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45"/>
  </p:notesMasterIdLst>
  <p:handoutMasterIdLst>
    <p:handoutMasterId r:id="rId46"/>
  </p:handoutMasterIdLst>
  <p:sldIdLst>
    <p:sldId id="295" r:id="rId2"/>
    <p:sldId id="296" r:id="rId3"/>
    <p:sldId id="297" r:id="rId4"/>
    <p:sldId id="301" r:id="rId5"/>
    <p:sldId id="535" r:id="rId6"/>
    <p:sldId id="750" r:id="rId7"/>
    <p:sldId id="751" r:id="rId8"/>
    <p:sldId id="746" r:id="rId9"/>
    <p:sldId id="753" r:id="rId10"/>
    <p:sldId id="754" r:id="rId11"/>
    <p:sldId id="755" r:id="rId12"/>
    <p:sldId id="779" r:id="rId13"/>
    <p:sldId id="756" r:id="rId14"/>
    <p:sldId id="757" r:id="rId15"/>
    <p:sldId id="780" r:id="rId16"/>
    <p:sldId id="781" r:id="rId17"/>
    <p:sldId id="784" r:id="rId18"/>
    <p:sldId id="785" r:id="rId19"/>
    <p:sldId id="758" r:id="rId20"/>
    <p:sldId id="759" r:id="rId21"/>
    <p:sldId id="760" r:id="rId22"/>
    <p:sldId id="761" r:id="rId23"/>
    <p:sldId id="762" r:id="rId24"/>
    <p:sldId id="774" r:id="rId25"/>
    <p:sldId id="775" r:id="rId26"/>
    <p:sldId id="747" r:id="rId27"/>
    <p:sldId id="763" r:id="rId28"/>
    <p:sldId id="764" r:id="rId29"/>
    <p:sldId id="765" r:id="rId30"/>
    <p:sldId id="766" r:id="rId31"/>
    <p:sldId id="767" r:id="rId32"/>
    <p:sldId id="748" r:id="rId33"/>
    <p:sldId id="768" r:id="rId34"/>
    <p:sldId id="769" r:id="rId35"/>
    <p:sldId id="770" r:id="rId36"/>
    <p:sldId id="776" r:id="rId37"/>
    <p:sldId id="749" r:id="rId38"/>
    <p:sldId id="782" r:id="rId39"/>
    <p:sldId id="771" r:id="rId40"/>
    <p:sldId id="772" r:id="rId41"/>
    <p:sldId id="773" r:id="rId42"/>
    <p:sldId id="777" r:id="rId43"/>
    <p:sldId id="778" r:id="rId44"/>
  </p:sldIdLst>
  <p:sldSz cx="9144000" cy="6858000" type="screen4x3"/>
  <p:notesSz cx="7053263" cy="93091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5" autoAdjust="0"/>
    <p:restoredTop sz="94680" autoAdjust="0"/>
  </p:normalViewPr>
  <p:slideViewPr>
    <p:cSldViewPr>
      <p:cViewPr varScale="1">
        <p:scale>
          <a:sx n="68" d="100"/>
          <a:sy n="68" d="100"/>
        </p:scale>
        <p:origin x="13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416D4C-D9D0-7DF1-25B6-23DB35BDDD70}"/>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4592D7F6-DC5E-1B5C-6605-8BE34CE84D6D}"/>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a:defRPr sz="1200"/>
            </a:lvl1pPr>
          </a:lstStyle>
          <a:p>
            <a:pPr>
              <a:defRPr/>
            </a:pPr>
            <a:fld id="{D15810CF-3053-487B-BBF2-683314401771}" type="datetimeFigureOut">
              <a:rPr lang="en-US"/>
              <a:pPr>
                <a:defRPr/>
              </a:pPr>
              <a:t>03-Jul-22</a:t>
            </a:fld>
            <a:endParaRPr lang="en-US"/>
          </a:p>
        </p:txBody>
      </p:sp>
      <p:sp>
        <p:nvSpPr>
          <p:cNvPr id="4" name="Footer Placeholder 3">
            <a:extLst>
              <a:ext uri="{FF2B5EF4-FFF2-40B4-BE49-F238E27FC236}">
                <a16:creationId xmlns:a16="http://schemas.microsoft.com/office/drawing/2014/main" id="{60C924F4-6A7D-438B-F67B-56525D457CB6}"/>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14CC4691-0A47-5D56-7A9C-F1EF1E8D000A}"/>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a:defRPr sz="1200"/>
            </a:lvl1pPr>
          </a:lstStyle>
          <a:p>
            <a:fld id="{5FD78F57-3343-4750-BF03-0DCA8C7115A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9074" name="Rectangle 2">
            <a:extLst>
              <a:ext uri="{FF2B5EF4-FFF2-40B4-BE49-F238E27FC236}">
                <a16:creationId xmlns:a16="http://schemas.microsoft.com/office/drawing/2014/main" id="{89B522B3-5738-E679-FE5F-CE09CF8874D5}"/>
              </a:ext>
            </a:extLst>
          </p:cNvPr>
          <p:cNvSpPr>
            <a:spLocks noGrp="1" noChangeArrowheads="1"/>
          </p:cNvSpPr>
          <p:nvPr>
            <p:ph type="hdr" sz="quarter"/>
          </p:nvPr>
        </p:nvSpPr>
        <p:spPr bwMode="auto">
          <a:xfrm>
            <a:off x="0" y="0"/>
            <a:ext cx="3055938" cy="465138"/>
          </a:xfrm>
          <a:prstGeom prst="rect">
            <a:avLst/>
          </a:prstGeom>
          <a:noFill/>
          <a:ln>
            <a:noFill/>
          </a:ln>
          <a:effectLst/>
        </p:spPr>
        <p:txBody>
          <a:bodyPr vert="horz" wrap="square" lIns="93497" tIns="46749" rIns="93497" bIns="46749" numCol="1" anchor="t" anchorCtr="0" compatLnSpc="1">
            <a:prstTxWarp prst="textNoShape">
              <a:avLst/>
            </a:prstTxWarp>
          </a:bodyPr>
          <a:lstStyle>
            <a:lvl1pPr eaLnBrk="1" fontAlgn="auto" hangingPunct="1">
              <a:spcBef>
                <a:spcPts val="0"/>
              </a:spcBef>
              <a:spcAft>
                <a:spcPts val="0"/>
              </a:spcAft>
              <a:defRPr sz="1200" b="0">
                <a:latin typeface="Times New Roman" panose="02020603050405020304" pitchFamily="18" charset="0"/>
              </a:defRPr>
            </a:lvl1pPr>
          </a:lstStyle>
          <a:p>
            <a:pPr>
              <a:defRPr/>
            </a:pPr>
            <a:endParaRPr lang="en-US" altLang="en-US"/>
          </a:p>
        </p:txBody>
      </p:sp>
      <p:sp>
        <p:nvSpPr>
          <p:cNvPr id="899075" name="Rectangle 3">
            <a:extLst>
              <a:ext uri="{FF2B5EF4-FFF2-40B4-BE49-F238E27FC236}">
                <a16:creationId xmlns:a16="http://schemas.microsoft.com/office/drawing/2014/main" id="{03DEFADF-3C3A-B170-685E-97ADDDC03B84}"/>
              </a:ext>
            </a:extLst>
          </p:cNvPr>
          <p:cNvSpPr>
            <a:spLocks noGrp="1" noChangeArrowheads="1"/>
          </p:cNvSpPr>
          <p:nvPr>
            <p:ph type="dt" idx="1"/>
          </p:nvPr>
        </p:nvSpPr>
        <p:spPr bwMode="auto">
          <a:xfrm>
            <a:off x="3995738" y="0"/>
            <a:ext cx="3055937" cy="465138"/>
          </a:xfrm>
          <a:prstGeom prst="rect">
            <a:avLst/>
          </a:prstGeom>
          <a:noFill/>
          <a:ln>
            <a:noFill/>
          </a:ln>
          <a:effectLst/>
        </p:spPr>
        <p:txBody>
          <a:bodyPr vert="horz" wrap="square" lIns="93497" tIns="46749" rIns="93497" bIns="46749" numCol="1" anchor="t" anchorCtr="0" compatLnSpc="1">
            <a:prstTxWarp prst="textNoShape">
              <a:avLst/>
            </a:prstTxWarp>
          </a:bodyPr>
          <a:lstStyle>
            <a:lvl1pPr algn="r" eaLnBrk="1" fontAlgn="auto" hangingPunct="1">
              <a:spcBef>
                <a:spcPts val="0"/>
              </a:spcBef>
              <a:spcAft>
                <a:spcPts val="0"/>
              </a:spcAft>
              <a:defRPr sz="1200" b="0">
                <a:latin typeface="Times New Roman" panose="02020603050405020304" pitchFamily="18" charset="0"/>
              </a:defRPr>
            </a:lvl1pPr>
          </a:lstStyle>
          <a:p>
            <a:pPr>
              <a:defRPr/>
            </a:pPr>
            <a:endParaRPr lang="en-US" altLang="en-US"/>
          </a:p>
        </p:txBody>
      </p:sp>
      <p:sp>
        <p:nvSpPr>
          <p:cNvPr id="15364" name="Rectangle 4">
            <a:extLst>
              <a:ext uri="{FF2B5EF4-FFF2-40B4-BE49-F238E27FC236}">
                <a16:creationId xmlns:a16="http://schemas.microsoft.com/office/drawing/2014/main" id="{6A80F39B-B6ED-E11D-ECBB-D553FBD6198B}"/>
              </a:ext>
            </a:extLst>
          </p:cNvPr>
          <p:cNvSpPr>
            <a:spLocks noRot="1" noChangeArrowheads="1" noTextEdit="1"/>
          </p:cNvSpPr>
          <p:nvPr>
            <p:ph type="sldImg" idx="2"/>
          </p:nvPr>
        </p:nvSpPr>
        <p:spPr bwMode="auto">
          <a:xfrm>
            <a:off x="1200150" y="698500"/>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9077" name="Rectangle 5">
            <a:extLst>
              <a:ext uri="{FF2B5EF4-FFF2-40B4-BE49-F238E27FC236}">
                <a16:creationId xmlns:a16="http://schemas.microsoft.com/office/drawing/2014/main" id="{4CD59F63-DD8A-B229-92B4-71ED891BE24D}"/>
              </a:ext>
            </a:extLst>
          </p:cNvPr>
          <p:cNvSpPr>
            <a:spLocks noGrp="1" noChangeArrowheads="1"/>
          </p:cNvSpPr>
          <p:nvPr>
            <p:ph type="body" sz="quarter" idx="3"/>
          </p:nvPr>
        </p:nvSpPr>
        <p:spPr bwMode="auto">
          <a:xfrm>
            <a:off x="704850" y="4421188"/>
            <a:ext cx="5643563" cy="4189412"/>
          </a:xfrm>
          <a:prstGeom prst="rect">
            <a:avLst/>
          </a:prstGeom>
          <a:noFill/>
          <a:ln>
            <a:noFill/>
          </a:ln>
          <a:effectLst/>
        </p:spPr>
        <p:txBody>
          <a:bodyPr vert="horz" wrap="square" lIns="93497" tIns="46749" rIns="93497" bIns="4674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99078" name="Rectangle 6">
            <a:extLst>
              <a:ext uri="{FF2B5EF4-FFF2-40B4-BE49-F238E27FC236}">
                <a16:creationId xmlns:a16="http://schemas.microsoft.com/office/drawing/2014/main" id="{2E27CA39-DD3F-34DD-E89A-B228F870243F}"/>
              </a:ext>
            </a:extLst>
          </p:cNvPr>
          <p:cNvSpPr>
            <a:spLocks noGrp="1" noChangeArrowheads="1"/>
          </p:cNvSpPr>
          <p:nvPr>
            <p:ph type="ftr" sz="quarter" idx="4"/>
          </p:nvPr>
        </p:nvSpPr>
        <p:spPr bwMode="auto">
          <a:xfrm>
            <a:off x="0" y="8842375"/>
            <a:ext cx="3055938" cy="465138"/>
          </a:xfrm>
          <a:prstGeom prst="rect">
            <a:avLst/>
          </a:prstGeom>
          <a:noFill/>
          <a:ln>
            <a:noFill/>
          </a:ln>
          <a:effectLst/>
        </p:spPr>
        <p:txBody>
          <a:bodyPr vert="horz" wrap="square" lIns="93497" tIns="46749" rIns="93497" bIns="46749" numCol="1" anchor="b" anchorCtr="0" compatLnSpc="1">
            <a:prstTxWarp prst="textNoShape">
              <a:avLst/>
            </a:prstTxWarp>
          </a:bodyPr>
          <a:lstStyle>
            <a:lvl1pPr eaLnBrk="1" fontAlgn="auto" hangingPunct="1">
              <a:spcBef>
                <a:spcPts val="0"/>
              </a:spcBef>
              <a:spcAft>
                <a:spcPts val="0"/>
              </a:spcAft>
              <a:defRPr sz="1200" b="0">
                <a:latin typeface="Times New Roman" panose="02020603050405020304" pitchFamily="18" charset="0"/>
              </a:defRPr>
            </a:lvl1pPr>
          </a:lstStyle>
          <a:p>
            <a:pPr>
              <a:defRPr/>
            </a:pPr>
            <a:endParaRPr lang="en-US" altLang="en-US"/>
          </a:p>
        </p:txBody>
      </p:sp>
      <p:sp>
        <p:nvSpPr>
          <p:cNvPr id="899079" name="Rectangle 7">
            <a:extLst>
              <a:ext uri="{FF2B5EF4-FFF2-40B4-BE49-F238E27FC236}">
                <a16:creationId xmlns:a16="http://schemas.microsoft.com/office/drawing/2014/main" id="{AC1614A7-C644-7F86-ED9F-B8DAA0C9D73D}"/>
              </a:ext>
            </a:extLst>
          </p:cNvPr>
          <p:cNvSpPr>
            <a:spLocks noGrp="1" noChangeArrowheads="1"/>
          </p:cNvSpPr>
          <p:nvPr>
            <p:ph type="sldNum" sz="quarter" idx="5"/>
          </p:nvPr>
        </p:nvSpPr>
        <p:spPr bwMode="auto">
          <a:xfrm>
            <a:off x="3995738" y="8842375"/>
            <a:ext cx="3055937" cy="465138"/>
          </a:xfrm>
          <a:prstGeom prst="rect">
            <a:avLst/>
          </a:prstGeom>
          <a:noFill/>
          <a:ln>
            <a:noFill/>
          </a:ln>
          <a:effectLst/>
        </p:spPr>
        <p:txBody>
          <a:bodyPr vert="horz" wrap="square" lIns="93497" tIns="46749" rIns="93497" bIns="46749" numCol="1" anchor="b" anchorCtr="0" compatLnSpc="1">
            <a:prstTxWarp prst="textNoShape">
              <a:avLst/>
            </a:prstTxWarp>
          </a:bodyPr>
          <a:lstStyle>
            <a:lvl1pPr algn="r" eaLnBrk="1" hangingPunct="1">
              <a:defRPr sz="1200">
                <a:latin typeface="Times New Roman" panose="02020603050405020304" pitchFamily="18" charset="0"/>
              </a:defRPr>
            </a:lvl1pPr>
          </a:lstStyle>
          <a:p>
            <a:fld id="{6C0B9296-8384-45E0-8B84-BFC2F508C7B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4DA5D39C-E367-B812-7CDF-D5537B6F70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C8874E39-9E98-447C-937B-560DA4AD9314}"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22531" name="Rectangle 2">
            <a:extLst>
              <a:ext uri="{FF2B5EF4-FFF2-40B4-BE49-F238E27FC236}">
                <a16:creationId xmlns:a16="http://schemas.microsoft.com/office/drawing/2014/main" id="{0E615F01-8EA5-51E9-859A-D1CB1AA2E1B9}"/>
              </a:ext>
            </a:extLst>
          </p:cNvPr>
          <p:cNvSpPr>
            <a:spLocks noRot="1" noChangeArrowheads="1" noTextEdit="1"/>
          </p:cNvSpPr>
          <p:nvPr>
            <p:ph type="sldImg"/>
          </p:nvPr>
        </p:nvSpPr>
        <p:spPr>
          <a:ln/>
        </p:spPr>
      </p:sp>
      <p:sp>
        <p:nvSpPr>
          <p:cNvPr id="22532" name="Rectangle 3">
            <a:extLst>
              <a:ext uri="{FF2B5EF4-FFF2-40B4-BE49-F238E27FC236}">
                <a16:creationId xmlns:a16="http://schemas.microsoft.com/office/drawing/2014/main" id="{C84FA812-3CFB-7C7E-40CA-5379769B518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47B2F3A3-1C29-BD88-58BA-CD77BEE9260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D980BF4-991F-4AB5-967E-46F08961F525}"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40963" name="Rectangle 2">
            <a:extLst>
              <a:ext uri="{FF2B5EF4-FFF2-40B4-BE49-F238E27FC236}">
                <a16:creationId xmlns:a16="http://schemas.microsoft.com/office/drawing/2014/main" id="{85C92B84-8889-C6B6-98A1-55A7452EA4A7}"/>
              </a:ext>
            </a:extLst>
          </p:cNvPr>
          <p:cNvSpPr>
            <a:spLocks noRot="1" noChangeArrowheads="1" noTextEdit="1"/>
          </p:cNvSpPr>
          <p:nvPr>
            <p:ph type="sldImg"/>
          </p:nvPr>
        </p:nvSpPr>
        <p:spPr>
          <a:ln/>
        </p:spPr>
      </p:sp>
      <p:sp>
        <p:nvSpPr>
          <p:cNvPr id="40964" name="Rectangle 3">
            <a:extLst>
              <a:ext uri="{FF2B5EF4-FFF2-40B4-BE49-F238E27FC236}">
                <a16:creationId xmlns:a16="http://schemas.microsoft.com/office/drawing/2014/main" id="{8DB404B2-D35C-26FC-732D-34954E90BEF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6E69FEA6-BDA8-B0FA-F6A1-A0EDC7E74F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A3CA1903-1922-449E-93BF-33721CDE9167}"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43011" name="Rectangle 2">
            <a:extLst>
              <a:ext uri="{FF2B5EF4-FFF2-40B4-BE49-F238E27FC236}">
                <a16:creationId xmlns:a16="http://schemas.microsoft.com/office/drawing/2014/main" id="{AAB1079C-BC80-9D34-A360-3B8B5B6D3D6E}"/>
              </a:ext>
            </a:extLst>
          </p:cNvPr>
          <p:cNvSpPr>
            <a:spLocks noRot="1" noChangeArrowheads="1" noTextEdit="1"/>
          </p:cNvSpPr>
          <p:nvPr>
            <p:ph type="sldImg"/>
          </p:nvPr>
        </p:nvSpPr>
        <p:spPr>
          <a:ln/>
        </p:spPr>
      </p:sp>
      <p:sp>
        <p:nvSpPr>
          <p:cNvPr id="43012" name="Rectangle 3">
            <a:extLst>
              <a:ext uri="{FF2B5EF4-FFF2-40B4-BE49-F238E27FC236}">
                <a16:creationId xmlns:a16="http://schemas.microsoft.com/office/drawing/2014/main" id="{C99954D6-B012-AB42-32E8-E05F8FF1F6D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631A264A-4715-3EE4-FEEB-CBE0F01451A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88A6C977-5BD9-4C9C-8D9F-153D045B4514}"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45059" name="Rectangle 2">
            <a:extLst>
              <a:ext uri="{FF2B5EF4-FFF2-40B4-BE49-F238E27FC236}">
                <a16:creationId xmlns:a16="http://schemas.microsoft.com/office/drawing/2014/main" id="{EB8DE435-E1F6-C813-191E-D6ABB0BEE1EB}"/>
              </a:ext>
            </a:extLst>
          </p:cNvPr>
          <p:cNvSpPr>
            <a:spLocks noRot="1" noChangeArrowheads="1" noTextEdit="1"/>
          </p:cNvSpPr>
          <p:nvPr>
            <p:ph type="sldImg"/>
          </p:nvPr>
        </p:nvSpPr>
        <p:spPr>
          <a:ln/>
        </p:spPr>
      </p:sp>
      <p:sp>
        <p:nvSpPr>
          <p:cNvPr id="45060" name="Rectangle 3">
            <a:extLst>
              <a:ext uri="{FF2B5EF4-FFF2-40B4-BE49-F238E27FC236}">
                <a16:creationId xmlns:a16="http://schemas.microsoft.com/office/drawing/2014/main" id="{BD4512E4-7124-AD10-4328-03F6B362783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969E142D-F6C5-5CDE-92D4-38EA71A64A5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7462C2E-9E68-49F8-88D1-430057ABA1EA}"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47107" name="Rectangle 2">
            <a:extLst>
              <a:ext uri="{FF2B5EF4-FFF2-40B4-BE49-F238E27FC236}">
                <a16:creationId xmlns:a16="http://schemas.microsoft.com/office/drawing/2014/main" id="{AC316060-01E9-38C6-286E-7A300AA69334}"/>
              </a:ext>
            </a:extLst>
          </p:cNvPr>
          <p:cNvSpPr>
            <a:spLocks noRot="1" noChangeArrowheads="1" noTextEdit="1"/>
          </p:cNvSpPr>
          <p:nvPr>
            <p:ph type="sldImg"/>
          </p:nvPr>
        </p:nvSpPr>
        <p:spPr>
          <a:ln/>
        </p:spPr>
      </p:sp>
      <p:sp>
        <p:nvSpPr>
          <p:cNvPr id="47108" name="Rectangle 3">
            <a:extLst>
              <a:ext uri="{FF2B5EF4-FFF2-40B4-BE49-F238E27FC236}">
                <a16:creationId xmlns:a16="http://schemas.microsoft.com/office/drawing/2014/main" id="{8D263E2C-67AA-4576-9144-5A497F685E4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FD695DC-D663-4244-A784-BEAA0ED6093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D63D7291-6A81-49D2-8D1E-B3F5CAC9F73F}"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49155" name="Rectangle 2">
            <a:extLst>
              <a:ext uri="{FF2B5EF4-FFF2-40B4-BE49-F238E27FC236}">
                <a16:creationId xmlns:a16="http://schemas.microsoft.com/office/drawing/2014/main" id="{76483B60-5453-85E5-5AFB-D73D499C8727}"/>
              </a:ext>
            </a:extLst>
          </p:cNvPr>
          <p:cNvSpPr>
            <a:spLocks noRot="1" noChangeArrowheads="1" noTextEdit="1"/>
          </p:cNvSpPr>
          <p:nvPr>
            <p:ph type="sldImg"/>
          </p:nvPr>
        </p:nvSpPr>
        <p:spPr>
          <a:ln/>
        </p:spPr>
      </p:sp>
      <p:sp>
        <p:nvSpPr>
          <p:cNvPr id="49156" name="Rectangle 3">
            <a:extLst>
              <a:ext uri="{FF2B5EF4-FFF2-40B4-BE49-F238E27FC236}">
                <a16:creationId xmlns:a16="http://schemas.microsoft.com/office/drawing/2014/main" id="{E7D9406D-48DD-CC2D-7922-75BFF4EA6E2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416E7384-A820-53B2-72CE-2238DDDF85E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09671CC-8A6B-431C-833B-21EC2AD51586}"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51203" name="Rectangle 2">
            <a:extLst>
              <a:ext uri="{FF2B5EF4-FFF2-40B4-BE49-F238E27FC236}">
                <a16:creationId xmlns:a16="http://schemas.microsoft.com/office/drawing/2014/main" id="{A11CE6D2-CCB9-E7EA-35E1-74256085B79A}"/>
              </a:ext>
            </a:extLst>
          </p:cNvPr>
          <p:cNvSpPr>
            <a:spLocks noRot="1" noChangeArrowheads="1" noTextEdit="1"/>
          </p:cNvSpPr>
          <p:nvPr>
            <p:ph type="sldImg"/>
          </p:nvPr>
        </p:nvSpPr>
        <p:spPr>
          <a:ln/>
        </p:spPr>
      </p:sp>
      <p:sp>
        <p:nvSpPr>
          <p:cNvPr id="51204" name="Rectangle 3">
            <a:extLst>
              <a:ext uri="{FF2B5EF4-FFF2-40B4-BE49-F238E27FC236}">
                <a16:creationId xmlns:a16="http://schemas.microsoft.com/office/drawing/2014/main" id="{F63D1584-6B53-C22D-80E6-2D5709745A6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46C61DED-C516-B0B0-E3C5-942A6594F3F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C10E853-51E6-4E89-A0A9-E7373B13E9F2}"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53251" name="Rectangle 2">
            <a:extLst>
              <a:ext uri="{FF2B5EF4-FFF2-40B4-BE49-F238E27FC236}">
                <a16:creationId xmlns:a16="http://schemas.microsoft.com/office/drawing/2014/main" id="{C68311DA-DDC5-6691-6A55-5D75BE436EF8}"/>
              </a:ext>
            </a:extLst>
          </p:cNvPr>
          <p:cNvSpPr>
            <a:spLocks noRot="1" noChangeArrowheads="1" noTextEdit="1"/>
          </p:cNvSpPr>
          <p:nvPr>
            <p:ph type="sldImg"/>
          </p:nvPr>
        </p:nvSpPr>
        <p:spPr>
          <a:ln/>
        </p:spPr>
      </p:sp>
      <p:sp>
        <p:nvSpPr>
          <p:cNvPr id="53252" name="Rectangle 3">
            <a:extLst>
              <a:ext uri="{FF2B5EF4-FFF2-40B4-BE49-F238E27FC236}">
                <a16:creationId xmlns:a16="http://schemas.microsoft.com/office/drawing/2014/main" id="{CB42BBA5-84F8-E2CA-4860-47E9DCEF599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4C92BD32-EBCB-6911-A4E2-3C44BB3F6D0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945B195A-B60F-42CB-BAA4-A4106A968F62}"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55299" name="Rectangle 2">
            <a:extLst>
              <a:ext uri="{FF2B5EF4-FFF2-40B4-BE49-F238E27FC236}">
                <a16:creationId xmlns:a16="http://schemas.microsoft.com/office/drawing/2014/main" id="{BE12C9F7-D94C-2594-1AE8-E5243C7EF6C5}"/>
              </a:ext>
            </a:extLst>
          </p:cNvPr>
          <p:cNvSpPr>
            <a:spLocks noRot="1" noChangeArrowheads="1" noTextEdit="1"/>
          </p:cNvSpPr>
          <p:nvPr>
            <p:ph type="sldImg"/>
          </p:nvPr>
        </p:nvSpPr>
        <p:spPr>
          <a:ln/>
        </p:spPr>
      </p:sp>
      <p:sp>
        <p:nvSpPr>
          <p:cNvPr id="55300" name="Rectangle 3">
            <a:extLst>
              <a:ext uri="{FF2B5EF4-FFF2-40B4-BE49-F238E27FC236}">
                <a16:creationId xmlns:a16="http://schemas.microsoft.com/office/drawing/2014/main" id="{DF80D6BE-F068-C0EA-94C8-7A76DDB8A00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703EFD2-C36F-EDBA-5FF1-9AC0C226EC1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E3BAE34F-7FF1-4D89-9498-03796029C08F}"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57347" name="Rectangle 2">
            <a:extLst>
              <a:ext uri="{FF2B5EF4-FFF2-40B4-BE49-F238E27FC236}">
                <a16:creationId xmlns:a16="http://schemas.microsoft.com/office/drawing/2014/main" id="{24FBEED5-7BE6-A4F4-4598-D1302C464807}"/>
              </a:ext>
            </a:extLst>
          </p:cNvPr>
          <p:cNvSpPr>
            <a:spLocks noRot="1" noChangeArrowheads="1" noTextEdit="1"/>
          </p:cNvSpPr>
          <p:nvPr>
            <p:ph type="sldImg"/>
          </p:nvPr>
        </p:nvSpPr>
        <p:spPr>
          <a:ln/>
        </p:spPr>
      </p:sp>
      <p:sp>
        <p:nvSpPr>
          <p:cNvPr id="57348" name="Rectangle 3">
            <a:extLst>
              <a:ext uri="{FF2B5EF4-FFF2-40B4-BE49-F238E27FC236}">
                <a16:creationId xmlns:a16="http://schemas.microsoft.com/office/drawing/2014/main" id="{D8AE3F4B-9D13-2459-76D2-2E4167AC6D3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113F3723-8584-6952-1AC6-18774804F83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EBF01CD8-3030-44E6-BE9C-88E92521F890}"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59395" name="Rectangle 2">
            <a:extLst>
              <a:ext uri="{FF2B5EF4-FFF2-40B4-BE49-F238E27FC236}">
                <a16:creationId xmlns:a16="http://schemas.microsoft.com/office/drawing/2014/main" id="{7E4D1A85-80BE-8278-75DA-8766C493264F}"/>
              </a:ext>
            </a:extLst>
          </p:cNvPr>
          <p:cNvSpPr>
            <a:spLocks noRot="1" noChangeArrowheads="1" noTextEdit="1"/>
          </p:cNvSpPr>
          <p:nvPr>
            <p:ph type="sldImg"/>
          </p:nvPr>
        </p:nvSpPr>
        <p:spPr>
          <a:ln/>
        </p:spPr>
      </p:sp>
      <p:sp>
        <p:nvSpPr>
          <p:cNvPr id="59396" name="Rectangle 3">
            <a:extLst>
              <a:ext uri="{FF2B5EF4-FFF2-40B4-BE49-F238E27FC236}">
                <a16:creationId xmlns:a16="http://schemas.microsoft.com/office/drawing/2014/main" id="{15E32475-306F-BC71-BA0C-F8E0BC7DF61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3342DC36-0D9B-164B-4211-9F562EECA08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375BCA3D-A87A-470E-BD7E-231F8DD26E99}"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24579" name="Rectangle 2">
            <a:extLst>
              <a:ext uri="{FF2B5EF4-FFF2-40B4-BE49-F238E27FC236}">
                <a16:creationId xmlns:a16="http://schemas.microsoft.com/office/drawing/2014/main" id="{D95F1E5B-9C4A-077E-677D-C7EDA29A63AE}"/>
              </a:ext>
            </a:extLst>
          </p:cNvPr>
          <p:cNvSpPr>
            <a:spLocks noRot="1" noChangeArrowheads="1" noTextEdit="1"/>
          </p:cNvSpPr>
          <p:nvPr>
            <p:ph type="sldImg"/>
          </p:nvPr>
        </p:nvSpPr>
        <p:spPr>
          <a:ln/>
        </p:spPr>
      </p:sp>
      <p:sp>
        <p:nvSpPr>
          <p:cNvPr id="24580" name="Rectangle 3">
            <a:extLst>
              <a:ext uri="{FF2B5EF4-FFF2-40B4-BE49-F238E27FC236}">
                <a16:creationId xmlns:a16="http://schemas.microsoft.com/office/drawing/2014/main" id="{1D97B27B-B810-28B6-9C0A-18075845070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34A83BF2-998C-926E-B5FD-C4FA26D691D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21C7FFC2-47D6-403F-9678-AA0AF58FB81C}"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61443" name="Rectangle 2">
            <a:extLst>
              <a:ext uri="{FF2B5EF4-FFF2-40B4-BE49-F238E27FC236}">
                <a16:creationId xmlns:a16="http://schemas.microsoft.com/office/drawing/2014/main" id="{045F60A4-79FF-3755-3267-F7F35A5509A6}"/>
              </a:ext>
            </a:extLst>
          </p:cNvPr>
          <p:cNvSpPr>
            <a:spLocks noRot="1" noChangeArrowheads="1" noTextEdit="1"/>
          </p:cNvSpPr>
          <p:nvPr>
            <p:ph type="sldImg"/>
          </p:nvPr>
        </p:nvSpPr>
        <p:spPr>
          <a:ln/>
        </p:spPr>
      </p:sp>
      <p:sp>
        <p:nvSpPr>
          <p:cNvPr id="61444" name="Rectangle 3">
            <a:extLst>
              <a:ext uri="{FF2B5EF4-FFF2-40B4-BE49-F238E27FC236}">
                <a16:creationId xmlns:a16="http://schemas.microsoft.com/office/drawing/2014/main" id="{46BECD9F-9726-6DC2-F4D3-6D3F218DD33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25117380-C2EB-45DD-1A51-F13D6D47350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CB6B0D22-CEED-4CF8-8D59-05A19AE7EEE8}"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63491" name="Rectangle 2">
            <a:extLst>
              <a:ext uri="{FF2B5EF4-FFF2-40B4-BE49-F238E27FC236}">
                <a16:creationId xmlns:a16="http://schemas.microsoft.com/office/drawing/2014/main" id="{24E0B7E6-0E2D-E683-494D-BD0E9895A261}"/>
              </a:ext>
            </a:extLst>
          </p:cNvPr>
          <p:cNvSpPr>
            <a:spLocks noRot="1" noChangeArrowheads="1" noTextEdit="1"/>
          </p:cNvSpPr>
          <p:nvPr>
            <p:ph type="sldImg"/>
          </p:nvPr>
        </p:nvSpPr>
        <p:spPr>
          <a:ln/>
        </p:spPr>
      </p:sp>
      <p:sp>
        <p:nvSpPr>
          <p:cNvPr id="63492" name="Rectangle 3">
            <a:extLst>
              <a:ext uri="{FF2B5EF4-FFF2-40B4-BE49-F238E27FC236}">
                <a16:creationId xmlns:a16="http://schemas.microsoft.com/office/drawing/2014/main" id="{4C518840-A83F-43D8-3A70-6E8BF9E48B9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3AF72942-A1EF-4414-CF41-F81FB4A89CF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A9727F40-909C-43D5-92F9-54A66236E485}"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65539" name="Rectangle 2">
            <a:extLst>
              <a:ext uri="{FF2B5EF4-FFF2-40B4-BE49-F238E27FC236}">
                <a16:creationId xmlns:a16="http://schemas.microsoft.com/office/drawing/2014/main" id="{D66232FB-155F-7210-949F-8C81931E92C7}"/>
              </a:ext>
            </a:extLst>
          </p:cNvPr>
          <p:cNvSpPr>
            <a:spLocks noRot="1" noChangeArrowheads="1" noTextEdit="1"/>
          </p:cNvSpPr>
          <p:nvPr>
            <p:ph type="sldImg"/>
          </p:nvPr>
        </p:nvSpPr>
        <p:spPr>
          <a:ln/>
        </p:spPr>
      </p:sp>
      <p:sp>
        <p:nvSpPr>
          <p:cNvPr id="65540" name="Rectangle 3">
            <a:extLst>
              <a:ext uri="{FF2B5EF4-FFF2-40B4-BE49-F238E27FC236}">
                <a16:creationId xmlns:a16="http://schemas.microsoft.com/office/drawing/2014/main" id="{19F2A43F-A726-AAFB-7136-D7C8264BBB2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F4C911D-70EC-658F-7AF1-F2D0CD84139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A77D6E35-013C-411C-BA0F-A9BFA7EDE6B7}"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67587" name="Rectangle 2">
            <a:extLst>
              <a:ext uri="{FF2B5EF4-FFF2-40B4-BE49-F238E27FC236}">
                <a16:creationId xmlns:a16="http://schemas.microsoft.com/office/drawing/2014/main" id="{67124947-8824-CD78-CB23-8FC883E4272C}"/>
              </a:ext>
            </a:extLst>
          </p:cNvPr>
          <p:cNvSpPr>
            <a:spLocks noRot="1" noChangeArrowheads="1" noTextEdit="1"/>
          </p:cNvSpPr>
          <p:nvPr>
            <p:ph type="sldImg"/>
          </p:nvPr>
        </p:nvSpPr>
        <p:spPr>
          <a:ln/>
        </p:spPr>
      </p:sp>
      <p:sp>
        <p:nvSpPr>
          <p:cNvPr id="67588" name="Rectangle 3">
            <a:extLst>
              <a:ext uri="{FF2B5EF4-FFF2-40B4-BE49-F238E27FC236}">
                <a16:creationId xmlns:a16="http://schemas.microsoft.com/office/drawing/2014/main" id="{E6BD483C-BF99-E3CB-E1AF-D266DF06998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2150D108-2CAE-0AA3-EE15-E711DC9103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83BFE3F-21CD-4BF4-877E-638350404F15}"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69635" name="Rectangle 2">
            <a:extLst>
              <a:ext uri="{FF2B5EF4-FFF2-40B4-BE49-F238E27FC236}">
                <a16:creationId xmlns:a16="http://schemas.microsoft.com/office/drawing/2014/main" id="{025AE024-58E6-FF85-7734-73459A816182}"/>
              </a:ext>
            </a:extLst>
          </p:cNvPr>
          <p:cNvSpPr>
            <a:spLocks noRot="1" noChangeArrowheads="1" noTextEdit="1"/>
          </p:cNvSpPr>
          <p:nvPr>
            <p:ph type="sldImg"/>
          </p:nvPr>
        </p:nvSpPr>
        <p:spPr>
          <a:ln/>
        </p:spPr>
      </p:sp>
      <p:sp>
        <p:nvSpPr>
          <p:cNvPr id="69636" name="Rectangle 3">
            <a:extLst>
              <a:ext uri="{FF2B5EF4-FFF2-40B4-BE49-F238E27FC236}">
                <a16:creationId xmlns:a16="http://schemas.microsoft.com/office/drawing/2014/main" id="{34AD090A-7F16-3230-0BB5-9D55C1AEE87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385BB504-1AEA-DA4A-4E13-01D45B93476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0DB20BD-4888-4F23-8C49-FDB76965F3B5}"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71683" name="Rectangle 2">
            <a:extLst>
              <a:ext uri="{FF2B5EF4-FFF2-40B4-BE49-F238E27FC236}">
                <a16:creationId xmlns:a16="http://schemas.microsoft.com/office/drawing/2014/main" id="{510DAEA9-F0D6-9657-B708-65AC8B898366}"/>
              </a:ext>
            </a:extLst>
          </p:cNvPr>
          <p:cNvSpPr>
            <a:spLocks noRot="1" noChangeArrowheads="1" noTextEdit="1"/>
          </p:cNvSpPr>
          <p:nvPr>
            <p:ph type="sldImg"/>
          </p:nvPr>
        </p:nvSpPr>
        <p:spPr>
          <a:ln/>
        </p:spPr>
      </p:sp>
      <p:sp>
        <p:nvSpPr>
          <p:cNvPr id="71684" name="Rectangle 3">
            <a:extLst>
              <a:ext uri="{FF2B5EF4-FFF2-40B4-BE49-F238E27FC236}">
                <a16:creationId xmlns:a16="http://schemas.microsoft.com/office/drawing/2014/main" id="{CB747B21-6035-7F1E-F533-B88908D8D56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931CD4A9-A8FE-8BD7-BBAE-3CA1478846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EB1C380E-6F94-42CE-BD53-C303DF69C1D1}"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73731" name="Rectangle 2">
            <a:extLst>
              <a:ext uri="{FF2B5EF4-FFF2-40B4-BE49-F238E27FC236}">
                <a16:creationId xmlns:a16="http://schemas.microsoft.com/office/drawing/2014/main" id="{E1D124E9-F9B6-0961-A992-2845E7326840}"/>
              </a:ext>
            </a:extLst>
          </p:cNvPr>
          <p:cNvSpPr>
            <a:spLocks noRot="1" noChangeArrowheads="1" noTextEdit="1"/>
          </p:cNvSpPr>
          <p:nvPr>
            <p:ph type="sldImg"/>
          </p:nvPr>
        </p:nvSpPr>
        <p:spPr>
          <a:ln/>
        </p:spPr>
      </p:sp>
      <p:sp>
        <p:nvSpPr>
          <p:cNvPr id="73732" name="Rectangle 3">
            <a:extLst>
              <a:ext uri="{FF2B5EF4-FFF2-40B4-BE49-F238E27FC236}">
                <a16:creationId xmlns:a16="http://schemas.microsoft.com/office/drawing/2014/main" id="{FE111E98-16BE-6952-5B02-353D7B7A5E5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A61728EB-ACC9-9F47-046B-01A04B1495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A3CC62E1-7C18-4CD6-A792-EB13DF94291A}"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75779" name="Rectangle 2">
            <a:extLst>
              <a:ext uri="{FF2B5EF4-FFF2-40B4-BE49-F238E27FC236}">
                <a16:creationId xmlns:a16="http://schemas.microsoft.com/office/drawing/2014/main" id="{A020C8B2-BE6F-8FD9-9A01-7F1EC594E01C}"/>
              </a:ext>
            </a:extLst>
          </p:cNvPr>
          <p:cNvSpPr>
            <a:spLocks noRot="1" noChangeArrowheads="1" noTextEdit="1"/>
          </p:cNvSpPr>
          <p:nvPr>
            <p:ph type="sldImg"/>
          </p:nvPr>
        </p:nvSpPr>
        <p:spPr>
          <a:ln/>
        </p:spPr>
      </p:sp>
      <p:sp>
        <p:nvSpPr>
          <p:cNvPr id="75780" name="Rectangle 3">
            <a:extLst>
              <a:ext uri="{FF2B5EF4-FFF2-40B4-BE49-F238E27FC236}">
                <a16:creationId xmlns:a16="http://schemas.microsoft.com/office/drawing/2014/main" id="{90494622-D091-27B1-3232-95401E66F02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AC3716C8-1A93-08B0-C68B-00BD7C7DF8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C9BFEF95-2724-4DF4-9C94-55A0EDF4F8F8}"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77827" name="Rectangle 2">
            <a:extLst>
              <a:ext uri="{FF2B5EF4-FFF2-40B4-BE49-F238E27FC236}">
                <a16:creationId xmlns:a16="http://schemas.microsoft.com/office/drawing/2014/main" id="{06625830-8257-1C7C-AA23-5A6D66DBBC90}"/>
              </a:ext>
            </a:extLst>
          </p:cNvPr>
          <p:cNvSpPr>
            <a:spLocks noRot="1" noChangeArrowheads="1" noTextEdit="1"/>
          </p:cNvSpPr>
          <p:nvPr>
            <p:ph type="sldImg"/>
          </p:nvPr>
        </p:nvSpPr>
        <p:spPr>
          <a:ln/>
        </p:spPr>
      </p:sp>
      <p:sp>
        <p:nvSpPr>
          <p:cNvPr id="77828" name="Rectangle 3">
            <a:extLst>
              <a:ext uri="{FF2B5EF4-FFF2-40B4-BE49-F238E27FC236}">
                <a16:creationId xmlns:a16="http://schemas.microsoft.com/office/drawing/2014/main" id="{BE944BF2-4D87-1D9D-B877-07C76C92B88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39FD0EFE-A194-B6FC-3DD5-23B12F62B8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6584CAD-2173-4430-B98C-6A13EFF9E61F}"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79875" name="Rectangle 2">
            <a:extLst>
              <a:ext uri="{FF2B5EF4-FFF2-40B4-BE49-F238E27FC236}">
                <a16:creationId xmlns:a16="http://schemas.microsoft.com/office/drawing/2014/main" id="{B96C0AE5-6EB8-7A60-66A4-D98883963E9D}"/>
              </a:ext>
            </a:extLst>
          </p:cNvPr>
          <p:cNvSpPr>
            <a:spLocks noRot="1" noChangeArrowheads="1" noTextEdit="1"/>
          </p:cNvSpPr>
          <p:nvPr>
            <p:ph type="sldImg"/>
          </p:nvPr>
        </p:nvSpPr>
        <p:spPr>
          <a:ln/>
        </p:spPr>
      </p:sp>
      <p:sp>
        <p:nvSpPr>
          <p:cNvPr id="79876" name="Rectangle 3">
            <a:extLst>
              <a:ext uri="{FF2B5EF4-FFF2-40B4-BE49-F238E27FC236}">
                <a16:creationId xmlns:a16="http://schemas.microsoft.com/office/drawing/2014/main" id="{6AC8C053-301E-5BBC-A1E3-AD0439FC66D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1987EC9C-6312-E117-E503-33E9CE9161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56E9BD27-9001-45F4-8A9E-78CFFFFD9E50}"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26627" name="Rectangle 2">
            <a:extLst>
              <a:ext uri="{FF2B5EF4-FFF2-40B4-BE49-F238E27FC236}">
                <a16:creationId xmlns:a16="http://schemas.microsoft.com/office/drawing/2014/main" id="{30BB6166-A6BF-C2A5-C93B-A109F67B3327}"/>
              </a:ext>
            </a:extLst>
          </p:cNvPr>
          <p:cNvSpPr>
            <a:spLocks noRot="1" noChangeArrowheads="1" noTextEdit="1"/>
          </p:cNvSpPr>
          <p:nvPr>
            <p:ph type="sldImg"/>
          </p:nvPr>
        </p:nvSpPr>
        <p:spPr>
          <a:ln/>
        </p:spPr>
      </p:sp>
      <p:sp>
        <p:nvSpPr>
          <p:cNvPr id="26628" name="Rectangle 3">
            <a:extLst>
              <a:ext uri="{FF2B5EF4-FFF2-40B4-BE49-F238E27FC236}">
                <a16:creationId xmlns:a16="http://schemas.microsoft.com/office/drawing/2014/main" id="{6ACE302B-EAF2-7A9A-3F21-0F400E3A354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8BA0F0FD-FBD2-D4BA-D9F6-080E01E8B7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2ED59C66-9D98-4960-8AC5-39C8AD4FA083}"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81923" name="Rectangle 2">
            <a:extLst>
              <a:ext uri="{FF2B5EF4-FFF2-40B4-BE49-F238E27FC236}">
                <a16:creationId xmlns:a16="http://schemas.microsoft.com/office/drawing/2014/main" id="{12A0C489-0A3E-17F7-3481-02BC47304718}"/>
              </a:ext>
            </a:extLst>
          </p:cNvPr>
          <p:cNvSpPr>
            <a:spLocks noRot="1" noChangeArrowheads="1" noTextEdit="1"/>
          </p:cNvSpPr>
          <p:nvPr>
            <p:ph type="sldImg"/>
          </p:nvPr>
        </p:nvSpPr>
        <p:spPr>
          <a:ln/>
        </p:spPr>
      </p:sp>
      <p:sp>
        <p:nvSpPr>
          <p:cNvPr id="81924" name="Rectangle 3">
            <a:extLst>
              <a:ext uri="{FF2B5EF4-FFF2-40B4-BE49-F238E27FC236}">
                <a16:creationId xmlns:a16="http://schemas.microsoft.com/office/drawing/2014/main" id="{90C0854B-072E-3E2A-0F57-2938AFB946A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CC8451E5-6E66-15AA-5ECD-1D984B7A349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0106221-85ED-48E5-ADF1-72AD1BCB1997}"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83971" name="Rectangle 2">
            <a:extLst>
              <a:ext uri="{FF2B5EF4-FFF2-40B4-BE49-F238E27FC236}">
                <a16:creationId xmlns:a16="http://schemas.microsoft.com/office/drawing/2014/main" id="{651FDD64-D0CE-AA3B-50B1-0CAD90F95745}"/>
              </a:ext>
            </a:extLst>
          </p:cNvPr>
          <p:cNvSpPr>
            <a:spLocks noRot="1" noChangeArrowheads="1" noTextEdit="1"/>
          </p:cNvSpPr>
          <p:nvPr>
            <p:ph type="sldImg"/>
          </p:nvPr>
        </p:nvSpPr>
        <p:spPr>
          <a:ln/>
        </p:spPr>
      </p:sp>
      <p:sp>
        <p:nvSpPr>
          <p:cNvPr id="83972" name="Rectangle 3">
            <a:extLst>
              <a:ext uri="{FF2B5EF4-FFF2-40B4-BE49-F238E27FC236}">
                <a16:creationId xmlns:a16="http://schemas.microsoft.com/office/drawing/2014/main" id="{D7B20125-64E5-3001-4762-44EE8E734CC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782B13CE-8AA6-B3E3-87D8-1DE6B569A55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4B4C0FA-D700-4D32-B117-3373AEA036A7}"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86019" name="Rectangle 2">
            <a:extLst>
              <a:ext uri="{FF2B5EF4-FFF2-40B4-BE49-F238E27FC236}">
                <a16:creationId xmlns:a16="http://schemas.microsoft.com/office/drawing/2014/main" id="{AA5ED738-26A4-18BC-3A9B-33F899043432}"/>
              </a:ext>
            </a:extLst>
          </p:cNvPr>
          <p:cNvSpPr>
            <a:spLocks noRot="1" noChangeArrowheads="1" noTextEdit="1"/>
          </p:cNvSpPr>
          <p:nvPr>
            <p:ph type="sldImg"/>
          </p:nvPr>
        </p:nvSpPr>
        <p:spPr>
          <a:ln/>
        </p:spPr>
      </p:sp>
      <p:sp>
        <p:nvSpPr>
          <p:cNvPr id="86020" name="Rectangle 3">
            <a:extLst>
              <a:ext uri="{FF2B5EF4-FFF2-40B4-BE49-F238E27FC236}">
                <a16:creationId xmlns:a16="http://schemas.microsoft.com/office/drawing/2014/main" id="{09983E71-9983-8B54-220A-0CB2CF4812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576D1879-773B-9CA0-3DA2-4A2719B861E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9BCC1E95-D0DE-4975-A594-D0FF2E3EA6AE}"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88067" name="Rectangle 2">
            <a:extLst>
              <a:ext uri="{FF2B5EF4-FFF2-40B4-BE49-F238E27FC236}">
                <a16:creationId xmlns:a16="http://schemas.microsoft.com/office/drawing/2014/main" id="{BC7C84A6-AB54-7A46-F263-4F8BE487A7D1}"/>
              </a:ext>
            </a:extLst>
          </p:cNvPr>
          <p:cNvSpPr>
            <a:spLocks noRot="1" noChangeArrowheads="1" noTextEdit="1"/>
          </p:cNvSpPr>
          <p:nvPr>
            <p:ph type="sldImg"/>
          </p:nvPr>
        </p:nvSpPr>
        <p:spPr>
          <a:ln/>
        </p:spPr>
      </p:sp>
      <p:sp>
        <p:nvSpPr>
          <p:cNvPr id="88068" name="Rectangle 3">
            <a:extLst>
              <a:ext uri="{FF2B5EF4-FFF2-40B4-BE49-F238E27FC236}">
                <a16:creationId xmlns:a16="http://schemas.microsoft.com/office/drawing/2014/main" id="{B7BCC041-E811-BA62-5078-E53AE6190B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04AF4F4A-7B2C-3852-9790-887B116395C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112C4065-16DA-4F00-B5F8-E8E7D99C2778}"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90115" name="Rectangle 2">
            <a:extLst>
              <a:ext uri="{FF2B5EF4-FFF2-40B4-BE49-F238E27FC236}">
                <a16:creationId xmlns:a16="http://schemas.microsoft.com/office/drawing/2014/main" id="{F0097A51-209E-AC28-B015-A20FC10881A9}"/>
              </a:ext>
            </a:extLst>
          </p:cNvPr>
          <p:cNvSpPr>
            <a:spLocks noRot="1" noChangeArrowheads="1" noTextEdit="1"/>
          </p:cNvSpPr>
          <p:nvPr>
            <p:ph type="sldImg"/>
          </p:nvPr>
        </p:nvSpPr>
        <p:spPr>
          <a:ln/>
        </p:spPr>
      </p:sp>
      <p:sp>
        <p:nvSpPr>
          <p:cNvPr id="90116" name="Rectangle 3">
            <a:extLst>
              <a:ext uri="{FF2B5EF4-FFF2-40B4-BE49-F238E27FC236}">
                <a16:creationId xmlns:a16="http://schemas.microsoft.com/office/drawing/2014/main" id="{BDA09F5D-C761-440C-3559-6E932B6475C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45AEF8C6-2773-418C-9158-E8AD457115B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D1FE93D4-3212-4372-A066-A0CA39BD85BC}"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92163" name="Rectangle 2">
            <a:extLst>
              <a:ext uri="{FF2B5EF4-FFF2-40B4-BE49-F238E27FC236}">
                <a16:creationId xmlns:a16="http://schemas.microsoft.com/office/drawing/2014/main" id="{F9BE483F-E4F1-0E2A-A7AA-572A40873049}"/>
              </a:ext>
            </a:extLst>
          </p:cNvPr>
          <p:cNvSpPr>
            <a:spLocks noRot="1" noChangeArrowheads="1" noTextEdit="1"/>
          </p:cNvSpPr>
          <p:nvPr>
            <p:ph type="sldImg"/>
          </p:nvPr>
        </p:nvSpPr>
        <p:spPr>
          <a:ln/>
        </p:spPr>
      </p:sp>
      <p:sp>
        <p:nvSpPr>
          <p:cNvPr id="92164" name="Rectangle 3">
            <a:extLst>
              <a:ext uri="{FF2B5EF4-FFF2-40B4-BE49-F238E27FC236}">
                <a16:creationId xmlns:a16="http://schemas.microsoft.com/office/drawing/2014/main" id="{16F8D82E-F3FE-5A20-3F2E-93DD7DA43FD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7BA4F884-357C-4F92-046C-E07081FE655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54DA499-F8A8-4C21-95B0-1DF8A33B0EED}"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94211" name="Rectangle 2">
            <a:extLst>
              <a:ext uri="{FF2B5EF4-FFF2-40B4-BE49-F238E27FC236}">
                <a16:creationId xmlns:a16="http://schemas.microsoft.com/office/drawing/2014/main" id="{6EFCEBC7-91D5-56A3-257A-07D045243DC0}"/>
              </a:ext>
            </a:extLst>
          </p:cNvPr>
          <p:cNvSpPr>
            <a:spLocks noRot="1" noChangeArrowheads="1" noTextEdit="1"/>
          </p:cNvSpPr>
          <p:nvPr>
            <p:ph type="sldImg"/>
          </p:nvPr>
        </p:nvSpPr>
        <p:spPr>
          <a:ln/>
        </p:spPr>
      </p:sp>
      <p:sp>
        <p:nvSpPr>
          <p:cNvPr id="94212" name="Rectangle 3">
            <a:extLst>
              <a:ext uri="{FF2B5EF4-FFF2-40B4-BE49-F238E27FC236}">
                <a16:creationId xmlns:a16="http://schemas.microsoft.com/office/drawing/2014/main" id="{150942D6-2724-6C6F-D838-557CBB93491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945D36B8-5000-B064-01B3-D8C5EE8061A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B1A7444-F2CB-47BE-BE04-162E04680FA8}"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96259" name="Rectangle 2">
            <a:extLst>
              <a:ext uri="{FF2B5EF4-FFF2-40B4-BE49-F238E27FC236}">
                <a16:creationId xmlns:a16="http://schemas.microsoft.com/office/drawing/2014/main" id="{383FC72E-E7F3-88CF-1F2F-B6810C8D122A}"/>
              </a:ext>
            </a:extLst>
          </p:cNvPr>
          <p:cNvSpPr>
            <a:spLocks noRot="1" noChangeArrowheads="1" noTextEdit="1"/>
          </p:cNvSpPr>
          <p:nvPr>
            <p:ph type="sldImg"/>
          </p:nvPr>
        </p:nvSpPr>
        <p:spPr>
          <a:ln/>
        </p:spPr>
      </p:sp>
      <p:sp>
        <p:nvSpPr>
          <p:cNvPr id="96260" name="Rectangle 3">
            <a:extLst>
              <a:ext uri="{FF2B5EF4-FFF2-40B4-BE49-F238E27FC236}">
                <a16:creationId xmlns:a16="http://schemas.microsoft.com/office/drawing/2014/main" id="{F0B996A1-32A2-0E84-7E24-66E45996561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BBDD068A-043E-DF60-24DD-F1C204838DF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024FB95-81A3-4401-B4F7-CD15E969DE3A}"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98307" name="Rectangle 2">
            <a:extLst>
              <a:ext uri="{FF2B5EF4-FFF2-40B4-BE49-F238E27FC236}">
                <a16:creationId xmlns:a16="http://schemas.microsoft.com/office/drawing/2014/main" id="{E9789B1A-6465-D583-12F4-DC51F5B5277D}"/>
              </a:ext>
            </a:extLst>
          </p:cNvPr>
          <p:cNvSpPr>
            <a:spLocks noRot="1" noChangeArrowheads="1" noTextEdit="1"/>
          </p:cNvSpPr>
          <p:nvPr>
            <p:ph type="sldImg"/>
          </p:nvPr>
        </p:nvSpPr>
        <p:spPr>
          <a:ln/>
        </p:spPr>
      </p:sp>
      <p:sp>
        <p:nvSpPr>
          <p:cNvPr id="98308" name="Rectangle 3">
            <a:extLst>
              <a:ext uri="{FF2B5EF4-FFF2-40B4-BE49-F238E27FC236}">
                <a16:creationId xmlns:a16="http://schemas.microsoft.com/office/drawing/2014/main" id="{E49FCEF8-7DAF-31D0-B456-1B71FBF99E7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1A1DD25D-CAAB-E3DE-4A23-A3DB6922767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D53464A7-D07A-4E53-AF5D-D371AFA24C22}"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100355" name="Rectangle 2">
            <a:extLst>
              <a:ext uri="{FF2B5EF4-FFF2-40B4-BE49-F238E27FC236}">
                <a16:creationId xmlns:a16="http://schemas.microsoft.com/office/drawing/2014/main" id="{CD5469D8-6E9A-C51A-BDD1-655ED550BFEA}"/>
              </a:ext>
            </a:extLst>
          </p:cNvPr>
          <p:cNvSpPr>
            <a:spLocks noRot="1" noChangeArrowheads="1" noTextEdit="1"/>
          </p:cNvSpPr>
          <p:nvPr>
            <p:ph type="sldImg"/>
          </p:nvPr>
        </p:nvSpPr>
        <p:spPr>
          <a:ln/>
        </p:spPr>
      </p:sp>
      <p:sp>
        <p:nvSpPr>
          <p:cNvPr id="100356" name="Rectangle 3">
            <a:extLst>
              <a:ext uri="{FF2B5EF4-FFF2-40B4-BE49-F238E27FC236}">
                <a16:creationId xmlns:a16="http://schemas.microsoft.com/office/drawing/2014/main" id="{C23DC5C9-61B3-D499-7968-D6CA494848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4BCFA65C-4C57-0C36-BDC2-C68D4DCAE71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5B77A92B-E93C-4B28-B9D8-BF66CB97DEA1}"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28675" name="Rectangle 2">
            <a:extLst>
              <a:ext uri="{FF2B5EF4-FFF2-40B4-BE49-F238E27FC236}">
                <a16:creationId xmlns:a16="http://schemas.microsoft.com/office/drawing/2014/main" id="{A891901A-E257-D0ED-0696-9AF3F4ABE8B5}"/>
              </a:ext>
            </a:extLst>
          </p:cNvPr>
          <p:cNvSpPr>
            <a:spLocks noRot="1" noChangeArrowheads="1" noTextEdit="1"/>
          </p:cNvSpPr>
          <p:nvPr>
            <p:ph type="sldImg"/>
          </p:nvPr>
        </p:nvSpPr>
        <p:spPr>
          <a:ln/>
        </p:spPr>
      </p:sp>
      <p:sp>
        <p:nvSpPr>
          <p:cNvPr id="28676" name="Rectangle 3">
            <a:extLst>
              <a:ext uri="{FF2B5EF4-FFF2-40B4-BE49-F238E27FC236}">
                <a16:creationId xmlns:a16="http://schemas.microsoft.com/office/drawing/2014/main" id="{CAD5A575-4B58-768F-36FB-4700FD0B652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D7485E8A-864B-B823-224C-5B2DD75CF8F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901E2F0-7451-4D03-BF46-EA41101C7BCD}"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30723" name="Rectangle 2">
            <a:extLst>
              <a:ext uri="{FF2B5EF4-FFF2-40B4-BE49-F238E27FC236}">
                <a16:creationId xmlns:a16="http://schemas.microsoft.com/office/drawing/2014/main" id="{9773EA1D-1373-DF5F-DA56-94E30ACA0142}"/>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931CD53C-E556-03D7-246C-4751234B100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3E20D04C-4147-1B61-6949-0123651E0BE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E35CBDB9-A527-48CF-B964-A755AEC17EE2}"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32771" name="Rectangle 2">
            <a:extLst>
              <a:ext uri="{FF2B5EF4-FFF2-40B4-BE49-F238E27FC236}">
                <a16:creationId xmlns:a16="http://schemas.microsoft.com/office/drawing/2014/main" id="{7B2334A1-DE43-6B61-F3CA-BEA774E19A75}"/>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F4EE1565-77F8-B49E-BE73-0B34519163B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F499EB2A-E14A-EA78-9C04-E785FC9A276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90FA73AF-35B3-44A2-9ED4-76AD3E21AEBA}"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34819" name="Rectangle 2">
            <a:extLst>
              <a:ext uri="{FF2B5EF4-FFF2-40B4-BE49-F238E27FC236}">
                <a16:creationId xmlns:a16="http://schemas.microsoft.com/office/drawing/2014/main" id="{0D41AD95-FA63-B65D-620B-62753A26D9A6}"/>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5304686F-389B-FF0B-DA10-7CA34A2CEB4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D3E7E7ED-9ADD-35D8-B0E5-7788FB92801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98650A4-1D41-40D6-8FB3-610D49147C4B}"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36867" name="Rectangle 2">
            <a:extLst>
              <a:ext uri="{FF2B5EF4-FFF2-40B4-BE49-F238E27FC236}">
                <a16:creationId xmlns:a16="http://schemas.microsoft.com/office/drawing/2014/main" id="{5AC7E569-C2E3-D7D6-66CE-1BF1B14E9BAF}"/>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E99BCA8F-C56C-053C-C451-6F982342AC0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6EFFEE8-E82D-33CF-164B-4A23619B3E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35C09517-FF24-42D5-B972-8871EDBCECC5}"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38915" name="Rectangle 2">
            <a:extLst>
              <a:ext uri="{FF2B5EF4-FFF2-40B4-BE49-F238E27FC236}">
                <a16:creationId xmlns:a16="http://schemas.microsoft.com/office/drawing/2014/main" id="{EF2D087E-4B33-00CD-93E2-237F99C558B4}"/>
              </a:ext>
            </a:extLst>
          </p:cNvPr>
          <p:cNvSpPr>
            <a:spLocks noRot="1" noChangeArrowheads="1" noTextEdit="1"/>
          </p:cNvSpPr>
          <p:nvPr>
            <p:ph type="sldImg"/>
          </p:nvPr>
        </p:nvSpPr>
        <p:spPr>
          <a:ln/>
        </p:spPr>
      </p:sp>
      <p:sp>
        <p:nvSpPr>
          <p:cNvPr id="38916" name="Rectangle 3">
            <a:extLst>
              <a:ext uri="{FF2B5EF4-FFF2-40B4-BE49-F238E27FC236}">
                <a16:creationId xmlns:a16="http://schemas.microsoft.com/office/drawing/2014/main" id="{35657128-EBA8-902D-511F-A8A3E03EB69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38342B33-772C-4AE6-C6FD-BD37A05D10F4}"/>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a16="http://schemas.microsoft.com/office/drawing/2014/main" id="{3871C41D-615E-A5C0-945A-9DF2E1D9CBC9}"/>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1FC2CEE2-5906-5602-0A8C-64EDDF5E52AD}"/>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10E44DFC-EC2A-EEAB-3D42-CFAADB25F7C8}"/>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24715095-F591-24C6-AB3B-E1F2853AD55D}"/>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3B013861-BCCE-53DE-18BA-920229A932A7}"/>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739A3F99-049E-FBEE-F6D3-CDF94FD17142}"/>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1EC04C96-4831-86A5-F9F3-328DB8B94C81}"/>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 name="Rectangle 11">
            <a:extLst>
              <a:ext uri="{FF2B5EF4-FFF2-40B4-BE49-F238E27FC236}">
                <a16:creationId xmlns:a16="http://schemas.microsoft.com/office/drawing/2014/main" id="{D630C7BF-76B9-E147-B536-28A7BE6C7395}"/>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Text Box 17">
            <a:extLst>
              <a:ext uri="{FF2B5EF4-FFF2-40B4-BE49-F238E27FC236}">
                <a16:creationId xmlns:a16="http://schemas.microsoft.com/office/drawing/2014/main" id="{D9DBB9CA-8F46-64DE-0426-2A89E317B516}"/>
              </a:ext>
            </a:extLst>
          </p:cNvPr>
          <p:cNvSpPr txBox="1">
            <a:spLocks noChangeArrowheads="1"/>
          </p:cNvSpPr>
          <p:nvPr userDrawn="1"/>
        </p:nvSpPr>
        <p:spPr bwMode="auto">
          <a:xfrm>
            <a:off x="0" y="6553200"/>
            <a:ext cx="2209800" cy="304800"/>
          </a:xfrm>
          <a:prstGeom prst="rect">
            <a:avLst/>
          </a:prstGeom>
          <a:noFill/>
          <a:ln>
            <a:noFill/>
          </a:ln>
          <a:effec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spcBef>
                <a:spcPct val="50000"/>
              </a:spcBef>
              <a:defRPr/>
            </a:pPr>
            <a:r>
              <a:rPr lang="en-US" altLang="en-US" sz="1400">
                <a:latin typeface="McGrawHill-Italic" pitchFamily="2" charset="0"/>
              </a:rPr>
              <a:t>McGraw-Hill</a:t>
            </a:r>
            <a:endParaRPr lang="en-US" altLang="en-US" sz="2400">
              <a:latin typeface="Times New Roman" panose="02020603050405020304" pitchFamily="18" charset="0"/>
            </a:endParaRPr>
          </a:p>
        </p:txBody>
      </p:sp>
      <p:sp>
        <p:nvSpPr>
          <p:cNvPr id="14" name="Text Box 18">
            <a:extLst>
              <a:ext uri="{FF2B5EF4-FFF2-40B4-BE49-F238E27FC236}">
                <a16:creationId xmlns:a16="http://schemas.microsoft.com/office/drawing/2014/main" id="{A451933C-9ED4-597B-7419-FB306CE6E76E}"/>
              </a:ext>
            </a:extLst>
          </p:cNvPr>
          <p:cNvSpPr txBox="1">
            <a:spLocks noChangeArrowheads="1"/>
          </p:cNvSpPr>
          <p:nvPr userDrawn="1"/>
        </p:nvSpPr>
        <p:spPr bwMode="auto">
          <a:xfrm>
            <a:off x="4572000" y="6553200"/>
            <a:ext cx="4572000" cy="304800"/>
          </a:xfrm>
          <a:prstGeom prst="rect">
            <a:avLst/>
          </a:prstGeom>
          <a:noFill/>
          <a:ln>
            <a:noFill/>
          </a:ln>
          <a:effec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spcBef>
                <a:spcPct val="50000"/>
              </a:spcBef>
              <a:buFontTx/>
              <a:buChar char="©"/>
              <a:defRPr/>
            </a:pPr>
            <a:r>
              <a:rPr lang="en-US" altLang="en-US" sz="1400">
                <a:latin typeface="McGrawHill-Italic" pitchFamily="2" charset="0"/>
              </a:rPr>
              <a:t>The McGraw-Hill Companies, Inc., 2000</a:t>
            </a:r>
            <a:endParaRPr lang="en-US" altLang="en-US" sz="2400">
              <a:latin typeface="Times New Roman" panose="02020603050405020304" pitchFamily="18" charset="0"/>
            </a:endParaRPr>
          </a:p>
        </p:txBody>
      </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3FE06A60-8EA8-0007-2094-85D51B05DC8E}"/>
              </a:ext>
            </a:extLst>
          </p:cNvPr>
          <p:cNvSpPr>
            <a:spLocks noGrp="1"/>
          </p:cNvSpPr>
          <p:nvPr>
            <p:ph type="dt" sz="half" idx="10"/>
          </p:nvPr>
        </p:nvSpPr>
        <p:spPr bwMode="gray">
          <a:xfrm rot="5400000">
            <a:off x="7497763" y="1828800"/>
            <a:ext cx="990600" cy="228600"/>
          </a:xfrm>
        </p:spPr>
        <p:txBody>
          <a:bodyPr anchor="t"/>
          <a:lstStyle>
            <a:lvl1pPr algn="l">
              <a:defRPr b="0" i="0">
                <a:solidFill>
                  <a:schemeClr val="bg1">
                    <a:alpha val="60000"/>
                  </a:schemeClr>
                </a:solidFill>
              </a:defRPr>
            </a:lvl1pPr>
          </a:lstStyle>
          <a:p>
            <a:pPr>
              <a:defRPr/>
            </a:pPr>
            <a:endParaRPr lang="en-US" altLang="en-US"/>
          </a:p>
        </p:txBody>
      </p:sp>
      <p:sp>
        <p:nvSpPr>
          <p:cNvPr id="16" name="Footer Placeholder 4">
            <a:extLst>
              <a:ext uri="{FF2B5EF4-FFF2-40B4-BE49-F238E27FC236}">
                <a16:creationId xmlns:a16="http://schemas.microsoft.com/office/drawing/2014/main" id="{6AC0715F-2174-6B87-C8F4-51BBF38006C1}"/>
              </a:ext>
            </a:extLst>
          </p:cNvPr>
          <p:cNvSpPr>
            <a:spLocks noGrp="1"/>
          </p:cNvSpPr>
          <p:nvPr>
            <p:ph type="ftr" sz="quarter" idx="11"/>
          </p:nvPr>
        </p:nvSpPr>
        <p:spPr bwMode="gray">
          <a:xfrm rot="5400000">
            <a:off x="6236494" y="3264694"/>
            <a:ext cx="3859212" cy="228600"/>
          </a:xfrm>
        </p:spPr>
        <p:txBody>
          <a:bodyPr/>
          <a:lstStyle>
            <a:lvl1pPr>
              <a:defRPr b="0" i="0">
                <a:solidFill>
                  <a:schemeClr val="bg1">
                    <a:alpha val="60000"/>
                  </a:schemeClr>
                </a:solidFill>
              </a:defRPr>
            </a:lvl1pPr>
          </a:lstStyle>
          <a:p>
            <a:pPr>
              <a:defRPr/>
            </a:pPr>
            <a:endParaRPr lang="en-US" altLang="en-US"/>
          </a:p>
        </p:txBody>
      </p:sp>
      <p:sp>
        <p:nvSpPr>
          <p:cNvPr id="17" name="Slide Number Placeholder 5">
            <a:extLst>
              <a:ext uri="{FF2B5EF4-FFF2-40B4-BE49-F238E27FC236}">
                <a16:creationId xmlns:a16="http://schemas.microsoft.com/office/drawing/2014/main" id="{98378202-E122-28D0-AA2D-AE7A3770CD70}"/>
              </a:ext>
            </a:extLst>
          </p:cNvPr>
          <p:cNvSpPr>
            <a:spLocks noGrp="1"/>
          </p:cNvSpPr>
          <p:nvPr>
            <p:ph type="sldNum" sz="quarter" idx="12"/>
          </p:nvPr>
        </p:nvSpPr>
        <p:spPr/>
        <p:txBody>
          <a:bodyPr/>
          <a:lstStyle>
            <a:lvl1pPr>
              <a:defRPr/>
            </a:lvl1pPr>
          </a:lstStyle>
          <a:p>
            <a:fld id="{4E58F9EE-397D-40E8-A07D-2C709EA0053B}" type="slidenum">
              <a:rPr lang="en-US" altLang="en-US"/>
              <a:pPr/>
              <a:t>‹#›</a:t>
            </a:fld>
            <a:endParaRPr lang="en-US" altLang="en-US"/>
          </a:p>
        </p:txBody>
      </p:sp>
    </p:spTree>
    <p:extLst>
      <p:ext uri="{BB962C8B-B14F-4D97-AF65-F5344CB8AC3E}">
        <p14:creationId xmlns:p14="http://schemas.microsoft.com/office/powerpoint/2010/main" val="352558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5" name="Group 26">
            <a:extLst>
              <a:ext uri="{FF2B5EF4-FFF2-40B4-BE49-F238E27FC236}">
                <a16:creationId xmlns:a16="http://schemas.microsoft.com/office/drawing/2014/main" id="{DF221599-01C5-EF2B-DE36-0D35539B1354}"/>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a16="http://schemas.microsoft.com/office/drawing/2014/main" id="{4E0EB296-E72B-8864-18CD-F13B51B988B5}"/>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41D84360-CBD1-89A8-8D3D-7618F5DE69C4}"/>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7D4C193B-FD56-0221-C75C-A4A37C0D7CE5}"/>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0DB5D208-A818-C572-D992-30E4F668AB44}"/>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1E263E2A-A36A-939A-0F86-4153B8CBBD22}"/>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EA4748B1-0B12-4897-2A4C-C8F364DF4B14}"/>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B95726A9-6ED3-B85C-4AC3-46F2149FA781}"/>
                </a:ext>
              </a:extLst>
            </p:cNvPr>
            <p:cNvSpPr>
              <a:spLocks/>
            </p:cNvSpPr>
            <p:nvPr/>
          </p:nvSpPr>
          <p:spPr bwMode="gray">
            <a:xfrm rot="10204164">
              <a:off x="427038" y="4563812"/>
              <a:ext cx="2378075" cy="317483"/>
            </a:xfrm>
            <a:custGeom>
              <a:avLst/>
              <a:gdLst>
                <a:gd name="T0" fmla="*/ 1142924248 w 10000"/>
                <a:gd name="T1" fmla="*/ 547488123 h 5291"/>
                <a:gd name="T2" fmla="*/ 2147483646 w 10000"/>
                <a:gd name="T3" fmla="*/ 1144058541 h 5291"/>
                <a:gd name="T4" fmla="*/ 2147483646 w 10000"/>
                <a:gd name="T5" fmla="*/ 0 h 5291"/>
                <a:gd name="T6" fmla="*/ 2147483646 w 10000"/>
                <a:gd name="T7" fmla="*/ 0 h 5291"/>
                <a:gd name="T8" fmla="*/ 2147483646 w 10000"/>
                <a:gd name="T9" fmla="*/ 44109976 h 5291"/>
                <a:gd name="T10" fmla="*/ 2147483646 w 10000"/>
                <a:gd name="T11" fmla="*/ 86491706 h 5291"/>
                <a:gd name="T12" fmla="*/ 2147483646 w 10000"/>
                <a:gd name="T13" fmla="*/ 127573682 h 5291"/>
                <a:gd name="T14" fmla="*/ 2147483646 w 10000"/>
                <a:gd name="T15" fmla="*/ 162819215 h 5291"/>
                <a:gd name="T16" fmla="*/ 2147483646 w 10000"/>
                <a:gd name="T17" fmla="*/ 198280704 h 5291"/>
                <a:gd name="T18" fmla="*/ 2147483646 w 10000"/>
                <a:gd name="T19" fmla="*/ 231578377 h 5291"/>
                <a:gd name="T20" fmla="*/ 2147483646 w 10000"/>
                <a:gd name="T21" fmla="*/ 259903669 h 5291"/>
                <a:gd name="T22" fmla="*/ 2147483646 w 10000"/>
                <a:gd name="T23" fmla="*/ 286500715 h 5291"/>
                <a:gd name="T24" fmla="*/ 2147483646 w 10000"/>
                <a:gd name="T25" fmla="*/ 311365917 h 5291"/>
                <a:gd name="T26" fmla="*/ 2147483646 w 10000"/>
                <a:gd name="T27" fmla="*/ 332558612 h 5291"/>
                <a:gd name="T28" fmla="*/ 2147483646 w 10000"/>
                <a:gd name="T29" fmla="*/ 353747647 h 5291"/>
                <a:gd name="T30" fmla="*/ 2147483646 w 10000"/>
                <a:gd name="T31" fmla="*/ 371696267 h 5291"/>
                <a:gd name="T32" fmla="*/ 2147483646 w 10000"/>
                <a:gd name="T33" fmla="*/ 385749106 h 5291"/>
                <a:gd name="T34" fmla="*/ 2147483646 w 10000"/>
                <a:gd name="T35" fmla="*/ 400021559 h 5291"/>
                <a:gd name="T36" fmla="*/ 2147483646 w 10000"/>
                <a:gd name="T37" fmla="*/ 412130137 h 5291"/>
                <a:gd name="T38" fmla="*/ 2147483646 w 10000"/>
                <a:gd name="T39" fmla="*/ 421210655 h 5291"/>
                <a:gd name="T40" fmla="*/ 2147483646 w 10000"/>
                <a:gd name="T41" fmla="*/ 428130836 h 5291"/>
                <a:gd name="T42" fmla="*/ 2147483646 w 10000"/>
                <a:gd name="T43" fmla="*/ 435267093 h 5291"/>
                <a:gd name="T44" fmla="*/ 2147483646 w 10000"/>
                <a:gd name="T45" fmla="*/ 438723583 h 5291"/>
                <a:gd name="T46" fmla="*/ 2147483646 w 10000"/>
                <a:gd name="T47" fmla="*/ 442399690 h 5291"/>
                <a:gd name="T48" fmla="*/ 2147483646 w 10000"/>
                <a:gd name="T49" fmla="*/ 443915519 h 5291"/>
                <a:gd name="T50" fmla="*/ 2147483646 w 10000"/>
                <a:gd name="T51" fmla="*/ 442399690 h 5291"/>
                <a:gd name="T52" fmla="*/ 2147483646 w 10000"/>
                <a:gd name="T53" fmla="*/ 442399690 h 5291"/>
                <a:gd name="T54" fmla="*/ 2147483646 w 10000"/>
                <a:gd name="T55" fmla="*/ 438723583 h 5291"/>
                <a:gd name="T56" fmla="*/ 2147483646 w 10000"/>
                <a:gd name="T57" fmla="*/ 433319172 h 5291"/>
                <a:gd name="T58" fmla="*/ 2147483646 w 10000"/>
                <a:gd name="T59" fmla="*/ 428130836 h 5291"/>
                <a:gd name="T60" fmla="*/ 2147483646 w 10000"/>
                <a:gd name="T61" fmla="*/ 422722824 h 5291"/>
                <a:gd name="T62" fmla="*/ 2147483646 w 10000"/>
                <a:gd name="T63" fmla="*/ 414074398 h 5291"/>
                <a:gd name="T64" fmla="*/ 2147483646 w 10000"/>
                <a:gd name="T65" fmla="*/ 404993880 h 5291"/>
                <a:gd name="T66" fmla="*/ 2147483646 w 10000"/>
                <a:gd name="T67" fmla="*/ 396345453 h 5291"/>
                <a:gd name="T68" fmla="*/ 0 w 10000"/>
                <a:gd name="T69" fmla="*/ 373208497 h 5291"/>
                <a:gd name="T70" fmla="*/ 1142924248 w 10000"/>
                <a:gd name="T71" fmla="*/ 547488123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Rectangle 12">
              <a:extLst>
                <a:ext uri="{FF2B5EF4-FFF2-40B4-BE49-F238E27FC236}">
                  <a16:creationId xmlns:a16="http://schemas.microsoft.com/office/drawing/2014/main" id="{B6674CE4-8BB7-DCC3-468A-B65198588E07}"/>
                </a:ext>
              </a:extLst>
            </p:cNvPr>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0">
              <a:extLst>
                <a:ext uri="{FF2B5EF4-FFF2-40B4-BE49-F238E27FC236}">
                  <a16:creationId xmlns:a16="http://schemas.microsoft.com/office/drawing/2014/main" id="{29B6B128-BFBF-E3DB-FD28-1AAA929B31E5}"/>
                </a:ext>
              </a:extLst>
            </p:cNvPr>
            <p:cNvSpPr>
              <a:spLocks/>
            </p:cNvSpPr>
            <p:nvPr/>
          </p:nvSpPr>
          <p:spPr bwMode="gray">
            <a:xfrm rot="10800000">
              <a:off x="485775" y="2670028"/>
              <a:ext cx="8181975" cy="2130308"/>
            </a:xfrm>
            <a:custGeom>
              <a:avLst/>
              <a:gdLst>
                <a:gd name="T0" fmla="*/ 0 w 10000"/>
                <a:gd name="T1" fmla="*/ 0 h 9621"/>
                <a:gd name="T2" fmla="*/ 0 w 10000"/>
                <a:gd name="T3" fmla="*/ 2147483646 h 9621"/>
                <a:gd name="T4" fmla="*/ 0 w 10000"/>
                <a:gd name="T5" fmla="*/ 2147483646 h 9621"/>
                <a:gd name="T6" fmla="*/ 0 w 10000"/>
                <a:gd name="T7" fmla="*/ 2147483646 h 9621"/>
                <a:gd name="T8" fmla="*/ 2147483646 w 10000"/>
                <a:gd name="T9" fmla="*/ 2147483646 h 9621"/>
                <a:gd name="T10" fmla="*/ 2147483646 w 10000"/>
                <a:gd name="T11" fmla="*/ 2147483646 h 9621"/>
                <a:gd name="T12" fmla="*/ 2147483646 w 10000"/>
                <a:gd name="T13" fmla="*/ 2147483646 h 9621"/>
                <a:gd name="T14" fmla="*/ 2147483646 w 10000"/>
                <a:gd name="T15" fmla="*/ 0 h 9621"/>
                <a:gd name="T16" fmla="*/ 2147483646 w 10000"/>
                <a:gd name="T17" fmla="*/ 0 h 9621"/>
                <a:gd name="T18" fmla="*/ 2147483646 w 10000"/>
                <a:gd name="T19" fmla="*/ 2147483646 h 9621"/>
                <a:gd name="T20" fmla="*/ 2147483646 w 10000"/>
                <a:gd name="T21" fmla="*/ 2147483646 h 9621"/>
                <a:gd name="T22" fmla="*/ 2147483646 w 10000"/>
                <a:gd name="T23" fmla="*/ 2147483646 h 9621"/>
                <a:gd name="T24" fmla="*/ 2147483646 w 10000"/>
                <a:gd name="T25" fmla="*/ 2147483646 h 9621"/>
                <a:gd name="T26" fmla="*/ 2147483646 w 10000"/>
                <a:gd name="T27" fmla="*/ 2147483646 h 9621"/>
                <a:gd name="T28" fmla="*/ 2147483646 w 10000"/>
                <a:gd name="T29" fmla="*/ 2147483646 h 9621"/>
                <a:gd name="T30" fmla="*/ 2147483646 w 10000"/>
                <a:gd name="T31" fmla="*/ 2147483646 h 9621"/>
                <a:gd name="T32" fmla="*/ 2147483646 w 10000"/>
                <a:gd name="T33" fmla="*/ 2147483646 h 9621"/>
                <a:gd name="T34" fmla="*/ 2147483646 w 10000"/>
                <a:gd name="T35" fmla="*/ 2147483646 h 9621"/>
                <a:gd name="T36" fmla="*/ 2147483646 w 10000"/>
                <a:gd name="T37" fmla="*/ 2147483646 h 9621"/>
                <a:gd name="T38" fmla="*/ 2147483646 w 10000"/>
                <a:gd name="T39" fmla="*/ 2147483646 h 9621"/>
                <a:gd name="T40" fmla="*/ 2147483646 w 10000"/>
                <a:gd name="T41" fmla="*/ 2147483646 h 9621"/>
                <a:gd name="T42" fmla="*/ 2147483646 w 10000"/>
                <a:gd name="T43" fmla="*/ 2147483646 h 9621"/>
                <a:gd name="T44" fmla="*/ 2147483646 w 10000"/>
                <a:gd name="T45" fmla="*/ 2147483646 h 9621"/>
                <a:gd name="T46" fmla="*/ 2147483646 w 10000"/>
                <a:gd name="T47" fmla="*/ 2147483646 h 9621"/>
                <a:gd name="T48" fmla="*/ 2147483646 w 10000"/>
                <a:gd name="T49" fmla="*/ 2147483646 h 9621"/>
                <a:gd name="T50" fmla="*/ 2147483646 w 10000"/>
                <a:gd name="T51" fmla="*/ 2147483646 h 9621"/>
                <a:gd name="T52" fmla="*/ 2147483646 w 10000"/>
                <a:gd name="T53" fmla="*/ 2147483646 h 9621"/>
                <a:gd name="T54" fmla="*/ 2147483646 w 10000"/>
                <a:gd name="T55" fmla="*/ 2147483646 h 9621"/>
                <a:gd name="T56" fmla="*/ 2147483646 w 10000"/>
                <a:gd name="T57" fmla="*/ 2147483646 h 9621"/>
                <a:gd name="T58" fmla="*/ 2147483646 w 10000"/>
                <a:gd name="T59" fmla="*/ 2147483646 h 9621"/>
                <a:gd name="T60" fmla="*/ 2147483646 w 10000"/>
                <a:gd name="T61" fmla="*/ 2147483646 h 9621"/>
                <a:gd name="T62" fmla="*/ 2147483646 w 10000"/>
                <a:gd name="T63" fmla="*/ 2147483646 h 9621"/>
                <a:gd name="T64" fmla="*/ 2147483646 w 10000"/>
                <a:gd name="T65" fmla="*/ 128110226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D63F4FEC-A959-55BB-1C27-093A52BE7F9E}"/>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59118604-E8DF-7721-D9FF-AF9B3EF42E1D}"/>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4">
            <a:extLst>
              <a:ext uri="{FF2B5EF4-FFF2-40B4-BE49-F238E27FC236}">
                <a16:creationId xmlns:a16="http://schemas.microsoft.com/office/drawing/2014/main" id="{667FC26C-0843-1B44-8575-4AFEE7DCAE07}"/>
              </a:ext>
            </a:extLst>
          </p:cNvPr>
          <p:cNvSpPr>
            <a:spLocks noGrp="1"/>
          </p:cNvSpPr>
          <p:nvPr>
            <p:ph type="dt" sz="half" idx="10"/>
          </p:nvPr>
        </p:nvSpPr>
        <p:spPr/>
        <p:txBody>
          <a:bodyPr/>
          <a:lstStyle>
            <a:lvl1pPr>
              <a:defRPr/>
            </a:lvl1pPr>
          </a:lstStyle>
          <a:p>
            <a:pPr>
              <a:defRPr/>
            </a:pPr>
            <a:fld id="{61ACC29E-A9B5-496F-B948-5CFCBDCCA8D2}" type="datetimeFigureOut">
              <a:rPr lang="en-US"/>
              <a:pPr>
                <a:defRPr/>
              </a:pPr>
              <a:t>03-Jul-22</a:t>
            </a:fld>
            <a:endParaRPr lang="en-US" dirty="0"/>
          </a:p>
        </p:txBody>
      </p:sp>
      <p:sp>
        <p:nvSpPr>
          <p:cNvPr id="18" name="Footer Placeholder 5">
            <a:extLst>
              <a:ext uri="{FF2B5EF4-FFF2-40B4-BE49-F238E27FC236}">
                <a16:creationId xmlns:a16="http://schemas.microsoft.com/office/drawing/2014/main" id="{78B6C22C-0A0E-7082-62D8-CF81C6F86832}"/>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9" name="Slide Number Placeholder 6">
            <a:extLst>
              <a:ext uri="{FF2B5EF4-FFF2-40B4-BE49-F238E27FC236}">
                <a16:creationId xmlns:a16="http://schemas.microsoft.com/office/drawing/2014/main" id="{BEA29C91-5F68-9CDE-2F2E-16B561D2BEEF}"/>
              </a:ext>
            </a:extLst>
          </p:cNvPr>
          <p:cNvSpPr>
            <a:spLocks noGrp="1"/>
          </p:cNvSpPr>
          <p:nvPr>
            <p:ph type="sldNum" sz="quarter" idx="12"/>
          </p:nvPr>
        </p:nvSpPr>
        <p:spPr/>
        <p:txBody>
          <a:bodyPr/>
          <a:lstStyle>
            <a:lvl1pPr>
              <a:defRPr/>
            </a:lvl1pPr>
          </a:lstStyle>
          <a:p>
            <a:r>
              <a:rPr lang="en-US" altLang="en-US"/>
              <a:t>13.</a:t>
            </a:r>
            <a:fld id="{B3FCD680-14CD-4938-9ED2-2C99B14FEC1A}" type="slidenum">
              <a:rPr lang="en-US" altLang="en-US"/>
              <a:pPr/>
              <a:t>‹#›</a:t>
            </a:fld>
            <a:endParaRPr lang="en-US" altLang="en-US"/>
          </a:p>
        </p:txBody>
      </p:sp>
    </p:spTree>
    <p:extLst>
      <p:ext uri="{BB962C8B-B14F-4D97-AF65-F5344CB8AC3E}">
        <p14:creationId xmlns:p14="http://schemas.microsoft.com/office/powerpoint/2010/main" val="295248391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6949BC13-401C-3482-1988-D30CB363A07D}"/>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a16="http://schemas.microsoft.com/office/drawing/2014/main" id="{3A808D59-5BED-A051-9D83-E33E3F23C09B}"/>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B37B863B-8E32-1601-0428-1A82F15FF1DC}"/>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5D6CB81D-ECD0-30FB-557D-6D1857DA73E5}"/>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75F6492A-91D7-351A-AF3F-F0021FF1AB06}"/>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87DFDA70-4887-8DAA-80BC-1FCA7D10BB96}"/>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2C8DECCE-630B-ECD2-A814-B32D5A4C3441}"/>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C4DE6AD8-FCA9-4C6C-6723-D9A8B0F41AFF}"/>
                </a:ext>
              </a:extLst>
            </p:cNvPr>
            <p:cNvSpPr>
              <a:spLocks/>
            </p:cNvSpPr>
            <p:nvPr/>
          </p:nvSpPr>
          <p:spPr bwMode="gray">
            <a:xfrm rot="-589932">
              <a:off x="6359525" y="2781147"/>
              <a:ext cx="2378075" cy="317483"/>
            </a:xfrm>
            <a:custGeom>
              <a:avLst/>
              <a:gdLst>
                <a:gd name="T0" fmla="*/ 1142924248 w 10000"/>
                <a:gd name="T1" fmla="*/ 547488123 h 5291"/>
                <a:gd name="T2" fmla="*/ 2147483646 w 10000"/>
                <a:gd name="T3" fmla="*/ 1144058541 h 5291"/>
                <a:gd name="T4" fmla="*/ 2147483646 w 10000"/>
                <a:gd name="T5" fmla="*/ 0 h 5291"/>
                <a:gd name="T6" fmla="*/ 2147483646 w 10000"/>
                <a:gd name="T7" fmla="*/ 0 h 5291"/>
                <a:gd name="T8" fmla="*/ 2147483646 w 10000"/>
                <a:gd name="T9" fmla="*/ 44109976 h 5291"/>
                <a:gd name="T10" fmla="*/ 2147483646 w 10000"/>
                <a:gd name="T11" fmla="*/ 86491706 h 5291"/>
                <a:gd name="T12" fmla="*/ 2147483646 w 10000"/>
                <a:gd name="T13" fmla="*/ 127573682 h 5291"/>
                <a:gd name="T14" fmla="*/ 2147483646 w 10000"/>
                <a:gd name="T15" fmla="*/ 162819215 h 5291"/>
                <a:gd name="T16" fmla="*/ 2147483646 w 10000"/>
                <a:gd name="T17" fmla="*/ 198280704 h 5291"/>
                <a:gd name="T18" fmla="*/ 2147483646 w 10000"/>
                <a:gd name="T19" fmla="*/ 231578377 h 5291"/>
                <a:gd name="T20" fmla="*/ 2147483646 w 10000"/>
                <a:gd name="T21" fmla="*/ 259903669 h 5291"/>
                <a:gd name="T22" fmla="*/ 2147483646 w 10000"/>
                <a:gd name="T23" fmla="*/ 286500715 h 5291"/>
                <a:gd name="T24" fmla="*/ 2147483646 w 10000"/>
                <a:gd name="T25" fmla="*/ 311365917 h 5291"/>
                <a:gd name="T26" fmla="*/ 2147483646 w 10000"/>
                <a:gd name="T27" fmla="*/ 332558612 h 5291"/>
                <a:gd name="T28" fmla="*/ 2147483646 w 10000"/>
                <a:gd name="T29" fmla="*/ 353747647 h 5291"/>
                <a:gd name="T30" fmla="*/ 2147483646 w 10000"/>
                <a:gd name="T31" fmla="*/ 371696267 h 5291"/>
                <a:gd name="T32" fmla="*/ 2147483646 w 10000"/>
                <a:gd name="T33" fmla="*/ 385749106 h 5291"/>
                <a:gd name="T34" fmla="*/ 2147483646 w 10000"/>
                <a:gd name="T35" fmla="*/ 400021559 h 5291"/>
                <a:gd name="T36" fmla="*/ 2147483646 w 10000"/>
                <a:gd name="T37" fmla="*/ 412130137 h 5291"/>
                <a:gd name="T38" fmla="*/ 2147483646 w 10000"/>
                <a:gd name="T39" fmla="*/ 421210655 h 5291"/>
                <a:gd name="T40" fmla="*/ 2147483646 w 10000"/>
                <a:gd name="T41" fmla="*/ 428130836 h 5291"/>
                <a:gd name="T42" fmla="*/ 2147483646 w 10000"/>
                <a:gd name="T43" fmla="*/ 435267093 h 5291"/>
                <a:gd name="T44" fmla="*/ 2147483646 w 10000"/>
                <a:gd name="T45" fmla="*/ 438723583 h 5291"/>
                <a:gd name="T46" fmla="*/ 2147483646 w 10000"/>
                <a:gd name="T47" fmla="*/ 442399690 h 5291"/>
                <a:gd name="T48" fmla="*/ 2147483646 w 10000"/>
                <a:gd name="T49" fmla="*/ 443915519 h 5291"/>
                <a:gd name="T50" fmla="*/ 2147483646 w 10000"/>
                <a:gd name="T51" fmla="*/ 442399690 h 5291"/>
                <a:gd name="T52" fmla="*/ 2147483646 w 10000"/>
                <a:gd name="T53" fmla="*/ 442399690 h 5291"/>
                <a:gd name="T54" fmla="*/ 2147483646 w 10000"/>
                <a:gd name="T55" fmla="*/ 438723583 h 5291"/>
                <a:gd name="T56" fmla="*/ 2147483646 w 10000"/>
                <a:gd name="T57" fmla="*/ 433319172 h 5291"/>
                <a:gd name="T58" fmla="*/ 2147483646 w 10000"/>
                <a:gd name="T59" fmla="*/ 428130836 h 5291"/>
                <a:gd name="T60" fmla="*/ 2147483646 w 10000"/>
                <a:gd name="T61" fmla="*/ 422722824 h 5291"/>
                <a:gd name="T62" fmla="*/ 2147483646 w 10000"/>
                <a:gd name="T63" fmla="*/ 414074398 h 5291"/>
                <a:gd name="T64" fmla="*/ 2147483646 w 10000"/>
                <a:gd name="T65" fmla="*/ 404993880 h 5291"/>
                <a:gd name="T66" fmla="*/ 2147483646 w 10000"/>
                <a:gd name="T67" fmla="*/ 396345453 h 5291"/>
                <a:gd name="T68" fmla="*/ 0 w 10000"/>
                <a:gd name="T69" fmla="*/ 373208497 h 5291"/>
                <a:gd name="T70" fmla="*/ 1142924248 w 10000"/>
                <a:gd name="T71" fmla="*/ 547488123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Rectangle 11">
              <a:extLst>
                <a:ext uri="{FF2B5EF4-FFF2-40B4-BE49-F238E27FC236}">
                  <a16:creationId xmlns:a16="http://schemas.microsoft.com/office/drawing/2014/main" id="{BEE23AC2-94F3-0845-4360-8E1F3AD9CB94}"/>
                </a:ext>
              </a:extLst>
            </p:cNvPr>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0">
              <a:extLst>
                <a:ext uri="{FF2B5EF4-FFF2-40B4-BE49-F238E27FC236}">
                  <a16:creationId xmlns:a16="http://schemas.microsoft.com/office/drawing/2014/main" id="{045AC5DC-399D-9A41-BC18-83EADE9CF1B2}"/>
                </a:ext>
              </a:extLst>
            </p:cNvPr>
            <p:cNvSpPr>
              <a:spLocks/>
            </p:cNvSpPr>
            <p:nvPr/>
          </p:nvSpPr>
          <p:spPr bwMode="gray">
            <a:xfrm>
              <a:off x="485775" y="2854168"/>
              <a:ext cx="8181975" cy="2130308"/>
            </a:xfrm>
            <a:custGeom>
              <a:avLst/>
              <a:gdLst>
                <a:gd name="T0" fmla="*/ 0 w 10000"/>
                <a:gd name="T1" fmla="*/ 0 h 9621"/>
                <a:gd name="T2" fmla="*/ 0 w 10000"/>
                <a:gd name="T3" fmla="*/ 2147483646 h 9621"/>
                <a:gd name="T4" fmla="*/ 0 w 10000"/>
                <a:gd name="T5" fmla="*/ 2147483646 h 9621"/>
                <a:gd name="T6" fmla="*/ 0 w 10000"/>
                <a:gd name="T7" fmla="*/ 2147483646 h 9621"/>
                <a:gd name="T8" fmla="*/ 2147483646 w 10000"/>
                <a:gd name="T9" fmla="*/ 2147483646 h 9621"/>
                <a:gd name="T10" fmla="*/ 2147483646 w 10000"/>
                <a:gd name="T11" fmla="*/ 2147483646 h 9621"/>
                <a:gd name="T12" fmla="*/ 2147483646 w 10000"/>
                <a:gd name="T13" fmla="*/ 2147483646 h 9621"/>
                <a:gd name="T14" fmla="*/ 2147483646 w 10000"/>
                <a:gd name="T15" fmla="*/ 0 h 9621"/>
                <a:gd name="T16" fmla="*/ 2147483646 w 10000"/>
                <a:gd name="T17" fmla="*/ 0 h 9621"/>
                <a:gd name="T18" fmla="*/ 2147483646 w 10000"/>
                <a:gd name="T19" fmla="*/ 2147483646 h 9621"/>
                <a:gd name="T20" fmla="*/ 2147483646 w 10000"/>
                <a:gd name="T21" fmla="*/ 2147483646 h 9621"/>
                <a:gd name="T22" fmla="*/ 2147483646 w 10000"/>
                <a:gd name="T23" fmla="*/ 2147483646 h 9621"/>
                <a:gd name="T24" fmla="*/ 2147483646 w 10000"/>
                <a:gd name="T25" fmla="*/ 2147483646 h 9621"/>
                <a:gd name="T26" fmla="*/ 2147483646 w 10000"/>
                <a:gd name="T27" fmla="*/ 2147483646 h 9621"/>
                <a:gd name="T28" fmla="*/ 2147483646 w 10000"/>
                <a:gd name="T29" fmla="*/ 2147483646 h 9621"/>
                <a:gd name="T30" fmla="*/ 2147483646 w 10000"/>
                <a:gd name="T31" fmla="*/ 2147483646 h 9621"/>
                <a:gd name="T32" fmla="*/ 2147483646 w 10000"/>
                <a:gd name="T33" fmla="*/ 2147483646 h 9621"/>
                <a:gd name="T34" fmla="*/ 2147483646 w 10000"/>
                <a:gd name="T35" fmla="*/ 2147483646 h 9621"/>
                <a:gd name="T36" fmla="*/ 2147483646 w 10000"/>
                <a:gd name="T37" fmla="*/ 2147483646 h 9621"/>
                <a:gd name="T38" fmla="*/ 2147483646 w 10000"/>
                <a:gd name="T39" fmla="*/ 2147483646 h 9621"/>
                <a:gd name="T40" fmla="*/ 2147483646 w 10000"/>
                <a:gd name="T41" fmla="*/ 2147483646 h 9621"/>
                <a:gd name="T42" fmla="*/ 2147483646 w 10000"/>
                <a:gd name="T43" fmla="*/ 2147483646 h 9621"/>
                <a:gd name="T44" fmla="*/ 2147483646 w 10000"/>
                <a:gd name="T45" fmla="*/ 2147483646 h 9621"/>
                <a:gd name="T46" fmla="*/ 2147483646 w 10000"/>
                <a:gd name="T47" fmla="*/ 2147483646 h 9621"/>
                <a:gd name="T48" fmla="*/ 2147483646 w 10000"/>
                <a:gd name="T49" fmla="*/ 2147483646 h 9621"/>
                <a:gd name="T50" fmla="*/ 2147483646 w 10000"/>
                <a:gd name="T51" fmla="*/ 2147483646 h 9621"/>
                <a:gd name="T52" fmla="*/ 2147483646 w 10000"/>
                <a:gd name="T53" fmla="*/ 2147483646 h 9621"/>
                <a:gd name="T54" fmla="*/ 2147483646 w 10000"/>
                <a:gd name="T55" fmla="*/ 2147483646 h 9621"/>
                <a:gd name="T56" fmla="*/ 2147483646 w 10000"/>
                <a:gd name="T57" fmla="*/ 2147483646 h 9621"/>
                <a:gd name="T58" fmla="*/ 2147483646 w 10000"/>
                <a:gd name="T59" fmla="*/ 2147483646 h 9621"/>
                <a:gd name="T60" fmla="*/ 2147483646 w 10000"/>
                <a:gd name="T61" fmla="*/ 2147483646 h 9621"/>
                <a:gd name="T62" fmla="*/ 2147483646 w 10000"/>
                <a:gd name="T63" fmla="*/ 2147483646 h 9621"/>
                <a:gd name="T64" fmla="*/ 2147483646 w 10000"/>
                <a:gd name="T65" fmla="*/ 128110226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F3BF2317-DAF5-E3BD-DE66-7BD3CCD53D2E}"/>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32946EB4-7DDC-05B7-8DB7-D96556035F2F}"/>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3">
            <a:extLst>
              <a:ext uri="{FF2B5EF4-FFF2-40B4-BE49-F238E27FC236}">
                <a16:creationId xmlns:a16="http://schemas.microsoft.com/office/drawing/2014/main" id="{7DAB65D9-FCB9-EE62-C427-394B866D62B5}"/>
              </a:ext>
            </a:extLst>
          </p:cNvPr>
          <p:cNvSpPr>
            <a:spLocks noGrp="1"/>
          </p:cNvSpPr>
          <p:nvPr>
            <p:ph type="dt" sz="half" idx="10"/>
          </p:nvPr>
        </p:nvSpPr>
        <p:spPr/>
        <p:txBody>
          <a:bodyPr/>
          <a:lstStyle>
            <a:lvl1pPr>
              <a:defRPr/>
            </a:lvl1pPr>
          </a:lstStyle>
          <a:p>
            <a:pPr>
              <a:defRPr/>
            </a:pPr>
            <a:fld id="{7D0A769C-257E-41BF-AB5C-84EA095F4543}" type="datetimeFigureOut">
              <a:rPr lang="en-US"/>
              <a:pPr>
                <a:defRPr/>
              </a:pPr>
              <a:t>03-Jul-22</a:t>
            </a:fld>
            <a:endParaRPr lang="en-US" dirty="0"/>
          </a:p>
        </p:txBody>
      </p:sp>
      <p:sp>
        <p:nvSpPr>
          <p:cNvPr id="18" name="Footer Placeholder 4">
            <a:extLst>
              <a:ext uri="{FF2B5EF4-FFF2-40B4-BE49-F238E27FC236}">
                <a16:creationId xmlns:a16="http://schemas.microsoft.com/office/drawing/2014/main" id="{DAFA7031-870C-3203-CC0F-6260CD630C20}"/>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9" name="Slide Number Placeholder 5">
            <a:extLst>
              <a:ext uri="{FF2B5EF4-FFF2-40B4-BE49-F238E27FC236}">
                <a16:creationId xmlns:a16="http://schemas.microsoft.com/office/drawing/2014/main" id="{DF9C5717-9A26-A40D-D868-CB78EDB09DB6}"/>
              </a:ext>
            </a:extLst>
          </p:cNvPr>
          <p:cNvSpPr>
            <a:spLocks noGrp="1"/>
          </p:cNvSpPr>
          <p:nvPr>
            <p:ph type="sldNum" sz="quarter" idx="12"/>
          </p:nvPr>
        </p:nvSpPr>
        <p:spPr/>
        <p:txBody>
          <a:bodyPr/>
          <a:lstStyle>
            <a:lvl1pPr>
              <a:defRPr/>
            </a:lvl1pPr>
          </a:lstStyle>
          <a:p>
            <a:r>
              <a:rPr lang="en-US" altLang="en-US"/>
              <a:t>13.</a:t>
            </a:r>
            <a:fld id="{C96424F6-70CC-453E-85B8-AC3E696CDC4D}" type="slidenum">
              <a:rPr lang="en-US" altLang="en-US"/>
              <a:pPr/>
              <a:t>‹#›</a:t>
            </a:fld>
            <a:endParaRPr lang="en-US" altLang="en-US"/>
          </a:p>
        </p:txBody>
      </p:sp>
    </p:spTree>
    <p:extLst>
      <p:ext uri="{BB962C8B-B14F-4D97-AF65-F5344CB8AC3E}">
        <p14:creationId xmlns:p14="http://schemas.microsoft.com/office/powerpoint/2010/main" val="279893364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26">
            <a:extLst>
              <a:ext uri="{FF2B5EF4-FFF2-40B4-BE49-F238E27FC236}">
                <a16:creationId xmlns:a16="http://schemas.microsoft.com/office/drawing/2014/main" id="{EDBA4412-665A-1310-1BE4-E2FA262F44C9}"/>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a16="http://schemas.microsoft.com/office/drawing/2014/main" id="{6B518EB4-6165-CB6B-CCC5-CE6EA5A11E3F}"/>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3748C430-F306-0943-8B49-29861EE1BC70}"/>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046BAE25-1458-D033-D75F-EE0DE23AE17D}"/>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28DFD45A-46A4-5D31-76B6-9C7373888AF0}"/>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F7967256-8D8F-3876-7B76-C38004F0AF3F}"/>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641BE943-EEC8-E665-634A-425899CF2BC8}"/>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2DCED736-5BF1-D5BD-0C82-17497324C614}"/>
                </a:ext>
              </a:extLst>
            </p:cNvPr>
            <p:cNvSpPr>
              <a:spLocks/>
            </p:cNvSpPr>
            <p:nvPr/>
          </p:nvSpPr>
          <p:spPr bwMode="gray">
            <a:xfrm rot="-589932">
              <a:off x="6359525" y="4309826"/>
              <a:ext cx="2378075" cy="317483"/>
            </a:xfrm>
            <a:custGeom>
              <a:avLst/>
              <a:gdLst>
                <a:gd name="T0" fmla="*/ 1142924248 w 10000"/>
                <a:gd name="T1" fmla="*/ 547488123 h 5291"/>
                <a:gd name="T2" fmla="*/ 2147483646 w 10000"/>
                <a:gd name="T3" fmla="*/ 1144058541 h 5291"/>
                <a:gd name="T4" fmla="*/ 2147483646 w 10000"/>
                <a:gd name="T5" fmla="*/ 0 h 5291"/>
                <a:gd name="T6" fmla="*/ 2147483646 w 10000"/>
                <a:gd name="T7" fmla="*/ 0 h 5291"/>
                <a:gd name="T8" fmla="*/ 2147483646 w 10000"/>
                <a:gd name="T9" fmla="*/ 44109976 h 5291"/>
                <a:gd name="T10" fmla="*/ 2147483646 w 10000"/>
                <a:gd name="T11" fmla="*/ 86491706 h 5291"/>
                <a:gd name="T12" fmla="*/ 2147483646 w 10000"/>
                <a:gd name="T13" fmla="*/ 127573682 h 5291"/>
                <a:gd name="T14" fmla="*/ 2147483646 w 10000"/>
                <a:gd name="T15" fmla="*/ 162819215 h 5291"/>
                <a:gd name="T16" fmla="*/ 2147483646 w 10000"/>
                <a:gd name="T17" fmla="*/ 198280704 h 5291"/>
                <a:gd name="T18" fmla="*/ 2147483646 w 10000"/>
                <a:gd name="T19" fmla="*/ 231578377 h 5291"/>
                <a:gd name="T20" fmla="*/ 2147483646 w 10000"/>
                <a:gd name="T21" fmla="*/ 259903669 h 5291"/>
                <a:gd name="T22" fmla="*/ 2147483646 w 10000"/>
                <a:gd name="T23" fmla="*/ 286500715 h 5291"/>
                <a:gd name="T24" fmla="*/ 2147483646 w 10000"/>
                <a:gd name="T25" fmla="*/ 311365917 h 5291"/>
                <a:gd name="T26" fmla="*/ 2147483646 w 10000"/>
                <a:gd name="T27" fmla="*/ 332558612 h 5291"/>
                <a:gd name="T28" fmla="*/ 2147483646 w 10000"/>
                <a:gd name="T29" fmla="*/ 353747647 h 5291"/>
                <a:gd name="T30" fmla="*/ 2147483646 w 10000"/>
                <a:gd name="T31" fmla="*/ 371696267 h 5291"/>
                <a:gd name="T32" fmla="*/ 2147483646 w 10000"/>
                <a:gd name="T33" fmla="*/ 385749106 h 5291"/>
                <a:gd name="T34" fmla="*/ 2147483646 w 10000"/>
                <a:gd name="T35" fmla="*/ 400021559 h 5291"/>
                <a:gd name="T36" fmla="*/ 2147483646 w 10000"/>
                <a:gd name="T37" fmla="*/ 412130137 h 5291"/>
                <a:gd name="T38" fmla="*/ 2147483646 w 10000"/>
                <a:gd name="T39" fmla="*/ 421210655 h 5291"/>
                <a:gd name="T40" fmla="*/ 2147483646 w 10000"/>
                <a:gd name="T41" fmla="*/ 428130836 h 5291"/>
                <a:gd name="T42" fmla="*/ 2147483646 w 10000"/>
                <a:gd name="T43" fmla="*/ 435267093 h 5291"/>
                <a:gd name="T44" fmla="*/ 2147483646 w 10000"/>
                <a:gd name="T45" fmla="*/ 438723583 h 5291"/>
                <a:gd name="T46" fmla="*/ 2147483646 w 10000"/>
                <a:gd name="T47" fmla="*/ 442399690 h 5291"/>
                <a:gd name="T48" fmla="*/ 2147483646 w 10000"/>
                <a:gd name="T49" fmla="*/ 443915519 h 5291"/>
                <a:gd name="T50" fmla="*/ 2147483646 w 10000"/>
                <a:gd name="T51" fmla="*/ 442399690 h 5291"/>
                <a:gd name="T52" fmla="*/ 2147483646 w 10000"/>
                <a:gd name="T53" fmla="*/ 442399690 h 5291"/>
                <a:gd name="T54" fmla="*/ 2147483646 w 10000"/>
                <a:gd name="T55" fmla="*/ 438723583 h 5291"/>
                <a:gd name="T56" fmla="*/ 2147483646 w 10000"/>
                <a:gd name="T57" fmla="*/ 433319172 h 5291"/>
                <a:gd name="T58" fmla="*/ 2147483646 w 10000"/>
                <a:gd name="T59" fmla="*/ 428130836 h 5291"/>
                <a:gd name="T60" fmla="*/ 2147483646 w 10000"/>
                <a:gd name="T61" fmla="*/ 422722824 h 5291"/>
                <a:gd name="T62" fmla="*/ 2147483646 w 10000"/>
                <a:gd name="T63" fmla="*/ 414074398 h 5291"/>
                <a:gd name="T64" fmla="*/ 2147483646 w 10000"/>
                <a:gd name="T65" fmla="*/ 404993880 h 5291"/>
                <a:gd name="T66" fmla="*/ 2147483646 w 10000"/>
                <a:gd name="T67" fmla="*/ 396345453 h 5291"/>
                <a:gd name="T68" fmla="*/ 0 w 10000"/>
                <a:gd name="T69" fmla="*/ 373208497 h 5291"/>
                <a:gd name="T70" fmla="*/ 1142924248 w 10000"/>
                <a:gd name="T71" fmla="*/ 547488123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a:extLst>
                <a:ext uri="{FF2B5EF4-FFF2-40B4-BE49-F238E27FC236}">
                  <a16:creationId xmlns:a16="http://schemas.microsoft.com/office/drawing/2014/main" id="{1402AB9E-81D1-D604-6DD8-17AC610BEF8E}"/>
                </a:ext>
              </a:extLst>
            </p:cNvPr>
            <p:cNvSpPr>
              <a:spLocks/>
            </p:cNvSpPr>
            <p:nvPr/>
          </p:nvSpPr>
          <p:spPr bwMode="gray">
            <a:xfrm>
              <a:off x="485775" y="4381259"/>
              <a:ext cx="8181975" cy="2130308"/>
            </a:xfrm>
            <a:custGeom>
              <a:avLst/>
              <a:gdLst>
                <a:gd name="T0" fmla="*/ 0 w 10000"/>
                <a:gd name="T1" fmla="*/ 0 h 9621"/>
                <a:gd name="T2" fmla="*/ 0 w 10000"/>
                <a:gd name="T3" fmla="*/ 2147483646 h 9621"/>
                <a:gd name="T4" fmla="*/ 0 w 10000"/>
                <a:gd name="T5" fmla="*/ 2147483646 h 9621"/>
                <a:gd name="T6" fmla="*/ 0 w 10000"/>
                <a:gd name="T7" fmla="*/ 2147483646 h 9621"/>
                <a:gd name="T8" fmla="*/ 2147483646 w 10000"/>
                <a:gd name="T9" fmla="*/ 2147483646 h 9621"/>
                <a:gd name="T10" fmla="*/ 2147483646 w 10000"/>
                <a:gd name="T11" fmla="*/ 2147483646 h 9621"/>
                <a:gd name="T12" fmla="*/ 2147483646 w 10000"/>
                <a:gd name="T13" fmla="*/ 2147483646 h 9621"/>
                <a:gd name="T14" fmla="*/ 2147483646 w 10000"/>
                <a:gd name="T15" fmla="*/ 0 h 9621"/>
                <a:gd name="T16" fmla="*/ 2147483646 w 10000"/>
                <a:gd name="T17" fmla="*/ 0 h 9621"/>
                <a:gd name="T18" fmla="*/ 2147483646 w 10000"/>
                <a:gd name="T19" fmla="*/ 2147483646 h 9621"/>
                <a:gd name="T20" fmla="*/ 2147483646 w 10000"/>
                <a:gd name="T21" fmla="*/ 2147483646 h 9621"/>
                <a:gd name="T22" fmla="*/ 2147483646 w 10000"/>
                <a:gd name="T23" fmla="*/ 2147483646 h 9621"/>
                <a:gd name="T24" fmla="*/ 2147483646 w 10000"/>
                <a:gd name="T25" fmla="*/ 2147483646 h 9621"/>
                <a:gd name="T26" fmla="*/ 2147483646 w 10000"/>
                <a:gd name="T27" fmla="*/ 2147483646 h 9621"/>
                <a:gd name="T28" fmla="*/ 2147483646 w 10000"/>
                <a:gd name="T29" fmla="*/ 2147483646 h 9621"/>
                <a:gd name="T30" fmla="*/ 2147483646 w 10000"/>
                <a:gd name="T31" fmla="*/ 2147483646 h 9621"/>
                <a:gd name="T32" fmla="*/ 2147483646 w 10000"/>
                <a:gd name="T33" fmla="*/ 2147483646 h 9621"/>
                <a:gd name="T34" fmla="*/ 2147483646 w 10000"/>
                <a:gd name="T35" fmla="*/ 2147483646 h 9621"/>
                <a:gd name="T36" fmla="*/ 2147483646 w 10000"/>
                <a:gd name="T37" fmla="*/ 2147483646 h 9621"/>
                <a:gd name="T38" fmla="*/ 2147483646 w 10000"/>
                <a:gd name="T39" fmla="*/ 2147483646 h 9621"/>
                <a:gd name="T40" fmla="*/ 2147483646 w 10000"/>
                <a:gd name="T41" fmla="*/ 2147483646 h 9621"/>
                <a:gd name="T42" fmla="*/ 2147483646 w 10000"/>
                <a:gd name="T43" fmla="*/ 2147483646 h 9621"/>
                <a:gd name="T44" fmla="*/ 2147483646 w 10000"/>
                <a:gd name="T45" fmla="*/ 2147483646 h 9621"/>
                <a:gd name="T46" fmla="*/ 2147483646 w 10000"/>
                <a:gd name="T47" fmla="*/ 2147483646 h 9621"/>
                <a:gd name="T48" fmla="*/ 2147483646 w 10000"/>
                <a:gd name="T49" fmla="*/ 2147483646 h 9621"/>
                <a:gd name="T50" fmla="*/ 2147483646 w 10000"/>
                <a:gd name="T51" fmla="*/ 2147483646 h 9621"/>
                <a:gd name="T52" fmla="*/ 2147483646 w 10000"/>
                <a:gd name="T53" fmla="*/ 2147483646 h 9621"/>
                <a:gd name="T54" fmla="*/ 2147483646 w 10000"/>
                <a:gd name="T55" fmla="*/ 2147483646 h 9621"/>
                <a:gd name="T56" fmla="*/ 2147483646 w 10000"/>
                <a:gd name="T57" fmla="*/ 2147483646 h 9621"/>
                <a:gd name="T58" fmla="*/ 2147483646 w 10000"/>
                <a:gd name="T59" fmla="*/ 2147483646 h 9621"/>
                <a:gd name="T60" fmla="*/ 2147483646 w 10000"/>
                <a:gd name="T61" fmla="*/ 2147483646 h 9621"/>
                <a:gd name="T62" fmla="*/ 2147483646 w 10000"/>
                <a:gd name="T63" fmla="*/ 2147483646 h 9621"/>
                <a:gd name="T64" fmla="*/ 2147483646 w 10000"/>
                <a:gd name="T65" fmla="*/ 128110226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727609A9-E8F6-8222-AF8F-85C372B2B8FA}"/>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TextBox 36">
            <a:extLst>
              <a:ext uri="{FF2B5EF4-FFF2-40B4-BE49-F238E27FC236}">
                <a16:creationId xmlns:a16="http://schemas.microsoft.com/office/drawing/2014/main" id="{AD4A9491-45C5-0275-847D-9766D3835367}"/>
              </a:ext>
            </a:extLst>
          </p:cNvPr>
          <p:cNvSpPr txBox="1">
            <a:spLocks noChangeArrowheads="1"/>
          </p:cNvSpPr>
          <p:nvPr/>
        </p:nvSpPr>
        <p:spPr bwMode="gray">
          <a:xfrm>
            <a:off x="647700" y="652463"/>
            <a:ext cx="601663" cy="1322387"/>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altLang="en-US" sz="8000">
                <a:solidFill>
                  <a:srgbClr val="EF53A5"/>
                </a:solidFill>
                <a:latin typeface="Arial" panose="020B0604020202020204" pitchFamily="34" charset="0"/>
                <a:cs typeface="Arial" panose="020B0604020202020204" pitchFamily="34" charset="0"/>
              </a:rPr>
              <a:t>“</a:t>
            </a:r>
          </a:p>
        </p:txBody>
      </p:sp>
      <p:sp>
        <p:nvSpPr>
          <p:cNvPr id="18" name="TextBox 37">
            <a:extLst>
              <a:ext uri="{FF2B5EF4-FFF2-40B4-BE49-F238E27FC236}">
                <a16:creationId xmlns:a16="http://schemas.microsoft.com/office/drawing/2014/main" id="{12217703-7D6E-F5E0-2B5E-F58CD60E51AB}"/>
              </a:ext>
            </a:extLst>
          </p:cNvPr>
          <p:cNvSpPr txBox="1">
            <a:spLocks noChangeArrowheads="1"/>
          </p:cNvSpPr>
          <p:nvPr/>
        </p:nvSpPr>
        <p:spPr bwMode="gray">
          <a:xfrm>
            <a:off x="7069138" y="2900363"/>
            <a:ext cx="619125" cy="1323975"/>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altLang="en-US" sz="8000">
                <a:solidFill>
                  <a:srgbClr val="EF53A5"/>
                </a:solidFill>
                <a:latin typeface="Arial" panose="020B0604020202020204" pitchFamily="34" charset="0"/>
                <a:cs typeface="Arial" panose="020B0604020202020204" pitchFamily="34" charset="0"/>
              </a:rPr>
              <a:t>”</a:t>
            </a:r>
          </a:p>
        </p:txBody>
      </p:sp>
      <p:sp>
        <p:nvSpPr>
          <p:cNvPr id="19" name="Rectangle 18">
            <a:extLst>
              <a:ext uri="{FF2B5EF4-FFF2-40B4-BE49-F238E27FC236}">
                <a16:creationId xmlns:a16="http://schemas.microsoft.com/office/drawing/2014/main" id="{A8584D98-FA34-D3B8-7C36-660AE0189A00}"/>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0" name="Date Placeholder 3">
            <a:extLst>
              <a:ext uri="{FF2B5EF4-FFF2-40B4-BE49-F238E27FC236}">
                <a16:creationId xmlns:a16="http://schemas.microsoft.com/office/drawing/2014/main" id="{0C258E30-0D34-C981-69EA-8970CE0E3B67}"/>
              </a:ext>
            </a:extLst>
          </p:cNvPr>
          <p:cNvSpPr>
            <a:spLocks noGrp="1"/>
          </p:cNvSpPr>
          <p:nvPr>
            <p:ph type="dt" sz="half" idx="14"/>
          </p:nvPr>
        </p:nvSpPr>
        <p:spPr/>
        <p:txBody>
          <a:bodyPr/>
          <a:lstStyle>
            <a:lvl1pPr>
              <a:defRPr/>
            </a:lvl1pPr>
          </a:lstStyle>
          <a:p>
            <a:pPr>
              <a:defRPr/>
            </a:pPr>
            <a:fld id="{C72F950F-A973-46DB-8245-39C1EB016BE8}" type="datetimeFigureOut">
              <a:rPr lang="en-US"/>
              <a:pPr>
                <a:defRPr/>
              </a:pPr>
              <a:t>03-Jul-22</a:t>
            </a:fld>
            <a:endParaRPr lang="en-US" dirty="0"/>
          </a:p>
        </p:txBody>
      </p:sp>
      <p:sp>
        <p:nvSpPr>
          <p:cNvPr id="21" name="Footer Placeholder 4">
            <a:extLst>
              <a:ext uri="{FF2B5EF4-FFF2-40B4-BE49-F238E27FC236}">
                <a16:creationId xmlns:a16="http://schemas.microsoft.com/office/drawing/2014/main" id="{A043CD7D-43DE-EB8C-C2E4-A64D092161E0}"/>
              </a:ext>
            </a:extLst>
          </p:cNvPr>
          <p:cNvSpPr>
            <a:spLocks noGrp="1"/>
          </p:cNvSpPr>
          <p:nvPr>
            <p:ph type="ftr" sz="quarter" idx="15"/>
          </p:nvPr>
        </p:nvSpPr>
        <p:spPr/>
        <p:txBody>
          <a:bodyPr/>
          <a:lstStyle>
            <a:lvl1pPr>
              <a:defRPr/>
            </a:lvl1pPr>
          </a:lstStyle>
          <a:p>
            <a:pPr>
              <a:defRPr/>
            </a:pPr>
            <a:r>
              <a:rPr lang="en-US"/>
              <a:t>
              </a:t>
            </a:r>
            <a:endParaRPr lang="en-US" dirty="0"/>
          </a:p>
        </p:txBody>
      </p:sp>
      <p:sp>
        <p:nvSpPr>
          <p:cNvPr id="22" name="Slide Number Placeholder 5">
            <a:extLst>
              <a:ext uri="{FF2B5EF4-FFF2-40B4-BE49-F238E27FC236}">
                <a16:creationId xmlns:a16="http://schemas.microsoft.com/office/drawing/2014/main" id="{C23FCFF8-1C00-A0D3-9ED8-076F54EBF323}"/>
              </a:ext>
            </a:extLst>
          </p:cNvPr>
          <p:cNvSpPr>
            <a:spLocks noGrp="1"/>
          </p:cNvSpPr>
          <p:nvPr>
            <p:ph type="sldNum" sz="quarter" idx="16"/>
          </p:nvPr>
        </p:nvSpPr>
        <p:spPr/>
        <p:txBody>
          <a:bodyPr/>
          <a:lstStyle>
            <a:lvl1pPr>
              <a:defRPr/>
            </a:lvl1pPr>
          </a:lstStyle>
          <a:p>
            <a:r>
              <a:rPr lang="en-US" altLang="en-US"/>
              <a:t>13.</a:t>
            </a:r>
            <a:fld id="{A2B6C1EB-8416-4A59-B647-21DF0957922D}" type="slidenum">
              <a:rPr lang="en-US" altLang="en-US"/>
              <a:pPr/>
              <a:t>‹#›</a:t>
            </a:fld>
            <a:endParaRPr lang="en-US" altLang="en-US"/>
          </a:p>
        </p:txBody>
      </p:sp>
    </p:spTree>
    <p:extLst>
      <p:ext uri="{BB962C8B-B14F-4D97-AF65-F5344CB8AC3E}">
        <p14:creationId xmlns:p14="http://schemas.microsoft.com/office/powerpoint/2010/main" val="149760652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720CD33E-7C28-60B3-7F4D-114C894293B9}"/>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a16="http://schemas.microsoft.com/office/drawing/2014/main" id="{FD70FA16-30CA-5B1E-3C15-51FDDF3E39CC}"/>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909B21F7-9760-0E6A-DA60-127B0D30AD88}"/>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EAF74B16-4ABF-5D56-6990-A11FEF38FA50}"/>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D7B900B9-886B-EAFD-561A-C72357AE84BF}"/>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F6BC1857-BA8C-19A5-5656-DEC8177579CC}"/>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2E0C168A-3956-10B5-AEDE-E5F079A4E125}"/>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5F55307D-7E7E-AB5D-6654-4EF2ABDDB29A}"/>
                </a:ext>
              </a:extLst>
            </p:cNvPr>
            <p:cNvSpPr>
              <a:spLocks/>
            </p:cNvSpPr>
            <p:nvPr/>
          </p:nvSpPr>
          <p:spPr bwMode="gray">
            <a:xfrm rot="-589932">
              <a:off x="6359525" y="4311413"/>
              <a:ext cx="2378075" cy="317483"/>
            </a:xfrm>
            <a:custGeom>
              <a:avLst/>
              <a:gdLst>
                <a:gd name="T0" fmla="*/ 1142924248 w 10000"/>
                <a:gd name="T1" fmla="*/ 547488123 h 5291"/>
                <a:gd name="T2" fmla="*/ 2147483646 w 10000"/>
                <a:gd name="T3" fmla="*/ 1144058541 h 5291"/>
                <a:gd name="T4" fmla="*/ 2147483646 w 10000"/>
                <a:gd name="T5" fmla="*/ 0 h 5291"/>
                <a:gd name="T6" fmla="*/ 2147483646 w 10000"/>
                <a:gd name="T7" fmla="*/ 0 h 5291"/>
                <a:gd name="T8" fmla="*/ 2147483646 w 10000"/>
                <a:gd name="T9" fmla="*/ 44109976 h 5291"/>
                <a:gd name="T10" fmla="*/ 2147483646 w 10000"/>
                <a:gd name="T11" fmla="*/ 86491706 h 5291"/>
                <a:gd name="T12" fmla="*/ 2147483646 w 10000"/>
                <a:gd name="T13" fmla="*/ 127573682 h 5291"/>
                <a:gd name="T14" fmla="*/ 2147483646 w 10000"/>
                <a:gd name="T15" fmla="*/ 162819215 h 5291"/>
                <a:gd name="T16" fmla="*/ 2147483646 w 10000"/>
                <a:gd name="T17" fmla="*/ 198280704 h 5291"/>
                <a:gd name="T18" fmla="*/ 2147483646 w 10000"/>
                <a:gd name="T19" fmla="*/ 231578377 h 5291"/>
                <a:gd name="T20" fmla="*/ 2147483646 w 10000"/>
                <a:gd name="T21" fmla="*/ 259903669 h 5291"/>
                <a:gd name="T22" fmla="*/ 2147483646 w 10000"/>
                <a:gd name="T23" fmla="*/ 286500715 h 5291"/>
                <a:gd name="T24" fmla="*/ 2147483646 w 10000"/>
                <a:gd name="T25" fmla="*/ 311365917 h 5291"/>
                <a:gd name="T26" fmla="*/ 2147483646 w 10000"/>
                <a:gd name="T27" fmla="*/ 332558612 h 5291"/>
                <a:gd name="T28" fmla="*/ 2147483646 w 10000"/>
                <a:gd name="T29" fmla="*/ 353747647 h 5291"/>
                <a:gd name="T30" fmla="*/ 2147483646 w 10000"/>
                <a:gd name="T31" fmla="*/ 371696267 h 5291"/>
                <a:gd name="T32" fmla="*/ 2147483646 w 10000"/>
                <a:gd name="T33" fmla="*/ 385749106 h 5291"/>
                <a:gd name="T34" fmla="*/ 2147483646 w 10000"/>
                <a:gd name="T35" fmla="*/ 400021559 h 5291"/>
                <a:gd name="T36" fmla="*/ 2147483646 w 10000"/>
                <a:gd name="T37" fmla="*/ 412130137 h 5291"/>
                <a:gd name="T38" fmla="*/ 2147483646 w 10000"/>
                <a:gd name="T39" fmla="*/ 421210655 h 5291"/>
                <a:gd name="T40" fmla="*/ 2147483646 w 10000"/>
                <a:gd name="T41" fmla="*/ 428130836 h 5291"/>
                <a:gd name="T42" fmla="*/ 2147483646 w 10000"/>
                <a:gd name="T43" fmla="*/ 435267093 h 5291"/>
                <a:gd name="T44" fmla="*/ 2147483646 w 10000"/>
                <a:gd name="T45" fmla="*/ 438723583 h 5291"/>
                <a:gd name="T46" fmla="*/ 2147483646 w 10000"/>
                <a:gd name="T47" fmla="*/ 442399690 h 5291"/>
                <a:gd name="T48" fmla="*/ 2147483646 w 10000"/>
                <a:gd name="T49" fmla="*/ 443915519 h 5291"/>
                <a:gd name="T50" fmla="*/ 2147483646 w 10000"/>
                <a:gd name="T51" fmla="*/ 442399690 h 5291"/>
                <a:gd name="T52" fmla="*/ 2147483646 w 10000"/>
                <a:gd name="T53" fmla="*/ 442399690 h 5291"/>
                <a:gd name="T54" fmla="*/ 2147483646 w 10000"/>
                <a:gd name="T55" fmla="*/ 438723583 h 5291"/>
                <a:gd name="T56" fmla="*/ 2147483646 w 10000"/>
                <a:gd name="T57" fmla="*/ 433319172 h 5291"/>
                <a:gd name="T58" fmla="*/ 2147483646 w 10000"/>
                <a:gd name="T59" fmla="*/ 428130836 h 5291"/>
                <a:gd name="T60" fmla="*/ 2147483646 w 10000"/>
                <a:gd name="T61" fmla="*/ 422722824 h 5291"/>
                <a:gd name="T62" fmla="*/ 2147483646 w 10000"/>
                <a:gd name="T63" fmla="*/ 414074398 h 5291"/>
                <a:gd name="T64" fmla="*/ 2147483646 w 10000"/>
                <a:gd name="T65" fmla="*/ 404993880 h 5291"/>
                <a:gd name="T66" fmla="*/ 2147483646 w 10000"/>
                <a:gd name="T67" fmla="*/ 396345453 h 5291"/>
                <a:gd name="T68" fmla="*/ 0 w 10000"/>
                <a:gd name="T69" fmla="*/ 373208497 h 5291"/>
                <a:gd name="T70" fmla="*/ 1142924248 w 10000"/>
                <a:gd name="T71" fmla="*/ 547488123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7">
              <a:extLst>
                <a:ext uri="{FF2B5EF4-FFF2-40B4-BE49-F238E27FC236}">
                  <a16:creationId xmlns:a16="http://schemas.microsoft.com/office/drawing/2014/main" id="{C1EC2E94-B4E4-6302-E91C-E8F002B13667}"/>
                </a:ext>
              </a:extLst>
            </p:cNvPr>
            <p:cNvSpPr>
              <a:spLocks/>
            </p:cNvSpPr>
            <p:nvPr/>
          </p:nvSpPr>
          <p:spPr bwMode="gray">
            <a:xfrm>
              <a:off x="485775" y="4381259"/>
              <a:ext cx="8181975" cy="2130308"/>
            </a:xfrm>
            <a:custGeom>
              <a:avLst/>
              <a:gdLst>
                <a:gd name="T0" fmla="*/ 0 w 10000"/>
                <a:gd name="T1" fmla="*/ 0 h 9621"/>
                <a:gd name="T2" fmla="*/ 0 w 10000"/>
                <a:gd name="T3" fmla="*/ 2147483646 h 9621"/>
                <a:gd name="T4" fmla="*/ 0 w 10000"/>
                <a:gd name="T5" fmla="*/ 2147483646 h 9621"/>
                <a:gd name="T6" fmla="*/ 0 w 10000"/>
                <a:gd name="T7" fmla="*/ 2147483646 h 9621"/>
                <a:gd name="T8" fmla="*/ 2147483646 w 10000"/>
                <a:gd name="T9" fmla="*/ 2147483646 h 9621"/>
                <a:gd name="T10" fmla="*/ 2147483646 w 10000"/>
                <a:gd name="T11" fmla="*/ 2147483646 h 9621"/>
                <a:gd name="T12" fmla="*/ 2147483646 w 10000"/>
                <a:gd name="T13" fmla="*/ 2147483646 h 9621"/>
                <a:gd name="T14" fmla="*/ 2147483646 w 10000"/>
                <a:gd name="T15" fmla="*/ 0 h 9621"/>
                <a:gd name="T16" fmla="*/ 2147483646 w 10000"/>
                <a:gd name="T17" fmla="*/ 0 h 9621"/>
                <a:gd name="T18" fmla="*/ 2147483646 w 10000"/>
                <a:gd name="T19" fmla="*/ 2147483646 h 9621"/>
                <a:gd name="T20" fmla="*/ 2147483646 w 10000"/>
                <a:gd name="T21" fmla="*/ 2147483646 h 9621"/>
                <a:gd name="T22" fmla="*/ 2147483646 w 10000"/>
                <a:gd name="T23" fmla="*/ 2147483646 h 9621"/>
                <a:gd name="T24" fmla="*/ 2147483646 w 10000"/>
                <a:gd name="T25" fmla="*/ 2147483646 h 9621"/>
                <a:gd name="T26" fmla="*/ 2147483646 w 10000"/>
                <a:gd name="T27" fmla="*/ 2147483646 h 9621"/>
                <a:gd name="T28" fmla="*/ 2147483646 w 10000"/>
                <a:gd name="T29" fmla="*/ 2147483646 h 9621"/>
                <a:gd name="T30" fmla="*/ 2147483646 w 10000"/>
                <a:gd name="T31" fmla="*/ 2147483646 h 9621"/>
                <a:gd name="T32" fmla="*/ 2147483646 w 10000"/>
                <a:gd name="T33" fmla="*/ 2147483646 h 9621"/>
                <a:gd name="T34" fmla="*/ 2147483646 w 10000"/>
                <a:gd name="T35" fmla="*/ 2147483646 h 9621"/>
                <a:gd name="T36" fmla="*/ 2147483646 w 10000"/>
                <a:gd name="T37" fmla="*/ 2147483646 h 9621"/>
                <a:gd name="T38" fmla="*/ 2147483646 w 10000"/>
                <a:gd name="T39" fmla="*/ 2147483646 h 9621"/>
                <a:gd name="T40" fmla="*/ 2147483646 w 10000"/>
                <a:gd name="T41" fmla="*/ 2147483646 h 9621"/>
                <a:gd name="T42" fmla="*/ 2147483646 w 10000"/>
                <a:gd name="T43" fmla="*/ 2147483646 h 9621"/>
                <a:gd name="T44" fmla="*/ 2147483646 w 10000"/>
                <a:gd name="T45" fmla="*/ 2147483646 h 9621"/>
                <a:gd name="T46" fmla="*/ 2147483646 w 10000"/>
                <a:gd name="T47" fmla="*/ 2147483646 h 9621"/>
                <a:gd name="T48" fmla="*/ 2147483646 w 10000"/>
                <a:gd name="T49" fmla="*/ 2147483646 h 9621"/>
                <a:gd name="T50" fmla="*/ 2147483646 w 10000"/>
                <a:gd name="T51" fmla="*/ 2147483646 h 9621"/>
                <a:gd name="T52" fmla="*/ 2147483646 w 10000"/>
                <a:gd name="T53" fmla="*/ 2147483646 h 9621"/>
                <a:gd name="T54" fmla="*/ 2147483646 w 10000"/>
                <a:gd name="T55" fmla="*/ 2147483646 h 9621"/>
                <a:gd name="T56" fmla="*/ 2147483646 w 10000"/>
                <a:gd name="T57" fmla="*/ 2147483646 h 9621"/>
                <a:gd name="T58" fmla="*/ 2147483646 w 10000"/>
                <a:gd name="T59" fmla="*/ 2147483646 h 9621"/>
                <a:gd name="T60" fmla="*/ 2147483646 w 10000"/>
                <a:gd name="T61" fmla="*/ 2147483646 h 9621"/>
                <a:gd name="T62" fmla="*/ 2147483646 w 10000"/>
                <a:gd name="T63" fmla="*/ 2147483646 h 9621"/>
                <a:gd name="T64" fmla="*/ 2147483646 w 10000"/>
                <a:gd name="T65" fmla="*/ 128110226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05164329-4C43-341B-13F7-55BDD67105CB}"/>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 name="Rectangle 13">
            <a:extLst>
              <a:ext uri="{FF2B5EF4-FFF2-40B4-BE49-F238E27FC236}">
                <a16:creationId xmlns:a16="http://schemas.microsoft.com/office/drawing/2014/main" id="{0CD1254B-3E0C-40B5-9D13-B2913D97BB48}"/>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5" name="Date Placeholder 3">
            <a:extLst>
              <a:ext uri="{FF2B5EF4-FFF2-40B4-BE49-F238E27FC236}">
                <a16:creationId xmlns:a16="http://schemas.microsoft.com/office/drawing/2014/main" id="{2432CB00-1631-10D7-D778-387AB56C362D}"/>
              </a:ext>
            </a:extLst>
          </p:cNvPr>
          <p:cNvSpPr>
            <a:spLocks noGrp="1"/>
          </p:cNvSpPr>
          <p:nvPr>
            <p:ph type="dt" sz="half" idx="10"/>
          </p:nvPr>
        </p:nvSpPr>
        <p:spPr/>
        <p:txBody>
          <a:bodyPr/>
          <a:lstStyle>
            <a:lvl1pPr>
              <a:defRPr/>
            </a:lvl1pPr>
          </a:lstStyle>
          <a:p>
            <a:pPr>
              <a:defRPr/>
            </a:pPr>
            <a:fld id="{A2788808-9CE5-4873-837B-E3D95DE15BCA}" type="datetimeFigureOut">
              <a:rPr lang="en-US"/>
              <a:pPr>
                <a:defRPr/>
              </a:pPr>
              <a:t>03-Jul-22</a:t>
            </a:fld>
            <a:endParaRPr lang="en-US" dirty="0"/>
          </a:p>
        </p:txBody>
      </p:sp>
      <p:sp>
        <p:nvSpPr>
          <p:cNvPr id="16" name="Footer Placeholder 4">
            <a:extLst>
              <a:ext uri="{FF2B5EF4-FFF2-40B4-BE49-F238E27FC236}">
                <a16:creationId xmlns:a16="http://schemas.microsoft.com/office/drawing/2014/main" id="{58B4CD9A-C5BA-2BA9-3947-15472DB53A42}"/>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7" name="Slide Number Placeholder 5">
            <a:extLst>
              <a:ext uri="{FF2B5EF4-FFF2-40B4-BE49-F238E27FC236}">
                <a16:creationId xmlns:a16="http://schemas.microsoft.com/office/drawing/2014/main" id="{F5277EA2-0936-A45C-2E18-E195398CBE15}"/>
              </a:ext>
            </a:extLst>
          </p:cNvPr>
          <p:cNvSpPr>
            <a:spLocks noGrp="1"/>
          </p:cNvSpPr>
          <p:nvPr>
            <p:ph type="sldNum" sz="quarter" idx="12"/>
          </p:nvPr>
        </p:nvSpPr>
        <p:spPr/>
        <p:txBody>
          <a:bodyPr/>
          <a:lstStyle>
            <a:lvl1pPr>
              <a:defRPr/>
            </a:lvl1pPr>
          </a:lstStyle>
          <a:p>
            <a:r>
              <a:rPr lang="en-US" altLang="en-US"/>
              <a:t>13.</a:t>
            </a:r>
            <a:fld id="{25B1C557-1769-4608-967B-174200F68872}" type="slidenum">
              <a:rPr lang="en-US" altLang="en-US"/>
              <a:pPr/>
              <a:t>‹#›</a:t>
            </a:fld>
            <a:endParaRPr lang="en-US" altLang="en-US"/>
          </a:p>
        </p:txBody>
      </p:sp>
    </p:spTree>
    <p:extLst>
      <p:ext uri="{BB962C8B-B14F-4D97-AF65-F5344CB8AC3E}">
        <p14:creationId xmlns:p14="http://schemas.microsoft.com/office/powerpoint/2010/main" val="118255422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ACF8440-3772-4A3C-2793-7919FF2B9C72}"/>
              </a:ext>
            </a:extLst>
          </p:cNvPr>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8592E81-1DC7-28B7-EED2-BF70C848FC6B}"/>
              </a:ext>
            </a:extLst>
          </p:cNvPr>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Date Placeholder 6">
            <a:extLst>
              <a:ext uri="{FF2B5EF4-FFF2-40B4-BE49-F238E27FC236}">
                <a16:creationId xmlns:a16="http://schemas.microsoft.com/office/drawing/2014/main" id="{360F5944-5158-DC85-40CF-D020E051E14B}"/>
              </a:ext>
            </a:extLst>
          </p:cNvPr>
          <p:cNvSpPr>
            <a:spLocks noGrp="1"/>
          </p:cNvSpPr>
          <p:nvPr>
            <p:ph type="dt" sz="half" idx="18"/>
          </p:nvPr>
        </p:nvSpPr>
        <p:spPr/>
        <p:txBody>
          <a:bodyPr/>
          <a:lstStyle>
            <a:lvl1pPr>
              <a:defRPr/>
            </a:lvl1pPr>
          </a:lstStyle>
          <a:p>
            <a:pPr>
              <a:defRPr/>
            </a:pPr>
            <a:fld id="{B9A523CE-4A7E-4470-9D31-81C0BB82DEC3}" type="datetimeFigureOut">
              <a:rPr lang="en-US"/>
              <a:pPr>
                <a:defRPr/>
              </a:pPr>
              <a:t>03-Jul-22</a:t>
            </a:fld>
            <a:endParaRPr lang="en-US" dirty="0"/>
          </a:p>
        </p:txBody>
      </p:sp>
      <p:sp>
        <p:nvSpPr>
          <p:cNvPr id="12" name="Footer Placeholder 7">
            <a:extLst>
              <a:ext uri="{FF2B5EF4-FFF2-40B4-BE49-F238E27FC236}">
                <a16:creationId xmlns:a16="http://schemas.microsoft.com/office/drawing/2014/main" id="{F164C25A-34FA-2AAD-DA33-F68C5529BB27}"/>
              </a:ext>
            </a:extLst>
          </p:cNvPr>
          <p:cNvSpPr>
            <a:spLocks noGrp="1"/>
          </p:cNvSpPr>
          <p:nvPr>
            <p:ph type="ftr" sz="quarter" idx="19"/>
          </p:nvPr>
        </p:nvSpPr>
        <p:spPr/>
        <p:txBody>
          <a:bodyPr/>
          <a:lstStyle>
            <a:lvl1pPr>
              <a:defRPr/>
            </a:lvl1pPr>
          </a:lstStyle>
          <a:p>
            <a:pPr>
              <a:defRPr/>
            </a:pPr>
            <a:r>
              <a:rPr lang="en-US"/>
              <a:t>
              </a:t>
            </a:r>
            <a:endParaRPr lang="en-US" dirty="0"/>
          </a:p>
        </p:txBody>
      </p:sp>
      <p:sp>
        <p:nvSpPr>
          <p:cNvPr id="13" name="Slide Number Placeholder 8">
            <a:extLst>
              <a:ext uri="{FF2B5EF4-FFF2-40B4-BE49-F238E27FC236}">
                <a16:creationId xmlns:a16="http://schemas.microsoft.com/office/drawing/2014/main" id="{351D63AF-B6BB-641A-682B-0F71EA87283A}"/>
              </a:ext>
            </a:extLst>
          </p:cNvPr>
          <p:cNvSpPr>
            <a:spLocks noGrp="1"/>
          </p:cNvSpPr>
          <p:nvPr>
            <p:ph type="sldNum" sz="quarter" idx="20"/>
          </p:nvPr>
        </p:nvSpPr>
        <p:spPr/>
        <p:txBody>
          <a:bodyPr/>
          <a:lstStyle>
            <a:lvl1pPr>
              <a:defRPr/>
            </a:lvl1pPr>
          </a:lstStyle>
          <a:p>
            <a:r>
              <a:rPr lang="en-US" altLang="en-US"/>
              <a:t>13.</a:t>
            </a:r>
            <a:fld id="{47274C72-19BA-4EC9-B6A8-3A788AF34CD5}" type="slidenum">
              <a:rPr lang="en-US" altLang="en-US"/>
              <a:pPr/>
              <a:t>‹#›</a:t>
            </a:fld>
            <a:endParaRPr lang="en-US" altLang="en-US"/>
          </a:p>
        </p:txBody>
      </p:sp>
    </p:spTree>
    <p:extLst>
      <p:ext uri="{BB962C8B-B14F-4D97-AF65-F5344CB8AC3E}">
        <p14:creationId xmlns:p14="http://schemas.microsoft.com/office/powerpoint/2010/main" val="53797577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9214243-FBE5-CEA6-511B-3EE198BB3D76}"/>
              </a:ext>
            </a:extLst>
          </p:cNvPr>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8651828-F3E0-39F6-669A-F3952BC76143}"/>
              </a:ext>
            </a:extLst>
          </p:cNvPr>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5" name="Date Placeholder 6">
            <a:extLst>
              <a:ext uri="{FF2B5EF4-FFF2-40B4-BE49-F238E27FC236}">
                <a16:creationId xmlns:a16="http://schemas.microsoft.com/office/drawing/2014/main" id="{AC89EDAB-AE0D-9025-6373-BA69A65D1C51}"/>
              </a:ext>
            </a:extLst>
          </p:cNvPr>
          <p:cNvSpPr>
            <a:spLocks noGrp="1"/>
          </p:cNvSpPr>
          <p:nvPr>
            <p:ph type="dt" sz="half" idx="23"/>
          </p:nvPr>
        </p:nvSpPr>
        <p:spPr/>
        <p:txBody>
          <a:bodyPr/>
          <a:lstStyle>
            <a:lvl1pPr>
              <a:defRPr/>
            </a:lvl1pPr>
          </a:lstStyle>
          <a:p>
            <a:pPr>
              <a:defRPr/>
            </a:pPr>
            <a:fld id="{FA9910F2-F128-4EDF-8C77-0EE3D8133F33}" type="datetimeFigureOut">
              <a:rPr lang="en-US"/>
              <a:pPr>
                <a:defRPr/>
              </a:pPr>
              <a:t>03-Jul-22</a:t>
            </a:fld>
            <a:endParaRPr lang="en-US" dirty="0"/>
          </a:p>
        </p:txBody>
      </p:sp>
      <p:sp>
        <p:nvSpPr>
          <p:cNvPr id="16" name="Footer Placeholder 7">
            <a:extLst>
              <a:ext uri="{FF2B5EF4-FFF2-40B4-BE49-F238E27FC236}">
                <a16:creationId xmlns:a16="http://schemas.microsoft.com/office/drawing/2014/main" id="{5BDF460E-2BEA-D138-6519-C2BAFCBEE17A}"/>
              </a:ext>
            </a:extLst>
          </p:cNvPr>
          <p:cNvSpPr>
            <a:spLocks noGrp="1"/>
          </p:cNvSpPr>
          <p:nvPr>
            <p:ph type="ftr" sz="quarter" idx="24"/>
          </p:nvPr>
        </p:nvSpPr>
        <p:spPr/>
        <p:txBody>
          <a:bodyPr/>
          <a:lstStyle>
            <a:lvl1pPr>
              <a:defRPr/>
            </a:lvl1pPr>
          </a:lstStyle>
          <a:p>
            <a:pPr>
              <a:defRPr/>
            </a:pPr>
            <a:r>
              <a:rPr lang="en-US"/>
              <a:t>
              </a:t>
            </a:r>
            <a:endParaRPr lang="en-US" dirty="0"/>
          </a:p>
        </p:txBody>
      </p:sp>
      <p:sp>
        <p:nvSpPr>
          <p:cNvPr id="17" name="Slide Number Placeholder 8">
            <a:extLst>
              <a:ext uri="{FF2B5EF4-FFF2-40B4-BE49-F238E27FC236}">
                <a16:creationId xmlns:a16="http://schemas.microsoft.com/office/drawing/2014/main" id="{149FDA31-3BC9-BCB9-F693-DE356C86326E}"/>
              </a:ext>
            </a:extLst>
          </p:cNvPr>
          <p:cNvSpPr>
            <a:spLocks noGrp="1"/>
          </p:cNvSpPr>
          <p:nvPr>
            <p:ph type="sldNum" sz="quarter" idx="25"/>
          </p:nvPr>
        </p:nvSpPr>
        <p:spPr/>
        <p:txBody>
          <a:bodyPr/>
          <a:lstStyle>
            <a:lvl1pPr>
              <a:defRPr/>
            </a:lvl1pPr>
          </a:lstStyle>
          <a:p>
            <a:r>
              <a:rPr lang="en-US" altLang="en-US"/>
              <a:t>13.</a:t>
            </a:r>
            <a:fld id="{267E0231-F7DE-4936-B512-E5EAFF61AD8A}" type="slidenum">
              <a:rPr lang="en-US" altLang="en-US"/>
              <a:pPr/>
              <a:t>‹#›</a:t>
            </a:fld>
            <a:endParaRPr lang="en-US" altLang="en-US"/>
          </a:p>
        </p:txBody>
      </p:sp>
    </p:spTree>
    <p:extLst>
      <p:ext uri="{BB962C8B-B14F-4D97-AF65-F5344CB8AC3E}">
        <p14:creationId xmlns:p14="http://schemas.microsoft.com/office/powerpoint/2010/main" val="355351931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3D5B087-EE86-5FE8-7578-9C7416630AE2}"/>
              </a:ext>
            </a:extLst>
          </p:cNvPr>
          <p:cNvSpPr>
            <a:spLocks noGrp="1"/>
          </p:cNvSpPr>
          <p:nvPr>
            <p:ph type="dt" sz="half" idx="10"/>
          </p:nvPr>
        </p:nvSpPr>
        <p:spPr>
          <a:xfrm>
            <a:off x="7621588" y="6388100"/>
            <a:ext cx="990600" cy="228600"/>
          </a:xfrm>
        </p:spPr>
        <p:txBody>
          <a:bodyPr/>
          <a:lstStyle>
            <a:lvl1pPr>
              <a:defRPr/>
            </a:lvl1pPr>
          </a:lstStyle>
          <a:p>
            <a:pPr>
              <a:defRPr/>
            </a:pPr>
            <a:fld id="{9D98DB01-2B67-4544-BFC7-5EAB3889F887}" type="datetimeFigureOut">
              <a:rPr lang="en-US"/>
              <a:pPr>
                <a:defRPr/>
              </a:pPr>
              <a:t>03-Jul-22</a:t>
            </a:fld>
            <a:endParaRPr lang="en-US" dirty="0"/>
          </a:p>
        </p:txBody>
      </p:sp>
      <p:sp>
        <p:nvSpPr>
          <p:cNvPr id="5" name="Footer Placeholder 4">
            <a:extLst>
              <a:ext uri="{FF2B5EF4-FFF2-40B4-BE49-F238E27FC236}">
                <a16:creationId xmlns:a16="http://schemas.microsoft.com/office/drawing/2014/main" id="{13FB8DA0-33DE-5718-7438-5754C1635E7F}"/>
              </a:ext>
            </a:extLst>
          </p:cNvPr>
          <p:cNvSpPr>
            <a:spLocks noGrp="1"/>
          </p:cNvSpPr>
          <p:nvPr>
            <p:ph type="ftr" sz="quarter" idx="11"/>
          </p:nvPr>
        </p:nvSpPr>
        <p:spPr>
          <a:xfrm>
            <a:off x="515938" y="6388100"/>
            <a:ext cx="3859212" cy="228600"/>
          </a:xfrm>
        </p:spPr>
        <p:txBody>
          <a:bodyPr/>
          <a:lstStyle>
            <a:lvl1pPr>
              <a:defRPr/>
            </a:lvl1pPr>
          </a:lstStyle>
          <a:p>
            <a:pPr>
              <a:defRPr/>
            </a:pPr>
            <a:r>
              <a:rPr lang="en-US"/>
              <a:t>
              </a:t>
            </a:r>
            <a:endParaRPr lang="en-US" dirty="0"/>
          </a:p>
        </p:txBody>
      </p:sp>
      <p:sp>
        <p:nvSpPr>
          <p:cNvPr id="6" name="Slide Number Placeholder 5">
            <a:extLst>
              <a:ext uri="{FF2B5EF4-FFF2-40B4-BE49-F238E27FC236}">
                <a16:creationId xmlns:a16="http://schemas.microsoft.com/office/drawing/2014/main" id="{2311064A-29AE-287B-E9EC-AF2FBB317E00}"/>
              </a:ext>
            </a:extLst>
          </p:cNvPr>
          <p:cNvSpPr>
            <a:spLocks noGrp="1"/>
          </p:cNvSpPr>
          <p:nvPr>
            <p:ph type="sldNum" sz="quarter" idx="12"/>
          </p:nvPr>
        </p:nvSpPr>
        <p:spPr/>
        <p:txBody>
          <a:bodyPr/>
          <a:lstStyle>
            <a:lvl1pPr>
              <a:defRPr/>
            </a:lvl1pPr>
          </a:lstStyle>
          <a:p>
            <a:r>
              <a:rPr lang="en-US" altLang="en-US"/>
              <a:t>13.</a:t>
            </a:r>
            <a:fld id="{17E18782-148C-420C-A006-304EBF957EE4}" type="slidenum">
              <a:rPr lang="en-US" altLang="en-US"/>
              <a:pPr/>
              <a:t>‹#›</a:t>
            </a:fld>
            <a:endParaRPr lang="en-US" altLang="en-US"/>
          </a:p>
        </p:txBody>
      </p:sp>
    </p:spTree>
    <p:extLst>
      <p:ext uri="{BB962C8B-B14F-4D97-AF65-F5344CB8AC3E}">
        <p14:creationId xmlns:p14="http://schemas.microsoft.com/office/powerpoint/2010/main" val="1602727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50763D2D-2965-43FE-7BFF-30D75D7F0BF7}"/>
              </a:ext>
            </a:extLst>
          </p:cNvPr>
          <p:cNvGrpSpPr>
            <a:grpSpLocks/>
          </p:cNvGrpSpPr>
          <p:nvPr/>
        </p:nvGrpSpPr>
        <p:grpSpPr bwMode="auto">
          <a:xfrm>
            <a:off x="-1588" y="0"/>
            <a:ext cx="9120188" cy="6861175"/>
            <a:chOff x="-1588" y="0"/>
            <a:chExt cx="9120420" cy="6860798"/>
          </a:xfrm>
        </p:grpSpPr>
        <p:sp>
          <p:nvSpPr>
            <p:cNvPr id="5" name="Rectangle 4">
              <a:extLst>
                <a:ext uri="{FF2B5EF4-FFF2-40B4-BE49-F238E27FC236}">
                  <a16:creationId xmlns:a16="http://schemas.microsoft.com/office/drawing/2014/main" id="{9386D051-450A-2F65-91EE-14FF8A19B709}"/>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72468A6F-B8FC-0D17-59D1-E83F72BE8ADB}"/>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915165FF-853A-1C14-0723-964707E956A3}"/>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A09FC1D7-EC59-9AEF-0103-0B55043347AC}"/>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A9DF9E71-7F41-106E-DDA4-A7FE98E3D0AE}"/>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BA0C5170-8A1D-FD61-BA58-A80128EBE4C1}"/>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6BF063E7-28F8-776B-DAEB-83127F4F29E5}"/>
                </a:ext>
              </a:extLst>
            </p:cNvPr>
            <p:cNvSpPr>
              <a:spLocks/>
            </p:cNvSpPr>
            <p:nvPr/>
          </p:nvSpPr>
          <p:spPr bwMode="gray">
            <a:xfrm rot="4966650">
              <a:off x="4673020" y="5107489"/>
              <a:ext cx="2377944" cy="319096"/>
            </a:xfrm>
            <a:custGeom>
              <a:avLst/>
              <a:gdLst>
                <a:gd name="T0" fmla="*/ 1142798272 w 10000"/>
                <a:gd name="T1" fmla="*/ 553065377 h 5291"/>
                <a:gd name="T2" fmla="*/ 2147483646 w 10000"/>
                <a:gd name="T3" fmla="*/ 1155713062 h 5291"/>
                <a:gd name="T4" fmla="*/ 2147483646 w 10000"/>
                <a:gd name="T5" fmla="*/ 0 h 5291"/>
                <a:gd name="T6" fmla="*/ 2147483646 w 10000"/>
                <a:gd name="T7" fmla="*/ 0 h 5291"/>
                <a:gd name="T8" fmla="*/ 2147483646 w 10000"/>
                <a:gd name="T9" fmla="*/ 44559335 h 5291"/>
                <a:gd name="T10" fmla="*/ 2147483646 w 10000"/>
                <a:gd name="T11" fmla="*/ 87372839 h 5291"/>
                <a:gd name="T12" fmla="*/ 2147483646 w 10000"/>
                <a:gd name="T13" fmla="*/ 128873291 h 5291"/>
                <a:gd name="T14" fmla="*/ 2147483646 w 10000"/>
                <a:gd name="T15" fmla="*/ 164477855 h 5291"/>
                <a:gd name="T16" fmla="*/ 2147483646 w 10000"/>
                <a:gd name="T17" fmla="*/ 200300618 h 5291"/>
                <a:gd name="T18" fmla="*/ 2147483646 w 10000"/>
                <a:gd name="T19" fmla="*/ 233937413 h 5291"/>
                <a:gd name="T20" fmla="*/ 2147483646 w 10000"/>
                <a:gd name="T21" fmla="*/ 262551296 h 5291"/>
                <a:gd name="T22" fmla="*/ 2147483646 w 10000"/>
                <a:gd name="T23" fmla="*/ 289419288 h 5291"/>
                <a:gd name="T24" fmla="*/ 2147483646 w 10000"/>
                <a:gd name="T25" fmla="*/ 314537770 h 5291"/>
                <a:gd name="T26" fmla="*/ 2147483646 w 10000"/>
                <a:gd name="T27" fmla="*/ 335946331 h 5291"/>
                <a:gd name="T28" fmla="*/ 2147483646 w 10000"/>
                <a:gd name="T29" fmla="*/ 357351274 h 5291"/>
                <a:gd name="T30" fmla="*/ 2147483646 w 10000"/>
                <a:gd name="T31" fmla="*/ 375482694 h 5291"/>
                <a:gd name="T32" fmla="*/ 2147483646 w 10000"/>
                <a:gd name="T33" fmla="*/ 389678696 h 5291"/>
                <a:gd name="T34" fmla="*/ 2147483646 w 10000"/>
                <a:gd name="T35" fmla="*/ 404096577 h 5291"/>
                <a:gd name="T36" fmla="*/ 2147483646 w 10000"/>
                <a:gd name="T37" fmla="*/ 416328489 h 5291"/>
                <a:gd name="T38" fmla="*/ 2147483646 w 10000"/>
                <a:gd name="T39" fmla="*/ 425501519 h 5291"/>
                <a:gd name="T40" fmla="*/ 2147483646 w 10000"/>
                <a:gd name="T41" fmla="*/ 432492200 h 5291"/>
                <a:gd name="T42" fmla="*/ 2147483646 w 10000"/>
                <a:gd name="T43" fmla="*/ 439701141 h 5291"/>
                <a:gd name="T44" fmla="*/ 2147483646 w 10000"/>
                <a:gd name="T45" fmla="*/ 443192863 h 5291"/>
                <a:gd name="T46" fmla="*/ 2147483646 w 10000"/>
                <a:gd name="T47" fmla="*/ 446906402 h 5291"/>
                <a:gd name="T48" fmla="*/ 2147483646 w 10000"/>
                <a:gd name="T49" fmla="*/ 448437653 h 5291"/>
                <a:gd name="T50" fmla="*/ 2147483646 w 10000"/>
                <a:gd name="T51" fmla="*/ 446906402 h 5291"/>
                <a:gd name="T52" fmla="*/ 2147483646 w 10000"/>
                <a:gd name="T53" fmla="*/ 446906402 h 5291"/>
                <a:gd name="T54" fmla="*/ 2147483646 w 10000"/>
                <a:gd name="T55" fmla="*/ 443192863 h 5291"/>
                <a:gd name="T56" fmla="*/ 2147483646 w 10000"/>
                <a:gd name="T57" fmla="*/ 437733372 h 5291"/>
                <a:gd name="T58" fmla="*/ 2147483646 w 10000"/>
                <a:gd name="T59" fmla="*/ 432492200 h 5291"/>
                <a:gd name="T60" fmla="*/ 2147483646 w 10000"/>
                <a:gd name="T61" fmla="*/ 427029091 h 5291"/>
                <a:gd name="T62" fmla="*/ 2147483646 w 10000"/>
                <a:gd name="T63" fmla="*/ 418292579 h 5291"/>
                <a:gd name="T64" fmla="*/ 2147483646 w 10000"/>
                <a:gd name="T65" fmla="*/ 409119549 h 5291"/>
                <a:gd name="T66" fmla="*/ 2147483646 w 10000"/>
                <a:gd name="T67" fmla="*/ 400382977 h 5291"/>
                <a:gd name="T68" fmla="*/ 0 w 10000"/>
                <a:gd name="T69" fmla="*/ 377010326 h 5291"/>
                <a:gd name="T70" fmla="*/ 1142798272 w 10000"/>
                <a:gd name="T71" fmla="*/ 553065377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 name="Rectangle 11">
            <a:extLst>
              <a:ext uri="{FF2B5EF4-FFF2-40B4-BE49-F238E27FC236}">
                <a16:creationId xmlns:a16="http://schemas.microsoft.com/office/drawing/2014/main" id="{CCEE786B-ECD4-C6B5-C0B1-F41D0CF01AE7}"/>
              </a:ext>
            </a:extLst>
          </p:cNvPr>
          <p:cNvSpPr/>
          <p:nvPr/>
        </p:nvSpPr>
        <p:spPr>
          <a:xfrm>
            <a:off x="414338" y="401638"/>
            <a:ext cx="4611687"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9">
            <a:extLst>
              <a:ext uri="{FF2B5EF4-FFF2-40B4-BE49-F238E27FC236}">
                <a16:creationId xmlns:a16="http://schemas.microsoft.com/office/drawing/2014/main" id="{216B816A-D9FF-8AC6-2F33-CD7BDD4B14F0}"/>
              </a:ext>
            </a:extLst>
          </p:cNvPr>
          <p:cNvSpPr>
            <a:spLocks/>
          </p:cNvSpPr>
          <p:nvPr/>
        </p:nvSpPr>
        <p:spPr bwMode="gray">
          <a:xfrm rot="5400000">
            <a:off x="1298575" y="1765301"/>
            <a:ext cx="5997575" cy="3327400"/>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19D2E67F-ED5A-93BF-DD8A-8D5844BCF470}"/>
              </a:ext>
            </a:extLst>
          </p:cNvPr>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Rectangle 14">
            <a:extLst>
              <a:ext uri="{FF2B5EF4-FFF2-40B4-BE49-F238E27FC236}">
                <a16:creationId xmlns:a16="http://schemas.microsoft.com/office/drawing/2014/main" id="{285A389A-63C7-5B22-50C7-57F2A2211F3F}"/>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7DF0B9B1-BA80-F4A2-2508-CD2FD5887EA4}"/>
              </a:ext>
            </a:extLst>
          </p:cNvPr>
          <p:cNvSpPr>
            <a:spLocks noGrp="1"/>
          </p:cNvSpPr>
          <p:nvPr>
            <p:ph type="dt" sz="half" idx="10"/>
          </p:nvPr>
        </p:nvSpPr>
        <p:spPr/>
        <p:txBody>
          <a:bodyPr/>
          <a:lstStyle>
            <a:lvl1pPr>
              <a:defRPr/>
            </a:lvl1pPr>
          </a:lstStyle>
          <a:p>
            <a:pPr>
              <a:defRPr/>
            </a:pPr>
            <a:fld id="{2CD77B51-0702-47F6-B596-16FD2B03834B}" type="datetimeFigureOut">
              <a:rPr lang="en-US"/>
              <a:pPr>
                <a:defRPr/>
              </a:pPr>
              <a:t>03-Jul-22</a:t>
            </a:fld>
            <a:endParaRPr lang="en-US" dirty="0"/>
          </a:p>
        </p:txBody>
      </p:sp>
      <p:sp>
        <p:nvSpPr>
          <p:cNvPr id="17" name="Footer Placeholder 4">
            <a:extLst>
              <a:ext uri="{FF2B5EF4-FFF2-40B4-BE49-F238E27FC236}">
                <a16:creationId xmlns:a16="http://schemas.microsoft.com/office/drawing/2014/main" id="{7834F21A-5723-C966-6BCC-3F50F8702A70}"/>
              </a:ext>
            </a:extLst>
          </p:cNvPr>
          <p:cNvSpPr>
            <a:spLocks noGrp="1"/>
          </p:cNvSpPr>
          <p:nvPr>
            <p:ph type="ftr" sz="quarter" idx="11"/>
          </p:nvPr>
        </p:nvSpPr>
        <p:spPr>
          <a:xfrm>
            <a:off x="538163" y="6365875"/>
            <a:ext cx="3860800" cy="228600"/>
          </a:xfrm>
        </p:spPr>
        <p:txBody>
          <a:bodyPr/>
          <a:lstStyle>
            <a:lvl1pPr>
              <a:defRPr/>
            </a:lvl1pPr>
          </a:lstStyle>
          <a:p>
            <a:pPr>
              <a:defRPr/>
            </a:pPr>
            <a:r>
              <a:rPr lang="en-US"/>
              <a:t>
              </a:t>
            </a:r>
            <a:endParaRPr lang="en-US" dirty="0"/>
          </a:p>
        </p:txBody>
      </p:sp>
      <p:sp>
        <p:nvSpPr>
          <p:cNvPr id="18" name="Slide Number Placeholder 5">
            <a:extLst>
              <a:ext uri="{FF2B5EF4-FFF2-40B4-BE49-F238E27FC236}">
                <a16:creationId xmlns:a16="http://schemas.microsoft.com/office/drawing/2014/main" id="{982FE534-F236-F8D9-1D6E-BD33997654C2}"/>
              </a:ext>
            </a:extLst>
          </p:cNvPr>
          <p:cNvSpPr>
            <a:spLocks noGrp="1"/>
          </p:cNvSpPr>
          <p:nvPr>
            <p:ph type="sldNum" sz="quarter" idx="12"/>
          </p:nvPr>
        </p:nvSpPr>
        <p:spPr/>
        <p:txBody>
          <a:bodyPr/>
          <a:lstStyle>
            <a:lvl1pPr>
              <a:defRPr/>
            </a:lvl1pPr>
          </a:lstStyle>
          <a:p>
            <a:r>
              <a:rPr lang="en-US" altLang="en-US"/>
              <a:t>13.</a:t>
            </a:r>
            <a:fld id="{1E352F66-6F51-45AC-AB31-8EA739EC3077}" type="slidenum">
              <a:rPr lang="en-US" altLang="en-US"/>
              <a:pPr/>
              <a:t>‹#›</a:t>
            </a:fld>
            <a:endParaRPr lang="en-US" altLang="en-US"/>
          </a:p>
        </p:txBody>
      </p:sp>
    </p:spTree>
    <p:extLst>
      <p:ext uri="{BB962C8B-B14F-4D97-AF65-F5344CB8AC3E}">
        <p14:creationId xmlns:p14="http://schemas.microsoft.com/office/powerpoint/2010/main" val="384563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DB86BBF-F12D-A128-7B25-342262B1FB5C}"/>
              </a:ext>
            </a:extLst>
          </p:cNvPr>
          <p:cNvSpPr>
            <a:spLocks noGrp="1"/>
          </p:cNvSpPr>
          <p:nvPr>
            <p:ph type="dt" sz="half" idx="10"/>
          </p:nvPr>
        </p:nvSpPr>
        <p:spPr/>
        <p:txBody>
          <a:bodyPr/>
          <a:lstStyle>
            <a:lvl1pPr>
              <a:defRPr/>
            </a:lvl1pPr>
          </a:lstStyle>
          <a:p>
            <a:pPr>
              <a:defRPr/>
            </a:pPr>
            <a:fld id="{47CEE56F-1644-4C8E-92EE-4B5B1FEFDFD5}" type="datetimeFigureOut">
              <a:rPr lang="en-US"/>
              <a:pPr>
                <a:defRPr/>
              </a:pPr>
              <a:t>03-Jul-22</a:t>
            </a:fld>
            <a:endParaRPr lang="en-US" dirty="0"/>
          </a:p>
        </p:txBody>
      </p:sp>
      <p:sp>
        <p:nvSpPr>
          <p:cNvPr id="5" name="Footer Placeholder 4">
            <a:extLst>
              <a:ext uri="{FF2B5EF4-FFF2-40B4-BE49-F238E27FC236}">
                <a16:creationId xmlns:a16="http://schemas.microsoft.com/office/drawing/2014/main" id="{4E9EA57A-F830-A581-A780-94255F60C803}"/>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6" name="Slide Number Placeholder 5">
            <a:extLst>
              <a:ext uri="{FF2B5EF4-FFF2-40B4-BE49-F238E27FC236}">
                <a16:creationId xmlns:a16="http://schemas.microsoft.com/office/drawing/2014/main" id="{202EF951-07A0-DC07-F468-69B4813602BF}"/>
              </a:ext>
            </a:extLst>
          </p:cNvPr>
          <p:cNvSpPr>
            <a:spLocks noGrp="1"/>
          </p:cNvSpPr>
          <p:nvPr>
            <p:ph type="sldNum" sz="quarter" idx="12"/>
          </p:nvPr>
        </p:nvSpPr>
        <p:spPr/>
        <p:txBody>
          <a:bodyPr/>
          <a:lstStyle>
            <a:lvl1pPr>
              <a:defRPr/>
            </a:lvl1pPr>
          </a:lstStyle>
          <a:p>
            <a:r>
              <a:rPr lang="en-US" altLang="en-US"/>
              <a:t>13.</a:t>
            </a:r>
            <a:fld id="{0B299C99-BA35-419E-97AA-1BF317FA56AA}" type="slidenum">
              <a:rPr lang="en-US" altLang="en-US"/>
              <a:pPr/>
              <a:t>‹#›</a:t>
            </a:fld>
            <a:endParaRPr lang="en-US" altLang="en-US"/>
          </a:p>
        </p:txBody>
      </p:sp>
    </p:spTree>
    <p:extLst>
      <p:ext uri="{BB962C8B-B14F-4D97-AF65-F5344CB8AC3E}">
        <p14:creationId xmlns:p14="http://schemas.microsoft.com/office/powerpoint/2010/main" val="426696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07E4A032-684A-E54C-6C16-F328D11601E2}"/>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a16="http://schemas.microsoft.com/office/drawing/2014/main" id="{7FE8E0B5-06E1-80C6-843C-3B96026590CD}"/>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5C810FB1-5A0B-9C67-D10E-2DA30465C63C}"/>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B362ED09-11D1-4D39-F429-F9EFEFE32415}"/>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EF3391BC-7664-4334-8B58-B00D8BCB74AA}"/>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A146D398-874C-4A9E-B8BA-93044E104ED0}"/>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FDD5C709-DF42-96A0-7AD1-67AC51443E4A}"/>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CF555CB9-5133-ED2F-60B9-6F8D862EB4A5}"/>
                </a:ext>
              </a:extLst>
            </p:cNvPr>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0">
              <a:extLst>
                <a:ext uri="{FF2B5EF4-FFF2-40B4-BE49-F238E27FC236}">
                  <a16:creationId xmlns:a16="http://schemas.microsoft.com/office/drawing/2014/main" id="{48E0D0FD-69D3-9106-6418-5F9823801FBC}"/>
                </a:ext>
              </a:extLst>
            </p:cNvPr>
            <p:cNvSpPr>
              <a:spLocks/>
            </p:cNvSpPr>
            <p:nvPr/>
          </p:nvSpPr>
          <p:spPr bwMode="gray">
            <a:xfrm rot="-5400000">
              <a:off x="3105315" y="1766700"/>
              <a:ext cx="5995659" cy="3325812"/>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7660EDB2-14E1-BDB0-87A4-A09AF83532EF}"/>
                </a:ext>
              </a:extLst>
            </p:cNvPr>
            <p:cNvSpPr>
              <a:spLocks/>
            </p:cNvSpPr>
            <p:nvPr/>
          </p:nvSpPr>
          <p:spPr bwMode="gray">
            <a:xfrm rot="-5912394">
              <a:off x="3319527" y="1458824"/>
              <a:ext cx="2377944" cy="317500"/>
            </a:xfrm>
            <a:custGeom>
              <a:avLst/>
              <a:gdLst>
                <a:gd name="T0" fmla="*/ 1142798272 w 10000"/>
                <a:gd name="T1" fmla="*/ 547546782 h 5291"/>
                <a:gd name="T2" fmla="*/ 2147483646 w 10000"/>
                <a:gd name="T3" fmla="*/ 1144181069 h 5291"/>
                <a:gd name="T4" fmla="*/ 2147483646 w 10000"/>
                <a:gd name="T5" fmla="*/ 0 h 5291"/>
                <a:gd name="T6" fmla="*/ 2147483646 w 10000"/>
                <a:gd name="T7" fmla="*/ 0 h 5291"/>
                <a:gd name="T8" fmla="*/ 2147483646 w 10000"/>
                <a:gd name="T9" fmla="*/ 44114738 h 5291"/>
                <a:gd name="T10" fmla="*/ 2147483646 w 10000"/>
                <a:gd name="T11" fmla="*/ 86501018 h 5291"/>
                <a:gd name="T12" fmla="*/ 2147483646 w 10000"/>
                <a:gd name="T13" fmla="*/ 127587354 h 5291"/>
                <a:gd name="T14" fmla="*/ 2147483646 w 10000"/>
                <a:gd name="T15" fmla="*/ 162836635 h 5291"/>
                <a:gd name="T16" fmla="*/ 2147483646 w 10000"/>
                <a:gd name="T17" fmla="*/ 198301943 h 5291"/>
                <a:gd name="T18" fmla="*/ 2147483646 w 10000"/>
                <a:gd name="T19" fmla="*/ 231603138 h 5291"/>
                <a:gd name="T20" fmla="*/ 2147483646 w 10000"/>
                <a:gd name="T21" fmla="*/ 259931507 h 5291"/>
                <a:gd name="T22" fmla="*/ 2147483646 w 10000"/>
                <a:gd name="T23" fmla="*/ 286531418 h 5291"/>
                <a:gd name="T24" fmla="*/ 2147483646 w 10000"/>
                <a:gd name="T25" fmla="*/ 311399271 h 5291"/>
                <a:gd name="T26" fmla="*/ 2147483646 w 10000"/>
                <a:gd name="T27" fmla="*/ 332594182 h 5291"/>
                <a:gd name="T28" fmla="*/ 2147483646 w 10000"/>
                <a:gd name="T29" fmla="*/ 353785551 h 5291"/>
                <a:gd name="T30" fmla="*/ 2147483646 w 10000"/>
                <a:gd name="T31" fmla="*/ 371736033 h 5291"/>
                <a:gd name="T32" fmla="*/ 2147483646 w 10000"/>
                <a:gd name="T33" fmla="*/ 385790404 h 5291"/>
                <a:gd name="T34" fmla="*/ 2147483646 w 10000"/>
                <a:gd name="T35" fmla="*/ 400064402 h 5291"/>
                <a:gd name="T36" fmla="*/ 2147483646 w 10000"/>
                <a:gd name="T37" fmla="*/ 412174227 h 5291"/>
                <a:gd name="T38" fmla="*/ 2147483646 w 10000"/>
                <a:gd name="T39" fmla="*/ 421255712 h 5291"/>
                <a:gd name="T40" fmla="*/ 2147483646 w 10000"/>
                <a:gd name="T41" fmla="*/ 428176684 h 5291"/>
                <a:gd name="T42" fmla="*/ 2147483646 w 10000"/>
                <a:gd name="T43" fmla="*/ 435313683 h 5291"/>
                <a:gd name="T44" fmla="*/ 2147483646 w 10000"/>
                <a:gd name="T45" fmla="*/ 438770538 h 5291"/>
                <a:gd name="T46" fmla="*/ 2147483646 w 10000"/>
                <a:gd name="T47" fmla="*/ 442447081 h 5291"/>
                <a:gd name="T48" fmla="*/ 2147483646 w 10000"/>
                <a:gd name="T49" fmla="*/ 443963052 h 5291"/>
                <a:gd name="T50" fmla="*/ 2147483646 w 10000"/>
                <a:gd name="T51" fmla="*/ 442447081 h 5291"/>
                <a:gd name="T52" fmla="*/ 2147483646 w 10000"/>
                <a:gd name="T53" fmla="*/ 442447081 h 5291"/>
                <a:gd name="T54" fmla="*/ 2147483646 w 10000"/>
                <a:gd name="T55" fmla="*/ 438770538 h 5291"/>
                <a:gd name="T56" fmla="*/ 2147483646 w 10000"/>
                <a:gd name="T57" fmla="*/ 433365597 h 5291"/>
                <a:gd name="T58" fmla="*/ 2147483646 w 10000"/>
                <a:gd name="T59" fmla="*/ 428176684 h 5291"/>
                <a:gd name="T60" fmla="*/ 2147483646 w 10000"/>
                <a:gd name="T61" fmla="*/ 422768142 h 5291"/>
                <a:gd name="T62" fmla="*/ 2147483646 w 10000"/>
                <a:gd name="T63" fmla="*/ 414118712 h 5291"/>
                <a:gd name="T64" fmla="*/ 2147483646 w 10000"/>
                <a:gd name="T65" fmla="*/ 405037228 h 5291"/>
                <a:gd name="T66" fmla="*/ 2147483646 w 10000"/>
                <a:gd name="T67" fmla="*/ 396387859 h 5291"/>
                <a:gd name="T68" fmla="*/ 0 w 10000"/>
                <a:gd name="T69" fmla="*/ 373248463 h 5291"/>
                <a:gd name="T70" fmla="*/ 1142798272 w 10000"/>
                <a:gd name="T71" fmla="*/ 547546782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1CAB2B88-722E-1708-061D-09EEE2BB4A2D}"/>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a:extLst>
              <a:ext uri="{FF2B5EF4-FFF2-40B4-BE49-F238E27FC236}">
                <a16:creationId xmlns:a16="http://schemas.microsoft.com/office/drawing/2014/main" id="{3ACF8DDF-6352-1962-7151-939002EBF04B}"/>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6" name="Date Placeholder 3">
            <a:extLst>
              <a:ext uri="{FF2B5EF4-FFF2-40B4-BE49-F238E27FC236}">
                <a16:creationId xmlns:a16="http://schemas.microsoft.com/office/drawing/2014/main" id="{AEB1A9DE-EA00-9902-1261-F211F5FA7B3E}"/>
              </a:ext>
            </a:extLst>
          </p:cNvPr>
          <p:cNvSpPr>
            <a:spLocks noGrp="1"/>
          </p:cNvSpPr>
          <p:nvPr>
            <p:ph type="dt" sz="half" idx="10"/>
          </p:nvPr>
        </p:nvSpPr>
        <p:spPr/>
        <p:txBody>
          <a:bodyPr/>
          <a:lstStyle>
            <a:lvl1pPr>
              <a:defRPr/>
            </a:lvl1pPr>
          </a:lstStyle>
          <a:p>
            <a:pPr>
              <a:defRPr/>
            </a:pPr>
            <a:fld id="{3798D916-E690-43B8-B206-72C4EFA0AB10}" type="datetimeFigureOut">
              <a:rPr lang="en-US"/>
              <a:pPr>
                <a:defRPr/>
              </a:pPr>
              <a:t>03-Jul-22</a:t>
            </a:fld>
            <a:endParaRPr lang="en-US" dirty="0"/>
          </a:p>
        </p:txBody>
      </p:sp>
      <p:sp>
        <p:nvSpPr>
          <p:cNvPr id="17" name="Footer Placeholder 4">
            <a:extLst>
              <a:ext uri="{FF2B5EF4-FFF2-40B4-BE49-F238E27FC236}">
                <a16:creationId xmlns:a16="http://schemas.microsoft.com/office/drawing/2014/main" id="{48B989F9-D97A-81F4-57CE-1F296B706EF4}"/>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8" name="Slide Number Placeholder 5">
            <a:extLst>
              <a:ext uri="{FF2B5EF4-FFF2-40B4-BE49-F238E27FC236}">
                <a16:creationId xmlns:a16="http://schemas.microsoft.com/office/drawing/2014/main" id="{D1561095-C465-6C87-96B7-615C8A9A2431}"/>
              </a:ext>
            </a:extLst>
          </p:cNvPr>
          <p:cNvSpPr>
            <a:spLocks noGrp="1"/>
          </p:cNvSpPr>
          <p:nvPr>
            <p:ph type="sldNum" sz="quarter" idx="12"/>
          </p:nvPr>
        </p:nvSpPr>
        <p:spPr/>
        <p:txBody>
          <a:bodyPr/>
          <a:lstStyle>
            <a:lvl1pPr>
              <a:defRPr/>
            </a:lvl1pPr>
          </a:lstStyle>
          <a:p>
            <a:r>
              <a:rPr lang="en-US" altLang="en-US"/>
              <a:t>13.</a:t>
            </a:r>
            <a:fld id="{9548164F-EF04-4C02-8B3A-6985BF9687FB}" type="slidenum">
              <a:rPr lang="en-US" altLang="en-US"/>
              <a:pPr/>
              <a:t>‹#›</a:t>
            </a:fld>
            <a:endParaRPr lang="en-US" altLang="en-US"/>
          </a:p>
        </p:txBody>
      </p:sp>
    </p:spTree>
    <p:extLst>
      <p:ext uri="{BB962C8B-B14F-4D97-AF65-F5344CB8AC3E}">
        <p14:creationId xmlns:p14="http://schemas.microsoft.com/office/powerpoint/2010/main" val="21536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F0D1BB2C-D7AD-526D-0916-4112A0934BC5}"/>
              </a:ext>
            </a:extLst>
          </p:cNvPr>
          <p:cNvSpPr>
            <a:spLocks noGrp="1"/>
          </p:cNvSpPr>
          <p:nvPr>
            <p:ph type="dt" sz="half" idx="10"/>
          </p:nvPr>
        </p:nvSpPr>
        <p:spPr/>
        <p:txBody>
          <a:bodyPr/>
          <a:lstStyle>
            <a:lvl1pPr>
              <a:defRPr/>
            </a:lvl1pPr>
          </a:lstStyle>
          <a:p>
            <a:pPr>
              <a:defRPr/>
            </a:pPr>
            <a:fld id="{3AD0F4A0-6061-4C2B-8826-29C2F7BE3B37}" type="datetimeFigureOut">
              <a:rPr lang="en-US"/>
              <a:pPr>
                <a:defRPr/>
              </a:pPr>
              <a:t>03-Jul-22</a:t>
            </a:fld>
            <a:endParaRPr lang="en-US" dirty="0"/>
          </a:p>
        </p:txBody>
      </p:sp>
      <p:sp>
        <p:nvSpPr>
          <p:cNvPr id="6" name="Footer Placeholder 4">
            <a:extLst>
              <a:ext uri="{FF2B5EF4-FFF2-40B4-BE49-F238E27FC236}">
                <a16:creationId xmlns:a16="http://schemas.microsoft.com/office/drawing/2014/main" id="{EB04DB4E-0C55-EF06-4908-D35AAC8F72A5}"/>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7" name="Slide Number Placeholder 5">
            <a:extLst>
              <a:ext uri="{FF2B5EF4-FFF2-40B4-BE49-F238E27FC236}">
                <a16:creationId xmlns:a16="http://schemas.microsoft.com/office/drawing/2014/main" id="{FB9D8A70-47D9-86FC-6891-644A334CC429}"/>
              </a:ext>
            </a:extLst>
          </p:cNvPr>
          <p:cNvSpPr>
            <a:spLocks noGrp="1"/>
          </p:cNvSpPr>
          <p:nvPr>
            <p:ph type="sldNum" sz="quarter" idx="12"/>
          </p:nvPr>
        </p:nvSpPr>
        <p:spPr/>
        <p:txBody>
          <a:bodyPr/>
          <a:lstStyle>
            <a:lvl1pPr>
              <a:defRPr/>
            </a:lvl1pPr>
          </a:lstStyle>
          <a:p>
            <a:r>
              <a:rPr lang="en-US" altLang="en-US"/>
              <a:t>13.</a:t>
            </a:r>
            <a:fld id="{AC0C473D-BC88-4F42-B0E4-63066129FB6A}" type="slidenum">
              <a:rPr lang="en-US" altLang="en-US"/>
              <a:pPr/>
              <a:t>‹#›</a:t>
            </a:fld>
            <a:endParaRPr lang="en-US" altLang="en-US"/>
          </a:p>
        </p:txBody>
      </p:sp>
    </p:spTree>
    <p:extLst>
      <p:ext uri="{BB962C8B-B14F-4D97-AF65-F5344CB8AC3E}">
        <p14:creationId xmlns:p14="http://schemas.microsoft.com/office/powerpoint/2010/main" val="268169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D50780A-0F09-3B6F-C9D5-1BDC56C2A243}"/>
              </a:ext>
            </a:extLst>
          </p:cNvPr>
          <p:cNvSpPr>
            <a:spLocks noGrp="1"/>
          </p:cNvSpPr>
          <p:nvPr>
            <p:ph type="dt" sz="half" idx="10"/>
          </p:nvPr>
        </p:nvSpPr>
        <p:spPr/>
        <p:txBody>
          <a:bodyPr/>
          <a:lstStyle>
            <a:lvl1pPr>
              <a:defRPr/>
            </a:lvl1pPr>
          </a:lstStyle>
          <a:p>
            <a:pPr>
              <a:defRPr/>
            </a:pPr>
            <a:fld id="{11FF46FE-445B-4016-A11F-A46D120C52FA}" type="datetimeFigureOut">
              <a:rPr lang="en-US"/>
              <a:pPr>
                <a:defRPr/>
              </a:pPr>
              <a:t>03-Jul-22</a:t>
            </a:fld>
            <a:endParaRPr lang="en-US" dirty="0"/>
          </a:p>
        </p:txBody>
      </p:sp>
      <p:sp>
        <p:nvSpPr>
          <p:cNvPr id="8" name="Footer Placeholder 4">
            <a:extLst>
              <a:ext uri="{FF2B5EF4-FFF2-40B4-BE49-F238E27FC236}">
                <a16:creationId xmlns:a16="http://schemas.microsoft.com/office/drawing/2014/main" id="{C0C9D429-6102-B438-D898-DD982A6D7F75}"/>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9" name="Slide Number Placeholder 5">
            <a:extLst>
              <a:ext uri="{FF2B5EF4-FFF2-40B4-BE49-F238E27FC236}">
                <a16:creationId xmlns:a16="http://schemas.microsoft.com/office/drawing/2014/main" id="{870F6C0D-D19B-91CE-C510-17A4CFE7217F}"/>
              </a:ext>
            </a:extLst>
          </p:cNvPr>
          <p:cNvSpPr>
            <a:spLocks noGrp="1"/>
          </p:cNvSpPr>
          <p:nvPr>
            <p:ph type="sldNum" sz="quarter" idx="12"/>
          </p:nvPr>
        </p:nvSpPr>
        <p:spPr/>
        <p:txBody>
          <a:bodyPr/>
          <a:lstStyle>
            <a:lvl1pPr>
              <a:defRPr/>
            </a:lvl1pPr>
          </a:lstStyle>
          <a:p>
            <a:r>
              <a:rPr lang="en-US" altLang="en-US"/>
              <a:t>13.</a:t>
            </a:r>
            <a:fld id="{5C7199CF-9630-4E05-9025-38F62F23AE80}" type="slidenum">
              <a:rPr lang="en-US" altLang="en-US"/>
              <a:pPr/>
              <a:t>‹#›</a:t>
            </a:fld>
            <a:endParaRPr lang="en-US" altLang="en-US"/>
          </a:p>
        </p:txBody>
      </p:sp>
    </p:spTree>
    <p:extLst>
      <p:ext uri="{BB962C8B-B14F-4D97-AF65-F5344CB8AC3E}">
        <p14:creationId xmlns:p14="http://schemas.microsoft.com/office/powerpoint/2010/main" val="75235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20EECB0E-BF68-A35C-85FF-6013C3938CC6}"/>
              </a:ext>
            </a:extLst>
          </p:cNvPr>
          <p:cNvSpPr>
            <a:spLocks noGrp="1"/>
          </p:cNvSpPr>
          <p:nvPr>
            <p:ph type="dt" sz="half" idx="10"/>
          </p:nvPr>
        </p:nvSpPr>
        <p:spPr/>
        <p:txBody>
          <a:bodyPr/>
          <a:lstStyle>
            <a:lvl1pPr>
              <a:defRPr/>
            </a:lvl1pPr>
          </a:lstStyle>
          <a:p>
            <a:pPr>
              <a:defRPr/>
            </a:pPr>
            <a:fld id="{F10DCCBD-42F2-48A9-8257-F21708467CCA}" type="datetimeFigureOut">
              <a:rPr lang="en-US"/>
              <a:pPr>
                <a:defRPr/>
              </a:pPr>
              <a:t>03-Jul-22</a:t>
            </a:fld>
            <a:endParaRPr lang="en-US" dirty="0"/>
          </a:p>
        </p:txBody>
      </p:sp>
      <p:sp>
        <p:nvSpPr>
          <p:cNvPr id="4" name="Footer Placeholder 4">
            <a:extLst>
              <a:ext uri="{FF2B5EF4-FFF2-40B4-BE49-F238E27FC236}">
                <a16:creationId xmlns:a16="http://schemas.microsoft.com/office/drawing/2014/main" id="{829EEB0D-9FCD-213B-7E3E-5334B3183EB0}"/>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5" name="Slide Number Placeholder 5">
            <a:extLst>
              <a:ext uri="{FF2B5EF4-FFF2-40B4-BE49-F238E27FC236}">
                <a16:creationId xmlns:a16="http://schemas.microsoft.com/office/drawing/2014/main" id="{8FFE7EE5-21E5-CD3D-F132-2EB95F98207D}"/>
              </a:ext>
            </a:extLst>
          </p:cNvPr>
          <p:cNvSpPr>
            <a:spLocks noGrp="1"/>
          </p:cNvSpPr>
          <p:nvPr>
            <p:ph type="sldNum" sz="quarter" idx="12"/>
          </p:nvPr>
        </p:nvSpPr>
        <p:spPr/>
        <p:txBody>
          <a:bodyPr/>
          <a:lstStyle>
            <a:lvl1pPr>
              <a:defRPr/>
            </a:lvl1pPr>
          </a:lstStyle>
          <a:p>
            <a:r>
              <a:rPr lang="en-US" altLang="en-US"/>
              <a:t>13.</a:t>
            </a:r>
            <a:fld id="{DF337A41-0DB0-4F14-A846-FADA9136C5FE}" type="slidenum">
              <a:rPr lang="en-US" altLang="en-US"/>
              <a:pPr/>
              <a:t>‹#›</a:t>
            </a:fld>
            <a:endParaRPr lang="en-US" altLang="en-US"/>
          </a:p>
        </p:txBody>
      </p:sp>
    </p:spTree>
    <p:extLst>
      <p:ext uri="{BB962C8B-B14F-4D97-AF65-F5344CB8AC3E}">
        <p14:creationId xmlns:p14="http://schemas.microsoft.com/office/powerpoint/2010/main" val="223250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3BC7E1-AFC7-AA36-D385-44C327566B30}"/>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a:extLst>
              <a:ext uri="{FF2B5EF4-FFF2-40B4-BE49-F238E27FC236}">
                <a16:creationId xmlns:a16="http://schemas.microsoft.com/office/drawing/2014/main" id="{87B3520C-88A4-B8B3-57C0-DF4E7645B838}"/>
              </a:ext>
            </a:extLst>
          </p:cNvPr>
          <p:cNvSpPr>
            <a:spLocks noGrp="1"/>
          </p:cNvSpPr>
          <p:nvPr>
            <p:ph type="dt" sz="half" idx="10"/>
          </p:nvPr>
        </p:nvSpPr>
        <p:spPr/>
        <p:txBody>
          <a:bodyPr/>
          <a:lstStyle>
            <a:lvl1pPr>
              <a:defRPr/>
            </a:lvl1pPr>
          </a:lstStyle>
          <a:p>
            <a:pPr>
              <a:defRPr/>
            </a:pPr>
            <a:fld id="{174B8A4D-7290-4607-9502-EDF8D0318B50}" type="datetimeFigureOut">
              <a:rPr lang="en-US"/>
              <a:pPr>
                <a:defRPr/>
              </a:pPr>
              <a:t>03-Jul-22</a:t>
            </a:fld>
            <a:endParaRPr lang="en-US" dirty="0"/>
          </a:p>
        </p:txBody>
      </p:sp>
      <p:sp>
        <p:nvSpPr>
          <p:cNvPr id="4" name="Footer Placeholder 2">
            <a:extLst>
              <a:ext uri="{FF2B5EF4-FFF2-40B4-BE49-F238E27FC236}">
                <a16:creationId xmlns:a16="http://schemas.microsoft.com/office/drawing/2014/main" id="{49505694-9167-0D7A-5B64-8B05C0EFDB33}"/>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5" name="Slide Number Placeholder 3">
            <a:extLst>
              <a:ext uri="{FF2B5EF4-FFF2-40B4-BE49-F238E27FC236}">
                <a16:creationId xmlns:a16="http://schemas.microsoft.com/office/drawing/2014/main" id="{C835447F-4B44-EDA9-85C4-C029EA14EC8E}"/>
              </a:ext>
            </a:extLst>
          </p:cNvPr>
          <p:cNvSpPr>
            <a:spLocks noGrp="1"/>
          </p:cNvSpPr>
          <p:nvPr>
            <p:ph type="sldNum" sz="quarter" idx="12"/>
          </p:nvPr>
        </p:nvSpPr>
        <p:spPr/>
        <p:txBody>
          <a:bodyPr/>
          <a:lstStyle>
            <a:lvl1pPr>
              <a:defRPr/>
            </a:lvl1pPr>
          </a:lstStyle>
          <a:p>
            <a:r>
              <a:rPr lang="en-US" altLang="en-US"/>
              <a:t>13.</a:t>
            </a:r>
            <a:fld id="{B8F6D955-B139-4BB1-A5C2-3EB74D230077}" type="slidenum">
              <a:rPr lang="en-US" altLang="en-US"/>
              <a:pPr/>
              <a:t>‹#›</a:t>
            </a:fld>
            <a:endParaRPr lang="en-US" altLang="en-US"/>
          </a:p>
        </p:txBody>
      </p:sp>
    </p:spTree>
    <p:extLst>
      <p:ext uri="{BB962C8B-B14F-4D97-AF65-F5344CB8AC3E}">
        <p14:creationId xmlns:p14="http://schemas.microsoft.com/office/powerpoint/2010/main" val="319061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26">
            <a:extLst>
              <a:ext uri="{FF2B5EF4-FFF2-40B4-BE49-F238E27FC236}">
                <a16:creationId xmlns:a16="http://schemas.microsoft.com/office/drawing/2014/main" id="{170E9E82-8CD0-80D2-65D5-0DC73524C59F}"/>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a16="http://schemas.microsoft.com/office/drawing/2014/main" id="{37EB49BC-D05B-DCA1-6AB3-44D864904FD0}"/>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5623CA6E-390E-BD86-F6C5-4E85ED7B6A36}"/>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52F23D56-C611-0EBA-AF07-6F9BDFCD0C76}"/>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6187D914-6454-5387-376F-2DE214499DE6}"/>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1151B7D0-663A-9CED-FA2E-4AA069E7DFD3}"/>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D21D0893-FE6E-9552-71BA-DA36F5F9B183}"/>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ED5FA18-C9BA-A3C3-5A3D-042B8BAB6C8E}"/>
                </a:ext>
              </a:extLst>
            </p:cNvPr>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46988654-9BB0-08A8-EA3C-32555A624DC7}"/>
                </a:ext>
              </a:extLst>
            </p:cNvPr>
            <p:cNvSpPr>
              <a:spLocks/>
            </p:cNvSpPr>
            <p:nvPr/>
          </p:nvSpPr>
          <p:spPr bwMode="gray">
            <a:xfrm rot="-5400000">
              <a:off x="2548896" y="1765906"/>
              <a:ext cx="5995659" cy="3327400"/>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DB3F40B7-246D-F93F-4A3C-35DDFAEA60A8}"/>
                </a:ext>
              </a:extLst>
            </p:cNvPr>
            <p:cNvSpPr>
              <a:spLocks/>
            </p:cNvSpPr>
            <p:nvPr/>
          </p:nvSpPr>
          <p:spPr bwMode="gray">
            <a:xfrm rot="-5912394">
              <a:off x="2770252" y="1458824"/>
              <a:ext cx="2377944" cy="317500"/>
            </a:xfrm>
            <a:custGeom>
              <a:avLst/>
              <a:gdLst>
                <a:gd name="T0" fmla="*/ 1142798272 w 10000"/>
                <a:gd name="T1" fmla="*/ 547546782 h 5291"/>
                <a:gd name="T2" fmla="*/ 2147483646 w 10000"/>
                <a:gd name="T3" fmla="*/ 1144181069 h 5291"/>
                <a:gd name="T4" fmla="*/ 2147483646 w 10000"/>
                <a:gd name="T5" fmla="*/ 0 h 5291"/>
                <a:gd name="T6" fmla="*/ 2147483646 w 10000"/>
                <a:gd name="T7" fmla="*/ 0 h 5291"/>
                <a:gd name="T8" fmla="*/ 2147483646 w 10000"/>
                <a:gd name="T9" fmla="*/ 44114738 h 5291"/>
                <a:gd name="T10" fmla="*/ 2147483646 w 10000"/>
                <a:gd name="T11" fmla="*/ 86501018 h 5291"/>
                <a:gd name="T12" fmla="*/ 2147483646 w 10000"/>
                <a:gd name="T13" fmla="*/ 127587354 h 5291"/>
                <a:gd name="T14" fmla="*/ 2147483646 w 10000"/>
                <a:gd name="T15" fmla="*/ 162836635 h 5291"/>
                <a:gd name="T16" fmla="*/ 2147483646 w 10000"/>
                <a:gd name="T17" fmla="*/ 198301943 h 5291"/>
                <a:gd name="T18" fmla="*/ 2147483646 w 10000"/>
                <a:gd name="T19" fmla="*/ 231603138 h 5291"/>
                <a:gd name="T20" fmla="*/ 2147483646 w 10000"/>
                <a:gd name="T21" fmla="*/ 259931507 h 5291"/>
                <a:gd name="T22" fmla="*/ 2147483646 w 10000"/>
                <a:gd name="T23" fmla="*/ 286531418 h 5291"/>
                <a:gd name="T24" fmla="*/ 2147483646 w 10000"/>
                <a:gd name="T25" fmla="*/ 311399271 h 5291"/>
                <a:gd name="T26" fmla="*/ 2147483646 w 10000"/>
                <a:gd name="T27" fmla="*/ 332594182 h 5291"/>
                <a:gd name="T28" fmla="*/ 2147483646 w 10000"/>
                <a:gd name="T29" fmla="*/ 353785551 h 5291"/>
                <a:gd name="T30" fmla="*/ 2147483646 w 10000"/>
                <a:gd name="T31" fmla="*/ 371736033 h 5291"/>
                <a:gd name="T32" fmla="*/ 2147483646 w 10000"/>
                <a:gd name="T33" fmla="*/ 385790404 h 5291"/>
                <a:gd name="T34" fmla="*/ 2147483646 w 10000"/>
                <a:gd name="T35" fmla="*/ 400064402 h 5291"/>
                <a:gd name="T36" fmla="*/ 2147483646 w 10000"/>
                <a:gd name="T37" fmla="*/ 412174227 h 5291"/>
                <a:gd name="T38" fmla="*/ 2147483646 w 10000"/>
                <a:gd name="T39" fmla="*/ 421255712 h 5291"/>
                <a:gd name="T40" fmla="*/ 2147483646 w 10000"/>
                <a:gd name="T41" fmla="*/ 428176684 h 5291"/>
                <a:gd name="T42" fmla="*/ 2147483646 w 10000"/>
                <a:gd name="T43" fmla="*/ 435313683 h 5291"/>
                <a:gd name="T44" fmla="*/ 2147483646 w 10000"/>
                <a:gd name="T45" fmla="*/ 438770538 h 5291"/>
                <a:gd name="T46" fmla="*/ 2147483646 w 10000"/>
                <a:gd name="T47" fmla="*/ 442447081 h 5291"/>
                <a:gd name="T48" fmla="*/ 2147483646 w 10000"/>
                <a:gd name="T49" fmla="*/ 443963052 h 5291"/>
                <a:gd name="T50" fmla="*/ 2147483646 w 10000"/>
                <a:gd name="T51" fmla="*/ 442447081 h 5291"/>
                <a:gd name="T52" fmla="*/ 2147483646 w 10000"/>
                <a:gd name="T53" fmla="*/ 442447081 h 5291"/>
                <a:gd name="T54" fmla="*/ 2147483646 w 10000"/>
                <a:gd name="T55" fmla="*/ 438770538 h 5291"/>
                <a:gd name="T56" fmla="*/ 2147483646 w 10000"/>
                <a:gd name="T57" fmla="*/ 433365597 h 5291"/>
                <a:gd name="T58" fmla="*/ 2147483646 w 10000"/>
                <a:gd name="T59" fmla="*/ 428176684 h 5291"/>
                <a:gd name="T60" fmla="*/ 2147483646 w 10000"/>
                <a:gd name="T61" fmla="*/ 422768142 h 5291"/>
                <a:gd name="T62" fmla="*/ 2147483646 w 10000"/>
                <a:gd name="T63" fmla="*/ 414118712 h 5291"/>
                <a:gd name="T64" fmla="*/ 2147483646 w 10000"/>
                <a:gd name="T65" fmla="*/ 405037228 h 5291"/>
                <a:gd name="T66" fmla="*/ 2147483646 w 10000"/>
                <a:gd name="T67" fmla="*/ 396387859 h 5291"/>
                <a:gd name="T68" fmla="*/ 0 w 10000"/>
                <a:gd name="T69" fmla="*/ 373248463 h 5291"/>
                <a:gd name="T70" fmla="*/ 1142798272 w 10000"/>
                <a:gd name="T71" fmla="*/ 547546782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3F64CD11-D050-2D9F-5203-05A9A3D7FA70}"/>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104A8242-CC9E-95AE-51A2-1A7F955F19E3}"/>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4">
            <a:extLst>
              <a:ext uri="{FF2B5EF4-FFF2-40B4-BE49-F238E27FC236}">
                <a16:creationId xmlns:a16="http://schemas.microsoft.com/office/drawing/2014/main" id="{DA6BD041-5D92-7B9C-1993-A4985BA0BF4A}"/>
              </a:ext>
            </a:extLst>
          </p:cNvPr>
          <p:cNvSpPr>
            <a:spLocks noGrp="1"/>
          </p:cNvSpPr>
          <p:nvPr>
            <p:ph type="dt" sz="half" idx="10"/>
          </p:nvPr>
        </p:nvSpPr>
        <p:spPr/>
        <p:txBody>
          <a:bodyPr/>
          <a:lstStyle>
            <a:lvl1pPr>
              <a:defRPr/>
            </a:lvl1pPr>
          </a:lstStyle>
          <a:p>
            <a:pPr>
              <a:defRPr/>
            </a:pPr>
            <a:fld id="{BC60738E-8104-4C04-A88F-47BB273438CA}" type="datetimeFigureOut">
              <a:rPr lang="en-US"/>
              <a:pPr>
                <a:defRPr/>
              </a:pPr>
              <a:t>03-Jul-22</a:t>
            </a:fld>
            <a:endParaRPr lang="en-US" dirty="0"/>
          </a:p>
        </p:txBody>
      </p:sp>
      <p:sp>
        <p:nvSpPr>
          <p:cNvPr id="18" name="Footer Placeholder 5">
            <a:extLst>
              <a:ext uri="{FF2B5EF4-FFF2-40B4-BE49-F238E27FC236}">
                <a16:creationId xmlns:a16="http://schemas.microsoft.com/office/drawing/2014/main" id="{2ECB7DD4-7491-EA26-1E29-78D842A619F8}"/>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9" name="Slide Number Placeholder 6">
            <a:extLst>
              <a:ext uri="{FF2B5EF4-FFF2-40B4-BE49-F238E27FC236}">
                <a16:creationId xmlns:a16="http://schemas.microsoft.com/office/drawing/2014/main" id="{9EDA0388-DB50-18A5-AAB8-2202CA303D3E}"/>
              </a:ext>
            </a:extLst>
          </p:cNvPr>
          <p:cNvSpPr>
            <a:spLocks noGrp="1"/>
          </p:cNvSpPr>
          <p:nvPr>
            <p:ph type="sldNum" sz="quarter" idx="12"/>
          </p:nvPr>
        </p:nvSpPr>
        <p:spPr/>
        <p:txBody>
          <a:bodyPr/>
          <a:lstStyle>
            <a:lvl1pPr>
              <a:defRPr/>
            </a:lvl1pPr>
          </a:lstStyle>
          <a:p>
            <a:r>
              <a:rPr lang="en-US" altLang="en-US"/>
              <a:t>13.</a:t>
            </a:r>
            <a:fld id="{D9DAD973-51FD-457B-9D7A-C3E0A9DD67FF}" type="slidenum">
              <a:rPr lang="en-US" altLang="en-US"/>
              <a:pPr/>
              <a:t>‹#›</a:t>
            </a:fld>
            <a:endParaRPr lang="en-US" altLang="en-US"/>
          </a:p>
        </p:txBody>
      </p:sp>
    </p:spTree>
    <p:extLst>
      <p:ext uri="{BB962C8B-B14F-4D97-AF65-F5344CB8AC3E}">
        <p14:creationId xmlns:p14="http://schemas.microsoft.com/office/powerpoint/2010/main" val="304771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26">
            <a:extLst>
              <a:ext uri="{FF2B5EF4-FFF2-40B4-BE49-F238E27FC236}">
                <a16:creationId xmlns:a16="http://schemas.microsoft.com/office/drawing/2014/main" id="{57A6427E-8656-4666-06BE-37AFAEC67B47}"/>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a16="http://schemas.microsoft.com/office/drawing/2014/main" id="{B2672780-DD77-1426-E62D-16E78AF70189}"/>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3CCF853B-A9C6-5F8F-F992-C3DA67E7FC9B}"/>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C7E6E1E7-750D-92F7-543E-51EE5B3EA5E6}"/>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1399ED2E-D45D-7B5E-7D03-C87D479E1E32}"/>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03DB0843-8EA4-0DF5-0B15-784D87BA9912}"/>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DFFFBC30-13FE-D57F-1A66-C7C3BCFFC835}"/>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F6DA65C9-F5CF-A7AE-4ECE-AEB5DC3F842F}"/>
                </a:ext>
              </a:extLst>
            </p:cNvPr>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59BEDAA7-6B03-A82F-2400-8DE2115DD786}"/>
                </a:ext>
              </a:extLst>
            </p:cNvPr>
            <p:cNvSpPr>
              <a:spLocks/>
            </p:cNvSpPr>
            <p:nvPr/>
          </p:nvSpPr>
          <p:spPr bwMode="gray">
            <a:xfrm rot="-5400000">
              <a:off x="2852903" y="1766699"/>
              <a:ext cx="5995659" cy="3325813"/>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D7E0AE7E-4FAB-7CE1-7A35-159C64325AC5}"/>
                </a:ext>
              </a:extLst>
            </p:cNvPr>
            <p:cNvSpPr>
              <a:spLocks/>
            </p:cNvSpPr>
            <p:nvPr/>
          </p:nvSpPr>
          <p:spPr bwMode="gray">
            <a:xfrm rot="-5912394">
              <a:off x="3075052" y="1458824"/>
              <a:ext cx="2377944" cy="317500"/>
            </a:xfrm>
            <a:custGeom>
              <a:avLst/>
              <a:gdLst>
                <a:gd name="T0" fmla="*/ 1142798272 w 10000"/>
                <a:gd name="T1" fmla="*/ 547546782 h 5291"/>
                <a:gd name="T2" fmla="*/ 2147483646 w 10000"/>
                <a:gd name="T3" fmla="*/ 1144181069 h 5291"/>
                <a:gd name="T4" fmla="*/ 2147483646 w 10000"/>
                <a:gd name="T5" fmla="*/ 0 h 5291"/>
                <a:gd name="T6" fmla="*/ 2147483646 w 10000"/>
                <a:gd name="T7" fmla="*/ 0 h 5291"/>
                <a:gd name="T8" fmla="*/ 2147483646 w 10000"/>
                <a:gd name="T9" fmla="*/ 44114738 h 5291"/>
                <a:gd name="T10" fmla="*/ 2147483646 w 10000"/>
                <a:gd name="T11" fmla="*/ 86501018 h 5291"/>
                <a:gd name="T12" fmla="*/ 2147483646 w 10000"/>
                <a:gd name="T13" fmla="*/ 127587354 h 5291"/>
                <a:gd name="T14" fmla="*/ 2147483646 w 10000"/>
                <a:gd name="T15" fmla="*/ 162836635 h 5291"/>
                <a:gd name="T16" fmla="*/ 2147483646 w 10000"/>
                <a:gd name="T17" fmla="*/ 198301943 h 5291"/>
                <a:gd name="T18" fmla="*/ 2147483646 w 10000"/>
                <a:gd name="T19" fmla="*/ 231603138 h 5291"/>
                <a:gd name="T20" fmla="*/ 2147483646 w 10000"/>
                <a:gd name="T21" fmla="*/ 259931507 h 5291"/>
                <a:gd name="T22" fmla="*/ 2147483646 w 10000"/>
                <a:gd name="T23" fmla="*/ 286531418 h 5291"/>
                <a:gd name="T24" fmla="*/ 2147483646 w 10000"/>
                <a:gd name="T25" fmla="*/ 311399271 h 5291"/>
                <a:gd name="T26" fmla="*/ 2147483646 w 10000"/>
                <a:gd name="T27" fmla="*/ 332594182 h 5291"/>
                <a:gd name="T28" fmla="*/ 2147483646 w 10000"/>
                <a:gd name="T29" fmla="*/ 353785551 h 5291"/>
                <a:gd name="T30" fmla="*/ 2147483646 w 10000"/>
                <a:gd name="T31" fmla="*/ 371736033 h 5291"/>
                <a:gd name="T32" fmla="*/ 2147483646 w 10000"/>
                <a:gd name="T33" fmla="*/ 385790404 h 5291"/>
                <a:gd name="T34" fmla="*/ 2147483646 w 10000"/>
                <a:gd name="T35" fmla="*/ 400064402 h 5291"/>
                <a:gd name="T36" fmla="*/ 2147483646 w 10000"/>
                <a:gd name="T37" fmla="*/ 412174227 h 5291"/>
                <a:gd name="T38" fmla="*/ 2147483646 w 10000"/>
                <a:gd name="T39" fmla="*/ 421255712 h 5291"/>
                <a:gd name="T40" fmla="*/ 2147483646 w 10000"/>
                <a:gd name="T41" fmla="*/ 428176684 h 5291"/>
                <a:gd name="T42" fmla="*/ 2147483646 w 10000"/>
                <a:gd name="T43" fmla="*/ 435313683 h 5291"/>
                <a:gd name="T44" fmla="*/ 2147483646 w 10000"/>
                <a:gd name="T45" fmla="*/ 438770538 h 5291"/>
                <a:gd name="T46" fmla="*/ 2147483646 w 10000"/>
                <a:gd name="T47" fmla="*/ 442447081 h 5291"/>
                <a:gd name="T48" fmla="*/ 2147483646 w 10000"/>
                <a:gd name="T49" fmla="*/ 443963052 h 5291"/>
                <a:gd name="T50" fmla="*/ 2147483646 w 10000"/>
                <a:gd name="T51" fmla="*/ 442447081 h 5291"/>
                <a:gd name="T52" fmla="*/ 2147483646 w 10000"/>
                <a:gd name="T53" fmla="*/ 442447081 h 5291"/>
                <a:gd name="T54" fmla="*/ 2147483646 w 10000"/>
                <a:gd name="T55" fmla="*/ 438770538 h 5291"/>
                <a:gd name="T56" fmla="*/ 2147483646 w 10000"/>
                <a:gd name="T57" fmla="*/ 433365597 h 5291"/>
                <a:gd name="T58" fmla="*/ 2147483646 w 10000"/>
                <a:gd name="T59" fmla="*/ 428176684 h 5291"/>
                <a:gd name="T60" fmla="*/ 2147483646 w 10000"/>
                <a:gd name="T61" fmla="*/ 422768142 h 5291"/>
                <a:gd name="T62" fmla="*/ 2147483646 w 10000"/>
                <a:gd name="T63" fmla="*/ 414118712 h 5291"/>
                <a:gd name="T64" fmla="*/ 2147483646 w 10000"/>
                <a:gd name="T65" fmla="*/ 405037228 h 5291"/>
                <a:gd name="T66" fmla="*/ 2147483646 w 10000"/>
                <a:gd name="T67" fmla="*/ 396387859 h 5291"/>
                <a:gd name="T68" fmla="*/ 0 w 10000"/>
                <a:gd name="T69" fmla="*/ 373248463 h 5291"/>
                <a:gd name="T70" fmla="*/ 1142798272 w 10000"/>
                <a:gd name="T71" fmla="*/ 547546782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21BEA392-B158-B750-7C94-81318DE6CBC3}"/>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237D6DF9-33BD-5C0D-35BE-7BC45CB96042}"/>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4">
            <a:extLst>
              <a:ext uri="{FF2B5EF4-FFF2-40B4-BE49-F238E27FC236}">
                <a16:creationId xmlns:a16="http://schemas.microsoft.com/office/drawing/2014/main" id="{C587EA81-588C-C51D-4BB1-5A7715329D61}"/>
              </a:ext>
            </a:extLst>
          </p:cNvPr>
          <p:cNvSpPr>
            <a:spLocks noGrp="1"/>
          </p:cNvSpPr>
          <p:nvPr>
            <p:ph type="dt" sz="half" idx="10"/>
          </p:nvPr>
        </p:nvSpPr>
        <p:spPr/>
        <p:txBody>
          <a:bodyPr/>
          <a:lstStyle>
            <a:lvl1pPr>
              <a:defRPr/>
            </a:lvl1pPr>
          </a:lstStyle>
          <a:p>
            <a:pPr>
              <a:defRPr/>
            </a:pPr>
            <a:fld id="{59945E60-92C7-4BC5-91BE-7A6E06FBE638}" type="datetimeFigureOut">
              <a:rPr lang="en-US"/>
              <a:pPr>
                <a:defRPr/>
              </a:pPr>
              <a:t>03-Jul-22</a:t>
            </a:fld>
            <a:endParaRPr lang="en-US" dirty="0"/>
          </a:p>
        </p:txBody>
      </p:sp>
      <p:sp>
        <p:nvSpPr>
          <p:cNvPr id="18" name="Footer Placeholder 5">
            <a:extLst>
              <a:ext uri="{FF2B5EF4-FFF2-40B4-BE49-F238E27FC236}">
                <a16:creationId xmlns:a16="http://schemas.microsoft.com/office/drawing/2014/main" id="{4D2065CB-3745-0952-7EF9-F26DB234FF7A}"/>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9" name="Slide Number Placeholder 6">
            <a:extLst>
              <a:ext uri="{FF2B5EF4-FFF2-40B4-BE49-F238E27FC236}">
                <a16:creationId xmlns:a16="http://schemas.microsoft.com/office/drawing/2014/main" id="{458EA8AF-9506-66CF-095D-BC0038585F96}"/>
              </a:ext>
            </a:extLst>
          </p:cNvPr>
          <p:cNvSpPr>
            <a:spLocks noGrp="1"/>
          </p:cNvSpPr>
          <p:nvPr>
            <p:ph type="sldNum" sz="quarter" idx="12"/>
          </p:nvPr>
        </p:nvSpPr>
        <p:spPr/>
        <p:txBody>
          <a:bodyPr/>
          <a:lstStyle>
            <a:lvl1pPr>
              <a:defRPr/>
            </a:lvl1pPr>
          </a:lstStyle>
          <a:p>
            <a:r>
              <a:rPr lang="en-US" altLang="en-US"/>
              <a:t>13.</a:t>
            </a:r>
            <a:fld id="{D4495CC3-2BBE-4CE7-BC45-FB4F8C8876C0}" type="slidenum">
              <a:rPr lang="en-US" altLang="en-US"/>
              <a:pPr/>
              <a:t>‹#›</a:t>
            </a:fld>
            <a:endParaRPr lang="en-US" altLang="en-US"/>
          </a:p>
        </p:txBody>
      </p:sp>
    </p:spTree>
    <p:extLst>
      <p:ext uri="{BB962C8B-B14F-4D97-AF65-F5344CB8AC3E}">
        <p14:creationId xmlns:p14="http://schemas.microsoft.com/office/powerpoint/2010/main" val="94194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a:extLst>
              <a:ext uri="{FF2B5EF4-FFF2-40B4-BE49-F238E27FC236}">
                <a16:creationId xmlns:a16="http://schemas.microsoft.com/office/drawing/2014/main" id="{10DFF82D-69D7-73A3-655D-224982E110B7}"/>
              </a:ext>
            </a:extLst>
          </p:cNvPr>
          <p:cNvGrpSpPr>
            <a:grpSpLocks/>
          </p:cNvGrpSpPr>
          <p:nvPr/>
        </p:nvGrpSpPr>
        <p:grpSpPr bwMode="auto">
          <a:xfrm>
            <a:off x="-1588" y="0"/>
            <a:ext cx="9145588" cy="6861175"/>
            <a:chOff x="-1588" y="0"/>
            <a:chExt cx="9145588" cy="6860798"/>
          </a:xfrm>
        </p:grpSpPr>
        <p:sp>
          <p:nvSpPr>
            <p:cNvPr id="14" name="Rectangle 13">
              <a:extLst>
                <a:ext uri="{FF2B5EF4-FFF2-40B4-BE49-F238E27FC236}">
                  <a16:creationId xmlns:a16="http://schemas.microsoft.com/office/drawing/2014/main" id="{C5B6879A-807D-A03D-F311-8025370DA28A}"/>
                </a:ext>
              </a:extLst>
            </p:cNvPr>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a16="http://schemas.microsoft.com/office/drawing/2014/main" id="{FDA5EC76-ABC4-7B73-8820-A8FA8E29EBC9}"/>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87561971-1405-EC2D-2B98-9A2E8EC0EEAE}"/>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AFD85763-A72F-8499-B670-C28738D4A465}"/>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1FCAE2F0-5717-F0D6-C4BD-F191F82D728F}"/>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ADEC10B7-4B78-806A-DDA4-8B0AEA27B2F9}"/>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a:extLst>
                <a:ext uri="{FF2B5EF4-FFF2-40B4-BE49-F238E27FC236}">
                  <a16:creationId xmlns:a16="http://schemas.microsoft.com/office/drawing/2014/main" id="{0AAB9BEE-3B38-2854-4B5A-98B4947E2BC0}"/>
                </a:ext>
              </a:extLst>
            </p:cNvPr>
            <p:cNvSpPr>
              <a:spLocks/>
            </p:cNvSpPr>
            <p:nvPr/>
          </p:nvSpPr>
          <p:spPr bwMode="gray">
            <a:xfrm rot="-589932">
              <a:off x="6359525" y="1790602"/>
              <a:ext cx="2378075" cy="317483"/>
            </a:xfrm>
            <a:custGeom>
              <a:avLst/>
              <a:gdLst>
                <a:gd name="T0" fmla="*/ 1142924248 w 10000"/>
                <a:gd name="T1" fmla="*/ 547488123 h 5291"/>
                <a:gd name="T2" fmla="*/ 2147483646 w 10000"/>
                <a:gd name="T3" fmla="*/ 1144058541 h 5291"/>
                <a:gd name="T4" fmla="*/ 2147483646 w 10000"/>
                <a:gd name="T5" fmla="*/ 0 h 5291"/>
                <a:gd name="T6" fmla="*/ 2147483646 w 10000"/>
                <a:gd name="T7" fmla="*/ 0 h 5291"/>
                <a:gd name="T8" fmla="*/ 2147483646 w 10000"/>
                <a:gd name="T9" fmla="*/ 44109976 h 5291"/>
                <a:gd name="T10" fmla="*/ 2147483646 w 10000"/>
                <a:gd name="T11" fmla="*/ 86491706 h 5291"/>
                <a:gd name="T12" fmla="*/ 2147483646 w 10000"/>
                <a:gd name="T13" fmla="*/ 127573682 h 5291"/>
                <a:gd name="T14" fmla="*/ 2147483646 w 10000"/>
                <a:gd name="T15" fmla="*/ 162819215 h 5291"/>
                <a:gd name="T16" fmla="*/ 2147483646 w 10000"/>
                <a:gd name="T17" fmla="*/ 198280704 h 5291"/>
                <a:gd name="T18" fmla="*/ 2147483646 w 10000"/>
                <a:gd name="T19" fmla="*/ 231578377 h 5291"/>
                <a:gd name="T20" fmla="*/ 2147483646 w 10000"/>
                <a:gd name="T21" fmla="*/ 259903669 h 5291"/>
                <a:gd name="T22" fmla="*/ 2147483646 w 10000"/>
                <a:gd name="T23" fmla="*/ 286500715 h 5291"/>
                <a:gd name="T24" fmla="*/ 2147483646 w 10000"/>
                <a:gd name="T25" fmla="*/ 311365917 h 5291"/>
                <a:gd name="T26" fmla="*/ 2147483646 w 10000"/>
                <a:gd name="T27" fmla="*/ 332558612 h 5291"/>
                <a:gd name="T28" fmla="*/ 2147483646 w 10000"/>
                <a:gd name="T29" fmla="*/ 353747647 h 5291"/>
                <a:gd name="T30" fmla="*/ 2147483646 w 10000"/>
                <a:gd name="T31" fmla="*/ 371696267 h 5291"/>
                <a:gd name="T32" fmla="*/ 2147483646 w 10000"/>
                <a:gd name="T33" fmla="*/ 385749106 h 5291"/>
                <a:gd name="T34" fmla="*/ 2147483646 w 10000"/>
                <a:gd name="T35" fmla="*/ 400021559 h 5291"/>
                <a:gd name="T36" fmla="*/ 2147483646 w 10000"/>
                <a:gd name="T37" fmla="*/ 412130137 h 5291"/>
                <a:gd name="T38" fmla="*/ 2147483646 w 10000"/>
                <a:gd name="T39" fmla="*/ 421210655 h 5291"/>
                <a:gd name="T40" fmla="*/ 2147483646 w 10000"/>
                <a:gd name="T41" fmla="*/ 428130836 h 5291"/>
                <a:gd name="T42" fmla="*/ 2147483646 w 10000"/>
                <a:gd name="T43" fmla="*/ 435267093 h 5291"/>
                <a:gd name="T44" fmla="*/ 2147483646 w 10000"/>
                <a:gd name="T45" fmla="*/ 438723583 h 5291"/>
                <a:gd name="T46" fmla="*/ 2147483646 w 10000"/>
                <a:gd name="T47" fmla="*/ 442399690 h 5291"/>
                <a:gd name="T48" fmla="*/ 2147483646 w 10000"/>
                <a:gd name="T49" fmla="*/ 443915519 h 5291"/>
                <a:gd name="T50" fmla="*/ 2147483646 w 10000"/>
                <a:gd name="T51" fmla="*/ 442399690 h 5291"/>
                <a:gd name="T52" fmla="*/ 2147483646 w 10000"/>
                <a:gd name="T53" fmla="*/ 442399690 h 5291"/>
                <a:gd name="T54" fmla="*/ 2147483646 w 10000"/>
                <a:gd name="T55" fmla="*/ 438723583 h 5291"/>
                <a:gd name="T56" fmla="*/ 2147483646 w 10000"/>
                <a:gd name="T57" fmla="*/ 433319172 h 5291"/>
                <a:gd name="T58" fmla="*/ 2147483646 w 10000"/>
                <a:gd name="T59" fmla="*/ 428130836 h 5291"/>
                <a:gd name="T60" fmla="*/ 2147483646 w 10000"/>
                <a:gd name="T61" fmla="*/ 422722824 h 5291"/>
                <a:gd name="T62" fmla="*/ 2147483646 w 10000"/>
                <a:gd name="T63" fmla="*/ 414074398 h 5291"/>
                <a:gd name="T64" fmla="*/ 2147483646 w 10000"/>
                <a:gd name="T65" fmla="*/ 404993880 h 5291"/>
                <a:gd name="T66" fmla="*/ 2147483646 w 10000"/>
                <a:gd name="T67" fmla="*/ 396345453 h 5291"/>
                <a:gd name="T68" fmla="*/ 0 w 10000"/>
                <a:gd name="T69" fmla="*/ 373208497 h 5291"/>
                <a:gd name="T70" fmla="*/ 1142924248 w 10000"/>
                <a:gd name="T71" fmla="*/ 547488123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24">
              <a:extLst>
                <a:ext uri="{FF2B5EF4-FFF2-40B4-BE49-F238E27FC236}">
                  <a16:creationId xmlns:a16="http://schemas.microsoft.com/office/drawing/2014/main" id="{22E46940-C54F-2AEE-7973-60A8E534E9F3}"/>
                </a:ext>
              </a:extLst>
            </p:cNvPr>
            <p:cNvSpPr>
              <a:spLocks/>
            </p:cNvSpPr>
            <p:nvPr/>
          </p:nvSpPr>
          <p:spPr bwMode="gray">
            <a:xfrm>
              <a:off x="485775" y="1855686"/>
              <a:ext cx="8172450" cy="4535238"/>
            </a:xfrm>
            <a:custGeom>
              <a:avLst/>
              <a:gdLst>
                <a:gd name="T0" fmla="*/ 0 w 4960"/>
                <a:gd name="T1" fmla="*/ 0 h 2752"/>
                <a:gd name="T2" fmla="*/ 0 w 4960"/>
                <a:gd name="T3" fmla="*/ 2147483646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2147483646 h 2752"/>
                <a:gd name="T14" fmla="*/ 2147483646 w 4960"/>
                <a:gd name="T15" fmla="*/ 0 h 2752"/>
                <a:gd name="T16" fmla="*/ 2147483646 w 4960"/>
                <a:gd name="T17" fmla="*/ 0 h 2752"/>
                <a:gd name="T18" fmla="*/ 2147483646 w 4960"/>
                <a:gd name="T19" fmla="*/ 2147483646 h 2752"/>
                <a:gd name="T20" fmla="*/ 2147483646 w 4960"/>
                <a:gd name="T21" fmla="*/ 2147483646 h 2752"/>
                <a:gd name="T22" fmla="*/ 2147483646 w 4960"/>
                <a:gd name="T23" fmla="*/ 2147483646 h 2752"/>
                <a:gd name="T24" fmla="*/ 2147483646 w 4960"/>
                <a:gd name="T25" fmla="*/ 2147483646 h 2752"/>
                <a:gd name="T26" fmla="*/ 2147483646 w 4960"/>
                <a:gd name="T27" fmla="*/ 2147483646 h 2752"/>
                <a:gd name="T28" fmla="*/ 2147483646 w 4960"/>
                <a:gd name="T29" fmla="*/ 2147483646 h 2752"/>
                <a:gd name="T30" fmla="*/ 2147483646 w 4960"/>
                <a:gd name="T31" fmla="*/ 2147483646 h 2752"/>
                <a:gd name="T32" fmla="*/ 2147483646 w 4960"/>
                <a:gd name="T33" fmla="*/ 2147483646 h 2752"/>
                <a:gd name="T34" fmla="*/ 2147483646 w 4960"/>
                <a:gd name="T35" fmla="*/ 2147483646 h 2752"/>
                <a:gd name="T36" fmla="*/ 2147483646 w 4960"/>
                <a:gd name="T37" fmla="*/ 2147483646 h 2752"/>
                <a:gd name="T38" fmla="*/ 2147483646 w 4960"/>
                <a:gd name="T39" fmla="*/ 2147483646 h 2752"/>
                <a:gd name="T40" fmla="*/ 2147483646 w 4960"/>
                <a:gd name="T41" fmla="*/ 2147483646 h 2752"/>
                <a:gd name="T42" fmla="*/ 2147483646 w 4960"/>
                <a:gd name="T43" fmla="*/ 2147483646 h 2752"/>
                <a:gd name="T44" fmla="*/ 2147483646 w 4960"/>
                <a:gd name="T45" fmla="*/ 2147483646 h 2752"/>
                <a:gd name="T46" fmla="*/ 2147483646 w 4960"/>
                <a:gd name="T47" fmla="*/ 2147483646 h 2752"/>
                <a:gd name="T48" fmla="*/ 2147483646 w 4960"/>
                <a:gd name="T49" fmla="*/ 2147483646 h 2752"/>
                <a:gd name="T50" fmla="*/ 2147483646 w 4960"/>
                <a:gd name="T51" fmla="*/ 2147483646 h 2752"/>
                <a:gd name="T52" fmla="*/ 2147483646 w 4960"/>
                <a:gd name="T53" fmla="*/ 2147483646 h 2752"/>
                <a:gd name="T54" fmla="*/ 2147483646 w 4960"/>
                <a:gd name="T55" fmla="*/ 2147483646 h 2752"/>
                <a:gd name="T56" fmla="*/ 2147483646 w 4960"/>
                <a:gd name="T57" fmla="*/ 2147483646 h 2752"/>
                <a:gd name="T58" fmla="*/ 2147483646 w 4960"/>
                <a:gd name="T59" fmla="*/ 2147483646 h 2752"/>
                <a:gd name="T60" fmla="*/ 2147483646 w 4960"/>
                <a:gd name="T61" fmla="*/ 2147483646 h 2752"/>
                <a:gd name="T62" fmla="*/ 2147483646 w 4960"/>
                <a:gd name="T63" fmla="*/ 2147483646 h 2752"/>
                <a:gd name="T64" fmla="*/ 2147483646 w 4960"/>
                <a:gd name="T65" fmla="*/ 214748364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5">
              <a:extLst>
                <a:ext uri="{FF2B5EF4-FFF2-40B4-BE49-F238E27FC236}">
                  <a16:creationId xmlns:a16="http://schemas.microsoft.com/office/drawing/2014/main" id="{6ADA6B4C-703D-2E70-570C-6AA289CE2BD9}"/>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2147483646 w 5760"/>
                <a:gd name="T13" fmla="*/ 2147483646 h 4320"/>
                <a:gd name="T14" fmla="*/ 2147483646 w 5760"/>
                <a:gd name="T15" fmla="*/ 2147483646 h 4320"/>
                <a:gd name="T16" fmla="*/ 2147483646 w 5760"/>
                <a:gd name="T17" fmla="*/ 2147483646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7" name="Title Placeholder 1">
            <a:extLst>
              <a:ext uri="{FF2B5EF4-FFF2-40B4-BE49-F238E27FC236}">
                <a16:creationId xmlns:a16="http://schemas.microsoft.com/office/drawing/2014/main" id="{4B0D6D87-6910-A328-3A15-2736825E1979}"/>
              </a:ext>
            </a:extLst>
          </p:cNvPr>
          <p:cNvSpPr>
            <a:spLocks noGrp="1" noChangeArrowheads="1"/>
          </p:cNvSpPr>
          <p:nvPr>
            <p:ph type="title"/>
          </p:nvPr>
        </p:nvSpPr>
        <p:spPr bwMode="gray">
          <a:xfrm>
            <a:off x="866775" y="927100"/>
            <a:ext cx="6345238"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D26D29BB-28A6-C07A-C06D-6EAB550BD970}"/>
              </a:ext>
            </a:extLst>
          </p:cNvPr>
          <p:cNvSpPr>
            <a:spLocks noGrp="1" noChangeArrowheads="1"/>
          </p:cNvSpPr>
          <p:nvPr>
            <p:ph type="body" idx="1"/>
          </p:nvPr>
        </p:nvSpPr>
        <p:spPr bwMode="auto">
          <a:xfrm>
            <a:off x="863600" y="2489200"/>
            <a:ext cx="6346825"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5E5AFAC-238E-9DA7-CE21-1E1FCBB1808D}"/>
              </a:ext>
            </a:extLst>
          </p:cNvPr>
          <p:cNvSpPr>
            <a:spLocks noGrp="1"/>
          </p:cNvSpPr>
          <p:nvPr>
            <p:ph type="dt" sz="half" idx="2"/>
          </p:nvPr>
        </p:nvSpPr>
        <p:spPr>
          <a:xfrm>
            <a:off x="7573963" y="6365875"/>
            <a:ext cx="990600" cy="228600"/>
          </a:xfrm>
          <a:prstGeom prst="rect">
            <a:avLst/>
          </a:prstGeom>
        </p:spPr>
        <p:txBody>
          <a:bodyPr vert="horz" lIns="91440" tIns="45720" rIns="91440" bIns="45720" rtlCol="0" anchor="b"/>
          <a:lstStyle>
            <a:lvl1pPr algn="r" eaLnBrk="1" fontAlgn="auto" hangingPunct="1">
              <a:spcBef>
                <a:spcPts val="0"/>
              </a:spcBef>
              <a:spcAft>
                <a:spcPts val="0"/>
              </a:spcAft>
              <a:defRPr sz="900" b="1" i="0">
                <a:solidFill>
                  <a:schemeClr val="accent1"/>
                </a:solidFill>
                <a:latin typeface="+mn-lt"/>
              </a:defRPr>
            </a:lvl1pPr>
          </a:lstStyle>
          <a:p>
            <a:pPr>
              <a:defRPr/>
            </a:pPr>
            <a:fld id="{F2BB55DB-633C-4182-A617-C0EE78F025BD}" type="datetimeFigureOut">
              <a:rPr lang="en-US"/>
              <a:pPr>
                <a:defRPr/>
              </a:pPr>
              <a:t>03-Jul-22</a:t>
            </a:fld>
            <a:endParaRPr lang="en-US" dirty="0"/>
          </a:p>
        </p:txBody>
      </p:sp>
      <p:sp>
        <p:nvSpPr>
          <p:cNvPr id="5" name="Footer Placeholder 4">
            <a:extLst>
              <a:ext uri="{FF2B5EF4-FFF2-40B4-BE49-F238E27FC236}">
                <a16:creationId xmlns:a16="http://schemas.microsoft.com/office/drawing/2014/main" id="{0F09E930-4497-4E1A-1FF9-21D3500FE9E2}"/>
              </a:ext>
            </a:extLst>
          </p:cNvPr>
          <p:cNvSpPr>
            <a:spLocks noGrp="1"/>
          </p:cNvSpPr>
          <p:nvPr>
            <p:ph type="ftr" sz="quarter" idx="3"/>
          </p:nvPr>
        </p:nvSpPr>
        <p:spPr>
          <a:xfrm>
            <a:off x="590550" y="6365875"/>
            <a:ext cx="3860800" cy="228600"/>
          </a:xfrm>
          <a:prstGeom prst="rect">
            <a:avLst/>
          </a:prstGeom>
        </p:spPr>
        <p:txBody>
          <a:bodyPr vert="horz" lIns="91440" tIns="45720" rIns="91440" bIns="45720" rtlCol="0" anchor="b"/>
          <a:lstStyle>
            <a:lvl1pPr algn="l" eaLnBrk="1" fontAlgn="auto" hangingPunct="1">
              <a:spcBef>
                <a:spcPts val="0"/>
              </a:spcBef>
              <a:spcAft>
                <a:spcPts val="0"/>
              </a:spcAft>
              <a:defRPr sz="900" b="1" i="0">
                <a:solidFill>
                  <a:schemeClr val="accent1"/>
                </a:solidFill>
                <a:latin typeface="+mn-lt"/>
              </a:defRPr>
            </a:lvl1pPr>
          </a:lstStyle>
          <a:p>
            <a:pPr>
              <a:defRPr/>
            </a:pPr>
            <a:r>
              <a:rPr lang="en-US"/>
              <a:t>
              </a:t>
            </a:r>
            <a:endParaRPr lang="en-US" dirty="0"/>
          </a:p>
        </p:txBody>
      </p:sp>
      <p:sp>
        <p:nvSpPr>
          <p:cNvPr id="26" name="Rectangle 25">
            <a:extLst>
              <a:ext uri="{FF2B5EF4-FFF2-40B4-BE49-F238E27FC236}">
                <a16:creationId xmlns:a16="http://schemas.microsoft.com/office/drawing/2014/main" id="{B58AC230-B298-BDC2-1112-1E971E5B4124}"/>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a:extLst>
              <a:ext uri="{FF2B5EF4-FFF2-40B4-BE49-F238E27FC236}">
                <a16:creationId xmlns:a16="http://schemas.microsoft.com/office/drawing/2014/main" id="{6D35200B-FE82-3D39-BBF0-72E27661477F}"/>
              </a:ext>
            </a:extLst>
          </p:cNvPr>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2800">
                <a:solidFill>
                  <a:schemeClr val="bg1"/>
                </a:solidFill>
              </a:defRPr>
            </a:lvl1pPr>
          </a:lstStyle>
          <a:p>
            <a:r>
              <a:rPr lang="en-US" altLang="en-US"/>
              <a:t>13.</a:t>
            </a:r>
            <a:fld id="{4A41A64F-383F-4D39-B884-C8C4009109E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89" r:id="rId1"/>
    <p:sldLayoutId id="2147483885" r:id="rId2"/>
    <p:sldLayoutId id="2147483890" r:id="rId3"/>
    <p:sldLayoutId id="2147483886" r:id="rId4"/>
    <p:sldLayoutId id="2147483887" r:id="rId5"/>
    <p:sldLayoutId id="2147483888"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Lst>
  <p:hf hdr="0" ftr="0" dt="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488"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7E0E-A801-3549-F51F-DC418B3CDED1}"/>
              </a:ext>
            </a:extLst>
          </p:cNvPr>
          <p:cNvSpPr>
            <a:spLocks noGrp="1"/>
          </p:cNvSpPr>
          <p:nvPr>
            <p:ph type="ctrTitle"/>
          </p:nvPr>
        </p:nvSpPr>
        <p:spPr>
          <a:xfrm>
            <a:off x="639763" y="2432050"/>
            <a:ext cx="7275512" cy="2008188"/>
          </a:xfrm>
        </p:spPr>
        <p:txBody>
          <a:bodyPr rtlCol="0">
            <a:normAutofit fontScale="90000"/>
          </a:bodyPr>
          <a:lstStyle/>
          <a:p>
            <a:pPr eaLnBrk="1" fontAlgn="auto" hangingPunct="1">
              <a:spcAft>
                <a:spcPts val="0"/>
              </a:spcAft>
              <a:defRPr/>
            </a:pPr>
            <a:br>
              <a:rPr lang="en-US" dirty="0"/>
            </a:br>
            <a:br>
              <a:rPr lang="en-US" dirty="0"/>
            </a:br>
            <a:br>
              <a:rPr lang="en-US" dirty="0"/>
            </a:br>
            <a:br>
              <a:rPr lang="en-US" dirty="0"/>
            </a:br>
            <a:br>
              <a:rPr lang="en-US" dirty="0"/>
            </a:br>
            <a:br>
              <a:rPr lang="en-US" dirty="0"/>
            </a:br>
            <a:r>
              <a:rPr lang="en-US" sz="3975" dirty="0"/>
              <a:t>CSC- 362    </a:t>
            </a:r>
            <a:r>
              <a:rPr lang="en-US" sz="4000" dirty="0"/>
              <a:t>Computer Networks</a:t>
            </a:r>
            <a:br>
              <a:rPr lang="en-US" sz="3000" dirty="0"/>
            </a:br>
            <a:r>
              <a:rPr lang="en-US" sz="3300" dirty="0"/>
              <a:t> Week-7		   Lecture-13-14</a:t>
            </a:r>
            <a:br>
              <a:rPr lang="en-US" sz="3300" dirty="0"/>
            </a:br>
            <a:r>
              <a:rPr lang="en-US" sz="3300" dirty="0"/>
              <a:t>									</a:t>
            </a:r>
            <a:r>
              <a:rPr lang="en-US" sz="3300"/>
              <a:t>	</a:t>
            </a:r>
            <a:endParaRPr lang="en-US" sz="2100" dirty="0"/>
          </a:p>
        </p:txBody>
      </p:sp>
      <p:sp>
        <p:nvSpPr>
          <p:cNvPr id="3" name="Subtitle 2">
            <a:extLst>
              <a:ext uri="{FF2B5EF4-FFF2-40B4-BE49-F238E27FC236}">
                <a16:creationId xmlns:a16="http://schemas.microsoft.com/office/drawing/2014/main" id="{BF57703D-EE36-9A1A-C28F-7186C846279E}"/>
              </a:ext>
            </a:extLst>
          </p:cNvPr>
          <p:cNvSpPr>
            <a:spLocks noGrp="1"/>
          </p:cNvSpPr>
          <p:nvPr>
            <p:ph type="subTitle" idx="1"/>
          </p:nvPr>
        </p:nvSpPr>
        <p:spPr>
          <a:xfrm>
            <a:off x="866216" y="4440285"/>
            <a:ext cx="7180889" cy="646065"/>
          </a:xfrm>
          <a:ln>
            <a:miter lim="800000"/>
            <a:headEnd/>
            <a:tailEnd/>
          </a:ln>
        </p:spPr>
        <p:txBody>
          <a:bodyPr rtlCol="0">
            <a:normAutofit fontScale="67500" lnSpcReduction="20000"/>
          </a:bodyPr>
          <a:lstStyle/>
          <a:p>
            <a:pPr lvl="8" algn="r">
              <a:defRPr/>
            </a:pPr>
            <a:r>
              <a:rPr lang="en-US" dirty="0">
                <a:latin typeface="Arial" panose="020B0604020202020204" pitchFamily="34" charset="0"/>
                <a:cs typeface="Arial" panose="020B0604020202020204" pitchFamily="34" charset="0"/>
              </a:rPr>
              <a:t>									Prepared by:</a:t>
            </a:r>
          </a:p>
          <a:p>
            <a:pPr lvl="8" algn="r">
              <a:defRPr/>
            </a:pPr>
            <a:r>
              <a:rPr lang="en-US" dirty="0">
                <a:latin typeface="Arial" panose="020B0604020202020204" pitchFamily="34" charset="0"/>
                <a:cs typeface="Arial" panose="020B0604020202020204" pitchFamily="34" charset="0"/>
              </a:rPr>
              <a:t>					Mr. Attique Ur Rehman</a:t>
            </a:r>
          </a:p>
        </p:txBody>
      </p:sp>
      <p:sp>
        <p:nvSpPr>
          <p:cNvPr id="5" name="Footer Placeholder 4">
            <a:extLst>
              <a:ext uri="{FF2B5EF4-FFF2-40B4-BE49-F238E27FC236}">
                <a16:creationId xmlns:a16="http://schemas.microsoft.com/office/drawing/2014/main" id="{37BA6B33-59C6-B55F-BAA9-4BDAC749C3D0}"/>
              </a:ext>
            </a:extLst>
          </p:cNvPr>
          <p:cNvSpPr>
            <a:spLocks noGrp="1"/>
          </p:cNvSpPr>
          <p:nvPr>
            <p:ph type="ftr" sz="quarter" idx="11"/>
          </p:nvPr>
        </p:nvSpPr>
        <p:spPr>
          <a:xfrm rot="5400000">
            <a:off x="6236208" y="3264408"/>
            <a:ext cx="3859795" cy="228660"/>
          </a:xfrm>
        </p:spPr>
        <p:txBody>
          <a:bodyPr/>
          <a:lstStyle/>
          <a:p>
            <a:pPr>
              <a:defRPr/>
            </a:pPr>
            <a:r>
              <a:rPr lang="en-US"/>
              <a:t>Lahore Garrison University</a:t>
            </a:r>
          </a:p>
        </p:txBody>
      </p:sp>
      <p:sp>
        <p:nvSpPr>
          <p:cNvPr id="17413" name="Slide Number Placeholder 5">
            <a:extLst>
              <a:ext uri="{FF2B5EF4-FFF2-40B4-BE49-F238E27FC236}">
                <a16:creationId xmlns:a16="http://schemas.microsoft.com/office/drawing/2014/main" id="{6CFE0303-A19E-A336-801B-A68CBF5FFCF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45DCF52-5AD8-44AE-94E6-0867F6AACFAC}" type="slidenum">
              <a:rPr lang="en-US" altLang="en-US">
                <a:solidFill>
                  <a:schemeClr val="bg1"/>
                </a:solidFill>
              </a:rPr>
              <a:pPr/>
              <a:t>1</a:t>
            </a:fld>
            <a:endParaRPr lang="en-US" altLang="en-US">
              <a:solidFill>
                <a:schemeClr val="bg1"/>
              </a:solidFill>
            </a:endParaRPr>
          </a:p>
        </p:txBody>
      </p:sp>
      <p:pic>
        <p:nvPicPr>
          <p:cNvPr id="17414" name="Picture 3">
            <a:extLst>
              <a:ext uri="{FF2B5EF4-FFF2-40B4-BE49-F238E27FC236}">
                <a16:creationId xmlns:a16="http://schemas.microsoft.com/office/drawing/2014/main" id="{83753D6E-720E-9FD8-5B40-9A3CB6ACB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925513"/>
            <a:ext cx="14287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a:extLst>
              <a:ext uri="{FF2B5EF4-FFF2-40B4-BE49-F238E27FC236}">
                <a16:creationId xmlns:a16="http://schemas.microsoft.com/office/drawing/2014/main" id="{AEAC951C-F07E-D324-D380-B1D35D347F2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50024084-D014-452A-BFEF-01355517D8F8}" type="slidenum">
              <a:rPr lang="en-US" altLang="en-US">
                <a:solidFill>
                  <a:schemeClr val="bg1"/>
                </a:solidFill>
              </a:rPr>
              <a:pPr/>
              <a:t>10</a:t>
            </a:fld>
            <a:endParaRPr lang="en-US" altLang="en-US">
              <a:solidFill>
                <a:schemeClr val="bg1"/>
              </a:solidFill>
            </a:endParaRPr>
          </a:p>
        </p:txBody>
      </p:sp>
      <p:sp>
        <p:nvSpPr>
          <p:cNvPr id="31747" name="Text Box 4">
            <a:extLst>
              <a:ext uri="{FF2B5EF4-FFF2-40B4-BE49-F238E27FC236}">
                <a16:creationId xmlns:a16="http://schemas.microsoft.com/office/drawing/2014/main" id="{9B0CD2E1-6514-F1B4-D516-8BE9AB61659B}"/>
              </a:ext>
            </a:extLst>
          </p:cNvPr>
          <p:cNvSpPr txBox="1">
            <a:spLocks noChangeArrowheads="1"/>
          </p:cNvSpPr>
          <p:nvPr/>
        </p:nvSpPr>
        <p:spPr bwMode="auto">
          <a:xfrm>
            <a:off x="-1295400" y="892175"/>
            <a:ext cx="7165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800" i="1">
                <a:solidFill>
                  <a:schemeClr val="bg1"/>
                </a:solidFill>
                <a:latin typeface="Times New Roman" panose="02020603050405020304" pitchFamily="18" charset="0"/>
              </a:rPr>
              <a:t>                                                 802.3 MAC frame</a:t>
            </a:r>
          </a:p>
        </p:txBody>
      </p:sp>
      <p:sp>
        <p:nvSpPr>
          <p:cNvPr id="31748" name="Line 5">
            <a:extLst>
              <a:ext uri="{FF2B5EF4-FFF2-40B4-BE49-F238E27FC236}">
                <a16:creationId xmlns:a16="http://schemas.microsoft.com/office/drawing/2014/main" id="{F6400A65-D4E6-BDE6-54AF-BD85FA453F6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1749" name="Picture 6">
            <a:extLst>
              <a:ext uri="{FF2B5EF4-FFF2-40B4-BE49-F238E27FC236}">
                <a16:creationId xmlns:a16="http://schemas.microsoft.com/office/drawing/2014/main" id="{666FB6D6-01CD-0C88-D3E5-0C5A0B850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63" y="2538413"/>
            <a:ext cx="8821737"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a:extLst>
              <a:ext uri="{FF2B5EF4-FFF2-40B4-BE49-F238E27FC236}">
                <a16:creationId xmlns:a16="http://schemas.microsoft.com/office/drawing/2014/main" id="{5428D51D-6A27-4C89-FD9E-BA66F39789A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14C3EC98-38AA-4275-837E-7B6586B7CD7C}" type="slidenum">
              <a:rPr lang="en-US" altLang="en-US">
                <a:solidFill>
                  <a:schemeClr val="bg1"/>
                </a:solidFill>
              </a:rPr>
              <a:pPr/>
              <a:t>11</a:t>
            </a:fld>
            <a:endParaRPr lang="en-US" altLang="en-US">
              <a:solidFill>
                <a:schemeClr val="bg1"/>
              </a:solidFill>
            </a:endParaRPr>
          </a:p>
        </p:txBody>
      </p:sp>
      <p:sp>
        <p:nvSpPr>
          <p:cNvPr id="33795" name="Text Box 4">
            <a:extLst>
              <a:ext uri="{FF2B5EF4-FFF2-40B4-BE49-F238E27FC236}">
                <a16:creationId xmlns:a16="http://schemas.microsoft.com/office/drawing/2014/main" id="{0DC47289-0CE6-B3E4-EEDF-3D02FB34CB7A}"/>
              </a:ext>
            </a:extLst>
          </p:cNvPr>
          <p:cNvSpPr txBox="1">
            <a:spLocks noChangeArrowheads="1"/>
          </p:cNvSpPr>
          <p:nvPr/>
        </p:nvSpPr>
        <p:spPr bwMode="auto">
          <a:xfrm>
            <a:off x="2209800" y="890588"/>
            <a:ext cx="480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800" i="1">
                <a:solidFill>
                  <a:schemeClr val="bg1"/>
                </a:solidFill>
                <a:latin typeface="Times New Roman" panose="02020603050405020304" pitchFamily="18" charset="0"/>
              </a:rPr>
              <a:t>Minimum and maximum lengths</a:t>
            </a:r>
          </a:p>
        </p:txBody>
      </p:sp>
      <p:sp>
        <p:nvSpPr>
          <p:cNvPr id="33796" name="Line 5">
            <a:extLst>
              <a:ext uri="{FF2B5EF4-FFF2-40B4-BE49-F238E27FC236}">
                <a16:creationId xmlns:a16="http://schemas.microsoft.com/office/drawing/2014/main" id="{AC572094-7257-78F1-E459-3B6300113FD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3797" name="Picture 6">
            <a:extLst>
              <a:ext uri="{FF2B5EF4-FFF2-40B4-BE49-F238E27FC236}">
                <a16:creationId xmlns:a16="http://schemas.microsoft.com/office/drawing/2014/main" id="{5677EE75-CA09-E89B-F697-BAD402ED7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33638"/>
            <a:ext cx="8574088"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a:extLst>
              <a:ext uri="{FF2B5EF4-FFF2-40B4-BE49-F238E27FC236}">
                <a16:creationId xmlns:a16="http://schemas.microsoft.com/office/drawing/2014/main" id="{7266539F-8CD5-B97C-65EC-A2010F3FE1B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E235B7C6-E545-41D5-B91E-DEFF77C8469E}" type="slidenum">
              <a:rPr lang="en-US" altLang="en-US">
                <a:solidFill>
                  <a:schemeClr val="bg1"/>
                </a:solidFill>
              </a:rPr>
              <a:pPr/>
              <a:t>12</a:t>
            </a:fld>
            <a:endParaRPr lang="en-US" altLang="en-US">
              <a:solidFill>
                <a:schemeClr val="bg1"/>
              </a:solidFill>
            </a:endParaRPr>
          </a:p>
        </p:txBody>
      </p:sp>
      <p:sp>
        <p:nvSpPr>
          <p:cNvPr id="35843" name="Line 9">
            <a:extLst>
              <a:ext uri="{FF2B5EF4-FFF2-40B4-BE49-F238E27FC236}">
                <a16:creationId xmlns:a16="http://schemas.microsoft.com/office/drawing/2014/main" id="{DC361D50-36F6-8203-1496-0FC695CFF1E0}"/>
              </a:ext>
            </a:extLst>
          </p:cNvPr>
          <p:cNvSpPr>
            <a:spLocks noChangeShapeType="1"/>
          </p:cNvSpPr>
          <p:nvPr/>
        </p:nvSpPr>
        <p:spPr bwMode="auto">
          <a:xfrm>
            <a:off x="533400" y="2738438"/>
            <a:ext cx="80772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4" name="Line 10">
            <a:extLst>
              <a:ext uri="{FF2B5EF4-FFF2-40B4-BE49-F238E27FC236}">
                <a16:creationId xmlns:a16="http://schemas.microsoft.com/office/drawing/2014/main" id="{10DE4D72-59F5-8266-1740-C352C7696399}"/>
              </a:ext>
            </a:extLst>
          </p:cNvPr>
          <p:cNvSpPr>
            <a:spLocks noChangeShapeType="1"/>
          </p:cNvSpPr>
          <p:nvPr/>
        </p:nvSpPr>
        <p:spPr bwMode="auto">
          <a:xfrm>
            <a:off x="458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5" name="Rectangle 11">
            <a:extLst>
              <a:ext uri="{FF2B5EF4-FFF2-40B4-BE49-F238E27FC236}">
                <a16:creationId xmlns:a16="http://schemas.microsoft.com/office/drawing/2014/main" id="{F4424BBB-A46E-CE94-EC7D-46FFF8EF8F78}"/>
              </a:ext>
            </a:extLst>
          </p:cNvPr>
          <p:cNvSpPr>
            <a:spLocks noChangeArrowheads="1"/>
          </p:cNvSpPr>
          <p:nvPr/>
        </p:nvSpPr>
        <p:spPr bwMode="auto">
          <a:xfrm>
            <a:off x="533400" y="2786063"/>
            <a:ext cx="8077200" cy="1570037"/>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US" altLang="en-US" sz="3200">
                <a:solidFill>
                  <a:schemeClr val="hlink"/>
                </a:solidFill>
              </a:rPr>
              <a:t>Frame length:</a:t>
            </a:r>
            <a:endParaRPr lang="en-US" altLang="en-US" sz="3200"/>
          </a:p>
          <a:p>
            <a:pPr algn="ctr" eaLnBrk="1" hangingPunct="1"/>
            <a:r>
              <a:rPr lang="en-US" altLang="en-US" sz="3200"/>
              <a:t>Minimum: 64 bytes (512 bits) </a:t>
            </a:r>
            <a:br>
              <a:rPr lang="en-US" altLang="en-US" sz="3200"/>
            </a:br>
            <a:r>
              <a:rPr lang="en-US" altLang="en-US" sz="3200"/>
              <a:t>Maximum: 1518 bytes (12,144 bits)</a:t>
            </a:r>
            <a:endParaRPr lang="en-US" altLang="en-US" sz="3200" baseline="30000"/>
          </a:p>
        </p:txBody>
      </p:sp>
      <p:grpSp>
        <p:nvGrpSpPr>
          <p:cNvPr id="35846" name="Group 12">
            <a:extLst>
              <a:ext uri="{FF2B5EF4-FFF2-40B4-BE49-F238E27FC236}">
                <a16:creationId xmlns:a16="http://schemas.microsoft.com/office/drawing/2014/main" id="{33ABD8B9-C2A0-9A25-3A61-DFFB89424C75}"/>
              </a:ext>
            </a:extLst>
          </p:cNvPr>
          <p:cNvGrpSpPr>
            <a:grpSpLocks/>
          </p:cNvGrpSpPr>
          <p:nvPr/>
        </p:nvGrpSpPr>
        <p:grpSpPr bwMode="auto">
          <a:xfrm>
            <a:off x="457200" y="1981200"/>
            <a:ext cx="1143000" cy="566738"/>
            <a:chOff x="1200" y="1248"/>
            <a:chExt cx="720" cy="357"/>
          </a:xfrm>
        </p:grpSpPr>
        <p:pic>
          <p:nvPicPr>
            <p:cNvPr id="35847" name="Picture 13">
              <a:extLst>
                <a:ext uri="{FF2B5EF4-FFF2-40B4-BE49-F238E27FC236}">
                  <a16:creationId xmlns:a16="http://schemas.microsoft.com/office/drawing/2014/main" id="{DE692A83-13A7-B78A-8C2D-FEEEB0D3C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Text Box 14">
              <a:extLst>
                <a:ext uri="{FF2B5EF4-FFF2-40B4-BE49-F238E27FC236}">
                  <a16:creationId xmlns:a16="http://schemas.microsoft.com/office/drawing/2014/main" id="{A68C9323-B619-B766-EB87-43BBE6BC8A85}"/>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a:extLst>
              <a:ext uri="{FF2B5EF4-FFF2-40B4-BE49-F238E27FC236}">
                <a16:creationId xmlns:a16="http://schemas.microsoft.com/office/drawing/2014/main" id="{7218306B-4DD5-0E08-FFEB-4787AE609A2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2FDD351C-AFB5-4528-80E3-34BF15F0A5DE}" type="slidenum">
              <a:rPr lang="en-US" altLang="en-US">
                <a:solidFill>
                  <a:schemeClr val="bg1"/>
                </a:solidFill>
              </a:rPr>
              <a:pPr/>
              <a:t>13</a:t>
            </a:fld>
            <a:endParaRPr lang="en-US" altLang="en-US">
              <a:solidFill>
                <a:schemeClr val="bg1"/>
              </a:solidFill>
            </a:endParaRPr>
          </a:p>
        </p:txBody>
      </p:sp>
      <p:sp>
        <p:nvSpPr>
          <p:cNvPr id="37891" name="Text Box 4">
            <a:extLst>
              <a:ext uri="{FF2B5EF4-FFF2-40B4-BE49-F238E27FC236}">
                <a16:creationId xmlns:a16="http://schemas.microsoft.com/office/drawing/2014/main" id="{D307E782-9A70-546E-75DC-BFC16F571562}"/>
              </a:ext>
            </a:extLst>
          </p:cNvPr>
          <p:cNvSpPr txBox="1">
            <a:spLocks noChangeArrowheads="1"/>
          </p:cNvSpPr>
          <p:nvPr/>
        </p:nvSpPr>
        <p:spPr bwMode="auto">
          <a:xfrm>
            <a:off x="406400" y="1063625"/>
            <a:ext cx="83296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800" i="1">
                <a:solidFill>
                  <a:schemeClr val="bg1"/>
                </a:solidFill>
                <a:latin typeface="Times New Roman" panose="02020603050405020304" pitchFamily="18" charset="0"/>
              </a:rPr>
              <a:t>Example of an Ethernet address in hexadecimal notation</a:t>
            </a:r>
          </a:p>
        </p:txBody>
      </p:sp>
      <p:sp>
        <p:nvSpPr>
          <p:cNvPr id="37892" name="Line 5">
            <a:extLst>
              <a:ext uri="{FF2B5EF4-FFF2-40B4-BE49-F238E27FC236}">
                <a16:creationId xmlns:a16="http://schemas.microsoft.com/office/drawing/2014/main" id="{B1B1B717-279D-3128-239E-C0B426D7BAA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7893" name="Picture 6">
            <a:extLst>
              <a:ext uri="{FF2B5EF4-FFF2-40B4-BE49-F238E27FC236}">
                <a16:creationId xmlns:a16="http://schemas.microsoft.com/office/drawing/2014/main" id="{42009E61-19A3-908B-0712-F9EBEF54B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938" y="2679700"/>
            <a:ext cx="6078537"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a:extLst>
              <a:ext uri="{FF2B5EF4-FFF2-40B4-BE49-F238E27FC236}">
                <a16:creationId xmlns:a16="http://schemas.microsoft.com/office/drawing/2014/main" id="{0AB66917-0458-76BA-EE26-6E70CB686EC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11163A10-4B0D-4A99-B448-326FE181BBCB}" type="slidenum">
              <a:rPr lang="en-US" altLang="en-US">
                <a:solidFill>
                  <a:schemeClr val="bg1"/>
                </a:solidFill>
              </a:rPr>
              <a:pPr/>
              <a:t>14</a:t>
            </a:fld>
            <a:endParaRPr lang="en-US" altLang="en-US">
              <a:solidFill>
                <a:schemeClr val="bg1"/>
              </a:solidFill>
            </a:endParaRPr>
          </a:p>
        </p:txBody>
      </p:sp>
      <p:sp>
        <p:nvSpPr>
          <p:cNvPr id="39939" name="Text Box 4">
            <a:extLst>
              <a:ext uri="{FF2B5EF4-FFF2-40B4-BE49-F238E27FC236}">
                <a16:creationId xmlns:a16="http://schemas.microsoft.com/office/drawing/2014/main" id="{5730BDF2-1B68-1E66-638E-8680B0F00DDD}"/>
              </a:ext>
            </a:extLst>
          </p:cNvPr>
          <p:cNvSpPr txBox="1">
            <a:spLocks noChangeArrowheads="1"/>
          </p:cNvSpPr>
          <p:nvPr/>
        </p:nvSpPr>
        <p:spPr bwMode="auto">
          <a:xfrm>
            <a:off x="1784350" y="909638"/>
            <a:ext cx="54991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3200" i="1">
                <a:solidFill>
                  <a:schemeClr val="bg1"/>
                </a:solidFill>
                <a:latin typeface="Times New Roman" panose="02020603050405020304" pitchFamily="18" charset="0"/>
              </a:rPr>
              <a:t>Unicast and multicast addresses</a:t>
            </a:r>
          </a:p>
        </p:txBody>
      </p:sp>
      <p:sp>
        <p:nvSpPr>
          <p:cNvPr id="39940" name="Line 5">
            <a:extLst>
              <a:ext uri="{FF2B5EF4-FFF2-40B4-BE49-F238E27FC236}">
                <a16:creationId xmlns:a16="http://schemas.microsoft.com/office/drawing/2014/main" id="{6CDFA9F2-52A7-F734-D17D-6C8BD7D44B6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9941" name="Picture 6">
            <a:extLst>
              <a:ext uri="{FF2B5EF4-FFF2-40B4-BE49-F238E27FC236}">
                <a16:creationId xmlns:a16="http://schemas.microsoft.com/office/drawing/2014/main" id="{C3594C92-DE1C-28E6-0E51-A21025204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892425"/>
            <a:ext cx="72771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a:extLst>
              <a:ext uri="{FF2B5EF4-FFF2-40B4-BE49-F238E27FC236}">
                <a16:creationId xmlns:a16="http://schemas.microsoft.com/office/drawing/2014/main" id="{41E34BB8-AE8E-1329-8F16-2490C9C616D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4CE7E70-3AC3-4E42-832A-BF4076875D71}" type="slidenum">
              <a:rPr lang="en-US" altLang="en-US">
                <a:solidFill>
                  <a:schemeClr val="bg1"/>
                </a:solidFill>
              </a:rPr>
              <a:pPr/>
              <a:t>15</a:t>
            </a:fld>
            <a:endParaRPr lang="en-US" altLang="en-US">
              <a:solidFill>
                <a:schemeClr val="bg1"/>
              </a:solidFill>
            </a:endParaRPr>
          </a:p>
        </p:txBody>
      </p:sp>
      <p:sp>
        <p:nvSpPr>
          <p:cNvPr id="41987" name="Line 9">
            <a:extLst>
              <a:ext uri="{FF2B5EF4-FFF2-40B4-BE49-F238E27FC236}">
                <a16:creationId xmlns:a16="http://schemas.microsoft.com/office/drawing/2014/main" id="{7C8DF32F-4CC8-C92F-5215-7B82AC6057E9}"/>
              </a:ext>
            </a:extLst>
          </p:cNvPr>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88" name="Line 10">
            <a:extLst>
              <a:ext uri="{FF2B5EF4-FFF2-40B4-BE49-F238E27FC236}">
                <a16:creationId xmlns:a16="http://schemas.microsoft.com/office/drawing/2014/main" id="{0FDE6AC2-EDB9-6F0B-7760-7972169324B6}"/>
              </a:ext>
            </a:extLst>
          </p:cNvPr>
          <p:cNvSpPr>
            <a:spLocks noChangeShapeType="1"/>
          </p:cNvSpPr>
          <p:nvPr/>
        </p:nvSpPr>
        <p:spPr bwMode="auto">
          <a:xfrm>
            <a:off x="495300" y="4592638"/>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89" name="Rectangle 11">
            <a:extLst>
              <a:ext uri="{FF2B5EF4-FFF2-40B4-BE49-F238E27FC236}">
                <a16:creationId xmlns:a16="http://schemas.microsoft.com/office/drawing/2014/main" id="{5999F151-6E0F-9984-DC8C-8922BB5AB34C}"/>
              </a:ext>
            </a:extLst>
          </p:cNvPr>
          <p:cNvSpPr>
            <a:spLocks noChangeArrowheads="1"/>
          </p:cNvSpPr>
          <p:nvPr/>
        </p:nvSpPr>
        <p:spPr bwMode="auto">
          <a:xfrm>
            <a:off x="495300" y="2759075"/>
            <a:ext cx="8077200" cy="18161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US" altLang="en-US" sz="2800"/>
              <a:t>The least significant bit of the first byte </a:t>
            </a:r>
            <a:br>
              <a:rPr lang="en-US" altLang="en-US" sz="2800"/>
            </a:br>
            <a:r>
              <a:rPr lang="en-US" altLang="en-US" sz="2800"/>
              <a:t>defines the type of address.</a:t>
            </a:r>
            <a:br>
              <a:rPr lang="en-US" altLang="en-US" sz="2800"/>
            </a:br>
            <a:r>
              <a:rPr lang="en-US" altLang="en-US" sz="2800"/>
              <a:t>If the bit is </a:t>
            </a:r>
            <a:r>
              <a:rPr lang="en-US" altLang="en-US" sz="2800">
                <a:solidFill>
                  <a:schemeClr val="hlink"/>
                </a:solidFill>
              </a:rPr>
              <a:t>0</a:t>
            </a:r>
            <a:r>
              <a:rPr lang="en-US" altLang="en-US" sz="2800"/>
              <a:t>, the address is unicast;</a:t>
            </a:r>
            <a:br>
              <a:rPr lang="en-US" altLang="en-US" sz="2800"/>
            </a:br>
            <a:r>
              <a:rPr lang="en-US" altLang="en-US" sz="2800"/>
              <a:t>otherwise, it is multicast.</a:t>
            </a:r>
          </a:p>
        </p:txBody>
      </p:sp>
      <p:grpSp>
        <p:nvGrpSpPr>
          <p:cNvPr id="41990" name="Group 12">
            <a:extLst>
              <a:ext uri="{FF2B5EF4-FFF2-40B4-BE49-F238E27FC236}">
                <a16:creationId xmlns:a16="http://schemas.microsoft.com/office/drawing/2014/main" id="{3D75B210-3864-3002-D382-3BE4E15D06E3}"/>
              </a:ext>
            </a:extLst>
          </p:cNvPr>
          <p:cNvGrpSpPr>
            <a:grpSpLocks/>
          </p:cNvGrpSpPr>
          <p:nvPr/>
        </p:nvGrpSpPr>
        <p:grpSpPr bwMode="auto">
          <a:xfrm>
            <a:off x="457200" y="1981200"/>
            <a:ext cx="1143000" cy="566738"/>
            <a:chOff x="1200" y="1248"/>
            <a:chExt cx="720" cy="357"/>
          </a:xfrm>
        </p:grpSpPr>
        <p:pic>
          <p:nvPicPr>
            <p:cNvPr id="41991" name="Picture 13">
              <a:extLst>
                <a:ext uri="{FF2B5EF4-FFF2-40B4-BE49-F238E27FC236}">
                  <a16:creationId xmlns:a16="http://schemas.microsoft.com/office/drawing/2014/main" id="{F810E3C0-87AF-D371-6AEC-24420D885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 Box 14">
              <a:extLst>
                <a:ext uri="{FF2B5EF4-FFF2-40B4-BE49-F238E27FC236}">
                  <a16:creationId xmlns:a16="http://schemas.microsoft.com/office/drawing/2014/main" id="{59E39686-367C-BABF-8EEA-4B7C4C737D31}"/>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a:extLst>
              <a:ext uri="{FF2B5EF4-FFF2-40B4-BE49-F238E27FC236}">
                <a16:creationId xmlns:a16="http://schemas.microsoft.com/office/drawing/2014/main" id="{A5AA5060-772A-452A-1FCE-1A7367BF675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584F8A90-DCF4-4EDF-9B91-5500FB08DA1C}" type="slidenum">
              <a:rPr lang="en-US" altLang="en-US">
                <a:solidFill>
                  <a:schemeClr val="bg1"/>
                </a:solidFill>
              </a:rPr>
              <a:pPr/>
              <a:t>16</a:t>
            </a:fld>
            <a:endParaRPr lang="en-US" altLang="en-US">
              <a:solidFill>
                <a:schemeClr val="bg1"/>
              </a:solidFill>
            </a:endParaRPr>
          </a:p>
        </p:txBody>
      </p:sp>
      <p:sp>
        <p:nvSpPr>
          <p:cNvPr id="44035" name="Line 9">
            <a:extLst>
              <a:ext uri="{FF2B5EF4-FFF2-40B4-BE49-F238E27FC236}">
                <a16:creationId xmlns:a16="http://schemas.microsoft.com/office/drawing/2014/main" id="{BBECA1A7-8892-FB18-D43C-8DF4B0F38277}"/>
              </a:ext>
            </a:extLst>
          </p:cNvPr>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6" name="Line 10">
            <a:extLst>
              <a:ext uri="{FF2B5EF4-FFF2-40B4-BE49-F238E27FC236}">
                <a16:creationId xmlns:a16="http://schemas.microsoft.com/office/drawing/2014/main" id="{7108C1DB-1C68-3F23-075B-E47026774165}"/>
              </a:ext>
            </a:extLst>
          </p:cNvPr>
          <p:cNvSpPr>
            <a:spLocks noChangeShapeType="1"/>
          </p:cNvSpPr>
          <p:nvPr/>
        </p:nvSpPr>
        <p:spPr bwMode="auto">
          <a:xfrm>
            <a:off x="458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7" name="Rectangle 11">
            <a:extLst>
              <a:ext uri="{FF2B5EF4-FFF2-40B4-BE49-F238E27FC236}">
                <a16:creationId xmlns:a16="http://schemas.microsoft.com/office/drawing/2014/main" id="{43CF47C6-17B1-32F9-FC35-09A200EF7B8D}"/>
              </a:ext>
            </a:extLst>
          </p:cNvPr>
          <p:cNvSpPr>
            <a:spLocks noChangeArrowheads="1"/>
          </p:cNvSpPr>
          <p:nvPr/>
        </p:nvSpPr>
        <p:spPr bwMode="auto">
          <a:xfrm>
            <a:off x="495300" y="2759075"/>
            <a:ext cx="8077200" cy="1570038"/>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US" altLang="en-US" sz="3200"/>
              <a:t>The broadcast destination address is a special case of the multicast address in which all bits are 1s.</a:t>
            </a:r>
          </a:p>
        </p:txBody>
      </p:sp>
      <p:grpSp>
        <p:nvGrpSpPr>
          <p:cNvPr id="44038" name="Group 12">
            <a:extLst>
              <a:ext uri="{FF2B5EF4-FFF2-40B4-BE49-F238E27FC236}">
                <a16:creationId xmlns:a16="http://schemas.microsoft.com/office/drawing/2014/main" id="{AC6273EC-4D3C-BC1B-B842-DCED592633D3}"/>
              </a:ext>
            </a:extLst>
          </p:cNvPr>
          <p:cNvGrpSpPr>
            <a:grpSpLocks/>
          </p:cNvGrpSpPr>
          <p:nvPr/>
        </p:nvGrpSpPr>
        <p:grpSpPr bwMode="auto">
          <a:xfrm>
            <a:off x="457200" y="1981200"/>
            <a:ext cx="1143000" cy="566738"/>
            <a:chOff x="1200" y="1248"/>
            <a:chExt cx="720" cy="357"/>
          </a:xfrm>
        </p:grpSpPr>
        <p:pic>
          <p:nvPicPr>
            <p:cNvPr id="44039" name="Picture 13">
              <a:extLst>
                <a:ext uri="{FF2B5EF4-FFF2-40B4-BE49-F238E27FC236}">
                  <a16:creationId xmlns:a16="http://schemas.microsoft.com/office/drawing/2014/main" id="{0B3A3AF0-219B-BCBC-3ACF-C1FD23D05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 Box 14">
              <a:extLst>
                <a:ext uri="{FF2B5EF4-FFF2-40B4-BE49-F238E27FC236}">
                  <a16:creationId xmlns:a16="http://schemas.microsoft.com/office/drawing/2014/main" id="{17332C81-6D84-B2F7-4AC2-D9A38C79AAAF}"/>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a:extLst>
              <a:ext uri="{FF2B5EF4-FFF2-40B4-BE49-F238E27FC236}">
                <a16:creationId xmlns:a16="http://schemas.microsoft.com/office/drawing/2014/main" id="{17CDA742-FDF1-5596-9FEA-02140BAE0BF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EBE13267-BD8E-4137-8BF4-D0C5F7C10C8D}" type="slidenum">
              <a:rPr lang="en-US" altLang="en-US">
                <a:solidFill>
                  <a:schemeClr val="bg1"/>
                </a:solidFill>
              </a:rPr>
              <a:pPr/>
              <a:t>17</a:t>
            </a:fld>
            <a:endParaRPr lang="en-US" altLang="en-US">
              <a:solidFill>
                <a:schemeClr val="bg1"/>
              </a:solidFill>
            </a:endParaRPr>
          </a:p>
        </p:txBody>
      </p:sp>
      <p:sp>
        <p:nvSpPr>
          <p:cNvPr id="46083" name="Rectangle 9">
            <a:extLst>
              <a:ext uri="{FF2B5EF4-FFF2-40B4-BE49-F238E27FC236}">
                <a16:creationId xmlns:a16="http://schemas.microsoft.com/office/drawing/2014/main" id="{FEF7B367-B1EB-01A5-79D8-C0F8D2A8C58C}"/>
              </a:ext>
            </a:extLst>
          </p:cNvPr>
          <p:cNvSpPr>
            <a:spLocks noChangeArrowheads="1"/>
          </p:cNvSpPr>
          <p:nvPr/>
        </p:nvSpPr>
        <p:spPr bwMode="auto">
          <a:xfrm>
            <a:off x="557213" y="508000"/>
            <a:ext cx="8358187"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800" i="1">
                <a:latin typeface="Times New Roman" panose="02020603050405020304" pitchFamily="18" charset="0"/>
              </a:rPr>
              <a:t>Define the type of the following destination addresses:</a:t>
            </a:r>
          </a:p>
          <a:p>
            <a:pPr algn="just" eaLnBrk="1" hangingPunct="1"/>
            <a:r>
              <a:rPr lang="en-US" altLang="en-US" sz="2800" i="1">
                <a:solidFill>
                  <a:schemeClr val="hlink"/>
                </a:solidFill>
                <a:latin typeface="Times New Roman" panose="02020603050405020304" pitchFamily="18" charset="0"/>
              </a:rPr>
              <a:t>a</a:t>
            </a:r>
            <a:r>
              <a:rPr lang="en-US" altLang="en-US" sz="2800" i="1">
                <a:latin typeface="Times New Roman" panose="02020603050405020304" pitchFamily="18" charset="0"/>
              </a:rPr>
              <a:t>.  4A:30:10:21:10:1A               </a:t>
            </a:r>
            <a:r>
              <a:rPr lang="en-US" altLang="en-US" sz="2800" i="1">
                <a:solidFill>
                  <a:schemeClr val="hlink"/>
                </a:solidFill>
                <a:latin typeface="Times New Roman" panose="02020603050405020304" pitchFamily="18" charset="0"/>
              </a:rPr>
              <a:t>b</a:t>
            </a:r>
            <a:r>
              <a:rPr lang="en-US" altLang="en-US" sz="2800" i="1">
                <a:latin typeface="Times New Roman" panose="02020603050405020304" pitchFamily="18" charset="0"/>
              </a:rPr>
              <a:t>.  47:20:1B:2E:08:EE</a:t>
            </a:r>
          </a:p>
          <a:p>
            <a:pPr algn="just" eaLnBrk="1" hangingPunct="1"/>
            <a:r>
              <a:rPr lang="en-US" altLang="en-US" sz="2800" i="1">
                <a:solidFill>
                  <a:schemeClr val="hlink"/>
                </a:solidFill>
                <a:latin typeface="Times New Roman" panose="02020603050405020304" pitchFamily="18" charset="0"/>
              </a:rPr>
              <a:t>c.</a:t>
            </a:r>
            <a:r>
              <a:rPr lang="en-US" altLang="en-US" sz="2800" i="1">
                <a:latin typeface="Times New Roman" panose="02020603050405020304" pitchFamily="18" charset="0"/>
              </a:rPr>
              <a:t>  FF:FF:FF:FF:FF:FF</a:t>
            </a:r>
          </a:p>
        </p:txBody>
      </p:sp>
      <p:sp>
        <p:nvSpPr>
          <p:cNvPr id="46084" name="Rectangle 10">
            <a:extLst>
              <a:ext uri="{FF2B5EF4-FFF2-40B4-BE49-F238E27FC236}">
                <a16:creationId xmlns:a16="http://schemas.microsoft.com/office/drawing/2014/main" id="{21BCF86C-B066-E21E-46EE-8B5C8C36458C}"/>
              </a:ext>
            </a:extLst>
          </p:cNvPr>
          <p:cNvSpPr>
            <a:spLocks noChangeArrowheads="1"/>
          </p:cNvSpPr>
          <p:nvPr/>
        </p:nvSpPr>
        <p:spPr bwMode="auto">
          <a:xfrm>
            <a:off x="228600" y="2438400"/>
            <a:ext cx="868680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800" i="1">
                <a:solidFill>
                  <a:schemeClr val="hlink"/>
                </a:solidFill>
                <a:latin typeface="Times New Roman" panose="02020603050405020304" pitchFamily="18" charset="0"/>
              </a:rPr>
              <a:t>Solution</a:t>
            </a:r>
          </a:p>
          <a:p>
            <a:pPr eaLnBrk="1" hangingPunct="1"/>
            <a:r>
              <a:rPr lang="en-US" altLang="en-US" sz="2800" i="1">
                <a:latin typeface="Times" panose="02020603050405020304" pitchFamily="18" charset="0"/>
              </a:rPr>
              <a:t>To find the type of the address, we need to look at the second hexadecimal digit from the left. If it is even, the address is unicast. If it is odd, the address is multicast. If all digits are F’s, the address is broadcast. Therefore, we have the following:</a:t>
            </a:r>
          </a:p>
          <a:p>
            <a:pPr eaLnBrk="1" hangingPunct="1"/>
            <a:r>
              <a:rPr lang="en-US" altLang="en-US" sz="2800" i="1">
                <a:solidFill>
                  <a:schemeClr val="hlink"/>
                </a:solidFill>
                <a:latin typeface="Times" panose="02020603050405020304" pitchFamily="18" charset="0"/>
              </a:rPr>
              <a:t>a</a:t>
            </a:r>
            <a:r>
              <a:rPr lang="en-US" altLang="en-US" sz="2800" i="1">
                <a:latin typeface="Times" panose="02020603050405020304" pitchFamily="18" charset="0"/>
              </a:rPr>
              <a:t>.  This is a unicast address because A in binary is 1010.</a:t>
            </a:r>
          </a:p>
          <a:p>
            <a:pPr eaLnBrk="1" hangingPunct="1"/>
            <a:r>
              <a:rPr lang="en-US" altLang="en-US" sz="2800" i="1">
                <a:solidFill>
                  <a:schemeClr val="hlink"/>
                </a:solidFill>
                <a:latin typeface="Times" panose="02020603050405020304" pitchFamily="18" charset="0"/>
              </a:rPr>
              <a:t>b.</a:t>
            </a:r>
            <a:r>
              <a:rPr lang="en-US" altLang="en-US" sz="2800" i="1">
                <a:latin typeface="Times" panose="02020603050405020304" pitchFamily="18" charset="0"/>
              </a:rPr>
              <a:t>  This is a multicast address because 7 in binary is 0111.</a:t>
            </a:r>
          </a:p>
          <a:p>
            <a:pPr eaLnBrk="1" hangingPunct="1"/>
            <a:r>
              <a:rPr lang="en-US" altLang="en-US" sz="2800" i="1">
                <a:solidFill>
                  <a:schemeClr val="hlink"/>
                </a:solidFill>
                <a:latin typeface="Times" panose="02020603050405020304" pitchFamily="18" charset="0"/>
              </a:rPr>
              <a:t>c.</a:t>
            </a:r>
            <a:r>
              <a:rPr lang="en-US" altLang="en-US" sz="2800" i="1">
                <a:latin typeface="Times" panose="02020603050405020304" pitchFamily="18" charset="0"/>
              </a:rPr>
              <a:t>  This is a broadcast address because all digits are F’s.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a:extLst>
              <a:ext uri="{FF2B5EF4-FFF2-40B4-BE49-F238E27FC236}">
                <a16:creationId xmlns:a16="http://schemas.microsoft.com/office/drawing/2014/main" id="{6E6275DC-DB8A-C2C8-BAB2-2D70DA4363B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7BFBC7E-FFD7-4E7F-8C4F-9343E01B22BC}" type="slidenum">
              <a:rPr lang="en-US" altLang="en-US">
                <a:solidFill>
                  <a:schemeClr val="bg1"/>
                </a:solidFill>
              </a:rPr>
              <a:pPr/>
              <a:t>18</a:t>
            </a:fld>
            <a:endParaRPr lang="en-US" altLang="en-US">
              <a:solidFill>
                <a:schemeClr val="bg1"/>
              </a:solidFill>
            </a:endParaRPr>
          </a:p>
        </p:txBody>
      </p:sp>
      <p:sp>
        <p:nvSpPr>
          <p:cNvPr id="48131" name="Rectangle 9">
            <a:extLst>
              <a:ext uri="{FF2B5EF4-FFF2-40B4-BE49-F238E27FC236}">
                <a16:creationId xmlns:a16="http://schemas.microsoft.com/office/drawing/2014/main" id="{0C2E209B-E7B4-34EA-2556-1C6B4AE3A6E6}"/>
              </a:ext>
            </a:extLst>
          </p:cNvPr>
          <p:cNvSpPr>
            <a:spLocks noChangeArrowheads="1"/>
          </p:cNvSpPr>
          <p:nvPr/>
        </p:nvSpPr>
        <p:spPr bwMode="auto">
          <a:xfrm>
            <a:off x="671513" y="995363"/>
            <a:ext cx="82423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800" i="1">
                <a:solidFill>
                  <a:schemeClr val="bg1"/>
                </a:solidFill>
                <a:latin typeface="Times New Roman" panose="02020603050405020304" pitchFamily="18" charset="0"/>
              </a:rPr>
              <a:t>Show how the address 47:20:1B:2E:08:EE is sent out on line.</a:t>
            </a:r>
          </a:p>
        </p:txBody>
      </p:sp>
      <p:sp>
        <p:nvSpPr>
          <p:cNvPr id="48132" name="Rectangle 10">
            <a:extLst>
              <a:ext uri="{FF2B5EF4-FFF2-40B4-BE49-F238E27FC236}">
                <a16:creationId xmlns:a16="http://schemas.microsoft.com/office/drawing/2014/main" id="{87131D25-5451-3E5C-B1A6-60389B9AFF26}"/>
              </a:ext>
            </a:extLst>
          </p:cNvPr>
          <p:cNvSpPr>
            <a:spLocks noChangeArrowheads="1"/>
          </p:cNvSpPr>
          <p:nvPr/>
        </p:nvSpPr>
        <p:spPr bwMode="auto">
          <a:xfrm>
            <a:off x="228600" y="2328863"/>
            <a:ext cx="86868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800" i="1">
                <a:latin typeface="Times New Roman" panose="02020603050405020304" pitchFamily="18" charset="0"/>
              </a:rPr>
              <a:t>Solution</a:t>
            </a:r>
          </a:p>
          <a:p>
            <a:pPr eaLnBrk="1" hangingPunct="1"/>
            <a:r>
              <a:rPr lang="en-US" altLang="en-US" sz="2800" i="1">
                <a:latin typeface="Times" panose="02020603050405020304" pitchFamily="18" charset="0"/>
              </a:rPr>
              <a:t>The address is sent left-to-right, byte by byte; for each byte, it is sent right-to-left, bit by bit, as shown below:</a:t>
            </a:r>
          </a:p>
        </p:txBody>
      </p:sp>
      <p:pic>
        <p:nvPicPr>
          <p:cNvPr id="48133" name="Picture 14">
            <a:extLst>
              <a:ext uri="{FF2B5EF4-FFF2-40B4-BE49-F238E27FC236}">
                <a16:creationId xmlns:a16="http://schemas.microsoft.com/office/drawing/2014/main" id="{C082CB7C-5BC2-F578-0941-AC8A83F13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4191000"/>
            <a:ext cx="8093075" cy="296863"/>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a:extLst>
              <a:ext uri="{FF2B5EF4-FFF2-40B4-BE49-F238E27FC236}">
                <a16:creationId xmlns:a16="http://schemas.microsoft.com/office/drawing/2014/main" id="{CF1E352F-5197-E411-169C-5D339A9415D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74908FD-1FB1-4312-B2F5-4F20E0539BEB}" type="slidenum">
              <a:rPr lang="en-US" altLang="en-US">
                <a:solidFill>
                  <a:schemeClr val="bg1"/>
                </a:solidFill>
              </a:rPr>
              <a:pPr/>
              <a:t>19</a:t>
            </a:fld>
            <a:endParaRPr lang="en-US" altLang="en-US">
              <a:solidFill>
                <a:schemeClr val="bg1"/>
              </a:solidFill>
            </a:endParaRPr>
          </a:p>
        </p:txBody>
      </p:sp>
      <p:sp>
        <p:nvSpPr>
          <p:cNvPr id="50179" name="Text Box 4">
            <a:extLst>
              <a:ext uri="{FF2B5EF4-FFF2-40B4-BE49-F238E27FC236}">
                <a16:creationId xmlns:a16="http://schemas.microsoft.com/office/drawing/2014/main" id="{C549C574-75B2-1184-05E0-6AC0CA2E04F2}"/>
              </a:ext>
            </a:extLst>
          </p:cNvPr>
          <p:cNvSpPr txBox="1">
            <a:spLocks noChangeArrowheads="1"/>
          </p:cNvSpPr>
          <p:nvPr/>
        </p:nvSpPr>
        <p:spPr bwMode="auto">
          <a:xfrm>
            <a:off x="2151063" y="966788"/>
            <a:ext cx="4841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800" i="1">
                <a:solidFill>
                  <a:schemeClr val="bg1"/>
                </a:solidFill>
                <a:latin typeface="Times New Roman" panose="02020603050405020304" pitchFamily="18" charset="0"/>
              </a:rPr>
              <a:t>Categories of Standard Ethernet</a:t>
            </a:r>
          </a:p>
        </p:txBody>
      </p:sp>
      <p:sp>
        <p:nvSpPr>
          <p:cNvPr id="50180" name="Line 5">
            <a:extLst>
              <a:ext uri="{FF2B5EF4-FFF2-40B4-BE49-F238E27FC236}">
                <a16:creationId xmlns:a16="http://schemas.microsoft.com/office/drawing/2014/main" id="{826498ED-6A72-2876-3998-793B23FB40D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0181" name="Picture 6">
            <a:extLst>
              <a:ext uri="{FF2B5EF4-FFF2-40B4-BE49-F238E27FC236}">
                <a16:creationId xmlns:a16="http://schemas.microsoft.com/office/drawing/2014/main" id="{7E34A7CF-7F6B-DB01-C79A-112705264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63" y="2193925"/>
            <a:ext cx="6389687" cy="33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FC8D956-3622-81BB-6AB8-243B6B29E04D}"/>
              </a:ext>
            </a:extLst>
          </p:cNvPr>
          <p:cNvSpPr>
            <a:spLocks noGrp="1" noChangeArrowheads="1"/>
          </p:cNvSpPr>
          <p:nvPr>
            <p:ph type="title"/>
          </p:nvPr>
        </p:nvSpPr>
        <p:spPr>
          <a:xfrm>
            <a:off x="865188" y="927100"/>
            <a:ext cx="6345237" cy="709613"/>
          </a:xfrm>
        </p:spPr>
        <p:txBody>
          <a:bodyPr/>
          <a:lstStyle/>
          <a:p>
            <a:pPr eaLnBrk="1" hangingPunct="1"/>
            <a:r>
              <a:rPr lang="en-US" altLang="en-US"/>
              <a:t>Instructor Contact Details		</a:t>
            </a:r>
          </a:p>
        </p:txBody>
      </p:sp>
      <p:sp>
        <p:nvSpPr>
          <p:cNvPr id="18435" name="Content Placeholder 2">
            <a:extLst>
              <a:ext uri="{FF2B5EF4-FFF2-40B4-BE49-F238E27FC236}">
                <a16:creationId xmlns:a16="http://schemas.microsoft.com/office/drawing/2014/main" id="{ACEDEE52-99EA-79BB-D02C-797369878760}"/>
              </a:ext>
            </a:extLst>
          </p:cNvPr>
          <p:cNvSpPr>
            <a:spLocks noGrp="1" noChangeArrowheads="1"/>
          </p:cNvSpPr>
          <p:nvPr>
            <p:ph idx="1"/>
          </p:nvPr>
        </p:nvSpPr>
        <p:spPr/>
        <p:txBody>
          <a:bodyPr/>
          <a:lstStyle/>
          <a:p>
            <a:r>
              <a:rPr lang="en-US" altLang="en-US" sz="1800"/>
              <a:t>Name: Mr. Attique Ur Rehman</a:t>
            </a:r>
          </a:p>
          <a:p>
            <a:r>
              <a:rPr lang="en-US" altLang="en-US" sz="1800"/>
              <a:t>Course Instructor:  CSC362- </a:t>
            </a:r>
            <a:r>
              <a:rPr lang="en-US" altLang="en-US" sz="1800">
                <a:sym typeface="+mn-ea"/>
              </a:rPr>
              <a:t>Computer Networks</a:t>
            </a:r>
          </a:p>
          <a:p>
            <a:r>
              <a:rPr lang="en-US" altLang="en-US" sz="1800"/>
              <a:t>Credit Hours: (3+1)=4</a:t>
            </a:r>
          </a:p>
          <a:p>
            <a:r>
              <a:rPr lang="en-US" altLang="en-US" sz="1800"/>
              <a:t>Office Location: 2</a:t>
            </a:r>
            <a:r>
              <a:rPr lang="en-US" altLang="en-US" sz="1800" baseline="30000"/>
              <a:t>nd</a:t>
            </a:r>
            <a:r>
              <a:rPr lang="en-US" altLang="en-US" sz="1800"/>
              <a:t> Floor Computer Science Faculty Office: 41-C </a:t>
            </a:r>
          </a:p>
          <a:p>
            <a:r>
              <a:rPr lang="en-US" altLang="en-US" sz="1800"/>
              <a:t>Email: attique.rehman@lgu.edu.pk</a:t>
            </a:r>
          </a:p>
          <a:p>
            <a:r>
              <a:rPr lang="en-US" altLang="en-US" sz="1800"/>
              <a:t>Visiting Hours:  Wednesday (11:30 am -1:00 pm)</a:t>
            </a:r>
          </a:p>
        </p:txBody>
      </p:sp>
      <p:sp>
        <p:nvSpPr>
          <p:cNvPr id="18436" name="Footer Placeholder 3">
            <a:extLst>
              <a:ext uri="{FF2B5EF4-FFF2-40B4-BE49-F238E27FC236}">
                <a16:creationId xmlns:a16="http://schemas.microsoft.com/office/drawing/2014/main" id="{60215218-92C9-B105-9413-A535B7AA01B5}"/>
              </a:ext>
            </a:extLst>
          </p:cNvPr>
          <p:cNvSpPr>
            <a:spLocks noGrp="1" noChangeArrowheads="1"/>
          </p:cNvSpPr>
          <p:nvPr>
            <p:ph type="ftr"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en-US"/>
              <a:t>Lahore Garrison University</a:t>
            </a:r>
          </a:p>
        </p:txBody>
      </p:sp>
      <p:sp>
        <p:nvSpPr>
          <p:cNvPr id="18437" name="Slide Number Placeholder 4">
            <a:extLst>
              <a:ext uri="{FF2B5EF4-FFF2-40B4-BE49-F238E27FC236}">
                <a16:creationId xmlns:a16="http://schemas.microsoft.com/office/drawing/2014/main" id="{D189190E-DDD7-B32E-9FFF-DD30587F8D9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16E2262A-3981-4CDA-B424-BB1834E5B992}" type="slidenum">
              <a:rPr lang="en-US" altLang="en-US">
                <a:solidFill>
                  <a:schemeClr val="bg1"/>
                </a:solidFill>
              </a:rPr>
              <a:pPr/>
              <a:t>2</a:t>
            </a:fld>
            <a:endParaRPr lang="en-US" altLang="en-US">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a:extLst>
              <a:ext uri="{FF2B5EF4-FFF2-40B4-BE49-F238E27FC236}">
                <a16:creationId xmlns:a16="http://schemas.microsoft.com/office/drawing/2014/main" id="{4155C36A-947F-47B1-736E-6DF79A93E3D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80E13D9A-AADC-43C7-8B48-E58BBE8B96A1}" type="slidenum">
              <a:rPr lang="en-US" altLang="en-US">
                <a:solidFill>
                  <a:schemeClr val="bg1"/>
                </a:solidFill>
              </a:rPr>
              <a:pPr/>
              <a:t>20</a:t>
            </a:fld>
            <a:endParaRPr lang="en-US" altLang="en-US">
              <a:solidFill>
                <a:schemeClr val="bg1"/>
              </a:solidFill>
            </a:endParaRPr>
          </a:p>
        </p:txBody>
      </p:sp>
      <p:sp>
        <p:nvSpPr>
          <p:cNvPr id="52227" name="Text Box 4">
            <a:extLst>
              <a:ext uri="{FF2B5EF4-FFF2-40B4-BE49-F238E27FC236}">
                <a16:creationId xmlns:a16="http://schemas.microsoft.com/office/drawing/2014/main" id="{BCE6F2E1-8EF8-8BF2-A6A5-7A02F5CBF815}"/>
              </a:ext>
            </a:extLst>
          </p:cNvPr>
          <p:cNvSpPr txBox="1">
            <a:spLocks noChangeArrowheads="1"/>
          </p:cNvSpPr>
          <p:nvPr/>
        </p:nvSpPr>
        <p:spPr bwMode="auto">
          <a:xfrm>
            <a:off x="-304800" y="895350"/>
            <a:ext cx="8132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800" i="1">
                <a:solidFill>
                  <a:schemeClr val="bg1"/>
                </a:solidFill>
                <a:latin typeface="Times New Roman" panose="02020603050405020304" pitchFamily="18" charset="0"/>
              </a:rPr>
              <a:t>          Encoding in a Standard Ethernet implementation</a:t>
            </a:r>
          </a:p>
        </p:txBody>
      </p:sp>
      <p:sp>
        <p:nvSpPr>
          <p:cNvPr id="52228" name="Line 5">
            <a:extLst>
              <a:ext uri="{FF2B5EF4-FFF2-40B4-BE49-F238E27FC236}">
                <a16:creationId xmlns:a16="http://schemas.microsoft.com/office/drawing/2014/main" id="{6C1A8465-5A67-3A20-27FA-73CE4AEEE17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2229" name="Picture 6">
            <a:extLst>
              <a:ext uri="{FF2B5EF4-FFF2-40B4-BE49-F238E27FC236}">
                <a16:creationId xmlns:a16="http://schemas.microsoft.com/office/drawing/2014/main" id="{A151B365-282B-0654-2D1E-FAF9F5569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2363788"/>
            <a:ext cx="7367587" cy="327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a:extLst>
              <a:ext uri="{FF2B5EF4-FFF2-40B4-BE49-F238E27FC236}">
                <a16:creationId xmlns:a16="http://schemas.microsoft.com/office/drawing/2014/main" id="{7633F2F6-11E4-DBB1-50E7-F90A970D1C4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EAD594CD-0B43-46F7-8235-A4D1E2542FAE}" type="slidenum">
              <a:rPr lang="en-US" altLang="en-US">
                <a:solidFill>
                  <a:schemeClr val="bg1"/>
                </a:solidFill>
              </a:rPr>
              <a:pPr/>
              <a:t>21</a:t>
            </a:fld>
            <a:endParaRPr lang="en-US" altLang="en-US">
              <a:solidFill>
                <a:schemeClr val="bg1"/>
              </a:solidFill>
            </a:endParaRPr>
          </a:p>
        </p:txBody>
      </p:sp>
      <p:sp>
        <p:nvSpPr>
          <p:cNvPr id="54275" name="Text Box 4">
            <a:extLst>
              <a:ext uri="{FF2B5EF4-FFF2-40B4-BE49-F238E27FC236}">
                <a16:creationId xmlns:a16="http://schemas.microsoft.com/office/drawing/2014/main" id="{18065C78-3190-75FD-328A-EC4CEB9D368E}"/>
              </a:ext>
            </a:extLst>
          </p:cNvPr>
          <p:cNvSpPr txBox="1">
            <a:spLocks noChangeArrowheads="1"/>
          </p:cNvSpPr>
          <p:nvPr/>
        </p:nvSpPr>
        <p:spPr bwMode="auto">
          <a:xfrm>
            <a:off x="2362200" y="989013"/>
            <a:ext cx="425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3200" i="1">
                <a:solidFill>
                  <a:schemeClr val="bg1"/>
                </a:solidFill>
                <a:latin typeface="Times New Roman" panose="02020603050405020304" pitchFamily="18" charset="0"/>
              </a:rPr>
              <a:t>10Base5 implementation</a:t>
            </a:r>
          </a:p>
        </p:txBody>
      </p:sp>
      <p:sp>
        <p:nvSpPr>
          <p:cNvPr id="54276" name="Line 5">
            <a:extLst>
              <a:ext uri="{FF2B5EF4-FFF2-40B4-BE49-F238E27FC236}">
                <a16:creationId xmlns:a16="http://schemas.microsoft.com/office/drawing/2014/main" id="{00FDB591-787F-D08B-A31C-2514EF665AB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4277" name="Picture 6">
            <a:extLst>
              <a:ext uri="{FF2B5EF4-FFF2-40B4-BE49-F238E27FC236}">
                <a16:creationId xmlns:a16="http://schemas.microsoft.com/office/drawing/2014/main" id="{6B066C69-A73C-2709-C3F8-047A52F00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90800"/>
            <a:ext cx="8720138"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a:extLst>
              <a:ext uri="{FF2B5EF4-FFF2-40B4-BE49-F238E27FC236}">
                <a16:creationId xmlns:a16="http://schemas.microsoft.com/office/drawing/2014/main" id="{8729844A-182B-013C-BC6C-7CD4C8B10B8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9F1ADD3-3CF7-45C6-AC8B-C372F699AFAD}" type="slidenum">
              <a:rPr lang="en-US" altLang="en-US">
                <a:solidFill>
                  <a:schemeClr val="bg1"/>
                </a:solidFill>
              </a:rPr>
              <a:pPr/>
              <a:t>22</a:t>
            </a:fld>
            <a:endParaRPr lang="en-US" altLang="en-US">
              <a:solidFill>
                <a:schemeClr val="bg1"/>
              </a:solidFill>
            </a:endParaRPr>
          </a:p>
        </p:txBody>
      </p:sp>
      <p:sp>
        <p:nvSpPr>
          <p:cNvPr id="56323" name="Text Box 4">
            <a:extLst>
              <a:ext uri="{FF2B5EF4-FFF2-40B4-BE49-F238E27FC236}">
                <a16:creationId xmlns:a16="http://schemas.microsoft.com/office/drawing/2014/main" id="{6DB1ECDF-9C85-7B30-92A0-61CFCD07A0E9}"/>
              </a:ext>
            </a:extLst>
          </p:cNvPr>
          <p:cNvSpPr txBox="1">
            <a:spLocks noChangeArrowheads="1"/>
          </p:cNvSpPr>
          <p:nvPr/>
        </p:nvSpPr>
        <p:spPr bwMode="auto">
          <a:xfrm>
            <a:off x="2078038" y="863600"/>
            <a:ext cx="4764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3600" i="1">
                <a:solidFill>
                  <a:schemeClr val="bg1"/>
                </a:solidFill>
                <a:latin typeface="Times New Roman" panose="02020603050405020304" pitchFamily="18" charset="0"/>
              </a:rPr>
              <a:t>10Base2 implementation</a:t>
            </a:r>
          </a:p>
        </p:txBody>
      </p:sp>
      <p:sp>
        <p:nvSpPr>
          <p:cNvPr id="56324" name="Line 5">
            <a:extLst>
              <a:ext uri="{FF2B5EF4-FFF2-40B4-BE49-F238E27FC236}">
                <a16:creationId xmlns:a16="http://schemas.microsoft.com/office/drawing/2014/main" id="{F0C911FD-B0D9-ADC9-7ECA-F309A61FCA1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6325" name="Picture 6">
            <a:extLst>
              <a:ext uri="{FF2B5EF4-FFF2-40B4-BE49-F238E27FC236}">
                <a16:creationId xmlns:a16="http://schemas.microsoft.com/office/drawing/2014/main" id="{F19CF183-2812-8BC5-A8DD-FFEA452E6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2214563"/>
            <a:ext cx="7843837" cy="327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1">
            <a:extLst>
              <a:ext uri="{FF2B5EF4-FFF2-40B4-BE49-F238E27FC236}">
                <a16:creationId xmlns:a16="http://schemas.microsoft.com/office/drawing/2014/main" id="{81D9C0C7-C0E4-7D51-101D-1B903FA58B9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8AC12D04-05D6-4141-946F-2A8FB489DA52}" type="slidenum">
              <a:rPr lang="en-US" altLang="en-US">
                <a:solidFill>
                  <a:schemeClr val="bg1"/>
                </a:solidFill>
              </a:rPr>
              <a:pPr/>
              <a:t>23</a:t>
            </a:fld>
            <a:endParaRPr lang="en-US" altLang="en-US">
              <a:solidFill>
                <a:schemeClr val="bg1"/>
              </a:solidFill>
            </a:endParaRPr>
          </a:p>
        </p:txBody>
      </p:sp>
      <p:sp>
        <p:nvSpPr>
          <p:cNvPr id="58371" name="Text Box 4">
            <a:extLst>
              <a:ext uri="{FF2B5EF4-FFF2-40B4-BE49-F238E27FC236}">
                <a16:creationId xmlns:a16="http://schemas.microsoft.com/office/drawing/2014/main" id="{C0489F09-C28A-95A0-B16D-A65BEA2DA32D}"/>
              </a:ext>
            </a:extLst>
          </p:cNvPr>
          <p:cNvSpPr txBox="1">
            <a:spLocks noChangeArrowheads="1"/>
          </p:cNvSpPr>
          <p:nvPr/>
        </p:nvSpPr>
        <p:spPr bwMode="auto">
          <a:xfrm>
            <a:off x="2105025" y="793750"/>
            <a:ext cx="4933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3600" i="1">
                <a:solidFill>
                  <a:schemeClr val="bg1"/>
                </a:solidFill>
                <a:latin typeface="Times New Roman" panose="02020603050405020304" pitchFamily="18" charset="0"/>
              </a:rPr>
              <a:t>10Base-T implementation</a:t>
            </a:r>
          </a:p>
        </p:txBody>
      </p:sp>
      <p:sp>
        <p:nvSpPr>
          <p:cNvPr id="58372" name="Line 5">
            <a:extLst>
              <a:ext uri="{FF2B5EF4-FFF2-40B4-BE49-F238E27FC236}">
                <a16:creationId xmlns:a16="http://schemas.microsoft.com/office/drawing/2014/main" id="{F617619E-D763-E24A-3004-D2806A3ED07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8373" name="Picture 6">
            <a:extLst>
              <a:ext uri="{FF2B5EF4-FFF2-40B4-BE49-F238E27FC236}">
                <a16:creationId xmlns:a16="http://schemas.microsoft.com/office/drawing/2014/main" id="{5C7A6D05-42E1-DC95-2F50-193BC02E6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2409825"/>
            <a:ext cx="772477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1">
            <a:extLst>
              <a:ext uri="{FF2B5EF4-FFF2-40B4-BE49-F238E27FC236}">
                <a16:creationId xmlns:a16="http://schemas.microsoft.com/office/drawing/2014/main" id="{DCAC802C-F7C9-7461-AB6D-825AC68BC0C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A16BCE8D-9F9D-4F61-81D4-260616EB996F}" type="slidenum">
              <a:rPr lang="en-US" altLang="en-US">
                <a:solidFill>
                  <a:schemeClr val="bg1"/>
                </a:solidFill>
              </a:rPr>
              <a:pPr/>
              <a:t>24</a:t>
            </a:fld>
            <a:endParaRPr lang="en-US" altLang="en-US">
              <a:solidFill>
                <a:schemeClr val="bg1"/>
              </a:solidFill>
            </a:endParaRPr>
          </a:p>
        </p:txBody>
      </p:sp>
      <p:sp>
        <p:nvSpPr>
          <p:cNvPr id="60419" name="Text Box 4">
            <a:extLst>
              <a:ext uri="{FF2B5EF4-FFF2-40B4-BE49-F238E27FC236}">
                <a16:creationId xmlns:a16="http://schemas.microsoft.com/office/drawing/2014/main" id="{48A857A0-DB6A-AD62-14C9-98B4F800F380}"/>
              </a:ext>
            </a:extLst>
          </p:cNvPr>
          <p:cNvSpPr txBox="1">
            <a:spLocks noChangeArrowheads="1"/>
          </p:cNvSpPr>
          <p:nvPr/>
        </p:nvSpPr>
        <p:spPr bwMode="auto">
          <a:xfrm>
            <a:off x="2495550" y="862013"/>
            <a:ext cx="18573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endParaRPr lang="en-US" altLang="en-US" sz="2000" i="1">
              <a:latin typeface="Times New Roman" panose="02020603050405020304" pitchFamily="18" charset="0"/>
            </a:endParaRPr>
          </a:p>
        </p:txBody>
      </p:sp>
      <p:sp>
        <p:nvSpPr>
          <p:cNvPr id="60420" name="Line 5">
            <a:extLst>
              <a:ext uri="{FF2B5EF4-FFF2-40B4-BE49-F238E27FC236}">
                <a16:creationId xmlns:a16="http://schemas.microsoft.com/office/drawing/2014/main" id="{2CFB4A70-15F7-2932-D809-47442075D16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0421" name="Picture 6">
            <a:extLst>
              <a:ext uri="{FF2B5EF4-FFF2-40B4-BE49-F238E27FC236}">
                <a16:creationId xmlns:a16="http://schemas.microsoft.com/office/drawing/2014/main" id="{879ABC9B-D406-4454-AB62-F006E19CD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2430463"/>
            <a:ext cx="7805737" cy="259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Rectangle 1">
            <a:extLst>
              <a:ext uri="{FF2B5EF4-FFF2-40B4-BE49-F238E27FC236}">
                <a16:creationId xmlns:a16="http://schemas.microsoft.com/office/drawing/2014/main" id="{EAAB4D91-C4A2-6D84-94D9-D0E5590A4C5B}"/>
              </a:ext>
            </a:extLst>
          </p:cNvPr>
          <p:cNvSpPr>
            <a:spLocks noChangeArrowheads="1"/>
          </p:cNvSpPr>
          <p:nvPr/>
        </p:nvSpPr>
        <p:spPr bwMode="auto">
          <a:xfrm>
            <a:off x="1828800" y="858838"/>
            <a:ext cx="49672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3600" i="1">
                <a:solidFill>
                  <a:schemeClr val="bg1"/>
                </a:solidFill>
                <a:latin typeface="Times New Roman" panose="02020603050405020304" pitchFamily="18" charset="0"/>
              </a:rPr>
              <a:t>10Base-F implementation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1">
            <a:extLst>
              <a:ext uri="{FF2B5EF4-FFF2-40B4-BE49-F238E27FC236}">
                <a16:creationId xmlns:a16="http://schemas.microsoft.com/office/drawing/2014/main" id="{0827DE42-BC4E-34A4-3499-C6C4B459B5C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E6ED4AA-76F0-4BB3-B40B-014B56D70B0F}" type="slidenum">
              <a:rPr lang="en-US" altLang="en-US">
                <a:solidFill>
                  <a:schemeClr val="bg1"/>
                </a:solidFill>
              </a:rPr>
              <a:pPr/>
              <a:t>25</a:t>
            </a:fld>
            <a:endParaRPr lang="en-US" altLang="en-US">
              <a:solidFill>
                <a:schemeClr val="bg1"/>
              </a:solidFill>
            </a:endParaRPr>
          </a:p>
        </p:txBody>
      </p:sp>
      <p:pic>
        <p:nvPicPr>
          <p:cNvPr id="62467" name="Picture 4">
            <a:extLst>
              <a:ext uri="{FF2B5EF4-FFF2-40B4-BE49-F238E27FC236}">
                <a16:creationId xmlns:a16="http://schemas.microsoft.com/office/drawing/2014/main" id="{045BB686-71E1-8454-50E7-B484B1FF8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657600"/>
            <a:ext cx="77978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Rectangle 1">
            <a:extLst>
              <a:ext uri="{FF2B5EF4-FFF2-40B4-BE49-F238E27FC236}">
                <a16:creationId xmlns:a16="http://schemas.microsoft.com/office/drawing/2014/main" id="{7142A52B-2A99-B906-2754-4D8F1400C272}"/>
              </a:ext>
            </a:extLst>
          </p:cNvPr>
          <p:cNvSpPr>
            <a:spLocks noChangeArrowheads="1"/>
          </p:cNvSpPr>
          <p:nvPr/>
        </p:nvSpPr>
        <p:spPr bwMode="auto">
          <a:xfrm>
            <a:off x="1752600" y="917575"/>
            <a:ext cx="4572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800">
                <a:solidFill>
                  <a:schemeClr val="bg1"/>
                </a:solidFill>
                <a:latin typeface="Times New Roman" panose="02020603050405020304" pitchFamily="18" charset="0"/>
              </a:rPr>
              <a:t>Table 13.1  </a:t>
            </a:r>
            <a:r>
              <a:rPr lang="en-US" altLang="en-US" sz="2400" i="1">
                <a:solidFill>
                  <a:schemeClr val="bg1"/>
                </a:solidFill>
                <a:latin typeface="Times New Roman" panose="02020603050405020304" pitchFamily="18" charset="0"/>
              </a:rPr>
              <a:t>Summary of Standard       Ethernet implementations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Slide Number Placeholder 1">
            <a:extLst>
              <a:ext uri="{FF2B5EF4-FFF2-40B4-BE49-F238E27FC236}">
                <a16:creationId xmlns:a16="http://schemas.microsoft.com/office/drawing/2014/main" id="{DDF27EA2-4E22-A1C8-28AE-0EE50F8C5B0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75648F5E-6AC3-4054-B235-727A28F373D5}" type="slidenum">
              <a:rPr lang="en-US" altLang="en-US">
                <a:solidFill>
                  <a:schemeClr val="bg1"/>
                </a:solidFill>
              </a:rPr>
              <a:pPr/>
              <a:t>26</a:t>
            </a:fld>
            <a:endParaRPr lang="en-US" altLang="en-US">
              <a:solidFill>
                <a:schemeClr val="bg1"/>
              </a:solidFill>
            </a:endParaRPr>
          </a:p>
        </p:txBody>
      </p:sp>
      <p:sp>
        <p:nvSpPr>
          <p:cNvPr id="859139" name="Text Box 3">
            <a:extLst>
              <a:ext uri="{FF2B5EF4-FFF2-40B4-BE49-F238E27FC236}">
                <a16:creationId xmlns:a16="http://schemas.microsoft.com/office/drawing/2014/main" id="{9450C9D0-7502-FE45-ECBF-0938A950A0B7}"/>
              </a:ext>
            </a:extLst>
          </p:cNvPr>
          <p:cNvSpPr txBox="1">
            <a:spLocks noChangeArrowheads="1"/>
          </p:cNvSpPr>
          <p:nvPr/>
        </p:nvSpPr>
        <p:spPr bwMode="auto">
          <a:xfrm>
            <a:off x="1219200" y="912813"/>
            <a:ext cx="6080125" cy="522287"/>
          </a:xfrm>
          <a:prstGeom prst="rect">
            <a:avLst/>
          </a:prstGeom>
          <a:noFill/>
          <a:ln>
            <a:noFill/>
          </a:ln>
          <a:effectLst/>
        </p:spPr>
        <p:txBody>
          <a:bodyPr wrap="none">
            <a:spAutoFit/>
          </a:bodyPr>
          <a:lstStyle/>
          <a:p>
            <a:pPr eaLnBrk="1" fontAlgn="auto" hangingPunct="1">
              <a:spcBef>
                <a:spcPts val="0"/>
              </a:spcBef>
              <a:spcAft>
                <a:spcPts val="0"/>
              </a:spcAft>
              <a:defRPr/>
            </a:pPr>
            <a:r>
              <a:rPr lang="en-US" altLang="en-US" sz="2800" dirty="0">
                <a:solidFill>
                  <a:schemeClr val="bg1"/>
                </a:solidFill>
                <a:effectLst>
                  <a:outerShdw blurRad="38100" dist="38100" dir="2700000" algn="tl">
                    <a:srgbClr val="C0C0C0"/>
                  </a:outerShdw>
                </a:effectLst>
                <a:latin typeface="Times" panose="02020603050405020304" pitchFamily="18" charset="0"/>
              </a:rPr>
              <a:t>13-3   CHANGES IN THE STANDARD</a:t>
            </a:r>
          </a:p>
        </p:txBody>
      </p:sp>
      <p:sp>
        <p:nvSpPr>
          <p:cNvPr id="64516" name="Text Box 4">
            <a:extLst>
              <a:ext uri="{FF2B5EF4-FFF2-40B4-BE49-F238E27FC236}">
                <a16:creationId xmlns:a16="http://schemas.microsoft.com/office/drawing/2014/main" id="{3B6A6CF1-ECE7-8B56-C7B1-4E504630F5AC}"/>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endParaRPr lang="en-US" altLang="en-US">
              <a:latin typeface="Times New Roman" panose="02020603050405020304" pitchFamily="18" charset="0"/>
            </a:endParaRPr>
          </a:p>
        </p:txBody>
      </p:sp>
      <p:sp>
        <p:nvSpPr>
          <p:cNvPr id="859141" name="Rectangle 5">
            <a:extLst>
              <a:ext uri="{FF2B5EF4-FFF2-40B4-BE49-F238E27FC236}">
                <a16:creationId xmlns:a16="http://schemas.microsoft.com/office/drawing/2014/main" id="{B710D1AF-BF30-F15C-72BE-1F72B181B66C}"/>
              </a:ext>
            </a:extLst>
          </p:cNvPr>
          <p:cNvSpPr>
            <a:spLocks noChangeArrowheads="1"/>
          </p:cNvSpPr>
          <p:nvPr/>
        </p:nvSpPr>
        <p:spPr bwMode="auto">
          <a:xfrm>
            <a:off x="304800" y="850900"/>
            <a:ext cx="8229600" cy="3538538"/>
          </a:xfrm>
          <a:prstGeom prst="rect">
            <a:avLst/>
          </a:prstGeom>
          <a:noFill/>
          <a:ln>
            <a:noFill/>
          </a:ln>
          <a:effectLst/>
        </p:spPr>
        <p:txBody>
          <a:bodyPr anchor="ctr">
            <a:spAutoFit/>
          </a:bodyPr>
          <a:lstStyle/>
          <a:p>
            <a:pPr algn="just" eaLnBrk="1" fontAlgn="auto" hangingPunct="1">
              <a:spcBef>
                <a:spcPts val="0"/>
              </a:spcBef>
              <a:spcAft>
                <a:spcPts val="0"/>
              </a:spcAft>
              <a:defRPr/>
            </a:pPr>
            <a:endParaRPr lang="en-US" altLang="en-US" sz="2800" i="1" dirty="0">
              <a:effectLst>
                <a:outerShdw blurRad="38100" dist="38100" dir="2700000" algn="tl">
                  <a:srgbClr val="C0C0C0"/>
                </a:outerShdw>
              </a:effectLst>
              <a:latin typeface="Times New Roman" panose="02020603050405020304" pitchFamily="18" charset="0"/>
            </a:endParaRPr>
          </a:p>
          <a:p>
            <a:pPr algn="just" eaLnBrk="1" fontAlgn="auto" hangingPunct="1">
              <a:spcBef>
                <a:spcPts val="0"/>
              </a:spcBef>
              <a:spcAft>
                <a:spcPts val="0"/>
              </a:spcAft>
              <a:defRPr/>
            </a:pPr>
            <a:endParaRPr lang="en-US" altLang="en-US" sz="2800" i="1" dirty="0">
              <a:effectLst>
                <a:outerShdw blurRad="38100" dist="38100" dir="2700000" algn="tl">
                  <a:srgbClr val="C0C0C0"/>
                </a:outerShdw>
              </a:effectLst>
              <a:latin typeface="Times New Roman" panose="02020603050405020304" pitchFamily="18" charset="0"/>
            </a:endParaRPr>
          </a:p>
          <a:p>
            <a:pPr algn="just" eaLnBrk="1" fontAlgn="auto" hangingPunct="1">
              <a:spcBef>
                <a:spcPts val="0"/>
              </a:spcBef>
              <a:spcAft>
                <a:spcPts val="0"/>
              </a:spcAft>
              <a:defRPr/>
            </a:pPr>
            <a:endParaRPr lang="en-US" altLang="en-US" sz="2800" i="1" dirty="0">
              <a:effectLst>
                <a:outerShdw blurRad="38100" dist="38100" dir="2700000" algn="tl">
                  <a:srgbClr val="C0C0C0"/>
                </a:outerShdw>
              </a:effectLst>
              <a:latin typeface="Times New Roman" panose="02020603050405020304" pitchFamily="18" charset="0"/>
            </a:endParaRPr>
          </a:p>
          <a:p>
            <a:pPr algn="just" eaLnBrk="1" fontAlgn="auto" hangingPunct="1">
              <a:spcBef>
                <a:spcPts val="0"/>
              </a:spcBef>
              <a:spcAft>
                <a:spcPts val="0"/>
              </a:spcAft>
              <a:defRPr/>
            </a:pPr>
            <a:r>
              <a:rPr lang="en-US" altLang="en-US" sz="2800" i="1" dirty="0">
                <a:effectLst>
                  <a:outerShdw blurRad="38100" dist="38100" dir="2700000" algn="tl">
                    <a:srgbClr val="C0C0C0"/>
                  </a:outerShdw>
                </a:effectLst>
                <a:latin typeface="Times New Roman" panose="02020603050405020304" pitchFamily="18" charset="0"/>
              </a:rPr>
              <a:t>The 10-Mbps Standard Ethernet has gone through several changes before moving to the higher data rates. These changes actually opened the road to the evolution of the Ethernet to become compatible with other high-data-rate LANs. </a:t>
            </a:r>
          </a:p>
        </p:txBody>
      </p:sp>
      <p:sp>
        <p:nvSpPr>
          <p:cNvPr id="64518" name="Rectangle 6">
            <a:extLst>
              <a:ext uri="{FF2B5EF4-FFF2-40B4-BE49-F238E27FC236}">
                <a16:creationId xmlns:a16="http://schemas.microsoft.com/office/drawing/2014/main" id="{2C6BD3BE-35E4-9134-9FA8-8BC5A7B36C44}"/>
              </a:ext>
            </a:extLst>
          </p:cNvPr>
          <p:cNvSpPr>
            <a:spLocks noChangeArrowheads="1"/>
          </p:cNvSpPr>
          <p:nvPr/>
        </p:nvSpPr>
        <p:spPr bwMode="auto">
          <a:xfrm>
            <a:off x="152400" y="4679950"/>
            <a:ext cx="6705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Bridged Ethernet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Switched Ethernet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Full-Duplex Ethernet</a:t>
            </a:r>
            <a:endParaRPr lang="en-US" altLang="en-US" sz="2400">
              <a:solidFill>
                <a:srgbClr val="0033CC"/>
              </a:solidFill>
              <a:latin typeface="Times New Roman" panose="02020603050405020304" pitchFamily="18" charset="0"/>
            </a:endParaRPr>
          </a:p>
        </p:txBody>
      </p:sp>
      <p:sp>
        <p:nvSpPr>
          <p:cNvPr id="859143" name="Text Box 7">
            <a:extLst>
              <a:ext uri="{FF2B5EF4-FFF2-40B4-BE49-F238E27FC236}">
                <a16:creationId xmlns:a16="http://schemas.microsoft.com/office/drawing/2014/main" id="{2AB213E4-0981-DE05-0AA3-4329B5B0510E}"/>
              </a:ext>
            </a:extLst>
          </p:cNvPr>
          <p:cNvSpPr txBox="1">
            <a:spLocks noChangeArrowheads="1"/>
          </p:cNvSpPr>
          <p:nvPr/>
        </p:nvSpPr>
        <p:spPr bwMode="auto">
          <a:xfrm>
            <a:off x="165100" y="4203700"/>
            <a:ext cx="4862513" cy="519113"/>
          </a:xfrm>
          <a:prstGeom prst="rect">
            <a:avLst/>
          </a:prstGeom>
          <a:noFill/>
          <a:ln>
            <a:noFill/>
          </a:ln>
          <a:effectLst/>
        </p:spPr>
        <p:txBody>
          <a:bodyPr wrap="none">
            <a:spAutoFit/>
          </a:bodyPr>
          <a:lstStyle/>
          <a:p>
            <a:pPr algn="ctr" eaLnBrk="1" fontAlgn="auto" hangingPunct="1">
              <a:spcBef>
                <a:spcPts val="0"/>
              </a:spcBef>
              <a:spcAft>
                <a:spcPts val="0"/>
              </a:spcAft>
              <a:defRPr/>
            </a:pP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1">
            <a:extLst>
              <a:ext uri="{FF2B5EF4-FFF2-40B4-BE49-F238E27FC236}">
                <a16:creationId xmlns:a16="http://schemas.microsoft.com/office/drawing/2014/main" id="{E51D2296-FC17-274F-C2CC-40A2CB0E42A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E59165BA-F8E2-4CB3-B92D-8B887949F3F1}" type="slidenum">
              <a:rPr lang="en-US" altLang="en-US">
                <a:solidFill>
                  <a:schemeClr val="bg1"/>
                </a:solidFill>
              </a:rPr>
              <a:pPr/>
              <a:t>27</a:t>
            </a:fld>
            <a:endParaRPr lang="en-US" altLang="en-US">
              <a:solidFill>
                <a:schemeClr val="bg1"/>
              </a:solidFill>
            </a:endParaRPr>
          </a:p>
        </p:txBody>
      </p:sp>
      <p:sp>
        <p:nvSpPr>
          <p:cNvPr id="66563" name="Text Box 4">
            <a:extLst>
              <a:ext uri="{FF2B5EF4-FFF2-40B4-BE49-F238E27FC236}">
                <a16:creationId xmlns:a16="http://schemas.microsoft.com/office/drawing/2014/main" id="{023714EE-56C8-C33D-D330-5AE6D39028B0}"/>
              </a:ext>
            </a:extLst>
          </p:cNvPr>
          <p:cNvSpPr txBox="1">
            <a:spLocks noChangeArrowheads="1"/>
          </p:cNvSpPr>
          <p:nvPr/>
        </p:nvSpPr>
        <p:spPr bwMode="auto">
          <a:xfrm>
            <a:off x="304800" y="762000"/>
            <a:ext cx="4224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000" i="1">
                <a:latin typeface="Times New Roman" panose="02020603050405020304" pitchFamily="18" charset="0"/>
              </a:rPr>
              <a:t>        </a:t>
            </a:r>
            <a:r>
              <a:rPr lang="en-US" altLang="en-US" sz="3600" i="1">
                <a:solidFill>
                  <a:schemeClr val="bg1"/>
                </a:solidFill>
                <a:latin typeface="Times New Roman" panose="02020603050405020304" pitchFamily="18" charset="0"/>
              </a:rPr>
              <a:t>Sharing bandwidth</a:t>
            </a:r>
            <a:endParaRPr lang="en-US" altLang="en-US" sz="2000" i="1">
              <a:solidFill>
                <a:schemeClr val="bg1"/>
              </a:solidFill>
              <a:latin typeface="Times New Roman" panose="02020603050405020304" pitchFamily="18" charset="0"/>
            </a:endParaRPr>
          </a:p>
        </p:txBody>
      </p:sp>
      <p:sp>
        <p:nvSpPr>
          <p:cNvPr id="66564" name="Line 5">
            <a:extLst>
              <a:ext uri="{FF2B5EF4-FFF2-40B4-BE49-F238E27FC236}">
                <a16:creationId xmlns:a16="http://schemas.microsoft.com/office/drawing/2014/main" id="{0B9C621D-D19B-8F0A-955D-A9C0FD578F5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6565" name="Picture 6">
            <a:extLst>
              <a:ext uri="{FF2B5EF4-FFF2-40B4-BE49-F238E27FC236}">
                <a16:creationId xmlns:a16="http://schemas.microsoft.com/office/drawing/2014/main" id="{19FBF9BC-001B-3BDF-3B62-F8FBCD0C2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70150"/>
            <a:ext cx="83820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1">
            <a:extLst>
              <a:ext uri="{FF2B5EF4-FFF2-40B4-BE49-F238E27FC236}">
                <a16:creationId xmlns:a16="http://schemas.microsoft.com/office/drawing/2014/main" id="{C10690C4-4354-CFA0-5891-4693E13AD23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DD306E52-F6FB-46C1-9D39-F9728A8B9FFE}" type="slidenum">
              <a:rPr lang="en-US" altLang="en-US">
                <a:solidFill>
                  <a:schemeClr val="bg1"/>
                </a:solidFill>
              </a:rPr>
              <a:pPr/>
              <a:t>28</a:t>
            </a:fld>
            <a:endParaRPr lang="en-US" altLang="en-US">
              <a:solidFill>
                <a:schemeClr val="bg1"/>
              </a:solidFill>
            </a:endParaRPr>
          </a:p>
        </p:txBody>
      </p:sp>
      <p:sp>
        <p:nvSpPr>
          <p:cNvPr id="68611" name="Text Box 4">
            <a:extLst>
              <a:ext uri="{FF2B5EF4-FFF2-40B4-BE49-F238E27FC236}">
                <a16:creationId xmlns:a16="http://schemas.microsoft.com/office/drawing/2014/main" id="{FB9B36D4-332A-7906-98FA-7BC5E4CF66EC}"/>
              </a:ext>
            </a:extLst>
          </p:cNvPr>
          <p:cNvSpPr txBox="1">
            <a:spLocks noChangeArrowheads="1"/>
          </p:cNvSpPr>
          <p:nvPr/>
        </p:nvSpPr>
        <p:spPr bwMode="auto">
          <a:xfrm>
            <a:off x="304800" y="762000"/>
            <a:ext cx="6600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3200" i="1">
                <a:solidFill>
                  <a:schemeClr val="bg1"/>
                </a:solidFill>
                <a:latin typeface="Times New Roman" panose="02020603050405020304" pitchFamily="18" charset="0"/>
              </a:rPr>
              <a:t>    A network with and without a bridge</a:t>
            </a:r>
          </a:p>
        </p:txBody>
      </p:sp>
      <p:sp>
        <p:nvSpPr>
          <p:cNvPr id="68612" name="Line 5">
            <a:extLst>
              <a:ext uri="{FF2B5EF4-FFF2-40B4-BE49-F238E27FC236}">
                <a16:creationId xmlns:a16="http://schemas.microsoft.com/office/drawing/2014/main" id="{44BE5BEE-5287-441A-5EA2-66F6B15929D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8613" name="Picture 6">
            <a:extLst>
              <a:ext uri="{FF2B5EF4-FFF2-40B4-BE49-F238E27FC236}">
                <a16:creationId xmlns:a16="http://schemas.microsoft.com/office/drawing/2014/main" id="{648930B1-3FC5-06BE-C0DE-392E0E970D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438400"/>
            <a:ext cx="85280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1">
            <a:extLst>
              <a:ext uri="{FF2B5EF4-FFF2-40B4-BE49-F238E27FC236}">
                <a16:creationId xmlns:a16="http://schemas.microsoft.com/office/drawing/2014/main" id="{DE8565CC-52D9-13F6-D087-CCA87D4BA50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AC0B01BD-1013-49C5-AC85-54C8AB73CE91}" type="slidenum">
              <a:rPr lang="en-US" altLang="en-US">
                <a:solidFill>
                  <a:schemeClr val="bg1"/>
                </a:solidFill>
              </a:rPr>
              <a:pPr/>
              <a:t>29</a:t>
            </a:fld>
            <a:endParaRPr lang="en-US" altLang="en-US">
              <a:solidFill>
                <a:schemeClr val="bg1"/>
              </a:solidFill>
            </a:endParaRPr>
          </a:p>
        </p:txBody>
      </p:sp>
      <p:sp>
        <p:nvSpPr>
          <p:cNvPr id="70659" name="Text Box 4">
            <a:extLst>
              <a:ext uri="{FF2B5EF4-FFF2-40B4-BE49-F238E27FC236}">
                <a16:creationId xmlns:a16="http://schemas.microsoft.com/office/drawing/2014/main" id="{77441FDF-B61A-86ED-26BF-BA740D26F3B2}"/>
              </a:ext>
            </a:extLst>
          </p:cNvPr>
          <p:cNvSpPr txBox="1">
            <a:spLocks noChangeArrowheads="1"/>
          </p:cNvSpPr>
          <p:nvPr/>
        </p:nvSpPr>
        <p:spPr bwMode="auto">
          <a:xfrm>
            <a:off x="200025" y="766763"/>
            <a:ext cx="8682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000" i="1">
                <a:latin typeface="Times New Roman" panose="02020603050405020304" pitchFamily="18" charset="0"/>
              </a:rPr>
              <a:t>   </a:t>
            </a:r>
            <a:r>
              <a:rPr lang="en-US" altLang="en-US" sz="2400" i="1">
                <a:solidFill>
                  <a:schemeClr val="bg1"/>
                </a:solidFill>
                <a:latin typeface="Times New Roman" panose="02020603050405020304" pitchFamily="18" charset="0"/>
              </a:rPr>
              <a:t>Collision domains in an unbridged network and a bridged network </a:t>
            </a:r>
            <a:endParaRPr lang="en-US" altLang="en-US" sz="2000" i="1">
              <a:solidFill>
                <a:schemeClr val="bg1"/>
              </a:solidFill>
              <a:latin typeface="Times New Roman" panose="02020603050405020304" pitchFamily="18" charset="0"/>
            </a:endParaRPr>
          </a:p>
        </p:txBody>
      </p:sp>
      <p:sp>
        <p:nvSpPr>
          <p:cNvPr id="70660" name="Line 5">
            <a:extLst>
              <a:ext uri="{FF2B5EF4-FFF2-40B4-BE49-F238E27FC236}">
                <a16:creationId xmlns:a16="http://schemas.microsoft.com/office/drawing/2014/main" id="{C898B181-5443-7121-3B7E-BE4CAF49144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0661" name="Picture 7">
            <a:extLst>
              <a:ext uri="{FF2B5EF4-FFF2-40B4-BE49-F238E27FC236}">
                <a16:creationId xmlns:a16="http://schemas.microsoft.com/office/drawing/2014/main" id="{502C596D-F372-C42A-EA8E-E77CB45A1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147888"/>
            <a:ext cx="852805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0DFEDA5-FD65-11CA-E608-AC8BD169562D}"/>
              </a:ext>
            </a:extLst>
          </p:cNvPr>
          <p:cNvSpPr>
            <a:spLocks noGrp="1" noChangeArrowheads="1"/>
          </p:cNvSpPr>
          <p:nvPr>
            <p:ph type="title"/>
          </p:nvPr>
        </p:nvSpPr>
        <p:spPr>
          <a:xfrm>
            <a:off x="865188" y="927100"/>
            <a:ext cx="6345237" cy="709613"/>
          </a:xfrm>
        </p:spPr>
        <p:txBody>
          <a:bodyPr/>
          <a:lstStyle/>
          <a:p>
            <a:pPr algn="ctr" eaLnBrk="1" hangingPunct="1"/>
            <a:r>
              <a:rPr lang="en-US" altLang="en-US"/>
              <a:t>Course Material</a:t>
            </a:r>
          </a:p>
        </p:txBody>
      </p:sp>
      <p:sp>
        <p:nvSpPr>
          <p:cNvPr id="19459" name="Content Placeholder 2">
            <a:extLst>
              <a:ext uri="{FF2B5EF4-FFF2-40B4-BE49-F238E27FC236}">
                <a16:creationId xmlns:a16="http://schemas.microsoft.com/office/drawing/2014/main" id="{7D055D1F-23D8-B5DD-7A06-C1D12B141ED6}"/>
              </a:ext>
            </a:extLst>
          </p:cNvPr>
          <p:cNvSpPr>
            <a:spLocks noGrp="1" noChangeArrowheads="1"/>
          </p:cNvSpPr>
          <p:nvPr>
            <p:ph idx="1"/>
          </p:nvPr>
        </p:nvSpPr>
        <p:spPr>
          <a:xfrm>
            <a:off x="776288" y="2732088"/>
            <a:ext cx="7175500" cy="2811462"/>
          </a:xfrm>
        </p:spPr>
        <p:txBody>
          <a:bodyPr/>
          <a:lstStyle/>
          <a:p>
            <a:pPr eaLnBrk="1" hangingPunct="1"/>
            <a:r>
              <a:rPr lang="en-US" altLang="en-US" sz="1800"/>
              <a:t>Reference books</a:t>
            </a:r>
          </a:p>
          <a:p>
            <a:pPr lvl="1" eaLnBrk="1" hangingPunct="1"/>
            <a:r>
              <a:rPr lang="en-US" altLang="en-US"/>
              <a:t>Many textbooks on Networking may be consulted</a:t>
            </a:r>
          </a:p>
          <a:p>
            <a:pPr eaLnBrk="1" hangingPunct="1"/>
            <a:r>
              <a:rPr lang="en-US" altLang="en-US" sz="1800"/>
              <a:t> Research papers!</a:t>
            </a:r>
          </a:p>
          <a:p>
            <a:pPr eaLnBrk="1" hangingPunct="1"/>
            <a:r>
              <a:rPr lang="en-US" altLang="en-US" sz="1800"/>
              <a:t>RFCs and Internet drafts</a:t>
            </a:r>
          </a:p>
          <a:p>
            <a:pPr lvl="1" eaLnBrk="1" hangingPunct="1"/>
            <a:r>
              <a:rPr lang="en-US" altLang="en-US"/>
              <a:t>Related to TCP/IP suite and other protocols</a:t>
            </a:r>
          </a:p>
          <a:p>
            <a:pPr eaLnBrk="1" hangingPunct="1"/>
            <a:r>
              <a:rPr lang="en-US" altLang="en-US" sz="1800"/>
              <a:t>Web resources</a:t>
            </a:r>
          </a:p>
          <a:p>
            <a:pPr lvl="1" eaLnBrk="1" hangingPunct="1"/>
            <a:r>
              <a:rPr lang="en-US" altLang="en-US"/>
              <a:t>Tutorials, white papers, reports, etc.</a:t>
            </a:r>
          </a:p>
        </p:txBody>
      </p:sp>
      <p:sp>
        <p:nvSpPr>
          <p:cNvPr id="19460" name="Footer Placeholder 3">
            <a:extLst>
              <a:ext uri="{FF2B5EF4-FFF2-40B4-BE49-F238E27FC236}">
                <a16:creationId xmlns:a16="http://schemas.microsoft.com/office/drawing/2014/main" id="{845C1753-6908-6F86-54CC-128DE9D23A4A}"/>
              </a:ext>
            </a:extLst>
          </p:cNvPr>
          <p:cNvSpPr>
            <a:spLocks noGrp="1" noChangeArrowheads="1"/>
          </p:cNvSpPr>
          <p:nvPr>
            <p:ph type="ftr"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en-US"/>
              <a:t>Lahore Garrison University</a:t>
            </a:r>
          </a:p>
        </p:txBody>
      </p:sp>
      <p:sp>
        <p:nvSpPr>
          <p:cNvPr id="19461" name="Slide Number Placeholder 4">
            <a:extLst>
              <a:ext uri="{FF2B5EF4-FFF2-40B4-BE49-F238E27FC236}">
                <a16:creationId xmlns:a16="http://schemas.microsoft.com/office/drawing/2014/main" id="{9139E4A4-183D-9EA4-1510-44D903D48FE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9DDE68A-24B2-43E2-8E3D-0288CD202256}" type="slidenum">
              <a:rPr lang="en-US" altLang="en-US">
                <a:solidFill>
                  <a:schemeClr val="bg1"/>
                </a:solidFill>
              </a:rPr>
              <a:pPr/>
              <a:t>3</a:t>
            </a:fld>
            <a:endParaRPr lang="en-US" altLang="en-US">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1">
            <a:extLst>
              <a:ext uri="{FF2B5EF4-FFF2-40B4-BE49-F238E27FC236}">
                <a16:creationId xmlns:a16="http://schemas.microsoft.com/office/drawing/2014/main" id="{2304A81C-E2A5-D5DA-5BBD-4D1C1A7BD6A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FBFC07C-7820-4C8F-BCE9-8FCDEEB8F2A6}" type="slidenum">
              <a:rPr lang="en-US" altLang="en-US">
                <a:solidFill>
                  <a:schemeClr val="bg1"/>
                </a:solidFill>
              </a:rPr>
              <a:pPr/>
              <a:t>30</a:t>
            </a:fld>
            <a:endParaRPr lang="en-US" altLang="en-US">
              <a:solidFill>
                <a:schemeClr val="bg1"/>
              </a:solidFill>
            </a:endParaRPr>
          </a:p>
        </p:txBody>
      </p:sp>
      <p:sp>
        <p:nvSpPr>
          <p:cNvPr id="72707" name="Text Box 4">
            <a:extLst>
              <a:ext uri="{FF2B5EF4-FFF2-40B4-BE49-F238E27FC236}">
                <a16:creationId xmlns:a16="http://schemas.microsoft.com/office/drawing/2014/main" id="{53E545B2-7127-0507-205B-5C811616E7B5}"/>
              </a:ext>
            </a:extLst>
          </p:cNvPr>
          <p:cNvSpPr txBox="1">
            <a:spLocks noChangeArrowheads="1"/>
          </p:cNvSpPr>
          <p:nvPr/>
        </p:nvSpPr>
        <p:spPr bwMode="auto">
          <a:xfrm>
            <a:off x="2667000" y="749300"/>
            <a:ext cx="35575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3600" i="1">
                <a:solidFill>
                  <a:schemeClr val="bg1"/>
                </a:solidFill>
                <a:latin typeface="Times New Roman" panose="02020603050405020304" pitchFamily="18" charset="0"/>
              </a:rPr>
              <a:t>Switched Ethernet</a:t>
            </a:r>
          </a:p>
        </p:txBody>
      </p:sp>
      <p:sp>
        <p:nvSpPr>
          <p:cNvPr id="72708" name="Line 5">
            <a:extLst>
              <a:ext uri="{FF2B5EF4-FFF2-40B4-BE49-F238E27FC236}">
                <a16:creationId xmlns:a16="http://schemas.microsoft.com/office/drawing/2014/main" id="{A47DCE4D-061A-A5CF-FF4B-AD4DF7616C7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2709" name="Picture 7">
            <a:extLst>
              <a:ext uri="{FF2B5EF4-FFF2-40B4-BE49-F238E27FC236}">
                <a16:creationId xmlns:a16="http://schemas.microsoft.com/office/drawing/2014/main" id="{73366271-5143-5F78-0681-2F4D7B618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525" y="2209800"/>
            <a:ext cx="7048500"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1">
            <a:extLst>
              <a:ext uri="{FF2B5EF4-FFF2-40B4-BE49-F238E27FC236}">
                <a16:creationId xmlns:a16="http://schemas.microsoft.com/office/drawing/2014/main" id="{BA229235-3847-E99B-A631-1F9D2B544DE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E7787F1-05E2-4625-AE9B-94E224C4BC0D}" type="slidenum">
              <a:rPr lang="en-US" altLang="en-US">
                <a:solidFill>
                  <a:schemeClr val="bg1"/>
                </a:solidFill>
              </a:rPr>
              <a:pPr/>
              <a:t>31</a:t>
            </a:fld>
            <a:endParaRPr lang="en-US" altLang="en-US">
              <a:solidFill>
                <a:schemeClr val="bg1"/>
              </a:solidFill>
            </a:endParaRPr>
          </a:p>
        </p:txBody>
      </p:sp>
      <p:sp>
        <p:nvSpPr>
          <p:cNvPr id="74755" name="Text Box 4">
            <a:extLst>
              <a:ext uri="{FF2B5EF4-FFF2-40B4-BE49-F238E27FC236}">
                <a16:creationId xmlns:a16="http://schemas.microsoft.com/office/drawing/2014/main" id="{EDCE376D-8D88-81ED-12BF-C2F8FAC30AFB}"/>
              </a:ext>
            </a:extLst>
          </p:cNvPr>
          <p:cNvSpPr txBox="1">
            <a:spLocks noChangeArrowheads="1"/>
          </p:cNvSpPr>
          <p:nvPr/>
        </p:nvSpPr>
        <p:spPr bwMode="auto">
          <a:xfrm>
            <a:off x="1447800" y="663575"/>
            <a:ext cx="515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3200" i="1">
                <a:solidFill>
                  <a:schemeClr val="bg1"/>
                </a:solidFill>
                <a:latin typeface="Times New Roman" panose="02020603050405020304" pitchFamily="18" charset="0"/>
              </a:rPr>
              <a:t>Full-duplex switched Ethernet</a:t>
            </a:r>
          </a:p>
        </p:txBody>
      </p:sp>
      <p:sp>
        <p:nvSpPr>
          <p:cNvPr id="74756" name="Line 5">
            <a:extLst>
              <a:ext uri="{FF2B5EF4-FFF2-40B4-BE49-F238E27FC236}">
                <a16:creationId xmlns:a16="http://schemas.microsoft.com/office/drawing/2014/main" id="{65148237-4ACE-E73D-F152-A75D6ED925D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4757" name="Picture 8">
            <a:extLst>
              <a:ext uri="{FF2B5EF4-FFF2-40B4-BE49-F238E27FC236}">
                <a16:creationId xmlns:a16="http://schemas.microsoft.com/office/drawing/2014/main" id="{5AD8B044-028F-A173-10B4-A306AED24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1952625"/>
            <a:ext cx="6791325"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Slide Number Placeholder 1">
            <a:extLst>
              <a:ext uri="{FF2B5EF4-FFF2-40B4-BE49-F238E27FC236}">
                <a16:creationId xmlns:a16="http://schemas.microsoft.com/office/drawing/2014/main" id="{CD549015-F3AC-B937-8F94-7A44D757251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75BA53C-EE12-406E-9274-380466053601}" type="slidenum">
              <a:rPr lang="en-US" altLang="en-US">
                <a:solidFill>
                  <a:schemeClr val="bg1"/>
                </a:solidFill>
              </a:rPr>
              <a:pPr/>
              <a:t>32</a:t>
            </a:fld>
            <a:endParaRPr lang="en-US" altLang="en-US">
              <a:solidFill>
                <a:schemeClr val="bg1"/>
              </a:solidFill>
            </a:endParaRPr>
          </a:p>
        </p:txBody>
      </p:sp>
      <p:sp>
        <p:nvSpPr>
          <p:cNvPr id="860163" name="Text Box 3">
            <a:extLst>
              <a:ext uri="{FF2B5EF4-FFF2-40B4-BE49-F238E27FC236}">
                <a16:creationId xmlns:a16="http://schemas.microsoft.com/office/drawing/2014/main" id="{FB55166D-8794-67AB-60AE-0B57B68B5D0E}"/>
              </a:ext>
            </a:extLst>
          </p:cNvPr>
          <p:cNvSpPr txBox="1">
            <a:spLocks noChangeArrowheads="1"/>
          </p:cNvSpPr>
          <p:nvPr/>
        </p:nvSpPr>
        <p:spPr bwMode="auto">
          <a:xfrm>
            <a:off x="2424113" y="839788"/>
            <a:ext cx="3771900" cy="646112"/>
          </a:xfrm>
          <a:prstGeom prst="rect">
            <a:avLst/>
          </a:prstGeom>
          <a:noFill/>
          <a:ln>
            <a:noFill/>
          </a:ln>
          <a:effectLst/>
        </p:spPr>
        <p:txBody>
          <a:bodyPr wrap="none">
            <a:spAutoFit/>
          </a:bodyPr>
          <a:lstStyle/>
          <a:p>
            <a:pPr eaLnBrk="1" fontAlgn="auto" hangingPunct="1">
              <a:spcBef>
                <a:spcPts val="0"/>
              </a:spcBef>
              <a:spcAft>
                <a:spcPts val="0"/>
              </a:spcAft>
              <a:defRPr/>
            </a:pPr>
            <a:r>
              <a:rPr lang="en-US" altLang="en-US" sz="3600" dirty="0">
                <a:solidFill>
                  <a:schemeClr val="bg1"/>
                </a:solidFill>
                <a:effectLst>
                  <a:outerShdw blurRad="38100" dist="38100" dir="2700000" algn="tl">
                    <a:srgbClr val="C0C0C0"/>
                  </a:outerShdw>
                </a:effectLst>
                <a:latin typeface="Times" panose="02020603050405020304" pitchFamily="18" charset="0"/>
              </a:rPr>
              <a:t>FAST ETHERNET</a:t>
            </a:r>
          </a:p>
        </p:txBody>
      </p:sp>
      <p:sp>
        <p:nvSpPr>
          <p:cNvPr id="76804" name="Text Box 4">
            <a:extLst>
              <a:ext uri="{FF2B5EF4-FFF2-40B4-BE49-F238E27FC236}">
                <a16:creationId xmlns:a16="http://schemas.microsoft.com/office/drawing/2014/main" id="{194FE705-E8F8-EC57-307B-581D900F48C9}"/>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endParaRPr lang="en-US" altLang="en-US">
              <a:latin typeface="Times New Roman" panose="02020603050405020304" pitchFamily="18" charset="0"/>
            </a:endParaRPr>
          </a:p>
        </p:txBody>
      </p:sp>
      <p:sp>
        <p:nvSpPr>
          <p:cNvPr id="860165" name="Rectangle 5">
            <a:extLst>
              <a:ext uri="{FF2B5EF4-FFF2-40B4-BE49-F238E27FC236}">
                <a16:creationId xmlns:a16="http://schemas.microsoft.com/office/drawing/2014/main" id="{B0B128BC-02FE-BB08-5477-59C57FC8E82C}"/>
              </a:ext>
            </a:extLst>
          </p:cNvPr>
          <p:cNvSpPr>
            <a:spLocks noChangeArrowheads="1"/>
          </p:cNvSpPr>
          <p:nvPr/>
        </p:nvSpPr>
        <p:spPr bwMode="auto">
          <a:xfrm>
            <a:off x="381000" y="649288"/>
            <a:ext cx="8229600" cy="3970337"/>
          </a:xfrm>
          <a:prstGeom prst="rect">
            <a:avLst/>
          </a:prstGeom>
          <a:noFill/>
          <a:ln>
            <a:noFill/>
          </a:ln>
          <a:effectLst/>
        </p:spPr>
        <p:txBody>
          <a:bodyPr anchor="ctr">
            <a:spAutoFit/>
          </a:bodyPr>
          <a:lstStyle/>
          <a:p>
            <a:pPr algn="just" eaLnBrk="1" fontAlgn="auto" hangingPunct="1">
              <a:spcBef>
                <a:spcPts val="0"/>
              </a:spcBef>
              <a:spcAft>
                <a:spcPts val="0"/>
              </a:spcAft>
              <a:defRPr/>
            </a:pPr>
            <a:endParaRPr lang="en-US" altLang="en-US" sz="2800" i="1" dirty="0">
              <a:effectLst>
                <a:outerShdw blurRad="38100" dist="38100" dir="2700000" algn="tl">
                  <a:srgbClr val="C0C0C0"/>
                </a:outerShdw>
              </a:effectLst>
              <a:latin typeface="Times New Roman" panose="02020603050405020304" pitchFamily="18" charset="0"/>
            </a:endParaRPr>
          </a:p>
          <a:p>
            <a:pPr algn="just" eaLnBrk="1" fontAlgn="auto" hangingPunct="1">
              <a:spcBef>
                <a:spcPts val="0"/>
              </a:spcBef>
              <a:spcAft>
                <a:spcPts val="0"/>
              </a:spcAft>
              <a:defRPr/>
            </a:pPr>
            <a:endParaRPr lang="en-US" altLang="en-US" sz="2800" i="1" dirty="0">
              <a:effectLst>
                <a:outerShdw blurRad="38100" dist="38100" dir="2700000" algn="tl">
                  <a:srgbClr val="C0C0C0"/>
                </a:outerShdw>
              </a:effectLst>
              <a:latin typeface="Times New Roman" panose="02020603050405020304" pitchFamily="18" charset="0"/>
            </a:endParaRPr>
          </a:p>
          <a:p>
            <a:pPr algn="just" eaLnBrk="1" fontAlgn="auto" hangingPunct="1">
              <a:spcBef>
                <a:spcPts val="0"/>
              </a:spcBef>
              <a:spcAft>
                <a:spcPts val="0"/>
              </a:spcAft>
              <a:defRPr/>
            </a:pPr>
            <a:endParaRPr lang="en-US" altLang="en-US" sz="2800" i="1" dirty="0">
              <a:effectLst>
                <a:outerShdw blurRad="38100" dist="38100" dir="2700000" algn="tl">
                  <a:srgbClr val="C0C0C0"/>
                </a:outerShdw>
              </a:effectLst>
              <a:latin typeface="Times New Roman" panose="02020603050405020304" pitchFamily="18" charset="0"/>
            </a:endParaRPr>
          </a:p>
          <a:p>
            <a:pPr algn="just" eaLnBrk="1" fontAlgn="auto" hangingPunct="1">
              <a:spcBef>
                <a:spcPts val="0"/>
              </a:spcBef>
              <a:spcAft>
                <a:spcPts val="0"/>
              </a:spcAft>
              <a:defRPr/>
            </a:pPr>
            <a:r>
              <a:rPr lang="en-US" altLang="en-US" sz="2800" i="1" dirty="0">
                <a:effectLst>
                  <a:outerShdw blurRad="38100" dist="38100" dir="2700000" algn="tl">
                    <a:srgbClr val="C0C0C0"/>
                  </a:outerShdw>
                </a:effectLst>
                <a:latin typeface="Times New Roman" panose="02020603050405020304" pitchFamily="18" charset="0"/>
              </a:rPr>
              <a:t>Fast Ethernet was designed to compete with LAN protocols such as FDDI or Fiber Channel. IEEE created Fast Ethernet under the name 802.3u. Fast Ethernet is backward-compatible with Standard Ethernet, but it can transmit data 10 times faster at a rate of 100 Mbps. </a:t>
            </a:r>
          </a:p>
        </p:txBody>
      </p:sp>
      <p:sp>
        <p:nvSpPr>
          <p:cNvPr id="76806" name="Rectangle 6">
            <a:extLst>
              <a:ext uri="{FF2B5EF4-FFF2-40B4-BE49-F238E27FC236}">
                <a16:creationId xmlns:a16="http://schemas.microsoft.com/office/drawing/2014/main" id="{87E9CF18-8AEF-2ABE-16EA-3AE31BBD179E}"/>
              </a:ext>
            </a:extLst>
          </p:cNvPr>
          <p:cNvSpPr>
            <a:spLocks noChangeArrowheads="1"/>
          </p:cNvSpPr>
          <p:nvPr/>
        </p:nvSpPr>
        <p:spPr bwMode="auto">
          <a:xfrm>
            <a:off x="152400" y="5045075"/>
            <a:ext cx="6705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MAC Sublayer</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Physical Layer</a:t>
            </a:r>
            <a:endParaRPr lang="en-US" altLang="en-US" sz="2400">
              <a:solidFill>
                <a:srgbClr val="0033CC"/>
              </a:solidFill>
              <a:latin typeface="Times New Roman" panose="02020603050405020304" pitchFamily="18" charset="0"/>
            </a:endParaRPr>
          </a:p>
        </p:txBody>
      </p:sp>
      <p:sp>
        <p:nvSpPr>
          <p:cNvPr id="860167" name="Text Box 7">
            <a:extLst>
              <a:ext uri="{FF2B5EF4-FFF2-40B4-BE49-F238E27FC236}">
                <a16:creationId xmlns:a16="http://schemas.microsoft.com/office/drawing/2014/main" id="{9FB7EE39-B007-034D-FF60-05863B9FD0F1}"/>
              </a:ext>
            </a:extLst>
          </p:cNvPr>
          <p:cNvSpPr txBox="1">
            <a:spLocks noChangeArrowheads="1"/>
          </p:cNvSpPr>
          <p:nvPr/>
        </p:nvSpPr>
        <p:spPr bwMode="auto">
          <a:xfrm>
            <a:off x="165100" y="4568825"/>
            <a:ext cx="4862513" cy="519113"/>
          </a:xfrm>
          <a:prstGeom prst="rect">
            <a:avLst/>
          </a:prstGeom>
          <a:noFill/>
          <a:ln>
            <a:noFill/>
          </a:ln>
          <a:effectLst/>
        </p:spPr>
        <p:txBody>
          <a:bodyPr wrap="none">
            <a:spAutoFit/>
          </a:bodyPr>
          <a:lstStyle/>
          <a:p>
            <a:pPr algn="ctr" eaLnBrk="1" fontAlgn="auto" hangingPunct="1">
              <a:spcBef>
                <a:spcPts val="0"/>
              </a:spcBef>
              <a:spcAft>
                <a:spcPts val="0"/>
              </a:spcAft>
              <a:defRPr/>
            </a:pP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1">
            <a:extLst>
              <a:ext uri="{FF2B5EF4-FFF2-40B4-BE49-F238E27FC236}">
                <a16:creationId xmlns:a16="http://schemas.microsoft.com/office/drawing/2014/main" id="{ADB4990E-A62B-303B-8217-906DEAC64C9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2023F3D2-7203-4ACE-B210-013D379CDE99}" type="slidenum">
              <a:rPr lang="en-US" altLang="en-US">
                <a:solidFill>
                  <a:schemeClr val="bg1"/>
                </a:solidFill>
              </a:rPr>
              <a:pPr/>
              <a:t>33</a:t>
            </a:fld>
            <a:endParaRPr lang="en-US" altLang="en-US">
              <a:solidFill>
                <a:schemeClr val="bg1"/>
              </a:solidFill>
            </a:endParaRPr>
          </a:p>
        </p:txBody>
      </p:sp>
      <p:sp>
        <p:nvSpPr>
          <p:cNvPr id="78851" name="Text Box 4">
            <a:extLst>
              <a:ext uri="{FF2B5EF4-FFF2-40B4-BE49-F238E27FC236}">
                <a16:creationId xmlns:a16="http://schemas.microsoft.com/office/drawing/2014/main" id="{64EDFB10-F750-640B-3B00-FA3FB4474DCF}"/>
              </a:ext>
            </a:extLst>
          </p:cNvPr>
          <p:cNvSpPr txBox="1">
            <a:spLocks noChangeArrowheads="1"/>
          </p:cNvSpPr>
          <p:nvPr/>
        </p:nvSpPr>
        <p:spPr bwMode="auto">
          <a:xfrm>
            <a:off x="2209800" y="827088"/>
            <a:ext cx="4441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3600" i="1">
                <a:solidFill>
                  <a:schemeClr val="bg1"/>
                </a:solidFill>
                <a:latin typeface="Times New Roman" panose="02020603050405020304" pitchFamily="18" charset="0"/>
              </a:rPr>
              <a:t>Fast Ethernet topology</a:t>
            </a:r>
          </a:p>
        </p:txBody>
      </p:sp>
      <p:sp>
        <p:nvSpPr>
          <p:cNvPr id="78852" name="Line 5">
            <a:extLst>
              <a:ext uri="{FF2B5EF4-FFF2-40B4-BE49-F238E27FC236}">
                <a16:creationId xmlns:a16="http://schemas.microsoft.com/office/drawing/2014/main" id="{C26F84C4-9BAA-C4A2-40B9-06EB04C5D40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8853" name="Picture 6">
            <a:extLst>
              <a:ext uri="{FF2B5EF4-FFF2-40B4-BE49-F238E27FC236}">
                <a16:creationId xmlns:a16="http://schemas.microsoft.com/office/drawing/2014/main" id="{F0588B03-584F-65A1-86D1-BA2CF753B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3" y="2598738"/>
            <a:ext cx="6929437"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1">
            <a:extLst>
              <a:ext uri="{FF2B5EF4-FFF2-40B4-BE49-F238E27FC236}">
                <a16:creationId xmlns:a16="http://schemas.microsoft.com/office/drawing/2014/main" id="{51EB215E-D90A-2458-601B-40F968F9482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2BBBA0C3-CCC3-4335-85A5-88141D11DBC2}" type="slidenum">
              <a:rPr lang="en-US" altLang="en-US">
                <a:solidFill>
                  <a:schemeClr val="bg1"/>
                </a:solidFill>
              </a:rPr>
              <a:pPr/>
              <a:t>34</a:t>
            </a:fld>
            <a:endParaRPr lang="en-US" altLang="en-US">
              <a:solidFill>
                <a:schemeClr val="bg1"/>
              </a:solidFill>
            </a:endParaRPr>
          </a:p>
        </p:txBody>
      </p:sp>
      <p:sp>
        <p:nvSpPr>
          <p:cNvPr id="80899" name="Text Box 4">
            <a:extLst>
              <a:ext uri="{FF2B5EF4-FFF2-40B4-BE49-F238E27FC236}">
                <a16:creationId xmlns:a16="http://schemas.microsoft.com/office/drawing/2014/main" id="{78ACF77A-5B59-1815-B69B-694DB2303D67}"/>
              </a:ext>
            </a:extLst>
          </p:cNvPr>
          <p:cNvSpPr txBox="1">
            <a:spLocks noChangeArrowheads="1"/>
          </p:cNvSpPr>
          <p:nvPr/>
        </p:nvSpPr>
        <p:spPr bwMode="auto">
          <a:xfrm>
            <a:off x="1600200" y="863600"/>
            <a:ext cx="5878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3600" i="1">
                <a:solidFill>
                  <a:schemeClr val="bg1"/>
                </a:solidFill>
                <a:latin typeface="Times New Roman" panose="02020603050405020304" pitchFamily="18" charset="0"/>
              </a:rPr>
              <a:t>Fast Ethernet implementations</a:t>
            </a:r>
          </a:p>
        </p:txBody>
      </p:sp>
      <p:sp>
        <p:nvSpPr>
          <p:cNvPr id="80900" name="Line 5">
            <a:extLst>
              <a:ext uri="{FF2B5EF4-FFF2-40B4-BE49-F238E27FC236}">
                <a16:creationId xmlns:a16="http://schemas.microsoft.com/office/drawing/2014/main" id="{17E02252-BD29-B225-DA0C-6EB12A13D30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0901" name="Picture 6">
            <a:extLst>
              <a:ext uri="{FF2B5EF4-FFF2-40B4-BE49-F238E27FC236}">
                <a16:creationId xmlns:a16="http://schemas.microsoft.com/office/drawing/2014/main" id="{D7B37329-F72B-C397-2B1B-4BA1815E0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2514600"/>
            <a:ext cx="6654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1">
            <a:extLst>
              <a:ext uri="{FF2B5EF4-FFF2-40B4-BE49-F238E27FC236}">
                <a16:creationId xmlns:a16="http://schemas.microsoft.com/office/drawing/2014/main" id="{6303E4CE-1DD5-1935-1314-20A0A367433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2A74647-77EF-4703-B007-6B2A9A812409}" type="slidenum">
              <a:rPr lang="en-US" altLang="en-US">
                <a:solidFill>
                  <a:schemeClr val="bg1"/>
                </a:solidFill>
              </a:rPr>
              <a:pPr/>
              <a:t>35</a:t>
            </a:fld>
            <a:endParaRPr lang="en-US" altLang="en-US">
              <a:solidFill>
                <a:schemeClr val="bg1"/>
              </a:solidFill>
            </a:endParaRPr>
          </a:p>
        </p:txBody>
      </p:sp>
      <p:sp>
        <p:nvSpPr>
          <p:cNvPr id="82947" name="Text Box 4">
            <a:extLst>
              <a:ext uri="{FF2B5EF4-FFF2-40B4-BE49-F238E27FC236}">
                <a16:creationId xmlns:a16="http://schemas.microsoft.com/office/drawing/2014/main" id="{CFEA1B12-4731-BD5B-139A-1A068A0AB043}"/>
              </a:ext>
            </a:extLst>
          </p:cNvPr>
          <p:cNvSpPr txBox="1">
            <a:spLocks noChangeArrowheads="1"/>
          </p:cNvSpPr>
          <p:nvPr/>
        </p:nvSpPr>
        <p:spPr bwMode="auto">
          <a:xfrm>
            <a:off x="704850" y="914400"/>
            <a:ext cx="7343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3200" i="1">
                <a:solidFill>
                  <a:schemeClr val="bg1"/>
                </a:solidFill>
                <a:latin typeface="Times New Roman" panose="02020603050405020304" pitchFamily="18" charset="0"/>
              </a:rPr>
              <a:t>Encoding for Fast Ethernet implementation</a:t>
            </a:r>
          </a:p>
        </p:txBody>
      </p:sp>
      <p:pic>
        <p:nvPicPr>
          <p:cNvPr id="82948" name="Picture 6">
            <a:extLst>
              <a:ext uri="{FF2B5EF4-FFF2-40B4-BE49-F238E27FC236}">
                <a16:creationId xmlns:a16="http://schemas.microsoft.com/office/drawing/2014/main" id="{32460BC5-3E8D-F718-56AC-4B510CE1D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338" y="2154238"/>
            <a:ext cx="5775325"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1">
            <a:extLst>
              <a:ext uri="{FF2B5EF4-FFF2-40B4-BE49-F238E27FC236}">
                <a16:creationId xmlns:a16="http://schemas.microsoft.com/office/drawing/2014/main" id="{26FA0693-A476-9385-6CAF-EEC25D35ED8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839A6A3-C2F7-4693-BEFC-3EAC247236DC}" type="slidenum">
              <a:rPr lang="en-US" altLang="en-US">
                <a:solidFill>
                  <a:schemeClr val="bg1"/>
                </a:solidFill>
              </a:rPr>
              <a:pPr/>
              <a:t>36</a:t>
            </a:fld>
            <a:endParaRPr lang="en-US" altLang="en-US">
              <a:solidFill>
                <a:schemeClr val="bg1"/>
              </a:solidFill>
            </a:endParaRPr>
          </a:p>
        </p:txBody>
      </p:sp>
      <p:sp>
        <p:nvSpPr>
          <p:cNvPr id="84995" name="Text Box 2">
            <a:extLst>
              <a:ext uri="{FF2B5EF4-FFF2-40B4-BE49-F238E27FC236}">
                <a16:creationId xmlns:a16="http://schemas.microsoft.com/office/drawing/2014/main" id="{DBCA0666-2D03-AB0A-0AC3-2410B9079B33}"/>
              </a:ext>
            </a:extLst>
          </p:cNvPr>
          <p:cNvSpPr txBox="1">
            <a:spLocks noChangeArrowheads="1"/>
          </p:cNvSpPr>
          <p:nvPr/>
        </p:nvSpPr>
        <p:spPr bwMode="auto">
          <a:xfrm>
            <a:off x="990600" y="835025"/>
            <a:ext cx="64992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400">
                <a:solidFill>
                  <a:schemeClr val="bg1"/>
                </a:solidFill>
                <a:latin typeface="Times New Roman" panose="02020603050405020304" pitchFamily="18" charset="0"/>
              </a:rPr>
              <a:t> </a:t>
            </a:r>
            <a:r>
              <a:rPr lang="en-US" altLang="en-US" sz="2800" i="1">
                <a:solidFill>
                  <a:schemeClr val="bg1"/>
                </a:solidFill>
                <a:latin typeface="Times New Roman" panose="02020603050405020304" pitchFamily="18" charset="0"/>
              </a:rPr>
              <a:t>Summary of Fast Ethernet implementations</a:t>
            </a:r>
          </a:p>
          <a:p>
            <a:pPr eaLnBrk="1" hangingPunct="1"/>
            <a:r>
              <a:rPr lang="en-US" altLang="en-US" sz="2800" i="1">
                <a:solidFill>
                  <a:schemeClr val="bg1"/>
                </a:solidFill>
                <a:latin typeface="Times New Roman" panose="02020603050405020304" pitchFamily="18" charset="0"/>
              </a:rPr>
              <a:t>					Table</a:t>
            </a:r>
            <a:endParaRPr lang="en-US" altLang="en-US" sz="2000" i="1">
              <a:solidFill>
                <a:schemeClr val="bg1"/>
              </a:solidFill>
              <a:latin typeface="Times New Roman" panose="02020603050405020304" pitchFamily="18" charset="0"/>
            </a:endParaRPr>
          </a:p>
        </p:txBody>
      </p:sp>
      <p:pic>
        <p:nvPicPr>
          <p:cNvPr id="84996" name="Picture 4">
            <a:extLst>
              <a:ext uri="{FF2B5EF4-FFF2-40B4-BE49-F238E27FC236}">
                <a16:creationId xmlns:a16="http://schemas.microsoft.com/office/drawing/2014/main" id="{D64C1F68-2471-1909-338C-6E30568C48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5" y="2339975"/>
            <a:ext cx="764222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Slide Number Placeholder 1">
            <a:extLst>
              <a:ext uri="{FF2B5EF4-FFF2-40B4-BE49-F238E27FC236}">
                <a16:creationId xmlns:a16="http://schemas.microsoft.com/office/drawing/2014/main" id="{F53C1BC0-E859-1696-6859-487CB3271B4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2B63934-5184-4C7E-A807-9530C1B380D8}" type="slidenum">
              <a:rPr lang="en-US" altLang="en-US">
                <a:solidFill>
                  <a:schemeClr val="bg1"/>
                </a:solidFill>
              </a:rPr>
              <a:pPr/>
              <a:t>37</a:t>
            </a:fld>
            <a:endParaRPr lang="en-US" altLang="en-US">
              <a:solidFill>
                <a:schemeClr val="bg1"/>
              </a:solidFill>
            </a:endParaRPr>
          </a:p>
        </p:txBody>
      </p:sp>
      <p:sp>
        <p:nvSpPr>
          <p:cNvPr id="861187" name="Text Box 3">
            <a:extLst>
              <a:ext uri="{FF2B5EF4-FFF2-40B4-BE49-F238E27FC236}">
                <a16:creationId xmlns:a16="http://schemas.microsoft.com/office/drawing/2014/main" id="{46E070FD-8E84-07E6-AF3E-D4ECABFA3CA1}"/>
              </a:ext>
            </a:extLst>
          </p:cNvPr>
          <p:cNvSpPr txBox="1">
            <a:spLocks noChangeArrowheads="1"/>
          </p:cNvSpPr>
          <p:nvPr/>
        </p:nvSpPr>
        <p:spPr bwMode="auto">
          <a:xfrm>
            <a:off x="2095500" y="-65088"/>
            <a:ext cx="4953000" cy="2062163"/>
          </a:xfrm>
          <a:prstGeom prst="rect">
            <a:avLst/>
          </a:prstGeom>
          <a:noFill/>
          <a:ln>
            <a:noFill/>
          </a:ln>
          <a:effectLst/>
        </p:spPr>
        <p:txBody>
          <a:bodyPr>
            <a:spAutoFit/>
          </a:bodyPr>
          <a:lstStyle/>
          <a:p>
            <a:pPr eaLnBrk="1" fontAlgn="auto" hangingPunct="1">
              <a:spcBef>
                <a:spcPts val="0"/>
              </a:spcBef>
              <a:spcAft>
                <a:spcPts val="0"/>
              </a:spcAft>
              <a:defRPr/>
            </a:pPr>
            <a:endParaRPr lang="en-US" altLang="en-US" sz="3200" dirty="0">
              <a:effectLst>
                <a:outerShdw blurRad="38100" dist="38100" dir="2700000" algn="tl">
                  <a:srgbClr val="C0C0C0"/>
                </a:outerShdw>
              </a:effectLst>
              <a:latin typeface="Times" panose="02020603050405020304" pitchFamily="18" charset="0"/>
            </a:endParaRPr>
          </a:p>
          <a:p>
            <a:pPr eaLnBrk="1" fontAlgn="auto" hangingPunct="1">
              <a:spcBef>
                <a:spcPts val="0"/>
              </a:spcBef>
              <a:spcAft>
                <a:spcPts val="0"/>
              </a:spcAft>
              <a:defRPr/>
            </a:pPr>
            <a:endParaRPr lang="en-US" altLang="en-US" sz="3200" dirty="0">
              <a:effectLst>
                <a:outerShdw blurRad="38100" dist="38100" dir="2700000" algn="tl">
                  <a:srgbClr val="C0C0C0"/>
                </a:outerShdw>
              </a:effectLst>
              <a:latin typeface="Times" panose="02020603050405020304" pitchFamily="18" charset="0"/>
            </a:endParaRPr>
          </a:p>
          <a:p>
            <a:pPr eaLnBrk="1" fontAlgn="auto" hangingPunct="1">
              <a:spcBef>
                <a:spcPts val="0"/>
              </a:spcBef>
              <a:spcAft>
                <a:spcPts val="0"/>
              </a:spcAft>
              <a:defRPr/>
            </a:pPr>
            <a:endParaRPr lang="en-US" altLang="en-US" sz="3200" dirty="0">
              <a:effectLst>
                <a:outerShdw blurRad="38100" dist="38100" dir="2700000" algn="tl">
                  <a:srgbClr val="C0C0C0"/>
                </a:outerShdw>
              </a:effectLst>
              <a:latin typeface="Times" panose="02020603050405020304" pitchFamily="18" charset="0"/>
            </a:endParaRPr>
          </a:p>
          <a:p>
            <a:pPr eaLnBrk="1" fontAlgn="auto" hangingPunct="1">
              <a:spcBef>
                <a:spcPts val="0"/>
              </a:spcBef>
              <a:spcAft>
                <a:spcPts val="0"/>
              </a:spcAft>
              <a:defRPr/>
            </a:pPr>
            <a:r>
              <a:rPr lang="en-US" altLang="en-US" sz="3200" dirty="0">
                <a:effectLst>
                  <a:outerShdw blurRad="38100" dist="38100" dir="2700000" algn="tl">
                    <a:srgbClr val="C0C0C0"/>
                  </a:outerShdw>
                </a:effectLst>
                <a:latin typeface="Times" panose="02020603050405020304" pitchFamily="18" charset="0"/>
              </a:rPr>
              <a:t>  GIGABIT ETHERNET</a:t>
            </a:r>
          </a:p>
        </p:txBody>
      </p:sp>
      <p:sp>
        <p:nvSpPr>
          <p:cNvPr id="87044" name="Text Box 4">
            <a:extLst>
              <a:ext uri="{FF2B5EF4-FFF2-40B4-BE49-F238E27FC236}">
                <a16:creationId xmlns:a16="http://schemas.microsoft.com/office/drawing/2014/main" id="{D8014BF0-6D5D-1503-20A8-026560417B68}"/>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endParaRPr lang="en-US" altLang="en-US">
              <a:latin typeface="Times New Roman" panose="02020603050405020304" pitchFamily="18" charset="0"/>
            </a:endParaRPr>
          </a:p>
        </p:txBody>
      </p:sp>
      <p:sp>
        <p:nvSpPr>
          <p:cNvPr id="861189" name="Rectangle 5">
            <a:extLst>
              <a:ext uri="{FF2B5EF4-FFF2-40B4-BE49-F238E27FC236}">
                <a16:creationId xmlns:a16="http://schemas.microsoft.com/office/drawing/2014/main" id="{95988C7D-914D-4660-F368-4B2DF22B7D00}"/>
              </a:ext>
            </a:extLst>
          </p:cNvPr>
          <p:cNvSpPr>
            <a:spLocks noChangeArrowheads="1"/>
          </p:cNvSpPr>
          <p:nvPr/>
        </p:nvSpPr>
        <p:spPr bwMode="auto">
          <a:xfrm>
            <a:off x="198438" y="2592388"/>
            <a:ext cx="8229600" cy="1373187"/>
          </a:xfrm>
          <a:prstGeom prst="rect">
            <a:avLst/>
          </a:prstGeom>
          <a:noFill/>
          <a:ln>
            <a:noFill/>
          </a:ln>
          <a:effectLst/>
        </p:spPr>
        <p:txBody>
          <a:bodyPr anchor="ctr">
            <a:spAutoFit/>
          </a:bodyPr>
          <a:lstStyle/>
          <a:p>
            <a:pPr algn="just" eaLnBrk="1" fontAlgn="auto" hangingPunct="1">
              <a:spcBef>
                <a:spcPts val="0"/>
              </a:spcBef>
              <a:spcAft>
                <a:spcPts val="0"/>
              </a:spcAft>
              <a:defRPr/>
            </a:pPr>
            <a:r>
              <a:rPr lang="en-US" altLang="en-US" sz="2800" i="1" dirty="0">
                <a:effectLst>
                  <a:outerShdw blurRad="38100" dist="38100" dir="2700000" algn="tl">
                    <a:srgbClr val="C0C0C0"/>
                  </a:outerShdw>
                </a:effectLst>
                <a:latin typeface="Times New Roman" panose="02020603050405020304" pitchFamily="18" charset="0"/>
              </a:rPr>
              <a:t>The need for an even higher data rate resulted in the design of the Gigabit Ethernet protocol (1000 Mbps). The IEEE committee calls the standard 802.3z.</a:t>
            </a:r>
          </a:p>
        </p:txBody>
      </p:sp>
      <p:sp>
        <p:nvSpPr>
          <p:cNvPr id="87046" name="Rectangle 6">
            <a:extLst>
              <a:ext uri="{FF2B5EF4-FFF2-40B4-BE49-F238E27FC236}">
                <a16:creationId xmlns:a16="http://schemas.microsoft.com/office/drawing/2014/main" id="{6ECD85FE-405F-B964-C632-B2914FB1F28D}"/>
              </a:ext>
            </a:extLst>
          </p:cNvPr>
          <p:cNvSpPr>
            <a:spLocks noChangeArrowheads="1"/>
          </p:cNvSpPr>
          <p:nvPr/>
        </p:nvSpPr>
        <p:spPr bwMode="auto">
          <a:xfrm>
            <a:off x="152400" y="4679950"/>
            <a:ext cx="6705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MAC Sublayer</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Physical Layer</a:t>
            </a:r>
          </a:p>
          <a:p>
            <a:pPr eaLnBrk="1" hangingPunct="1">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Ten-Gigabit Ethernet</a:t>
            </a:r>
          </a:p>
        </p:txBody>
      </p:sp>
      <p:sp>
        <p:nvSpPr>
          <p:cNvPr id="861191" name="Text Box 7">
            <a:extLst>
              <a:ext uri="{FF2B5EF4-FFF2-40B4-BE49-F238E27FC236}">
                <a16:creationId xmlns:a16="http://schemas.microsoft.com/office/drawing/2014/main" id="{C74A674C-1611-EB5C-C42D-37C780E68996}"/>
              </a:ext>
            </a:extLst>
          </p:cNvPr>
          <p:cNvSpPr txBox="1">
            <a:spLocks noChangeArrowheads="1"/>
          </p:cNvSpPr>
          <p:nvPr/>
        </p:nvSpPr>
        <p:spPr bwMode="auto">
          <a:xfrm>
            <a:off x="165100" y="4203700"/>
            <a:ext cx="4862513" cy="519113"/>
          </a:xfrm>
          <a:prstGeom prst="rect">
            <a:avLst/>
          </a:prstGeom>
          <a:noFill/>
          <a:ln>
            <a:noFill/>
          </a:ln>
          <a:effectLst/>
        </p:spPr>
        <p:txBody>
          <a:bodyPr wrap="none">
            <a:spAutoFit/>
          </a:bodyPr>
          <a:lstStyle/>
          <a:p>
            <a:pPr algn="ctr" eaLnBrk="1" fontAlgn="auto" hangingPunct="1">
              <a:spcBef>
                <a:spcPts val="0"/>
              </a:spcBef>
              <a:spcAft>
                <a:spcPts val="0"/>
              </a:spcAft>
              <a:defRPr/>
            </a:pP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1">
            <a:extLst>
              <a:ext uri="{FF2B5EF4-FFF2-40B4-BE49-F238E27FC236}">
                <a16:creationId xmlns:a16="http://schemas.microsoft.com/office/drawing/2014/main" id="{FA18B0FA-8C9A-93CC-646B-FBEA822D7ED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DEA6DDD6-3B82-4ECC-92E7-AF97D63BB470}" type="slidenum">
              <a:rPr lang="en-US" altLang="en-US">
                <a:solidFill>
                  <a:schemeClr val="bg1"/>
                </a:solidFill>
              </a:rPr>
              <a:pPr/>
              <a:t>38</a:t>
            </a:fld>
            <a:endParaRPr lang="en-US" altLang="en-US">
              <a:solidFill>
                <a:schemeClr val="bg1"/>
              </a:solidFill>
            </a:endParaRPr>
          </a:p>
        </p:txBody>
      </p:sp>
      <p:sp>
        <p:nvSpPr>
          <p:cNvPr id="89091" name="Line 9">
            <a:extLst>
              <a:ext uri="{FF2B5EF4-FFF2-40B4-BE49-F238E27FC236}">
                <a16:creationId xmlns:a16="http://schemas.microsoft.com/office/drawing/2014/main" id="{470F2D24-E094-7E91-C0E3-1C7F10E5D59E}"/>
              </a:ext>
            </a:extLst>
          </p:cNvPr>
          <p:cNvSpPr>
            <a:spLocks noChangeShapeType="1"/>
          </p:cNvSpPr>
          <p:nvPr/>
        </p:nvSpPr>
        <p:spPr bwMode="auto">
          <a:xfrm>
            <a:off x="457200" y="2209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092" name="Line 10">
            <a:extLst>
              <a:ext uri="{FF2B5EF4-FFF2-40B4-BE49-F238E27FC236}">
                <a16:creationId xmlns:a16="http://schemas.microsoft.com/office/drawing/2014/main" id="{921D4B15-AF67-15EE-09B1-EC9E45AC52DB}"/>
              </a:ext>
            </a:extLst>
          </p:cNvPr>
          <p:cNvSpPr>
            <a:spLocks noChangeShapeType="1"/>
          </p:cNvSpPr>
          <p:nvPr/>
        </p:nvSpPr>
        <p:spPr bwMode="auto">
          <a:xfrm>
            <a:off x="458788" y="4953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093" name="Rectangle 11">
            <a:extLst>
              <a:ext uri="{FF2B5EF4-FFF2-40B4-BE49-F238E27FC236}">
                <a16:creationId xmlns:a16="http://schemas.microsoft.com/office/drawing/2014/main" id="{E58EC35E-04EE-E06B-863E-9F4F8D1BDA73}"/>
              </a:ext>
            </a:extLst>
          </p:cNvPr>
          <p:cNvSpPr>
            <a:spLocks noChangeArrowheads="1"/>
          </p:cNvSpPr>
          <p:nvPr/>
        </p:nvSpPr>
        <p:spPr bwMode="auto">
          <a:xfrm>
            <a:off x="495300" y="2301875"/>
            <a:ext cx="8077200" cy="2554288"/>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US" altLang="en-US" sz="3200"/>
              <a:t>In the full-duplex mode of Gigabit Ethernet, there is no collision;</a:t>
            </a:r>
          </a:p>
          <a:p>
            <a:pPr algn="ctr" eaLnBrk="1" hangingPunct="1"/>
            <a:r>
              <a:rPr lang="en-US" altLang="en-US" sz="3200"/>
              <a:t>the maximum length of the cable is determined  by the signal attenuation </a:t>
            </a:r>
            <a:br>
              <a:rPr lang="en-US" altLang="en-US" sz="3200"/>
            </a:br>
            <a:r>
              <a:rPr lang="en-US" altLang="en-US" sz="3200"/>
              <a:t>in the cable.</a:t>
            </a:r>
          </a:p>
        </p:txBody>
      </p:sp>
      <p:grpSp>
        <p:nvGrpSpPr>
          <p:cNvPr id="89094" name="Group 12">
            <a:extLst>
              <a:ext uri="{FF2B5EF4-FFF2-40B4-BE49-F238E27FC236}">
                <a16:creationId xmlns:a16="http://schemas.microsoft.com/office/drawing/2014/main" id="{3CA72848-545F-75A5-81ED-406555ED3154}"/>
              </a:ext>
            </a:extLst>
          </p:cNvPr>
          <p:cNvGrpSpPr>
            <a:grpSpLocks/>
          </p:cNvGrpSpPr>
          <p:nvPr/>
        </p:nvGrpSpPr>
        <p:grpSpPr bwMode="auto">
          <a:xfrm>
            <a:off x="457200" y="1524000"/>
            <a:ext cx="1143000" cy="566738"/>
            <a:chOff x="1200" y="1248"/>
            <a:chExt cx="720" cy="357"/>
          </a:xfrm>
        </p:grpSpPr>
        <p:pic>
          <p:nvPicPr>
            <p:cNvPr id="89095" name="Picture 13">
              <a:extLst>
                <a:ext uri="{FF2B5EF4-FFF2-40B4-BE49-F238E27FC236}">
                  <a16:creationId xmlns:a16="http://schemas.microsoft.com/office/drawing/2014/main" id="{FC1C2353-2A25-E2B0-4955-D055BC8C4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6" name="Text Box 14">
              <a:extLst>
                <a:ext uri="{FF2B5EF4-FFF2-40B4-BE49-F238E27FC236}">
                  <a16:creationId xmlns:a16="http://schemas.microsoft.com/office/drawing/2014/main" id="{A4BD8433-4D94-DF1C-598F-9DDF342E562C}"/>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1">
            <a:extLst>
              <a:ext uri="{FF2B5EF4-FFF2-40B4-BE49-F238E27FC236}">
                <a16:creationId xmlns:a16="http://schemas.microsoft.com/office/drawing/2014/main" id="{A568D8BC-D777-F01E-965F-2AB01B239E9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D060D33C-41A1-4DB8-A1F8-17371C4E32B4}" type="slidenum">
              <a:rPr lang="en-US" altLang="en-US">
                <a:solidFill>
                  <a:schemeClr val="bg1"/>
                </a:solidFill>
              </a:rPr>
              <a:pPr/>
              <a:t>39</a:t>
            </a:fld>
            <a:endParaRPr lang="en-US" altLang="en-US">
              <a:solidFill>
                <a:schemeClr val="bg1"/>
              </a:solidFill>
            </a:endParaRPr>
          </a:p>
        </p:txBody>
      </p:sp>
      <p:pic>
        <p:nvPicPr>
          <p:cNvPr id="91139" name="Picture 6">
            <a:extLst>
              <a:ext uri="{FF2B5EF4-FFF2-40B4-BE49-F238E27FC236}">
                <a16:creationId xmlns:a16="http://schemas.microsoft.com/office/drawing/2014/main" id="{C19FC555-D619-EA81-7C77-B48D183B5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349375"/>
            <a:ext cx="4479925"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3960775-442A-C029-8CD9-3749FB5B2A58}"/>
              </a:ext>
            </a:extLst>
          </p:cNvPr>
          <p:cNvSpPr>
            <a:spLocks noGrp="1" noChangeArrowheads="1"/>
          </p:cNvSpPr>
          <p:nvPr>
            <p:ph type="title"/>
          </p:nvPr>
        </p:nvSpPr>
        <p:spPr>
          <a:xfrm>
            <a:off x="865188" y="927100"/>
            <a:ext cx="6345237" cy="709613"/>
          </a:xfrm>
        </p:spPr>
        <p:txBody>
          <a:bodyPr/>
          <a:lstStyle/>
          <a:p>
            <a:pPr eaLnBrk="1" hangingPunct="1"/>
            <a:r>
              <a:rPr lang="en-US" altLang="en-US"/>
              <a:t>                     Text Book</a:t>
            </a:r>
          </a:p>
        </p:txBody>
      </p:sp>
      <p:sp>
        <p:nvSpPr>
          <p:cNvPr id="3" name="Content Placeholder 2">
            <a:extLst>
              <a:ext uri="{FF2B5EF4-FFF2-40B4-BE49-F238E27FC236}">
                <a16:creationId xmlns:a16="http://schemas.microsoft.com/office/drawing/2014/main" id="{E2CADB10-1A72-B0F4-D42F-6BFFC15E66F1}"/>
              </a:ext>
            </a:extLst>
          </p:cNvPr>
          <p:cNvSpPr>
            <a:spLocks noGrp="1"/>
          </p:cNvSpPr>
          <p:nvPr>
            <p:ph idx="1"/>
          </p:nvPr>
        </p:nvSpPr>
        <p:spPr>
          <a:xfrm>
            <a:off x="576263" y="2603500"/>
            <a:ext cx="6619875" cy="2562225"/>
          </a:xfrm>
        </p:spPr>
        <p:txBody>
          <a:bodyPr rtlCol="0">
            <a:noAutofit/>
          </a:bodyPr>
          <a:lstStyle/>
          <a:p>
            <a:pPr eaLnBrk="1" fontAlgn="auto" hangingPunct="1">
              <a:spcAft>
                <a:spcPts val="0"/>
              </a:spcAft>
              <a:buFont typeface="Arial" panose="020B0604020202020204" pitchFamily="34" charset="0"/>
              <a:buChar char="•"/>
              <a:defRPr/>
            </a:pPr>
            <a:endParaRPr lang="en-US" sz="300"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endParaRPr lang="en-US" sz="300" dirty="0">
              <a:solidFill>
                <a:schemeClr val="tx1">
                  <a:lumMod val="75000"/>
                  <a:lumOff val="25000"/>
                </a:schemeClr>
              </a:solidFill>
            </a:endParaRPr>
          </a:p>
          <a:p>
            <a:pPr eaLnBrk="1" fontAlgn="auto" hangingPunct="1">
              <a:spcAft>
                <a:spcPts val="0"/>
              </a:spcAft>
              <a:buFont typeface="Wingdings 3" charset="2"/>
              <a:buChar char=""/>
              <a:defRPr/>
            </a:pPr>
            <a:r>
              <a:rPr lang="en-US" sz="1200" dirty="0">
                <a:solidFill>
                  <a:schemeClr val="tx1">
                    <a:lumMod val="75000"/>
                    <a:lumOff val="25000"/>
                  </a:schemeClr>
                </a:solidFill>
              </a:rPr>
              <a:t>Computer Networks: A Systems Approach by </a:t>
            </a:r>
            <a:r>
              <a:rPr lang="en-US" sz="1200" i="1" dirty="0">
                <a:solidFill>
                  <a:schemeClr val="tx1">
                    <a:lumMod val="75000"/>
                    <a:lumOff val="25000"/>
                  </a:schemeClr>
                </a:solidFill>
              </a:rPr>
              <a:t>Larry L. Peterson and Bruce S. Davies.</a:t>
            </a:r>
            <a:endParaRPr lang="en-US" sz="1200" dirty="0">
              <a:solidFill>
                <a:schemeClr val="tx1">
                  <a:lumMod val="75000"/>
                  <a:lumOff val="25000"/>
                </a:schemeClr>
              </a:solidFill>
            </a:endParaRPr>
          </a:p>
          <a:p>
            <a:pPr lvl="1" indent="-283464" eaLnBrk="1" fontAlgn="auto" hangingPunct="1">
              <a:spcAft>
                <a:spcPts val="0"/>
              </a:spcAft>
              <a:buFont typeface="Wingdings 3" charset="2"/>
              <a:buChar char=""/>
              <a:defRPr/>
            </a:pPr>
            <a:r>
              <a:rPr lang="en-US" sz="1200" i="1" dirty="0">
                <a:solidFill>
                  <a:schemeClr val="tx1">
                    <a:lumMod val="75000"/>
                    <a:lumOff val="25000"/>
                  </a:schemeClr>
                </a:solidFill>
              </a:rPr>
              <a:t>Third Edition [2003], Morgan Kaufmann Publishers, San Mateo, California, USA</a:t>
            </a:r>
          </a:p>
          <a:p>
            <a:pPr eaLnBrk="1" fontAlgn="auto" hangingPunct="1">
              <a:spcAft>
                <a:spcPts val="0"/>
              </a:spcAft>
              <a:buFont typeface="Wingdings 3" charset="2"/>
              <a:buChar char=""/>
              <a:defRPr/>
            </a:pPr>
            <a:r>
              <a:rPr lang="en-US" sz="1200" i="1" dirty="0">
                <a:solidFill>
                  <a:schemeClr val="tx1">
                    <a:lumMod val="75000"/>
                    <a:lumOff val="25000"/>
                  </a:schemeClr>
                </a:solidFill>
              </a:rPr>
              <a:t>Computer Networks by Andrew S. Tanenbaum</a:t>
            </a:r>
          </a:p>
          <a:p>
            <a:pPr marL="600075" lvl="2" eaLnBrk="1" fontAlgn="auto" hangingPunct="1">
              <a:spcAft>
                <a:spcPts val="0"/>
              </a:spcAft>
              <a:buFont typeface="Wingdings 3" charset="2"/>
              <a:buChar char=""/>
              <a:defRPr/>
            </a:pPr>
            <a:r>
              <a:rPr lang="en-US" sz="1200" i="1" dirty="0">
                <a:solidFill>
                  <a:schemeClr val="tx1">
                    <a:lumMod val="75000"/>
                    <a:lumOff val="25000"/>
                  </a:schemeClr>
                </a:solidFill>
              </a:rPr>
              <a:t>  Fifth Edition</a:t>
            </a:r>
          </a:p>
          <a:p>
            <a:pPr eaLnBrk="1" fontAlgn="auto" hangingPunct="1">
              <a:spcAft>
                <a:spcPts val="0"/>
              </a:spcAft>
              <a:buFont typeface="Wingdings 3" charset="2"/>
              <a:buChar char=""/>
              <a:defRPr/>
            </a:pPr>
            <a:r>
              <a:rPr lang="en-US" sz="1200" i="1" dirty="0">
                <a:solidFill>
                  <a:schemeClr val="tx1">
                    <a:lumMod val="75000"/>
                    <a:lumOff val="25000"/>
                  </a:schemeClr>
                </a:solidFill>
              </a:rPr>
              <a:t>Data Communication and Computer Networks, by Behrouz A. </a:t>
            </a:r>
            <a:r>
              <a:rPr lang="en-US" sz="1200" i="1" dirty="0" err="1">
                <a:solidFill>
                  <a:schemeClr val="tx1">
                    <a:lumMod val="75000"/>
                    <a:lumOff val="25000"/>
                  </a:schemeClr>
                </a:solidFill>
              </a:rPr>
              <a:t>Forouzan</a:t>
            </a:r>
            <a:r>
              <a:rPr lang="en-US" sz="1200" i="1" dirty="0">
                <a:solidFill>
                  <a:schemeClr val="tx1">
                    <a:lumMod val="75000"/>
                    <a:lumOff val="25000"/>
                  </a:schemeClr>
                </a:solidFill>
              </a:rPr>
              <a:t> </a:t>
            </a:r>
          </a:p>
          <a:p>
            <a:pPr marL="600075" lvl="2" eaLnBrk="1" fontAlgn="auto" hangingPunct="1">
              <a:spcAft>
                <a:spcPts val="0"/>
              </a:spcAft>
              <a:buFont typeface="Wingdings 3" charset="2"/>
              <a:buChar char=""/>
              <a:defRPr/>
            </a:pPr>
            <a:r>
              <a:rPr lang="en-US" sz="1200" i="1" dirty="0">
                <a:solidFill>
                  <a:schemeClr val="tx1">
                    <a:lumMod val="75000"/>
                    <a:lumOff val="25000"/>
                  </a:schemeClr>
                </a:solidFill>
              </a:rPr>
              <a:t>  5th Edition</a:t>
            </a:r>
          </a:p>
          <a:p>
            <a:pPr marL="42863" eaLnBrk="1" fontAlgn="auto" hangingPunct="1">
              <a:spcAft>
                <a:spcPts val="0"/>
              </a:spcAft>
              <a:buFont typeface="Wingdings 3" charset="2"/>
              <a:buChar char=""/>
              <a:defRPr/>
            </a:pPr>
            <a:r>
              <a:rPr lang="en-US" sz="1200" i="1" dirty="0">
                <a:solidFill>
                  <a:schemeClr val="tx1">
                    <a:lumMod val="75000"/>
                    <a:lumOff val="25000"/>
                  </a:schemeClr>
                </a:solidFill>
              </a:rPr>
              <a:t>Data and Computer Communications by William Stallings </a:t>
            </a:r>
          </a:p>
          <a:p>
            <a:pPr lvl="1" indent="-283464" eaLnBrk="1" fontAlgn="auto" hangingPunct="1">
              <a:spcAft>
                <a:spcPts val="0"/>
              </a:spcAft>
              <a:buFont typeface="Wingdings 3" charset="2"/>
              <a:buChar char=""/>
              <a:defRPr/>
            </a:pPr>
            <a:r>
              <a:rPr lang="en-US" sz="1200" i="1" dirty="0">
                <a:solidFill>
                  <a:schemeClr val="tx1">
                    <a:lumMod val="75000"/>
                    <a:lumOff val="25000"/>
                  </a:schemeClr>
                </a:solidFill>
              </a:rPr>
              <a:t>  10th Edition</a:t>
            </a:r>
          </a:p>
          <a:p>
            <a:pPr marL="42863" eaLnBrk="1" fontAlgn="auto" hangingPunct="1">
              <a:spcAft>
                <a:spcPts val="0"/>
              </a:spcAft>
              <a:buFont typeface="Wingdings 3" charset="2"/>
              <a:buChar char=""/>
              <a:defRPr/>
            </a:pPr>
            <a:r>
              <a:rPr lang="en-US" sz="1200" dirty="0">
                <a:solidFill>
                  <a:schemeClr val="tx1">
                    <a:lumMod val="75000"/>
                    <a:lumOff val="25000"/>
                  </a:schemeClr>
                </a:solidFill>
              </a:rPr>
              <a:t>Computer Networking: A Top-Down Approach Featuring the Internet by James F. Kurose and Keith W. Ross </a:t>
            </a:r>
          </a:p>
          <a:p>
            <a:pPr lvl="1" indent="-283464" eaLnBrk="1" fontAlgn="auto" hangingPunct="1">
              <a:spcAft>
                <a:spcPts val="0"/>
              </a:spcAft>
              <a:buFont typeface="Wingdings 3" charset="2"/>
              <a:buChar char=""/>
              <a:defRPr/>
            </a:pPr>
            <a:r>
              <a:rPr lang="en-US" sz="1200" dirty="0">
                <a:solidFill>
                  <a:schemeClr val="tx1">
                    <a:lumMod val="75000"/>
                    <a:lumOff val="25000"/>
                  </a:schemeClr>
                </a:solidFill>
              </a:rPr>
              <a:t> 6th edition</a:t>
            </a:r>
          </a:p>
          <a:p>
            <a:pPr eaLnBrk="1" fontAlgn="auto" hangingPunct="1">
              <a:spcAft>
                <a:spcPts val="0"/>
              </a:spcAft>
              <a:buFont typeface="Wingdings 3" charset="2"/>
              <a:buChar char=""/>
              <a:defRPr/>
            </a:pPr>
            <a:endParaRPr lang="en-US" sz="500" dirty="0">
              <a:solidFill>
                <a:schemeClr val="tx1">
                  <a:lumMod val="75000"/>
                  <a:lumOff val="25000"/>
                </a:schemeClr>
              </a:solidFill>
            </a:endParaRPr>
          </a:p>
        </p:txBody>
      </p:sp>
      <p:sp>
        <p:nvSpPr>
          <p:cNvPr id="20484" name="Footer Placeholder 3">
            <a:extLst>
              <a:ext uri="{FF2B5EF4-FFF2-40B4-BE49-F238E27FC236}">
                <a16:creationId xmlns:a16="http://schemas.microsoft.com/office/drawing/2014/main" id="{C3C00BFB-2196-E7FE-B0F6-731151B9F62F}"/>
              </a:ext>
            </a:extLst>
          </p:cNvPr>
          <p:cNvSpPr>
            <a:spLocks noGrp="1" noChangeArrowheads="1"/>
          </p:cNvSpPr>
          <p:nvPr>
            <p:ph type="ftr"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en-US"/>
              <a:t>Lahore Garrison University</a:t>
            </a:r>
          </a:p>
        </p:txBody>
      </p:sp>
      <p:sp>
        <p:nvSpPr>
          <p:cNvPr id="20485" name="Slide Number Placeholder 4">
            <a:extLst>
              <a:ext uri="{FF2B5EF4-FFF2-40B4-BE49-F238E27FC236}">
                <a16:creationId xmlns:a16="http://schemas.microsoft.com/office/drawing/2014/main" id="{C80E00F0-480D-3020-80FA-9C9FA1350FD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AC78FC7F-9B94-4315-9C6A-80B623F50497}" type="slidenum">
              <a:rPr lang="en-US" altLang="en-US">
                <a:solidFill>
                  <a:schemeClr val="bg1"/>
                </a:solidFill>
              </a:rPr>
              <a:pPr/>
              <a:t>4</a:t>
            </a:fld>
            <a:endParaRPr lang="en-US" altLang="en-US">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1">
            <a:extLst>
              <a:ext uri="{FF2B5EF4-FFF2-40B4-BE49-F238E27FC236}">
                <a16:creationId xmlns:a16="http://schemas.microsoft.com/office/drawing/2014/main" id="{F3015372-770F-B5C6-E748-8F6515AEF55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A322CBF5-B8DA-49E7-A43D-F6C65D117F07}" type="slidenum">
              <a:rPr lang="en-US" altLang="en-US">
                <a:solidFill>
                  <a:schemeClr val="bg1"/>
                </a:solidFill>
              </a:rPr>
              <a:pPr/>
              <a:t>40</a:t>
            </a:fld>
            <a:endParaRPr lang="en-US" altLang="en-US">
              <a:solidFill>
                <a:schemeClr val="bg1"/>
              </a:solidFill>
            </a:endParaRPr>
          </a:p>
        </p:txBody>
      </p:sp>
      <p:sp>
        <p:nvSpPr>
          <p:cNvPr id="93187" name="Text Box 4">
            <a:extLst>
              <a:ext uri="{FF2B5EF4-FFF2-40B4-BE49-F238E27FC236}">
                <a16:creationId xmlns:a16="http://schemas.microsoft.com/office/drawing/2014/main" id="{935B6E03-A739-56D8-DD4E-5554A5971F0A}"/>
              </a:ext>
            </a:extLst>
          </p:cNvPr>
          <p:cNvSpPr txBox="1">
            <a:spLocks noChangeArrowheads="1"/>
          </p:cNvSpPr>
          <p:nvPr/>
        </p:nvSpPr>
        <p:spPr bwMode="auto">
          <a:xfrm>
            <a:off x="1647825" y="787400"/>
            <a:ext cx="57721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3200" i="1">
                <a:solidFill>
                  <a:schemeClr val="bg1"/>
                </a:solidFill>
                <a:latin typeface="Times New Roman" panose="02020603050405020304" pitchFamily="18" charset="0"/>
              </a:rPr>
              <a:t>Gigabit Ethernet implementations</a:t>
            </a:r>
          </a:p>
        </p:txBody>
      </p:sp>
      <p:sp>
        <p:nvSpPr>
          <p:cNvPr id="93188" name="Line 5">
            <a:extLst>
              <a:ext uri="{FF2B5EF4-FFF2-40B4-BE49-F238E27FC236}">
                <a16:creationId xmlns:a16="http://schemas.microsoft.com/office/drawing/2014/main" id="{09892D4C-5180-5325-28D3-0731292D7F1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3189" name="Picture 6">
            <a:extLst>
              <a:ext uri="{FF2B5EF4-FFF2-40B4-BE49-F238E27FC236}">
                <a16:creationId xmlns:a16="http://schemas.microsoft.com/office/drawing/2014/main" id="{DFF13309-1F88-A20C-D0EB-5BB7240EF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2363788"/>
            <a:ext cx="7961313"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1">
            <a:extLst>
              <a:ext uri="{FF2B5EF4-FFF2-40B4-BE49-F238E27FC236}">
                <a16:creationId xmlns:a16="http://schemas.microsoft.com/office/drawing/2014/main" id="{CAB3C0D8-4DBC-0B04-5E52-130E501DA63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E8DC4BF-5003-4C94-BD75-734DB9FAA00E}" type="slidenum">
              <a:rPr lang="en-US" altLang="en-US">
                <a:solidFill>
                  <a:schemeClr val="bg1"/>
                </a:solidFill>
              </a:rPr>
              <a:pPr/>
              <a:t>41</a:t>
            </a:fld>
            <a:endParaRPr lang="en-US" altLang="en-US">
              <a:solidFill>
                <a:schemeClr val="bg1"/>
              </a:solidFill>
            </a:endParaRPr>
          </a:p>
        </p:txBody>
      </p:sp>
      <p:sp>
        <p:nvSpPr>
          <p:cNvPr id="95235" name="Text Box 4">
            <a:extLst>
              <a:ext uri="{FF2B5EF4-FFF2-40B4-BE49-F238E27FC236}">
                <a16:creationId xmlns:a16="http://schemas.microsoft.com/office/drawing/2014/main" id="{837DD40E-87DD-C6C8-4124-3F41FE672E62}"/>
              </a:ext>
            </a:extLst>
          </p:cNvPr>
          <p:cNvSpPr txBox="1">
            <a:spLocks noChangeArrowheads="1"/>
          </p:cNvSpPr>
          <p:nvPr/>
        </p:nvSpPr>
        <p:spPr bwMode="auto">
          <a:xfrm>
            <a:off x="914400" y="812800"/>
            <a:ext cx="68992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800" i="1">
                <a:solidFill>
                  <a:schemeClr val="bg1"/>
                </a:solidFill>
                <a:latin typeface="Times New Roman" panose="02020603050405020304" pitchFamily="18" charset="0"/>
              </a:rPr>
              <a:t>Encoding in Gigabit Ethernet implementations</a:t>
            </a:r>
          </a:p>
        </p:txBody>
      </p:sp>
      <p:sp>
        <p:nvSpPr>
          <p:cNvPr id="95236" name="Line 5">
            <a:extLst>
              <a:ext uri="{FF2B5EF4-FFF2-40B4-BE49-F238E27FC236}">
                <a16:creationId xmlns:a16="http://schemas.microsoft.com/office/drawing/2014/main" id="{03DBDD82-1481-1404-E4B9-5A198CDE885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5237" name="Picture 6">
            <a:extLst>
              <a:ext uri="{FF2B5EF4-FFF2-40B4-BE49-F238E27FC236}">
                <a16:creationId xmlns:a16="http://schemas.microsoft.com/office/drawing/2014/main" id="{147613A4-1E4B-A844-F955-41507857A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 y="2443163"/>
            <a:ext cx="8226425"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1">
            <a:extLst>
              <a:ext uri="{FF2B5EF4-FFF2-40B4-BE49-F238E27FC236}">
                <a16:creationId xmlns:a16="http://schemas.microsoft.com/office/drawing/2014/main" id="{F86ABA0B-8841-8A85-0416-F16B9C084A8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AE6A4FA-8015-46EE-A598-3FCC93A09292}" type="slidenum">
              <a:rPr lang="en-US" altLang="en-US">
                <a:solidFill>
                  <a:schemeClr val="bg1"/>
                </a:solidFill>
              </a:rPr>
              <a:pPr/>
              <a:t>42</a:t>
            </a:fld>
            <a:endParaRPr lang="en-US" altLang="en-US">
              <a:solidFill>
                <a:schemeClr val="bg1"/>
              </a:solidFill>
            </a:endParaRPr>
          </a:p>
        </p:txBody>
      </p:sp>
      <p:sp>
        <p:nvSpPr>
          <p:cNvPr id="97283" name="Text Box 2">
            <a:extLst>
              <a:ext uri="{FF2B5EF4-FFF2-40B4-BE49-F238E27FC236}">
                <a16:creationId xmlns:a16="http://schemas.microsoft.com/office/drawing/2014/main" id="{8D753BBA-4575-414C-78C5-A65F04F3CF63}"/>
              </a:ext>
            </a:extLst>
          </p:cNvPr>
          <p:cNvSpPr txBox="1">
            <a:spLocks noChangeArrowheads="1"/>
          </p:cNvSpPr>
          <p:nvPr/>
        </p:nvSpPr>
        <p:spPr bwMode="auto">
          <a:xfrm>
            <a:off x="692150" y="1028700"/>
            <a:ext cx="7847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3200" i="1">
                <a:solidFill>
                  <a:schemeClr val="bg1"/>
                </a:solidFill>
                <a:latin typeface="Times New Roman" panose="02020603050405020304" pitchFamily="18" charset="0"/>
              </a:rPr>
              <a:t>Summary of Gigabit Ethernet implementations</a:t>
            </a:r>
          </a:p>
        </p:txBody>
      </p:sp>
      <p:pic>
        <p:nvPicPr>
          <p:cNvPr id="97284" name="Picture 4">
            <a:extLst>
              <a:ext uri="{FF2B5EF4-FFF2-40B4-BE49-F238E27FC236}">
                <a16:creationId xmlns:a16="http://schemas.microsoft.com/office/drawing/2014/main" id="{74EFE97F-EBE7-79CD-8C77-9650667CF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 y="2590800"/>
            <a:ext cx="7742238"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1">
            <a:extLst>
              <a:ext uri="{FF2B5EF4-FFF2-40B4-BE49-F238E27FC236}">
                <a16:creationId xmlns:a16="http://schemas.microsoft.com/office/drawing/2014/main" id="{63ABBC59-57AC-82C1-8F1A-0647F2497E1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BD70739-A7B2-43B7-BEA3-26185EB4C145}" type="slidenum">
              <a:rPr lang="en-US" altLang="en-US">
                <a:solidFill>
                  <a:schemeClr val="bg1"/>
                </a:solidFill>
              </a:rPr>
              <a:pPr/>
              <a:t>43</a:t>
            </a:fld>
            <a:endParaRPr lang="en-US" altLang="en-US">
              <a:solidFill>
                <a:schemeClr val="bg1"/>
              </a:solidFill>
            </a:endParaRPr>
          </a:p>
        </p:txBody>
      </p:sp>
      <p:sp>
        <p:nvSpPr>
          <p:cNvPr id="99331" name="Text Box 2">
            <a:extLst>
              <a:ext uri="{FF2B5EF4-FFF2-40B4-BE49-F238E27FC236}">
                <a16:creationId xmlns:a16="http://schemas.microsoft.com/office/drawing/2014/main" id="{F5A03CDA-CEF0-A762-B133-368700D81B5C}"/>
              </a:ext>
            </a:extLst>
          </p:cNvPr>
          <p:cNvSpPr txBox="1">
            <a:spLocks noChangeArrowheads="1"/>
          </p:cNvSpPr>
          <p:nvPr/>
        </p:nvSpPr>
        <p:spPr bwMode="auto">
          <a:xfrm>
            <a:off x="819150" y="1093788"/>
            <a:ext cx="7505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800" i="1">
                <a:solidFill>
                  <a:schemeClr val="bg1"/>
                </a:solidFill>
                <a:latin typeface="Times New Roman" panose="02020603050405020304" pitchFamily="18" charset="0"/>
              </a:rPr>
              <a:t>Summary of Ten-Gigabit Ethernet implementations</a:t>
            </a:r>
          </a:p>
        </p:txBody>
      </p:sp>
      <p:pic>
        <p:nvPicPr>
          <p:cNvPr id="99332" name="Picture 5">
            <a:extLst>
              <a:ext uri="{FF2B5EF4-FFF2-40B4-BE49-F238E27FC236}">
                <a16:creationId xmlns:a16="http://schemas.microsoft.com/office/drawing/2014/main" id="{D055AC99-79BF-FA03-3751-78D587DC4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3048000"/>
            <a:ext cx="7897813"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Slide Number Placeholder 1">
            <a:extLst>
              <a:ext uri="{FF2B5EF4-FFF2-40B4-BE49-F238E27FC236}">
                <a16:creationId xmlns:a16="http://schemas.microsoft.com/office/drawing/2014/main" id="{8F16EE13-C416-A6D4-F792-AEC83EE475A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F408134-2980-4B2E-90DC-8069EEA626CA}" type="slidenum">
              <a:rPr lang="en-US" altLang="en-US">
                <a:solidFill>
                  <a:schemeClr val="bg1"/>
                </a:solidFill>
              </a:rPr>
              <a:pPr/>
              <a:t>5</a:t>
            </a:fld>
            <a:endParaRPr lang="en-US" altLang="en-US">
              <a:solidFill>
                <a:schemeClr val="bg1"/>
              </a:solidFill>
            </a:endParaRPr>
          </a:p>
        </p:txBody>
      </p:sp>
      <p:sp>
        <p:nvSpPr>
          <p:cNvPr id="565250" name="Rectangle 2">
            <a:extLst>
              <a:ext uri="{FF2B5EF4-FFF2-40B4-BE49-F238E27FC236}">
                <a16:creationId xmlns:a16="http://schemas.microsoft.com/office/drawing/2014/main" id="{2BA5CEC7-3186-C3DE-0EFD-E5DFF22C4B12}"/>
              </a:ext>
            </a:extLst>
          </p:cNvPr>
          <p:cNvSpPr>
            <a:spLocks noChangeArrowheads="1"/>
          </p:cNvSpPr>
          <p:nvPr/>
        </p:nvSpPr>
        <p:spPr bwMode="auto">
          <a:xfrm>
            <a:off x="0" y="-1430338"/>
            <a:ext cx="9144000" cy="1371600"/>
          </a:xfrm>
          <a:prstGeom prst="rect">
            <a:avLst/>
          </a:prstGeom>
          <a:solidFill>
            <a:schemeClr val="bg1"/>
          </a:solidFill>
          <a:ln w="9525">
            <a:solidFill>
              <a:schemeClr val="bg1"/>
            </a:solidFill>
            <a:miter lim="800000"/>
            <a:headEnd/>
            <a:tailEnd/>
          </a:ln>
          <a:effectLst/>
        </p:spPr>
        <p:txBody>
          <a:bodyPr wrap="none" anchor="ctr"/>
          <a:lstStyle/>
          <a:p>
            <a:pPr algn="ctr" eaLnBrk="1" fontAlgn="auto" hangingPunct="1">
              <a:spcBef>
                <a:spcPts val="0"/>
              </a:spcBef>
              <a:spcAft>
                <a:spcPts val="0"/>
              </a:spcAft>
              <a:defRPr/>
            </a:pPr>
            <a:endParaRPr lang="en-US" altLang="en-US">
              <a:effectLst>
                <a:outerShdw blurRad="38100" dist="38100" dir="2700000" algn="tl">
                  <a:srgbClr val="FFFFFF"/>
                </a:outerShdw>
              </a:effectLst>
              <a:latin typeface="Times New Roman" panose="02020603050405020304" pitchFamily="18" charset="0"/>
            </a:endParaRPr>
          </a:p>
        </p:txBody>
      </p:sp>
      <p:sp>
        <p:nvSpPr>
          <p:cNvPr id="21508" name="Text Box 4">
            <a:extLst>
              <a:ext uri="{FF2B5EF4-FFF2-40B4-BE49-F238E27FC236}">
                <a16:creationId xmlns:a16="http://schemas.microsoft.com/office/drawing/2014/main" id="{10D91016-1B41-4DA6-0BF7-2EDA4F452025}"/>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endParaRPr lang="en-US" altLang="en-US">
              <a:latin typeface="Times New Roman" panose="02020603050405020304" pitchFamily="18" charset="0"/>
            </a:endParaRPr>
          </a:p>
        </p:txBody>
      </p:sp>
      <p:sp>
        <p:nvSpPr>
          <p:cNvPr id="565253" name="Rectangle 5">
            <a:extLst>
              <a:ext uri="{FF2B5EF4-FFF2-40B4-BE49-F238E27FC236}">
                <a16:creationId xmlns:a16="http://schemas.microsoft.com/office/drawing/2014/main" id="{2D7E6DF8-BD03-D6E9-879F-9B33AEDAD0C4}"/>
              </a:ext>
            </a:extLst>
          </p:cNvPr>
          <p:cNvSpPr>
            <a:spLocks noChangeArrowheads="1"/>
          </p:cNvSpPr>
          <p:nvPr/>
        </p:nvSpPr>
        <p:spPr bwMode="auto">
          <a:xfrm>
            <a:off x="266700" y="1717675"/>
            <a:ext cx="8229600" cy="3109913"/>
          </a:xfrm>
          <a:prstGeom prst="rect">
            <a:avLst/>
          </a:prstGeom>
          <a:noFill/>
          <a:ln>
            <a:noFill/>
          </a:ln>
          <a:effectLst/>
        </p:spPr>
        <p:txBody>
          <a:bodyPr anchor="ctr">
            <a:spAutoFit/>
          </a:bodyPr>
          <a:lstStyle/>
          <a:p>
            <a:pPr algn="just" eaLnBrk="1" fontAlgn="auto" hangingPunct="1">
              <a:spcBef>
                <a:spcPts val="0"/>
              </a:spcBef>
              <a:spcAft>
                <a:spcPts val="0"/>
              </a:spcAft>
              <a:defRPr/>
            </a:pPr>
            <a:endParaRPr lang="en-US" altLang="en-US" sz="2800" i="1" dirty="0">
              <a:effectLst>
                <a:outerShdw blurRad="38100" dist="38100" dir="2700000" algn="tl">
                  <a:srgbClr val="C0C0C0"/>
                </a:outerShdw>
              </a:effectLst>
              <a:latin typeface="Times New Roman" panose="02020603050405020304" pitchFamily="18" charset="0"/>
            </a:endParaRPr>
          </a:p>
          <a:p>
            <a:pPr algn="just" eaLnBrk="1" fontAlgn="auto" hangingPunct="1">
              <a:spcBef>
                <a:spcPts val="0"/>
              </a:spcBef>
              <a:spcAft>
                <a:spcPts val="0"/>
              </a:spcAft>
              <a:defRPr/>
            </a:pPr>
            <a:r>
              <a:rPr lang="en-US" altLang="en-US" sz="2800" i="1" dirty="0">
                <a:effectLst>
                  <a:outerShdw blurRad="38100" dist="38100" dir="2700000" algn="tl">
                    <a:srgbClr val="C0C0C0"/>
                  </a:outerShdw>
                </a:effectLst>
                <a:latin typeface="Times New Roman" panose="02020603050405020304" pitchFamily="18" charset="0"/>
              </a:rPr>
              <a:t>In 1985, the Computer Society of the IEEE started a project, called Project 802, to set standards to enable intercommunication among equipment from a variety of manufacturers. Project 802 is a way of specifying functions of the physical layer and the data link layer of major LAN protocols.</a:t>
            </a:r>
          </a:p>
        </p:txBody>
      </p:sp>
      <p:sp>
        <p:nvSpPr>
          <p:cNvPr id="21510" name="Rectangle 29">
            <a:extLst>
              <a:ext uri="{FF2B5EF4-FFF2-40B4-BE49-F238E27FC236}">
                <a16:creationId xmlns:a16="http://schemas.microsoft.com/office/drawing/2014/main" id="{325F7F8F-F67F-0291-AC50-83C6FF5E5EDD}"/>
              </a:ext>
            </a:extLst>
          </p:cNvPr>
          <p:cNvSpPr>
            <a:spLocks noChangeArrowheads="1"/>
          </p:cNvSpPr>
          <p:nvPr/>
        </p:nvSpPr>
        <p:spPr bwMode="auto">
          <a:xfrm>
            <a:off x="152400" y="5121275"/>
            <a:ext cx="6705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buClr>
                <a:schemeClr val="tx1"/>
              </a:buClr>
              <a:buSzPct val="117000"/>
              <a:buFont typeface="Wingdings" panose="05000000000000000000" pitchFamily="2" charset="2"/>
              <a:buNone/>
            </a:pPr>
            <a:endParaRPr lang="en-US" altLang="en-US" sz="2400">
              <a:solidFill>
                <a:srgbClr val="0033CC"/>
              </a:solidFill>
              <a:latin typeface="Times New Roman" panose="02020603050405020304" pitchFamily="18" charset="0"/>
            </a:endParaRPr>
          </a:p>
          <a:p>
            <a:pPr eaLnBrk="1" hangingPunct="1">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Data Link Layer</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Physical Layer</a:t>
            </a:r>
            <a:endParaRPr lang="en-US" altLang="en-US" sz="2400">
              <a:solidFill>
                <a:srgbClr val="0033CC"/>
              </a:solidFill>
              <a:latin typeface="Times New Roman" panose="02020603050405020304" pitchFamily="18" charset="0"/>
            </a:endParaRPr>
          </a:p>
        </p:txBody>
      </p:sp>
      <p:sp>
        <p:nvSpPr>
          <p:cNvPr id="565278" name="Text Box 30">
            <a:extLst>
              <a:ext uri="{FF2B5EF4-FFF2-40B4-BE49-F238E27FC236}">
                <a16:creationId xmlns:a16="http://schemas.microsoft.com/office/drawing/2014/main" id="{13298C69-3714-68BA-CE93-0A4C968E97BD}"/>
              </a:ext>
            </a:extLst>
          </p:cNvPr>
          <p:cNvSpPr txBox="1">
            <a:spLocks noChangeArrowheads="1"/>
          </p:cNvSpPr>
          <p:nvPr/>
        </p:nvSpPr>
        <p:spPr bwMode="auto">
          <a:xfrm>
            <a:off x="152400" y="4745038"/>
            <a:ext cx="4862513" cy="519112"/>
          </a:xfrm>
          <a:prstGeom prst="rect">
            <a:avLst/>
          </a:prstGeom>
          <a:noFill/>
          <a:ln>
            <a:noFill/>
          </a:ln>
          <a:effectLst/>
        </p:spPr>
        <p:txBody>
          <a:bodyPr wrap="none">
            <a:spAutoFit/>
          </a:bodyPr>
          <a:lstStyle/>
          <a:p>
            <a:pPr algn="ctr" eaLnBrk="1" fontAlgn="auto" hangingPunct="1">
              <a:spcBef>
                <a:spcPts val="0"/>
              </a:spcBef>
              <a:spcAft>
                <a:spcPts val="0"/>
              </a:spcAft>
              <a:defRPr/>
            </a:pPr>
            <a:r>
              <a:rPr lang="en-US" altLang="en-US" sz="2800" i="1" u="sng" dirty="0">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
        <p:nvSpPr>
          <p:cNvPr id="2" name="Rectangle 1">
            <a:extLst>
              <a:ext uri="{FF2B5EF4-FFF2-40B4-BE49-F238E27FC236}">
                <a16:creationId xmlns:a16="http://schemas.microsoft.com/office/drawing/2014/main" id="{82DD02EB-3B52-53F3-6E95-8CE37498576C}"/>
              </a:ext>
            </a:extLst>
          </p:cNvPr>
          <p:cNvSpPr/>
          <p:nvPr/>
        </p:nvSpPr>
        <p:spPr>
          <a:xfrm>
            <a:off x="2787650" y="1017588"/>
            <a:ext cx="3451225" cy="522287"/>
          </a:xfrm>
          <a:prstGeom prst="rect">
            <a:avLst/>
          </a:prstGeom>
        </p:spPr>
        <p:txBody>
          <a:bodyPr wrap="none">
            <a:spAutoFit/>
          </a:bodyPr>
          <a:lstStyle/>
          <a:p>
            <a:pPr eaLnBrk="1" fontAlgn="auto" hangingPunct="1">
              <a:spcBef>
                <a:spcPts val="0"/>
              </a:spcBef>
              <a:spcAft>
                <a:spcPts val="0"/>
              </a:spcAft>
              <a:defRPr/>
            </a:pPr>
            <a:r>
              <a:rPr lang="en-US" altLang="en-US" sz="2800" dirty="0">
                <a:solidFill>
                  <a:schemeClr val="bg1"/>
                </a:solidFill>
                <a:effectLst>
                  <a:outerShdw blurRad="38100" dist="38100" dir="2700000" algn="tl">
                    <a:srgbClr val="C0C0C0"/>
                  </a:outerShdw>
                </a:effectLst>
                <a:latin typeface="Times" panose="02020603050405020304" pitchFamily="18" charset="0"/>
              </a:rPr>
              <a:t>   IEEE STANDARDS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a:extLst>
              <a:ext uri="{FF2B5EF4-FFF2-40B4-BE49-F238E27FC236}">
                <a16:creationId xmlns:a16="http://schemas.microsoft.com/office/drawing/2014/main" id="{FF3C8541-CE1E-6F1A-63B5-BB81ADC167C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425E395-2703-4B02-B6E7-98EE09C8CCC9}" type="slidenum">
              <a:rPr lang="en-US" altLang="en-US">
                <a:solidFill>
                  <a:schemeClr val="bg1"/>
                </a:solidFill>
              </a:rPr>
              <a:pPr/>
              <a:t>6</a:t>
            </a:fld>
            <a:endParaRPr lang="en-US" altLang="en-US">
              <a:solidFill>
                <a:schemeClr val="bg1"/>
              </a:solidFill>
            </a:endParaRPr>
          </a:p>
        </p:txBody>
      </p:sp>
      <p:sp>
        <p:nvSpPr>
          <p:cNvPr id="23555" name="Text Box 4">
            <a:extLst>
              <a:ext uri="{FF2B5EF4-FFF2-40B4-BE49-F238E27FC236}">
                <a16:creationId xmlns:a16="http://schemas.microsoft.com/office/drawing/2014/main" id="{C1EA7221-3795-F1C2-CDF6-5C28B3C6348B}"/>
              </a:ext>
            </a:extLst>
          </p:cNvPr>
          <p:cNvSpPr txBox="1">
            <a:spLocks noChangeArrowheads="1"/>
          </p:cNvSpPr>
          <p:nvPr/>
        </p:nvSpPr>
        <p:spPr bwMode="auto">
          <a:xfrm>
            <a:off x="2311400" y="735013"/>
            <a:ext cx="444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400">
                <a:solidFill>
                  <a:schemeClr val="folHlink"/>
                </a:solidFill>
                <a:latin typeface="Times New Roman" panose="02020603050405020304" pitchFamily="18" charset="0"/>
              </a:rPr>
              <a:t>   </a:t>
            </a:r>
            <a:r>
              <a:rPr lang="en-US" altLang="en-US" sz="3200" i="1">
                <a:solidFill>
                  <a:schemeClr val="bg1"/>
                </a:solidFill>
                <a:latin typeface="Times New Roman" panose="02020603050405020304" pitchFamily="18" charset="0"/>
              </a:rPr>
              <a:t>IEEE standard for LANs</a:t>
            </a:r>
            <a:endParaRPr lang="en-US" altLang="en-US" sz="2000" i="1">
              <a:solidFill>
                <a:schemeClr val="bg1"/>
              </a:solidFill>
              <a:latin typeface="Times New Roman" panose="02020603050405020304" pitchFamily="18" charset="0"/>
            </a:endParaRPr>
          </a:p>
        </p:txBody>
      </p:sp>
      <p:sp>
        <p:nvSpPr>
          <p:cNvPr id="23556" name="Line 5">
            <a:extLst>
              <a:ext uri="{FF2B5EF4-FFF2-40B4-BE49-F238E27FC236}">
                <a16:creationId xmlns:a16="http://schemas.microsoft.com/office/drawing/2014/main" id="{3699CC33-B0D7-6629-C5E3-F9983BC679E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3557" name="Picture 6">
            <a:extLst>
              <a:ext uri="{FF2B5EF4-FFF2-40B4-BE49-F238E27FC236}">
                <a16:creationId xmlns:a16="http://schemas.microsoft.com/office/drawing/2014/main" id="{93BF23D5-6103-24DF-C66D-8CCED98E4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3" y="1862138"/>
            <a:ext cx="8866187"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a:extLst>
              <a:ext uri="{FF2B5EF4-FFF2-40B4-BE49-F238E27FC236}">
                <a16:creationId xmlns:a16="http://schemas.microsoft.com/office/drawing/2014/main" id="{6B5CF451-EAAC-6E76-D049-C042CEF0DDD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50A7E19-3866-41F9-B72B-3B6023871B13}" type="slidenum">
              <a:rPr lang="en-US" altLang="en-US">
                <a:solidFill>
                  <a:schemeClr val="bg1"/>
                </a:solidFill>
              </a:rPr>
              <a:pPr/>
              <a:t>7</a:t>
            </a:fld>
            <a:endParaRPr lang="en-US" altLang="en-US">
              <a:solidFill>
                <a:schemeClr val="bg1"/>
              </a:solidFill>
            </a:endParaRPr>
          </a:p>
        </p:txBody>
      </p:sp>
      <p:sp>
        <p:nvSpPr>
          <p:cNvPr id="25603" name="Text Box 4">
            <a:extLst>
              <a:ext uri="{FF2B5EF4-FFF2-40B4-BE49-F238E27FC236}">
                <a16:creationId xmlns:a16="http://schemas.microsoft.com/office/drawing/2014/main" id="{310EF965-3C03-0EE6-7ADD-4D9BA786540C}"/>
              </a:ext>
            </a:extLst>
          </p:cNvPr>
          <p:cNvSpPr txBox="1">
            <a:spLocks noChangeArrowheads="1"/>
          </p:cNvSpPr>
          <p:nvPr/>
        </p:nvSpPr>
        <p:spPr bwMode="auto">
          <a:xfrm>
            <a:off x="-1011238" y="698500"/>
            <a:ext cx="9483726"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000" i="1">
                <a:solidFill>
                  <a:schemeClr val="bg1"/>
                </a:solidFill>
                <a:latin typeface="Times New Roman" panose="02020603050405020304" pitchFamily="18" charset="0"/>
              </a:rPr>
              <a:t>         </a:t>
            </a:r>
          </a:p>
          <a:p>
            <a:pPr eaLnBrk="1" hangingPunct="1"/>
            <a:r>
              <a:rPr lang="en-US" altLang="en-US" sz="2000" i="1">
                <a:solidFill>
                  <a:schemeClr val="bg1"/>
                </a:solidFill>
                <a:latin typeface="Times New Roman" panose="02020603050405020304" pitchFamily="18" charset="0"/>
              </a:rPr>
              <a:t>                              </a:t>
            </a:r>
            <a:r>
              <a:rPr lang="en-US" altLang="en-US" sz="2800" i="1">
                <a:solidFill>
                  <a:schemeClr val="bg1"/>
                </a:solidFill>
                <a:latin typeface="Times New Roman" panose="02020603050405020304" pitchFamily="18" charset="0"/>
              </a:rPr>
              <a:t>HDLC frame compared with LLC and MAC frames</a:t>
            </a:r>
            <a:endParaRPr lang="en-US" altLang="en-US" sz="2000" i="1">
              <a:solidFill>
                <a:schemeClr val="bg1"/>
              </a:solidFill>
              <a:latin typeface="Times New Roman" panose="02020603050405020304" pitchFamily="18" charset="0"/>
            </a:endParaRPr>
          </a:p>
        </p:txBody>
      </p:sp>
      <p:sp>
        <p:nvSpPr>
          <p:cNvPr id="25604" name="Line 5">
            <a:extLst>
              <a:ext uri="{FF2B5EF4-FFF2-40B4-BE49-F238E27FC236}">
                <a16:creationId xmlns:a16="http://schemas.microsoft.com/office/drawing/2014/main" id="{0AF9BF6B-A184-A1D0-98F7-6A3E4613619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5605" name="Picture 6">
            <a:extLst>
              <a:ext uri="{FF2B5EF4-FFF2-40B4-BE49-F238E27FC236}">
                <a16:creationId xmlns:a16="http://schemas.microsoft.com/office/drawing/2014/main" id="{C90CC1D6-60BC-01AE-613E-1CD422CE4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09850"/>
            <a:ext cx="88661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1">
            <a:extLst>
              <a:ext uri="{FF2B5EF4-FFF2-40B4-BE49-F238E27FC236}">
                <a16:creationId xmlns:a16="http://schemas.microsoft.com/office/drawing/2014/main" id="{A8E5D5DF-F80D-3597-B5E8-B7F977522ED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72FE369-3B18-43E7-8EBA-2AA64F2D4303}" type="slidenum">
              <a:rPr lang="en-US" altLang="en-US">
                <a:solidFill>
                  <a:schemeClr val="bg1"/>
                </a:solidFill>
              </a:rPr>
              <a:pPr/>
              <a:t>8</a:t>
            </a:fld>
            <a:endParaRPr lang="en-US" altLang="en-US">
              <a:solidFill>
                <a:schemeClr val="bg1"/>
              </a:solidFill>
            </a:endParaRPr>
          </a:p>
        </p:txBody>
      </p:sp>
      <p:sp>
        <p:nvSpPr>
          <p:cNvPr id="858115" name="Text Box 3">
            <a:extLst>
              <a:ext uri="{FF2B5EF4-FFF2-40B4-BE49-F238E27FC236}">
                <a16:creationId xmlns:a16="http://schemas.microsoft.com/office/drawing/2014/main" id="{3568287F-99D0-4C6A-A20E-B7ACEC92F99B}"/>
              </a:ext>
            </a:extLst>
          </p:cNvPr>
          <p:cNvSpPr txBox="1">
            <a:spLocks noChangeArrowheads="1"/>
          </p:cNvSpPr>
          <p:nvPr/>
        </p:nvSpPr>
        <p:spPr bwMode="auto">
          <a:xfrm>
            <a:off x="263525" y="315913"/>
            <a:ext cx="6483350" cy="1076325"/>
          </a:xfrm>
          <a:prstGeom prst="rect">
            <a:avLst/>
          </a:prstGeom>
          <a:noFill/>
          <a:ln>
            <a:noFill/>
          </a:ln>
          <a:effectLst/>
        </p:spPr>
        <p:txBody>
          <a:bodyPr wrap="none">
            <a:spAutoFit/>
          </a:bodyPr>
          <a:lstStyle/>
          <a:p>
            <a:pPr eaLnBrk="1" fontAlgn="auto" hangingPunct="1">
              <a:spcBef>
                <a:spcPts val="0"/>
              </a:spcBef>
              <a:spcAft>
                <a:spcPts val="0"/>
              </a:spcAft>
              <a:defRPr/>
            </a:pPr>
            <a:endParaRPr lang="en-US" altLang="en-US" dirty="0">
              <a:effectLst>
                <a:outerShdw blurRad="38100" dist="38100" dir="2700000" algn="tl">
                  <a:srgbClr val="C0C0C0"/>
                </a:outerShdw>
              </a:effectLst>
              <a:latin typeface="Times" panose="02020603050405020304" pitchFamily="18" charset="0"/>
            </a:endParaRPr>
          </a:p>
          <a:p>
            <a:pPr eaLnBrk="1" fontAlgn="auto" hangingPunct="1">
              <a:spcBef>
                <a:spcPts val="0"/>
              </a:spcBef>
              <a:spcAft>
                <a:spcPts val="0"/>
              </a:spcAft>
              <a:defRPr/>
            </a:pPr>
            <a:endParaRPr lang="en-US" altLang="en-US" dirty="0">
              <a:effectLst>
                <a:outerShdw blurRad="38100" dist="38100" dir="2700000" algn="tl">
                  <a:srgbClr val="C0C0C0"/>
                </a:outerShdw>
              </a:effectLst>
              <a:latin typeface="Times" panose="02020603050405020304" pitchFamily="18" charset="0"/>
            </a:endParaRPr>
          </a:p>
          <a:p>
            <a:pPr eaLnBrk="1" fontAlgn="auto" hangingPunct="1">
              <a:spcBef>
                <a:spcPts val="0"/>
              </a:spcBef>
              <a:spcAft>
                <a:spcPts val="0"/>
              </a:spcAft>
              <a:defRPr/>
            </a:pPr>
            <a:r>
              <a:rPr lang="en-US" altLang="en-US" dirty="0">
                <a:effectLst>
                  <a:outerShdw blurRad="38100" dist="38100" dir="2700000" algn="tl">
                    <a:srgbClr val="C0C0C0"/>
                  </a:outerShdw>
                </a:effectLst>
                <a:latin typeface="Times" panose="02020603050405020304" pitchFamily="18" charset="0"/>
              </a:rPr>
              <a:t>					  </a:t>
            </a:r>
            <a:r>
              <a:rPr lang="en-US" altLang="en-US" sz="2800" dirty="0">
                <a:solidFill>
                  <a:schemeClr val="bg1"/>
                </a:solidFill>
                <a:effectLst>
                  <a:outerShdw blurRad="38100" dist="38100" dir="2700000" algn="tl">
                    <a:srgbClr val="C0C0C0"/>
                  </a:outerShdw>
                </a:effectLst>
                <a:latin typeface="Times" panose="02020603050405020304" pitchFamily="18" charset="0"/>
              </a:rPr>
              <a:t>STANDARD ETHERNET</a:t>
            </a:r>
            <a:endParaRPr lang="en-US" altLang="en-US" dirty="0">
              <a:solidFill>
                <a:schemeClr val="bg1"/>
              </a:solidFill>
              <a:effectLst>
                <a:outerShdw blurRad="38100" dist="38100" dir="2700000" algn="tl">
                  <a:srgbClr val="C0C0C0"/>
                </a:outerShdw>
              </a:effectLst>
              <a:latin typeface="Times" panose="02020603050405020304" pitchFamily="18" charset="0"/>
            </a:endParaRPr>
          </a:p>
        </p:txBody>
      </p:sp>
      <p:sp>
        <p:nvSpPr>
          <p:cNvPr id="27652" name="Text Box 4">
            <a:extLst>
              <a:ext uri="{FF2B5EF4-FFF2-40B4-BE49-F238E27FC236}">
                <a16:creationId xmlns:a16="http://schemas.microsoft.com/office/drawing/2014/main" id="{7ADE882F-9A52-5E9D-1ABE-7559C2FFB732}"/>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endParaRPr lang="en-US" altLang="en-US">
              <a:latin typeface="Times New Roman" panose="02020603050405020304" pitchFamily="18" charset="0"/>
            </a:endParaRPr>
          </a:p>
        </p:txBody>
      </p:sp>
      <p:sp>
        <p:nvSpPr>
          <p:cNvPr id="858117" name="Rectangle 5">
            <a:extLst>
              <a:ext uri="{FF2B5EF4-FFF2-40B4-BE49-F238E27FC236}">
                <a16:creationId xmlns:a16="http://schemas.microsoft.com/office/drawing/2014/main" id="{DE32178B-D427-BE74-596D-89ECBCE576B9}"/>
              </a:ext>
            </a:extLst>
          </p:cNvPr>
          <p:cNvSpPr>
            <a:spLocks noChangeArrowheads="1"/>
          </p:cNvSpPr>
          <p:nvPr/>
        </p:nvSpPr>
        <p:spPr bwMode="auto">
          <a:xfrm>
            <a:off x="457200" y="488950"/>
            <a:ext cx="8229600" cy="3602038"/>
          </a:xfrm>
          <a:prstGeom prst="rect">
            <a:avLst/>
          </a:prstGeom>
          <a:noFill/>
          <a:ln>
            <a:noFill/>
          </a:ln>
          <a:effectLst/>
        </p:spPr>
        <p:txBody>
          <a:bodyPr anchor="ctr">
            <a:spAutoFit/>
          </a:bodyPr>
          <a:lstStyle/>
          <a:p>
            <a:pPr algn="just" eaLnBrk="1" fontAlgn="auto" hangingPunct="1">
              <a:spcBef>
                <a:spcPts val="0"/>
              </a:spcBef>
              <a:spcAft>
                <a:spcPts val="0"/>
              </a:spcAft>
              <a:defRPr/>
            </a:pPr>
            <a:r>
              <a:rPr lang="en-US" altLang="en-US" sz="2800" i="1" dirty="0">
                <a:effectLst>
                  <a:outerShdw blurRad="38100" dist="38100" dir="2700000" algn="tl">
                    <a:srgbClr val="C0C0C0"/>
                  </a:outerShdw>
                </a:effectLst>
                <a:latin typeface="Times New Roman" panose="02020603050405020304" pitchFamily="18" charset="0"/>
              </a:rPr>
              <a:t>                                                            </a:t>
            </a:r>
          </a:p>
          <a:p>
            <a:pPr algn="just" eaLnBrk="1" fontAlgn="auto" hangingPunct="1">
              <a:spcBef>
                <a:spcPts val="0"/>
              </a:spcBef>
              <a:spcAft>
                <a:spcPts val="0"/>
              </a:spcAft>
              <a:defRPr/>
            </a:pPr>
            <a:endParaRPr lang="en-US" altLang="en-US" sz="3200" i="1" dirty="0">
              <a:effectLst>
                <a:outerShdw blurRad="38100" dist="38100" dir="2700000" algn="tl">
                  <a:srgbClr val="C0C0C0"/>
                </a:outerShdw>
              </a:effectLst>
              <a:latin typeface="Times New Roman" panose="02020603050405020304" pitchFamily="18" charset="0"/>
            </a:endParaRPr>
          </a:p>
          <a:p>
            <a:pPr algn="just" eaLnBrk="1" fontAlgn="auto" hangingPunct="1">
              <a:spcBef>
                <a:spcPts val="0"/>
              </a:spcBef>
              <a:spcAft>
                <a:spcPts val="0"/>
              </a:spcAft>
              <a:defRPr/>
            </a:pPr>
            <a:endParaRPr lang="en-US" altLang="en-US" sz="2800" i="1" dirty="0">
              <a:effectLst>
                <a:outerShdw blurRad="38100" dist="38100" dir="2700000" algn="tl">
                  <a:srgbClr val="C0C0C0"/>
                </a:outerShdw>
              </a:effectLst>
              <a:latin typeface="Times New Roman" panose="02020603050405020304" pitchFamily="18" charset="0"/>
            </a:endParaRPr>
          </a:p>
          <a:p>
            <a:pPr algn="just" eaLnBrk="1" fontAlgn="auto" hangingPunct="1">
              <a:spcBef>
                <a:spcPts val="0"/>
              </a:spcBef>
              <a:spcAft>
                <a:spcPts val="0"/>
              </a:spcAft>
              <a:defRPr/>
            </a:pPr>
            <a:endParaRPr lang="en-US" altLang="en-US" sz="2800" i="1" dirty="0">
              <a:effectLst>
                <a:outerShdw blurRad="38100" dist="38100" dir="2700000" algn="tl">
                  <a:srgbClr val="C0C0C0"/>
                </a:outerShdw>
              </a:effectLst>
              <a:latin typeface="Times New Roman" panose="02020603050405020304" pitchFamily="18" charset="0"/>
            </a:endParaRPr>
          </a:p>
          <a:p>
            <a:pPr algn="just" eaLnBrk="1" fontAlgn="auto" hangingPunct="1">
              <a:spcBef>
                <a:spcPts val="0"/>
              </a:spcBef>
              <a:spcAft>
                <a:spcPts val="0"/>
              </a:spcAft>
              <a:defRPr/>
            </a:pPr>
            <a:r>
              <a:rPr lang="en-US" altLang="en-US" sz="2800" i="1" dirty="0">
                <a:effectLst>
                  <a:outerShdw blurRad="38100" dist="38100" dir="2700000" algn="tl">
                    <a:srgbClr val="C0C0C0"/>
                  </a:outerShdw>
                </a:effectLst>
                <a:latin typeface="Times New Roman" panose="02020603050405020304" pitchFamily="18" charset="0"/>
              </a:rPr>
              <a:t>The original Ethernet was created in 1976 at Xerox’s Palo Alto Research Center (PARC). Since then, it has gone through four generations. We briefly discuss the </a:t>
            </a:r>
            <a:r>
              <a:rPr lang="en-US" altLang="en-US" sz="2800" i="1" dirty="0">
                <a:solidFill>
                  <a:schemeClr val="hlink"/>
                </a:solidFill>
                <a:effectLst>
                  <a:outerShdw blurRad="38100" dist="38100" dir="2700000" algn="tl">
                    <a:srgbClr val="C0C0C0"/>
                  </a:outerShdw>
                </a:effectLst>
                <a:latin typeface="Times New Roman" panose="02020603050405020304" pitchFamily="18" charset="0"/>
              </a:rPr>
              <a:t>Standard (or traditional) Ethernet</a:t>
            </a:r>
            <a:r>
              <a:rPr lang="en-US" altLang="en-US" sz="2800" i="1" dirty="0">
                <a:effectLst>
                  <a:outerShdw blurRad="38100" dist="38100" dir="2700000" algn="tl">
                    <a:srgbClr val="C0C0C0"/>
                  </a:outerShdw>
                </a:effectLst>
                <a:latin typeface="Times New Roman" panose="02020603050405020304" pitchFamily="18" charset="0"/>
              </a:rPr>
              <a:t> in this section. </a:t>
            </a:r>
          </a:p>
        </p:txBody>
      </p:sp>
      <p:sp>
        <p:nvSpPr>
          <p:cNvPr id="27654" name="Rectangle 6">
            <a:extLst>
              <a:ext uri="{FF2B5EF4-FFF2-40B4-BE49-F238E27FC236}">
                <a16:creationId xmlns:a16="http://schemas.microsoft.com/office/drawing/2014/main" id="{4B3CEAAD-7BBC-CFB9-5600-6D627CAE9792}"/>
              </a:ext>
            </a:extLst>
          </p:cNvPr>
          <p:cNvSpPr>
            <a:spLocks noChangeArrowheads="1"/>
          </p:cNvSpPr>
          <p:nvPr/>
        </p:nvSpPr>
        <p:spPr bwMode="auto">
          <a:xfrm>
            <a:off x="463550" y="4265613"/>
            <a:ext cx="67056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buClr>
                <a:schemeClr val="tx1"/>
              </a:buClr>
              <a:buSzPct val="117000"/>
              <a:buFont typeface="Wingdings" panose="05000000000000000000" pitchFamily="2" charset="2"/>
              <a:buNone/>
            </a:pPr>
            <a:endParaRPr lang="en-US" altLang="en-US" sz="2400">
              <a:solidFill>
                <a:srgbClr val="0033CC"/>
              </a:solidFill>
              <a:latin typeface="Times New Roman" panose="02020603050405020304" pitchFamily="18" charset="0"/>
            </a:endParaRPr>
          </a:p>
          <a:p>
            <a:pPr eaLnBrk="1" hangingPunct="1">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MAC Sublayer</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Physical Layer</a:t>
            </a:r>
            <a:br>
              <a:rPr lang="fr-FR" altLang="en-US" sz="2400">
                <a:solidFill>
                  <a:srgbClr val="0033CC"/>
                </a:solidFill>
                <a:latin typeface="Times New Roman" panose="02020603050405020304" pitchFamily="18" charset="0"/>
              </a:rPr>
            </a:br>
            <a:endParaRPr lang="en-US" altLang="en-US" sz="2400">
              <a:solidFill>
                <a:srgbClr val="0033CC"/>
              </a:solidFill>
              <a:latin typeface="Times New Roman" panose="02020603050405020304" pitchFamily="18" charset="0"/>
            </a:endParaRPr>
          </a:p>
        </p:txBody>
      </p:sp>
      <p:sp>
        <p:nvSpPr>
          <p:cNvPr id="858119" name="Text Box 7">
            <a:extLst>
              <a:ext uri="{FF2B5EF4-FFF2-40B4-BE49-F238E27FC236}">
                <a16:creationId xmlns:a16="http://schemas.microsoft.com/office/drawing/2014/main" id="{FBE662DF-3AF3-3EA5-31DF-6A9CD6BFCF0B}"/>
              </a:ext>
            </a:extLst>
          </p:cNvPr>
          <p:cNvSpPr txBox="1">
            <a:spLocks noChangeArrowheads="1"/>
          </p:cNvSpPr>
          <p:nvPr/>
        </p:nvSpPr>
        <p:spPr bwMode="auto">
          <a:xfrm>
            <a:off x="438150" y="3692525"/>
            <a:ext cx="4772025" cy="1385888"/>
          </a:xfrm>
          <a:prstGeom prst="rect">
            <a:avLst/>
          </a:prstGeom>
          <a:noFill/>
          <a:ln>
            <a:noFill/>
          </a:ln>
          <a:effectLst/>
        </p:spPr>
        <p:txBody>
          <a:bodyPr wrap="none">
            <a:spAutoFit/>
          </a:bodyPr>
          <a:lstStyle/>
          <a:p>
            <a:pPr algn="ctr" eaLnBrk="1" fontAlgn="auto" hangingPunct="1">
              <a:spcBef>
                <a:spcPts val="0"/>
              </a:spcBef>
              <a:spcAft>
                <a:spcPts val="0"/>
              </a:spcAft>
              <a:defRPr/>
            </a:pPr>
            <a:endParaRPr lang="en-US" altLang="en-US" sz="2800" i="1" u="sng" dirty="0">
              <a:solidFill>
                <a:schemeClr val="hlink"/>
              </a:solidFill>
              <a:effectLst>
                <a:outerShdw blurRad="38100" dist="38100" dir="2700000" algn="tl">
                  <a:srgbClr val="C0C0C0"/>
                </a:outerShdw>
              </a:effectLst>
              <a:latin typeface="Times New Roman" panose="02020603050405020304" pitchFamily="18" charset="0"/>
            </a:endParaRPr>
          </a:p>
          <a:p>
            <a:pPr algn="ctr" eaLnBrk="1" fontAlgn="auto" hangingPunct="1">
              <a:spcBef>
                <a:spcPts val="0"/>
              </a:spcBef>
              <a:spcAft>
                <a:spcPts val="0"/>
              </a:spcAft>
              <a:defRPr/>
            </a:pPr>
            <a:r>
              <a:rPr lang="en-US" altLang="en-US" sz="2800" i="1" u="sng" dirty="0">
                <a:solidFill>
                  <a:schemeClr val="hlink"/>
                </a:solidFill>
                <a:effectLst>
                  <a:outerShdw blurRad="38100" dist="38100" dir="2700000" algn="tl">
                    <a:srgbClr val="C0C0C0"/>
                  </a:outerShdw>
                </a:effectLst>
                <a:latin typeface="Times New Roman" panose="02020603050405020304" pitchFamily="18" charset="0"/>
              </a:rPr>
              <a:t>Topics discussed in this section:</a:t>
            </a:r>
          </a:p>
          <a:p>
            <a:pPr algn="ctr" eaLnBrk="1" fontAlgn="auto" hangingPunct="1">
              <a:spcBef>
                <a:spcPts val="0"/>
              </a:spcBef>
              <a:spcAft>
                <a:spcPts val="0"/>
              </a:spcAft>
              <a:defRPr/>
            </a:pPr>
            <a:endParaRPr lang="en-US" altLang="en-US" sz="2800" i="1" u="sng" dirty="0">
              <a:solidFill>
                <a:schemeClr val="hlink"/>
              </a:solidFill>
              <a:effectLst>
                <a:outerShdw blurRad="38100" dist="38100" dir="2700000" algn="tl">
                  <a:srgbClr val="C0C0C0"/>
                </a:outerShdw>
              </a:effectLst>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a:extLst>
              <a:ext uri="{FF2B5EF4-FFF2-40B4-BE49-F238E27FC236}">
                <a16:creationId xmlns:a16="http://schemas.microsoft.com/office/drawing/2014/main" id="{DD622947-198E-B434-C265-8D2F6B4F9B7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80DCC4B7-D9C8-449C-8B18-ADA7E28A9785}" type="slidenum">
              <a:rPr lang="en-US" altLang="en-US">
                <a:solidFill>
                  <a:schemeClr val="bg1"/>
                </a:solidFill>
              </a:rPr>
              <a:pPr/>
              <a:t>9</a:t>
            </a:fld>
            <a:endParaRPr lang="en-US" altLang="en-US">
              <a:solidFill>
                <a:schemeClr val="bg1"/>
              </a:solidFill>
            </a:endParaRPr>
          </a:p>
        </p:txBody>
      </p:sp>
      <p:sp>
        <p:nvSpPr>
          <p:cNvPr id="29699" name="Text Box 4">
            <a:extLst>
              <a:ext uri="{FF2B5EF4-FFF2-40B4-BE49-F238E27FC236}">
                <a16:creationId xmlns:a16="http://schemas.microsoft.com/office/drawing/2014/main" id="{5E62D5A8-B459-AD92-3B78-75B0F99014B2}"/>
              </a:ext>
            </a:extLst>
          </p:cNvPr>
          <p:cNvSpPr txBox="1">
            <a:spLocks noChangeArrowheads="1"/>
          </p:cNvSpPr>
          <p:nvPr/>
        </p:nvSpPr>
        <p:spPr bwMode="auto">
          <a:xfrm>
            <a:off x="152400" y="890588"/>
            <a:ext cx="76803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2000" i="1">
                <a:latin typeface="Times New Roman" panose="02020603050405020304" pitchFamily="18" charset="0"/>
              </a:rPr>
              <a:t>                  </a:t>
            </a:r>
            <a:r>
              <a:rPr lang="en-US" altLang="en-US" sz="2800" i="1">
                <a:solidFill>
                  <a:schemeClr val="bg1"/>
                </a:solidFill>
                <a:latin typeface="Times New Roman" panose="02020603050405020304" pitchFamily="18" charset="0"/>
              </a:rPr>
              <a:t>Ethernet evolution through four generations</a:t>
            </a:r>
            <a:endParaRPr lang="en-US" altLang="en-US" sz="2000" i="1">
              <a:solidFill>
                <a:schemeClr val="bg1"/>
              </a:solidFill>
              <a:latin typeface="Times New Roman" panose="02020603050405020304" pitchFamily="18" charset="0"/>
            </a:endParaRPr>
          </a:p>
        </p:txBody>
      </p:sp>
      <p:sp>
        <p:nvSpPr>
          <p:cNvPr id="29700" name="Line 5">
            <a:extLst>
              <a:ext uri="{FF2B5EF4-FFF2-40B4-BE49-F238E27FC236}">
                <a16:creationId xmlns:a16="http://schemas.microsoft.com/office/drawing/2014/main" id="{7F68B9AD-8DAB-59D6-6FA5-71A1C1F4283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9701" name="Picture 6">
            <a:extLst>
              <a:ext uri="{FF2B5EF4-FFF2-40B4-BE49-F238E27FC236}">
                <a16:creationId xmlns:a16="http://schemas.microsoft.com/office/drawing/2014/main" id="{FA80219B-766B-BBA8-BF4F-22F04CE8C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2476500"/>
            <a:ext cx="7394575"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2731</TotalTime>
  <Words>1047</Words>
  <Application>Microsoft Office PowerPoint</Application>
  <PresentationFormat>On-screen Show (4:3)</PresentationFormat>
  <Paragraphs>207</Paragraphs>
  <Slides>43</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Century Gothic</vt:lpstr>
      <vt:lpstr>Arial</vt:lpstr>
      <vt:lpstr>Wingdings 3</vt:lpstr>
      <vt:lpstr>Times New Roman</vt:lpstr>
      <vt:lpstr>McGrawHill-Italic</vt:lpstr>
      <vt:lpstr>+mn-ea</vt:lpstr>
      <vt:lpstr>Wingdings</vt:lpstr>
      <vt:lpstr>Times</vt:lpstr>
      <vt:lpstr>Ion Boardroom</vt:lpstr>
      <vt:lpstr>      CSC- 362    Computer Networks  Week-7     Lecture-13-14           </vt:lpstr>
      <vt:lpstr>Instructor Contact Details  </vt:lpstr>
      <vt:lpstr>Course Material</vt:lpstr>
      <vt:lpstr>                     Text Book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Mumtaz Ahmad</cp:lastModifiedBy>
  <cp:revision>182</cp:revision>
  <dcterms:created xsi:type="dcterms:W3CDTF">2000-01-15T04:50:39Z</dcterms:created>
  <dcterms:modified xsi:type="dcterms:W3CDTF">2022-07-03T15:57:10Z</dcterms:modified>
</cp:coreProperties>
</file>