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3"/>
  </p:notesMasterIdLst>
  <p:handoutMasterIdLst>
    <p:handoutMasterId r:id="rId34"/>
  </p:handoutMasterIdLst>
  <p:sldIdLst>
    <p:sldId id="295" r:id="rId2"/>
    <p:sldId id="33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</p:sldIdLst>
  <p:sldSz cx="9144000" cy="6858000" type="screen4x3"/>
  <p:notesSz cx="7053263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68" d="100"/>
          <a:sy n="68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AB8D08-7211-488B-65C0-51E3443A29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A7434-FA3C-1276-0FAC-EDDA291392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705D75E9-D1F9-443B-A480-85D17AA5000B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FC919-3B83-863E-0967-CF09E4277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8EEC9-E840-69A0-B386-58FD46AE6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74FFF2-21B9-42E3-A752-ED9782F4C3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08280905-B0E0-3076-40C0-7D0E61D6F7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18587C32-F746-9084-ADEA-C07FD64A05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F995B66-B3E3-CEDB-2D76-077F04C795E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9077" name="Rectangle 5">
            <a:extLst>
              <a:ext uri="{FF2B5EF4-FFF2-40B4-BE49-F238E27FC236}">
                <a16:creationId xmlns:a16="http://schemas.microsoft.com/office/drawing/2014/main" id="{9808B01F-7608-9B7F-C743-DF51B4DDFD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99078" name="Rectangle 6">
            <a:extLst>
              <a:ext uri="{FF2B5EF4-FFF2-40B4-BE49-F238E27FC236}">
                <a16:creationId xmlns:a16="http://schemas.microsoft.com/office/drawing/2014/main" id="{345773A5-7246-5516-CAEB-1DCAF20255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9" name="Rectangle 7">
            <a:extLst>
              <a:ext uri="{FF2B5EF4-FFF2-40B4-BE49-F238E27FC236}">
                <a16:creationId xmlns:a16="http://schemas.microsoft.com/office/drawing/2014/main" id="{BC849F96-41D7-63FC-3D23-F628C906F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A2A4BA2-E913-4C88-B384-8CEAFC7B2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8C8F3D2-B891-62D0-8B5B-B45B37E175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CF2F810-25E1-4EBB-B1FB-C49B9EE19EF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5F32238-4163-6AEA-BB3C-4BF229C073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5AA35D2-0BCF-AB98-1776-00BE10C44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421188"/>
            <a:ext cx="5173663" cy="4189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038FE063-885A-1301-7D8E-FC03A7140E6F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ED2552-9AB9-8F42-A402-686BA0494BDE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4A3B15-1015-6BE0-D445-8C487D17C205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E1F08B-14B6-8B54-94D5-2FA0CE851EEC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A037C9-4FC9-1FDA-F3FA-9892200C1BF7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2A0CE0-F880-4A09-95B2-28E43247FAB4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951B9F-6B50-27A0-C793-7A1CB2A96F0A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C4655DE-AEC3-A378-7980-27B11389399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AB79-1294-5459-B187-7349A9B84E60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9C035B58-0859-95FF-C374-9526FEB9AF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>
                <a:latin typeface="McGrawHill-Italic" pitchFamily="2" charset="0"/>
              </a:rPr>
              <a:t>McGraw-Hill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015A69C4-FDB0-741E-9009-183306C40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>
                <a:latin typeface="McGrawHill-Italic" pitchFamily="2" charset="0"/>
              </a:rPr>
              <a:t>The McGraw-Hill Companies, Inc., 2000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5BFB18F-807A-FF70-25B9-86B3F1A0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B2B7379-D27A-D553-D3AC-1484B1A4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F68DA6-4A00-47C5-CBEF-D1BEC26A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38DFF-1D38-4108-A8B4-77D543FC7C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02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5FFD3D78-E292-36DB-315C-54FE0AC601A1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9DC3A5-D719-253C-0190-D76715EE27D3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831261-7735-E693-605E-5E6B940B168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DE29AB-9555-C6BA-5D5C-4D789A81B29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21B0C6-CD28-A386-C65C-802F30737C81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F97516-300C-E4C3-566A-E1D6BC62F884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F47532-03D7-04C1-EB8B-9CAE0C6562E9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48AB87F-9899-F717-734F-8538C71F0167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A16AF-5E67-3BAA-6C14-AF142AD00F3E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26BB9EF-C09F-B114-F918-64AF95BBF4E2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DB0D06A-1303-7B68-059E-B1B670CA3E3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0DF41C4-58EB-741F-10FA-C8AE968A5E9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C4DDB354-48D0-44AC-7456-5CA14456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44722-DC16-4236-9BD2-3E4D54ACAA7B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443245A2-F68C-516F-CC1C-7414FE7E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642BF28C-90AE-D7A3-1061-12EBBEF8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1F59EB49-A6E3-4511-B699-CA81F22A1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5409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0B15CB8A-490E-785E-5ACA-5CD0F7D62C1E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9B57BF-9C97-EA40-61E0-8EA4E0D383D5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CEEC70-7C3C-15EF-F5D2-9EBD7D84976C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FCE345-46FB-E8F9-A3E4-E94CAE91491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658714-B42C-0BA3-5A9E-1B40E2EE564D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9B742B-982A-867F-5A5F-BF09C2007378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43F193-24F8-B4F6-6390-A4564AE56D0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F093C66-0A8C-F556-4F5C-24494201FE02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94E1BC-124A-94CB-5CB2-E4E86F8974EC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B817F34-43BA-C43F-0151-87F8AF60F4C0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B717CE2-6968-AEAD-960D-1C01682E3FD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76269-AA0B-A83D-5409-650354F9843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48D67DA-361F-93F8-4469-D940B56B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D413D-DFEE-4DD1-9925-8F610EE5EF34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8E69D53-F8C3-AC3E-5EC5-97F8CAEF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872B9CD-027C-86B8-2345-A754F99F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054A139D-8B65-4497-995E-615FC1B6AD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4076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BFC54DC5-85F5-F294-47E2-5808C61940A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13F2E0-BEB8-269E-2833-D371A54055EF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B06F54-7286-5027-B87B-2DE2F65267A8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D2FEC8-E73E-471C-5E6A-68F3E0F6B5DC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C0FC5A-8FEF-7FDF-05E5-0D6F8C744EF4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54D2AB-E624-9F7F-CC2C-03EA64D3697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A10392-33EF-36C8-FD14-40B1FC28C71D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2DA1EB7-078B-45BE-0B48-8F7CF398CE98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1B7C900-A060-1370-4217-DC4235644D15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6055953-BDE1-E7E4-63EA-536F4627444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8EA3C368-21A2-B0D7-84E7-3B79AAE6979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6A72A9CE-7913-14D4-2BE1-4773F3677D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0BD49-CF2A-EF95-32AD-BA3914B6DC3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A425CDB3-B412-84B1-9B14-163F8C4BBF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EE951-704A-4CF2-A98C-75EFD6788645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89F4252C-BC35-7567-D076-F3AE1E93B2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6D1116F-4E37-C825-F2A0-864063C942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EED9A3FA-76FD-45DA-A951-F6DE0AD94F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9277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A485BB0E-E73D-4819-4194-E7A979D457D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641A03-DCF8-4D03-E972-3A251A242F29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23C02F-5DE1-FEA8-419F-73029476D7B4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416310-95E0-E3D4-894D-8023B211F1C6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4AB127-6899-F80A-36B4-E664CE2DE82F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689DF2-D368-CDEB-B189-AD48B6A0EB97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14C49C-5D96-A69C-3C58-6A14537974F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F8C040B-466D-44E7-3DE5-DF26D38B50FA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CECFEB9-A8C4-7473-5460-B8328C3DCFB7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B741AA6-33A8-C998-E29C-ADAD5B7861B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A551851-46AE-78B0-5C10-6541C0449496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4B734BC-B82F-2940-D643-9A3F2920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1A533-8529-485E-87F6-986A67B61B2C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90AA4E0-0B6A-B02D-574E-C1F045E4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3184BF-4FD6-F205-D31B-B4F55D1D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B098BB36-05CF-4C64-AB99-AADEDE6872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4083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426D29-487E-972E-1BB5-675C4BB51E67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CA5872-EAE2-AB8B-163A-D451C0A498BF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A9E2392C-02F4-8500-ED59-C500CA36F63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721DC-0370-4C36-9D6B-463A0E3D617F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36F0CD2F-B09D-9202-B38F-32B85BF423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2822BAB1-8735-B247-B3F1-A4913E7D4C1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5392D834-F173-4DAB-8C24-D79A88E6EA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12738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5A7094-57CF-E0A9-ED3D-1F4D80F300D2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343E1-1D7B-ABF9-74BD-8099C7BDB04C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B8AD119A-BB90-E423-83EC-17C42E1C23B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DEC31-D69A-4043-8956-34E4EEC6492C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031F740D-6991-AE43-B318-58849A7FBB0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DD3D3A15-3F07-033D-0E15-D6F97F8BCB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5D039EB4-8063-4D1A-BB0D-F35734E9AD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108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2392-E699-17B2-EE4A-702492D9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F1B0D-56E2-45D0-BEDA-191B9EE6C61E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CFC4-3514-98A6-BD24-2A4C76DA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009AF-251B-FEDB-A642-B9501216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60FFFC8D-6E55-40EC-9089-8F8A1A7018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79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057046FA-AD66-5A63-F254-6C86363CA34E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7BB287-21D5-80B3-D134-80484CD80214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725B1D-B25E-1E72-1AB2-5E8351C0ABAA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DBDC08-8C4D-9445-2209-1AB429C9BE89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B55682-1793-13F8-51A3-6BF822580272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8ABDEC-7188-3CE3-0ED3-6DE4B44ACAAE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D1881D-FFD8-523F-A7BE-F6A37A1D082E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8ADEB0-4E22-43BC-B012-66F524471483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4805825 w 10000"/>
                <a:gd name="T1" fmla="*/ 9170497 h 5291"/>
                <a:gd name="T2" fmla="*/ 563026752 w 10000"/>
                <a:gd name="T3" fmla="*/ 19163129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8848 h 5291"/>
                <a:gd name="T10" fmla="*/ 527745673 w 10000"/>
                <a:gd name="T11" fmla="*/ 1448748 h 5291"/>
                <a:gd name="T12" fmla="*/ 508917825 w 10000"/>
                <a:gd name="T13" fmla="*/ 2136876 h 5291"/>
                <a:gd name="T14" fmla="*/ 490033383 w 10000"/>
                <a:gd name="T15" fmla="*/ 2727243 h 5291"/>
                <a:gd name="T16" fmla="*/ 471148941 w 10000"/>
                <a:gd name="T17" fmla="*/ 3321228 h 5291"/>
                <a:gd name="T18" fmla="*/ 452264498 w 10000"/>
                <a:gd name="T19" fmla="*/ 3878967 h 5291"/>
                <a:gd name="T20" fmla="*/ 433606199 w 10000"/>
                <a:gd name="T21" fmla="*/ 4353420 h 5291"/>
                <a:gd name="T22" fmla="*/ 414608804 w 10000"/>
                <a:gd name="T23" fmla="*/ 4798924 h 5291"/>
                <a:gd name="T24" fmla="*/ 395780957 w 10000"/>
                <a:gd name="T25" fmla="*/ 5215419 h 5291"/>
                <a:gd name="T26" fmla="*/ 377292442 w 10000"/>
                <a:gd name="T27" fmla="*/ 5570399 h 5291"/>
                <a:gd name="T28" fmla="*/ 358464357 w 10000"/>
                <a:gd name="T29" fmla="*/ 5925319 h 5291"/>
                <a:gd name="T30" fmla="*/ 339975843 w 10000"/>
                <a:gd name="T31" fmla="*/ 6225960 h 5291"/>
                <a:gd name="T32" fmla="*/ 321487328 w 10000"/>
                <a:gd name="T33" fmla="*/ 6461347 h 5291"/>
                <a:gd name="T34" fmla="*/ 302998576 w 10000"/>
                <a:gd name="T35" fmla="*/ 6700413 h 5291"/>
                <a:gd name="T36" fmla="*/ 284736204 w 10000"/>
                <a:gd name="T37" fmla="*/ 6903233 h 5291"/>
                <a:gd name="T38" fmla="*/ 266699736 w 10000"/>
                <a:gd name="T39" fmla="*/ 7055333 h 5291"/>
                <a:gd name="T40" fmla="*/ 248550554 w 10000"/>
                <a:gd name="T41" fmla="*/ 7171247 h 5291"/>
                <a:gd name="T42" fmla="*/ 230627277 w 10000"/>
                <a:gd name="T43" fmla="*/ 7290780 h 5291"/>
                <a:gd name="T44" fmla="*/ 212930142 w 10000"/>
                <a:gd name="T45" fmla="*/ 7348677 h 5291"/>
                <a:gd name="T46" fmla="*/ 195289602 w 10000"/>
                <a:gd name="T47" fmla="*/ 7410252 h 5291"/>
                <a:gd name="T48" fmla="*/ 177818848 w 10000"/>
                <a:gd name="T49" fmla="*/ 7435642 h 5291"/>
                <a:gd name="T50" fmla="*/ 160517403 w 10000"/>
                <a:gd name="T51" fmla="*/ 7410252 h 5291"/>
                <a:gd name="T52" fmla="*/ 143442338 w 10000"/>
                <a:gd name="T53" fmla="*/ 7410252 h 5291"/>
                <a:gd name="T54" fmla="*/ 126536821 w 10000"/>
                <a:gd name="T55" fmla="*/ 7348677 h 5291"/>
                <a:gd name="T56" fmla="*/ 109857446 w 10000"/>
                <a:gd name="T57" fmla="*/ 7258152 h 5291"/>
                <a:gd name="T58" fmla="*/ 93460809 w 10000"/>
                <a:gd name="T59" fmla="*/ 7171247 h 5291"/>
                <a:gd name="T60" fmla="*/ 77346909 w 10000"/>
                <a:gd name="T61" fmla="*/ 7080662 h 5291"/>
                <a:gd name="T62" fmla="*/ 61345962 w 10000"/>
                <a:gd name="T63" fmla="*/ 6935800 h 5291"/>
                <a:gd name="T64" fmla="*/ 45571394 w 10000"/>
                <a:gd name="T65" fmla="*/ 6783700 h 5291"/>
                <a:gd name="T66" fmla="*/ 30135922 w 10000"/>
                <a:gd name="T67" fmla="*/ 6638837 h 5291"/>
                <a:gd name="T68" fmla="*/ 0 w 10000"/>
                <a:gd name="T69" fmla="*/ 6251290 h 5291"/>
                <a:gd name="T70" fmla="*/ 4805825 w 10000"/>
                <a:gd name="T71" fmla="*/ 9170497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7E384-F17A-D906-324F-590CAE9D224F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810EA3AF-3FB8-084E-E6AE-93181017CD6F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473650312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473650312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49704247 h 2752"/>
              <a:gd name="T20" fmla="*/ 2147483646 w 4960"/>
              <a:gd name="T21" fmla="*/ 93560152 h 2752"/>
              <a:gd name="T22" fmla="*/ 2147483646 w 4960"/>
              <a:gd name="T23" fmla="*/ 131570136 h 2752"/>
              <a:gd name="T24" fmla="*/ 2147483646 w 4960"/>
              <a:gd name="T25" fmla="*/ 166655344 h 2752"/>
              <a:gd name="T26" fmla="*/ 2147483646 w 4960"/>
              <a:gd name="T27" fmla="*/ 192968646 h 2752"/>
              <a:gd name="T28" fmla="*/ 2147483646 w 4960"/>
              <a:gd name="T29" fmla="*/ 213434816 h 2752"/>
              <a:gd name="T30" fmla="*/ 2147483646 w 4960"/>
              <a:gd name="T31" fmla="*/ 230977420 h 2752"/>
              <a:gd name="T32" fmla="*/ 2147483646 w 4960"/>
              <a:gd name="T33" fmla="*/ 242672892 h 2752"/>
              <a:gd name="T34" fmla="*/ 2147483646 w 4960"/>
              <a:gd name="T35" fmla="*/ 251444799 h 2752"/>
              <a:gd name="T36" fmla="*/ 2147483646 w 4960"/>
              <a:gd name="T37" fmla="*/ 254368365 h 2752"/>
              <a:gd name="T38" fmla="*/ 2147483646 w 4960"/>
              <a:gd name="T39" fmla="*/ 254368365 h 2752"/>
              <a:gd name="T40" fmla="*/ 2147483646 w 4960"/>
              <a:gd name="T41" fmla="*/ 254368365 h 2752"/>
              <a:gd name="T42" fmla="*/ 2147483646 w 4960"/>
              <a:gd name="T43" fmla="*/ 248520024 h 2752"/>
              <a:gd name="T44" fmla="*/ 2147483646 w 4960"/>
              <a:gd name="T45" fmla="*/ 239749326 h 2752"/>
              <a:gd name="T46" fmla="*/ 2147483646 w 4960"/>
              <a:gd name="T47" fmla="*/ 228053854 h 2752"/>
              <a:gd name="T48" fmla="*/ 2147483646 w 4960"/>
              <a:gd name="T49" fmla="*/ 216358381 h 2752"/>
              <a:gd name="T50" fmla="*/ 2061613202 w 4960"/>
              <a:gd name="T51" fmla="*/ 201740552 h 2752"/>
              <a:gd name="T52" fmla="*/ 1818898839 w 4960"/>
              <a:gd name="T53" fmla="*/ 187121514 h 2752"/>
              <a:gd name="T54" fmla="*/ 1590804774 w 4960"/>
              <a:gd name="T55" fmla="*/ 169578910 h 2752"/>
              <a:gd name="T56" fmla="*/ 1371484580 w 4960"/>
              <a:gd name="T57" fmla="*/ 152036306 h 2752"/>
              <a:gd name="T58" fmla="*/ 976707507 w 4960"/>
              <a:gd name="T59" fmla="*/ 114027531 h 2752"/>
              <a:gd name="T60" fmla="*/ 640416464 w 4960"/>
              <a:gd name="T61" fmla="*/ 78942323 h 2752"/>
              <a:gd name="T62" fmla="*/ 371382903 w 4960"/>
              <a:gd name="T63" fmla="*/ 49704247 h 2752"/>
              <a:gd name="T64" fmla="*/ 169608035 w 4960"/>
              <a:gd name="T65" fmla="*/ 2338973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AE5737E-272E-7D39-7460-68FB6A5056A2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816530625 w 5760"/>
              <a:gd name="T13" fmla="*/ 2147483646 h 4320"/>
              <a:gd name="T14" fmla="*/ 816530625 w 5760"/>
              <a:gd name="T15" fmla="*/ 816530625 h 4320"/>
              <a:gd name="T16" fmla="*/ 2147483646 w 5760"/>
              <a:gd name="T17" fmla="*/ 816530625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DE332-A2E0-0BF0-EE22-9A2E01A7896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E5B06A6-DC75-EE0B-0EA0-E7AB5983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A1A73-911C-4B26-9B44-0AAAC40B141D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69C32FF-00CC-E950-2668-040ECAAF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5F585E6-99F9-BAF5-871F-CC12D6B0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BAAAFA2C-7070-4CD4-B6D1-8BBD6442EB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10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7EB2-8401-F5EA-7DF8-3D186BA1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7F2A2-CCAD-425C-994C-5D6F00610189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FB3E-F400-B4F7-D54D-0DA8E587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62C3-E821-A41E-83D2-877FF446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E4C7729B-2BEB-49D5-8E24-21F5C97CB0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21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3AD6F2FC-B811-4884-1A5C-1B9B1AA03C7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CD9CD-EEE5-25F3-5912-560003FA30CF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3A00A-516A-C6E4-F641-2657DD36572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51B16-5C39-5077-194F-323CF0A9737A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2C41B62-C4B4-B92B-BCC0-310A0022DA94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9E4EDA-B41C-3FEB-C36B-0C727DF14D46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2FA69E-BC40-058B-4D3E-DB321EFF731E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3BB9D8-EB46-418E-BAAB-D8819C7AB8C4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DCDD634-2A44-14C7-4AC3-0F10364F9025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087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087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66 h 2752"/>
                <a:gd name="T20" fmla="*/ 2147483646 w 4960"/>
                <a:gd name="T21" fmla="*/ 93499790 h 2752"/>
                <a:gd name="T22" fmla="*/ 2147483646 w 4960"/>
                <a:gd name="T23" fmla="*/ 131483174 h 2752"/>
                <a:gd name="T24" fmla="*/ 2147483646 w 4960"/>
                <a:gd name="T25" fmla="*/ 166545595 h 2752"/>
                <a:gd name="T26" fmla="*/ 2147483646 w 4960"/>
                <a:gd name="T27" fmla="*/ 192842713 h 2752"/>
                <a:gd name="T28" fmla="*/ 2147483646 w 4960"/>
                <a:gd name="T29" fmla="*/ 213295490 h 2752"/>
                <a:gd name="T30" fmla="*/ 2147483646 w 4960"/>
                <a:gd name="T31" fmla="*/ 230826097 h 2752"/>
                <a:gd name="T32" fmla="*/ 2147483646 w 4960"/>
                <a:gd name="T33" fmla="*/ 242513570 h 2752"/>
                <a:gd name="T34" fmla="*/ 2147483646 w 4960"/>
                <a:gd name="T35" fmla="*/ 251280082 h 2752"/>
                <a:gd name="T36" fmla="*/ 2147483646 w 4960"/>
                <a:gd name="T37" fmla="*/ 254201044 h 2752"/>
                <a:gd name="T38" fmla="*/ 2147483646 w 4960"/>
                <a:gd name="T39" fmla="*/ 254201044 h 2752"/>
                <a:gd name="T40" fmla="*/ 2147483646 w 4960"/>
                <a:gd name="T41" fmla="*/ 254201044 h 2752"/>
                <a:gd name="T42" fmla="*/ 2147483646 w 4960"/>
                <a:gd name="T43" fmla="*/ 248357912 h 2752"/>
                <a:gd name="T44" fmla="*/ 2147483646 w 4960"/>
                <a:gd name="T45" fmla="*/ 239592608 h 2752"/>
                <a:gd name="T46" fmla="*/ 2147483646 w 4960"/>
                <a:gd name="T47" fmla="*/ 227905135 h 2752"/>
                <a:gd name="T48" fmla="*/ 2147483646 w 4960"/>
                <a:gd name="T49" fmla="*/ 216217661 h 2752"/>
                <a:gd name="T50" fmla="*/ 2060410633 w 4960"/>
                <a:gd name="T51" fmla="*/ 201608016 h 2752"/>
                <a:gd name="T52" fmla="*/ 1817837874 w 4960"/>
                <a:gd name="T53" fmla="*/ 186998372 h 2752"/>
                <a:gd name="T54" fmla="*/ 1589877117 w 4960"/>
                <a:gd name="T55" fmla="*/ 169467766 h 2752"/>
                <a:gd name="T56" fmla="*/ 1370685011 w 4960"/>
                <a:gd name="T57" fmla="*/ 151935951 h 2752"/>
                <a:gd name="T58" fmla="*/ 976138011 w 4960"/>
                <a:gd name="T59" fmla="*/ 113952567 h 2752"/>
                <a:gd name="T60" fmla="*/ 640042642 w 4960"/>
                <a:gd name="T61" fmla="*/ 78890146 h 2752"/>
                <a:gd name="T62" fmla="*/ 371166347 w 4960"/>
                <a:gd name="T63" fmla="*/ 49672066 h 2752"/>
                <a:gd name="T64" fmla="*/ 169509126 w 4960"/>
                <a:gd name="T65" fmla="*/ 2337494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74B960F-A65B-63B1-4DF1-E0B0F9500112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C861D15-CE2A-F624-9A9B-BD15ABEC4FC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1C53518-C8B0-FBD7-BC5D-4B4AFC73E164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437A9249-8629-8634-24DB-1DC962A6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FBE95-4F5B-4268-865B-21FEF6539D66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BA0D741-9BAE-24AC-EC2A-DEADDCF6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E69F970-C10B-D582-0C19-BF5A841F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B034C427-9D65-4930-B7D0-4148AEBB3E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7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21628A-879D-D9E0-A5E5-20B3B4C9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87B28-43F0-4E6E-BACB-8D7F7ED6CDCC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B27DE0-C84B-6647-4A0E-1D3CADCD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4922E7-E59E-F865-CA9A-C9D1FDB3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C6E954F2-9DCA-4270-8B13-076AB6537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27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4B3E656-46DB-BCCD-718B-CCFFE56F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29C3-7D2A-41AA-9108-BB5FCC9DA952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987FC4-AB97-2C82-200B-265D0672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EB312D-1B61-B414-EAE0-AE073F03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FDD5E335-036B-4ABC-9F4C-FC1714032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6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960D72C-E845-1D61-575B-83EFE917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3A9C-286B-4E17-8AAE-06DCCBA58D14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820CF2-0654-9D31-772B-462C15CF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7D29A0-53E1-119D-0DDA-AD106977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CEEE6D4-06F8-40DF-B73D-1373B570E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4C8CD-29B6-A784-B861-643401F39A60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3A31DEFB-F768-02BF-3FE1-C0D09F33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7863-ABDA-4664-A77B-2C4F399A5349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667D9D0-198E-2998-17A9-E8B7BBC9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87C203B-8A00-4DEC-7C52-C8BF2574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EC5548CC-B460-4A46-8D6D-8A7D2EAF39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5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40B93C4F-47AF-E9DF-5A3F-716707DE831A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431446-4976-E6E6-42B6-E7FBA0AFD99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40C40D-AEDC-C6C2-8F79-065AA32868DF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71685D-6961-684C-1F53-54CDF24CB222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1C4157-016A-C19C-F021-0B65854C2AAC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3CC730-9F07-E68E-2E77-224DF389D3CE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388EA0-3184-14F2-C328-ABF6D81B451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BDF02F-0F04-142A-8A51-DEE506488993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BEED22C-19E7-A6D3-B110-D3FD6F4F5904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56688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56688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95783 h 2752"/>
                <a:gd name="T20" fmla="*/ 2147483646 w 4960"/>
                <a:gd name="T21" fmla="*/ 93544434 h 2752"/>
                <a:gd name="T22" fmla="*/ 2147483646 w 4960"/>
                <a:gd name="T23" fmla="*/ 131545954 h 2752"/>
                <a:gd name="T24" fmla="*/ 2147483646 w 4960"/>
                <a:gd name="T25" fmla="*/ 166625117 h 2752"/>
                <a:gd name="T26" fmla="*/ 2147483646 w 4960"/>
                <a:gd name="T27" fmla="*/ 192934791 h 2752"/>
                <a:gd name="T28" fmla="*/ 2147483646 w 4960"/>
                <a:gd name="T29" fmla="*/ 213397334 h 2752"/>
                <a:gd name="T30" fmla="*/ 2147483646 w 4960"/>
                <a:gd name="T31" fmla="*/ 230936311 h 2752"/>
                <a:gd name="T32" fmla="*/ 2147483646 w 4960"/>
                <a:gd name="T33" fmla="*/ 242629365 h 2752"/>
                <a:gd name="T34" fmla="*/ 2147483646 w 4960"/>
                <a:gd name="T35" fmla="*/ 251400063 h 2752"/>
                <a:gd name="T36" fmla="*/ 2147483646 w 4960"/>
                <a:gd name="T37" fmla="*/ 254322419 h 2752"/>
                <a:gd name="T38" fmla="*/ 2147483646 w 4960"/>
                <a:gd name="T39" fmla="*/ 254322419 h 2752"/>
                <a:gd name="T40" fmla="*/ 2147483646 w 4960"/>
                <a:gd name="T41" fmla="*/ 254322419 h 2752"/>
                <a:gd name="T42" fmla="*/ 2147483646 w 4960"/>
                <a:gd name="T43" fmla="*/ 248476497 h 2752"/>
                <a:gd name="T44" fmla="*/ 2147483646 w 4960"/>
                <a:gd name="T45" fmla="*/ 239707008 h 2752"/>
                <a:gd name="T46" fmla="*/ 2147483646 w 4960"/>
                <a:gd name="T47" fmla="*/ 228013954 h 2752"/>
                <a:gd name="T48" fmla="*/ 2147483646 w 4960"/>
                <a:gd name="T49" fmla="*/ 216320900 h 2752"/>
                <a:gd name="T50" fmla="*/ 2060410633 w 4960"/>
                <a:gd name="T51" fmla="*/ 201704280 h 2752"/>
                <a:gd name="T52" fmla="*/ 1817837874 w 4960"/>
                <a:gd name="T53" fmla="*/ 187087660 h 2752"/>
                <a:gd name="T54" fmla="*/ 1589877117 w 4960"/>
                <a:gd name="T55" fmla="*/ 169548683 h 2752"/>
                <a:gd name="T56" fmla="*/ 1370685011 w 4960"/>
                <a:gd name="T57" fmla="*/ 152008497 h 2752"/>
                <a:gd name="T58" fmla="*/ 976138011 w 4960"/>
                <a:gd name="T59" fmla="*/ 114006977 h 2752"/>
                <a:gd name="T60" fmla="*/ 640042642 w 4960"/>
                <a:gd name="T61" fmla="*/ 78927814 h 2752"/>
                <a:gd name="T62" fmla="*/ 371166347 w 4960"/>
                <a:gd name="T63" fmla="*/ 49695783 h 2752"/>
                <a:gd name="T64" fmla="*/ 169509126 w 4960"/>
                <a:gd name="T65" fmla="*/ 23386109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8D0D7F-95FE-85C5-7521-6CBAF7A10BC5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5794839-C141-F5EB-D502-CC6ED3A441F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9BFB28-4E12-F829-0172-07823D68C9D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155931EE-D3B0-7986-E710-8997D003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B0B0D-57EB-4E2A-B5FA-7390ACD6E9B2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28D17FD3-291C-5F21-B5E2-399E1FB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46944DF-F86B-E2AD-BD6B-498123FC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5CBB0054-DC3E-49B7-A593-98718AD0FD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86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FC449DE3-0E9E-52F6-5F66-C3079A0083B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256F0E-F2F9-B26E-8DC3-3AB0E04EF08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80718E7-1158-EFF8-6889-5E68CB7097E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A6D5F6-3056-7CBF-339E-69C8D65DF749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4CD2F7-F3F4-FE19-9C6C-5FEF940F5C71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80FD7-59CD-34F7-7EAD-640393C16309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F304AE-014A-4A6E-ABDA-336977C8DF2D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A22D53-DCF0-3425-46F6-685A9E9D6DA7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720E5B4-31CF-CCFC-7294-89164642BCF6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1018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1018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81 h 2752"/>
                <a:gd name="T20" fmla="*/ 2147483646 w 4960"/>
                <a:gd name="T21" fmla="*/ 93499818 h 2752"/>
                <a:gd name="T22" fmla="*/ 2147483646 w 4960"/>
                <a:gd name="T23" fmla="*/ 131483213 h 2752"/>
                <a:gd name="T24" fmla="*/ 2147483646 w 4960"/>
                <a:gd name="T25" fmla="*/ 166545645 h 2752"/>
                <a:gd name="T26" fmla="*/ 2147483646 w 4960"/>
                <a:gd name="T27" fmla="*/ 192842771 h 2752"/>
                <a:gd name="T28" fmla="*/ 2147483646 w 4960"/>
                <a:gd name="T29" fmla="*/ 213295554 h 2752"/>
                <a:gd name="T30" fmla="*/ 2147483646 w 4960"/>
                <a:gd name="T31" fmla="*/ 230826166 h 2752"/>
                <a:gd name="T32" fmla="*/ 2147483646 w 4960"/>
                <a:gd name="T33" fmla="*/ 242513643 h 2752"/>
                <a:gd name="T34" fmla="*/ 2147483646 w 4960"/>
                <a:gd name="T35" fmla="*/ 251280158 h 2752"/>
                <a:gd name="T36" fmla="*/ 2147483646 w 4960"/>
                <a:gd name="T37" fmla="*/ 254201121 h 2752"/>
                <a:gd name="T38" fmla="*/ 2147483646 w 4960"/>
                <a:gd name="T39" fmla="*/ 254201121 h 2752"/>
                <a:gd name="T40" fmla="*/ 2147483646 w 4960"/>
                <a:gd name="T41" fmla="*/ 254201121 h 2752"/>
                <a:gd name="T42" fmla="*/ 2147483646 w 4960"/>
                <a:gd name="T43" fmla="*/ 248357986 h 2752"/>
                <a:gd name="T44" fmla="*/ 2147483646 w 4960"/>
                <a:gd name="T45" fmla="*/ 239592680 h 2752"/>
                <a:gd name="T46" fmla="*/ 2147483646 w 4960"/>
                <a:gd name="T47" fmla="*/ 227905203 h 2752"/>
                <a:gd name="T48" fmla="*/ 2147483646 w 4960"/>
                <a:gd name="T49" fmla="*/ 216217726 h 2752"/>
                <a:gd name="T50" fmla="*/ 2060410633 w 4960"/>
                <a:gd name="T51" fmla="*/ 201608077 h 2752"/>
                <a:gd name="T52" fmla="*/ 1817837874 w 4960"/>
                <a:gd name="T53" fmla="*/ 186998428 h 2752"/>
                <a:gd name="T54" fmla="*/ 1589877117 w 4960"/>
                <a:gd name="T55" fmla="*/ 169467817 h 2752"/>
                <a:gd name="T56" fmla="*/ 1370685011 w 4960"/>
                <a:gd name="T57" fmla="*/ 151935996 h 2752"/>
                <a:gd name="T58" fmla="*/ 976138011 w 4960"/>
                <a:gd name="T59" fmla="*/ 113952602 h 2752"/>
                <a:gd name="T60" fmla="*/ 640042642 w 4960"/>
                <a:gd name="T61" fmla="*/ 78890170 h 2752"/>
                <a:gd name="T62" fmla="*/ 371166347 w 4960"/>
                <a:gd name="T63" fmla="*/ 49672081 h 2752"/>
                <a:gd name="T64" fmla="*/ 169509126 w 4960"/>
                <a:gd name="T65" fmla="*/ 23374955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F98CFBF-79FE-228C-5906-B786040D0107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DE05FF1-76B3-8CC7-49B2-275E9D9B72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F69E8B4-274E-9BCF-3E44-8E85D2A91A04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16793022-E9C4-78BA-2ADA-19DC1E37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D3830-2AF0-4D1A-9FDA-080352EB3AF7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6273CD44-AAF9-EB0F-6E62-0B82D74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86B421AA-00B5-105C-BA7A-9F744F95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498A8E3E-37E0-4085-91D4-D04B99FA79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41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B0635E41-2E1C-6390-E941-957EFAC12B71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A584E8-6257-734B-2D62-A0594F09A30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EDEA5F-7208-A89A-399E-29A01082D24B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55CA35-D6D5-314C-28AB-A30C58427ADD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A58F58A-CE50-C66B-DDDA-1B09FCC2B95D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5BE489-84EE-003B-A6E3-C61776F1F648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A511C12-500C-4802-3C19-E94DD4143B02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5F5F52CE-7ADC-94BD-5244-F32B7BC2FA00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AF362CB8-0168-B356-A989-40A66573AABA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879928459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879928459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92337907 h 2752"/>
                <a:gd name="T20" fmla="*/ 2147483646 w 4960"/>
                <a:gd name="T21" fmla="*/ 173812337 h 2752"/>
                <a:gd name="T22" fmla="*/ 2147483646 w 4960"/>
                <a:gd name="T23" fmla="*/ 244424938 h 2752"/>
                <a:gd name="T24" fmla="*/ 2147483646 w 4960"/>
                <a:gd name="T25" fmla="*/ 309604153 h 2752"/>
                <a:gd name="T26" fmla="*/ 2147483646 w 4960"/>
                <a:gd name="T27" fmla="*/ 358489799 h 2752"/>
                <a:gd name="T28" fmla="*/ 2147483646 w 4960"/>
                <a:gd name="T29" fmla="*/ 396510321 h 2752"/>
                <a:gd name="T30" fmla="*/ 2147483646 w 4960"/>
                <a:gd name="T31" fmla="*/ 429100752 h 2752"/>
                <a:gd name="T32" fmla="*/ 2147483646 w 4960"/>
                <a:gd name="T33" fmla="*/ 450827706 h 2752"/>
                <a:gd name="T34" fmla="*/ 2147483646 w 4960"/>
                <a:gd name="T35" fmla="*/ 467122922 h 2752"/>
                <a:gd name="T36" fmla="*/ 2147483646 w 4960"/>
                <a:gd name="T37" fmla="*/ 472554661 h 2752"/>
                <a:gd name="T38" fmla="*/ 2147483646 w 4960"/>
                <a:gd name="T39" fmla="*/ 472554661 h 2752"/>
                <a:gd name="T40" fmla="*/ 2147483646 w 4960"/>
                <a:gd name="T41" fmla="*/ 472554661 h 2752"/>
                <a:gd name="T42" fmla="*/ 2147483646 w 4960"/>
                <a:gd name="T43" fmla="*/ 461691184 h 2752"/>
                <a:gd name="T44" fmla="*/ 2147483646 w 4960"/>
                <a:gd name="T45" fmla="*/ 445395968 h 2752"/>
                <a:gd name="T46" fmla="*/ 2147483646 w 4960"/>
                <a:gd name="T47" fmla="*/ 423669014 h 2752"/>
                <a:gd name="T48" fmla="*/ 2147483646 w 4960"/>
                <a:gd name="T49" fmla="*/ 401942060 h 2752"/>
                <a:gd name="T50" fmla="*/ 2147483646 w 4960"/>
                <a:gd name="T51" fmla="*/ 374783367 h 2752"/>
                <a:gd name="T52" fmla="*/ 2147483646 w 4960"/>
                <a:gd name="T53" fmla="*/ 347626322 h 2752"/>
                <a:gd name="T54" fmla="*/ 2147483646 w 4960"/>
                <a:gd name="T55" fmla="*/ 315035891 h 2752"/>
                <a:gd name="T56" fmla="*/ 2147483646 w 4960"/>
                <a:gd name="T57" fmla="*/ 282445460 h 2752"/>
                <a:gd name="T58" fmla="*/ 1813834086 w 4960"/>
                <a:gd name="T59" fmla="*/ 211834507 h 2752"/>
                <a:gd name="T60" fmla="*/ 1189310615 w 4960"/>
                <a:gd name="T61" fmla="*/ 146655292 h 2752"/>
                <a:gd name="T62" fmla="*/ 689692168 w 4960"/>
                <a:gd name="T63" fmla="*/ 92337907 h 2752"/>
                <a:gd name="T64" fmla="*/ 314977098 w 4960"/>
                <a:gd name="T65" fmla="*/ 4345390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ADF69714-9AF2-81CD-4CD3-E63D7434911D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8A39D4C-D97B-948A-CE29-9586E899A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5047092-2E57-C671-11AA-9DAD087C7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93E1C-4C6B-A9A3-95CD-7BD29CCEE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6ACEC94D-7C2E-47B8-BD83-A34FF4C2C515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C62E-265C-E56F-D3CA-DDBFA1AE2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78CCFB-63AD-C34A-0BBC-8140F4428A1D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11F59CA-EE84-8042-3A69-D8EE8BFB1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13.</a:t>
            </a:r>
            <a:fld id="{C21A300C-FE9C-45EB-A0F0-FB54912A40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5" r:id="rId2"/>
    <p:sldLayoutId id="2147484070" r:id="rId3"/>
    <p:sldLayoutId id="2147484066" r:id="rId4"/>
    <p:sldLayoutId id="2147484067" r:id="rId5"/>
    <p:sldLayoutId id="2147484068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  <p:sldLayoutId id="2147484077" r:id="rId13"/>
    <p:sldLayoutId id="2147484078" r:id="rId14"/>
    <p:sldLayoutId id="2147484079" r:id="rId15"/>
    <p:sldLayoutId id="2147484080" r:id="rId16"/>
    <p:sldLayoutId id="2147484081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3263-9052-816F-E6A5-97F356758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2432050"/>
            <a:ext cx="7275512" cy="2008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CSC- 362    </a:t>
            </a:r>
            <a:r>
              <a:rPr lang="en-US" sz="4000" dirty="0"/>
              <a:t>Computer Networks</a:t>
            </a:r>
            <a:br>
              <a:rPr lang="en-US" sz="3000" dirty="0"/>
            </a:br>
            <a:r>
              <a:rPr lang="en-US" sz="3300" dirty="0"/>
              <a:t> Week-9		   Lecture:17 &amp; 18</a:t>
            </a:r>
            <a:br>
              <a:rPr lang="en-US" sz="3300" dirty="0"/>
            </a:br>
            <a:r>
              <a:rPr lang="en-US" sz="3300" dirty="0"/>
              <a:t>									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E962E-04F8-CA1D-AA77-3FEDE3CC2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675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Mr.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Attique Ur Rehman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7603-1B71-913C-DA48-1CE2301D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236208" y="326440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Lahore Garrison University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62A05642-07E1-A832-44A5-54FC470DE9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1B7D00D-032F-443E-9310-73BD3515877D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4EAFDD31-DC2E-F238-21B2-F54C9F77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F0BAEADB-3D71-BA65-9B95-20DD46C81B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F66E96-B674-423F-AEFF-6B264804F7BC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E4DFEBB1-61EF-AB5A-B56A-9844430B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6AA8A95-F81F-4910-B5E4-86EF073B39B7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8AD263D6-7557-C111-00CE-37B39B28E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Forwarding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15416F26-2BC4-AC57-3AD6-65B0605CB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077200" cy="2206625"/>
          </a:xfrm>
        </p:spPr>
        <p:txBody>
          <a:bodyPr/>
          <a:lstStyle/>
          <a:p>
            <a:r>
              <a:rPr lang="en-US" altLang="en-US" sz="2400"/>
              <a:t>Packets arrive at one of the several inputs and have to be  </a:t>
            </a:r>
            <a:r>
              <a:rPr lang="en-US" altLang="en-US" sz="2400" b="1" i="1">
                <a:solidFill>
                  <a:srgbClr val="CC0000"/>
                </a:solidFill>
              </a:rPr>
              <a:t>forwarded / switched</a:t>
            </a:r>
            <a:r>
              <a:rPr lang="en-US" altLang="en-US" sz="2400"/>
              <a:t>  to one of the available outputs</a:t>
            </a:r>
          </a:p>
          <a:p>
            <a:pPr lvl="1"/>
            <a:r>
              <a:rPr lang="en-US" altLang="en-US" sz="2000"/>
              <a:t>Connectionless and connection-oriented approach to determine the correct output</a:t>
            </a:r>
          </a:p>
        </p:txBody>
      </p:sp>
      <p:sp>
        <p:nvSpPr>
          <p:cNvPr id="27654" name="Line 4">
            <a:extLst>
              <a:ext uri="{FF2B5EF4-FFF2-40B4-BE49-F238E27FC236}">
                <a16:creationId xmlns:a16="http://schemas.microsoft.com/office/drawing/2014/main" id="{4947093B-7F6E-3EC2-B3FF-58D1B61D1D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8950" y="4948238"/>
            <a:ext cx="490538" cy="4968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5">
            <a:extLst>
              <a:ext uri="{FF2B5EF4-FFF2-40B4-BE49-F238E27FC236}">
                <a16:creationId xmlns:a16="http://schemas.microsoft.com/office/drawing/2014/main" id="{B6224DF9-253F-9699-0CBB-74E99A2A9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4948238"/>
            <a:ext cx="496888" cy="4968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Freeform 6">
            <a:extLst>
              <a:ext uri="{FF2B5EF4-FFF2-40B4-BE49-F238E27FC236}">
                <a16:creationId xmlns:a16="http://schemas.microsoft.com/office/drawing/2014/main" id="{59EA4880-2225-9B63-9933-BF67E55D162D}"/>
              </a:ext>
            </a:extLst>
          </p:cNvPr>
          <p:cNvSpPr>
            <a:spLocks/>
          </p:cNvSpPr>
          <p:nvPr/>
        </p:nvSpPr>
        <p:spPr bwMode="auto">
          <a:xfrm>
            <a:off x="4298950" y="4948238"/>
            <a:ext cx="490538" cy="496887"/>
          </a:xfrm>
          <a:custGeom>
            <a:avLst/>
            <a:gdLst>
              <a:gd name="T0" fmla="*/ 2147483646 w 309"/>
              <a:gd name="T1" fmla="*/ 2147483646 h 313"/>
              <a:gd name="T2" fmla="*/ 2147483646 w 309"/>
              <a:gd name="T3" fmla="*/ 0 h 313"/>
              <a:gd name="T4" fmla="*/ 0 w 309"/>
              <a:gd name="T5" fmla="*/ 0 h 313"/>
              <a:gd name="T6" fmla="*/ 0 w 309"/>
              <a:gd name="T7" fmla="*/ 2147483646 h 313"/>
              <a:gd name="T8" fmla="*/ 2147483646 w 309"/>
              <a:gd name="T9" fmla="*/ 2147483646 h 313"/>
              <a:gd name="T10" fmla="*/ 2147483646 w 309"/>
              <a:gd name="T11" fmla="*/ 2147483646 h 3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"/>
              <a:gd name="T19" fmla="*/ 0 h 313"/>
              <a:gd name="T20" fmla="*/ 309 w 309"/>
              <a:gd name="T21" fmla="*/ 313 h 3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" h="313">
                <a:moveTo>
                  <a:pt x="309" y="309"/>
                </a:moveTo>
                <a:lnTo>
                  <a:pt x="309" y="0"/>
                </a:lnTo>
                <a:lnTo>
                  <a:pt x="0" y="0"/>
                </a:lnTo>
                <a:lnTo>
                  <a:pt x="0" y="313"/>
                </a:lnTo>
                <a:lnTo>
                  <a:pt x="309" y="313"/>
                </a:lnTo>
              </a:path>
            </a:pathLst>
          </a:cu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Freeform 7">
            <a:extLst>
              <a:ext uri="{FF2B5EF4-FFF2-40B4-BE49-F238E27FC236}">
                <a16:creationId xmlns:a16="http://schemas.microsoft.com/office/drawing/2014/main" id="{941FA485-FDEE-BE8D-999D-CB5658754DE4}"/>
              </a:ext>
            </a:extLst>
          </p:cNvPr>
          <p:cNvSpPr>
            <a:spLocks/>
          </p:cNvSpPr>
          <p:nvPr/>
        </p:nvSpPr>
        <p:spPr bwMode="auto">
          <a:xfrm>
            <a:off x="5451475" y="4035425"/>
            <a:ext cx="328613" cy="327025"/>
          </a:xfrm>
          <a:custGeom>
            <a:avLst/>
            <a:gdLst>
              <a:gd name="T0" fmla="*/ 0 w 207"/>
              <a:gd name="T1" fmla="*/ 2147483646 h 206"/>
              <a:gd name="T2" fmla="*/ 2147483646 w 207"/>
              <a:gd name="T3" fmla="*/ 2147483646 h 206"/>
              <a:gd name="T4" fmla="*/ 2147483646 w 207"/>
              <a:gd name="T5" fmla="*/ 0 h 206"/>
              <a:gd name="T6" fmla="*/ 2147483646 w 207"/>
              <a:gd name="T7" fmla="*/ 0 h 206"/>
              <a:gd name="T8" fmla="*/ 2147483646 w 207"/>
              <a:gd name="T9" fmla="*/ 2147483646 h 206"/>
              <a:gd name="T10" fmla="*/ 2147483646 w 207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7"/>
              <a:gd name="T19" fmla="*/ 0 h 206"/>
              <a:gd name="T20" fmla="*/ 207 w 207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7" h="206">
                <a:moveTo>
                  <a:pt x="0" y="202"/>
                </a:moveTo>
                <a:lnTo>
                  <a:pt x="207" y="206"/>
                </a:lnTo>
                <a:lnTo>
                  <a:pt x="207" y="0"/>
                </a:lnTo>
                <a:lnTo>
                  <a:pt x="5" y="0"/>
                </a:lnTo>
                <a:lnTo>
                  <a:pt x="5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Freeform 8">
            <a:extLst>
              <a:ext uri="{FF2B5EF4-FFF2-40B4-BE49-F238E27FC236}">
                <a16:creationId xmlns:a16="http://schemas.microsoft.com/office/drawing/2014/main" id="{8DA5AE7B-A30D-D8D9-CC15-4127179914D5}"/>
              </a:ext>
            </a:extLst>
          </p:cNvPr>
          <p:cNvSpPr>
            <a:spLocks/>
          </p:cNvSpPr>
          <p:nvPr/>
        </p:nvSpPr>
        <p:spPr bwMode="auto">
          <a:xfrm>
            <a:off x="5481638" y="6016625"/>
            <a:ext cx="327025" cy="323850"/>
          </a:xfrm>
          <a:custGeom>
            <a:avLst/>
            <a:gdLst>
              <a:gd name="T0" fmla="*/ 0 w 206"/>
              <a:gd name="T1" fmla="*/ 2147483646 h 206"/>
              <a:gd name="T2" fmla="*/ 2147483646 w 206"/>
              <a:gd name="T3" fmla="*/ 2147483646 h 206"/>
              <a:gd name="T4" fmla="*/ 2147483646 w 206"/>
              <a:gd name="T5" fmla="*/ 0 h 206"/>
              <a:gd name="T6" fmla="*/ 0 w 206"/>
              <a:gd name="T7" fmla="*/ 0 h 206"/>
              <a:gd name="T8" fmla="*/ 0 w 206"/>
              <a:gd name="T9" fmla="*/ 2147483646 h 206"/>
              <a:gd name="T10" fmla="*/ 0 w 206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"/>
              <a:gd name="T19" fmla="*/ 0 h 206"/>
              <a:gd name="T20" fmla="*/ 206 w 206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" h="206">
                <a:moveTo>
                  <a:pt x="0" y="202"/>
                </a:moveTo>
                <a:lnTo>
                  <a:pt x="206" y="206"/>
                </a:lnTo>
                <a:lnTo>
                  <a:pt x="206" y="0"/>
                </a:lnTo>
                <a:lnTo>
                  <a:pt x="0" y="0"/>
                </a:lnTo>
                <a:lnTo>
                  <a:pt x="0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Freeform 10">
            <a:extLst>
              <a:ext uri="{FF2B5EF4-FFF2-40B4-BE49-F238E27FC236}">
                <a16:creationId xmlns:a16="http://schemas.microsoft.com/office/drawing/2014/main" id="{6C88034B-E7BB-56B8-6F9F-50E1A26D68C4}"/>
              </a:ext>
            </a:extLst>
          </p:cNvPr>
          <p:cNvSpPr>
            <a:spLocks/>
          </p:cNvSpPr>
          <p:nvPr/>
        </p:nvSpPr>
        <p:spPr bwMode="auto">
          <a:xfrm>
            <a:off x="2903538" y="5037138"/>
            <a:ext cx="319087" cy="319087"/>
          </a:xfrm>
          <a:custGeom>
            <a:avLst/>
            <a:gdLst>
              <a:gd name="T0" fmla="*/ 2147483646 w 201"/>
              <a:gd name="T1" fmla="*/ 2147483646 h 201"/>
              <a:gd name="T2" fmla="*/ 2147483646 w 201"/>
              <a:gd name="T3" fmla="*/ 0 h 201"/>
              <a:gd name="T4" fmla="*/ 0 w 201"/>
              <a:gd name="T5" fmla="*/ 0 h 201"/>
              <a:gd name="T6" fmla="*/ 0 w 201"/>
              <a:gd name="T7" fmla="*/ 2147483646 h 201"/>
              <a:gd name="T8" fmla="*/ 2147483646 w 201"/>
              <a:gd name="T9" fmla="*/ 2147483646 h 201"/>
              <a:gd name="T10" fmla="*/ 2147483646 w 201"/>
              <a:gd name="T11" fmla="*/ 2147483646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"/>
              <a:gd name="T19" fmla="*/ 0 h 201"/>
              <a:gd name="T20" fmla="*/ 201 w 201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" h="201">
                <a:moveTo>
                  <a:pt x="201" y="201"/>
                </a:moveTo>
                <a:lnTo>
                  <a:pt x="201" y="0"/>
                </a:lnTo>
                <a:lnTo>
                  <a:pt x="0" y="0"/>
                </a:lnTo>
                <a:lnTo>
                  <a:pt x="0" y="201"/>
                </a:lnTo>
                <a:lnTo>
                  <a:pt x="201" y="201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Freeform 11">
            <a:extLst>
              <a:ext uri="{FF2B5EF4-FFF2-40B4-BE49-F238E27FC236}">
                <a16:creationId xmlns:a16="http://schemas.microsoft.com/office/drawing/2014/main" id="{5B8A9C4D-BD96-5A65-2A95-373F3FBC4F08}"/>
              </a:ext>
            </a:extLst>
          </p:cNvPr>
          <p:cNvSpPr>
            <a:spLocks/>
          </p:cNvSpPr>
          <p:nvPr/>
        </p:nvSpPr>
        <p:spPr bwMode="auto">
          <a:xfrm>
            <a:off x="5846763" y="5026025"/>
            <a:ext cx="339725" cy="369888"/>
          </a:xfrm>
          <a:custGeom>
            <a:avLst/>
            <a:gdLst>
              <a:gd name="T0" fmla="*/ 2147483646 w 206"/>
              <a:gd name="T1" fmla="*/ 2147483646 h 201"/>
              <a:gd name="T2" fmla="*/ 2147483646 w 206"/>
              <a:gd name="T3" fmla="*/ 0 h 201"/>
              <a:gd name="T4" fmla="*/ 0 w 206"/>
              <a:gd name="T5" fmla="*/ 0 h 201"/>
              <a:gd name="T6" fmla="*/ 0 w 206"/>
              <a:gd name="T7" fmla="*/ 2147483646 h 201"/>
              <a:gd name="T8" fmla="*/ 2147483646 w 206"/>
              <a:gd name="T9" fmla="*/ 2147483646 h 201"/>
              <a:gd name="T10" fmla="*/ 2147483646 w 206"/>
              <a:gd name="T11" fmla="*/ 2147483646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"/>
              <a:gd name="T19" fmla="*/ 0 h 201"/>
              <a:gd name="T20" fmla="*/ 206 w 20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" h="201">
                <a:moveTo>
                  <a:pt x="202" y="201"/>
                </a:moveTo>
                <a:lnTo>
                  <a:pt x="206" y="0"/>
                </a:lnTo>
                <a:lnTo>
                  <a:pt x="0" y="0"/>
                </a:lnTo>
                <a:lnTo>
                  <a:pt x="0" y="201"/>
                </a:lnTo>
                <a:lnTo>
                  <a:pt x="206" y="201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D43A7BB4-F49B-6EBD-EA79-BE6A9CF4F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488" y="5213350"/>
            <a:ext cx="10414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5">
            <a:extLst>
              <a:ext uri="{FF2B5EF4-FFF2-40B4-BE49-F238E27FC236}">
                <a16:creationId xmlns:a16="http://schemas.microsoft.com/office/drawing/2014/main" id="{FE41386F-1270-4AF9-E048-81CF6E354A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9488" y="5316538"/>
            <a:ext cx="692150" cy="8572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6">
            <a:extLst>
              <a:ext uri="{FF2B5EF4-FFF2-40B4-BE49-F238E27FC236}">
                <a16:creationId xmlns:a16="http://schemas.microsoft.com/office/drawing/2014/main" id="{250585D3-5844-CBCB-5CF5-016B002A8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7425" y="4219575"/>
            <a:ext cx="657225" cy="8509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9">
            <a:extLst>
              <a:ext uri="{FF2B5EF4-FFF2-40B4-BE49-F238E27FC236}">
                <a16:creationId xmlns:a16="http://schemas.microsoft.com/office/drawing/2014/main" id="{8B1553A5-EB3B-D8CA-6313-2427AF7DA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5192713"/>
            <a:ext cx="10414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2" name="Line 22">
            <a:extLst>
              <a:ext uri="{FF2B5EF4-FFF2-40B4-BE49-F238E27FC236}">
                <a16:creationId xmlns:a16="http://schemas.microsoft.com/office/drawing/2014/main" id="{7690BDFD-7470-AFF2-258C-E3F5EBDA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5110163"/>
            <a:ext cx="65563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3" name="Line 23">
            <a:extLst>
              <a:ext uri="{FF2B5EF4-FFF2-40B4-BE49-F238E27FC236}">
                <a16:creationId xmlns:a16="http://schemas.microsoft.com/office/drawing/2014/main" id="{27971A1C-4E99-F12F-5EE7-183B864AC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8850" y="5091113"/>
            <a:ext cx="635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1BB9203E-6762-98EF-9D0E-3B5199E7C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5329238"/>
            <a:ext cx="396875" cy="4762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5" name="Line 25">
            <a:extLst>
              <a:ext uri="{FF2B5EF4-FFF2-40B4-BE49-F238E27FC236}">
                <a16:creationId xmlns:a16="http://schemas.microsoft.com/office/drawing/2014/main" id="{F1AA0AAD-66EC-9263-2F59-02B49CAF3D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8538" y="4292600"/>
            <a:ext cx="439737" cy="558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7" name="Text Box 27">
            <a:extLst>
              <a:ext uri="{FF2B5EF4-FFF2-40B4-BE49-F238E27FC236}">
                <a16:creationId xmlns:a16="http://schemas.microsoft.com/office/drawing/2014/main" id="{2415DB91-FA0C-34A5-9DAF-89FD59F2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5549900"/>
            <a:ext cx="3305175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Which way should it go ?</a:t>
            </a:r>
          </a:p>
        </p:txBody>
      </p:sp>
      <p:sp>
        <p:nvSpPr>
          <p:cNvPr id="87068" name="Text Box 28">
            <a:extLst>
              <a:ext uri="{FF2B5EF4-FFF2-40B4-BE49-F238E27FC236}">
                <a16:creationId xmlns:a16="http://schemas.microsoft.com/office/drawing/2014/main" id="{B7288735-F1AC-9D66-65AB-47F7C15F3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4752975"/>
            <a:ext cx="2306638" cy="8223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First challenge: forwarding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7" grpId="0" animBg="1" autoUpdateAnimBg="0"/>
      <p:bldP spid="8706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7466AD17-EA5C-0351-8871-8B77B6307E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3AF821-1BBD-4902-A363-F752879F149C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4892D422-4B09-B8E8-D60C-01232146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5C917CF-965A-48B9-A1EF-122658B42737}" type="slidenum">
              <a:rPr lang="en-US" altLang="en-US">
                <a:solidFill>
                  <a:schemeClr val="bg1"/>
                </a:solidFill>
              </a:rPr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F9D6504-888E-DB72-2C08-A1B1F1D70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Routing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F563EC5E-A007-DA9E-7EAC-9A42A1A16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54238"/>
            <a:ext cx="7053263" cy="741362"/>
          </a:xfrm>
        </p:spPr>
        <p:txBody>
          <a:bodyPr/>
          <a:lstStyle/>
          <a:p>
            <a:r>
              <a:rPr lang="en-US" altLang="en-US" sz="2400"/>
              <a:t>Forwarding requires information</a:t>
            </a:r>
          </a:p>
        </p:txBody>
      </p:sp>
      <p:sp>
        <p:nvSpPr>
          <p:cNvPr id="28678" name="Freeform 5">
            <a:extLst>
              <a:ext uri="{FF2B5EF4-FFF2-40B4-BE49-F238E27FC236}">
                <a16:creationId xmlns:a16="http://schemas.microsoft.com/office/drawing/2014/main" id="{57AB3834-55AB-71E2-4BA7-03CE5FCF9218}"/>
              </a:ext>
            </a:extLst>
          </p:cNvPr>
          <p:cNvSpPr>
            <a:spLocks/>
          </p:cNvSpPr>
          <p:nvPr/>
        </p:nvSpPr>
        <p:spPr bwMode="auto">
          <a:xfrm>
            <a:off x="3889375" y="3206750"/>
            <a:ext cx="1011238" cy="846138"/>
          </a:xfrm>
          <a:custGeom>
            <a:avLst/>
            <a:gdLst>
              <a:gd name="T0" fmla="*/ 0 w 637"/>
              <a:gd name="T1" fmla="*/ 2147483646 h 533"/>
              <a:gd name="T2" fmla="*/ 2147483646 w 637"/>
              <a:gd name="T3" fmla="*/ 2147483646 h 533"/>
              <a:gd name="T4" fmla="*/ 2147483646 w 637"/>
              <a:gd name="T5" fmla="*/ 2147483646 h 533"/>
              <a:gd name="T6" fmla="*/ 2147483646 w 637"/>
              <a:gd name="T7" fmla="*/ 2147483646 h 533"/>
              <a:gd name="T8" fmla="*/ 2147483646 w 637"/>
              <a:gd name="T9" fmla="*/ 2147483646 h 533"/>
              <a:gd name="T10" fmla="*/ 2147483646 w 637"/>
              <a:gd name="T11" fmla="*/ 2147483646 h 533"/>
              <a:gd name="T12" fmla="*/ 2147483646 w 637"/>
              <a:gd name="T13" fmla="*/ 2147483646 h 533"/>
              <a:gd name="T14" fmla="*/ 2147483646 w 637"/>
              <a:gd name="T15" fmla="*/ 0 h 533"/>
              <a:gd name="T16" fmla="*/ 2147483646 w 637"/>
              <a:gd name="T17" fmla="*/ 2147483646 h 533"/>
              <a:gd name="T18" fmla="*/ 2147483646 w 637"/>
              <a:gd name="T19" fmla="*/ 2147483646 h 533"/>
              <a:gd name="T20" fmla="*/ 2147483646 w 637"/>
              <a:gd name="T21" fmla="*/ 2147483646 h 533"/>
              <a:gd name="T22" fmla="*/ 2147483646 w 637"/>
              <a:gd name="T23" fmla="*/ 2147483646 h 533"/>
              <a:gd name="T24" fmla="*/ 2147483646 w 637"/>
              <a:gd name="T25" fmla="*/ 2147483646 h 533"/>
              <a:gd name="T26" fmla="*/ 2147483646 w 637"/>
              <a:gd name="T27" fmla="*/ 2147483646 h 533"/>
              <a:gd name="T28" fmla="*/ 2147483646 w 637"/>
              <a:gd name="T29" fmla="*/ 2147483646 h 533"/>
              <a:gd name="T30" fmla="*/ 2147483646 w 637"/>
              <a:gd name="T31" fmla="*/ 2147483646 h 533"/>
              <a:gd name="T32" fmla="*/ 2147483646 w 637"/>
              <a:gd name="T33" fmla="*/ 2147483646 h 533"/>
              <a:gd name="T34" fmla="*/ 2147483646 w 637"/>
              <a:gd name="T35" fmla="*/ 2147483646 h 533"/>
              <a:gd name="T36" fmla="*/ 2147483646 w 637"/>
              <a:gd name="T37" fmla="*/ 2147483646 h 533"/>
              <a:gd name="T38" fmla="*/ 2147483646 w 637"/>
              <a:gd name="T39" fmla="*/ 2147483646 h 533"/>
              <a:gd name="T40" fmla="*/ 2147483646 w 637"/>
              <a:gd name="T41" fmla="*/ 2147483646 h 533"/>
              <a:gd name="T42" fmla="*/ 2147483646 w 637"/>
              <a:gd name="T43" fmla="*/ 2147483646 h 533"/>
              <a:gd name="T44" fmla="*/ 2147483646 w 637"/>
              <a:gd name="T45" fmla="*/ 2147483646 h 533"/>
              <a:gd name="T46" fmla="*/ 2147483646 w 637"/>
              <a:gd name="T47" fmla="*/ 2147483646 h 533"/>
              <a:gd name="T48" fmla="*/ 2147483646 w 637"/>
              <a:gd name="T49" fmla="*/ 2147483646 h 533"/>
              <a:gd name="T50" fmla="*/ 2147483646 w 637"/>
              <a:gd name="T51" fmla="*/ 2147483646 h 533"/>
              <a:gd name="T52" fmla="*/ 2147483646 w 637"/>
              <a:gd name="T53" fmla="*/ 2147483646 h 533"/>
              <a:gd name="T54" fmla="*/ 2147483646 w 637"/>
              <a:gd name="T55" fmla="*/ 2147483646 h 533"/>
              <a:gd name="T56" fmla="*/ 2147483646 w 637"/>
              <a:gd name="T57" fmla="*/ 2147483646 h 533"/>
              <a:gd name="T58" fmla="*/ 2147483646 w 637"/>
              <a:gd name="T59" fmla="*/ 2147483646 h 533"/>
              <a:gd name="T60" fmla="*/ 2147483646 w 637"/>
              <a:gd name="T61" fmla="*/ 2147483646 h 533"/>
              <a:gd name="T62" fmla="*/ 2147483646 w 637"/>
              <a:gd name="T63" fmla="*/ 2147483646 h 533"/>
              <a:gd name="T64" fmla="*/ 2147483646 w 637"/>
              <a:gd name="T65" fmla="*/ 2147483646 h 533"/>
              <a:gd name="T66" fmla="*/ 2147483646 w 637"/>
              <a:gd name="T67" fmla="*/ 2147483646 h 533"/>
              <a:gd name="T68" fmla="*/ 2147483646 w 637"/>
              <a:gd name="T69" fmla="*/ 2147483646 h 533"/>
              <a:gd name="T70" fmla="*/ 2147483646 w 637"/>
              <a:gd name="T71" fmla="*/ 2147483646 h 533"/>
              <a:gd name="T72" fmla="*/ 2147483646 w 637"/>
              <a:gd name="T73" fmla="*/ 2147483646 h 533"/>
              <a:gd name="T74" fmla="*/ 2147483646 w 637"/>
              <a:gd name="T75" fmla="*/ 2147483646 h 533"/>
              <a:gd name="T76" fmla="*/ 2147483646 w 637"/>
              <a:gd name="T77" fmla="*/ 2147483646 h 533"/>
              <a:gd name="T78" fmla="*/ 2147483646 w 637"/>
              <a:gd name="T79" fmla="*/ 2147483646 h 533"/>
              <a:gd name="T80" fmla="*/ 2147483646 w 637"/>
              <a:gd name="T81" fmla="*/ 2147483646 h 533"/>
              <a:gd name="T82" fmla="*/ 2147483646 w 637"/>
              <a:gd name="T83" fmla="*/ 2147483646 h 533"/>
              <a:gd name="T84" fmla="*/ 2147483646 w 637"/>
              <a:gd name="T85" fmla="*/ 2147483646 h 533"/>
              <a:gd name="T86" fmla="*/ 2147483646 w 637"/>
              <a:gd name="T87" fmla="*/ 2147483646 h 533"/>
              <a:gd name="T88" fmla="*/ 2147483646 w 637"/>
              <a:gd name="T89" fmla="*/ 2147483646 h 533"/>
              <a:gd name="T90" fmla="*/ 2147483646 w 637"/>
              <a:gd name="T91" fmla="*/ 2147483646 h 533"/>
              <a:gd name="T92" fmla="*/ 2147483646 w 637"/>
              <a:gd name="T93" fmla="*/ 2147483646 h 533"/>
              <a:gd name="T94" fmla="*/ 2147483646 w 637"/>
              <a:gd name="T95" fmla="*/ 2147483646 h 533"/>
              <a:gd name="T96" fmla="*/ 2147483646 w 637"/>
              <a:gd name="T97" fmla="*/ 2147483646 h 533"/>
              <a:gd name="T98" fmla="*/ 2147483646 w 637"/>
              <a:gd name="T99" fmla="*/ 2147483646 h 533"/>
              <a:gd name="T100" fmla="*/ 2147483646 w 637"/>
              <a:gd name="T101" fmla="*/ 2147483646 h 53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7"/>
              <a:gd name="T154" fmla="*/ 0 h 533"/>
              <a:gd name="T155" fmla="*/ 637 w 637"/>
              <a:gd name="T156" fmla="*/ 533 h 53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7" h="533">
                <a:moveTo>
                  <a:pt x="0" y="56"/>
                </a:moveTo>
                <a:lnTo>
                  <a:pt x="5" y="54"/>
                </a:lnTo>
                <a:lnTo>
                  <a:pt x="15" y="45"/>
                </a:lnTo>
                <a:lnTo>
                  <a:pt x="32" y="34"/>
                </a:lnTo>
                <a:lnTo>
                  <a:pt x="53" y="24"/>
                </a:lnTo>
                <a:lnTo>
                  <a:pt x="81" y="13"/>
                </a:lnTo>
                <a:lnTo>
                  <a:pt x="111" y="5"/>
                </a:lnTo>
                <a:lnTo>
                  <a:pt x="145" y="0"/>
                </a:lnTo>
                <a:lnTo>
                  <a:pt x="179" y="3"/>
                </a:lnTo>
                <a:lnTo>
                  <a:pt x="215" y="11"/>
                </a:lnTo>
                <a:lnTo>
                  <a:pt x="251" y="30"/>
                </a:lnTo>
                <a:lnTo>
                  <a:pt x="283" y="54"/>
                </a:lnTo>
                <a:lnTo>
                  <a:pt x="307" y="77"/>
                </a:lnTo>
                <a:lnTo>
                  <a:pt x="326" y="101"/>
                </a:lnTo>
                <a:lnTo>
                  <a:pt x="337" y="122"/>
                </a:lnTo>
                <a:lnTo>
                  <a:pt x="345" y="141"/>
                </a:lnTo>
                <a:lnTo>
                  <a:pt x="349" y="156"/>
                </a:lnTo>
                <a:lnTo>
                  <a:pt x="351" y="171"/>
                </a:lnTo>
                <a:lnTo>
                  <a:pt x="351" y="181"/>
                </a:lnTo>
                <a:lnTo>
                  <a:pt x="349" y="188"/>
                </a:lnTo>
                <a:lnTo>
                  <a:pt x="349" y="190"/>
                </a:lnTo>
                <a:lnTo>
                  <a:pt x="351" y="188"/>
                </a:lnTo>
                <a:lnTo>
                  <a:pt x="358" y="184"/>
                </a:lnTo>
                <a:lnTo>
                  <a:pt x="369" y="177"/>
                </a:lnTo>
                <a:lnTo>
                  <a:pt x="383" y="171"/>
                </a:lnTo>
                <a:lnTo>
                  <a:pt x="400" y="167"/>
                </a:lnTo>
                <a:lnTo>
                  <a:pt x="420" y="162"/>
                </a:lnTo>
                <a:lnTo>
                  <a:pt x="439" y="162"/>
                </a:lnTo>
                <a:lnTo>
                  <a:pt x="462" y="167"/>
                </a:lnTo>
                <a:lnTo>
                  <a:pt x="483" y="175"/>
                </a:lnTo>
                <a:lnTo>
                  <a:pt x="505" y="190"/>
                </a:lnTo>
                <a:lnTo>
                  <a:pt x="524" y="209"/>
                </a:lnTo>
                <a:lnTo>
                  <a:pt x="539" y="230"/>
                </a:lnTo>
                <a:lnTo>
                  <a:pt x="545" y="250"/>
                </a:lnTo>
                <a:lnTo>
                  <a:pt x="549" y="271"/>
                </a:lnTo>
                <a:lnTo>
                  <a:pt x="549" y="288"/>
                </a:lnTo>
                <a:lnTo>
                  <a:pt x="547" y="305"/>
                </a:lnTo>
                <a:lnTo>
                  <a:pt x="543" y="320"/>
                </a:lnTo>
                <a:lnTo>
                  <a:pt x="539" y="331"/>
                </a:lnTo>
                <a:lnTo>
                  <a:pt x="537" y="337"/>
                </a:lnTo>
                <a:lnTo>
                  <a:pt x="535" y="341"/>
                </a:lnTo>
                <a:lnTo>
                  <a:pt x="539" y="341"/>
                </a:lnTo>
                <a:lnTo>
                  <a:pt x="545" y="348"/>
                </a:lnTo>
                <a:lnTo>
                  <a:pt x="558" y="354"/>
                </a:lnTo>
                <a:lnTo>
                  <a:pt x="571" y="367"/>
                </a:lnTo>
                <a:lnTo>
                  <a:pt x="586" y="382"/>
                </a:lnTo>
                <a:lnTo>
                  <a:pt x="601" y="403"/>
                </a:lnTo>
                <a:lnTo>
                  <a:pt x="613" y="426"/>
                </a:lnTo>
                <a:lnTo>
                  <a:pt x="626" y="456"/>
                </a:lnTo>
                <a:lnTo>
                  <a:pt x="632" y="492"/>
                </a:lnTo>
                <a:lnTo>
                  <a:pt x="637" y="5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Freeform 6">
            <a:extLst>
              <a:ext uri="{FF2B5EF4-FFF2-40B4-BE49-F238E27FC236}">
                <a16:creationId xmlns:a16="http://schemas.microsoft.com/office/drawing/2014/main" id="{CABB5DAF-07A6-9DA6-BD00-5AC5494C8AEB}"/>
              </a:ext>
            </a:extLst>
          </p:cNvPr>
          <p:cNvSpPr>
            <a:spLocks/>
          </p:cNvSpPr>
          <p:nvPr/>
        </p:nvSpPr>
        <p:spPr bwMode="auto">
          <a:xfrm>
            <a:off x="2571750" y="3176588"/>
            <a:ext cx="1317625" cy="909637"/>
          </a:xfrm>
          <a:custGeom>
            <a:avLst/>
            <a:gdLst>
              <a:gd name="T0" fmla="*/ 0 w 830"/>
              <a:gd name="T1" fmla="*/ 2147483646 h 573"/>
              <a:gd name="T2" fmla="*/ 2147483646 w 830"/>
              <a:gd name="T3" fmla="*/ 2147483646 h 573"/>
              <a:gd name="T4" fmla="*/ 2147483646 w 830"/>
              <a:gd name="T5" fmla="*/ 2147483646 h 573"/>
              <a:gd name="T6" fmla="*/ 2147483646 w 830"/>
              <a:gd name="T7" fmla="*/ 2147483646 h 573"/>
              <a:gd name="T8" fmla="*/ 2147483646 w 830"/>
              <a:gd name="T9" fmla="*/ 2147483646 h 573"/>
              <a:gd name="T10" fmla="*/ 2147483646 w 830"/>
              <a:gd name="T11" fmla="*/ 2147483646 h 573"/>
              <a:gd name="T12" fmla="*/ 2147483646 w 830"/>
              <a:gd name="T13" fmla="*/ 2147483646 h 573"/>
              <a:gd name="T14" fmla="*/ 2147483646 w 830"/>
              <a:gd name="T15" fmla="*/ 2147483646 h 573"/>
              <a:gd name="T16" fmla="*/ 2147483646 w 830"/>
              <a:gd name="T17" fmla="*/ 2147483646 h 573"/>
              <a:gd name="T18" fmla="*/ 2147483646 w 830"/>
              <a:gd name="T19" fmla="*/ 2147483646 h 573"/>
              <a:gd name="T20" fmla="*/ 2147483646 w 830"/>
              <a:gd name="T21" fmla="*/ 2147483646 h 573"/>
              <a:gd name="T22" fmla="*/ 2147483646 w 830"/>
              <a:gd name="T23" fmla="*/ 2147483646 h 573"/>
              <a:gd name="T24" fmla="*/ 2147483646 w 830"/>
              <a:gd name="T25" fmla="*/ 2147483646 h 573"/>
              <a:gd name="T26" fmla="*/ 2147483646 w 830"/>
              <a:gd name="T27" fmla="*/ 2147483646 h 573"/>
              <a:gd name="T28" fmla="*/ 2147483646 w 830"/>
              <a:gd name="T29" fmla="*/ 2147483646 h 573"/>
              <a:gd name="T30" fmla="*/ 2147483646 w 830"/>
              <a:gd name="T31" fmla="*/ 2147483646 h 573"/>
              <a:gd name="T32" fmla="*/ 2147483646 w 830"/>
              <a:gd name="T33" fmla="*/ 2147483646 h 573"/>
              <a:gd name="T34" fmla="*/ 2147483646 w 830"/>
              <a:gd name="T35" fmla="*/ 2147483646 h 573"/>
              <a:gd name="T36" fmla="*/ 2147483646 w 830"/>
              <a:gd name="T37" fmla="*/ 2147483646 h 573"/>
              <a:gd name="T38" fmla="*/ 2147483646 w 830"/>
              <a:gd name="T39" fmla="*/ 2147483646 h 573"/>
              <a:gd name="T40" fmla="*/ 2147483646 w 830"/>
              <a:gd name="T41" fmla="*/ 2147483646 h 573"/>
              <a:gd name="T42" fmla="*/ 2147483646 w 830"/>
              <a:gd name="T43" fmla="*/ 2147483646 h 573"/>
              <a:gd name="T44" fmla="*/ 2147483646 w 830"/>
              <a:gd name="T45" fmla="*/ 2147483646 h 573"/>
              <a:gd name="T46" fmla="*/ 2147483646 w 830"/>
              <a:gd name="T47" fmla="*/ 2147483646 h 573"/>
              <a:gd name="T48" fmla="*/ 2147483646 w 830"/>
              <a:gd name="T49" fmla="*/ 2147483646 h 573"/>
              <a:gd name="T50" fmla="*/ 2147483646 w 830"/>
              <a:gd name="T51" fmla="*/ 2147483646 h 573"/>
              <a:gd name="T52" fmla="*/ 2147483646 w 830"/>
              <a:gd name="T53" fmla="*/ 2147483646 h 573"/>
              <a:gd name="T54" fmla="*/ 2147483646 w 830"/>
              <a:gd name="T55" fmla="*/ 2147483646 h 573"/>
              <a:gd name="T56" fmla="*/ 2147483646 w 830"/>
              <a:gd name="T57" fmla="*/ 2147483646 h 573"/>
              <a:gd name="T58" fmla="*/ 2147483646 w 830"/>
              <a:gd name="T59" fmla="*/ 2147483646 h 573"/>
              <a:gd name="T60" fmla="*/ 2147483646 w 830"/>
              <a:gd name="T61" fmla="*/ 0 h 573"/>
              <a:gd name="T62" fmla="*/ 2147483646 w 830"/>
              <a:gd name="T63" fmla="*/ 2147483646 h 573"/>
              <a:gd name="T64" fmla="*/ 2147483646 w 830"/>
              <a:gd name="T65" fmla="*/ 2147483646 h 573"/>
              <a:gd name="T66" fmla="*/ 2147483646 w 830"/>
              <a:gd name="T67" fmla="*/ 2147483646 h 573"/>
              <a:gd name="T68" fmla="*/ 2147483646 w 830"/>
              <a:gd name="T69" fmla="*/ 2147483646 h 573"/>
              <a:gd name="T70" fmla="*/ 2147483646 w 830"/>
              <a:gd name="T71" fmla="*/ 2147483646 h 57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0"/>
              <a:gd name="T109" fmla="*/ 0 h 573"/>
              <a:gd name="T110" fmla="*/ 830 w 830"/>
              <a:gd name="T111" fmla="*/ 573 h 57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0" h="573">
                <a:moveTo>
                  <a:pt x="2" y="573"/>
                </a:moveTo>
                <a:lnTo>
                  <a:pt x="0" y="550"/>
                </a:lnTo>
                <a:lnTo>
                  <a:pt x="2" y="509"/>
                </a:lnTo>
                <a:lnTo>
                  <a:pt x="11" y="475"/>
                </a:lnTo>
                <a:lnTo>
                  <a:pt x="21" y="445"/>
                </a:lnTo>
                <a:lnTo>
                  <a:pt x="34" y="420"/>
                </a:lnTo>
                <a:lnTo>
                  <a:pt x="49" y="399"/>
                </a:lnTo>
                <a:lnTo>
                  <a:pt x="64" y="384"/>
                </a:lnTo>
                <a:lnTo>
                  <a:pt x="79" y="371"/>
                </a:lnTo>
                <a:lnTo>
                  <a:pt x="89" y="364"/>
                </a:lnTo>
                <a:lnTo>
                  <a:pt x="98" y="358"/>
                </a:lnTo>
                <a:lnTo>
                  <a:pt x="100" y="358"/>
                </a:lnTo>
                <a:lnTo>
                  <a:pt x="98" y="356"/>
                </a:lnTo>
                <a:lnTo>
                  <a:pt x="96" y="347"/>
                </a:lnTo>
                <a:lnTo>
                  <a:pt x="92" y="337"/>
                </a:lnTo>
                <a:lnTo>
                  <a:pt x="89" y="322"/>
                </a:lnTo>
                <a:lnTo>
                  <a:pt x="87" y="307"/>
                </a:lnTo>
                <a:lnTo>
                  <a:pt x="87" y="288"/>
                </a:lnTo>
                <a:lnTo>
                  <a:pt x="89" y="266"/>
                </a:lnTo>
                <a:lnTo>
                  <a:pt x="98" y="247"/>
                </a:lnTo>
                <a:lnTo>
                  <a:pt x="111" y="226"/>
                </a:lnTo>
                <a:lnTo>
                  <a:pt x="130" y="207"/>
                </a:lnTo>
                <a:lnTo>
                  <a:pt x="151" y="192"/>
                </a:lnTo>
                <a:lnTo>
                  <a:pt x="175" y="183"/>
                </a:lnTo>
                <a:lnTo>
                  <a:pt x="196" y="179"/>
                </a:lnTo>
                <a:lnTo>
                  <a:pt x="217" y="179"/>
                </a:lnTo>
                <a:lnTo>
                  <a:pt x="236" y="183"/>
                </a:lnTo>
                <a:lnTo>
                  <a:pt x="253" y="190"/>
                </a:lnTo>
                <a:lnTo>
                  <a:pt x="266" y="194"/>
                </a:lnTo>
                <a:lnTo>
                  <a:pt x="277" y="200"/>
                </a:lnTo>
                <a:lnTo>
                  <a:pt x="283" y="205"/>
                </a:lnTo>
                <a:lnTo>
                  <a:pt x="285" y="207"/>
                </a:lnTo>
                <a:lnTo>
                  <a:pt x="285" y="205"/>
                </a:lnTo>
                <a:lnTo>
                  <a:pt x="285" y="198"/>
                </a:lnTo>
                <a:lnTo>
                  <a:pt x="285" y="188"/>
                </a:lnTo>
                <a:lnTo>
                  <a:pt x="285" y="173"/>
                </a:lnTo>
                <a:lnTo>
                  <a:pt x="290" y="158"/>
                </a:lnTo>
                <a:lnTo>
                  <a:pt x="298" y="139"/>
                </a:lnTo>
                <a:lnTo>
                  <a:pt x="311" y="117"/>
                </a:lnTo>
                <a:lnTo>
                  <a:pt x="328" y="94"/>
                </a:lnTo>
                <a:lnTo>
                  <a:pt x="351" y="71"/>
                </a:lnTo>
                <a:lnTo>
                  <a:pt x="383" y="47"/>
                </a:lnTo>
                <a:lnTo>
                  <a:pt x="419" y="28"/>
                </a:lnTo>
                <a:lnTo>
                  <a:pt x="456" y="19"/>
                </a:lnTo>
                <a:lnTo>
                  <a:pt x="492" y="17"/>
                </a:lnTo>
                <a:lnTo>
                  <a:pt x="524" y="22"/>
                </a:lnTo>
                <a:lnTo>
                  <a:pt x="556" y="30"/>
                </a:lnTo>
                <a:lnTo>
                  <a:pt x="581" y="41"/>
                </a:lnTo>
                <a:lnTo>
                  <a:pt x="605" y="53"/>
                </a:lnTo>
                <a:lnTo>
                  <a:pt x="620" y="64"/>
                </a:lnTo>
                <a:lnTo>
                  <a:pt x="632" y="71"/>
                </a:lnTo>
                <a:lnTo>
                  <a:pt x="634" y="73"/>
                </a:lnTo>
                <a:lnTo>
                  <a:pt x="634" y="71"/>
                </a:lnTo>
                <a:lnTo>
                  <a:pt x="637" y="66"/>
                </a:lnTo>
                <a:lnTo>
                  <a:pt x="639" y="58"/>
                </a:lnTo>
                <a:lnTo>
                  <a:pt x="643" y="47"/>
                </a:lnTo>
                <a:lnTo>
                  <a:pt x="649" y="36"/>
                </a:lnTo>
                <a:lnTo>
                  <a:pt x="658" y="26"/>
                </a:lnTo>
                <a:lnTo>
                  <a:pt x="671" y="15"/>
                </a:lnTo>
                <a:lnTo>
                  <a:pt x="685" y="7"/>
                </a:lnTo>
                <a:lnTo>
                  <a:pt x="707" y="2"/>
                </a:lnTo>
                <a:lnTo>
                  <a:pt x="732" y="0"/>
                </a:lnTo>
                <a:lnTo>
                  <a:pt x="758" y="2"/>
                </a:lnTo>
                <a:lnTo>
                  <a:pt x="779" y="7"/>
                </a:lnTo>
                <a:lnTo>
                  <a:pt x="796" y="15"/>
                </a:lnTo>
                <a:lnTo>
                  <a:pt x="807" y="26"/>
                </a:lnTo>
                <a:lnTo>
                  <a:pt x="817" y="36"/>
                </a:lnTo>
                <a:lnTo>
                  <a:pt x="824" y="47"/>
                </a:lnTo>
                <a:lnTo>
                  <a:pt x="826" y="58"/>
                </a:lnTo>
                <a:lnTo>
                  <a:pt x="828" y="66"/>
                </a:lnTo>
                <a:lnTo>
                  <a:pt x="830" y="71"/>
                </a:lnTo>
                <a:lnTo>
                  <a:pt x="830" y="7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Freeform 7">
            <a:extLst>
              <a:ext uri="{FF2B5EF4-FFF2-40B4-BE49-F238E27FC236}">
                <a16:creationId xmlns:a16="http://schemas.microsoft.com/office/drawing/2014/main" id="{A271AA71-681E-FBAC-34F9-549B633BB797}"/>
              </a:ext>
            </a:extLst>
          </p:cNvPr>
          <p:cNvSpPr>
            <a:spLocks/>
          </p:cNvSpPr>
          <p:nvPr/>
        </p:nvSpPr>
        <p:spPr bwMode="auto">
          <a:xfrm>
            <a:off x="2574925" y="4083050"/>
            <a:ext cx="1014413" cy="835025"/>
          </a:xfrm>
          <a:custGeom>
            <a:avLst/>
            <a:gdLst>
              <a:gd name="T0" fmla="*/ 2147483646 w 639"/>
              <a:gd name="T1" fmla="*/ 2147483646 h 526"/>
              <a:gd name="T2" fmla="*/ 2147483646 w 639"/>
              <a:gd name="T3" fmla="*/ 2147483646 h 526"/>
              <a:gd name="T4" fmla="*/ 2147483646 w 639"/>
              <a:gd name="T5" fmla="*/ 2147483646 h 526"/>
              <a:gd name="T6" fmla="*/ 2147483646 w 639"/>
              <a:gd name="T7" fmla="*/ 2147483646 h 526"/>
              <a:gd name="T8" fmla="*/ 2147483646 w 639"/>
              <a:gd name="T9" fmla="*/ 2147483646 h 526"/>
              <a:gd name="T10" fmla="*/ 2147483646 w 639"/>
              <a:gd name="T11" fmla="*/ 2147483646 h 526"/>
              <a:gd name="T12" fmla="*/ 2147483646 w 639"/>
              <a:gd name="T13" fmla="*/ 2147483646 h 526"/>
              <a:gd name="T14" fmla="*/ 2147483646 w 639"/>
              <a:gd name="T15" fmla="*/ 2147483646 h 526"/>
              <a:gd name="T16" fmla="*/ 2147483646 w 639"/>
              <a:gd name="T17" fmla="*/ 2147483646 h 526"/>
              <a:gd name="T18" fmla="*/ 2147483646 w 639"/>
              <a:gd name="T19" fmla="*/ 2147483646 h 526"/>
              <a:gd name="T20" fmla="*/ 2147483646 w 639"/>
              <a:gd name="T21" fmla="*/ 2147483646 h 526"/>
              <a:gd name="T22" fmla="*/ 2147483646 w 639"/>
              <a:gd name="T23" fmla="*/ 2147483646 h 526"/>
              <a:gd name="T24" fmla="*/ 2147483646 w 639"/>
              <a:gd name="T25" fmla="*/ 2147483646 h 526"/>
              <a:gd name="T26" fmla="*/ 2147483646 w 639"/>
              <a:gd name="T27" fmla="*/ 2147483646 h 526"/>
              <a:gd name="T28" fmla="*/ 2147483646 w 639"/>
              <a:gd name="T29" fmla="*/ 2147483646 h 526"/>
              <a:gd name="T30" fmla="*/ 2147483646 w 639"/>
              <a:gd name="T31" fmla="*/ 2147483646 h 526"/>
              <a:gd name="T32" fmla="*/ 2147483646 w 639"/>
              <a:gd name="T33" fmla="*/ 2147483646 h 526"/>
              <a:gd name="T34" fmla="*/ 2147483646 w 639"/>
              <a:gd name="T35" fmla="*/ 2147483646 h 526"/>
              <a:gd name="T36" fmla="*/ 2147483646 w 639"/>
              <a:gd name="T37" fmla="*/ 2147483646 h 526"/>
              <a:gd name="T38" fmla="*/ 2147483646 w 639"/>
              <a:gd name="T39" fmla="*/ 2147483646 h 526"/>
              <a:gd name="T40" fmla="*/ 2147483646 w 639"/>
              <a:gd name="T41" fmla="*/ 2147483646 h 526"/>
              <a:gd name="T42" fmla="*/ 2147483646 w 639"/>
              <a:gd name="T43" fmla="*/ 2147483646 h 526"/>
              <a:gd name="T44" fmla="*/ 2147483646 w 639"/>
              <a:gd name="T45" fmla="*/ 2147483646 h 526"/>
              <a:gd name="T46" fmla="*/ 2147483646 w 639"/>
              <a:gd name="T47" fmla="*/ 2147483646 h 526"/>
              <a:gd name="T48" fmla="*/ 2147483646 w 639"/>
              <a:gd name="T49" fmla="*/ 2147483646 h 526"/>
              <a:gd name="T50" fmla="*/ 2147483646 w 639"/>
              <a:gd name="T51" fmla="*/ 2147483646 h 526"/>
              <a:gd name="T52" fmla="*/ 2147483646 w 639"/>
              <a:gd name="T53" fmla="*/ 2147483646 h 526"/>
              <a:gd name="T54" fmla="*/ 2147483646 w 639"/>
              <a:gd name="T55" fmla="*/ 2147483646 h 526"/>
              <a:gd name="T56" fmla="*/ 2147483646 w 639"/>
              <a:gd name="T57" fmla="*/ 2147483646 h 526"/>
              <a:gd name="T58" fmla="*/ 2147483646 w 639"/>
              <a:gd name="T59" fmla="*/ 2147483646 h 526"/>
              <a:gd name="T60" fmla="*/ 2147483646 w 639"/>
              <a:gd name="T61" fmla="*/ 2147483646 h 526"/>
              <a:gd name="T62" fmla="*/ 2147483646 w 639"/>
              <a:gd name="T63" fmla="*/ 2147483646 h 526"/>
              <a:gd name="T64" fmla="*/ 2147483646 w 639"/>
              <a:gd name="T65" fmla="*/ 2147483646 h 526"/>
              <a:gd name="T66" fmla="*/ 2147483646 w 639"/>
              <a:gd name="T67" fmla="*/ 2147483646 h 526"/>
              <a:gd name="T68" fmla="*/ 2147483646 w 639"/>
              <a:gd name="T69" fmla="*/ 2147483646 h 526"/>
              <a:gd name="T70" fmla="*/ 2147483646 w 639"/>
              <a:gd name="T71" fmla="*/ 2147483646 h 526"/>
              <a:gd name="T72" fmla="*/ 2147483646 w 639"/>
              <a:gd name="T73" fmla="*/ 2147483646 h 526"/>
              <a:gd name="T74" fmla="*/ 2147483646 w 639"/>
              <a:gd name="T75" fmla="*/ 2147483646 h 526"/>
              <a:gd name="T76" fmla="*/ 2147483646 w 639"/>
              <a:gd name="T77" fmla="*/ 2147483646 h 526"/>
              <a:gd name="T78" fmla="*/ 2147483646 w 639"/>
              <a:gd name="T79" fmla="*/ 2147483646 h 526"/>
              <a:gd name="T80" fmla="*/ 2147483646 w 639"/>
              <a:gd name="T81" fmla="*/ 2147483646 h 526"/>
              <a:gd name="T82" fmla="*/ 2147483646 w 639"/>
              <a:gd name="T83" fmla="*/ 2147483646 h 526"/>
              <a:gd name="T84" fmla="*/ 2147483646 w 639"/>
              <a:gd name="T85" fmla="*/ 2147483646 h 526"/>
              <a:gd name="T86" fmla="*/ 2147483646 w 639"/>
              <a:gd name="T87" fmla="*/ 2147483646 h 526"/>
              <a:gd name="T88" fmla="*/ 2147483646 w 639"/>
              <a:gd name="T89" fmla="*/ 2147483646 h 526"/>
              <a:gd name="T90" fmla="*/ 2147483646 w 639"/>
              <a:gd name="T91" fmla="*/ 2147483646 h 526"/>
              <a:gd name="T92" fmla="*/ 2147483646 w 639"/>
              <a:gd name="T93" fmla="*/ 2147483646 h 526"/>
              <a:gd name="T94" fmla="*/ 2147483646 w 639"/>
              <a:gd name="T95" fmla="*/ 2147483646 h 526"/>
              <a:gd name="T96" fmla="*/ 2147483646 w 639"/>
              <a:gd name="T97" fmla="*/ 2147483646 h 526"/>
              <a:gd name="T98" fmla="*/ 2147483646 w 639"/>
              <a:gd name="T99" fmla="*/ 2147483646 h 526"/>
              <a:gd name="T100" fmla="*/ 0 w 639"/>
              <a:gd name="T101" fmla="*/ 0 h 5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9"/>
              <a:gd name="T154" fmla="*/ 0 h 526"/>
              <a:gd name="T155" fmla="*/ 639 w 639"/>
              <a:gd name="T156" fmla="*/ 526 h 52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9" h="526">
                <a:moveTo>
                  <a:pt x="639" y="469"/>
                </a:moveTo>
                <a:lnTo>
                  <a:pt x="637" y="473"/>
                </a:lnTo>
                <a:lnTo>
                  <a:pt x="626" y="479"/>
                </a:lnTo>
                <a:lnTo>
                  <a:pt x="609" y="490"/>
                </a:lnTo>
                <a:lnTo>
                  <a:pt x="588" y="503"/>
                </a:lnTo>
                <a:lnTo>
                  <a:pt x="560" y="513"/>
                </a:lnTo>
                <a:lnTo>
                  <a:pt x="530" y="522"/>
                </a:lnTo>
                <a:lnTo>
                  <a:pt x="496" y="526"/>
                </a:lnTo>
                <a:lnTo>
                  <a:pt x="462" y="524"/>
                </a:lnTo>
                <a:lnTo>
                  <a:pt x="426" y="515"/>
                </a:lnTo>
                <a:lnTo>
                  <a:pt x="390" y="496"/>
                </a:lnTo>
                <a:lnTo>
                  <a:pt x="358" y="471"/>
                </a:lnTo>
                <a:lnTo>
                  <a:pt x="332" y="447"/>
                </a:lnTo>
                <a:lnTo>
                  <a:pt x="315" y="426"/>
                </a:lnTo>
                <a:lnTo>
                  <a:pt x="302" y="405"/>
                </a:lnTo>
                <a:lnTo>
                  <a:pt x="296" y="385"/>
                </a:lnTo>
                <a:lnTo>
                  <a:pt x="292" y="368"/>
                </a:lnTo>
                <a:lnTo>
                  <a:pt x="290" y="356"/>
                </a:lnTo>
                <a:lnTo>
                  <a:pt x="290" y="345"/>
                </a:lnTo>
                <a:lnTo>
                  <a:pt x="292" y="339"/>
                </a:lnTo>
                <a:lnTo>
                  <a:pt x="292" y="337"/>
                </a:lnTo>
                <a:lnTo>
                  <a:pt x="290" y="337"/>
                </a:lnTo>
                <a:lnTo>
                  <a:pt x="283" y="341"/>
                </a:lnTo>
                <a:lnTo>
                  <a:pt x="273" y="347"/>
                </a:lnTo>
                <a:lnTo>
                  <a:pt x="258" y="354"/>
                </a:lnTo>
                <a:lnTo>
                  <a:pt x="241" y="360"/>
                </a:lnTo>
                <a:lnTo>
                  <a:pt x="222" y="362"/>
                </a:lnTo>
                <a:lnTo>
                  <a:pt x="202" y="364"/>
                </a:lnTo>
                <a:lnTo>
                  <a:pt x="179" y="360"/>
                </a:lnTo>
                <a:lnTo>
                  <a:pt x="158" y="351"/>
                </a:lnTo>
                <a:lnTo>
                  <a:pt x="134" y="337"/>
                </a:lnTo>
                <a:lnTo>
                  <a:pt x="115" y="315"/>
                </a:lnTo>
                <a:lnTo>
                  <a:pt x="102" y="296"/>
                </a:lnTo>
                <a:lnTo>
                  <a:pt x="96" y="275"/>
                </a:lnTo>
                <a:lnTo>
                  <a:pt x="92" y="256"/>
                </a:lnTo>
                <a:lnTo>
                  <a:pt x="92" y="236"/>
                </a:lnTo>
                <a:lnTo>
                  <a:pt x="94" y="219"/>
                </a:lnTo>
                <a:lnTo>
                  <a:pt x="98" y="207"/>
                </a:lnTo>
                <a:lnTo>
                  <a:pt x="100" y="194"/>
                </a:lnTo>
                <a:lnTo>
                  <a:pt x="104" y="187"/>
                </a:lnTo>
                <a:lnTo>
                  <a:pt x="104" y="185"/>
                </a:lnTo>
                <a:lnTo>
                  <a:pt x="102" y="183"/>
                </a:lnTo>
                <a:lnTo>
                  <a:pt x="94" y="179"/>
                </a:lnTo>
                <a:lnTo>
                  <a:pt x="83" y="173"/>
                </a:lnTo>
                <a:lnTo>
                  <a:pt x="68" y="162"/>
                </a:lnTo>
                <a:lnTo>
                  <a:pt x="53" y="147"/>
                </a:lnTo>
                <a:lnTo>
                  <a:pt x="36" y="128"/>
                </a:lnTo>
                <a:lnTo>
                  <a:pt x="24" y="104"/>
                </a:lnTo>
                <a:lnTo>
                  <a:pt x="11" y="75"/>
                </a:lnTo>
                <a:lnTo>
                  <a:pt x="2" y="4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Freeform 8">
            <a:extLst>
              <a:ext uri="{FF2B5EF4-FFF2-40B4-BE49-F238E27FC236}">
                <a16:creationId xmlns:a16="http://schemas.microsoft.com/office/drawing/2014/main" id="{1AC5DD15-0D1E-0620-C86C-E585A9C76720}"/>
              </a:ext>
            </a:extLst>
          </p:cNvPr>
          <p:cNvSpPr>
            <a:spLocks/>
          </p:cNvSpPr>
          <p:nvPr/>
        </p:nvSpPr>
        <p:spPr bwMode="auto">
          <a:xfrm>
            <a:off x="3592513" y="4052888"/>
            <a:ext cx="1308100" cy="895350"/>
          </a:xfrm>
          <a:custGeom>
            <a:avLst/>
            <a:gdLst>
              <a:gd name="T0" fmla="*/ 2147483646 w 824"/>
              <a:gd name="T1" fmla="*/ 2147483646 h 564"/>
              <a:gd name="T2" fmla="*/ 2147483646 w 824"/>
              <a:gd name="T3" fmla="*/ 2147483646 h 564"/>
              <a:gd name="T4" fmla="*/ 2147483646 w 824"/>
              <a:gd name="T5" fmla="*/ 2147483646 h 564"/>
              <a:gd name="T6" fmla="*/ 2147483646 w 824"/>
              <a:gd name="T7" fmla="*/ 2147483646 h 564"/>
              <a:gd name="T8" fmla="*/ 2147483646 w 824"/>
              <a:gd name="T9" fmla="*/ 2147483646 h 564"/>
              <a:gd name="T10" fmla="*/ 2147483646 w 824"/>
              <a:gd name="T11" fmla="*/ 2147483646 h 564"/>
              <a:gd name="T12" fmla="*/ 2147483646 w 824"/>
              <a:gd name="T13" fmla="*/ 2147483646 h 564"/>
              <a:gd name="T14" fmla="*/ 2147483646 w 824"/>
              <a:gd name="T15" fmla="*/ 2147483646 h 564"/>
              <a:gd name="T16" fmla="*/ 2147483646 w 824"/>
              <a:gd name="T17" fmla="*/ 2147483646 h 564"/>
              <a:gd name="T18" fmla="*/ 2147483646 w 824"/>
              <a:gd name="T19" fmla="*/ 2147483646 h 564"/>
              <a:gd name="T20" fmla="*/ 2147483646 w 824"/>
              <a:gd name="T21" fmla="*/ 2147483646 h 564"/>
              <a:gd name="T22" fmla="*/ 2147483646 w 824"/>
              <a:gd name="T23" fmla="*/ 2147483646 h 564"/>
              <a:gd name="T24" fmla="*/ 2147483646 w 824"/>
              <a:gd name="T25" fmla="*/ 2147483646 h 564"/>
              <a:gd name="T26" fmla="*/ 2147483646 w 824"/>
              <a:gd name="T27" fmla="*/ 2147483646 h 564"/>
              <a:gd name="T28" fmla="*/ 2147483646 w 824"/>
              <a:gd name="T29" fmla="*/ 2147483646 h 564"/>
              <a:gd name="T30" fmla="*/ 2147483646 w 824"/>
              <a:gd name="T31" fmla="*/ 2147483646 h 564"/>
              <a:gd name="T32" fmla="*/ 2147483646 w 824"/>
              <a:gd name="T33" fmla="*/ 2147483646 h 564"/>
              <a:gd name="T34" fmla="*/ 2147483646 w 824"/>
              <a:gd name="T35" fmla="*/ 2147483646 h 564"/>
              <a:gd name="T36" fmla="*/ 2147483646 w 824"/>
              <a:gd name="T37" fmla="*/ 2147483646 h 564"/>
              <a:gd name="T38" fmla="*/ 2147483646 w 824"/>
              <a:gd name="T39" fmla="*/ 2147483646 h 564"/>
              <a:gd name="T40" fmla="*/ 2147483646 w 824"/>
              <a:gd name="T41" fmla="*/ 2147483646 h 564"/>
              <a:gd name="T42" fmla="*/ 2147483646 w 824"/>
              <a:gd name="T43" fmla="*/ 2147483646 h 564"/>
              <a:gd name="T44" fmla="*/ 2147483646 w 824"/>
              <a:gd name="T45" fmla="*/ 2147483646 h 564"/>
              <a:gd name="T46" fmla="*/ 2147483646 w 824"/>
              <a:gd name="T47" fmla="*/ 2147483646 h 564"/>
              <a:gd name="T48" fmla="*/ 2147483646 w 824"/>
              <a:gd name="T49" fmla="*/ 2147483646 h 564"/>
              <a:gd name="T50" fmla="*/ 2147483646 w 824"/>
              <a:gd name="T51" fmla="*/ 2147483646 h 564"/>
              <a:gd name="T52" fmla="*/ 2147483646 w 824"/>
              <a:gd name="T53" fmla="*/ 2147483646 h 564"/>
              <a:gd name="T54" fmla="*/ 2147483646 w 824"/>
              <a:gd name="T55" fmla="*/ 2147483646 h 564"/>
              <a:gd name="T56" fmla="*/ 2147483646 w 824"/>
              <a:gd name="T57" fmla="*/ 2147483646 h 564"/>
              <a:gd name="T58" fmla="*/ 2147483646 w 824"/>
              <a:gd name="T59" fmla="*/ 2147483646 h 564"/>
              <a:gd name="T60" fmla="*/ 2147483646 w 824"/>
              <a:gd name="T61" fmla="*/ 2147483646 h 564"/>
              <a:gd name="T62" fmla="*/ 2147483646 w 824"/>
              <a:gd name="T63" fmla="*/ 2147483646 h 564"/>
              <a:gd name="T64" fmla="*/ 2147483646 w 824"/>
              <a:gd name="T65" fmla="*/ 2147483646 h 564"/>
              <a:gd name="T66" fmla="*/ 2147483646 w 824"/>
              <a:gd name="T67" fmla="*/ 2147483646 h 564"/>
              <a:gd name="T68" fmla="*/ 0 w 824"/>
              <a:gd name="T69" fmla="*/ 2147483646 h 5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24"/>
              <a:gd name="T106" fmla="*/ 0 h 564"/>
              <a:gd name="T107" fmla="*/ 824 w 824"/>
              <a:gd name="T108" fmla="*/ 564 h 56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24" h="564">
                <a:moveTo>
                  <a:pt x="824" y="0"/>
                </a:moveTo>
                <a:lnTo>
                  <a:pt x="822" y="42"/>
                </a:lnTo>
                <a:lnTo>
                  <a:pt x="813" y="79"/>
                </a:lnTo>
                <a:lnTo>
                  <a:pt x="802" y="108"/>
                </a:lnTo>
                <a:lnTo>
                  <a:pt x="790" y="136"/>
                </a:lnTo>
                <a:lnTo>
                  <a:pt x="777" y="157"/>
                </a:lnTo>
                <a:lnTo>
                  <a:pt x="762" y="177"/>
                </a:lnTo>
                <a:lnTo>
                  <a:pt x="749" y="189"/>
                </a:lnTo>
                <a:lnTo>
                  <a:pt x="739" y="198"/>
                </a:lnTo>
                <a:lnTo>
                  <a:pt x="732" y="204"/>
                </a:lnTo>
                <a:lnTo>
                  <a:pt x="730" y="206"/>
                </a:lnTo>
                <a:lnTo>
                  <a:pt x="730" y="209"/>
                </a:lnTo>
                <a:lnTo>
                  <a:pt x="734" y="215"/>
                </a:lnTo>
                <a:lnTo>
                  <a:pt x="739" y="226"/>
                </a:lnTo>
                <a:lnTo>
                  <a:pt x="741" y="241"/>
                </a:lnTo>
                <a:lnTo>
                  <a:pt x="743" y="258"/>
                </a:lnTo>
                <a:lnTo>
                  <a:pt x="743" y="277"/>
                </a:lnTo>
                <a:lnTo>
                  <a:pt x="741" y="296"/>
                </a:lnTo>
                <a:lnTo>
                  <a:pt x="732" y="317"/>
                </a:lnTo>
                <a:lnTo>
                  <a:pt x="719" y="336"/>
                </a:lnTo>
                <a:lnTo>
                  <a:pt x="700" y="358"/>
                </a:lnTo>
                <a:lnTo>
                  <a:pt x="677" y="373"/>
                </a:lnTo>
                <a:lnTo>
                  <a:pt x="656" y="381"/>
                </a:lnTo>
                <a:lnTo>
                  <a:pt x="634" y="383"/>
                </a:lnTo>
                <a:lnTo>
                  <a:pt x="613" y="383"/>
                </a:lnTo>
                <a:lnTo>
                  <a:pt x="594" y="379"/>
                </a:lnTo>
                <a:lnTo>
                  <a:pt x="577" y="375"/>
                </a:lnTo>
                <a:lnTo>
                  <a:pt x="564" y="368"/>
                </a:lnTo>
                <a:lnTo>
                  <a:pt x="553" y="362"/>
                </a:lnTo>
                <a:lnTo>
                  <a:pt x="545" y="358"/>
                </a:lnTo>
                <a:lnTo>
                  <a:pt x="543" y="358"/>
                </a:lnTo>
                <a:lnTo>
                  <a:pt x="545" y="360"/>
                </a:lnTo>
                <a:lnTo>
                  <a:pt x="545" y="366"/>
                </a:lnTo>
                <a:lnTo>
                  <a:pt x="545" y="377"/>
                </a:lnTo>
                <a:lnTo>
                  <a:pt x="543" y="390"/>
                </a:lnTo>
                <a:lnTo>
                  <a:pt x="541" y="407"/>
                </a:lnTo>
                <a:lnTo>
                  <a:pt x="532" y="426"/>
                </a:lnTo>
                <a:lnTo>
                  <a:pt x="519" y="447"/>
                </a:lnTo>
                <a:lnTo>
                  <a:pt x="502" y="468"/>
                </a:lnTo>
                <a:lnTo>
                  <a:pt x="477" y="492"/>
                </a:lnTo>
                <a:lnTo>
                  <a:pt x="447" y="517"/>
                </a:lnTo>
                <a:lnTo>
                  <a:pt x="409" y="534"/>
                </a:lnTo>
                <a:lnTo>
                  <a:pt x="375" y="545"/>
                </a:lnTo>
                <a:lnTo>
                  <a:pt x="338" y="547"/>
                </a:lnTo>
                <a:lnTo>
                  <a:pt x="306" y="543"/>
                </a:lnTo>
                <a:lnTo>
                  <a:pt x="275" y="534"/>
                </a:lnTo>
                <a:lnTo>
                  <a:pt x="249" y="522"/>
                </a:lnTo>
                <a:lnTo>
                  <a:pt x="226" y="511"/>
                </a:lnTo>
                <a:lnTo>
                  <a:pt x="209" y="500"/>
                </a:lnTo>
                <a:lnTo>
                  <a:pt x="198" y="492"/>
                </a:lnTo>
                <a:lnTo>
                  <a:pt x="194" y="490"/>
                </a:lnTo>
                <a:lnTo>
                  <a:pt x="194" y="492"/>
                </a:lnTo>
                <a:lnTo>
                  <a:pt x="194" y="498"/>
                </a:lnTo>
                <a:lnTo>
                  <a:pt x="192" y="507"/>
                </a:lnTo>
                <a:lnTo>
                  <a:pt x="187" y="515"/>
                </a:lnTo>
                <a:lnTo>
                  <a:pt x="181" y="526"/>
                </a:lnTo>
                <a:lnTo>
                  <a:pt x="172" y="539"/>
                </a:lnTo>
                <a:lnTo>
                  <a:pt x="160" y="547"/>
                </a:lnTo>
                <a:lnTo>
                  <a:pt x="143" y="556"/>
                </a:lnTo>
                <a:lnTo>
                  <a:pt x="123" y="562"/>
                </a:lnTo>
                <a:lnTo>
                  <a:pt x="98" y="564"/>
                </a:lnTo>
                <a:lnTo>
                  <a:pt x="72" y="562"/>
                </a:lnTo>
                <a:lnTo>
                  <a:pt x="51" y="556"/>
                </a:lnTo>
                <a:lnTo>
                  <a:pt x="34" y="547"/>
                </a:lnTo>
                <a:lnTo>
                  <a:pt x="21" y="539"/>
                </a:lnTo>
                <a:lnTo>
                  <a:pt x="13" y="526"/>
                </a:lnTo>
                <a:lnTo>
                  <a:pt x="6" y="515"/>
                </a:lnTo>
                <a:lnTo>
                  <a:pt x="2" y="507"/>
                </a:lnTo>
                <a:lnTo>
                  <a:pt x="0" y="498"/>
                </a:lnTo>
                <a:lnTo>
                  <a:pt x="0" y="492"/>
                </a:lnTo>
                <a:lnTo>
                  <a:pt x="0" y="49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Freeform 9">
            <a:extLst>
              <a:ext uri="{FF2B5EF4-FFF2-40B4-BE49-F238E27FC236}">
                <a16:creationId xmlns:a16="http://schemas.microsoft.com/office/drawing/2014/main" id="{28308CBD-62EF-0735-218F-E8ACBCDF25FF}"/>
              </a:ext>
            </a:extLst>
          </p:cNvPr>
          <p:cNvSpPr>
            <a:spLocks/>
          </p:cNvSpPr>
          <p:nvPr/>
        </p:nvSpPr>
        <p:spPr bwMode="auto">
          <a:xfrm>
            <a:off x="3613150" y="2655888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Freeform 10">
            <a:extLst>
              <a:ext uri="{FF2B5EF4-FFF2-40B4-BE49-F238E27FC236}">
                <a16:creationId xmlns:a16="http://schemas.microsoft.com/office/drawing/2014/main" id="{01B19C5D-A9E1-B412-7901-32886DEEFFEE}"/>
              </a:ext>
            </a:extLst>
          </p:cNvPr>
          <p:cNvSpPr>
            <a:spLocks/>
          </p:cNvSpPr>
          <p:nvPr/>
        </p:nvSpPr>
        <p:spPr bwMode="auto">
          <a:xfrm>
            <a:off x="3613150" y="3362325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6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Freeform 11">
            <a:extLst>
              <a:ext uri="{FF2B5EF4-FFF2-40B4-BE49-F238E27FC236}">
                <a16:creationId xmlns:a16="http://schemas.microsoft.com/office/drawing/2014/main" id="{BC464F6F-D9CC-92BA-ACD4-FF6E1F0029A8}"/>
              </a:ext>
            </a:extLst>
          </p:cNvPr>
          <p:cNvSpPr>
            <a:spLocks/>
          </p:cNvSpPr>
          <p:nvPr/>
        </p:nvSpPr>
        <p:spPr bwMode="auto">
          <a:xfrm>
            <a:off x="4133850" y="2655888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Freeform 12">
            <a:extLst>
              <a:ext uri="{FF2B5EF4-FFF2-40B4-BE49-F238E27FC236}">
                <a16:creationId xmlns:a16="http://schemas.microsoft.com/office/drawing/2014/main" id="{0782FAC0-FB8C-BDDD-B97B-583112A92B43}"/>
              </a:ext>
            </a:extLst>
          </p:cNvPr>
          <p:cNvSpPr>
            <a:spLocks/>
          </p:cNvSpPr>
          <p:nvPr/>
        </p:nvSpPr>
        <p:spPr bwMode="auto">
          <a:xfrm>
            <a:off x="3613150" y="448945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Freeform 13">
            <a:extLst>
              <a:ext uri="{FF2B5EF4-FFF2-40B4-BE49-F238E27FC236}">
                <a16:creationId xmlns:a16="http://schemas.microsoft.com/office/drawing/2014/main" id="{E63E2D7C-3C62-D590-2B35-8E5A8FB25E2A}"/>
              </a:ext>
            </a:extLst>
          </p:cNvPr>
          <p:cNvSpPr>
            <a:spLocks/>
          </p:cNvSpPr>
          <p:nvPr/>
        </p:nvSpPr>
        <p:spPr bwMode="auto">
          <a:xfrm>
            <a:off x="3092450" y="2655888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Freeform 14">
            <a:extLst>
              <a:ext uri="{FF2B5EF4-FFF2-40B4-BE49-F238E27FC236}">
                <a16:creationId xmlns:a16="http://schemas.microsoft.com/office/drawing/2014/main" id="{191E37A9-0DD4-AEC6-6B0E-8EACD0312D4C}"/>
              </a:ext>
            </a:extLst>
          </p:cNvPr>
          <p:cNvSpPr>
            <a:spLocks/>
          </p:cNvSpPr>
          <p:nvPr/>
        </p:nvSpPr>
        <p:spPr bwMode="auto">
          <a:xfrm>
            <a:off x="3613150" y="39243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Freeform 15">
            <a:extLst>
              <a:ext uri="{FF2B5EF4-FFF2-40B4-BE49-F238E27FC236}">
                <a16:creationId xmlns:a16="http://schemas.microsoft.com/office/drawing/2014/main" id="{EFD037F8-7495-FFA8-614E-B79F86C72671}"/>
              </a:ext>
            </a:extLst>
          </p:cNvPr>
          <p:cNvSpPr>
            <a:spLocks/>
          </p:cNvSpPr>
          <p:nvPr/>
        </p:nvSpPr>
        <p:spPr bwMode="auto">
          <a:xfrm>
            <a:off x="3886200" y="51276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Freeform 16">
            <a:extLst>
              <a:ext uri="{FF2B5EF4-FFF2-40B4-BE49-F238E27FC236}">
                <a16:creationId xmlns:a16="http://schemas.microsoft.com/office/drawing/2014/main" id="{D78E9E2B-7AA2-DE7E-183B-8644ED09FACB}"/>
              </a:ext>
            </a:extLst>
          </p:cNvPr>
          <p:cNvSpPr>
            <a:spLocks/>
          </p:cNvSpPr>
          <p:nvPr/>
        </p:nvSpPr>
        <p:spPr bwMode="auto">
          <a:xfrm>
            <a:off x="3392488" y="5127625"/>
            <a:ext cx="271462" cy="266700"/>
          </a:xfrm>
          <a:custGeom>
            <a:avLst/>
            <a:gdLst>
              <a:gd name="T0" fmla="*/ 2147483646 w 171"/>
              <a:gd name="T1" fmla="*/ 2147483646 h 168"/>
              <a:gd name="T2" fmla="*/ 2147483646 w 171"/>
              <a:gd name="T3" fmla="*/ 0 h 168"/>
              <a:gd name="T4" fmla="*/ 0 w 171"/>
              <a:gd name="T5" fmla="*/ 0 h 168"/>
              <a:gd name="T6" fmla="*/ 0 w 171"/>
              <a:gd name="T7" fmla="*/ 2147483646 h 168"/>
              <a:gd name="T8" fmla="*/ 2147483646 w 171"/>
              <a:gd name="T9" fmla="*/ 2147483646 h 168"/>
              <a:gd name="T10" fmla="*/ 2147483646 w 171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168"/>
              <a:gd name="T20" fmla="*/ 171 w 171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168">
                <a:moveTo>
                  <a:pt x="168" y="168"/>
                </a:moveTo>
                <a:lnTo>
                  <a:pt x="171" y="0"/>
                </a:lnTo>
                <a:lnTo>
                  <a:pt x="0" y="0"/>
                </a:lnTo>
                <a:lnTo>
                  <a:pt x="0" y="168"/>
                </a:lnTo>
                <a:lnTo>
                  <a:pt x="171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Freeform 17">
            <a:extLst>
              <a:ext uri="{FF2B5EF4-FFF2-40B4-BE49-F238E27FC236}">
                <a16:creationId xmlns:a16="http://schemas.microsoft.com/office/drawing/2014/main" id="{FA46ACFF-2D30-12B3-14FE-22671594938E}"/>
              </a:ext>
            </a:extLst>
          </p:cNvPr>
          <p:cNvSpPr>
            <a:spLocks/>
          </p:cNvSpPr>
          <p:nvPr/>
        </p:nvSpPr>
        <p:spPr bwMode="auto">
          <a:xfrm>
            <a:off x="2212975" y="4184650"/>
            <a:ext cx="268288" cy="269875"/>
          </a:xfrm>
          <a:custGeom>
            <a:avLst/>
            <a:gdLst>
              <a:gd name="T0" fmla="*/ 0 w 169"/>
              <a:gd name="T1" fmla="*/ 2147483646 h 170"/>
              <a:gd name="T2" fmla="*/ 2147483646 w 169"/>
              <a:gd name="T3" fmla="*/ 2147483646 h 170"/>
              <a:gd name="T4" fmla="*/ 2147483646 w 169"/>
              <a:gd name="T5" fmla="*/ 0 h 170"/>
              <a:gd name="T6" fmla="*/ 0 w 169"/>
              <a:gd name="T7" fmla="*/ 0 h 170"/>
              <a:gd name="T8" fmla="*/ 0 w 169"/>
              <a:gd name="T9" fmla="*/ 2147483646 h 170"/>
              <a:gd name="T10" fmla="*/ 0 w 16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70"/>
              <a:gd name="T20" fmla="*/ 169 w 16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70">
                <a:moveTo>
                  <a:pt x="0" y="168"/>
                </a:moveTo>
                <a:lnTo>
                  <a:pt x="169" y="170"/>
                </a:lnTo>
                <a:lnTo>
                  <a:pt x="169" y="0"/>
                </a:lnTo>
                <a:lnTo>
                  <a:pt x="0" y="0"/>
                </a:lnTo>
                <a:lnTo>
                  <a:pt x="0" y="170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Freeform 18">
            <a:extLst>
              <a:ext uri="{FF2B5EF4-FFF2-40B4-BE49-F238E27FC236}">
                <a16:creationId xmlns:a16="http://schemas.microsoft.com/office/drawing/2014/main" id="{DEDDCA81-DF8C-25AB-5CCA-9021168C0079}"/>
              </a:ext>
            </a:extLst>
          </p:cNvPr>
          <p:cNvSpPr>
            <a:spLocks/>
          </p:cNvSpPr>
          <p:nvPr/>
        </p:nvSpPr>
        <p:spPr bwMode="auto">
          <a:xfrm>
            <a:off x="2212975" y="3663950"/>
            <a:ext cx="268288" cy="266700"/>
          </a:xfrm>
          <a:custGeom>
            <a:avLst/>
            <a:gdLst>
              <a:gd name="T0" fmla="*/ 0 w 169"/>
              <a:gd name="T1" fmla="*/ 2147483646 h 168"/>
              <a:gd name="T2" fmla="*/ 2147483646 w 169"/>
              <a:gd name="T3" fmla="*/ 2147483646 h 168"/>
              <a:gd name="T4" fmla="*/ 2147483646 w 169"/>
              <a:gd name="T5" fmla="*/ 0 h 168"/>
              <a:gd name="T6" fmla="*/ 0 w 169"/>
              <a:gd name="T7" fmla="*/ 0 h 168"/>
              <a:gd name="T8" fmla="*/ 0 w 169"/>
              <a:gd name="T9" fmla="*/ 2147483646 h 168"/>
              <a:gd name="T10" fmla="*/ 0 w 169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Freeform 19">
            <a:extLst>
              <a:ext uri="{FF2B5EF4-FFF2-40B4-BE49-F238E27FC236}">
                <a16:creationId xmlns:a16="http://schemas.microsoft.com/office/drawing/2014/main" id="{6DE62850-8730-F4DF-B492-3BCC2F67AF1F}"/>
              </a:ext>
            </a:extLst>
          </p:cNvPr>
          <p:cNvSpPr>
            <a:spLocks/>
          </p:cNvSpPr>
          <p:nvPr/>
        </p:nvSpPr>
        <p:spPr bwMode="auto">
          <a:xfrm>
            <a:off x="2852738" y="39243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Freeform 20">
            <a:extLst>
              <a:ext uri="{FF2B5EF4-FFF2-40B4-BE49-F238E27FC236}">
                <a16:creationId xmlns:a16="http://schemas.microsoft.com/office/drawing/2014/main" id="{D4227986-A386-09CF-3248-24696A89F807}"/>
              </a:ext>
            </a:extLst>
          </p:cNvPr>
          <p:cNvSpPr>
            <a:spLocks/>
          </p:cNvSpPr>
          <p:nvPr/>
        </p:nvSpPr>
        <p:spPr bwMode="auto">
          <a:xfrm>
            <a:off x="4397375" y="39243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1">
            <a:extLst>
              <a:ext uri="{FF2B5EF4-FFF2-40B4-BE49-F238E27FC236}">
                <a16:creationId xmlns:a16="http://schemas.microsoft.com/office/drawing/2014/main" id="{7D4356E2-9B28-CC57-BAD2-EA6C6C14E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2924175"/>
            <a:ext cx="431800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2">
            <a:extLst>
              <a:ext uri="{FF2B5EF4-FFF2-40B4-BE49-F238E27FC236}">
                <a16:creationId xmlns:a16="http://schemas.microsoft.com/office/drawing/2014/main" id="{110AD6D8-27EE-611C-6FD0-76915FF6B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6975" y="2924175"/>
            <a:ext cx="4763" cy="434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23">
            <a:extLst>
              <a:ext uri="{FF2B5EF4-FFF2-40B4-BE49-F238E27FC236}">
                <a16:creationId xmlns:a16="http://schemas.microsoft.com/office/drawing/2014/main" id="{EA8F223C-71C9-260E-747E-D4EEABE0F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5400" y="2924175"/>
            <a:ext cx="430213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4">
            <a:extLst>
              <a:ext uri="{FF2B5EF4-FFF2-40B4-BE49-F238E27FC236}">
                <a16:creationId xmlns:a16="http://schemas.microsoft.com/office/drawing/2014/main" id="{3141A5BE-678E-17F3-6F57-6F7195403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9438" y="3494088"/>
            <a:ext cx="493712" cy="493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Line 25">
            <a:extLst>
              <a:ext uri="{FF2B5EF4-FFF2-40B4-BE49-F238E27FC236}">
                <a16:creationId xmlns:a16="http://schemas.microsoft.com/office/drawing/2014/main" id="{96180013-5C1F-C151-4D83-30E908935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438" y="4056063"/>
            <a:ext cx="49371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Line 26">
            <a:extLst>
              <a:ext uri="{FF2B5EF4-FFF2-40B4-BE49-F238E27FC236}">
                <a16:creationId xmlns:a16="http://schemas.microsoft.com/office/drawing/2014/main" id="{9E8D4419-19B5-F5F7-FC0B-160C52FEF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50" y="4056063"/>
            <a:ext cx="512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27">
            <a:extLst>
              <a:ext uri="{FF2B5EF4-FFF2-40B4-BE49-F238E27FC236}">
                <a16:creationId xmlns:a16="http://schemas.microsoft.com/office/drawing/2014/main" id="{4C0E08E5-37C5-6C00-5209-30B8FAC94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3025" y="4097338"/>
            <a:ext cx="514350" cy="515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Line 28">
            <a:extLst>
              <a:ext uri="{FF2B5EF4-FFF2-40B4-BE49-F238E27FC236}">
                <a16:creationId xmlns:a16="http://schemas.microsoft.com/office/drawing/2014/main" id="{D4F2356D-4F0B-7984-1E12-EC61B0BFC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438" y="4119563"/>
            <a:ext cx="493712" cy="493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29">
            <a:extLst>
              <a:ext uri="{FF2B5EF4-FFF2-40B4-BE49-F238E27FC236}">
                <a16:creationId xmlns:a16="http://schemas.microsoft.com/office/drawing/2014/main" id="{45740285-44D2-F9B1-3478-289F98C8D8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7425" y="4759325"/>
            <a:ext cx="128588" cy="365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Line 30">
            <a:extLst>
              <a:ext uri="{FF2B5EF4-FFF2-40B4-BE49-F238E27FC236}">
                <a16:creationId xmlns:a16="http://schemas.microsoft.com/office/drawing/2014/main" id="{F76E84C0-5A6B-469A-FB1D-B320996084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38575" y="4756150"/>
            <a:ext cx="179388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1">
            <a:extLst>
              <a:ext uri="{FF2B5EF4-FFF2-40B4-BE49-F238E27FC236}">
                <a16:creationId xmlns:a16="http://schemas.microsoft.com/office/drawing/2014/main" id="{A261D2D8-0C7B-EC9E-D899-DC686E011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3795713"/>
            <a:ext cx="368300" cy="1762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2">
            <a:extLst>
              <a:ext uri="{FF2B5EF4-FFF2-40B4-BE49-F238E27FC236}">
                <a16:creationId xmlns:a16="http://schemas.microsoft.com/office/drawing/2014/main" id="{98DFC652-D08B-D82F-5703-57D4C68C33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4146550"/>
            <a:ext cx="371475" cy="1730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33">
            <a:extLst>
              <a:ext uri="{FF2B5EF4-FFF2-40B4-BE49-F238E27FC236}">
                <a16:creationId xmlns:a16="http://schemas.microsoft.com/office/drawing/2014/main" id="{3B7CBE21-7336-4A2D-25E3-D74884E10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075" y="4056063"/>
            <a:ext cx="509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Freeform 34">
            <a:extLst>
              <a:ext uri="{FF2B5EF4-FFF2-40B4-BE49-F238E27FC236}">
                <a16:creationId xmlns:a16="http://schemas.microsoft.com/office/drawing/2014/main" id="{92120B88-2F5F-8C4C-BAEB-0208CA001249}"/>
              </a:ext>
            </a:extLst>
          </p:cNvPr>
          <p:cNvSpPr>
            <a:spLocks/>
          </p:cNvSpPr>
          <p:nvPr/>
        </p:nvSpPr>
        <p:spPr bwMode="auto">
          <a:xfrm>
            <a:off x="5176838" y="39243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hlink"/>
          </a:solidFill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8708" name="Picture 35">
            <a:extLst>
              <a:ext uri="{FF2B5EF4-FFF2-40B4-BE49-F238E27FC236}">
                <a16:creationId xmlns:a16="http://schemas.microsoft.com/office/drawing/2014/main" id="{920FCEF1-9F21-FAAD-B66D-C89097F6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3900488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9" name="Picture 36">
            <a:extLst>
              <a:ext uri="{FF2B5EF4-FFF2-40B4-BE49-F238E27FC236}">
                <a16:creationId xmlns:a16="http://schemas.microsoft.com/office/drawing/2014/main" id="{F99CD99F-9EB3-1A8B-356D-385DE03CE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3900488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0" name="Picture 37">
            <a:extLst>
              <a:ext uri="{FF2B5EF4-FFF2-40B4-BE49-F238E27FC236}">
                <a16:creationId xmlns:a16="http://schemas.microsoft.com/office/drawing/2014/main" id="{9D88FB52-BD11-984E-A8F3-4D4B13D2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3902075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1" name="Picture 38">
            <a:extLst>
              <a:ext uri="{FF2B5EF4-FFF2-40B4-BE49-F238E27FC236}">
                <a16:creationId xmlns:a16="http://schemas.microsoft.com/office/drawing/2014/main" id="{9B9FBCDD-87FE-F6C9-48BE-1A4330781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4470400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2" name="Picture 39">
            <a:extLst>
              <a:ext uri="{FF2B5EF4-FFF2-40B4-BE49-F238E27FC236}">
                <a16:creationId xmlns:a16="http://schemas.microsoft.com/office/drawing/2014/main" id="{BE2E96DE-4A15-3369-AD79-EBFE084D9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334486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464" name="Text Box 40">
            <a:extLst>
              <a:ext uri="{FF2B5EF4-FFF2-40B4-BE49-F238E27FC236}">
                <a16:creationId xmlns:a16="http://schemas.microsoft.com/office/drawing/2014/main" id="{87FD1D30-F0DC-EBC3-9B48-4B258F30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3" y="3424238"/>
            <a:ext cx="2008187" cy="10160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2000"/>
              <a:t>Second challenge: routing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C9E3E2B0-5138-6907-14C9-906261939D88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3970338"/>
            <a:ext cx="179388" cy="179387"/>
            <a:chOff x="482" y="3239"/>
            <a:chExt cx="113" cy="113"/>
          </a:xfrm>
        </p:grpSpPr>
        <p:sp>
          <p:nvSpPr>
            <p:cNvPr id="28716" name="Line 41">
              <a:extLst>
                <a:ext uri="{FF2B5EF4-FFF2-40B4-BE49-F238E27FC236}">
                  <a16:creationId xmlns:a16="http://schemas.microsoft.com/office/drawing/2014/main" id="{11DF1851-7897-B558-F320-E0246A12C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3239"/>
              <a:ext cx="104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Line 42">
              <a:extLst>
                <a:ext uri="{FF2B5EF4-FFF2-40B4-BE49-F238E27FC236}">
                  <a16:creationId xmlns:a16="http://schemas.microsoft.com/office/drawing/2014/main" id="{0ADEF711-351F-A211-39BF-3223C0451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3239"/>
              <a:ext cx="113" cy="11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468" name="Text Box 44">
            <a:extLst>
              <a:ext uri="{FF2B5EF4-FFF2-40B4-BE49-F238E27FC236}">
                <a16:creationId xmlns:a16="http://schemas.microsoft.com/office/drawing/2014/main" id="{2AB964F8-5706-6488-D906-535B8653E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5624513"/>
            <a:ext cx="5354637" cy="4000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How to maintain forwarding information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4" grpId="0" animBg="1" autoUpdateAnimBg="0"/>
      <p:bldP spid="23146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992A3D0E-94EE-D89D-674B-299E04259B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94ABB2-238D-4CC7-96E1-32EA8C3A1E3C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065EEF41-9105-9603-30DF-155470E5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9AC1198-D438-4CF5-BE38-97A0C796C6F1}" type="slidenum">
              <a:rPr lang="en-US" altLang="en-US">
                <a:solidFill>
                  <a:schemeClr val="bg1"/>
                </a:solidFill>
              </a:rPr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8D611845-5921-AF89-7478-A86717092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Contention and Congestion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7AACAB5F-5320-267A-83A0-B03EFFB97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66938"/>
            <a:ext cx="7772400" cy="1947862"/>
          </a:xfrm>
        </p:spPr>
        <p:txBody>
          <a:bodyPr/>
          <a:lstStyle/>
          <a:p>
            <a:r>
              <a:rPr lang="en-US" altLang="en-US" sz="2400"/>
              <a:t>If arrival rate for a certain output is greater than the output capacity, then </a:t>
            </a:r>
            <a:r>
              <a:rPr lang="en-US" altLang="en-US" sz="2400" b="1">
                <a:solidFill>
                  <a:srgbClr val="CC0000"/>
                </a:solidFill>
              </a:rPr>
              <a:t>contention</a:t>
            </a:r>
            <a:r>
              <a:rPr lang="en-US" altLang="en-US" sz="2400"/>
              <a:t> occurs</a:t>
            </a:r>
          </a:p>
          <a:p>
            <a:r>
              <a:rPr lang="en-US" altLang="en-US" sz="2400"/>
              <a:t>If arrival rate of packets is too high to cause buffer overflow, then </a:t>
            </a:r>
            <a:r>
              <a:rPr lang="en-US" altLang="en-US" sz="2400" b="1">
                <a:solidFill>
                  <a:srgbClr val="CC0000"/>
                </a:solidFill>
              </a:rPr>
              <a:t>congestion</a:t>
            </a:r>
            <a:r>
              <a:rPr lang="en-US" altLang="en-US" sz="2400"/>
              <a:t> occurs</a:t>
            </a:r>
          </a:p>
        </p:txBody>
      </p:sp>
      <p:sp>
        <p:nvSpPr>
          <p:cNvPr id="29702" name="Line 4">
            <a:extLst>
              <a:ext uri="{FF2B5EF4-FFF2-40B4-BE49-F238E27FC236}">
                <a16:creationId xmlns:a16="http://schemas.microsoft.com/office/drawing/2014/main" id="{AB4B94D1-BDAB-8478-8E50-E06F54C6B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8950" y="4948238"/>
            <a:ext cx="490538" cy="4968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5">
            <a:extLst>
              <a:ext uri="{FF2B5EF4-FFF2-40B4-BE49-F238E27FC236}">
                <a16:creationId xmlns:a16="http://schemas.microsoft.com/office/drawing/2014/main" id="{0B21C4D0-AD48-3346-63BA-4EC669ED5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4948238"/>
            <a:ext cx="496888" cy="4968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Freeform 6">
            <a:extLst>
              <a:ext uri="{FF2B5EF4-FFF2-40B4-BE49-F238E27FC236}">
                <a16:creationId xmlns:a16="http://schemas.microsoft.com/office/drawing/2014/main" id="{46049B2D-5C48-516C-8765-E20E88579233}"/>
              </a:ext>
            </a:extLst>
          </p:cNvPr>
          <p:cNvSpPr>
            <a:spLocks/>
          </p:cNvSpPr>
          <p:nvPr/>
        </p:nvSpPr>
        <p:spPr bwMode="auto">
          <a:xfrm>
            <a:off x="4298950" y="4948238"/>
            <a:ext cx="490538" cy="496887"/>
          </a:xfrm>
          <a:custGeom>
            <a:avLst/>
            <a:gdLst>
              <a:gd name="T0" fmla="*/ 2147483646 w 309"/>
              <a:gd name="T1" fmla="*/ 2147483646 h 313"/>
              <a:gd name="T2" fmla="*/ 2147483646 w 309"/>
              <a:gd name="T3" fmla="*/ 0 h 313"/>
              <a:gd name="T4" fmla="*/ 0 w 309"/>
              <a:gd name="T5" fmla="*/ 0 h 313"/>
              <a:gd name="T6" fmla="*/ 0 w 309"/>
              <a:gd name="T7" fmla="*/ 2147483646 h 313"/>
              <a:gd name="T8" fmla="*/ 2147483646 w 309"/>
              <a:gd name="T9" fmla="*/ 2147483646 h 313"/>
              <a:gd name="T10" fmla="*/ 2147483646 w 309"/>
              <a:gd name="T11" fmla="*/ 2147483646 h 3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"/>
              <a:gd name="T19" fmla="*/ 0 h 313"/>
              <a:gd name="T20" fmla="*/ 309 w 309"/>
              <a:gd name="T21" fmla="*/ 313 h 3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" h="313">
                <a:moveTo>
                  <a:pt x="309" y="309"/>
                </a:moveTo>
                <a:lnTo>
                  <a:pt x="309" y="0"/>
                </a:lnTo>
                <a:lnTo>
                  <a:pt x="0" y="0"/>
                </a:lnTo>
                <a:lnTo>
                  <a:pt x="0" y="313"/>
                </a:lnTo>
                <a:lnTo>
                  <a:pt x="309" y="313"/>
                </a:lnTo>
              </a:path>
            </a:pathLst>
          </a:cu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Freeform 7">
            <a:extLst>
              <a:ext uri="{FF2B5EF4-FFF2-40B4-BE49-F238E27FC236}">
                <a16:creationId xmlns:a16="http://schemas.microsoft.com/office/drawing/2014/main" id="{091ECF65-7626-E52A-F169-EE686A28DFBF}"/>
              </a:ext>
            </a:extLst>
          </p:cNvPr>
          <p:cNvSpPr>
            <a:spLocks/>
          </p:cNvSpPr>
          <p:nvPr/>
        </p:nvSpPr>
        <p:spPr bwMode="auto">
          <a:xfrm>
            <a:off x="5451475" y="4035425"/>
            <a:ext cx="328613" cy="327025"/>
          </a:xfrm>
          <a:custGeom>
            <a:avLst/>
            <a:gdLst>
              <a:gd name="T0" fmla="*/ 0 w 207"/>
              <a:gd name="T1" fmla="*/ 2147483646 h 206"/>
              <a:gd name="T2" fmla="*/ 2147483646 w 207"/>
              <a:gd name="T3" fmla="*/ 2147483646 h 206"/>
              <a:gd name="T4" fmla="*/ 2147483646 w 207"/>
              <a:gd name="T5" fmla="*/ 0 h 206"/>
              <a:gd name="T6" fmla="*/ 2147483646 w 207"/>
              <a:gd name="T7" fmla="*/ 0 h 206"/>
              <a:gd name="T8" fmla="*/ 2147483646 w 207"/>
              <a:gd name="T9" fmla="*/ 2147483646 h 206"/>
              <a:gd name="T10" fmla="*/ 2147483646 w 207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7"/>
              <a:gd name="T19" fmla="*/ 0 h 206"/>
              <a:gd name="T20" fmla="*/ 207 w 207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7" h="206">
                <a:moveTo>
                  <a:pt x="0" y="202"/>
                </a:moveTo>
                <a:lnTo>
                  <a:pt x="207" y="206"/>
                </a:lnTo>
                <a:lnTo>
                  <a:pt x="207" y="0"/>
                </a:lnTo>
                <a:lnTo>
                  <a:pt x="5" y="0"/>
                </a:lnTo>
                <a:lnTo>
                  <a:pt x="5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Freeform 8">
            <a:extLst>
              <a:ext uri="{FF2B5EF4-FFF2-40B4-BE49-F238E27FC236}">
                <a16:creationId xmlns:a16="http://schemas.microsoft.com/office/drawing/2014/main" id="{61757F10-4FBD-A091-9027-94E09081BC2A}"/>
              </a:ext>
            </a:extLst>
          </p:cNvPr>
          <p:cNvSpPr>
            <a:spLocks/>
          </p:cNvSpPr>
          <p:nvPr/>
        </p:nvSpPr>
        <p:spPr bwMode="auto">
          <a:xfrm>
            <a:off x="5481638" y="6016625"/>
            <a:ext cx="327025" cy="323850"/>
          </a:xfrm>
          <a:custGeom>
            <a:avLst/>
            <a:gdLst>
              <a:gd name="T0" fmla="*/ 0 w 206"/>
              <a:gd name="T1" fmla="*/ 2147483646 h 206"/>
              <a:gd name="T2" fmla="*/ 2147483646 w 206"/>
              <a:gd name="T3" fmla="*/ 2147483646 h 206"/>
              <a:gd name="T4" fmla="*/ 2147483646 w 206"/>
              <a:gd name="T5" fmla="*/ 0 h 206"/>
              <a:gd name="T6" fmla="*/ 0 w 206"/>
              <a:gd name="T7" fmla="*/ 0 h 206"/>
              <a:gd name="T8" fmla="*/ 0 w 206"/>
              <a:gd name="T9" fmla="*/ 2147483646 h 206"/>
              <a:gd name="T10" fmla="*/ 0 w 206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"/>
              <a:gd name="T19" fmla="*/ 0 h 206"/>
              <a:gd name="T20" fmla="*/ 206 w 206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" h="206">
                <a:moveTo>
                  <a:pt x="0" y="202"/>
                </a:moveTo>
                <a:lnTo>
                  <a:pt x="206" y="206"/>
                </a:lnTo>
                <a:lnTo>
                  <a:pt x="206" y="0"/>
                </a:lnTo>
                <a:lnTo>
                  <a:pt x="0" y="0"/>
                </a:lnTo>
                <a:lnTo>
                  <a:pt x="0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Freeform 9">
            <a:extLst>
              <a:ext uri="{FF2B5EF4-FFF2-40B4-BE49-F238E27FC236}">
                <a16:creationId xmlns:a16="http://schemas.microsoft.com/office/drawing/2014/main" id="{FBF10C2A-887E-2BB8-CF5A-98627739225A}"/>
              </a:ext>
            </a:extLst>
          </p:cNvPr>
          <p:cNvSpPr>
            <a:spLocks/>
          </p:cNvSpPr>
          <p:nvPr/>
        </p:nvSpPr>
        <p:spPr bwMode="auto">
          <a:xfrm>
            <a:off x="2903538" y="5037138"/>
            <a:ext cx="319087" cy="319087"/>
          </a:xfrm>
          <a:custGeom>
            <a:avLst/>
            <a:gdLst>
              <a:gd name="T0" fmla="*/ 2147483646 w 201"/>
              <a:gd name="T1" fmla="*/ 2147483646 h 201"/>
              <a:gd name="T2" fmla="*/ 2147483646 w 201"/>
              <a:gd name="T3" fmla="*/ 0 h 201"/>
              <a:gd name="T4" fmla="*/ 0 w 201"/>
              <a:gd name="T5" fmla="*/ 0 h 201"/>
              <a:gd name="T6" fmla="*/ 0 w 201"/>
              <a:gd name="T7" fmla="*/ 2147483646 h 201"/>
              <a:gd name="T8" fmla="*/ 2147483646 w 201"/>
              <a:gd name="T9" fmla="*/ 2147483646 h 201"/>
              <a:gd name="T10" fmla="*/ 2147483646 w 201"/>
              <a:gd name="T11" fmla="*/ 2147483646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"/>
              <a:gd name="T19" fmla="*/ 0 h 201"/>
              <a:gd name="T20" fmla="*/ 201 w 201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" h="201">
                <a:moveTo>
                  <a:pt x="201" y="201"/>
                </a:moveTo>
                <a:lnTo>
                  <a:pt x="201" y="0"/>
                </a:lnTo>
                <a:lnTo>
                  <a:pt x="0" y="0"/>
                </a:lnTo>
                <a:lnTo>
                  <a:pt x="0" y="201"/>
                </a:lnTo>
                <a:lnTo>
                  <a:pt x="201" y="201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Freeform 10">
            <a:extLst>
              <a:ext uri="{FF2B5EF4-FFF2-40B4-BE49-F238E27FC236}">
                <a16:creationId xmlns:a16="http://schemas.microsoft.com/office/drawing/2014/main" id="{4AE052FC-815F-589A-63B8-72404F0AEB18}"/>
              </a:ext>
            </a:extLst>
          </p:cNvPr>
          <p:cNvSpPr>
            <a:spLocks/>
          </p:cNvSpPr>
          <p:nvPr/>
        </p:nvSpPr>
        <p:spPr bwMode="auto">
          <a:xfrm>
            <a:off x="5846763" y="5026025"/>
            <a:ext cx="339725" cy="369888"/>
          </a:xfrm>
          <a:custGeom>
            <a:avLst/>
            <a:gdLst>
              <a:gd name="T0" fmla="*/ 2147483646 w 206"/>
              <a:gd name="T1" fmla="*/ 2147483646 h 201"/>
              <a:gd name="T2" fmla="*/ 2147483646 w 206"/>
              <a:gd name="T3" fmla="*/ 0 h 201"/>
              <a:gd name="T4" fmla="*/ 0 w 206"/>
              <a:gd name="T5" fmla="*/ 0 h 201"/>
              <a:gd name="T6" fmla="*/ 0 w 206"/>
              <a:gd name="T7" fmla="*/ 2147483646 h 201"/>
              <a:gd name="T8" fmla="*/ 2147483646 w 206"/>
              <a:gd name="T9" fmla="*/ 2147483646 h 201"/>
              <a:gd name="T10" fmla="*/ 2147483646 w 206"/>
              <a:gd name="T11" fmla="*/ 2147483646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"/>
              <a:gd name="T19" fmla="*/ 0 h 201"/>
              <a:gd name="T20" fmla="*/ 206 w 20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" h="201">
                <a:moveTo>
                  <a:pt x="202" y="201"/>
                </a:moveTo>
                <a:lnTo>
                  <a:pt x="206" y="0"/>
                </a:lnTo>
                <a:lnTo>
                  <a:pt x="0" y="0"/>
                </a:lnTo>
                <a:lnTo>
                  <a:pt x="0" y="201"/>
                </a:lnTo>
                <a:lnTo>
                  <a:pt x="206" y="201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11">
            <a:extLst>
              <a:ext uri="{FF2B5EF4-FFF2-40B4-BE49-F238E27FC236}">
                <a16:creationId xmlns:a16="http://schemas.microsoft.com/office/drawing/2014/main" id="{5F3F5B1E-B739-EF74-1E66-7CE75CA88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488" y="5213350"/>
            <a:ext cx="10414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2">
            <a:extLst>
              <a:ext uri="{FF2B5EF4-FFF2-40B4-BE49-F238E27FC236}">
                <a16:creationId xmlns:a16="http://schemas.microsoft.com/office/drawing/2014/main" id="{2B570B97-F782-4DFB-0547-F36568E355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9488" y="5316538"/>
            <a:ext cx="692150" cy="8572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3">
            <a:extLst>
              <a:ext uri="{FF2B5EF4-FFF2-40B4-BE49-F238E27FC236}">
                <a16:creationId xmlns:a16="http://schemas.microsoft.com/office/drawing/2014/main" id="{E50E9FCE-A3C5-81AE-12FE-57BDEC7E3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7425" y="4219575"/>
            <a:ext cx="657225" cy="8509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4">
            <a:extLst>
              <a:ext uri="{FF2B5EF4-FFF2-40B4-BE49-F238E27FC236}">
                <a16:creationId xmlns:a16="http://schemas.microsoft.com/office/drawing/2014/main" id="{4EBF0DDE-DD9F-8945-DD17-EA98A4B37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5192713"/>
            <a:ext cx="10414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0" name="Line 16">
            <a:extLst>
              <a:ext uri="{FF2B5EF4-FFF2-40B4-BE49-F238E27FC236}">
                <a16:creationId xmlns:a16="http://schemas.microsoft.com/office/drawing/2014/main" id="{0E32346B-F2A5-14E3-A462-FD7F808F9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8850" y="5091113"/>
            <a:ext cx="635000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61FE408E-3F9D-DD1A-DD81-B9814F8E4E17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4292600"/>
            <a:ext cx="776287" cy="1512888"/>
            <a:chOff x="3029" y="2704"/>
            <a:chExt cx="489" cy="953"/>
          </a:xfrm>
        </p:grpSpPr>
        <p:sp>
          <p:nvSpPr>
            <p:cNvPr id="29717" name="Line 15">
              <a:extLst>
                <a:ext uri="{FF2B5EF4-FFF2-40B4-BE49-F238E27FC236}">
                  <a16:creationId xmlns:a16="http://schemas.microsoft.com/office/drawing/2014/main" id="{89DEC8A2-6052-D63B-0905-A1304CFD1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3219"/>
              <a:ext cx="41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7">
              <a:extLst>
                <a:ext uri="{FF2B5EF4-FFF2-40B4-BE49-F238E27FC236}">
                  <a16:creationId xmlns:a16="http://schemas.microsoft.com/office/drawing/2014/main" id="{1D34C3A8-58CC-C7B7-136A-00D8F2CC9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3357"/>
              <a:ext cx="250" cy="3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8">
              <a:extLst>
                <a:ext uri="{FF2B5EF4-FFF2-40B4-BE49-F238E27FC236}">
                  <a16:creationId xmlns:a16="http://schemas.microsoft.com/office/drawing/2014/main" id="{C52A5487-3D36-DB5A-15B0-4694B3940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9" y="2704"/>
              <a:ext cx="277" cy="35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083" name="Text Box 19">
            <a:extLst>
              <a:ext uri="{FF2B5EF4-FFF2-40B4-BE49-F238E27FC236}">
                <a16:creationId xmlns:a16="http://schemas.microsoft.com/office/drawing/2014/main" id="{CE0BAC45-7A85-7B8F-40CF-6FA8CA48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3" y="4538663"/>
            <a:ext cx="1277937" cy="118745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Who goes first ?</a:t>
            </a:r>
          </a:p>
        </p:txBody>
      </p:sp>
      <p:sp>
        <p:nvSpPr>
          <p:cNvPr id="88084" name="Text Box 20">
            <a:extLst>
              <a:ext uri="{FF2B5EF4-FFF2-40B4-BE49-F238E27FC236}">
                <a16:creationId xmlns:a16="http://schemas.microsoft.com/office/drawing/2014/main" id="{7A2836CC-BBA4-D59A-5CCA-9B092762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740275"/>
            <a:ext cx="1893887" cy="82232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Any one is dropped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3" grpId="0" animBg="1" autoUpdateAnimBg="0"/>
      <p:bldP spid="8808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6CB49170-B629-83C5-2393-01CE12811E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CD9A2A-949A-4C09-A1E6-BF2F51D29F37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CC61F2C3-7441-C44A-B27F-2420AB18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6597338-C572-4482-8491-ED7C37C1BE97}" type="slidenum">
              <a:rPr lang="en-US" altLang="en-US">
                <a:solidFill>
                  <a:schemeClr val="bg1"/>
                </a:solidFill>
              </a:rPr>
              <a:pPr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A8E65304-F86F-E0F6-2807-C0BC32BDF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Challenges for Packet Switching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FF5EEB3B-612B-792C-5007-0CCE018C7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05800" cy="4379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TimesNewRomanPSMT" charset="0"/>
              </a:rPr>
              <a:t>Efficient </a:t>
            </a:r>
            <a:r>
              <a:rPr lang="en-US" altLang="en-US" sz="2400" b="1">
                <a:solidFill>
                  <a:srgbClr val="CC0000"/>
                </a:solidFill>
                <a:latin typeface="TimesNewRomanPSMT" charset="0"/>
              </a:rPr>
              <a:t>forwarding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NewRomanPSMT" charset="0"/>
              </a:rPr>
              <a:t>Switch with several output ports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NewRomanPSMT" charset="0"/>
              </a:rPr>
              <a:t>Decide which output port to use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  <a:latin typeface="TimesNewRomanPSMT" charset="0"/>
              </a:rPr>
              <a:t>Routing</a:t>
            </a:r>
            <a:r>
              <a:rPr lang="en-US" altLang="en-US" sz="2400">
                <a:latin typeface="TimesNewRomanPSMT" charset="0"/>
              </a:rPr>
              <a:t> in dynamic network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NewRomanPSMT" charset="0"/>
              </a:rPr>
              <a:t>Need information for forwarding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NewRomanPSMT" charset="0"/>
              </a:rPr>
              <a:t>Construct and maintain the information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NewRomanPSMT" charset="0"/>
              </a:rPr>
              <a:t>Handling </a:t>
            </a:r>
            <a:r>
              <a:rPr lang="en-US" altLang="en-US" sz="2400" b="1">
                <a:solidFill>
                  <a:srgbClr val="CC0000"/>
                </a:solidFill>
                <a:latin typeface="TimesNewRomanPSMT" charset="0"/>
              </a:rPr>
              <a:t>contention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NewRomanPSMT" charset="0"/>
              </a:rPr>
              <a:t>Multiple packets destined for one output port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NewRomanPSMT" charset="0"/>
              </a:rPr>
              <a:t>Decide which packet goes first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TimesNewRomanPSMT" charset="0"/>
              </a:rPr>
              <a:t>Decide what to do with others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2">
            <a:extLst>
              <a:ext uri="{FF2B5EF4-FFF2-40B4-BE49-F238E27FC236}">
                <a16:creationId xmlns:a16="http://schemas.microsoft.com/office/drawing/2014/main" id="{8A0701FE-93F5-EEC9-1B95-3B2DA641AC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573963" y="6477000"/>
            <a:ext cx="990600" cy="228600"/>
          </a:xfrm>
        </p:spPr>
        <p:txBody>
          <a:bodyPr/>
          <a:lstStyle/>
          <a:p>
            <a:pPr>
              <a:defRPr/>
            </a:pPr>
            <a:fld id="{823442B6-29C0-455D-8936-23E9385C21DB}" type="datetime1">
              <a:rPr lang="en-US" smtClean="0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8F5378F6-23E9-C361-1287-70EF06F2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762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57E9013-9269-4611-8E4A-EEBBB2028735}" type="slidenum">
              <a:rPr lang="en-US" altLang="en-US">
                <a:solidFill>
                  <a:schemeClr val="bg1"/>
                </a:solidFill>
              </a:rPr>
              <a:pPr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1748" name="Freeform 4">
            <a:extLst>
              <a:ext uri="{FF2B5EF4-FFF2-40B4-BE49-F238E27FC236}">
                <a16:creationId xmlns:a16="http://schemas.microsoft.com/office/drawing/2014/main" id="{5C0DF228-14FA-9A80-BE24-8411FE815A18}"/>
              </a:ext>
            </a:extLst>
          </p:cNvPr>
          <p:cNvSpPr>
            <a:spLocks/>
          </p:cNvSpPr>
          <p:nvPr/>
        </p:nvSpPr>
        <p:spPr bwMode="auto">
          <a:xfrm>
            <a:off x="1738313" y="2041525"/>
            <a:ext cx="2481262" cy="4749800"/>
          </a:xfrm>
          <a:custGeom>
            <a:avLst/>
            <a:gdLst>
              <a:gd name="T0" fmla="*/ 0 w 710"/>
              <a:gd name="T1" fmla="*/ 0 h 2370"/>
              <a:gd name="T2" fmla="*/ 0 w 710"/>
              <a:gd name="T3" fmla="*/ 2147483646 h 2370"/>
              <a:gd name="T4" fmla="*/ 2147483646 w 710"/>
              <a:gd name="T5" fmla="*/ 2147483646 h 2370"/>
              <a:gd name="T6" fmla="*/ 2147483646 w 710"/>
              <a:gd name="T7" fmla="*/ 0 h 2370"/>
              <a:gd name="T8" fmla="*/ 0 w 710"/>
              <a:gd name="T9" fmla="*/ 0 h 2370"/>
              <a:gd name="T10" fmla="*/ 0 w 710"/>
              <a:gd name="T11" fmla="*/ 0 h 23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0"/>
              <a:gd name="T19" fmla="*/ 0 h 2370"/>
              <a:gd name="T20" fmla="*/ 710 w 710"/>
              <a:gd name="T21" fmla="*/ 2370 h 23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0" h="2370">
                <a:moveTo>
                  <a:pt x="0" y="0"/>
                </a:moveTo>
                <a:lnTo>
                  <a:pt x="0" y="2370"/>
                </a:lnTo>
                <a:lnTo>
                  <a:pt x="710" y="2370"/>
                </a:lnTo>
                <a:lnTo>
                  <a:pt x="7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61">
            <a:extLst>
              <a:ext uri="{FF2B5EF4-FFF2-40B4-BE49-F238E27FC236}">
                <a16:creationId xmlns:a16="http://schemas.microsoft.com/office/drawing/2014/main" id="{09CA66F4-BC83-777D-9395-4577C249A6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2275" y="2530475"/>
            <a:ext cx="1588" cy="351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Rectangle 2">
            <a:extLst>
              <a:ext uri="{FF2B5EF4-FFF2-40B4-BE49-F238E27FC236}">
                <a16:creationId xmlns:a16="http://schemas.microsoft.com/office/drawing/2014/main" id="{2B795C21-9336-1E14-F499-9C76405BC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831850"/>
          </a:xfrm>
        </p:spPr>
        <p:txBody>
          <a:bodyPr/>
          <a:lstStyle/>
          <a:p>
            <a:r>
              <a:rPr lang="en-US" altLang="en-US"/>
              <a:t>Network Layers and Switches</a:t>
            </a:r>
          </a:p>
        </p:txBody>
      </p: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EE940B3B-3EC2-C899-EB6D-365D5884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35663"/>
            <a:ext cx="13985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One or more nodes</a:t>
            </a:r>
            <a:endParaRPr lang="en-US" altLang="en-US" sz="2800" b="1"/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38128C48-6A49-CA01-B78C-C882B040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6173788"/>
            <a:ext cx="13414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within the network</a:t>
            </a:r>
            <a:endParaRPr lang="en-US" altLang="en-US" sz="2800" b="1"/>
          </a:p>
        </p:txBody>
      </p:sp>
      <p:sp>
        <p:nvSpPr>
          <p:cNvPr id="31753" name="Line 46">
            <a:extLst>
              <a:ext uri="{FF2B5EF4-FFF2-40B4-BE49-F238E27FC236}">
                <a16:creationId xmlns:a16="http://schemas.microsoft.com/office/drawing/2014/main" id="{87A2A48D-FEA5-57D4-F273-18143B2E4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" y="3875088"/>
            <a:ext cx="40592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Text Box 47">
            <a:extLst>
              <a:ext uri="{FF2B5EF4-FFF2-40B4-BE49-F238E27FC236}">
                <a16:creationId xmlns:a16="http://schemas.microsoft.com/office/drawing/2014/main" id="{36482348-65F1-2A5E-7F33-1E71C9B0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13038"/>
            <a:ext cx="1298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User level</a:t>
            </a:r>
          </a:p>
        </p:txBody>
      </p:sp>
      <p:sp>
        <p:nvSpPr>
          <p:cNvPr id="31755" name="Text Box 48">
            <a:extLst>
              <a:ext uri="{FF2B5EF4-FFF2-40B4-BE49-F238E27FC236}">
                <a16:creationId xmlns:a16="http://schemas.microsoft.com/office/drawing/2014/main" id="{AB885808-9FF1-473F-2DFB-1496AF093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08475"/>
            <a:ext cx="1331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OS kernel</a:t>
            </a:r>
          </a:p>
        </p:txBody>
      </p:sp>
      <p:sp>
        <p:nvSpPr>
          <p:cNvPr id="31756" name="Text Box 49">
            <a:extLst>
              <a:ext uri="{FF2B5EF4-FFF2-40B4-BE49-F238E27FC236}">
                <a16:creationId xmlns:a16="http://schemas.microsoft.com/office/drawing/2014/main" id="{657B39D3-D8DD-4A9A-E89A-0BDA36CC3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2160588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host</a:t>
            </a:r>
          </a:p>
        </p:txBody>
      </p:sp>
      <p:sp>
        <p:nvSpPr>
          <p:cNvPr id="31757" name="Text Box 50">
            <a:extLst>
              <a:ext uri="{FF2B5EF4-FFF2-40B4-BE49-F238E27FC236}">
                <a16:creationId xmlns:a16="http://schemas.microsoft.com/office/drawing/2014/main" id="{1B34B071-086F-0439-4D30-FAAD0DF29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3635375"/>
            <a:ext cx="101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switch</a:t>
            </a:r>
          </a:p>
        </p:txBody>
      </p:sp>
      <p:sp>
        <p:nvSpPr>
          <p:cNvPr id="31758" name="Line 51">
            <a:extLst>
              <a:ext uri="{FF2B5EF4-FFF2-40B4-BE49-F238E27FC236}">
                <a16:creationId xmlns:a16="http://schemas.microsoft.com/office/drawing/2014/main" id="{285908E3-D4DF-C6E0-854F-3C7C12090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7363" y="2460625"/>
            <a:ext cx="755650" cy="615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52">
            <a:extLst>
              <a:ext uri="{FF2B5EF4-FFF2-40B4-BE49-F238E27FC236}">
                <a16:creationId xmlns:a16="http://schemas.microsoft.com/office/drawing/2014/main" id="{5929BA7D-EA0D-4B9B-C1AC-730A10A534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2588" y="3935413"/>
            <a:ext cx="515937" cy="457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Text Box 53">
            <a:extLst>
              <a:ext uri="{FF2B5EF4-FFF2-40B4-BE49-F238E27FC236}">
                <a16:creationId xmlns:a16="http://schemas.microsoft.com/office/drawing/2014/main" id="{6DF47E1C-291B-F687-1389-2561CF3FB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3248025"/>
            <a:ext cx="16287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switch between different physical layers</a:t>
            </a:r>
          </a:p>
        </p:txBody>
      </p:sp>
      <p:sp>
        <p:nvSpPr>
          <p:cNvPr id="31761" name="Text Box 54">
            <a:extLst>
              <a:ext uri="{FF2B5EF4-FFF2-40B4-BE49-F238E27FC236}">
                <a16:creationId xmlns:a16="http://schemas.microsoft.com/office/drawing/2014/main" id="{7807BD63-A9CD-6B8E-3325-4621AECE6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000500"/>
            <a:ext cx="2163762" cy="466725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transport</a:t>
            </a:r>
          </a:p>
        </p:txBody>
      </p:sp>
      <p:sp>
        <p:nvSpPr>
          <p:cNvPr id="31762" name="Text Box 55">
            <a:extLst>
              <a:ext uri="{FF2B5EF4-FFF2-40B4-BE49-F238E27FC236}">
                <a16:creationId xmlns:a16="http://schemas.microsoft.com/office/drawing/2014/main" id="{E9A3162F-E422-86EA-FE19-CD851CCB3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4711700"/>
            <a:ext cx="2163762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network</a:t>
            </a:r>
          </a:p>
        </p:txBody>
      </p:sp>
      <p:sp>
        <p:nvSpPr>
          <p:cNvPr id="31763" name="Text Box 56">
            <a:extLst>
              <a:ext uri="{FF2B5EF4-FFF2-40B4-BE49-F238E27FC236}">
                <a16:creationId xmlns:a16="http://schemas.microsoft.com/office/drawing/2014/main" id="{9633755A-E626-7438-8434-EE13F9608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5411788"/>
            <a:ext cx="2163762" cy="4667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data link</a:t>
            </a:r>
          </a:p>
        </p:txBody>
      </p:sp>
      <p:sp>
        <p:nvSpPr>
          <p:cNvPr id="31764" name="Text Box 57">
            <a:extLst>
              <a:ext uri="{FF2B5EF4-FFF2-40B4-BE49-F238E27FC236}">
                <a16:creationId xmlns:a16="http://schemas.microsoft.com/office/drawing/2014/main" id="{6B2F45EF-FED1-CCD8-77C1-1BFA3C616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6032500"/>
            <a:ext cx="2163762" cy="4667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physical</a:t>
            </a:r>
          </a:p>
        </p:txBody>
      </p:sp>
      <p:sp>
        <p:nvSpPr>
          <p:cNvPr id="31765" name="Text Box 58">
            <a:extLst>
              <a:ext uri="{FF2B5EF4-FFF2-40B4-BE49-F238E27FC236}">
                <a16:creationId xmlns:a16="http://schemas.microsoft.com/office/drawing/2014/main" id="{7C067765-618E-DC92-3276-1B27106AB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3298825"/>
            <a:ext cx="2163762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session</a:t>
            </a:r>
          </a:p>
        </p:txBody>
      </p:sp>
      <p:sp>
        <p:nvSpPr>
          <p:cNvPr id="31766" name="Text Box 59">
            <a:extLst>
              <a:ext uri="{FF2B5EF4-FFF2-40B4-BE49-F238E27FC236}">
                <a16:creationId xmlns:a16="http://schemas.microsoft.com/office/drawing/2014/main" id="{E09AB569-7F1E-7406-6AA0-2B3224D7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682875"/>
            <a:ext cx="2163762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presentation</a:t>
            </a:r>
          </a:p>
        </p:txBody>
      </p:sp>
      <p:sp>
        <p:nvSpPr>
          <p:cNvPr id="31767" name="Text Box 60">
            <a:extLst>
              <a:ext uri="{FF2B5EF4-FFF2-40B4-BE49-F238E27FC236}">
                <a16:creationId xmlns:a16="http://schemas.microsoft.com/office/drawing/2014/main" id="{9EA33D39-3C41-5CD5-7C90-89E6A3E0D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2065338"/>
            <a:ext cx="2163762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application</a:t>
            </a:r>
          </a:p>
        </p:txBody>
      </p:sp>
      <p:sp>
        <p:nvSpPr>
          <p:cNvPr id="31768" name="Freeform 62">
            <a:extLst>
              <a:ext uri="{FF2B5EF4-FFF2-40B4-BE49-F238E27FC236}">
                <a16:creationId xmlns:a16="http://schemas.microsoft.com/office/drawing/2014/main" id="{143BDC55-6844-97DA-9FCE-B7892FE726E5}"/>
              </a:ext>
            </a:extLst>
          </p:cNvPr>
          <p:cNvSpPr>
            <a:spLocks/>
          </p:cNvSpPr>
          <p:nvPr/>
        </p:nvSpPr>
        <p:spPr bwMode="auto">
          <a:xfrm>
            <a:off x="4500563" y="4527550"/>
            <a:ext cx="2481262" cy="2152650"/>
          </a:xfrm>
          <a:custGeom>
            <a:avLst/>
            <a:gdLst>
              <a:gd name="T0" fmla="*/ 0 w 710"/>
              <a:gd name="T1" fmla="*/ 0 h 2370"/>
              <a:gd name="T2" fmla="*/ 0 w 710"/>
              <a:gd name="T3" fmla="*/ 2147483646 h 2370"/>
              <a:gd name="T4" fmla="*/ 2147483646 w 710"/>
              <a:gd name="T5" fmla="*/ 2147483646 h 2370"/>
              <a:gd name="T6" fmla="*/ 2147483646 w 710"/>
              <a:gd name="T7" fmla="*/ 0 h 2370"/>
              <a:gd name="T8" fmla="*/ 0 w 710"/>
              <a:gd name="T9" fmla="*/ 0 h 2370"/>
              <a:gd name="T10" fmla="*/ 0 w 710"/>
              <a:gd name="T11" fmla="*/ 0 h 23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0"/>
              <a:gd name="T19" fmla="*/ 0 h 2370"/>
              <a:gd name="T20" fmla="*/ 710 w 710"/>
              <a:gd name="T21" fmla="*/ 2370 h 23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0" h="2370">
                <a:moveTo>
                  <a:pt x="0" y="0"/>
                </a:moveTo>
                <a:lnTo>
                  <a:pt x="0" y="2370"/>
                </a:lnTo>
                <a:lnTo>
                  <a:pt x="710" y="2370"/>
                </a:lnTo>
                <a:lnTo>
                  <a:pt x="7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63">
            <a:extLst>
              <a:ext uri="{FF2B5EF4-FFF2-40B4-BE49-F238E27FC236}">
                <a16:creationId xmlns:a16="http://schemas.microsoft.com/office/drawing/2014/main" id="{89FDAD1A-0719-D717-A0DC-DAB024D5AB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5181600"/>
            <a:ext cx="1588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Text Box 65">
            <a:extLst>
              <a:ext uri="{FF2B5EF4-FFF2-40B4-BE49-F238E27FC236}">
                <a16:creationId xmlns:a16="http://schemas.microsoft.com/office/drawing/2014/main" id="{E8E98919-FF5B-C844-B121-99508B8F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11700"/>
            <a:ext cx="2163762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network</a:t>
            </a:r>
          </a:p>
        </p:txBody>
      </p:sp>
      <p:sp>
        <p:nvSpPr>
          <p:cNvPr id="31771" name="Text Box 66">
            <a:extLst>
              <a:ext uri="{FF2B5EF4-FFF2-40B4-BE49-F238E27FC236}">
                <a16:creationId xmlns:a16="http://schemas.microsoft.com/office/drawing/2014/main" id="{06C814BB-FFD8-8EE8-C8A4-2C4CFDFA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5411788"/>
            <a:ext cx="2163762" cy="466725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data link</a:t>
            </a:r>
          </a:p>
        </p:txBody>
      </p:sp>
      <p:sp>
        <p:nvSpPr>
          <p:cNvPr id="31772" name="Text Box 67">
            <a:extLst>
              <a:ext uri="{FF2B5EF4-FFF2-40B4-BE49-F238E27FC236}">
                <a16:creationId xmlns:a16="http://schemas.microsoft.com/office/drawing/2014/main" id="{6865CE89-A29E-1920-DDE7-F98521198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6032500"/>
            <a:ext cx="2163762" cy="4667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physical</a:t>
            </a:r>
          </a:p>
        </p:txBody>
      </p:sp>
      <p:sp>
        <p:nvSpPr>
          <p:cNvPr id="31773" name="Line 71">
            <a:extLst>
              <a:ext uri="{FF2B5EF4-FFF2-40B4-BE49-F238E27FC236}">
                <a16:creationId xmlns:a16="http://schemas.microsoft.com/office/drawing/2014/main" id="{EF637272-AC0C-6EB7-F21C-A466EA4CB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238" y="6278563"/>
            <a:ext cx="604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0F2CB65A-B20C-7B9D-39D8-24211D233B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573963" y="6442075"/>
            <a:ext cx="990600" cy="228600"/>
          </a:xfrm>
        </p:spPr>
        <p:txBody>
          <a:bodyPr/>
          <a:lstStyle/>
          <a:p>
            <a:pPr>
              <a:defRPr/>
            </a:pPr>
            <a:fld id="{DECF1C4A-40B9-4991-84A2-1F2D918721EB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4435693E-755A-C179-3C04-0CA7075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371475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9B63B0F-625F-4BB0-A066-8CF8D49C1E08}" type="slidenum">
              <a:rPr lang="en-US" altLang="en-US">
                <a:solidFill>
                  <a:schemeClr val="bg1"/>
                </a:solidFill>
              </a:rPr>
              <a:pPr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2772" name="Freeform 14">
            <a:extLst>
              <a:ext uri="{FF2B5EF4-FFF2-40B4-BE49-F238E27FC236}">
                <a16:creationId xmlns:a16="http://schemas.microsoft.com/office/drawing/2014/main" id="{DF5280BD-EA12-AA72-D7AD-6DF25E9C4E13}"/>
              </a:ext>
            </a:extLst>
          </p:cNvPr>
          <p:cNvSpPr>
            <a:spLocks/>
          </p:cNvSpPr>
          <p:nvPr/>
        </p:nvSpPr>
        <p:spPr bwMode="auto">
          <a:xfrm>
            <a:off x="3468688" y="3324225"/>
            <a:ext cx="2068512" cy="1209675"/>
          </a:xfrm>
          <a:custGeom>
            <a:avLst/>
            <a:gdLst>
              <a:gd name="T0" fmla="*/ 2147483646 w 1744"/>
              <a:gd name="T1" fmla="*/ 2147483646 h 1313"/>
              <a:gd name="T2" fmla="*/ 2147483646 w 1744"/>
              <a:gd name="T3" fmla="*/ 0 h 1313"/>
              <a:gd name="T4" fmla="*/ 0 w 1744"/>
              <a:gd name="T5" fmla="*/ 0 h 1313"/>
              <a:gd name="T6" fmla="*/ 0 w 1744"/>
              <a:gd name="T7" fmla="*/ 2147483646 h 1313"/>
              <a:gd name="T8" fmla="*/ 2147483646 w 1744"/>
              <a:gd name="T9" fmla="*/ 2147483646 h 1313"/>
              <a:gd name="T10" fmla="*/ 2147483646 w 1744"/>
              <a:gd name="T11" fmla="*/ 2147483646 h 13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44"/>
              <a:gd name="T19" fmla="*/ 0 h 1313"/>
              <a:gd name="T20" fmla="*/ 1744 w 1744"/>
              <a:gd name="T21" fmla="*/ 1313 h 13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44" h="1313">
                <a:moveTo>
                  <a:pt x="1737" y="1313"/>
                </a:moveTo>
                <a:lnTo>
                  <a:pt x="1744" y="0"/>
                </a:lnTo>
                <a:lnTo>
                  <a:pt x="0" y="0"/>
                </a:lnTo>
                <a:lnTo>
                  <a:pt x="0" y="1313"/>
                </a:lnTo>
                <a:lnTo>
                  <a:pt x="1744" y="1313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C7C0D776-68AF-830E-FBF0-B8554B2AE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1003300"/>
            <a:ext cx="6345237" cy="709613"/>
          </a:xfrm>
        </p:spPr>
        <p:txBody>
          <a:bodyPr/>
          <a:lstStyle/>
          <a:p>
            <a:r>
              <a:rPr lang="en-US" altLang="en-US"/>
              <a:t>Scalable Networks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12FE2F40-54B4-A1F6-77DA-EFF3A1CB7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763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Switch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>
                <a:solidFill>
                  <a:srgbClr val="CC0000"/>
                </a:solidFill>
              </a:rPr>
              <a:t>forwards</a:t>
            </a:r>
            <a:r>
              <a:rPr lang="en-US" altLang="en-US" sz="1800"/>
              <a:t> packets from input port to output port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>
                <a:solidFill>
                  <a:srgbClr val="CC0000"/>
                </a:solidFill>
              </a:rPr>
              <a:t>port</a:t>
            </a:r>
            <a:r>
              <a:rPr lang="en-US" altLang="en-US" sz="1800"/>
              <a:t> selected based on address in packet header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cover large geographic </a:t>
            </a:r>
            <a:r>
              <a:rPr lang="en-US" altLang="en-US" sz="1800" b="1">
                <a:solidFill>
                  <a:srgbClr val="CC0000"/>
                </a:solidFill>
              </a:rPr>
              <a:t>area</a:t>
            </a:r>
            <a:r>
              <a:rPr lang="en-US" altLang="en-US" sz="1800"/>
              <a:t> (tolerate latency)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support large numbers of </a:t>
            </a:r>
            <a:r>
              <a:rPr lang="en-US" altLang="en-US" sz="1800" b="1">
                <a:solidFill>
                  <a:srgbClr val="CC0000"/>
                </a:solidFill>
              </a:rPr>
              <a:t>hosts</a:t>
            </a:r>
            <a:r>
              <a:rPr lang="en-US" altLang="en-US" sz="1800"/>
              <a:t> (scalable bandwidth)</a:t>
            </a:r>
          </a:p>
        </p:txBody>
      </p:sp>
      <p:sp>
        <p:nvSpPr>
          <p:cNvPr id="32775" name="Rectangle 5">
            <a:extLst>
              <a:ext uri="{FF2B5EF4-FFF2-40B4-BE49-F238E27FC236}">
                <a16:creationId xmlns:a16="http://schemas.microsoft.com/office/drawing/2014/main" id="{A361B6A0-36F5-B19B-8978-96E8DB8B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4516438"/>
            <a:ext cx="1196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Input ports</a:t>
            </a:r>
            <a:endParaRPr lang="en-US" altLang="en-US" sz="2000"/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A6388C62-4030-9D01-8E56-00AE8275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45598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T3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32777" name="Rectangle 8">
            <a:extLst>
              <a:ext uri="{FF2B5EF4-FFF2-40B4-BE49-F238E27FC236}">
                <a16:creationId xmlns:a16="http://schemas.microsoft.com/office/drawing/2014/main" id="{3D00998D-2BBB-6AD6-75AC-D69AE365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7782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T3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32778" name="Rectangle 9">
            <a:extLst>
              <a:ext uri="{FF2B5EF4-FFF2-40B4-BE49-F238E27FC236}">
                <a16:creationId xmlns:a16="http://schemas.microsoft.com/office/drawing/2014/main" id="{4D0C0E94-969B-CB75-00B0-4BC86E1CE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409892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  <a:latin typeface="Arial" panose="020B0604020202020204" pitchFamily="34" charset="0"/>
              </a:rPr>
              <a:t>STS-1</a:t>
            </a:r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32779" name="Rectangle 10">
            <a:extLst>
              <a:ext uri="{FF2B5EF4-FFF2-40B4-BE49-F238E27FC236}">
                <a16:creationId xmlns:a16="http://schemas.microsoft.com/office/drawing/2014/main" id="{6A93FE95-DDCE-4BF3-6557-9ED8D118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455988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T3</a:t>
            </a:r>
            <a:endParaRPr lang="en-US" altLang="en-US" sz="2000">
              <a:solidFill>
                <a:srgbClr val="CC0000"/>
              </a:solidFill>
            </a:endParaRPr>
          </a:p>
        </p:txBody>
      </p:sp>
      <p:sp>
        <p:nvSpPr>
          <p:cNvPr id="32780" name="Rectangle 11">
            <a:extLst>
              <a:ext uri="{FF2B5EF4-FFF2-40B4-BE49-F238E27FC236}">
                <a16:creationId xmlns:a16="http://schemas.microsoft.com/office/drawing/2014/main" id="{13414C72-3914-261B-1613-71164B7A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7782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T3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32781" name="Rectangle 12">
            <a:extLst>
              <a:ext uri="{FF2B5EF4-FFF2-40B4-BE49-F238E27FC236}">
                <a16:creationId xmlns:a16="http://schemas.microsoft.com/office/drawing/2014/main" id="{D45A84BA-98B8-4B21-63B9-2A268DBD9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098925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accent1"/>
                </a:solidFill>
                <a:latin typeface="Arial" panose="020B0604020202020204" pitchFamily="34" charset="0"/>
              </a:rPr>
              <a:t>STS-1</a:t>
            </a:r>
            <a:endParaRPr lang="en-US" altLang="en-US" sz="2000">
              <a:solidFill>
                <a:schemeClr val="accent1"/>
              </a:solidFill>
            </a:endParaRPr>
          </a:p>
        </p:txBody>
      </p:sp>
      <p:sp>
        <p:nvSpPr>
          <p:cNvPr id="32782" name="Rectangle 13">
            <a:extLst>
              <a:ext uri="{FF2B5EF4-FFF2-40B4-BE49-F238E27FC236}">
                <a16:creationId xmlns:a16="http://schemas.microsoft.com/office/drawing/2014/main" id="{A3B5E19E-0746-8589-6F28-2C103AA9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3754438"/>
            <a:ext cx="74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Switch</a:t>
            </a:r>
            <a:endParaRPr lang="en-US" altLang="en-US" sz="2000"/>
          </a:p>
        </p:txBody>
      </p:sp>
      <p:sp>
        <p:nvSpPr>
          <p:cNvPr id="32783" name="Rectangle 15">
            <a:extLst>
              <a:ext uri="{FF2B5EF4-FFF2-40B4-BE49-F238E27FC236}">
                <a16:creationId xmlns:a16="http://schemas.microsoft.com/office/drawing/2014/main" id="{08EAF195-CC2F-04FD-B96B-A179E0BE1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87863"/>
            <a:ext cx="1393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Output ports</a:t>
            </a:r>
            <a:endParaRPr lang="en-US" altLang="en-US" sz="2000"/>
          </a:p>
        </p:txBody>
      </p:sp>
      <p:sp>
        <p:nvSpPr>
          <p:cNvPr id="32784" name="Line 17">
            <a:extLst>
              <a:ext uri="{FF2B5EF4-FFF2-40B4-BE49-F238E27FC236}">
                <a16:creationId xmlns:a16="http://schemas.microsoft.com/office/drawing/2014/main" id="{147A886B-16B4-4F04-AF5B-BE9A40B08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213" y="3613150"/>
            <a:ext cx="762000" cy="1588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9">
            <a:extLst>
              <a:ext uri="{FF2B5EF4-FFF2-40B4-BE49-F238E27FC236}">
                <a16:creationId xmlns:a16="http://schemas.microsoft.com/office/drawing/2014/main" id="{1A7EBAF0-279C-78CA-1604-CB1C34F99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213" y="3910013"/>
            <a:ext cx="7620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21">
            <a:extLst>
              <a:ext uri="{FF2B5EF4-FFF2-40B4-BE49-F238E27FC236}">
                <a16:creationId xmlns:a16="http://schemas.microsoft.com/office/drawing/2014/main" id="{3C9BBEE6-FB46-61FF-C8A4-DCB014675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213" y="4217988"/>
            <a:ext cx="762000" cy="1587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Line 23">
            <a:extLst>
              <a:ext uri="{FF2B5EF4-FFF2-40B4-BE49-F238E27FC236}">
                <a16:creationId xmlns:a16="http://schemas.microsoft.com/office/drawing/2014/main" id="{5BB2B662-5E86-B54A-D06B-4B3E7368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3613150"/>
            <a:ext cx="754062" cy="1588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Line 25">
            <a:extLst>
              <a:ext uri="{FF2B5EF4-FFF2-40B4-BE49-F238E27FC236}">
                <a16:creationId xmlns:a16="http://schemas.microsoft.com/office/drawing/2014/main" id="{1F6669CF-0B9F-D0D9-978F-C3B4CCF06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3910013"/>
            <a:ext cx="754062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Line 27">
            <a:extLst>
              <a:ext uri="{FF2B5EF4-FFF2-40B4-BE49-F238E27FC236}">
                <a16:creationId xmlns:a16="http://schemas.microsoft.com/office/drawing/2014/main" id="{AB207979-A826-598C-653A-04499683C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4217988"/>
            <a:ext cx="754062" cy="1587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863D1B9B-BF66-0B93-2C64-417721C8C4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A080AA-5D06-4E61-B969-B615B1799BD8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7F6D0541-49B3-3C0A-544C-BEBC7E53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812119E-3B95-4200-9E62-79C53F7F4B49}" type="slidenum">
              <a:rPr lang="en-US" altLang="en-US">
                <a:solidFill>
                  <a:schemeClr val="bg1"/>
                </a:solidFill>
              </a:rPr>
              <a:pPr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3796" name="Rectangle 1026">
            <a:extLst>
              <a:ext uri="{FF2B5EF4-FFF2-40B4-BE49-F238E27FC236}">
                <a16:creationId xmlns:a16="http://schemas.microsoft.com/office/drawing/2014/main" id="{1202CC82-6C22-51AF-AE85-C0AF8C805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Packet Forwarding Analogy</a:t>
            </a:r>
          </a:p>
        </p:txBody>
      </p:sp>
      <p:sp>
        <p:nvSpPr>
          <p:cNvPr id="33797" name="Rectangle 1027">
            <a:extLst>
              <a:ext uri="{FF2B5EF4-FFF2-40B4-BE49-F238E27FC236}">
                <a16:creationId xmlns:a16="http://schemas.microsoft.com/office/drawing/2014/main" id="{926BD3A3-5BE6-5E06-E95B-629F42CC2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763000" cy="4114800"/>
          </a:xfrm>
        </p:spPr>
        <p:txBody>
          <a:bodyPr/>
          <a:lstStyle/>
          <a:p>
            <a:r>
              <a:rPr lang="en-US" altLang="en-US" sz="2400">
                <a:latin typeface="TimesNewRomanPSMT" charset="0"/>
              </a:rPr>
              <a:t>Process of going from one place to another</a:t>
            </a:r>
          </a:p>
          <a:p>
            <a:r>
              <a:rPr lang="en-US" altLang="en-US" sz="2400">
                <a:latin typeface="TimesNewRomanPSMT" charset="0"/>
              </a:rPr>
              <a:t>Focus on </a:t>
            </a:r>
            <a:r>
              <a:rPr lang="en-US" altLang="en-US" sz="2400" b="1">
                <a:solidFill>
                  <a:srgbClr val="CC0000"/>
                </a:solidFill>
                <a:latin typeface="TimesNewRomanPSMT" charset="0"/>
              </a:rPr>
              <a:t>decision process at intersections</a:t>
            </a:r>
          </a:p>
          <a:p>
            <a:r>
              <a:rPr lang="en-US" altLang="en-US" sz="2400">
                <a:latin typeface="TimesNewRomanPSMT" charset="0"/>
              </a:rPr>
              <a:t>Path splits, how do you decide which way to go?</a:t>
            </a:r>
          </a:p>
          <a:p>
            <a:r>
              <a:rPr lang="en-US" altLang="en-US" sz="2400">
                <a:latin typeface="TimesNewRomanPSMT" charset="0"/>
              </a:rPr>
              <a:t>How do you navigate at intersections? 3 scenarios:</a:t>
            </a:r>
          </a:p>
          <a:p>
            <a:pPr lvl="1"/>
            <a:r>
              <a:rPr lang="en-US" altLang="en-US" sz="2000">
                <a:latin typeface="TimesNewRomanPSMT" charset="0"/>
              </a:rPr>
              <a:t>from your office to home</a:t>
            </a:r>
          </a:p>
          <a:p>
            <a:pPr lvl="1"/>
            <a:r>
              <a:rPr lang="en-US" altLang="en-US" sz="2000">
                <a:latin typeface="TimesNewRomanPSMT" charset="0"/>
              </a:rPr>
              <a:t>from your home to a new friend’s house (with directions)</a:t>
            </a:r>
          </a:p>
          <a:p>
            <a:pPr lvl="1"/>
            <a:r>
              <a:rPr lang="en-US" altLang="en-US" sz="2000">
                <a:latin typeface="TimesNewRomanPSMT" charset="0"/>
              </a:rPr>
              <a:t>from Airport to the Hotel (without directions)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AF2A1391-CE41-C193-431F-504650A39C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A0F1E3-4C73-4398-A3EB-9B01C3418BFD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026FA8A8-A6C6-2AC0-1E5B-6C11D570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7245647-969C-4857-9D29-38D39C6B0358}" type="slidenum">
              <a:rPr lang="en-US" altLang="en-US">
                <a:solidFill>
                  <a:schemeClr val="bg1"/>
                </a:solidFill>
              </a:rPr>
              <a:pPr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A9A4A03E-0795-F006-03ED-F3FCF4C4F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Packet Switching / Forwarding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C091F649-F0E0-F56B-0B9E-EBAD7D7AB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Forwarding: the task of </a:t>
            </a:r>
            <a:r>
              <a:rPr lang="en-US" altLang="en-US" sz="2400" b="1">
                <a:solidFill>
                  <a:srgbClr val="CC0000"/>
                </a:solidFill>
              </a:rPr>
              <a:t>selecting</a:t>
            </a:r>
            <a:r>
              <a:rPr lang="en-US" altLang="en-US" sz="2400"/>
              <a:t> an appropriate output </a:t>
            </a:r>
            <a:r>
              <a:rPr lang="en-US" altLang="en-US" sz="2400" b="1">
                <a:solidFill>
                  <a:srgbClr val="CC0000"/>
                </a:solidFill>
              </a:rPr>
              <a:t>port</a:t>
            </a:r>
            <a:r>
              <a:rPr lang="en-US" altLang="en-US" sz="2400"/>
              <a:t> for a packet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Goals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Require limited information (both packet and switch)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Admit efficient implementation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Three approaches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Datagram or connectionless approach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Virtual circuit or connection-oriented approach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Source routing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Important notion: </a:t>
            </a:r>
            <a:r>
              <a:rPr lang="en-US" altLang="en-US" sz="2400" b="1">
                <a:solidFill>
                  <a:srgbClr val="CC0000"/>
                </a:solidFill>
              </a:rPr>
              <a:t>unique</a:t>
            </a:r>
            <a:r>
              <a:rPr lang="en-US" altLang="en-US" sz="2400"/>
              <a:t> global address per host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45E8C473-EE85-D858-97B6-36CAE25C07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5DE5D3-8375-40A0-8806-ACD58AB3B6A2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B2652A54-9D83-1586-AC06-C1915FB8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C1D8B16-C210-4657-8352-4E04EA6346D4}" type="slidenum">
              <a:rPr lang="en-US" altLang="en-US">
                <a:solidFill>
                  <a:schemeClr val="bg1"/>
                </a:solidFill>
              </a:rPr>
              <a:pPr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04E8BCBF-1D88-C609-49EE-FB28C9EC1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77900"/>
          </a:xfrm>
        </p:spPr>
        <p:txBody>
          <a:bodyPr/>
          <a:lstStyle/>
          <a:p>
            <a:r>
              <a:rPr lang="en-US" altLang="en-US"/>
              <a:t>Datagram Switching / Forwarding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7CA47962-A2CD-84E4-911C-AE0B74F8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9657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000"/>
              <a:t>Every packet contains </a:t>
            </a:r>
            <a:r>
              <a:rPr lang="en-US" altLang="en-US" sz="2000" b="1">
                <a:solidFill>
                  <a:srgbClr val="CC0000"/>
                </a:solidFill>
              </a:rPr>
              <a:t>enough information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Enables a switch to decide how to forward it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Switch </a:t>
            </a:r>
            <a:r>
              <a:rPr lang="en-US" altLang="en-US" sz="2000" b="1">
                <a:solidFill>
                  <a:srgbClr val="CC0000"/>
                </a:solidFill>
              </a:rPr>
              <a:t>translates</a:t>
            </a:r>
            <a:r>
              <a:rPr lang="en-US" altLang="en-US" sz="2000"/>
              <a:t> global address to output port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Maintains forwarding/routing </a:t>
            </a:r>
            <a:r>
              <a:rPr lang="en-US" altLang="en-US" b="1">
                <a:solidFill>
                  <a:srgbClr val="CC0000"/>
                </a:solidFill>
              </a:rPr>
              <a:t>table</a:t>
            </a:r>
            <a:r>
              <a:rPr lang="en-US" altLang="en-US"/>
              <a:t> for translations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Each packet forwarded and travels </a:t>
            </a:r>
            <a:r>
              <a:rPr lang="en-US" altLang="en-US" sz="2000" b="1">
                <a:solidFill>
                  <a:srgbClr val="CC0000"/>
                </a:solidFill>
              </a:rPr>
              <a:t>independently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No connection setup phase (</a:t>
            </a:r>
            <a:r>
              <a:rPr lang="en-US" altLang="en-US" sz="2000" b="1" i="1">
                <a:solidFill>
                  <a:srgbClr val="CC0000"/>
                </a:solidFill>
              </a:rPr>
              <a:t>connectionless</a:t>
            </a:r>
            <a:r>
              <a:rPr lang="en-US" altLang="en-US" sz="2000" i="1"/>
              <a:t> </a:t>
            </a:r>
            <a:r>
              <a:rPr lang="en-US" altLang="en-US" sz="2000"/>
              <a:t>model)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Analogy: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Postal system: each packet contains complete address for its destination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Following signs (provided by switches) to reach destination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169A1624-C2ED-CB22-A803-65653246F8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CA9E79-8F8A-41E0-91F7-199911294E22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36D3408F-1AF1-B039-2C25-8AC2821D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33B85B0-1EBC-4B85-9207-8A33617C2FE6}" type="slidenum">
              <a:rPr lang="en-US" altLang="en-US">
                <a:solidFill>
                  <a:schemeClr val="bg1"/>
                </a:solidFill>
              </a:rPr>
              <a:pPr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6868" name="Freeform 67">
            <a:extLst>
              <a:ext uri="{FF2B5EF4-FFF2-40B4-BE49-F238E27FC236}">
                <a16:creationId xmlns:a16="http://schemas.microsoft.com/office/drawing/2014/main" id="{055C6C25-467A-5D4C-6339-44459C702066}"/>
              </a:ext>
            </a:extLst>
          </p:cNvPr>
          <p:cNvSpPr>
            <a:spLocks/>
          </p:cNvSpPr>
          <p:nvPr/>
        </p:nvSpPr>
        <p:spPr bwMode="auto">
          <a:xfrm>
            <a:off x="6656388" y="5672138"/>
            <a:ext cx="273050" cy="300037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6869" name="Freeform 58">
            <a:extLst>
              <a:ext uri="{FF2B5EF4-FFF2-40B4-BE49-F238E27FC236}">
                <a16:creationId xmlns:a16="http://schemas.microsoft.com/office/drawing/2014/main" id="{9AA63451-A378-5A38-ED2B-4BE4F1763290}"/>
              </a:ext>
            </a:extLst>
          </p:cNvPr>
          <p:cNvSpPr>
            <a:spLocks/>
          </p:cNvSpPr>
          <p:nvPr/>
        </p:nvSpPr>
        <p:spPr bwMode="auto">
          <a:xfrm>
            <a:off x="4587875" y="4429125"/>
            <a:ext cx="273050" cy="300038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6780BC40-9D50-10F2-2D28-1E2269FB1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Datagram Switching</a:t>
            </a:r>
          </a:p>
        </p:txBody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A3671B05-7B64-9BBB-2526-1AE15017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5188"/>
            <a:ext cx="7772400" cy="1370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Managing tables in large, complex networks with dynamically changing topologies is a real challenge for the </a:t>
            </a:r>
            <a:r>
              <a:rPr lang="en-US" altLang="en-US" sz="2200" b="1" i="1">
                <a:solidFill>
                  <a:srgbClr val="CC0000"/>
                </a:solidFill>
              </a:rPr>
              <a:t>routing</a:t>
            </a:r>
            <a:r>
              <a:rPr lang="en-US" altLang="en-US" sz="2200"/>
              <a:t> protocol</a:t>
            </a:r>
          </a:p>
        </p:txBody>
      </p:sp>
      <p:sp>
        <p:nvSpPr>
          <p:cNvPr id="36872" name="Freeform 11">
            <a:extLst>
              <a:ext uri="{FF2B5EF4-FFF2-40B4-BE49-F238E27FC236}">
                <a16:creationId xmlns:a16="http://schemas.microsoft.com/office/drawing/2014/main" id="{A89D77CD-F4B3-DCA4-3038-E01E337B649A}"/>
              </a:ext>
            </a:extLst>
          </p:cNvPr>
          <p:cNvSpPr>
            <a:spLocks/>
          </p:cNvSpPr>
          <p:nvPr/>
        </p:nvSpPr>
        <p:spPr bwMode="auto">
          <a:xfrm>
            <a:off x="7480300" y="5719763"/>
            <a:ext cx="271463" cy="204787"/>
          </a:xfrm>
          <a:custGeom>
            <a:avLst/>
            <a:gdLst>
              <a:gd name="T0" fmla="*/ 2147483646 w 248"/>
              <a:gd name="T1" fmla="*/ 2147483646 h 170"/>
              <a:gd name="T2" fmla="*/ 2147483646 w 248"/>
              <a:gd name="T3" fmla="*/ 0 h 170"/>
              <a:gd name="T4" fmla="*/ 0 w 248"/>
              <a:gd name="T5" fmla="*/ 0 h 170"/>
              <a:gd name="T6" fmla="*/ 0 w 248"/>
              <a:gd name="T7" fmla="*/ 2147483646 h 170"/>
              <a:gd name="T8" fmla="*/ 2147483646 w 248"/>
              <a:gd name="T9" fmla="*/ 2147483646 h 170"/>
              <a:gd name="T10" fmla="*/ 2147483646 w 248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Rectangle 12">
            <a:extLst>
              <a:ext uri="{FF2B5EF4-FFF2-40B4-BE49-F238E27FC236}">
                <a16:creationId xmlns:a16="http://schemas.microsoft.com/office/drawing/2014/main" id="{D3DE27F4-5EE9-317E-9EA5-BE3740127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43846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36874" name="Rectangle 13">
            <a:extLst>
              <a:ext uri="{FF2B5EF4-FFF2-40B4-BE49-F238E27FC236}">
                <a16:creationId xmlns:a16="http://schemas.microsoft.com/office/drawing/2014/main" id="{0CE99BD6-2344-5E32-A1C1-68E770C2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4235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36875" name="Rectangle 14">
            <a:extLst>
              <a:ext uri="{FF2B5EF4-FFF2-40B4-BE49-F238E27FC236}">
                <a16:creationId xmlns:a16="http://schemas.microsoft.com/office/drawing/2014/main" id="{29926A22-4AC0-FD01-A9EE-C4F066295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40528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36876" name="Rectangle 15">
            <a:extLst>
              <a:ext uri="{FF2B5EF4-FFF2-40B4-BE49-F238E27FC236}">
                <a16:creationId xmlns:a16="http://schemas.microsoft.com/office/drawing/2014/main" id="{375E3309-DF30-2B08-0E0F-06C36F542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37909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36877" name="Rectangle 16">
            <a:extLst>
              <a:ext uri="{FF2B5EF4-FFF2-40B4-BE49-F238E27FC236}">
                <a16:creationId xmlns:a16="http://schemas.microsoft.com/office/drawing/2014/main" id="{415FFDBF-C1CC-EF55-FA3C-D17D39BBD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54070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36878" name="Rectangle 17">
            <a:extLst>
              <a:ext uri="{FF2B5EF4-FFF2-40B4-BE49-F238E27FC236}">
                <a16:creationId xmlns:a16="http://schemas.microsoft.com/office/drawing/2014/main" id="{67EEB5BA-35E9-B248-B6A2-62926160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6689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36879" name="Rectangle 18">
            <a:extLst>
              <a:ext uri="{FF2B5EF4-FFF2-40B4-BE49-F238E27FC236}">
                <a16:creationId xmlns:a16="http://schemas.microsoft.com/office/drawing/2014/main" id="{041A8930-AD59-A74B-E7B7-4079FAF8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58356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36880" name="Rectangle 19">
            <a:extLst>
              <a:ext uri="{FF2B5EF4-FFF2-40B4-BE49-F238E27FC236}">
                <a16:creationId xmlns:a16="http://schemas.microsoft.com/office/drawing/2014/main" id="{A3CF088C-528F-EB86-D198-9FF96D25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60118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36881" name="Rectangle 20">
            <a:extLst>
              <a:ext uri="{FF2B5EF4-FFF2-40B4-BE49-F238E27FC236}">
                <a16:creationId xmlns:a16="http://schemas.microsoft.com/office/drawing/2014/main" id="{3E70767A-C955-4C3D-D5CA-6C6AFE56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41576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36882" name="Rectangle 21">
            <a:extLst>
              <a:ext uri="{FF2B5EF4-FFF2-40B4-BE49-F238E27FC236}">
                <a16:creationId xmlns:a16="http://schemas.microsoft.com/office/drawing/2014/main" id="{E26AF5A6-6507-8C20-7B4A-A460A790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45704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36883" name="Rectangle 22">
            <a:extLst>
              <a:ext uri="{FF2B5EF4-FFF2-40B4-BE49-F238E27FC236}">
                <a16:creationId xmlns:a16="http://schemas.microsoft.com/office/drawing/2014/main" id="{F3E19417-0E85-0FA3-BA8C-FDCAAD89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44418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36884" name="Rectangle 23">
            <a:extLst>
              <a:ext uri="{FF2B5EF4-FFF2-40B4-BE49-F238E27FC236}">
                <a16:creationId xmlns:a16="http://schemas.microsoft.com/office/drawing/2014/main" id="{8BAE6CEB-C818-378A-17EF-C4758999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47815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36885" name="Line 24">
            <a:extLst>
              <a:ext uri="{FF2B5EF4-FFF2-40B4-BE49-F238E27FC236}">
                <a16:creationId xmlns:a16="http://schemas.microsoft.com/office/drawing/2014/main" id="{C15EB5A7-E3F6-999E-43CA-7456B95AD1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4675" y="4586288"/>
            <a:ext cx="195263" cy="3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Freeform 25">
            <a:extLst>
              <a:ext uri="{FF2B5EF4-FFF2-40B4-BE49-F238E27FC236}">
                <a16:creationId xmlns:a16="http://schemas.microsoft.com/office/drawing/2014/main" id="{068A5A4C-07E5-FBCE-B4C1-66C93268ECFB}"/>
              </a:ext>
            </a:extLst>
          </p:cNvPr>
          <p:cNvSpPr>
            <a:spLocks/>
          </p:cNvSpPr>
          <p:nvPr/>
        </p:nvSpPr>
        <p:spPr bwMode="auto">
          <a:xfrm flipV="1">
            <a:off x="4851400" y="4203700"/>
            <a:ext cx="1236663" cy="381000"/>
          </a:xfrm>
          <a:custGeom>
            <a:avLst/>
            <a:gdLst>
              <a:gd name="T0" fmla="*/ 0 w 1129"/>
              <a:gd name="T1" fmla="*/ 0 h 314"/>
              <a:gd name="T2" fmla="*/ 2147483646 w 1129"/>
              <a:gd name="T3" fmla="*/ 2147483646 h 314"/>
              <a:gd name="T4" fmla="*/ 2147483646 w 1129"/>
              <a:gd name="T5" fmla="*/ 2147483646 h 314"/>
              <a:gd name="T6" fmla="*/ 2147483646 w 1129"/>
              <a:gd name="T7" fmla="*/ 2147483646 h 314"/>
              <a:gd name="T8" fmla="*/ 2147483646 w 1129"/>
              <a:gd name="T9" fmla="*/ 2147483646 h 314"/>
              <a:gd name="T10" fmla="*/ 2147483646 w 1129"/>
              <a:gd name="T11" fmla="*/ 2147483646 h 314"/>
              <a:gd name="T12" fmla="*/ 2147483646 w 1129"/>
              <a:gd name="T13" fmla="*/ 2147483646 h 314"/>
              <a:gd name="T14" fmla="*/ 2147483646 w 1129"/>
              <a:gd name="T15" fmla="*/ 2147483646 h 314"/>
              <a:gd name="T16" fmla="*/ 2147483646 w 1129"/>
              <a:gd name="T17" fmla="*/ 2147483646 h 314"/>
              <a:gd name="T18" fmla="*/ 2147483646 w 1129"/>
              <a:gd name="T19" fmla="*/ 2147483646 h 314"/>
              <a:gd name="T20" fmla="*/ 2147483646 w 1129"/>
              <a:gd name="T21" fmla="*/ 2147483646 h 314"/>
              <a:gd name="T22" fmla="*/ 2147483646 w 1129"/>
              <a:gd name="T23" fmla="*/ 2147483646 h 314"/>
              <a:gd name="T24" fmla="*/ 2147483646 w 1129"/>
              <a:gd name="T25" fmla="*/ 2147483646 h 314"/>
              <a:gd name="T26" fmla="*/ 2147483646 w 1129"/>
              <a:gd name="T27" fmla="*/ 2147483646 h 314"/>
              <a:gd name="T28" fmla="*/ 2147483646 w 1129"/>
              <a:gd name="T29" fmla="*/ 2147483646 h 314"/>
              <a:gd name="T30" fmla="*/ 2147483646 w 1129"/>
              <a:gd name="T31" fmla="*/ 2147483646 h 314"/>
              <a:gd name="T32" fmla="*/ 2147483646 w 1129"/>
              <a:gd name="T33" fmla="*/ 2147483646 h 314"/>
              <a:gd name="T34" fmla="*/ 2147483646 w 1129"/>
              <a:gd name="T35" fmla="*/ 2147483646 h 314"/>
              <a:gd name="T36" fmla="*/ 2147483646 w 1129"/>
              <a:gd name="T37" fmla="*/ 2147483646 h 314"/>
              <a:gd name="T38" fmla="*/ 2147483646 w 1129"/>
              <a:gd name="T39" fmla="*/ 2147483646 h 314"/>
              <a:gd name="T40" fmla="*/ 2147483646 w 1129"/>
              <a:gd name="T41" fmla="*/ 2147483646 h 314"/>
              <a:gd name="T42" fmla="*/ 2147483646 w 1129"/>
              <a:gd name="T43" fmla="*/ 2147483646 h 314"/>
              <a:gd name="T44" fmla="*/ 2147483646 w 1129"/>
              <a:gd name="T45" fmla="*/ 2147483646 h 314"/>
              <a:gd name="T46" fmla="*/ 2147483646 w 1129"/>
              <a:gd name="T47" fmla="*/ 2147483646 h 314"/>
              <a:gd name="T48" fmla="*/ 2147483646 w 1129"/>
              <a:gd name="T49" fmla="*/ 2147483646 h 314"/>
              <a:gd name="T50" fmla="*/ 2147483646 w 1129"/>
              <a:gd name="T51" fmla="*/ 2147483646 h 314"/>
              <a:gd name="T52" fmla="*/ 2147483646 w 1129"/>
              <a:gd name="T53" fmla="*/ 2147483646 h 314"/>
              <a:gd name="T54" fmla="*/ 2147483646 w 1129"/>
              <a:gd name="T55" fmla="*/ 2147483646 h 314"/>
              <a:gd name="T56" fmla="*/ 2147483646 w 1129"/>
              <a:gd name="T57" fmla="*/ 2147483646 h 314"/>
              <a:gd name="T58" fmla="*/ 2147483646 w 1129"/>
              <a:gd name="T59" fmla="*/ 2147483646 h 314"/>
              <a:gd name="T60" fmla="*/ 2147483646 w 1129"/>
              <a:gd name="T61" fmla="*/ 2147483646 h 314"/>
              <a:gd name="T62" fmla="*/ 2147483646 w 1129"/>
              <a:gd name="T63" fmla="*/ 2147483646 h 314"/>
              <a:gd name="T64" fmla="*/ 2147483646 w 1129"/>
              <a:gd name="T65" fmla="*/ 2147483646 h 314"/>
              <a:gd name="T66" fmla="*/ 2147483646 w 1129"/>
              <a:gd name="T67" fmla="*/ 2147483646 h 314"/>
              <a:gd name="T68" fmla="*/ 2147483646 w 1129"/>
              <a:gd name="T69" fmla="*/ 2147483646 h 314"/>
              <a:gd name="T70" fmla="*/ 2147483646 w 1129"/>
              <a:gd name="T71" fmla="*/ 2147483646 h 314"/>
              <a:gd name="T72" fmla="*/ 2147483646 w 1129"/>
              <a:gd name="T73" fmla="*/ 2147483646 h 314"/>
              <a:gd name="T74" fmla="*/ 2147483646 w 1129"/>
              <a:gd name="T75" fmla="*/ 2147483646 h 314"/>
              <a:gd name="T76" fmla="*/ 2147483646 w 1129"/>
              <a:gd name="T77" fmla="*/ 2147483646 h 314"/>
              <a:gd name="T78" fmla="*/ 2147483646 w 1129"/>
              <a:gd name="T79" fmla="*/ 2147483646 h 314"/>
              <a:gd name="T80" fmla="*/ 2147483646 w 1129"/>
              <a:gd name="T81" fmla="*/ 2147483646 h 314"/>
              <a:gd name="T82" fmla="*/ 2147483646 w 1129"/>
              <a:gd name="T83" fmla="*/ 2147483646 h 314"/>
              <a:gd name="T84" fmla="*/ 2147483646 w 1129"/>
              <a:gd name="T85" fmla="*/ 2147483646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Freeform 27">
            <a:extLst>
              <a:ext uri="{FF2B5EF4-FFF2-40B4-BE49-F238E27FC236}">
                <a16:creationId xmlns:a16="http://schemas.microsoft.com/office/drawing/2014/main" id="{9E495ECF-8822-6E2E-DA52-07DA80B8384E}"/>
              </a:ext>
            </a:extLst>
          </p:cNvPr>
          <p:cNvSpPr>
            <a:spLocks/>
          </p:cNvSpPr>
          <p:nvPr/>
        </p:nvSpPr>
        <p:spPr bwMode="auto">
          <a:xfrm>
            <a:off x="6223000" y="4348163"/>
            <a:ext cx="582613" cy="1317625"/>
          </a:xfrm>
          <a:custGeom>
            <a:avLst/>
            <a:gdLst>
              <a:gd name="T0" fmla="*/ 0 w 532"/>
              <a:gd name="T1" fmla="*/ 0 h 1104"/>
              <a:gd name="T2" fmla="*/ 2147483646 w 532"/>
              <a:gd name="T3" fmla="*/ 2147483646 h 1104"/>
              <a:gd name="T4" fmla="*/ 2147483646 w 532"/>
              <a:gd name="T5" fmla="*/ 2147483646 h 1104"/>
              <a:gd name="T6" fmla="*/ 2147483646 w 532"/>
              <a:gd name="T7" fmla="*/ 2147483646 h 1104"/>
              <a:gd name="T8" fmla="*/ 2147483646 w 532"/>
              <a:gd name="T9" fmla="*/ 2147483646 h 1104"/>
              <a:gd name="T10" fmla="*/ 2147483646 w 532"/>
              <a:gd name="T11" fmla="*/ 2147483646 h 1104"/>
              <a:gd name="T12" fmla="*/ 2147483646 w 532"/>
              <a:gd name="T13" fmla="*/ 2147483646 h 1104"/>
              <a:gd name="T14" fmla="*/ 2147483646 w 532"/>
              <a:gd name="T15" fmla="*/ 2147483646 h 1104"/>
              <a:gd name="T16" fmla="*/ 2147483646 w 532"/>
              <a:gd name="T17" fmla="*/ 2147483646 h 1104"/>
              <a:gd name="T18" fmla="*/ 2147483646 w 532"/>
              <a:gd name="T19" fmla="*/ 2147483646 h 1104"/>
              <a:gd name="T20" fmla="*/ 2147483646 w 532"/>
              <a:gd name="T21" fmla="*/ 2147483646 h 1104"/>
              <a:gd name="T22" fmla="*/ 2147483646 w 532"/>
              <a:gd name="T23" fmla="*/ 2147483646 h 1104"/>
              <a:gd name="T24" fmla="*/ 2147483646 w 532"/>
              <a:gd name="T25" fmla="*/ 2147483646 h 1104"/>
              <a:gd name="T26" fmla="*/ 2147483646 w 532"/>
              <a:gd name="T27" fmla="*/ 2147483646 h 1104"/>
              <a:gd name="T28" fmla="*/ 2147483646 w 532"/>
              <a:gd name="T29" fmla="*/ 2147483646 h 1104"/>
              <a:gd name="T30" fmla="*/ 2147483646 w 532"/>
              <a:gd name="T31" fmla="*/ 2147483646 h 1104"/>
              <a:gd name="T32" fmla="*/ 2147483646 w 532"/>
              <a:gd name="T33" fmla="*/ 2147483646 h 1104"/>
              <a:gd name="T34" fmla="*/ 2147483646 w 532"/>
              <a:gd name="T35" fmla="*/ 2147483646 h 1104"/>
              <a:gd name="T36" fmla="*/ 2147483646 w 532"/>
              <a:gd name="T37" fmla="*/ 2147483646 h 1104"/>
              <a:gd name="T38" fmla="*/ 2147483646 w 532"/>
              <a:gd name="T39" fmla="*/ 2147483646 h 1104"/>
              <a:gd name="T40" fmla="*/ 2147483646 w 532"/>
              <a:gd name="T41" fmla="*/ 2147483646 h 1104"/>
              <a:gd name="T42" fmla="*/ 2147483646 w 532"/>
              <a:gd name="T43" fmla="*/ 2147483646 h 1104"/>
              <a:gd name="T44" fmla="*/ 2147483646 w 532"/>
              <a:gd name="T45" fmla="*/ 2147483646 h 1104"/>
              <a:gd name="T46" fmla="*/ 2147483646 w 532"/>
              <a:gd name="T47" fmla="*/ 2147483646 h 1104"/>
              <a:gd name="T48" fmla="*/ 2147483646 w 532"/>
              <a:gd name="T49" fmla="*/ 2147483646 h 1104"/>
              <a:gd name="T50" fmla="*/ 2147483646 w 532"/>
              <a:gd name="T51" fmla="*/ 2147483646 h 1104"/>
              <a:gd name="T52" fmla="*/ 2147483646 w 532"/>
              <a:gd name="T53" fmla="*/ 2147483646 h 1104"/>
              <a:gd name="T54" fmla="*/ 2147483646 w 532"/>
              <a:gd name="T55" fmla="*/ 2147483646 h 1104"/>
              <a:gd name="T56" fmla="*/ 2147483646 w 532"/>
              <a:gd name="T57" fmla="*/ 2147483646 h 1104"/>
              <a:gd name="T58" fmla="*/ 2147483646 w 532"/>
              <a:gd name="T59" fmla="*/ 2147483646 h 1104"/>
              <a:gd name="T60" fmla="*/ 2147483646 w 532"/>
              <a:gd name="T61" fmla="*/ 2147483646 h 1104"/>
              <a:gd name="T62" fmla="*/ 2147483646 w 532"/>
              <a:gd name="T63" fmla="*/ 2147483646 h 1104"/>
              <a:gd name="T64" fmla="*/ 2147483646 w 532"/>
              <a:gd name="T65" fmla="*/ 2147483646 h 1104"/>
              <a:gd name="T66" fmla="*/ 2147483646 w 532"/>
              <a:gd name="T67" fmla="*/ 2147483646 h 1104"/>
              <a:gd name="T68" fmla="*/ 2147483646 w 532"/>
              <a:gd name="T69" fmla="*/ 2147483646 h 1104"/>
              <a:gd name="T70" fmla="*/ 2147483646 w 532"/>
              <a:gd name="T71" fmla="*/ 2147483646 h 1104"/>
              <a:gd name="T72" fmla="*/ 2147483646 w 532"/>
              <a:gd name="T73" fmla="*/ 2147483646 h 1104"/>
              <a:gd name="T74" fmla="*/ 2147483646 w 532"/>
              <a:gd name="T75" fmla="*/ 2147483646 h 1104"/>
              <a:gd name="T76" fmla="*/ 2147483646 w 532"/>
              <a:gd name="T77" fmla="*/ 2147483646 h 1104"/>
              <a:gd name="T78" fmla="*/ 2147483646 w 532"/>
              <a:gd name="T79" fmla="*/ 2147483646 h 1104"/>
              <a:gd name="T80" fmla="*/ 2147483646 w 532"/>
              <a:gd name="T81" fmla="*/ 2147483646 h 1104"/>
              <a:gd name="T82" fmla="*/ 2147483646 w 532"/>
              <a:gd name="T83" fmla="*/ 2147483646 h 1104"/>
              <a:gd name="T84" fmla="*/ 2147483646 w 532"/>
              <a:gd name="T85" fmla="*/ 2147483646 h 1104"/>
              <a:gd name="T86" fmla="*/ 2147483646 w 532"/>
              <a:gd name="T87" fmla="*/ 2147483646 h 1104"/>
              <a:gd name="T88" fmla="*/ 2147483646 w 532"/>
              <a:gd name="T89" fmla="*/ 2147483646 h 1104"/>
              <a:gd name="T90" fmla="*/ 2147483646 w 532"/>
              <a:gd name="T91" fmla="*/ 2147483646 h 1104"/>
              <a:gd name="T92" fmla="*/ 2147483646 w 532"/>
              <a:gd name="T93" fmla="*/ 2147483646 h 1104"/>
              <a:gd name="T94" fmla="*/ 2147483646 w 532"/>
              <a:gd name="T95" fmla="*/ 2147483646 h 1104"/>
              <a:gd name="T96" fmla="*/ 2147483646 w 532"/>
              <a:gd name="T97" fmla="*/ 2147483646 h 1104"/>
              <a:gd name="T98" fmla="*/ 2147483646 w 532"/>
              <a:gd name="T99" fmla="*/ 2147483646 h 1104"/>
              <a:gd name="T100" fmla="*/ 2147483646 w 532"/>
              <a:gd name="T101" fmla="*/ 2147483646 h 1104"/>
              <a:gd name="T102" fmla="*/ 2147483646 w 532"/>
              <a:gd name="T103" fmla="*/ 2147483646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Freeform 28">
            <a:extLst>
              <a:ext uri="{FF2B5EF4-FFF2-40B4-BE49-F238E27FC236}">
                <a16:creationId xmlns:a16="http://schemas.microsoft.com/office/drawing/2014/main" id="{3315F6B5-B643-7480-6158-77FB68A08B94}"/>
              </a:ext>
            </a:extLst>
          </p:cNvPr>
          <p:cNvSpPr>
            <a:spLocks/>
          </p:cNvSpPr>
          <p:nvPr/>
        </p:nvSpPr>
        <p:spPr bwMode="auto">
          <a:xfrm>
            <a:off x="4597400" y="5211763"/>
            <a:ext cx="271463" cy="207962"/>
          </a:xfrm>
          <a:custGeom>
            <a:avLst/>
            <a:gdLst>
              <a:gd name="T0" fmla="*/ 2147483646 w 248"/>
              <a:gd name="T1" fmla="*/ 2147483646 h 173"/>
              <a:gd name="T2" fmla="*/ 2147483646 w 248"/>
              <a:gd name="T3" fmla="*/ 0 h 173"/>
              <a:gd name="T4" fmla="*/ 0 w 248"/>
              <a:gd name="T5" fmla="*/ 0 h 173"/>
              <a:gd name="T6" fmla="*/ 0 w 248"/>
              <a:gd name="T7" fmla="*/ 2147483646 h 173"/>
              <a:gd name="T8" fmla="*/ 2147483646 w 248"/>
              <a:gd name="T9" fmla="*/ 2147483646 h 173"/>
              <a:gd name="T10" fmla="*/ 2147483646 w 248"/>
              <a:gd name="T11" fmla="*/ 2147483646 h 1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3"/>
              <a:gd name="T20" fmla="*/ 248 w 248"/>
              <a:gd name="T21" fmla="*/ 173 h 1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3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3"/>
                </a:lnTo>
                <a:lnTo>
                  <a:pt x="248" y="173"/>
                </a:lnTo>
              </a:path>
            </a:pathLst>
          </a:cu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9">
            <a:extLst>
              <a:ext uri="{FF2B5EF4-FFF2-40B4-BE49-F238E27FC236}">
                <a16:creationId xmlns:a16="http://schemas.microsoft.com/office/drawing/2014/main" id="{67385CCB-577C-40F6-F112-A9807FA69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6838" y="5818188"/>
            <a:ext cx="212725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30">
            <a:extLst>
              <a:ext uri="{FF2B5EF4-FFF2-40B4-BE49-F238E27FC236}">
                <a16:creationId xmlns:a16="http://schemas.microsoft.com/office/drawing/2014/main" id="{90C19BE1-2EEC-2437-ED23-FC599074D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613" y="5818188"/>
            <a:ext cx="547687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31">
            <a:extLst>
              <a:ext uri="{FF2B5EF4-FFF2-40B4-BE49-F238E27FC236}">
                <a16:creationId xmlns:a16="http://schemas.microsoft.com/office/drawing/2014/main" id="{3E990CD3-7F4C-131C-742D-937E3F12D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0" y="5981700"/>
            <a:ext cx="1588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Rectangle 32">
            <a:extLst>
              <a:ext uri="{FF2B5EF4-FFF2-40B4-BE49-F238E27FC236}">
                <a16:creationId xmlns:a16="http://schemas.microsoft.com/office/drawing/2014/main" id="{AB9B3C2F-4700-5257-09FC-EDADAE88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341938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3</a:t>
            </a:r>
            <a:endParaRPr lang="en-US" altLang="en-US" sz="1000"/>
          </a:p>
        </p:txBody>
      </p:sp>
      <p:sp>
        <p:nvSpPr>
          <p:cNvPr id="36893" name="Rectangle 33">
            <a:extLst>
              <a:ext uri="{FF2B5EF4-FFF2-40B4-BE49-F238E27FC236}">
                <a16:creationId xmlns:a16="http://schemas.microsoft.com/office/drawing/2014/main" id="{C878B689-8AC0-24BC-8A32-61E933CCD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5511800"/>
            <a:ext cx="379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000"/>
          </a:p>
        </p:txBody>
      </p:sp>
      <p:sp>
        <p:nvSpPr>
          <p:cNvPr id="36894" name="Rectangle 37">
            <a:extLst>
              <a:ext uri="{FF2B5EF4-FFF2-40B4-BE49-F238E27FC236}">
                <a16:creationId xmlns:a16="http://schemas.microsoft.com/office/drawing/2014/main" id="{2D97F58D-5E0B-C315-5DFF-C5ED89B1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727450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2</a:t>
            </a:r>
            <a:endParaRPr lang="en-US" altLang="en-US" sz="1000"/>
          </a:p>
        </p:txBody>
      </p:sp>
      <p:sp>
        <p:nvSpPr>
          <p:cNvPr id="36895" name="Rectangle 38">
            <a:extLst>
              <a:ext uri="{FF2B5EF4-FFF2-40B4-BE49-F238E27FC236}">
                <a16:creationId xmlns:a16="http://schemas.microsoft.com/office/drawing/2014/main" id="{871D645B-A3D4-9708-A2E0-3BECCB2CD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5462588"/>
            <a:ext cx="379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  <a:endParaRPr lang="en-US" altLang="en-US" sz="1000"/>
          </a:p>
        </p:txBody>
      </p:sp>
      <p:sp>
        <p:nvSpPr>
          <p:cNvPr id="36896" name="Rectangle 39">
            <a:extLst>
              <a:ext uri="{FF2B5EF4-FFF2-40B4-BE49-F238E27FC236}">
                <a16:creationId xmlns:a16="http://schemas.microsoft.com/office/drawing/2014/main" id="{80CC080C-D2D3-E71F-285B-8904023E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4086225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1</a:t>
            </a:r>
            <a:endParaRPr lang="en-US" altLang="en-US" sz="1000"/>
          </a:p>
        </p:txBody>
      </p:sp>
      <p:sp>
        <p:nvSpPr>
          <p:cNvPr id="36897" name="Freeform 40">
            <a:extLst>
              <a:ext uri="{FF2B5EF4-FFF2-40B4-BE49-F238E27FC236}">
                <a16:creationId xmlns:a16="http://schemas.microsoft.com/office/drawing/2014/main" id="{0D31AB29-A35B-3076-BCA0-496A5FCFFEA3}"/>
              </a:ext>
            </a:extLst>
          </p:cNvPr>
          <p:cNvSpPr>
            <a:spLocks/>
          </p:cNvSpPr>
          <p:nvPr/>
        </p:nvSpPr>
        <p:spPr bwMode="auto">
          <a:xfrm>
            <a:off x="4108450" y="4481513"/>
            <a:ext cx="273050" cy="204787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Rectangle 41">
            <a:extLst>
              <a:ext uri="{FF2B5EF4-FFF2-40B4-BE49-F238E27FC236}">
                <a16:creationId xmlns:a16="http://schemas.microsoft.com/office/drawing/2014/main" id="{F3213793-207E-C686-EE78-E266F49E8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4727575"/>
            <a:ext cx="387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C</a:t>
            </a:r>
            <a:endParaRPr lang="en-US" altLang="en-US" sz="1000"/>
          </a:p>
        </p:txBody>
      </p:sp>
      <p:sp>
        <p:nvSpPr>
          <p:cNvPr id="36899" name="Rectangle 42">
            <a:extLst>
              <a:ext uri="{FF2B5EF4-FFF2-40B4-BE49-F238E27FC236}">
                <a16:creationId xmlns:a16="http://schemas.microsoft.com/office/drawing/2014/main" id="{FA24D716-E049-C02A-87F8-7C35A6AD5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357563"/>
            <a:ext cx="387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D</a:t>
            </a:r>
            <a:endParaRPr lang="en-US" altLang="en-US" sz="1000"/>
          </a:p>
        </p:txBody>
      </p:sp>
      <p:sp>
        <p:nvSpPr>
          <p:cNvPr id="36900" name="Freeform 43">
            <a:extLst>
              <a:ext uri="{FF2B5EF4-FFF2-40B4-BE49-F238E27FC236}">
                <a16:creationId xmlns:a16="http://schemas.microsoft.com/office/drawing/2014/main" id="{180FDB85-B25D-74BA-A302-6BCCB29E86FF}"/>
              </a:ext>
            </a:extLst>
          </p:cNvPr>
          <p:cNvSpPr>
            <a:spLocks/>
          </p:cNvSpPr>
          <p:nvPr/>
        </p:nvSpPr>
        <p:spPr bwMode="auto">
          <a:xfrm>
            <a:off x="6088063" y="3201988"/>
            <a:ext cx="273050" cy="204787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Rectangle 44">
            <a:extLst>
              <a:ext uri="{FF2B5EF4-FFF2-40B4-BE49-F238E27FC236}">
                <a16:creationId xmlns:a16="http://schemas.microsoft.com/office/drawing/2014/main" id="{BE2E8177-FFAE-410C-C220-07414A0F9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3003550"/>
            <a:ext cx="379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E</a:t>
            </a:r>
            <a:endParaRPr lang="en-US" altLang="en-US" sz="1000"/>
          </a:p>
        </p:txBody>
      </p:sp>
      <p:sp>
        <p:nvSpPr>
          <p:cNvPr id="36902" name="Freeform 45">
            <a:extLst>
              <a:ext uri="{FF2B5EF4-FFF2-40B4-BE49-F238E27FC236}">
                <a16:creationId xmlns:a16="http://schemas.microsoft.com/office/drawing/2014/main" id="{525339F1-73F4-88BD-A35C-B600F54BC6F8}"/>
              </a:ext>
            </a:extLst>
          </p:cNvPr>
          <p:cNvSpPr>
            <a:spLocks/>
          </p:cNvSpPr>
          <p:nvPr/>
        </p:nvSpPr>
        <p:spPr bwMode="auto">
          <a:xfrm>
            <a:off x="7489825" y="3805238"/>
            <a:ext cx="273050" cy="204787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3" name="Rectangle 46">
            <a:extLst>
              <a:ext uri="{FF2B5EF4-FFF2-40B4-BE49-F238E27FC236}">
                <a16:creationId xmlns:a16="http://schemas.microsoft.com/office/drawing/2014/main" id="{68454EA8-C8A9-FBC8-C24D-E5037614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06800"/>
            <a:ext cx="3730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F</a:t>
            </a:r>
            <a:endParaRPr lang="en-US" altLang="en-US" sz="1000"/>
          </a:p>
        </p:txBody>
      </p:sp>
      <p:sp>
        <p:nvSpPr>
          <p:cNvPr id="36904" name="Freeform 47">
            <a:extLst>
              <a:ext uri="{FF2B5EF4-FFF2-40B4-BE49-F238E27FC236}">
                <a16:creationId xmlns:a16="http://schemas.microsoft.com/office/drawing/2014/main" id="{C66F7DB9-DE13-8E65-6771-02868AC9CDAD}"/>
              </a:ext>
            </a:extLst>
          </p:cNvPr>
          <p:cNvSpPr>
            <a:spLocks/>
          </p:cNvSpPr>
          <p:nvPr/>
        </p:nvSpPr>
        <p:spPr bwMode="auto">
          <a:xfrm>
            <a:off x="6172200" y="5719763"/>
            <a:ext cx="271463" cy="204787"/>
          </a:xfrm>
          <a:custGeom>
            <a:avLst/>
            <a:gdLst>
              <a:gd name="T0" fmla="*/ 2147483646 w 248"/>
              <a:gd name="T1" fmla="*/ 2147483646 h 170"/>
              <a:gd name="T2" fmla="*/ 2147483646 w 248"/>
              <a:gd name="T3" fmla="*/ 0 h 170"/>
              <a:gd name="T4" fmla="*/ 0 w 248"/>
              <a:gd name="T5" fmla="*/ 0 h 170"/>
              <a:gd name="T6" fmla="*/ 0 w 248"/>
              <a:gd name="T7" fmla="*/ 2147483646 h 170"/>
              <a:gd name="T8" fmla="*/ 2147483646 w 248"/>
              <a:gd name="T9" fmla="*/ 2147483646 h 170"/>
              <a:gd name="T10" fmla="*/ 2147483646 w 248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solidFill>
            <a:srgbClr val="99FF99"/>
          </a:solidFill>
          <a:ln>
            <a:noFill/>
          </a:ln>
          <a:effectLst>
            <a:prstShdw prst="shdw17" dist="17961" dir="2700000">
              <a:srgbClr val="5C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Rectangle 48">
            <a:extLst>
              <a:ext uri="{FF2B5EF4-FFF2-40B4-BE49-F238E27FC236}">
                <a16:creationId xmlns:a16="http://schemas.microsoft.com/office/drawing/2014/main" id="{8287D884-EC6F-4280-C229-04FEEBBD4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5516563"/>
            <a:ext cx="393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G</a:t>
            </a:r>
            <a:endParaRPr lang="en-US" altLang="en-US" sz="1000"/>
          </a:p>
        </p:txBody>
      </p:sp>
      <p:sp>
        <p:nvSpPr>
          <p:cNvPr id="36906" name="Freeform 49">
            <a:extLst>
              <a:ext uri="{FF2B5EF4-FFF2-40B4-BE49-F238E27FC236}">
                <a16:creationId xmlns:a16="http://schemas.microsoft.com/office/drawing/2014/main" id="{27CC1722-10AE-218C-058E-FC59F77E7C88}"/>
              </a:ext>
            </a:extLst>
          </p:cNvPr>
          <p:cNvSpPr>
            <a:spLocks/>
          </p:cNvSpPr>
          <p:nvPr/>
        </p:nvSpPr>
        <p:spPr bwMode="auto">
          <a:xfrm>
            <a:off x="6659563" y="6210300"/>
            <a:ext cx="312737" cy="203200"/>
          </a:xfrm>
          <a:custGeom>
            <a:avLst/>
            <a:gdLst>
              <a:gd name="T0" fmla="*/ 2147483646 w 252"/>
              <a:gd name="T1" fmla="*/ 2147483646 h 169"/>
              <a:gd name="T2" fmla="*/ 2147483646 w 252"/>
              <a:gd name="T3" fmla="*/ 0 h 169"/>
              <a:gd name="T4" fmla="*/ 0 w 252"/>
              <a:gd name="T5" fmla="*/ 0 h 169"/>
              <a:gd name="T6" fmla="*/ 0 w 252"/>
              <a:gd name="T7" fmla="*/ 2147483646 h 169"/>
              <a:gd name="T8" fmla="*/ 2147483646 w 252"/>
              <a:gd name="T9" fmla="*/ 2147483646 h 169"/>
              <a:gd name="T10" fmla="*/ 2147483646 w 252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"/>
              <a:gd name="T19" fmla="*/ 0 h 169"/>
              <a:gd name="T20" fmla="*/ 252 w 252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" h="169">
                <a:moveTo>
                  <a:pt x="249" y="166"/>
                </a:moveTo>
                <a:lnTo>
                  <a:pt x="252" y="0"/>
                </a:lnTo>
                <a:lnTo>
                  <a:pt x="0" y="0"/>
                </a:lnTo>
                <a:lnTo>
                  <a:pt x="0" y="169"/>
                </a:lnTo>
                <a:lnTo>
                  <a:pt x="252" y="169"/>
                </a:lnTo>
              </a:path>
            </a:pathLst>
          </a:cu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Rectangle 50">
            <a:extLst>
              <a:ext uri="{FF2B5EF4-FFF2-40B4-BE49-F238E27FC236}">
                <a16:creationId xmlns:a16="http://schemas.microsoft.com/office/drawing/2014/main" id="{57604325-4008-57A2-A3BD-CE272AF6D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6457950"/>
            <a:ext cx="387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H</a:t>
            </a:r>
            <a:endParaRPr lang="en-US" altLang="en-US" sz="1000"/>
          </a:p>
        </p:txBody>
      </p:sp>
      <p:sp>
        <p:nvSpPr>
          <p:cNvPr id="36908" name="Freeform 54">
            <a:extLst>
              <a:ext uri="{FF2B5EF4-FFF2-40B4-BE49-F238E27FC236}">
                <a16:creationId xmlns:a16="http://schemas.microsoft.com/office/drawing/2014/main" id="{8FFF096E-89C0-5A78-EDEB-B56CEDAE8596}"/>
              </a:ext>
            </a:extLst>
          </p:cNvPr>
          <p:cNvSpPr>
            <a:spLocks/>
          </p:cNvSpPr>
          <p:nvPr/>
        </p:nvSpPr>
        <p:spPr bwMode="auto">
          <a:xfrm>
            <a:off x="4589463" y="3586163"/>
            <a:ext cx="273050" cy="204787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99FF99"/>
          </a:solidFill>
          <a:ln>
            <a:noFill/>
          </a:ln>
          <a:effectLst>
            <a:prstShdw prst="shdw17" dist="17961" dir="2700000">
              <a:srgbClr val="5C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Text Box 55">
            <a:extLst>
              <a:ext uri="{FF2B5EF4-FFF2-40B4-BE49-F238E27FC236}">
                <a16:creationId xmlns:a16="http://schemas.microsoft.com/office/drawing/2014/main" id="{46DFBFA4-1290-E99F-D99D-BA23D5ED5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59138"/>
            <a:ext cx="312261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At switch 1:</a:t>
            </a:r>
          </a:p>
          <a:p>
            <a:r>
              <a:rPr lang="en-US" altLang="en-US" b="1"/>
              <a:t>Dest	Port#/Interface</a:t>
            </a:r>
          </a:p>
          <a:p>
            <a:r>
              <a:rPr lang="en-US" altLang="en-US"/>
              <a:t>  A	       2</a:t>
            </a:r>
          </a:p>
          <a:p>
            <a:r>
              <a:rPr lang="en-US" altLang="en-US"/>
              <a:t>  B	       1</a:t>
            </a:r>
          </a:p>
          <a:p>
            <a:r>
              <a:rPr lang="en-US" altLang="en-US"/>
              <a:t>  C	       3</a:t>
            </a:r>
          </a:p>
          <a:p>
            <a:r>
              <a:rPr lang="en-US" altLang="en-US"/>
              <a:t>  D	       0</a:t>
            </a:r>
          </a:p>
          <a:p>
            <a:r>
              <a:rPr lang="en-US" altLang="en-US"/>
              <a:t>  E	       1</a:t>
            </a:r>
          </a:p>
          <a:p>
            <a:r>
              <a:rPr lang="en-US" altLang="en-US"/>
              <a:t>  …	       …</a:t>
            </a:r>
          </a:p>
        </p:txBody>
      </p:sp>
      <p:sp>
        <p:nvSpPr>
          <p:cNvPr id="36910" name="Line 56">
            <a:extLst>
              <a:ext uri="{FF2B5EF4-FFF2-40B4-BE49-F238E27FC236}">
                <a16:creationId xmlns:a16="http://schemas.microsoft.com/office/drawing/2014/main" id="{E0172838-7662-375B-0BDD-CC40E4C68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5" y="4432300"/>
            <a:ext cx="273050" cy="3000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Line 57">
            <a:extLst>
              <a:ext uri="{FF2B5EF4-FFF2-40B4-BE49-F238E27FC236}">
                <a16:creationId xmlns:a16="http://schemas.microsoft.com/office/drawing/2014/main" id="{E78DC5DA-038A-339E-8DEA-FED95306F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7875" y="4432300"/>
            <a:ext cx="273050" cy="3000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Freeform 62">
            <a:extLst>
              <a:ext uri="{FF2B5EF4-FFF2-40B4-BE49-F238E27FC236}">
                <a16:creationId xmlns:a16="http://schemas.microsoft.com/office/drawing/2014/main" id="{9836CCF8-79D4-B70D-3CF7-6CE696355379}"/>
              </a:ext>
            </a:extLst>
          </p:cNvPr>
          <p:cNvSpPr>
            <a:spLocks/>
          </p:cNvSpPr>
          <p:nvPr/>
        </p:nvSpPr>
        <p:spPr bwMode="auto">
          <a:xfrm>
            <a:off x="6089650" y="4044950"/>
            <a:ext cx="273050" cy="300038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6913" name="Line 63">
            <a:extLst>
              <a:ext uri="{FF2B5EF4-FFF2-40B4-BE49-F238E27FC236}">
                <a16:creationId xmlns:a16="http://schemas.microsoft.com/office/drawing/2014/main" id="{F65B570A-051C-294C-1E17-610400ED9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4048125"/>
            <a:ext cx="273050" cy="3000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Line 64">
            <a:extLst>
              <a:ext uri="{FF2B5EF4-FFF2-40B4-BE49-F238E27FC236}">
                <a16:creationId xmlns:a16="http://schemas.microsoft.com/office/drawing/2014/main" id="{4FB6627F-55F5-BD97-8C61-F66274767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650" y="4048125"/>
            <a:ext cx="273050" cy="3000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Freeform 26">
            <a:extLst>
              <a:ext uri="{FF2B5EF4-FFF2-40B4-BE49-F238E27FC236}">
                <a16:creationId xmlns:a16="http://schemas.microsoft.com/office/drawing/2014/main" id="{B4699340-8CA7-899C-55AE-EBA0753C0F23}"/>
              </a:ext>
            </a:extLst>
          </p:cNvPr>
          <p:cNvSpPr>
            <a:spLocks/>
          </p:cNvSpPr>
          <p:nvPr/>
        </p:nvSpPr>
        <p:spPr bwMode="auto">
          <a:xfrm>
            <a:off x="6361113" y="3908425"/>
            <a:ext cx="1128712" cy="293688"/>
          </a:xfrm>
          <a:custGeom>
            <a:avLst/>
            <a:gdLst>
              <a:gd name="T0" fmla="*/ 0 w 1031"/>
              <a:gd name="T1" fmla="*/ 2147483646 h 242"/>
              <a:gd name="T2" fmla="*/ 2147483646 w 1031"/>
              <a:gd name="T3" fmla="*/ 2147483646 h 242"/>
              <a:gd name="T4" fmla="*/ 2147483646 w 1031"/>
              <a:gd name="T5" fmla="*/ 2147483646 h 242"/>
              <a:gd name="T6" fmla="*/ 2147483646 w 1031"/>
              <a:gd name="T7" fmla="*/ 2147483646 h 242"/>
              <a:gd name="T8" fmla="*/ 2147483646 w 1031"/>
              <a:gd name="T9" fmla="*/ 2147483646 h 242"/>
              <a:gd name="T10" fmla="*/ 2147483646 w 1031"/>
              <a:gd name="T11" fmla="*/ 2147483646 h 242"/>
              <a:gd name="T12" fmla="*/ 2147483646 w 1031"/>
              <a:gd name="T13" fmla="*/ 2147483646 h 242"/>
              <a:gd name="T14" fmla="*/ 2147483646 w 1031"/>
              <a:gd name="T15" fmla="*/ 2147483646 h 242"/>
              <a:gd name="T16" fmla="*/ 2147483646 w 1031"/>
              <a:gd name="T17" fmla="*/ 2147483646 h 242"/>
              <a:gd name="T18" fmla="*/ 2147483646 w 1031"/>
              <a:gd name="T19" fmla="*/ 2147483646 h 242"/>
              <a:gd name="T20" fmla="*/ 2147483646 w 1031"/>
              <a:gd name="T21" fmla="*/ 2147483646 h 242"/>
              <a:gd name="T22" fmla="*/ 2147483646 w 1031"/>
              <a:gd name="T23" fmla="*/ 2147483646 h 242"/>
              <a:gd name="T24" fmla="*/ 2147483646 w 1031"/>
              <a:gd name="T25" fmla="*/ 2147483646 h 242"/>
              <a:gd name="T26" fmla="*/ 2147483646 w 1031"/>
              <a:gd name="T27" fmla="*/ 2147483646 h 242"/>
              <a:gd name="T28" fmla="*/ 2147483646 w 1031"/>
              <a:gd name="T29" fmla="*/ 2147483646 h 242"/>
              <a:gd name="T30" fmla="*/ 2147483646 w 1031"/>
              <a:gd name="T31" fmla="*/ 2147483646 h 242"/>
              <a:gd name="T32" fmla="*/ 2147483646 w 1031"/>
              <a:gd name="T33" fmla="*/ 2147483646 h 242"/>
              <a:gd name="T34" fmla="*/ 2147483646 w 1031"/>
              <a:gd name="T35" fmla="*/ 2147483646 h 242"/>
              <a:gd name="T36" fmla="*/ 2147483646 w 1031"/>
              <a:gd name="T37" fmla="*/ 2147483646 h 242"/>
              <a:gd name="T38" fmla="*/ 2147483646 w 1031"/>
              <a:gd name="T39" fmla="*/ 2147483646 h 242"/>
              <a:gd name="T40" fmla="*/ 2147483646 w 1031"/>
              <a:gd name="T41" fmla="*/ 2147483646 h 242"/>
              <a:gd name="T42" fmla="*/ 2147483646 w 1031"/>
              <a:gd name="T43" fmla="*/ 2147483646 h 242"/>
              <a:gd name="T44" fmla="*/ 2147483646 w 1031"/>
              <a:gd name="T45" fmla="*/ 2147483646 h 242"/>
              <a:gd name="T46" fmla="*/ 2147483646 w 1031"/>
              <a:gd name="T47" fmla="*/ 2147483646 h 242"/>
              <a:gd name="T48" fmla="*/ 2147483646 w 1031"/>
              <a:gd name="T49" fmla="*/ 2147483646 h 242"/>
              <a:gd name="T50" fmla="*/ 2147483646 w 1031"/>
              <a:gd name="T51" fmla="*/ 2147483646 h 242"/>
              <a:gd name="T52" fmla="*/ 2147483646 w 1031"/>
              <a:gd name="T53" fmla="*/ 2147483646 h 242"/>
              <a:gd name="T54" fmla="*/ 2147483646 w 1031"/>
              <a:gd name="T55" fmla="*/ 2147483646 h 242"/>
              <a:gd name="T56" fmla="*/ 2147483646 w 1031"/>
              <a:gd name="T57" fmla="*/ 2147483646 h 242"/>
              <a:gd name="T58" fmla="*/ 2147483646 w 1031"/>
              <a:gd name="T59" fmla="*/ 2147483646 h 242"/>
              <a:gd name="T60" fmla="*/ 2147483646 w 1031"/>
              <a:gd name="T61" fmla="*/ 2147483646 h 242"/>
              <a:gd name="T62" fmla="*/ 2147483646 w 1031"/>
              <a:gd name="T63" fmla="*/ 2147483646 h 242"/>
              <a:gd name="T64" fmla="*/ 2147483646 w 1031"/>
              <a:gd name="T65" fmla="*/ 2147483646 h 242"/>
              <a:gd name="T66" fmla="*/ 2147483646 w 1031"/>
              <a:gd name="T67" fmla="*/ 2147483646 h 242"/>
              <a:gd name="T68" fmla="*/ 2147483646 w 1031"/>
              <a:gd name="T69" fmla="*/ 2147483646 h 242"/>
              <a:gd name="T70" fmla="*/ 2147483646 w 1031"/>
              <a:gd name="T71" fmla="*/ 2147483646 h 242"/>
              <a:gd name="T72" fmla="*/ 2147483646 w 1031"/>
              <a:gd name="T73" fmla="*/ 2147483646 h 242"/>
              <a:gd name="T74" fmla="*/ 2147483646 w 1031"/>
              <a:gd name="T75" fmla="*/ 0 h 242"/>
              <a:gd name="T76" fmla="*/ 2147483646 w 1031"/>
              <a:gd name="T77" fmla="*/ 0 h 242"/>
              <a:gd name="T78" fmla="*/ 2147483646 w 1031"/>
              <a:gd name="T79" fmla="*/ 0 h 242"/>
              <a:gd name="T80" fmla="*/ 2147483646 w 1031"/>
              <a:gd name="T81" fmla="*/ 0 h 242"/>
              <a:gd name="T82" fmla="*/ 2147483646 w 1031"/>
              <a:gd name="T83" fmla="*/ 0 h 242"/>
              <a:gd name="T84" fmla="*/ 2147483646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Line 66">
            <a:extLst>
              <a:ext uri="{FF2B5EF4-FFF2-40B4-BE49-F238E27FC236}">
                <a16:creationId xmlns:a16="http://schemas.microsoft.com/office/drawing/2014/main" id="{40D544DE-5830-C95F-1DCB-5D6DEC6EE8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5700" y="3419475"/>
            <a:ext cx="0" cy="622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Line 68">
            <a:extLst>
              <a:ext uri="{FF2B5EF4-FFF2-40B4-BE49-F238E27FC236}">
                <a16:creationId xmlns:a16="http://schemas.microsoft.com/office/drawing/2014/main" id="{832DA4C5-E395-A2BD-A761-C7FAF621C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388" y="5675313"/>
            <a:ext cx="273050" cy="3000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Line 69">
            <a:extLst>
              <a:ext uri="{FF2B5EF4-FFF2-40B4-BE49-F238E27FC236}">
                <a16:creationId xmlns:a16="http://schemas.microsoft.com/office/drawing/2014/main" id="{0378EA3C-4FE0-ED6F-9E31-8550421070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6388" y="5675313"/>
            <a:ext cx="273050" cy="3000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Line 70">
            <a:extLst>
              <a:ext uri="{FF2B5EF4-FFF2-40B4-BE49-F238E27FC236}">
                <a16:creationId xmlns:a16="http://schemas.microsoft.com/office/drawing/2014/main" id="{6B14AEA5-2A50-9B03-2619-6980B590E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100" y="3803650"/>
            <a:ext cx="0" cy="622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71">
            <a:extLst>
              <a:ext uri="{FF2B5EF4-FFF2-40B4-BE49-F238E27FC236}">
                <a16:creationId xmlns:a16="http://schemas.microsoft.com/office/drawing/2014/main" id="{98318E79-2C12-FD69-8E97-782648570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100" y="4735513"/>
            <a:ext cx="0" cy="4746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A17735C-E2FC-AB2F-C1F0-752561790C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362200"/>
            <a:ext cx="8001000" cy="2057400"/>
          </a:xfrm>
          <a:noFill/>
        </p:spPr>
        <p:txBody>
          <a:bodyPr/>
          <a:lstStyle/>
          <a:p>
            <a:pPr algn="ctr" eaLnBrk="1" hangingPunct="1"/>
            <a:r>
              <a:rPr lang="en-GB" altLang="en-US">
                <a:latin typeface="Times New Roman" panose="02020603050405020304" pitchFamily="18" charset="0"/>
              </a:rPr>
              <a:t>Packet Switching</a:t>
            </a:r>
            <a:br>
              <a:rPr lang="en-GB" altLang="en-US">
                <a:latin typeface="Times New Roman" panose="02020603050405020304" pitchFamily="18" charset="0"/>
              </a:rPr>
            </a:br>
            <a:r>
              <a:rPr lang="en-GB" altLang="en-US">
                <a:latin typeface="Times New Roman" panose="02020603050405020304" pitchFamily="18" charset="0"/>
              </a:rPr>
              <a:t> and</a:t>
            </a:r>
            <a:br>
              <a:rPr lang="en-GB" altLang="en-US">
                <a:latin typeface="Times New Roman" panose="02020603050405020304" pitchFamily="18" charset="0"/>
              </a:rPr>
            </a:br>
            <a:r>
              <a:rPr lang="en-GB" altLang="en-US">
                <a:latin typeface="Times New Roman" panose="02020603050405020304" pitchFamily="18" charset="0"/>
              </a:rPr>
              <a:t> Forwarding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52CB3866-D7AB-4E43-5812-A2D801D1D3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42E74A-6F90-4A8A-8D83-69AE4BC0F4AA}" type="datetime1">
              <a:rPr lang="en-US" altLang="en-US" sz="14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03-Jul-22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0204EAA0-2429-A211-00AF-AE3A03C7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4E3B421-BFE0-429E-9372-9DE09318A7C8}" type="slidenum">
              <a:rPr lang="en-US" altLang="en-US" sz="1400">
                <a:latin typeface="Arial" panose="020B0604020202020204" pitchFamily="34" charset="0"/>
              </a:rPr>
              <a:pPr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14ADEC16-470F-82BC-2900-229DD819F4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573963" y="6613525"/>
            <a:ext cx="990600" cy="228600"/>
          </a:xfrm>
        </p:spPr>
        <p:txBody>
          <a:bodyPr/>
          <a:lstStyle/>
          <a:p>
            <a:pPr>
              <a:defRPr/>
            </a:pPr>
            <a:fld id="{C4342CE7-5282-40C6-8DA7-F71A411FA047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9CAD8FB8-EBBC-4B78-B0F0-D7375B7E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1524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8E4BC6F-271D-4F2E-BDD7-7B9CEF786C9A}" type="slidenum">
              <a:rPr lang="en-US" altLang="en-US">
                <a:solidFill>
                  <a:schemeClr val="bg1"/>
                </a:solidFill>
              </a:rPr>
              <a:pPr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7892" name="Freeform 2">
            <a:extLst>
              <a:ext uri="{FF2B5EF4-FFF2-40B4-BE49-F238E27FC236}">
                <a16:creationId xmlns:a16="http://schemas.microsoft.com/office/drawing/2014/main" id="{03A56C73-DF27-115A-682A-BF957DF3A54B}"/>
              </a:ext>
            </a:extLst>
          </p:cNvPr>
          <p:cNvSpPr>
            <a:spLocks/>
          </p:cNvSpPr>
          <p:nvPr/>
        </p:nvSpPr>
        <p:spPr bwMode="auto">
          <a:xfrm>
            <a:off x="6656388" y="5919788"/>
            <a:ext cx="273050" cy="300037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7893" name="Freeform 3">
            <a:extLst>
              <a:ext uri="{FF2B5EF4-FFF2-40B4-BE49-F238E27FC236}">
                <a16:creationId xmlns:a16="http://schemas.microsoft.com/office/drawing/2014/main" id="{43602737-E2B8-D33A-94D9-48A627EB08A2}"/>
              </a:ext>
            </a:extLst>
          </p:cNvPr>
          <p:cNvSpPr>
            <a:spLocks/>
          </p:cNvSpPr>
          <p:nvPr/>
        </p:nvSpPr>
        <p:spPr bwMode="auto">
          <a:xfrm>
            <a:off x="4587875" y="4676775"/>
            <a:ext cx="273050" cy="300038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E1662E94-5157-A4E0-77DD-89DC1F7E5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762000"/>
            <a:ext cx="6345237" cy="709613"/>
          </a:xfrm>
        </p:spPr>
        <p:txBody>
          <a:bodyPr/>
          <a:lstStyle/>
          <a:p>
            <a:r>
              <a:rPr lang="en-US" altLang="en-US"/>
              <a:t>Datagram Switching</a:t>
            </a:r>
          </a:p>
        </p:txBody>
      </p:sp>
      <p:sp>
        <p:nvSpPr>
          <p:cNvPr id="233477" name="Rectangle 5">
            <a:extLst>
              <a:ext uri="{FF2B5EF4-FFF2-40B4-BE49-F238E27FC236}">
                <a16:creationId xmlns:a16="http://schemas.microsoft.com/office/drawing/2014/main" id="{54E76EAF-82AA-F42B-211C-85663573D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139950"/>
            <a:ext cx="8839200" cy="113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What happens if the destination is unknown ?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Network discards packet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Possibly notifying the sender (“no route to host”)</a:t>
            </a:r>
          </a:p>
        </p:txBody>
      </p:sp>
      <p:sp>
        <p:nvSpPr>
          <p:cNvPr id="37896" name="Freeform 6">
            <a:extLst>
              <a:ext uri="{FF2B5EF4-FFF2-40B4-BE49-F238E27FC236}">
                <a16:creationId xmlns:a16="http://schemas.microsoft.com/office/drawing/2014/main" id="{0F21D763-CBE8-4145-2DB2-97055913F7F4}"/>
              </a:ext>
            </a:extLst>
          </p:cNvPr>
          <p:cNvSpPr>
            <a:spLocks/>
          </p:cNvSpPr>
          <p:nvPr/>
        </p:nvSpPr>
        <p:spPr bwMode="auto">
          <a:xfrm>
            <a:off x="7480300" y="5967413"/>
            <a:ext cx="271463" cy="204787"/>
          </a:xfrm>
          <a:custGeom>
            <a:avLst/>
            <a:gdLst>
              <a:gd name="T0" fmla="*/ 2147483646 w 248"/>
              <a:gd name="T1" fmla="*/ 2147483646 h 170"/>
              <a:gd name="T2" fmla="*/ 2147483646 w 248"/>
              <a:gd name="T3" fmla="*/ 0 h 170"/>
              <a:gd name="T4" fmla="*/ 0 w 248"/>
              <a:gd name="T5" fmla="*/ 0 h 170"/>
              <a:gd name="T6" fmla="*/ 0 w 248"/>
              <a:gd name="T7" fmla="*/ 2147483646 h 170"/>
              <a:gd name="T8" fmla="*/ 2147483646 w 248"/>
              <a:gd name="T9" fmla="*/ 2147483646 h 170"/>
              <a:gd name="T10" fmla="*/ 2147483646 w 248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Rectangle 7">
            <a:extLst>
              <a:ext uri="{FF2B5EF4-FFF2-40B4-BE49-F238E27FC236}">
                <a16:creationId xmlns:a16="http://schemas.microsoft.com/office/drawing/2014/main" id="{BFF3E9EF-608C-7280-EA58-322C37C8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46323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37898" name="Rectangle 8">
            <a:extLst>
              <a:ext uri="{FF2B5EF4-FFF2-40B4-BE49-F238E27FC236}">
                <a16:creationId xmlns:a16="http://schemas.microsoft.com/office/drawing/2014/main" id="{06B61B3E-7B1E-924D-9ACA-736B49768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44831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37899" name="Rectangle 9">
            <a:extLst>
              <a:ext uri="{FF2B5EF4-FFF2-40B4-BE49-F238E27FC236}">
                <a16:creationId xmlns:a16="http://schemas.microsoft.com/office/drawing/2014/main" id="{9C7AE295-9830-E6B6-D4FB-49381BFFA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43005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37900" name="Rectangle 10">
            <a:extLst>
              <a:ext uri="{FF2B5EF4-FFF2-40B4-BE49-F238E27FC236}">
                <a16:creationId xmlns:a16="http://schemas.microsoft.com/office/drawing/2014/main" id="{CC46A109-8E7E-4850-02D6-820BB5AD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40386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37901" name="Rectangle 11">
            <a:extLst>
              <a:ext uri="{FF2B5EF4-FFF2-40B4-BE49-F238E27FC236}">
                <a16:creationId xmlns:a16="http://schemas.microsoft.com/office/drawing/2014/main" id="{CC552733-C8F8-1A27-7576-47DD5013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56546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37902" name="Rectangle 12">
            <a:extLst>
              <a:ext uri="{FF2B5EF4-FFF2-40B4-BE49-F238E27FC236}">
                <a16:creationId xmlns:a16="http://schemas.microsoft.com/office/drawing/2014/main" id="{0BAE28B4-5DB2-B441-6B2D-B0BF7D03A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850" y="59166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37903" name="Rectangle 13">
            <a:extLst>
              <a:ext uri="{FF2B5EF4-FFF2-40B4-BE49-F238E27FC236}">
                <a16:creationId xmlns:a16="http://schemas.microsoft.com/office/drawing/2014/main" id="{4BF93A49-4C6F-E948-7AD3-A1DA7467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60833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37904" name="Rectangle 14">
            <a:extLst>
              <a:ext uri="{FF2B5EF4-FFF2-40B4-BE49-F238E27FC236}">
                <a16:creationId xmlns:a16="http://schemas.microsoft.com/office/drawing/2014/main" id="{2D07771A-FE7B-2B80-718C-C8FBE63FC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62595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37905" name="Rectangle 15">
            <a:extLst>
              <a:ext uri="{FF2B5EF4-FFF2-40B4-BE49-F238E27FC236}">
                <a16:creationId xmlns:a16="http://schemas.microsoft.com/office/drawing/2014/main" id="{1C47345E-5AEE-EE2F-CF26-E34F4A48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44053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37906" name="Rectangle 16">
            <a:extLst>
              <a:ext uri="{FF2B5EF4-FFF2-40B4-BE49-F238E27FC236}">
                <a16:creationId xmlns:a16="http://schemas.microsoft.com/office/drawing/2014/main" id="{5A100CA2-363E-76BB-CE8D-44DE20B6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88" y="48180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37907" name="Rectangle 17">
            <a:extLst>
              <a:ext uri="{FF2B5EF4-FFF2-40B4-BE49-F238E27FC236}">
                <a16:creationId xmlns:a16="http://schemas.microsoft.com/office/drawing/2014/main" id="{53E1FAA8-C06C-86A4-E2C0-E4967B3B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46894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37908" name="Rectangle 18">
            <a:extLst>
              <a:ext uri="{FF2B5EF4-FFF2-40B4-BE49-F238E27FC236}">
                <a16:creationId xmlns:a16="http://schemas.microsoft.com/office/drawing/2014/main" id="{84EC879B-AF38-6A19-BD4C-AC61352BB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50292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37909" name="Line 19">
            <a:extLst>
              <a:ext uri="{FF2B5EF4-FFF2-40B4-BE49-F238E27FC236}">
                <a16:creationId xmlns:a16="http://schemas.microsoft.com/office/drawing/2014/main" id="{EDC932EE-D98A-647B-9EBE-1ECE5EB4D9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4675" y="4833938"/>
            <a:ext cx="195263" cy="3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Freeform 20">
            <a:extLst>
              <a:ext uri="{FF2B5EF4-FFF2-40B4-BE49-F238E27FC236}">
                <a16:creationId xmlns:a16="http://schemas.microsoft.com/office/drawing/2014/main" id="{2628D02A-9DC6-2D60-DA23-22674502FD66}"/>
              </a:ext>
            </a:extLst>
          </p:cNvPr>
          <p:cNvSpPr>
            <a:spLocks/>
          </p:cNvSpPr>
          <p:nvPr/>
        </p:nvSpPr>
        <p:spPr bwMode="auto">
          <a:xfrm flipV="1">
            <a:off x="4851400" y="4451350"/>
            <a:ext cx="1236663" cy="381000"/>
          </a:xfrm>
          <a:custGeom>
            <a:avLst/>
            <a:gdLst>
              <a:gd name="T0" fmla="*/ 0 w 1129"/>
              <a:gd name="T1" fmla="*/ 0 h 314"/>
              <a:gd name="T2" fmla="*/ 2147483646 w 1129"/>
              <a:gd name="T3" fmla="*/ 2147483646 h 314"/>
              <a:gd name="T4" fmla="*/ 2147483646 w 1129"/>
              <a:gd name="T5" fmla="*/ 2147483646 h 314"/>
              <a:gd name="T6" fmla="*/ 2147483646 w 1129"/>
              <a:gd name="T7" fmla="*/ 2147483646 h 314"/>
              <a:gd name="T8" fmla="*/ 2147483646 w 1129"/>
              <a:gd name="T9" fmla="*/ 2147483646 h 314"/>
              <a:gd name="T10" fmla="*/ 2147483646 w 1129"/>
              <a:gd name="T11" fmla="*/ 2147483646 h 314"/>
              <a:gd name="T12" fmla="*/ 2147483646 w 1129"/>
              <a:gd name="T13" fmla="*/ 2147483646 h 314"/>
              <a:gd name="T14" fmla="*/ 2147483646 w 1129"/>
              <a:gd name="T15" fmla="*/ 2147483646 h 314"/>
              <a:gd name="T16" fmla="*/ 2147483646 w 1129"/>
              <a:gd name="T17" fmla="*/ 2147483646 h 314"/>
              <a:gd name="T18" fmla="*/ 2147483646 w 1129"/>
              <a:gd name="T19" fmla="*/ 2147483646 h 314"/>
              <a:gd name="T20" fmla="*/ 2147483646 w 1129"/>
              <a:gd name="T21" fmla="*/ 2147483646 h 314"/>
              <a:gd name="T22" fmla="*/ 2147483646 w 1129"/>
              <a:gd name="T23" fmla="*/ 2147483646 h 314"/>
              <a:gd name="T24" fmla="*/ 2147483646 w 1129"/>
              <a:gd name="T25" fmla="*/ 2147483646 h 314"/>
              <a:gd name="T26" fmla="*/ 2147483646 w 1129"/>
              <a:gd name="T27" fmla="*/ 2147483646 h 314"/>
              <a:gd name="T28" fmla="*/ 2147483646 w 1129"/>
              <a:gd name="T29" fmla="*/ 2147483646 h 314"/>
              <a:gd name="T30" fmla="*/ 2147483646 w 1129"/>
              <a:gd name="T31" fmla="*/ 2147483646 h 314"/>
              <a:gd name="T32" fmla="*/ 2147483646 w 1129"/>
              <a:gd name="T33" fmla="*/ 2147483646 h 314"/>
              <a:gd name="T34" fmla="*/ 2147483646 w 1129"/>
              <a:gd name="T35" fmla="*/ 2147483646 h 314"/>
              <a:gd name="T36" fmla="*/ 2147483646 w 1129"/>
              <a:gd name="T37" fmla="*/ 2147483646 h 314"/>
              <a:gd name="T38" fmla="*/ 2147483646 w 1129"/>
              <a:gd name="T39" fmla="*/ 2147483646 h 314"/>
              <a:gd name="T40" fmla="*/ 2147483646 w 1129"/>
              <a:gd name="T41" fmla="*/ 2147483646 h 314"/>
              <a:gd name="T42" fmla="*/ 2147483646 w 1129"/>
              <a:gd name="T43" fmla="*/ 2147483646 h 314"/>
              <a:gd name="T44" fmla="*/ 2147483646 w 1129"/>
              <a:gd name="T45" fmla="*/ 2147483646 h 314"/>
              <a:gd name="T46" fmla="*/ 2147483646 w 1129"/>
              <a:gd name="T47" fmla="*/ 2147483646 h 314"/>
              <a:gd name="T48" fmla="*/ 2147483646 w 1129"/>
              <a:gd name="T49" fmla="*/ 2147483646 h 314"/>
              <a:gd name="T50" fmla="*/ 2147483646 w 1129"/>
              <a:gd name="T51" fmla="*/ 2147483646 h 314"/>
              <a:gd name="T52" fmla="*/ 2147483646 w 1129"/>
              <a:gd name="T53" fmla="*/ 2147483646 h 314"/>
              <a:gd name="T54" fmla="*/ 2147483646 w 1129"/>
              <a:gd name="T55" fmla="*/ 2147483646 h 314"/>
              <a:gd name="T56" fmla="*/ 2147483646 w 1129"/>
              <a:gd name="T57" fmla="*/ 2147483646 h 314"/>
              <a:gd name="T58" fmla="*/ 2147483646 w 1129"/>
              <a:gd name="T59" fmla="*/ 2147483646 h 314"/>
              <a:gd name="T60" fmla="*/ 2147483646 w 1129"/>
              <a:gd name="T61" fmla="*/ 2147483646 h 314"/>
              <a:gd name="T62" fmla="*/ 2147483646 w 1129"/>
              <a:gd name="T63" fmla="*/ 2147483646 h 314"/>
              <a:gd name="T64" fmla="*/ 2147483646 w 1129"/>
              <a:gd name="T65" fmla="*/ 2147483646 h 314"/>
              <a:gd name="T66" fmla="*/ 2147483646 w 1129"/>
              <a:gd name="T67" fmla="*/ 2147483646 h 314"/>
              <a:gd name="T68" fmla="*/ 2147483646 w 1129"/>
              <a:gd name="T69" fmla="*/ 2147483646 h 314"/>
              <a:gd name="T70" fmla="*/ 2147483646 w 1129"/>
              <a:gd name="T71" fmla="*/ 2147483646 h 314"/>
              <a:gd name="T72" fmla="*/ 2147483646 w 1129"/>
              <a:gd name="T73" fmla="*/ 2147483646 h 314"/>
              <a:gd name="T74" fmla="*/ 2147483646 w 1129"/>
              <a:gd name="T75" fmla="*/ 2147483646 h 314"/>
              <a:gd name="T76" fmla="*/ 2147483646 w 1129"/>
              <a:gd name="T77" fmla="*/ 2147483646 h 314"/>
              <a:gd name="T78" fmla="*/ 2147483646 w 1129"/>
              <a:gd name="T79" fmla="*/ 2147483646 h 314"/>
              <a:gd name="T80" fmla="*/ 2147483646 w 1129"/>
              <a:gd name="T81" fmla="*/ 2147483646 h 314"/>
              <a:gd name="T82" fmla="*/ 2147483646 w 1129"/>
              <a:gd name="T83" fmla="*/ 2147483646 h 314"/>
              <a:gd name="T84" fmla="*/ 2147483646 w 1129"/>
              <a:gd name="T85" fmla="*/ 2147483646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Freeform 21">
            <a:extLst>
              <a:ext uri="{FF2B5EF4-FFF2-40B4-BE49-F238E27FC236}">
                <a16:creationId xmlns:a16="http://schemas.microsoft.com/office/drawing/2014/main" id="{D0AFAF9D-AA57-AD00-A0C2-6EB6B6B36CB1}"/>
              </a:ext>
            </a:extLst>
          </p:cNvPr>
          <p:cNvSpPr>
            <a:spLocks/>
          </p:cNvSpPr>
          <p:nvPr/>
        </p:nvSpPr>
        <p:spPr bwMode="auto">
          <a:xfrm>
            <a:off x="6223000" y="4595813"/>
            <a:ext cx="582613" cy="1317625"/>
          </a:xfrm>
          <a:custGeom>
            <a:avLst/>
            <a:gdLst>
              <a:gd name="T0" fmla="*/ 0 w 532"/>
              <a:gd name="T1" fmla="*/ 0 h 1104"/>
              <a:gd name="T2" fmla="*/ 2147483646 w 532"/>
              <a:gd name="T3" fmla="*/ 2147483646 h 1104"/>
              <a:gd name="T4" fmla="*/ 2147483646 w 532"/>
              <a:gd name="T5" fmla="*/ 2147483646 h 1104"/>
              <a:gd name="T6" fmla="*/ 2147483646 w 532"/>
              <a:gd name="T7" fmla="*/ 2147483646 h 1104"/>
              <a:gd name="T8" fmla="*/ 2147483646 w 532"/>
              <a:gd name="T9" fmla="*/ 2147483646 h 1104"/>
              <a:gd name="T10" fmla="*/ 2147483646 w 532"/>
              <a:gd name="T11" fmla="*/ 2147483646 h 1104"/>
              <a:gd name="T12" fmla="*/ 2147483646 w 532"/>
              <a:gd name="T13" fmla="*/ 2147483646 h 1104"/>
              <a:gd name="T14" fmla="*/ 2147483646 w 532"/>
              <a:gd name="T15" fmla="*/ 2147483646 h 1104"/>
              <a:gd name="T16" fmla="*/ 2147483646 w 532"/>
              <a:gd name="T17" fmla="*/ 2147483646 h 1104"/>
              <a:gd name="T18" fmla="*/ 2147483646 w 532"/>
              <a:gd name="T19" fmla="*/ 2147483646 h 1104"/>
              <a:gd name="T20" fmla="*/ 2147483646 w 532"/>
              <a:gd name="T21" fmla="*/ 2147483646 h 1104"/>
              <a:gd name="T22" fmla="*/ 2147483646 w 532"/>
              <a:gd name="T23" fmla="*/ 2147483646 h 1104"/>
              <a:gd name="T24" fmla="*/ 2147483646 w 532"/>
              <a:gd name="T25" fmla="*/ 2147483646 h 1104"/>
              <a:gd name="T26" fmla="*/ 2147483646 w 532"/>
              <a:gd name="T27" fmla="*/ 2147483646 h 1104"/>
              <a:gd name="T28" fmla="*/ 2147483646 w 532"/>
              <a:gd name="T29" fmla="*/ 2147483646 h 1104"/>
              <a:gd name="T30" fmla="*/ 2147483646 w 532"/>
              <a:gd name="T31" fmla="*/ 2147483646 h 1104"/>
              <a:gd name="T32" fmla="*/ 2147483646 w 532"/>
              <a:gd name="T33" fmla="*/ 2147483646 h 1104"/>
              <a:gd name="T34" fmla="*/ 2147483646 w 532"/>
              <a:gd name="T35" fmla="*/ 2147483646 h 1104"/>
              <a:gd name="T36" fmla="*/ 2147483646 w 532"/>
              <a:gd name="T37" fmla="*/ 2147483646 h 1104"/>
              <a:gd name="T38" fmla="*/ 2147483646 w 532"/>
              <a:gd name="T39" fmla="*/ 2147483646 h 1104"/>
              <a:gd name="T40" fmla="*/ 2147483646 w 532"/>
              <a:gd name="T41" fmla="*/ 2147483646 h 1104"/>
              <a:gd name="T42" fmla="*/ 2147483646 w 532"/>
              <a:gd name="T43" fmla="*/ 2147483646 h 1104"/>
              <a:gd name="T44" fmla="*/ 2147483646 w 532"/>
              <a:gd name="T45" fmla="*/ 2147483646 h 1104"/>
              <a:gd name="T46" fmla="*/ 2147483646 w 532"/>
              <a:gd name="T47" fmla="*/ 2147483646 h 1104"/>
              <a:gd name="T48" fmla="*/ 2147483646 w 532"/>
              <a:gd name="T49" fmla="*/ 2147483646 h 1104"/>
              <a:gd name="T50" fmla="*/ 2147483646 w 532"/>
              <a:gd name="T51" fmla="*/ 2147483646 h 1104"/>
              <a:gd name="T52" fmla="*/ 2147483646 w 532"/>
              <a:gd name="T53" fmla="*/ 2147483646 h 1104"/>
              <a:gd name="T54" fmla="*/ 2147483646 w 532"/>
              <a:gd name="T55" fmla="*/ 2147483646 h 1104"/>
              <a:gd name="T56" fmla="*/ 2147483646 w 532"/>
              <a:gd name="T57" fmla="*/ 2147483646 h 1104"/>
              <a:gd name="T58" fmla="*/ 2147483646 w 532"/>
              <a:gd name="T59" fmla="*/ 2147483646 h 1104"/>
              <a:gd name="T60" fmla="*/ 2147483646 w 532"/>
              <a:gd name="T61" fmla="*/ 2147483646 h 1104"/>
              <a:gd name="T62" fmla="*/ 2147483646 w 532"/>
              <a:gd name="T63" fmla="*/ 2147483646 h 1104"/>
              <a:gd name="T64" fmla="*/ 2147483646 w 532"/>
              <a:gd name="T65" fmla="*/ 2147483646 h 1104"/>
              <a:gd name="T66" fmla="*/ 2147483646 w 532"/>
              <a:gd name="T67" fmla="*/ 2147483646 h 1104"/>
              <a:gd name="T68" fmla="*/ 2147483646 w 532"/>
              <a:gd name="T69" fmla="*/ 2147483646 h 1104"/>
              <a:gd name="T70" fmla="*/ 2147483646 w 532"/>
              <a:gd name="T71" fmla="*/ 2147483646 h 1104"/>
              <a:gd name="T72" fmla="*/ 2147483646 w 532"/>
              <a:gd name="T73" fmla="*/ 2147483646 h 1104"/>
              <a:gd name="T74" fmla="*/ 2147483646 w 532"/>
              <a:gd name="T75" fmla="*/ 2147483646 h 1104"/>
              <a:gd name="T76" fmla="*/ 2147483646 w 532"/>
              <a:gd name="T77" fmla="*/ 2147483646 h 1104"/>
              <a:gd name="T78" fmla="*/ 2147483646 w 532"/>
              <a:gd name="T79" fmla="*/ 2147483646 h 1104"/>
              <a:gd name="T80" fmla="*/ 2147483646 w 532"/>
              <a:gd name="T81" fmla="*/ 2147483646 h 1104"/>
              <a:gd name="T82" fmla="*/ 2147483646 w 532"/>
              <a:gd name="T83" fmla="*/ 2147483646 h 1104"/>
              <a:gd name="T84" fmla="*/ 2147483646 w 532"/>
              <a:gd name="T85" fmla="*/ 2147483646 h 1104"/>
              <a:gd name="T86" fmla="*/ 2147483646 w 532"/>
              <a:gd name="T87" fmla="*/ 2147483646 h 1104"/>
              <a:gd name="T88" fmla="*/ 2147483646 w 532"/>
              <a:gd name="T89" fmla="*/ 2147483646 h 1104"/>
              <a:gd name="T90" fmla="*/ 2147483646 w 532"/>
              <a:gd name="T91" fmla="*/ 2147483646 h 1104"/>
              <a:gd name="T92" fmla="*/ 2147483646 w 532"/>
              <a:gd name="T93" fmla="*/ 2147483646 h 1104"/>
              <a:gd name="T94" fmla="*/ 2147483646 w 532"/>
              <a:gd name="T95" fmla="*/ 2147483646 h 1104"/>
              <a:gd name="T96" fmla="*/ 2147483646 w 532"/>
              <a:gd name="T97" fmla="*/ 2147483646 h 1104"/>
              <a:gd name="T98" fmla="*/ 2147483646 w 532"/>
              <a:gd name="T99" fmla="*/ 2147483646 h 1104"/>
              <a:gd name="T100" fmla="*/ 2147483646 w 532"/>
              <a:gd name="T101" fmla="*/ 2147483646 h 1104"/>
              <a:gd name="T102" fmla="*/ 2147483646 w 532"/>
              <a:gd name="T103" fmla="*/ 2147483646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22">
            <a:extLst>
              <a:ext uri="{FF2B5EF4-FFF2-40B4-BE49-F238E27FC236}">
                <a16:creationId xmlns:a16="http://schemas.microsoft.com/office/drawing/2014/main" id="{B2C9A4E1-BAC4-561D-CF06-C5A77A702504}"/>
              </a:ext>
            </a:extLst>
          </p:cNvPr>
          <p:cNvSpPr>
            <a:spLocks/>
          </p:cNvSpPr>
          <p:nvPr/>
        </p:nvSpPr>
        <p:spPr bwMode="auto">
          <a:xfrm>
            <a:off x="4597400" y="5459413"/>
            <a:ext cx="271463" cy="207962"/>
          </a:xfrm>
          <a:custGeom>
            <a:avLst/>
            <a:gdLst>
              <a:gd name="T0" fmla="*/ 2147483646 w 248"/>
              <a:gd name="T1" fmla="*/ 2147483646 h 173"/>
              <a:gd name="T2" fmla="*/ 2147483646 w 248"/>
              <a:gd name="T3" fmla="*/ 0 h 173"/>
              <a:gd name="T4" fmla="*/ 0 w 248"/>
              <a:gd name="T5" fmla="*/ 0 h 173"/>
              <a:gd name="T6" fmla="*/ 0 w 248"/>
              <a:gd name="T7" fmla="*/ 2147483646 h 173"/>
              <a:gd name="T8" fmla="*/ 2147483646 w 248"/>
              <a:gd name="T9" fmla="*/ 2147483646 h 173"/>
              <a:gd name="T10" fmla="*/ 2147483646 w 248"/>
              <a:gd name="T11" fmla="*/ 2147483646 h 1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3"/>
              <a:gd name="T20" fmla="*/ 248 w 248"/>
              <a:gd name="T21" fmla="*/ 173 h 1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3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3"/>
                </a:lnTo>
                <a:lnTo>
                  <a:pt x="248" y="173"/>
                </a:lnTo>
              </a:path>
            </a:pathLst>
          </a:cu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Line 23">
            <a:extLst>
              <a:ext uri="{FF2B5EF4-FFF2-40B4-BE49-F238E27FC236}">
                <a16:creationId xmlns:a16="http://schemas.microsoft.com/office/drawing/2014/main" id="{1E405B54-BAEF-DC54-3F5E-CEA3656F1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6838" y="6065838"/>
            <a:ext cx="212725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Line 24">
            <a:extLst>
              <a:ext uri="{FF2B5EF4-FFF2-40B4-BE49-F238E27FC236}">
                <a16:creationId xmlns:a16="http://schemas.microsoft.com/office/drawing/2014/main" id="{BE62C2D8-CB0A-3049-13C6-CC80F39A7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613" y="6065838"/>
            <a:ext cx="547687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5">
            <a:extLst>
              <a:ext uri="{FF2B5EF4-FFF2-40B4-BE49-F238E27FC236}">
                <a16:creationId xmlns:a16="http://schemas.microsoft.com/office/drawing/2014/main" id="{0CE9242B-6E67-5308-1B29-77E366354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0" y="6229350"/>
            <a:ext cx="1588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Rectangle 26">
            <a:extLst>
              <a:ext uri="{FF2B5EF4-FFF2-40B4-BE49-F238E27FC236}">
                <a16:creationId xmlns:a16="http://schemas.microsoft.com/office/drawing/2014/main" id="{20CA049A-9137-3418-CD9B-96D356F2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589588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3</a:t>
            </a:r>
            <a:endParaRPr lang="en-US" altLang="en-US" sz="1000"/>
          </a:p>
        </p:txBody>
      </p:sp>
      <p:sp>
        <p:nvSpPr>
          <p:cNvPr id="37917" name="Rectangle 27">
            <a:extLst>
              <a:ext uri="{FF2B5EF4-FFF2-40B4-BE49-F238E27FC236}">
                <a16:creationId xmlns:a16="http://schemas.microsoft.com/office/drawing/2014/main" id="{AAD2A801-3DFF-4EC1-C6A1-7D90E2477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5759450"/>
            <a:ext cx="379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000"/>
          </a:p>
        </p:txBody>
      </p:sp>
      <p:sp>
        <p:nvSpPr>
          <p:cNvPr id="37918" name="Rectangle 28">
            <a:extLst>
              <a:ext uri="{FF2B5EF4-FFF2-40B4-BE49-F238E27FC236}">
                <a16:creationId xmlns:a16="http://schemas.microsoft.com/office/drawing/2014/main" id="{F4762C2E-649B-1FF9-B107-502461EB8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975100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2</a:t>
            </a:r>
            <a:endParaRPr lang="en-US" altLang="en-US" sz="1000"/>
          </a:p>
        </p:txBody>
      </p:sp>
      <p:sp>
        <p:nvSpPr>
          <p:cNvPr id="37919" name="Rectangle 29">
            <a:extLst>
              <a:ext uri="{FF2B5EF4-FFF2-40B4-BE49-F238E27FC236}">
                <a16:creationId xmlns:a16="http://schemas.microsoft.com/office/drawing/2014/main" id="{28F06074-E500-11B6-331E-69F1158B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5710238"/>
            <a:ext cx="379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  <a:endParaRPr lang="en-US" altLang="en-US" sz="1000"/>
          </a:p>
        </p:txBody>
      </p:sp>
      <p:sp>
        <p:nvSpPr>
          <p:cNvPr id="37920" name="Rectangle 30">
            <a:extLst>
              <a:ext uri="{FF2B5EF4-FFF2-40B4-BE49-F238E27FC236}">
                <a16:creationId xmlns:a16="http://schemas.microsoft.com/office/drawing/2014/main" id="{0AEB28B4-B388-2F18-04E8-B3818AD4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4333875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1</a:t>
            </a:r>
            <a:endParaRPr lang="en-US" altLang="en-US" sz="1000"/>
          </a:p>
        </p:txBody>
      </p:sp>
      <p:sp>
        <p:nvSpPr>
          <p:cNvPr id="37921" name="Freeform 31">
            <a:extLst>
              <a:ext uri="{FF2B5EF4-FFF2-40B4-BE49-F238E27FC236}">
                <a16:creationId xmlns:a16="http://schemas.microsoft.com/office/drawing/2014/main" id="{1666ABD6-6772-AEF1-767F-67F6DD140FE3}"/>
              </a:ext>
            </a:extLst>
          </p:cNvPr>
          <p:cNvSpPr>
            <a:spLocks/>
          </p:cNvSpPr>
          <p:nvPr/>
        </p:nvSpPr>
        <p:spPr bwMode="auto">
          <a:xfrm>
            <a:off x="4108450" y="4729163"/>
            <a:ext cx="273050" cy="204787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Rectangle 32">
            <a:extLst>
              <a:ext uri="{FF2B5EF4-FFF2-40B4-BE49-F238E27FC236}">
                <a16:creationId xmlns:a16="http://schemas.microsoft.com/office/drawing/2014/main" id="{BA746A60-6350-B778-23E6-1C848EEC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4975225"/>
            <a:ext cx="387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C</a:t>
            </a:r>
            <a:endParaRPr lang="en-US" altLang="en-US" sz="1000"/>
          </a:p>
        </p:txBody>
      </p:sp>
      <p:sp>
        <p:nvSpPr>
          <p:cNvPr id="37923" name="Rectangle 33">
            <a:extLst>
              <a:ext uri="{FF2B5EF4-FFF2-40B4-BE49-F238E27FC236}">
                <a16:creationId xmlns:a16="http://schemas.microsoft.com/office/drawing/2014/main" id="{6817E663-01F2-49A1-73BA-55F24952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605213"/>
            <a:ext cx="387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D</a:t>
            </a:r>
            <a:endParaRPr lang="en-US" altLang="en-US" sz="1000"/>
          </a:p>
        </p:txBody>
      </p:sp>
      <p:sp>
        <p:nvSpPr>
          <p:cNvPr id="37924" name="Freeform 34">
            <a:extLst>
              <a:ext uri="{FF2B5EF4-FFF2-40B4-BE49-F238E27FC236}">
                <a16:creationId xmlns:a16="http://schemas.microsoft.com/office/drawing/2014/main" id="{7C53EE72-7EEC-7B83-B627-9373BAC6072D}"/>
              </a:ext>
            </a:extLst>
          </p:cNvPr>
          <p:cNvSpPr>
            <a:spLocks/>
          </p:cNvSpPr>
          <p:nvPr/>
        </p:nvSpPr>
        <p:spPr bwMode="auto">
          <a:xfrm>
            <a:off x="6088063" y="3449638"/>
            <a:ext cx="273050" cy="204787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5" name="Rectangle 35">
            <a:extLst>
              <a:ext uri="{FF2B5EF4-FFF2-40B4-BE49-F238E27FC236}">
                <a16:creationId xmlns:a16="http://schemas.microsoft.com/office/drawing/2014/main" id="{FF887204-3C4B-B866-B1CC-E03C42AC5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3251200"/>
            <a:ext cx="379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E</a:t>
            </a:r>
            <a:endParaRPr lang="en-US" altLang="en-US" sz="1000"/>
          </a:p>
        </p:txBody>
      </p:sp>
      <p:sp>
        <p:nvSpPr>
          <p:cNvPr id="37926" name="Freeform 36">
            <a:extLst>
              <a:ext uri="{FF2B5EF4-FFF2-40B4-BE49-F238E27FC236}">
                <a16:creationId xmlns:a16="http://schemas.microsoft.com/office/drawing/2014/main" id="{83693AE9-5A57-E42A-96AD-1F50E29B2DC1}"/>
              </a:ext>
            </a:extLst>
          </p:cNvPr>
          <p:cNvSpPr>
            <a:spLocks/>
          </p:cNvSpPr>
          <p:nvPr/>
        </p:nvSpPr>
        <p:spPr bwMode="auto">
          <a:xfrm>
            <a:off x="7489825" y="4052888"/>
            <a:ext cx="273050" cy="204787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9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Rectangle 37">
            <a:extLst>
              <a:ext uri="{FF2B5EF4-FFF2-40B4-BE49-F238E27FC236}">
                <a16:creationId xmlns:a16="http://schemas.microsoft.com/office/drawing/2014/main" id="{4AC2F635-0733-5F9B-FB1E-A3D2A87CA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54450"/>
            <a:ext cx="3730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F</a:t>
            </a:r>
            <a:endParaRPr lang="en-US" altLang="en-US" sz="1000"/>
          </a:p>
        </p:txBody>
      </p:sp>
      <p:sp>
        <p:nvSpPr>
          <p:cNvPr id="37928" name="Freeform 38">
            <a:extLst>
              <a:ext uri="{FF2B5EF4-FFF2-40B4-BE49-F238E27FC236}">
                <a16:creationId xmlns:a16="http://schemas.microsoft.com/office/drawing/2014/main" id="{07471604-E852-8463-F3D3-7F73298A53DA}"/>
              </a:ext>
            </a:extLst>
          </p:cNvPr>
          <p:cNvSpPr>
            <a:spLocks/>
          </p:cNvSpPr>
          <p:nvPr/>
        </p:nvSpPr>
        <p:spPr bwMode="auto">
          <a:xfrm>
            <a:off x="6172200" y="5967413"/>
            <a:ext cx="271463" cy="204787"/>
          </a:xfrm>
          <a:custGeom>
            <a:avLst/>
            <a:gdLst>
              <a:gd name="T0" fmla="*/ 2147483646 w 248"/>
              <a:gd name="T1" fmla="*/ 2147483646 h 170"/>
              <a:gd name="T2" fmla="*/ 2147483646 w 248"/>
              <a:gd name="T3" fmla="*/ 0 h 170"/>
              <a:gd name="T4" fmla="*/ 0 w 248"/>
              <a:gd name="T5" fmla="*/ 0 h 170"/>
              <a:gd name="T6" fmla="*/ 0 w 248"/>
              <a:gd name="T7" fmla="*/ 2147483646 h 170"/>
              <a:gd name="T8" fmla="*/ 2147483646 w 248"/>
              <a:gd name="T9" fmla="*/ 2147483646 h 170"/>
              <a:gd name="T10" fmla="*/ 2147483646 w 248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solidFill>
            <a:srgbClr val="99FF99"/>
          </a:solidFill>
          <a:ln>
            <a:noFill/>
          </a:ln>
          <a:effectLst>
            <a:prstShdw prst="shdw17" dist="17961" dir="2700000">
              <a:srgbClr val="5C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Rectangle 39">
            <a:extLst>
              <a:ext uri="{FF2B5EF4-FFF2-40B4-BE49-F238E27FC236}">
                <a16:creationId xmlns:a16="http://schemas.microsoft.com/office/drawing/2014/main" id="{2C10D548-4C06-0230-04B8-4685BEB56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5764213"/>
            <a:ext cx="393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G</a:t>
            </a:r>
            <a:endParaRPr lang="en-US" altLang="en-US" sz="1000"/>
          </a:p>
        </p:txBody>
      </p:sp>
      <p:sp>
        <p:nvSpPr>
          <p:cNvPr id="37930" name="Freeform 40">
            <a:extLst>
              <a:ext uri="{FF2B5EF4-FFF2-40B4-BE49-F238E27FC236}">
                <a16:creationId xmlns:a16="http://schemas.microsoft.com/office/drawing/2014/main" id="{642FDC1D-B67F-CF4D-F5E6-E2C2BE3CA924}"/>
              </a:ext>
            </a:extLst>
          </p:cNvPr>
          <p:cNvSpPr>
            <a:spLocks/>
          </p:cNvSpPr>
          <p:nvPr/>
        </p:nvSpPr>
        <p:spPr bwMode="auto">
          <a:xfrm>
            <a:off x="6659563" y="6457950"/>
            <a:ext cx="312737" cy="203200"/>
          </a:xfrm>
          <a:custGeom>
            <a:avLst/>
            <a:gdLst>
              <a:gd name="T0" fmla="*/ 2147483646 w 252"/>
              <a:gd name="T1" fmla="*/ 2147483646 h 169"/>
              <a:gd name="T2" fmla="*/ 2147483646 w 252"/>
              <a:gd name="T3" fmla="*/ 0 h 169"/>
              <a:gd name="T4" fmla="*/ 0 w 252"/>
              <a:gd name="T5" fmla="*/ 0 h 169"/>
              <a:gd name="T6" fmla="*/ 0 w 252"/>
              <a:gd name="T7" fmla="*/ 2147483646 h 169"/>
              <a:gd name="T8" fmla="*/ 2147483646 w 252"/>
              <a:gd name="T9" fmla="*/ 2147483646 h 169"/>
              <a:gd name="T10" fmla="*/ 2147483646 w 252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2"/>
              <a:gd name="T19" fmla="*/ 0 h 169"/>
              <a:gd name="T20" fmla="*/ 252 w 252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2" h="169">
                <a:moveTo>
                  <a:pt x="249" y="166"/>
                </a:moveTo>
                <a:lnTo>
                  <a:pt x="252" y="0"/>
                </a:lnTo>
                <a:lnTo>
                  <a:pt x="0" y="0"/>
                </a:lnTo>
                <a:lnTo>
                  <a:pt x="0" y="169"/>
                </a:lnTo>
                <a:lnTo>
                  <a:pt x="252" y="169"/>
                </a:lnTo>
              </a:path>
            </a:pathLst>
          </a:cu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1" name="Rectangle 41">
            <a:extLst>
              <a:ext uri="{FF2B5EF4-FFF2-40B4-BE49-F238E27FC236}">
                <a16:creationId xmlns:a16="http://schemas.microsoft.com/office/drawing/2014/main" id="{F073F9B0-ABDF-6E48-D445-E514D6D3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6705600"/>
            <a:ext cx="3873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H</a:t>
            </a:r>
            <a:endParaRPr lang="en-US" altLang="en-US" sz="1000"/>
          </a:p>
        </p:txBody>
      </p:sp>
      <p:sp>
        <p:nvSpPr>
          <p:cNvPr id="37932" name="Freeform 42">
            <a:extLst>
              <a:ext uri="{FF2B5EF4-FFF2-40B4-BE49-F238E27FC236}">
                <a16:creationId xmlns:a16="http://schemas.microsoft.com/office/drawing/2014/main" id="{4C667569-E20C-8DFA-0357-4987FE03BD08}"/>
              </a:ext>
            </a:extLst>
          </p:cNvPr>
          <p:cNvSpPr>
            <a:spLocks/>
          </p:cNvSpPr>
          <p:nvPr/>
        </p:nvSpPr>
        <p:spPr bwMode="auto">
          <a:xfrm>
            <a:off x="4589463" y="3833813"/>
            <a:ext cx="273050" cy="204787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99FF99"/>
          </a:solidFill>
          <a:ln>
            <a:noFill/>
          </a:ln>
          <a:effectLst>
            <a:prstShdw prst="shdw17" dist="17961" dir="2700000">
              <a:srgbClr val="5C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Line 44">
            <a:extLst>
              <a:ext uri="{FF2B5EF4-FFF2-40B4-BE49-F238E27FC236}">
                <a16:creationId xmlns:a16="http://schemas.microsoft.com/office/drawing/2014/main" id="{496F600C-7048-3981-188F-5FC56A33D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5" y="4679950"/>
            <a:ext cx="273050" cy="3000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4" name="Line 45">
            <a:extLst>
              <a:ext uri="{FF2B5EF4-FFF2-40B4-BE49-F238E27FC236}">
                <a16:creationId xmlns:a16="http://schemas.microsoft.com/office/drawing/2014/main" id="{A7791F53-609C-24D1-229A-9C81554958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7875" y="4679950"/>
            <a:ext cx="273050" cy="3000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Freeform 46">
            <a:extLst>
              <a:ext uri="{FF2B5EF4-FFF2-40B4-BE49-F238E27FC236}">
                <a16:creationId xmlns:a16="http://schemas.microsoft.com/office/drawing/2014/main" id="{4A666118-11C6-AF06-743D-9DAB1AC63ADC}"/>
              </a:ext>
            </a:extLst>
          </p:cNvPr>
          <p:cNvSpPr>
            <a:spLocks/>
          </p:cNvSpPr>
          <p:nvPr/>
        </p:nvSpPr>
        <p:spPr bwMode="auto">
          <a:xfrm>
            <a:off x="6089650" y="4292600"/>
            <a:ext cx="273050" cy="300038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37936" name="Line 47">
            <a:extLst>
              <a:ext uri="{FF2B5EF4-FFF2-40B4-BE49-F238E27FC236}">
                <a16:creationId xmlns:a16="http://schemas.microsoft.com/office/drawing/2014/main" id="{7A7E5A34-2A46-EBD8-BBC6-D6D671DA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9650" y="4295775"/>
            <a:ext cx="273050" cy="3000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Line 48">
            <a:extLst>
              <a:ext uri="{FF2B5EF4-FFF2-40B4-BE49-F238E27FC236}">
                <a16:creationId xmlns:a16="http://schemas.microsoft.com/office/drawing/2014/main" id="{6AE102E1-D6C0-9A13-F6DC-13680D552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650" y="4295775"/>
            <a:ext cx="273050" cy="3000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Freeform 49">
            <a:extLst>
              <a:ext uri="{FF2B5EF4-FFF2-40B4-BE49-F238E27FC236}">
                <a16:creationId xmlns:a16="http://schemas.microsoft.com/office/drawing/2014/main" id="{F55F871A-D2F9-40BE-272C-A02156776CE5}"/>
              </a:ext>
            </a:extLst>
          </p:cNvPr>
          <p:cNvSpPr>
            <a:spLocks/>
          </p:cNvSpPr>
          <p:nvPr/>
        </p:nvSpPr>
        <p:spPr bwMode="auto">
          <a:xfrm>
            <a:off x="6361113" y="4156075"/>
            <a:ext cx="1128712" cy="293688"/>
          </a:xfrm>
          <a:custGeom>
            <a:avLst/>
            <a:gdLst>
              <a:gd name="T0" fmla="*/ 0 w 1031"/>
              <a:gd name="T1" fmla="*/ 2147483646 h 242"/>
              <a:gd name="T2" fmla="*/ 2147483646 w 1031"/>
              <a:gd name="T3" fmla="*/ 2147483646 h 242"/>
              <a:gd name="T4" fmla="*/ 2147483646 w 1031"/>
              <a:gd name="T5" fmla="*/ 2147483646 h 242"/>
              <a:gd name="T6" fmla="*/ 2147483646 w 1031"/>
              <a:gd name="T7" fmla="*/ 2147483646 h 242"/>
              <a:gd name="T8" fmla="*/ 2147483646 w 1031"/>
              <a:gd name="T9" fmla="*/ 2147483646 h 242"/>
              <a:gd name="T10" fmla="*/ 2147483646 w 1031"/>
              <a:gd name="T11" fmla="*/ 2147483646 h 242"/>
              <a:gd name="T12" fmla="*/ 2147483646 w 1031"/>
              <a:gd name="T13" fmla="*/ 2147483646 h 242"/>
              <a:gd name="T14" fmla="*/ 2147483646 w 1031"/>
              <a:gd name="T15" fmla="*/ 2147483646 h 242"/>
              <a:gd name="T16" fmla="*/ 2147483646 w 1031"/>
              <a:gd name="T17" fmla="*/ 2147483646 h 242"/>
              <a:gd name="T18" fmla="*/ 2147483646 w 1031"/>
              <a:gd name="T19" fmla="*/ 2147483646 h 242"/>
              <a:gd name="T20" fmla="*/ 2147483646 w 1031"/>
              <a:gd name="T21" fmla="*/ 2147483646 h 242"/>
              <a:gd name="T22" fmla="*/ 2147483646 w 1031"/>
              <a:gd name="T23" fmla="*/ 2147483646 h 242"/>
              <a:gd name="T24" fmla="*/ 2147483646 w 1031"/>
              <a:gd name="T25" fmla="*/ 2147483646 h 242"/>
              <a:gd name="T26" fmla="*/ 2147483646 w 1031"/>
              <a:gd name="T27" fmla="*/ 2147483646 h 242"/>
              <a:gd name="T28" fmla="*/ 2147483646 w 1031"/>
              <a:gd name="T29" fmla="*/ 2147483646 h 242"/>
              <a:gd name="T30" fmla="*/ 2147483646 w 1031"/>
              <a:gd name="T31" fmla="*/ 2147483646 h 242"/>
              <a:gd name="T32" fmla="*/ 2147483646 w 1031"/>
              <a:gd name="T33" fmla="*/ 2147483646 h 242"/>
              <a:gd name="T34" fmla="*/ 2147483646 w 1031"/>
              <a:gd name="T35" fmla="*/ 2147483646 h 242"/>
              <a:gd name="T36" fmla="*/ 2147483646 w 1031"/>
              <a:gd name="T37" fmla="*/ 2147483646 h 242"/>
              <a:gd name="T38" fmla="*/ 2147483646 w 1031"/>
              <a:gd name="T39" fmla="*/ 2147483646 h 242"/>
              <a:gd name="T40" fmla="*/ 2147483646 w 1031"/>
              <a:gd name="T41" fmla="*/ 2147483646 h 242"/>
              <a:gd name="T42" fmla="*/ 2147483646 w 1031"/>
              <a:gd name="T43" fmla="*/ 2147483646 h 242"/>
              <a:gd name="T44" fmla="*/ 2147483646 w 1031"/>
              <a:gd name="T45" fmla="*/ 2147483646 h 242"/>
              <a:gd name="T46" fmla="*/ 2147483646 w 1031"/>
              <a:gd name="T47" fmla="*/ 2147483646 h 242"/>
              <a:gd name="T48" fmla="*/ 2147483646 w 1031"/>
              <a:gd name="T49" fmla="*/ 2147483646 h 242"/>
              <a:gd name="T50" fmla="*/ 2147483646 w 1031"/>
              <a:gd name="T51" fmla="*/ 2147483646 h 242"/>
              <a:gd name="T52" fmla="*/ 2147483646 w 1031"/>
              <a:gd name="T53" fmla="*/ 2147483646 h 242"/>
              <a:gd name="T54" fmla="*/ 2147483646 w 1031"/>
              <a:gd name="T55" fmla="*/ 2147483646 h 242"/>
              <a:gd name="T56" fmla="*/ 2147483646 w 1031"/>
              <a:gd name="T57" fmla="*/ 2147483646 h 242"/>
              <a:gd name="T58" fmla="*/ 2147483646 w 1031"/>
              <a:gd name="T59" fmla="*/ 2147483646 h 242"/>
              <a:gd name="T60" fmla="*/ 2147483646 w 1031"/>
              <a:gd name="T61" fmla="*/ 2147483646 h 242"/>
              <a:gd name="T62" fmla="*/ 2147483646 w 1031"/>
              <a:gd name="T63" fmla="*/ 2147483646 h 242"/>
              <a:gd name="T64" fmla="*/ 2147483646 w 1031"/>
              <a:gd name="T65" fmla="*/ 2147483646 h 242"/>
              <a:gd name="T66" fmla="*/ 2147483646 w 1031"/>
              <a:gd name="T67" fmla="*/ 2147483646 h 242"/>
              <a:gd name="T68" fmla="*/ 2147483646 w 1031"/>
              <a:gd name="T69" fmla="*/ 2147483646 h 242"/>
              <a:gd name="T70" fmla="*/ 2147483646 w 1031"/>
              <a:gd name="T71" fmla="*/ 2147483646 h 242"/>
              <a:gd name="T72" fmla="*/ 2147483646 w 1031"/>
              <a:gd name="T73" fmla="*/ 2147483646 h 242"/>
              <a:gd name="T74" fmla="*/ 2147483646 w 1031"/>
              <a:gd name="T75" fmla="*/ 0 h 242"/>
              <a:gd name="T76" fmla="*/ 2147483646 w 1031"/>
              <a:gd name="T77" fmla="*/ 0 h 242"/>
              <a:gd name="T78" fmla="*/ 2147483646 w 1031"/>
              <a:gd name="T79" fmla="*/ 0 h 242"/>
              <a:gd name="T80" fmla="*/ 2147483646 w 1031"/>
              <a:gd name="T81" fmla="*/ 0 h 242"/>
              <a:gd name="T82" fmla="*/ 2147483646 w 1031"/>
              <a:gd name="T83" fmla="*/ 0 h 242"/>
              <a:gd name="T84" fmla="*/ 2147483646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Line 50">
            <a:extLst>
              <a:ext uri="{FF2B5EF4-FFF2-40B4-BE49-F238E27FC236}">
                <a16:creationId xmlns:a16="http://schemas.microsoft.com/office/drawing/2014/main" id="{5A69DDB2-61B4-B5B5-B2C1-1E8EF15B5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5700" y="3667125"/>
            <a:ext cx="0" cy="622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Line 51">
            <a:extLst>
              <a:ext uri="{FF2B5EF4-FFF2-40B4-BE49-F238E27FC236}">
                <a16:creationId xmlns:a16="http://schemas.microsoft.com/office/drawing/2014/main" id="{062EA73A-9294-ED91-0C5F-A88D793E1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388" y="5922963"/>
            <a:ext cx="273050" cy="3000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1" name="Line 52">
            <a:extLst>
              <a:ext uri="{FF2B5EF4-FFF2-40B4-BE49-F238E27FC236}">
                <a16:creationId xmlns:a16="http://schemas.microsoft.com/office/drawing/2014/main" id="{239C8BFD-B990-12FF-F82B-0D95394BE8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6388" y="5922963"/>
            <a:ext cx="273050" cy="3000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2" name="Line 53">
            <a:extLst>
              <a:ext uri="{FF2B5EF4-FFF2-40B4-BE49-F238E27FC236}">
                <a16:creationId xmlns:a16="http://schemas.microsoft.com/office/drawing/2014/main" id="{76467BB2-C802-9B79-038D-01DE1CAFFC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100" y="4051300"/>
            <a:ext cx="0" cy="622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3" name="Line 54">
            <a:extLst>
              <a:ext uri="{FF2B5EF4-FFF2-40B4-BE49-F238E27FC236}">
                <a16:creationId xmlns:a16="http://schemas.microsoft.com/office/drawing/2014/main" id="{E4E875A1-E74B-C53C-A606-741338F9D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7100" y="4983163"/>
            <a:ext cx="0" cy="4746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4" name="Text Box 55">
            <a:extLst>
              <a:ext uri="{FF2B5EF4-FFF2-40B4-BE49-F238E27FC236}">
                <a16:creationId xmlns:a16="http://schemas.microsoft.com/office/drawing/2014/main" id="{9895DB4E-FC54-9D15-C351-6F31208D4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5153025"/>
            <a:ext cx="12747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7945" name="Text Box 56">
            <a:extLst>
              <a:ext uri="{FF2B5EF4-FFF2-40B4-BE49-F238E27FC236}">
                <a16:creationId xmlns:a16="http://schemas.microsoft.com/office/drawing/2014/main" id="{1CF946EE-75E3-A83C-3426-E8182A8D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5153025"/>
            <a:ext cx="479425" cy="376238"/>
          </a:xfrm>
          <a:prstGeom prst="rect">
            <a:avLst/>
          </a:prstGeom>
          <a:solidFill>
            <a:srgbClr val="FF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37946" name="Text Box 57">
            <a:extLst>
              <a:ext uri="{FF2B5EF4-FFF2-40B4-BE49-F238E27FC236}">
                <a16:creationId xmlns:a16="http://schemas.microsoft.com/office/drawing/2014/main" id="{33995232-ECB3-ADC0-8996-F3CE74371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549775"/>
            <a:ext cx="12747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7947" name="Text Box 58">
            <a:extLst>
              <a:ext uri="{FF2B5EF4-FFF2-40B4-BE49-F238E27FC236}">
                <a16:creationId xmlns:a16="http://schemas.microsoft.com/office/drawing/2014/main" id="{5DB1BB1D-65DC-B491-8901-894EEFEE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549775"/>
            <a:ext cx="479425" cy="376238"/>
          </a:xfrm>
          <a:prstGeom prst="rect">
            <a:avLst/>
          </a:prstGeom>
          <a:solidFill>
            <a:srgbClr val="FF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F</a:t>
            </a:r>
          </a:p>
        </p:txBody>
      </p:sp>
      <p:sp>
        <p:nvSpPr>
          <p:cNvPr id="37948" name="Text Box 59">
            <a:extLst>
              <a:ext uri="{FF2B5EF4-FFF2-40B4-BE49-F238E27FC236}">
                <a16:creationId xmlns:a16="http://schemas.microsoft.com/office/drawing/2014/main" id="{4079DAE3-4B97-5801-B965-22E857C19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948113"/>
            <a:ext cx="12747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7949" name="Text Box 60">
            <a:extLst>
              <a:ext uri="{FF2B5EF4-FFF2-40B4-BE49-F238E27FC236}">
                <a16:creationId xmlns:a16="http://schemas.microsoft.com/office/drawing/2014/main" id="{2E68A6A3-1FA8-2E06-2AC5-6DAA9B5AC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3948113"/>
            <a:ext cx="479425" cy="376237"/>
          </a:xfrm>
          <a:prstGeom prst="rect">
            <a:avLst/>
          </a:prstGeom>
          <a:solidFill>
            <a:srgbClr val="FF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37950" name="Text Box 61">
            <a:extLst>
              <a:ext uri="{FF2B5EF4-FFF2-40B4-BE49-F238E27FC236}">
                <a16:creationId xmlns:a16="http://schemas.microsoft.com/office/drawing/2014/main" id="{B1E72396-D8C1-711A-6C2B-3CA137D7E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341688"/>
            <a:ext cx="127476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7951" name="Text Box 62">
            <a:extLst>
              <a:ext uri="{FF2B5EF4-FFF2-40B4-BE49-F238E27FC236}">
                <a16:creationId xmlns:a16="http://schemas.microsoft.com/office/drawing/2014/main" id="{605462E4-6DC1-365B-04C8-B4FAA3FE3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3341688"/>
            <a:ext cx="479425" cy="376237"/>
          </a:xfrm>
          <a:prstGeom prst="rect">
            <a:avLst/>
          </a:prstGeom>
          <a:solidFill>
            <a:srgbClr val="FF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37952" name="Text Box 63">
            <a:extLst>
              <a:ext uri="{FF2B5EF4-FFF2-40B4-BE49-F238E27FC236}">
                <a16:creationId xmlns:a16="http://schemas.microsoft.com/office/drawing/2014/main" id="{1185CCE9-2560-D61D-3570-69CA197C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5743575"/>
            <a:ext cx="12747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7953" name="Text Box 64">
            <a:extLst>
              <a:ext uri="{FF2B5EF4-FFF2-40B4-BE49-F238E27FC236}">
                <a16:creationId xmlns:a16="http://schemas.microsoft.com/office/drawing/2014/main" id="{34AE2591-15C0-48EE-27DD-A6A0AFAF7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5743575"/>
            <a:ext cx="479425" cy="376238"/>
          </a:xfrm>
          <a:prstGeom prst="rect">
            <a:avLst/>
          </a:prstGeom>
          <a:solidFill>
            <a:srgbClr val="FF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K</a:t>
            </a:r>
          </a:p>
        </p:txBody>
      </p:sp>
      <p:sp>
        <p:nvSpPr>
          <p:cNvPr id="37954" name="Text Box 65">
            <a:extLst>
              <a:ext uri="{FF2B5EF4-FFF2-40B4-BE49-F238E27FC236}">
                <a16:creationId xmlns:a16="http://schemas.microsoft.com/office/drawing/2014/main" id="{B83E265A-A7EE-4F44-FC4E-36E66F74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3330575"/>
            <a:ext cx="12811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E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C</a:t>
            </a:r>
          </a:p>
          <a:p>
            <a:endParaRPr lang="en-US" altLang="en-US" sz="2000"/>
          </a:p>
          <a:p>
            <a:r>
              <a:rPr lang="en-US" altLang="en-US" sz="2000"/>
              <a:t>B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A</a:t>
            </a:r>
          </a:p>
          <a:p>
            <a:endParaRPr lang="en-US" altLang="en-US" sz="2000"/>
          </a:p>
          <a:p>
            <a:r>
              <a:rPr lang="en-US" altLang="en-US" sz="2000"/>
              <a:t>C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F</a:t>
            </a:r>
          </a:p>
          <a:p>
            <a:endParaRPr lang="en-US" altLang="en-US" sz="2000"/>
          </a:p>
          <a:p>
            <a:r>
              <a:rPr lang="en-US" altLang="en-US" sz="2000"/>
              <a:t>D </a:t>
            </a:r>
            <a:r>
              <a:rPr lang="en-US" altLang="en-US" sz="2000">
                <a:sym typeface="Wingdings" panose="05000000000000000000" pitchFamily="2" charset="2"/>
              </a:rPr>
              <a:t> B</a:t>
            </a:r>
          </a:p>
          <a:p>
            <a:endParaRPr lang="en-US" altLang="en-US" sz="2000">
              <a:sym typeface="Wingdings" panose="05000000000000000000" pitchFamily="2" charset="2"/>
            </a:endParaRPr>
          </a:p>
          <a:p>
            <a:r>
              <a:rPr lang="en-US" altLang="en-US" sz="2000">
                <a:sym typeface="Wingdings" panose="05000000000000000000" pitchFamily="2" charset="2"/>
              </a:rPr>
              <a:t>A  K ? ?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84AC53DD-A27A-AA38-DA1C-E665D5909C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BD5B05-EADF-4B55-AE1C-BD16FB77F3A6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B4D52DE1-B652-7DDA-BA4F-691C8914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C9CFB66-846E-4B6E-9CF9-4A5401E976BC}" type="slidenum">
              <a:rPr lang="en-US" altLang="en-US">
                <a:solidFill>
                  <a:schemeClr val="bg1"/>
                </a:solidFill>
              </a:rPr>
              <a:pPr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8B71F014-FBCF-BD61-9085-193EBDFB6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Datagram Model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D642F98E-CA55-20E3-22E1-820E1C4F4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7350" y="2193925"/>
            <a:ext cx="8359775" cy="451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altLang="en-US" sz="2000"/>
              <a:t>No round trip time </a:t>
            </a:r>
            <a:r>
              <a:rPr lang="fr-BE" altLang="en-US" sz="2000" b="1">
                <a:solidFill>
                  <a:srgbClr val="CC0000"/>
                </a:solidFill>
              </a:rPr>
              <a:t>delay</a:t>
            </a:r>
            <a:r>
              <a:rPr lang="fr-BE" altLang="en-US" sz="2000"/>
              <a:t> waiting for connection setup</a:t>
            </a:r>
          </a:p>
          <a:p>
            <a:pPr lvl="1">
              <a:lnSpc>
                <a:spcPct val="90000"/>
              </a:lnSpc>
            </a:pPr>
            <a:r>
              <a:rPr lang="fr-BE" altLang="en-US"/>
              <a:t>Host can send data anywhere, anytime </a:t>
            </a:r>
            <a:r>
              <a:rPr lang="fr-BE" altLang="en-US" b="1">
                <a:solidFill>
                  <a:srgbClr val="CC0000"/>
                </a:solidFill>
              </a:rPr>
              <a:t>as soon as it is ready</a:t>
            </a:r>
          </a:p>
          <a:p>
            <a:pPr lvl="1">
              <a:lnSpc>
                <a:spcPct val="90000"/>
              </a:lnSpc>
            </a:pPr>
            <a:r>
              <a:rPr lang="fr-BE" altLang="en-US"/>
              <a:t>Source has </a:t>
            </a:r>
            <a:r>
              <a:rPr lang="fr-BE" altLang="en-US" b="1">
                <a:solidFill>
                  <a:srgbClr val="CC0000"/>
                </a:solidFill>
              </a:rPr>
              <a:t>no way of knowing</a:t>
            </a:r>
            <a:r>
              <a:rPr lang="fr-BE" altLang="en-US"/>
              <a:t> if the network is capable of delivering a packet or if the destination host is even up</a:t>
            </a:r>
          </a:p>
          <a:p>
            <a:pPr>
              <a:lnSpc>
                <a:spcPct val="90000"/>
              </a:lnSpc>
            </a:pPr>
            <a:r>
              <a:rPr lang="fr-BE" altLang="en-US" sz="2000"/>
              <a:t>Packets are </a:t>
            </a:r>
            <a:r>
              <a:rPr lang="fr-BE" altLang="en-US" sz="2000" b="1">
                <a:solidFill>
                  <a:srgbClr val="CC0000"/>
                </a:solidFill>
              </a:rPr>
              <a:t>treated independently</a:t>
            </a:r>
          </a:p>
          <a:p>
            <a:pPr lvl="1">
              <a:lnSpc>
                <a:spcPct val="90000"/>
              </a:lnSpc>
            </a:pPr>
            <a:r>
              <a:rPr lang="fr-BE" altLang="en-US"/>
              <a:t>Possible to route around link and node failures dynamically</a:t>
            </a:r>
          </a:p>
          <a:p>
            <a:pPr>
              <a:lnSpc>
                <a:spcPct val="90000"/>
              </a:lnSpc>
            </a:pPr>
            <a:r>
              <a:rPr lang="fr-BE" altLang="en-US" sz="2000"/>
              <a:t>Every packet </a:t>
            </a:r>
            <a:r>
              <a:rPr lang="fr-BE" altLang="en-US" sz="2000" b="1">
                <a:solidFill>
                  <a:srgbClr val="CC0000"/>
                </a:solidFill>
              </a:rPr>
              <a:t>carry full address</a:t>
            </a:r>
            <a:r>
              <a:rPr lang="fr-BE" altLang="en-US" sz="2000"/>
              <a:t> of the destination</a:t>
            </a:r>
          </a:p>
          <a:p>
            <a:pPr lvl="1">
              <a:lnSpc>
                <a:spcPct val="90000"/>
              </a:lnSpc>
            </a:pPr>
            <a:r>
              <a:rPr lang="fr-BE" altLang="en-US"/>
              <a:t>Overhead per packet is higher than for the connection-oriented model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Global address to path translation requires storage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Might not be possible to deliver packet (dest unknown)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AB7351C8-AFB8-A13C-7E8B-CEABF95A79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C353C6-B4CB-4B6B-9286-93D30052FB6A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95E1B803-DCA0-DAB5-70D9-B4FE3CD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5F2C026-94FB-4B15-900E-FBC4531042FA}" type="slidenum">
              <a:rPr lang="en-US" altLang="en-US">
                <a:solidFill>
                  <a:schemeClr val="bg1"/>
                </a:solidFill>
              </a:rPr>
              <a:pPr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6AAE2E7B-DF39-3CCE-0B73-561ACC5CE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Virtual Circuit Switching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3F873FF5-38FB-72A1-0B7C-9EA17FA63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335963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Explicit </a:t>
            </a:r>
            <a:r>
              <a:rPr lang="en-US" altLang="en-US" sz="2400" b="1">
                <a:solidFill>
                  <a:srgbClr val="CC0000"/>
                </a:solidFill>
              </a:rPr>
              <a:t>connection setup</a:t>
            </a:r>
            <a:r>
              <a:rPr lang="en-US" altLang="en-US" sz="2400"/>
              <a:t> (&amp; tear-down) phase from source to destination: </a:t>
            </a:r>
            <a:r>
              <a:rPr lang="en-US" altLang="en-US" sz="2400" b="1" i="1">
                <a:solidFill>
                  <a:srgbClr val="CC0000"/>
                </a:solidFill>
              </a:rPr>
              <a:t>connection-oriented</a:t>
            </a:r>
            <a:r>
              <a:rPr lang="en-US" altLang="en-US" sz="2400" i="1"/>
              <a:t> </a:t>
            </a:r>
            <a:r>
              <a:rPr lang="en-US" altLang="en-US" sz="2400"/>
              <a:t>model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Subsequence packets follow established circuit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Supporting “connections” in network layer may be useful for service notions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Each switch maintains a </a:t>
            </a:r>
            <a:r>
              <a:rPr lang="en-US" altLang="en-US" sz="2400" b="1">
                <a:solidFill>
                  <a:srgbClr val="CC0000"/>
                </a:solidFill>
              </a:rPr>
              <a:t>VC table</a:t>
            </a:r>
            <a:r>
              <a:rPr lang="en-US" altLang="en-US" sz="2400"/>
              <a:t> (connection state) per-link or per-switch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Analogy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Phone call: each packet follows an established path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Following a known route to reach the destination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697046FB-E1EA-3FE4-F0C1-0D53E62EEB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8DC6CE-40C4-4F75-9F4A-C227347A1A29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B4DB9331-42CB-EC11-BDF5-1D24AA6A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C9783E1-6F71-46F2-BAFF-67F14C05D273}" type="slidenum">
              <a:rPr lang="en-US" altLang="en-US">
                <a:solidFill>
                  <a:schemeClr val="bg1"/>
                </a:solidFill>
              </a:rPr>
              <a:pPr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D4C77570-4392-6666-2243-B816FD2D2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VC Tables in VC Switching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1FD42498-9267-7BBE-637D-5BF319B12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763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VC table contains information for each connection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incoming / outgoing </a:t>
            </a:r>
            <a:r>
              <a:rPr lang="en-US" altLang="en-US" sz="2000" b="1">
                <a:solidFill>
                  <a:srgbClr val="CC0000"/>
                </a:solidFill>
              </a:rPr>
              <a:t>interface</a:t>
            </a:r>
            <a:r>
              <a:rPr lang="en-US" altLang="en-US" sz="2000"/>
              <a:t> (port)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incoming / outgoing </a:t>
            </a:r>
            <a:r>
              <a:rPr lang="en-US" altLang="en-US" sz="2000" b="1">
                <a:solidFill>
                  <a:srgbClr val="CC0000"/>
                </a:solidFill>
              </a:rPr>
              <a:t>VCI</a:t>
            </a:r>
            <a:r>
              <a:rPr lang="en-US" altLang="en-US" sz="2000"/>
              <a:t> (virtual circuit identifier)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Permanent (PVC) or switched (signaled) virtual circuit (SVC)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Setup message in </a:t>
            </a:r>
            <a:r>
              <a:rPr lang="en-US" altLang="en-US" sz="2400" b="1">
                <a:solidFill>
                  <a:srgbClr val="CC0000"/>
                </a:solidFill>
              </a:rPr>
              <a:t>signaling</a:t>
            </a:r>
            <a:r>
              <a:rPr lang="en-US" altLang="en-US" sz="2400"/>
              <a:t> process (to create VC table) is forwarded like a datagram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Acknowledgment</a:t>
            </a:r>
            <a:r>
              <a:rPr lang="en-US" altLang="en-US" sz="2400"/>
              <a:t> of connection setup to downstream neighbors to complete signaling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Data transfer phase can start after ACK is received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1B7C846D-9B9C-9EC6-A1E9-1DBA983FE6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573963" y="6680200"/>
            <a:ext cx="990600" cy="228600"/>
          </a:xfrm>
        </p:spPr>
        <p:txBody>
          <a:bodyPr/>
          <a:lstStyle/>
          <a:p>
            <a:pPr>
              <a:defRPr/>
            </a:pPr>
            <a:fld id="{C5B7BC90-F2D5-47F3-8CF6-8874E59EA318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190B55C6-176E-8318-DDDF-B074D97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3048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E2D771F-5ED8-40C1-8892-981FE5FC3DAD}" type="slidenum">
              <a:rPr lang="en-US" altLang="en-US">
                <a:solidFill>
                  <a:schemeClr val="bg1"/>
                </a:solidFill>
              </a:rPr>
              <a:pPr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C0E6DDE-5535-92EC-C540-C6C71D98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838200"/>
            <a:ext cx="6345237" cy="709613"/>
          </a:xfrm>
        </p:spPr>
        <p:txBody>
          <a:bodyPr/>
          <a:lstStyle/>
          <a:p>
            <a:r>
              <a:rPr lang="en-US" altLang="en-US"/>
              <a:t>Signaling in VC Switching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2384490-902F-C428-DE2C-F5B908A5F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57400"/>
            <a:ext cx="3694113" cy="4400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Setup message is forwarded from Host A to Host B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On connection request, each switch creates an entry in VC table with a VCI for the connection</a:t>
            </a:r>
          </a:p>
        </p:txBody>
      </p:sp>
      <p:sp>
        <p:nvSpPr>
          <p:cNvPr id="41990" name="Freeform 2">
            <a:extLst>
              <a:ext uri="{FF2B5EF4-FFF2-40B4-BE49-F238E27FC236}">
                <a16:creationId xmlns:a16="http://schemas.microsoft.com/office/drawing/2014/main" id="{F071B576-31AE-A543-9DE1-DE3D673F0ED7}"/>
              </a:ext>
            </a:extLst>
          </p:cNvPr>
          <p:cNvSpPr>
            <a:spLocks/>
          </p:cNvSpPr>
          <p:nvPr/>
        </p:nvSpPr>
        <p:spPr bwMode="auto">
          <a:xfrm>
            <a:off x="7183438" y="5657850"/>
            <a:ext cx="328612" cy="404813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1991" name="Freeform 3">
            <a:extLst>
              <a:ext uri="{FF2B5EF4-FFF2-40B4-BE49-F238E27FC236}">
                <a16:creationId xmlns:a16="http://schemas.microsoft.com/office/drawing/2014/main" id="{5F93551F-48B1-44F4-E08B-C5276E62D5E0}"/>
              </a:ext>
            </a:extLst>
          </p:cNvPr>
          <p:cNvSpPr>
            <a:spLocks/>
          </p:cNvSpPr>
          <p:nvPr/>
        </p:nvSpPr>
        <p:spPr bwMode="auto">
          <a:xfrm>
            <a:off x="4691063" y="3979863"/>
            <a:ext cx="328612" cy="404812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1992" name="Freeform 6">
            <a:extLst>
              <a:ext uri="{FF2B5EF4-FFF2-40B4-BE49-F238E27FC236}">
                <a16:creationId xmlns:a16="http://schemas.microsoft.com/office/drawing/2014/main" id="{63F16255-E78B-67BD-2674-6F208E634A04}"/>
              </a:ext>
            </a:extLst>
          </p:cNvPr>
          <p:cNvSpPr>
            <a:spLocks/>
          </p:cNvSpPr>
          <p:nvPr/>
        </p:nvSpPr>
        <p:spPr bwMode="auto">
          <a:xfrm>
            <a:off x="8177213" y="5722938"/>
            <a:ext cx="327025" cy="276225"/>
          </a:xfrm>
          <a:custGeom>
            <a:avLst/>
            <a:gdLst>
              <a:gd name="T0" fmla="*/ 2147483646 w 248"/>
              <a:gd name="T1" fmla="*/ 2147483646 h 170"/>
              <a:gd name="T2" fmla="*/ 2147483646 w 248"/>
              <a:gd name="T3" fmla="*/ 0 h 170"/>
              <a:gd name="T4" fmla="*/ 0 w 248"/>
              <a:gd name="T5" fmla="*/ 0 h 170"/>
              <a:gd name="T6" fmla="*/ 0 w 248"/>
              <a:gd name="T7" fmla="*/ 2147483646 h 170"/>
              <a:gd name="T8" fmla="*/ 2147483646 w 248"/>
              <a:gd name="T9" fmla="*/ 2147483646 h 170"/>
              <a:gd name="T10" fmla="*/ 2147483646 w 248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Rectangle 7">
            <a:extLst>
              <a:ext uri="{FF2B5EF4-FFF2-40B4-BE49-F238E27FC236}">
                <a16:creationId xmlns:a16="http://schemas.microsoft.com/office/drawing/2014/main" id="{1D0B52B8-2A1D-946C-3B6E-5A951C32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3900488"/>
            <a:ext cx="68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1994" name="Rectangle 8">
            <a:extLst>
              <a:ext uri="{FF2B5EF4-FFF2-40B4-BE49-F238E27FC236}">
                <a16:creationId xmlns:a16="http://schemas.microsoft.com/office/drawing/2014/main" id="{C6BB20C8-2E4A-FA40-0427-6F90E393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37179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1995" name="Rectangle 9">
            <a:extLst>
              <a:ext uri="{FF2B5EF4-FFF2-40B4-BE49-F238E27FC236}">
                <a16:creationId xmlns:a16="http://schemas.microsoft.com/office/drawing/2014/main" id="{560C5AD1-B727-49E9-4C9D-09265950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6909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1996" name="Rectangle 10">
            <a:extLst>
              <a:ext uri="{FF2B5EF4-FFF2-40B4-BE49-F238E27FC236}">
                <a16:creationId xmlns:a16="http://schemas.microsoft.com/office/drawing/2014/main" id="{2444398E-3EAC-FA74-413B-3F1F6329F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3155950"/>
            <a:ext cx="68262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1997" name="Rectangle 11">
            <a:extLst>
              <a:ext uri="{FF2B5EF4-FFF2-40B4-BE49-F238E27FC236}">
                <a16:creationId xmlns:a16="http://schemas.microsoft.com/office/drawing/2014/main" id="{767E0C63-8381-E8A0-42C9-67B29D1D7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53562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1998" name="Rectangle 12">
            <a:extLst>
              <a:ext uri="{FF2B5EF4-FFF2-40B4-BE49-F238E27FC236}">
                <a16:creationId xmlns:a16="http://schemas.microsoft.com/office/drawing/2014/main" id="{F4908B25-78F1-A4F1-2858-8331B060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8" y="5691188"/>
            <a:ext cx="68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1999" name="Rectangle 13">
            <a:extLst>
              <a:ext uri="{FF2B5EF4-FFF2-40B4-BE49-F238E27FC236}">
                <a16:creationId xmlns:a16="http://schemas.microsoft.com/office/drawing/2014/main" id="{FDE05DE6-9030-DD58-E01A-1BD9A4ED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5878513"/>
            <a:ext cx="71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2000" name="Rectangle 14">
            <a:extLst>
              <a:ext uri="{FF2B5EF4-FFF2-40B4-BE49-F238E27FC236}">
                <a16:creationId xmlns:a16="http://schemas.microsoft.com/office/drawing/2014/main" id="{78050794-5DDF-AB62-CD66-7778AB97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60975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2001" name="Rectangle 15">
            <a:extLst>
              <a:ext uri="{FF2B5EF4-FFF2-40B4-BE49-F238E27FC236}">
                <a16:creationId xmlns:a16="http://schemas.microsoft.com/office/drawing/2014/main" id="{6C31A81C-1198-93A1-26FF-40FBE587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36496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2002" name="Rectangle 16">
            <a:extLst>
              <a:ext uri="{FF2B5EF4-FFF2-40B4-BE49-F238E27FC236}">
                <a16:creationId xmlns:a16="http://schemas.microsoft.com/office/drawing/2014/main" id="{913882A3-DBD1-4A40-D855-9C2EE3A4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0068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2003" name="Rectangle 17">
            <a:extLst>
              <a:ext uri="{FF2B5EF4-FFF2-40B4-BE49-F238E27FC236}">
                <a16:creationId xmlns:a16="http://schemas.microsoft.com/office/drawing/2014/main" id="{7D708B57-67AC-952F-B726-2B11DB761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40147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2004" name="Rectangle 18">
            <a:extLst>
              <a:ext uri="{FF2B5EF4-FFF2-40B4-BE49-F238E27FC236}">
                <a16:creationId xmlns:a16="http://schemas.microsoft.com/office/drawing/2014/main" id="{C21D9337-7BB7-976B-FB6F-EE20F2D2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44196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2005" name="Line 19">
            <a:extLst>
              <a:ext uri="{FF2B5EF4-FFF2-40B4-BE49-F238E27FC236}">
                <a16:creationId xmlns:a16="http://schemas.microsoft.com/office/drawing/2014/main" id="{AD34EE0F-4A4F-4C44-4CDE-39CDCA54AB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6588" y="4192588"/>
            <a:ext cx="234950" cy="3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Freeform 20">
            <a:extLst>
              <a:ext uri="{FF2B5EF4-FFF2-40B4-BE49-F238E27FC236}">
                <a16:creationId xmlns:a16="http://schemas.microsoft.com/office/drawing/2014/main" id="{274BE51B-C768-8FFA-05C0-48D3D556327D}"/>
              </a:ext>
            </a:extLst>
          </p:cNvPr>
          <p:cNvSpPr>
            <a:spLocks/>
          </p:cNvSpPr>
          <p:nvPr/>
        </p:nvSpPr>
        <p:spPr bwMode="auto">
          <a:xfrm flipV="1">
            <a:off x="5008563" y="3675063"/>
            <a:ext cx="1490662" cy="514350"/>
          </a:xfrm>
          <a:custGeom>
            <a:avLst/>
            <a:gdLst>
              <a:gd name="T0" fmla="*/ 0 w 1129"/>
              <a:gd name="T1" fmla="*/ 0 h 314"/>
              <a:gd name="T2" fmla="*/ 2147483646 w 1129"/>
              <a:gd name="T3" fmla="*/ 2147483646 h 314"/>
              <a:gd name="T4" fmla="*/ 2147483646 w 1129"/>
              <a:gd name="T5" fmla="*/ 2147483646 h 314"/>
              <a:gd name="T6" fmla="*/ 2147483646 w 1129"/>
              <a:gd name="T7" fmla="*/ 2147483646 h 314"/>
              <a:gd name="T8" fmla="*/ 2147483646 w 1129"/>
              <a:gd name="T9" fmla="*/ 2147483646 h 314"/>
              <a:gd name="T10" fmla="*/ 2147483646 w 1129"/>
              <a:gd name="T11" fmla="*/ 2147483646 h 314"/>
              <a:gd name="T12" fmla="*/ 2147483646 w 1129"/>
              <a:gd name="T13" fmla="*/ 2147483646 h 314"/>
              <a:gd name="T14" fmla="*/ 2147483646 w 1129"/>
              <a:gd name="T15" fmla="*/ 2147483646 h 314"/>
              <a:gd name="T16" fmla="*/ 2147483646 w 1129"/>
              <a:gd name="T17" fmla="*/ 2147483646 h 314"/>
              <a:gd name="T18" fmla="*/ 2147483646 w 1129"/>
              <a:gd name="T19" fmla="*/ 2147483646 h 314"/>
              <a:gd name="T20" fmla="*/ 2147483646 w 1129"/>
              <a:gd name="T21" fmla="*/ 2147483646 h 314"/>
              <a:gd name="T22" fmla="*/ 2147483646 w 1129"/>
              <a:gd name="T23" fmla="*/ 2147483646 h 314"/>
              <a:gd name="T24" fmla="*/ 2147483646 w 1129"/>
              <a:gd name="T25" fmla="*/ 2147483646 h 314"/>
              <a:gd name="T26" fmla="*/ 2147483646 w 1129"/>
              <a:gd name="T27" fmla="*/ 2147483646 h 314"/>
              <a:gd name="T28" fmla="*/ 2147483646 w 1129"/>
              <a:gd name="T29" fmla="*/ 2147483646 h 314"/>
              <a:gd name="T30" fmla="*/ 2147483646 w 1129"/>
              <a:gd name="T31" fmla="*/ 2147483646 h 314"/>
              <a:gd name="T32" fmla="*/ 2147483646 w 1129"/>
              <a:gd name="T33" fmla="*/ 2147483646 h 314"/>
              <a:gd name="T34" fmla="*/ 2147483646 w 1129"/>
              <a:gd name="T35" fmla="*/ 2147483646 h 314"/>
              <a:gd name="T36" fmla="*/ 2147483646 w 1129"/>
              <a:gd name="T37" fmla="*/ 2147483646 h 314"/>
              <a:gd name="T38" fmla="*/ 2147483646 w 1129"/>
              <a:gd name="T39" fmla="*/ 2147483646 h 314"/>
              <a:gd name="T40" fmla="*/ 2147483646 w 1129"/>
              <a:gd name="T41" fmla="*/ 2147483646 h 314"/>
              <a:gd name="T42" fmla="*/ 2147483646 w 1129"/>
              <a:gd name="T43" fmla="*/ 2147483646 h 314"/>
              <a:gd name="T44" fmla="*/ 2147483646 w 1129"/>
              <a:gd name="T45" fmla="*/ 2147483646 h 314"/>
              <a:gd name="T46" fmla="*/ 2147483646 w 1129"/>
              <a:gd name="T47" fmla="*/ 2147483646 h 314"/>
              <a:gd name="T48" fmla="*/ 2147483646 w 1129"/>
              <a:gd name="T49" fmla="*/ 2147483646 h 314"/>
              <a:gd name="T50" fmla="*/ 2147483646 w 1129"/>
              <a:gd name="T51" fmla="*/ 2147483646 h 314"/>
              <a:gd name="T52" fmla="*/ 2147483646 w 1129"/>
              <a:gd name="T53" fmla="*/ 2147483646 h 314"/>
              <a:gd name="T54" fmla="*/ 2147483646 w 1129"/>
              <a:gd name="T55" fmla="*/ 2147483646 h 314"/>
              <a:gd name="T56" fmla="*/ 2147483646 w 1129"/>
              <a:gd name="T57" fmla="*/ 2147483646 h 314"/>
              <a:gd name="T58" fmla="*/ 2147483646 w 1129"/>
              <a:gd name="T59" fmla="*/ 2147483646 h 314"/>
              <a:gd name="T60" fmla="*/ 2147483646 w 1129"/>
              <a:gd name="T61" fmla="*/ 2147483646 h 314"/>
              <a:gd name="T62" fmla="*/ 2147483646 w 1129"/>
              <a:gd name="T63" fmla="*/ 2147483646 h 314"/>
              <a:gd name="T64" fmla="*/ 2147483646 w 1129"/>
              <a:gd name="T65" fmla="*/ 2147483646 h 314"/>
              <a:gd name="T66" fmla="*/ 2147483646 w 1129"/>
              <a:gd name="T67" fmla="*/ 2147483646 h 314"/>
              <a:gd name="T68" fmla="*/ 2147483646 w 1129"/>
              <a:gd name="T69" fmla="*/ 2147483646 h 314"/>
              <a:gd name="T70" fmla="*/ 2147483646 w 1129"/>
              <a:gd name="T71" fmla="*/ 2147483646 h 314"/>
              <a:gd name="T72" fmla="*/ 2147483646 w 1129"/>
              <a:gd name="T73" fmla="*/ 2147483646 h 314"/>
              <a:gd name="T74" fmla="*/ 2147483646 w 1129"/>
              <a:gd name="T75" fmla="*/ 2147483646 h 314"/>
              <a:gd name="T76" fmla="*/ 2147483646 w 1129"/>
              <a:gd name="T77" fmla="*/ 2147483646 h 314"/>
              <a:gd name="T78" fmla="*/ 2147483646 w 1129"/>
              <a:gd name="T79" fmla="*/ 2147483646 h 314"/>
              <a:gd name="T80" fmla="*/ 2147483646 w 1129"/>
              <a:gd name="T81" fmla="*/ 2147483646 h 314"/>
              <a:gd name="T82" fmla="*/ 2147483646 w 1129"/>
              <a:gd name="T83" fmla="*/ 2147483646 h 314"/>
              <a:gd name="T84" fmla="*/ 2147483646 w 1129"/>
              <a:gd name="T85" fmla="*/ 2147483646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Freeform 21">
            <a:extLst>
              <a:ext uri="{FF2B5EF4-FFF2-40B4-BE49-F238E27FC236}">
                <a16:creationId xmlns:a16="http://schemas.microsoft.com/office/drawing/2014/main" id="{37BBC28C-6F62-9153-364B-DC5E761DF337}"/>
              </a:ext>
            </a:extLst>
          </p:cNvPr>
          <p:cNvSpPr>
            <a:spLocks/>
          </p:cNvSpPr>
          <p:nvPr/>
        </p:nvSpPr>
        <p:spPr bwMode="auto">
          <a:xfrm>
            <a:off x="6661150" y="3870325"/>
            <a:ext cx="701675" cy="1779588"/>
          </a:xfrm>
          <a:custGeom>
            <a:avLst/>
            <a:gdLst>
              <a:gd name="T0" fmla="*/ 0 w 532"/>
              <a:gd name="T1" fmla="*/ 0 h 1104"/>
              <a:gd name="T2" fmla="*/ 2147483646 w 532"/>
              <a:gd name="T3" fmla="*/ 2147483646 h 1104"/>
              <a:gd name="T4" fmla="*/ 2147483646 w 532"/>
              <a:gd name="T5" fmla="*/ 2147483646 h 1104"/>
              <a:gd name="T6" fmla="*/ 2147483646 w 532"/>
              <a:gd name="T7" fmla="*/ 2147483646 h 1104"/>
              <a:gd name="T8" fmla="*/ 2147483646 w 532"/>
              <a:gd name="T9" fmla="*/ 2147483646 h 1104"/>
              <a:gd name="T10" fmla="*/ 2147483646 w 532"/>
              <a:gd name="T11" fmla="*/ 2147483646 h 1104"/>
              <a:gd name="T12" fmla="*/ 2147483646 w 532"/>
              <a:gd name="T13" fmla="*/ 2147483646 h 1104"/>
              <a:gd name="T14" fmla="*/ 2147483646 w 532"/>
              <a:gd name="T15" fmla="*/ 2147483646 h 1104"/>
              <a:gd name="T16" fmla="*/ 2147483646 w 532"/>
              <a:gd name="T17" fmla="*/ 2147483646 h 1104"/>
              <a:gd name="T18" fmla="*/ 2147483646 w 532"/>
              <a:gd name="T19" fmla="*/ 2147483646 h 1104"/>
              <a:gd name="T20" fmla="*/ 2147483646 w 532"/>
              <a:gd name="T21" fmla="*/ 2147483646 h 1104"/>
              <a:gd name="T22" fmla="*/ 2147483646 w 532"/>
              <a:gd name="T23" fmla="*/ 2147483646 h 1104"/>
              <a:gd name="T24" fmla="*/ 2147483646 w 532"/>
              <a:gd name="T25" fmla="*/ 2147483646 h 1104"/>
              <a:gd name="T26" fmla="*/ 2147483646 w 532"/>
              <a:gd name="T27" fmla="*/ 2147483646 h 1104"/>
              <a:gd name="T28" fmla="*/ 2147483646 w 532"/>
              <a:gd name="T29" fmla="*/ 2147483646 h 1104"/>
              <a:gd name="T30" fmla="*/ 2147483646 w 532"/>
              <a:gd name="T31" fmla="*/ 2147483646 h 1104"/>
              <a:gd name="T32" fmla="*/ 2147483646 w 532"/>
              <a:gd name="T33" fmla="*/ 2147483646 h 1104"/>
              <a:gd name="T34" fmla="*/ 2147483646 w 532"/>
              <a:gd name="T35" fmla="*/ 2147483646 h 1104"/>
              <a:gd name="T36" fmla="*/ 2147483646 w 532"/>
              <a:gd name="T37" fmla="*/ 2147483646 h 1104"/>
              <a:gd name="T38" fmla="*/ 2147483646 w 532"/>
              <a:gd name="T39" fmla="*/ 2147483646 h 1104"/>
              <a:gd name="T40" fmla="*/ 2147483646 w 532"/>
              <a:gd name="T41" fmla="*/ 2147483646 h 1104"/>
              <a:gd name="T42" fmla="*/ 2147483646 w 532"/>
              <a:gd name="T43" fmla="*/ 2147483646 h 1104"/>
              <a:gd name="T44" fmla="*/ 2147483646 w 532"/>
              <a:gd name="T45" fmla="*/ 2147483646 h 1104"/>
              <a:gd name="T46" fmla="*/ 2147483646 w 532"/>
              <a:gd name="T47" fmla="*/ 2147483646 h 1104"/>
              <a:gd name="T48" fmla="*/ 2147483646 w 532"/>
              <a:gd name="T49" fmla="*/ 2147483646 h 1104"/>
              <a:gd name="T50" fmla="*/ 2147483646 w 532"/>
              <a:gd name="T51" fmla="*/ 2147483646 h 1104"/>
              <a:gd name="T52" fmla="*/ 2147483646 w 532"/>
              <a:gd name="T53" fmla="*/ 2147483646 h 1104"/>
              <a:gd name="T54" fmla="*/ 2147483646 w 532"/>
              <a:gd name="T55" fmla="*/ 2147483646 h 1104"/>
              <a:gd name="T56" fmla="*/ 2147483646 w 532"/>
              <a:gd name="T57" fmla="*/ 2147483646 h 1104"/>
              <a:gd name="T58" fmla="*/ 2147483646 w 532"/>
              <a:gd name="T59" fmla="*/ 2147483646 h 1104"/>
              <a:gd name="T60" fmla="*/ 2147483646 w 532"/>
              <a:gd name="T61" fmla="*/ 2147483646 h 1104"/>
              <a:gd name="T62" fmla="*/ 2147483646 w 532"/>
              <a:gd name="T63" fmla="*/ 2147483646 h 1104"/>
              <a:gd name="T64" fmla="*/ 2147483646 w 532"/>
              <a:gd name="T65" fmla="*/ 2147483646 h 1104"/>
              <a:gd name="T66" fmla="*/ 2147483646 w 532"/>
              <a:gd name="T67" fmla="*/ 2147483646 h 1104"/>
              <a:gd name="T68" fmla="*/ 2147483646 w 532"/>
              <a:gd name="T69" fmla="*/ 2147483646 h 1104"/>
              <a:gd name="T70" fmla="*/ 2147483646 w 532"/>
              <a:gd name="T71" fmla="*/ 2147483646 h 1104"/>
              <a:gd name="T72" fmla="*/ 2147483646 w 532"/>
              <a:gd name="T73" fmla="*/ 2147483646 h 1104"/>
              <a:gd name="T74" fmla="*/ 2147483646 w 532"/>
              <a:gd name="T75" fmla="*/ 2147483646 h 1104"/>
              <a:gd name="T76" fmla="*/ 2147483646 w 532"/>
              <a:gd name="T77" fmla="*/ 2147483646 h 1104"/>
              <a:gd name="T78" fmla="*/ 2147483646 w 532"/>
              <a:gd name="T79" fmla="*/ 2147483646 h 1104"/>
              <a:gd name="T80" fmla="*/ 2147483646 w 532"/>
              <a:gd name="T81" fmla="*/ 2147483646 h 1104"/>
              <a:gd name="T82" fmla="*/ 2147483646 w 532"/>
              <a:gd name="T83" fmla="*/ 2147483646 h 1104"/>
              <a:gd name="T84" fmla="*/ 2147483646 w 532"/>
              <a:gd name="T85" fmla="*/ 2147483646 h 1104"/>
              <a:gd name="T86" fmla="*/ 2147483646 w 532"/>
              <a:gd name="T87" fmla="*/ 2147483646 h 1104"/>
              <a:gd name="T88" fmla="*/ 2147483646 w 532"/>
              <a:gd name="T89" fmla="*/ 2147483646 h 1104"/>
              <a:gd name="T90" fmla="*/ 2147483646 w 532"/>
              <a:gd name="T91" fmla="*/ 2147483646 h 1104"/>
              <a:gd name="T92" fmla="*/ 2147483646 w 532"/>
              <a:gd name="T93" fmla="*/ 2147483646 h 1104"/>
              <a:gd name="T94" fmla="*/ 2147483646 w 532"/>
              <a:gd name="T95" fmla="*/ 2147483646 h 1104"/>
              <a:gd name="T96" fmla="*/ 2147483646 w 532"/>
              <a:gd name="T97" fmla="*/ 2147483646 h 1104"/>
              <a:gd name="T98" fmla="*/ 2147483646 w 532"/>
              <a:gd name="T99" fmla="*/ 2147483646 h 1104"/>
              <a:gd name="T100" fmla="*/ 2147483646 w 532"/>
              <a:gd name="T101" fmla="*/ 2147483646 h 1104"/>
              <a:gd name="T102" fmla="*/ 2147483646 w 532"/>
              <a:gd name="T103" fmla="*/ 2147483646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3">
            <a:extLst>
              <a:ext uri="{FF2B5EF4-FFF2-40B4-BE49-F238E27FC236}">
                <a16:creationId xmlns:a16="http://schemas.microsoft.com/office/drawing/2014/main" id="{1339AC2D-3285-5D55-64F3-57B9C6C96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5854700"/>
            <a:ext cx="257175" cy="6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4">
            <a:extLst>
              <a:ext uri="{FF2B5EF4-FFF2-40B4-BE49-F238E27FC236}">
                <a16:creationId xmlns:a16="http://schemas.microsoft.com/office/drawing/2014/main" id="{DDC46A1F-B255-4850-42DC-DDAC96EC5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6813" y="5854700"/>
            <a:ext cx="660400" cy="6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5">
            <a:extLst>
              <a:ext uri="{FF2B5EF4-FFF2-40B4-BE49-F238E27FC236}">
                <a16:creationId xmlns:a16="http://schemas.microsoft.com/office/drawing/2014/main" id="{C7B509EF-F05C-F33A-AB0C-BFA8604FA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125" y="6075363"/>
            <a:ext cx="1588" cy="3095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Rectangle 26">
            <a:extLst>
              <a:ext uri="{FF2B5EF4-FFF2-40B4-BE49-F238E27FC236}">
                <a16:creationId xmlns:a16="http://schemas.microsoft.com/office/drawing/2014/main" id="{1361D14C-BFE9-B53C-C93D-98375C15A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5283200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3</a:t>
            </a:r>
            <a:endParaRPr lang="en-US" altLang="en-US" sz="1000"/>
          </a:p>
        </p:txBody>
      </p:sp>
      <p:sp>
        <p:nvSpPr>
          <p:cNvPr id="42012" name="Rectangle 27">
            <a:extLst>
              <a:ext uri="{FF2B5EF4-FFF2-40B4-BE49-F238E27FC236}">
                <a16:creationId xmlns:a16="http://schemas.microsoft.com/office/drawing/2014/main" id="{40128214-159F-FCDA-FF24-2E443D007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8" y="5441950"/>
            <a:ext cx="379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000"/>
          </a:p>
        </p:txBody>
      </p:sp>
      <p:sp>
        <p:nvSpPr>
          <p:cNvPr id="42013" name="Rectangle 28">
            <a:extLst>
              <a:ext uri="{FF2B5EF4-FFF2-40B4-BE49-F238E27FC236}">
                <a16:creationId xmlns:a16="http://schemas.microsoft.com/office/drawing/2014/main" id="{60F4A8C3-4988-3A5B-47C2-2EE14D6D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3033713"/>
            <a:ext cx="47942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2</a:t>
            </a:r>
            <a:endParaRPr lang="en-US" altLang="en-US" sz="1000"/>
          </a:p>
        </p:txBody>
      </p:sp>
      <p:sp>
        <p:nvSpPr>
          <p:cNvPr id="42014" name="Rectangle 30">
            <a:extLst>
              <a:ext uri="{FF2B5EF4-FFF2-40B4-BE49-F238E27FC236}">
                <a16:creationId xmlns:a16="http://schemas.microsoft.com/office/drawing/2014/main" id="{08EDCDFB-22FD-AC93-CF27-F9DDE21CF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3646488"/>
            <a:ext cx="4778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1</a:t>
            </a:r>
            <a:endParaRPr lang="en-US" altLang="en-US" sz="1000"/>
          </a:p>
        </p:txBody>
      </p:sp>
      <p:sp>
        <p:nvSpPr>
          <p:cNvPr id="42015" name="Rectangle 33">
            <a:extLst>
              <a:ext uri="{FF2B5EF4-FFF2-40B4-BE49-F238E27FC236}">
                <a16:creationId xmlns:a16="http://schemas.microsoft.com/office/drawing/2014/main" id="{E79BD8C0-D727-1027-AEA2-226ABC58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5494338"/>
            <a:ext cx="379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  <a:endParaRPr lang="en-US" altLang="en-US" sz="1000"/>
          </a:p>
        </p:txBody>
      </p:sp>
      <p:sp>
        <p:nvSpPr>
          <p:cNvPr id="42016" name="Freeform 42">
            <a:extLst>
              <a:ext uri="{FF2B5EF4-FFF2-40B4-BE49-F238E27FC236}">
                <a16:creationId xmlns:a16="http://schemas.microsoft.com/office/drawing/2014/main" id="{EF3C7AC2-303A-5B77-67F4-716147CFA223}"/>
              </a:ext>
            </a:extLst>
          </p:cNvPr>
          <p:cNvSpPr>
            <a:spLocks/>
          </p:cNvSpPr>
          <p:nvPr/>
        </p:nvSpPr>
        <p:spPr bwMode="auto">
          <a:xfrm>
            <a:off x="4711700" y="5180013"/>
            <a:ext cx="328613" cy="277812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44">
            <a:extLst>
              <a:ext uri="{FF2B5EF4-FFF2-40B4-BE49-F238E27FC236}">
                <a16:creationId xmlns:a16="http://schemas.microsoft.com/office/drawing/2014/main" id="{E3DC5975-EE24-7697-3A13-60B8286B0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3984625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45">
            <a:extLst>
              <a:ext uri="{FF2B5EF4-FFF2-40B4-BE49-F238E27FC236}">
                <a16:creationId xmlns:a16="http://schemas.microsoft.com/office/drawing/2014/main" id="{F6E40A2B-B9DB-6665-78CA-1651048F7E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3984625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Freeform 46">
            <a:extLst>
              <a:ext uri="{FF2B5EF4-FFF2-40B4-BE49-F238E27FC236}">
                <a16:creationId xmlns:a16="http://schemas.microsoft.com/office/drawing/2014/main" id="{2D9CFF58-4CC9-E602-B268-0F5B214A26D3}"/>
              </a:ext>
            </a:extLst>
          </p:cNvPr>
          <p:cNvSpPr>
            <a:spLocks/>
          </p:cNvSpPr>
          <p:nvPr/>
        </p:nvSpPr>
        <p:spPr bwMode="auto">
          <a:xfrm>
            <a:off x="6500813" y="3460750"/>
            <a:ext cx="328612" cy="406400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2020" name="Line 47">
            <a:extLst>
              <a:ext uri="{FF2B5EF4-FFF2-40B4-BE49-F238E27FC236}">
                <a16:creationId xmlns:a16="http://schemas.microsoft.com/office/drawing/2014/main" id="{F4C25C4D-9D6B-A565-D975-DE5FB89F3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3465513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48">
            <a:extLst>
              <a:ext uri="{FF2B5EF4-FFF2-40B4-BE49-F238E27FC236}">
                <a16:creationId xmlns:a16="http://schemas.microsoft.com/office/drawing/2014/main" id="{727FF51F-1E30-9DEB-96CE-2079EFF6B0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0813" y="3465513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Freeform 49">
            <a:extLst>
              <a:ext uri="{FF2B5EF4-FFF2-40B4-BE49-F238E27FC236}">
                <a16:creationId xmlns:a16="http://schemas.microsoft.com/office/drawing/2014/main" id="{A7A95D16-0B18-B246-0915-2BDA190A3863}"/>
              </a:ext>
            </a:extLst>
          </p:cNvPr>
          <p:cNvSpPr>
            <a:spLocks/>
          </p:cNvSpPr>
          <p:nvPr/>
        </p:nvSpPr>
        <p:spPr bwMode="auto">
          <a:xfrm>
            <a:off x="6827838" y="3276600"/>
            <a:ext cx="1360487" cy="396875"/>
          </a:xfrm>
          <a:custGeom>
            <a:avLst/>
            <a:gdLst>
              <a:gd name="T0" fmla="*/ 0 w 1031"/>
              <a:gd name="T1" fmla="*/ 2147483646 h 242"/>
              <a:gd name="T2" fmla="*/ 2147483646 w 1031"/>
              <a:gd name="T3" fmla="*/ 2147483646 h 242"/>
              <a:gd name="T4" fmla="*/ 2147483646 w 1031"/>
              <a:gd name="T5" fmla="*/ 2147483646 h 242"/>
              <a:gd name="T6" fmla="*/ 2147483646 w 1031"/>
              <a:gd name="T7" fmla="*/ 2147483646 h 242"/>
              <a:gd name="T8" fmla="*/ 2147483646 w 1031"/>
              <a:gd name="T9" fmla="*/ 2147483646 h 242"/>
              <a:gd name="T10" fmla="*/ 2147483646 w 1031"/>
              <a:gd name="T11" fmla="*/ 2147483646 h 242"/>
              <a:gd name="T12" fmla="*/ 2147483646 w 1031"/>
              <a:gd name="T13" fmla="*/ 2147483646 h 242"/>
              <a:gd name="T14" fmla="*/ 2147483646 w 1031"/>
              <a:gd name="T15" fmla="*/ 2147483646 h 242"/>
              <a:gd name="T16" fmla="*/ 2147483646 w 1031"/>
              <a:gd name="T17" fmla="*/ 2147483646 h 242"/>
              <a:gd name="T18" fmla="*/ 2147483646 w 1031"/>
              <a:gd name="T19" fmla="*/ 2147483646 h 242"/>
              <a:gd name="T20" fmla="*/ 2147483646 w 1031"/>
              <a:gd name="T21" fmla="*/ 2147483646 h 242"/>
              <a:gd name="T22" fmla="*/ 2147483646 w 1031"/>
              <a:gd name="T23" fmla="*/ 2147483646 h 242"/>
              <a:gd name="T24" fmla="*/ 2147483646 w 1031"/>
              <a:gd name="T25" fmla="*/ 2147483646 h 242"/>
              <a:gd name="T26" fmla="*/ 2147483646 w 1031"/>
              <a:gd name="T27" fmla="*/ 2147483646 h 242"/>
              <a:gd name="T28" fmla="*/ 2147483646 w 1031"/>
              <a:gd name="T29" fmla="*/ 2147483646 h 242"/>
              <a:gd name="T30" fmla="*/ 2147483646 w 1031"/>
              <a:gd name="T31" fmla="*/ 2147483646 h 242"/>
              <a:gd name="T32" fmla="*/ 2147483646 w 1031"/>
              <a:gd name="T33" fmla="*/ 2147483646 h 242"/>
              <a:gd name="T34" fmla="*/ 2147483646 w 1031"/>
              <a:gd name="T35" fmla="*/ 2147483646 h 242"/>
              <a:gd name="T36" fmla="*/ 2147483646 w 1031"/>
              <a:gd name="T37" fmla="*/ 2147483646 h 242"/>
              <a:gd name="T38" fmla="*/ 2147483646 w 1031"/>
              <a:gd name="T39" fmla="*/ 2147483646 h 242"/>
              <a:gd name="T40" fmla="*/ 2147483646 w 1031"/>
              <a:gd name="T41" fmla="*/ 2147483646 h 242"/>
              <a:gd name="T42" fmla="*/ 2147483646 w 1031"/>
              <a:gd name="T43" fmla="*/ 2147483646 h 242"/>
              <a:gd name="T44" fmla="*/ 2147483646 w 1031"/>
              <a:gd name="T45" fmla="*/ 2147483646 h 242"/>
              <a:gd name="T46" fmla="*/ 2147483646 w 1031"/>
              <a:gd name="T47" fmla="*/ 2147483646 h 242"/>
              <a:gd name="T48" fmla="*/ 2147483646 w 1031"/>
              <a:gd name="T49" fmla="*/ 2147483646 h 242"/>
              <a:gd name="T50" fmla="*/ 2147483646 w 1031"/>
              <a:gd name="T51" fmla="*/ 2147483646 h 242"/>
              <a:gd name="T52" fmla="*/ 2147483646 w 1031"/>
              <a:gd name="T53" fmla="*/ 2147483646 h 242"/>
              <a:gd name="T54" fmla="*/ 2147483646 w 1031"/>
              <a:gd name="T55" fmla="*/ 2147483646 h 242"/>
              <a:gd name="T56" fmla="*/ 2147483646 w 1031"/>
              <a:gd name="T57" fmla="*/ 2147483646 h 242"/>
              <a:gd name="T58" fmla="*/ 2147483646 w 1031"/>
              <a:gd name="T59" fmla="*/ 2147483646 h 242"/>
              <a:gd name="T60" fmla="*/ 2147483646 w 1031"/>
              <a:gd name="T61" fmla="*/ 2147483646 h 242"/>
              <a:gd name="T62" fmla="*/ 2147483646 w 1031"/>
              <a:gd name="T63" fmla="*/ 2147483646 h 242"/>
              <a:gd name="T64" fmla="*/ 2147483646 w 1031"/>
              <a:gd name="T65" fmla="*/ 2147483646 h 242"/>
              <a:gd name="T66" fmla="*/ 2147483646 w 1031"/>
              <a:gd name="T67" fmla="*/ 2147483646 h 242"/>
              <a:gd name="T68" fmla="*/ 2147483646 w 1031"/>
              <a:gd name="T69" fmla="*/ 2147483646 h 242"/>
              <a:gd name="T70" fmla="*/ 2147483646 w 1031"/>
              <a:gd name="T71" fmla="*/ 2147483646 h 242"/>
              <a:gd name="T72" fmla="*/ 2147483646 w 1031"/>
              <a:gd name="T73" fmla="*/ 2147483646 h 242"/>
              <a:gd name="T74" fmla="*/ 2147483646 w 1031"/>
              <a:gd name="T75" fmla="*/ 0 h 242"/>
              <a:gd name="T76" fmla="*/ 2147483646 w 1031"/>
              <a:gd name="T77" fmla="*/ 0 h 242"/>
              <a:gd name="T78" fmla="*/ 2147483646 w 1031"/>
              <a:gd name="T79" fmla="*/ 0 h 242"/>
              <a:gd name="T80" fmla="*/ 2147483646 w 1031"/>
              <a:gd name="T81" fmla="*/ 0 h 242"/>
              <a:gd name="T82" fmla="*/ 2147483646 w 1031"/>
              <a:gd name="T83" fmla="*/ 0 h 242"/>
              <a:gd name="T84" fmla="*/ 2147483646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Line 50">
            <a:extLst>
              <a:ext uri="{FF2B5EF4-FFF2-40B4-BE49-F238E27FC236}">
                <a16:creationId xmlns:a16="http://schemas.microsoft.com/office/drawing/2014/main" id="{80B71B52-960B-E1C3-2EA9-CDA653D4B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7025" y="2873375"/>
            <a:ext cx="0" cy="584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51">
            <a:extLst>
              <a:ext uri="{FF2B5EF4-FFF2-40B4-BE49-F238E27FC236}">
                <a16:creationId xmlns:a16="http://schemas.microsoft.com/office/drawing/2014/main" id="{A38D5694-1113-0338-83F3-017EFB0D0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438" y="5662613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52">
            <a:extLst>
              <a:ext uri="{FF2B5EF4-FFF2-40B4-BE49-F238E27FC236}">
                <a16:creationId xmlns:a16="http://schemas.microsoft.com/office/drawing/2014/main" id="{2BE15B76-4844-2B93-2A65-3B2C400C5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3438" y="5662613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53">
            <a:extLst>
              <a:ext uri="{FF2B5EF4-FFF2-40B4-BE49-F238E27FC236}">
                <a16:creationId xmlns:a16="http://schemas.microsoft.com/office/drawing/2014/main" id="{F8CC0536-FECE-B5F2-4E15-E6631A66C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0450" y="3390900"/>
            <a:ext cx="0" cy="584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54">
            <a:extLst>
              <a:ext uri="{FF2B5EF4-FFF2-40B4-BE49-F238E27FC236}">
                <a16:creationId xmlns:a16="http://schemas.microsoft.com/office/drawing/2014/main" id="{FD851FDC-4A1C-7B02-A6FC-CA7110E42B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0450" y="4394200"/>
            <a:ext cx="0" cy="7858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Freeform 61">
            <a:extLst>
              <a:ext uri="{FF2B5EF4-FFF2-40B4-BE49-F238E27FC236}">
                <a16:creationId xmlns:a16="http://schemas.microsoft.com/office/drawing/2014/main" id="{9ED7BF99-597E-B8D2-0263-D6E9DC719702}"/>
              </a:ext>
            </a:extLst>
          </p:cNvPr>
          <p:cNvSpPr>
            <a:spLocks/>
          </p:cNvSpPr>
          <p:nvPr/>
        </p:nvSpPr>
        <p:spPr bwMode="auto">
          <a:xfrm>
            <a:off x="8183563" y="3059113"/>
            <a:ext cx="328612" cy="406400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2029" name="Line 62">
            <a:extLst>
              <a:ext uri="{FF2B5EF4-FFF2-40B4-BE49-F238E27FC236}">
                <a16:creationId xmlns:a16="http://schemas.microsoft.com/office/drawing/2014/main" id="{025EB26D-4994-B73F-D2EC-912500B08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3063875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63">
            <a:extLst>
              <a:ext uri="{FF2B5EF4-FFF2-40B4-BE49-F238E27FC236}">
                <a16:creationId xmlns:a16="http://schemas.microsoft.com/office/drawing/2014/main" id="{58E147DB-4D85-D7B7-56AA-DC93540710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3563" y="3063875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64">
            <a:extLst>
              <a:ext uri="{FF2B5EF4-FFF2-40B4-BE49-F238E27FC236}">
                <a16:creationId xmlns:a16="http://schemas.microsoft.com/office/drawing/2014/main" id="{21B7932C-9C77-24F1-31C2-01AF0D78F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9775" y="2471738"/>
            <a:ext cx="0" cy="584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65">
            <a:extLst>
              <a:ext uri="{FF2B5EF4-FFF2-40B4-BE49-F238E27FC236}">
                <a16:creationId xmlns:a16="http://schemas.microsoft.com/office/drawing/2014/main" id="{B2FCB4F8-FDD8-3CF4-C29F-5C5632250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488" y="3479800"/>
            <a:ext cx="0" cy="4556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66">
            <a:extLst>
              <a:ext uri="{FF2B5EF4-FFF2-40B4-BE49-F238E27FC236}">
                <a16:creationId xmlns:a16="http://schemas.microsoft.com/office/drawing/2014/main" id="{DFA3E685-D1A3-E538-6D57-8A0DCE5BA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276600"/>
            <a:ext cx="368300" cy="6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Text Box 81">
            <a:extLst>
              <a:ext uri="{FF2B5EF4-FFF2-40B4-BE49-F238E27FC236}">
                <a16:creationId xmlns:a16="http://schemas.microsoft.com/office/drawing/2014/main" id="{35C51091-F332-CD0F-A94F-7D15ACAF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424113"/>
            <a:ext cx="141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I/F   VCI   I/F   VCI</a:t>
            </a:r>
          </a:p>
          <a:p>
            <a:r>
              <a:rPr lang="en-US" altLang="en-US" sz="1200"/>
              <a:t> in      in    out    out</a:t>
            </a:r>
          </a:p>
        </p:txBody>
      </p:sp>
      <p:sp>
        <p:nvSpPr>
          <p:cNvPr id="42035" name="Line 82">
            <a:extLst>
              <a:ext uri="{FF2B5EF4-FFF2-40B4-BE49-F238E27FC236}">
                <a16:creationId xmlns:a16="http://schemas.microsoft.com/office/drawing/2014/main" id="{6DBF1190-B77F-34B0-F5C6-DCE4C4207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243522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83">
            <a:extLst>
              <a:ext uri="{FF2B5EF4-FFF2-40B4-BE49-F238E27FC236}">
                <a16:creationId xmlns:a16="http://schemas.microsoft.com/office/drawing/2014/main" id="{355BCB13-FA0A-5A24-0596-73502B958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3522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Line 84">
            <a:extLst>
              <a:ext uri="{FF2B5EF4-FFF2-40B4-BE49-F238E27FC236}">
                <a16:creationId xmlns:a16="http://schemas.microsoft.com/office/drawing/2014/main" id="{B795C14E-0046-6154-27C0-B60E0B46B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243522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15">
            <a:extLst>
              <a:ext uri="{FF2B5EF4-FFF2-40B4-BE49-F238E27FC236}">
                <a16:creationId xmlns:a16="http://schemas.microsoft.com/office/drawing/2014/main" id="{78E0956E-757B-5B03-AD47-5AF1E0594D46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4814888"/>
            <a:ext cx="922337" cy="274637"/>
            <a:chOff x="2441" y="2835"/>
            <a:chExt cx="581" cy="173"/>
          </a:xfrm>
        </p:grpSpPr>
        <p:sp>
          <p:nvSpPr>
            <p:cNvPr id="42062" name="Text Box 92">
              <a:extLst>
                <a:ext uri="{FF2B5EF4-FFF2-40B4-BE49-F238E27FC236}">
                  <a16:creationId xmlns:a16="http://schemas.microsoft.com/office/drawing/2014/main" id="{BDFB9F65-EE82-152C-A372-A96AA265B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835"/>
              <a:ext cx="418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setup</a:t>
              </a:r>
            </a:p>
          </p:txBody>
        </p:sp>
        <p:sp>
          <p:nvSpPr>
            <p:cNvPr id="42063" name="Text Box 93">
              <a:extLst>
                <a:ext uri="{FF2B5EF4-FFF2-40B4-BE49-F238E27FC236}">
                  <a16:creationId xmlns:a16="http://schemas.microsoft.com/office/drawing/2014/main" id="{1BAD374B-687C-0A2E-8C41-27F857593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835"/>
              <a:ext cx="166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B</a:t>
              </a:r>
            </a:p>
          </p:txBody>
        </p:sp>
      </p:grpSp>
      <p:grpSp>
        <p:nvGrpSpPr>
          <p:cNvPr id="3" name="Group 116">
            <a:extLst>
              <a:ext uri="{FF2B5EF4-FFF2-40B4-BE49-F238E27FC236}">
                <a16:creationId xmlns:a16="http://schemas.microsoft.com/office/drawing/2014/main" id="{0F89270A-CA81-A240-37B3-4A8D3CFA9CA8}"/>
              </a:ext>
            </a:extLst>
          </p:cNvPr>
          <p:cNvGrpSpPr>
            <a:grpSpLocks/>
          </p:cNvGrpSpPr>
          <p:nvPr/>
        </p:nvGrpSpPr>
        <p:grpSpPr bwMode="auto">
          <a:xfrm>
            <a:off x="5192713" y="4249738"/>
            <a:ext cx="922337" cy="274637"/>
            <a:chOff x="3259" y="2479"/>
            <a:chExt cx="581" cy="173"/>
          </a:xfrm>
        </p:grpSpPr>
        <p:sp>
          <p:nvSpPr>
            <p:cNvPr id="42060" name="Text Box 94">
              <a:extLst>
                <a:ext uri="{FF2B5EF4-FFF2-40B4-BE49-F238E27FC236}">
                  <a16:creationId xmlns:a16="http://schemas.microsoft.com/office/drawing/2014/main" id="{D4EC08DD-497A-5364-E1B7-6D8BAAD70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2479"/>
              <a:ext cx="418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setup</a:t>
              </a:r>
            </a:p>
          </p:txBody>
        </p:sp>
        <p:sp>
          <p:nvSpPr>
            <p:cNvPr id="42061" name="Text Box 95">
              <a:extLst>
                <a:ext uri="{FF2B5EF4-FFF2-40B4-BE49-F238E27FC236}">
                  <a16:creationId xmlns:a16="http://schemas.microsoft.com/office/drawing/2014/main" id="{07DDACF0-D134-8054-5594-5922C4E1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2479"/>
              <a:ext cx="166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B</a:t>
              </a:r>
            </a:p>
          </p:txBody>
        </p:sp>
      </p:grpSp>
      <p:grpSp>
        <p:nvGrpSpPr>
          <p:cNvPr id="4" name="Group 117">
            <a:extLst>
              <a:ext uri="{FF2B5EF4-FFF2-40B4-BE49-F238E27FC236}">
                <a16:creationId xmlns:a16="http://schemas.microsoft.com/office/drawing/2014/main" id="{E917AE65-35D0-3C33-3189-E59AE7EBCAE6}"/>
              </a:ext>
            </a:extLst>
          </p:cNvPr>
          <p:cNvGrpSpPr>
            <a:grpSpLocks/>
          </p:cNvGrpSpPr>
          <p:nvPr/>
        </p:nvGrpSpPr>
        <p:grpSpPr bwMode="auto">
          <a:xfrm>
            <a:off x="6710363" y="4029075"/>
            <a:ext cx="922337" cy="274638"/>
            <a:chOff x="4227" y="2340"/>
            <a:chExt cx="581" cy="173"/>
          </a:xfrm>
        </p:grpSpPr>
        <p:sp>
          <p:nvSpPr>
            <p:cNvPr id="42058" name="Text Box 96">
              <a:extLst>
                <a:ext uri="{FF2B5EF4-FFF2-40B4-BE49-F238E27FC236}">
                  <a16:creationId xmlns:a16="http://schemas.microsoft.com/office/drawing/2014/main" id="{C254F47C-F10A-2676-2D36-7DFC700DF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340"/>
              <a:ext cx="418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setup</a:t>
              </a:r>
            </a:p>
          </p:txBody>
        </p:sp>
        <p:sp>
          <p:nvSpPr>
            <p:cNvPr id="42059" name="Text Box 97">
              <a:extLst>
                <a:ext uri="{FF2B5EF4-FFF2-40B4-BE49-F238E27FC236}">
                  <a16:creationId xmlns:a16="http://schemas.microsoft.com/office/drawing/2014/main" id="{D100E0D9-AD71-6DAF-DE32-23825A125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2340"/>
              <a:ext cx="166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B</a:t>
              </a:r>
            </a:p>
          </p:txBody>
        </p:sp>
      </p:grpSp>
      <p:grpSp>
        <p:nvGrpSpPr>
          <p:cNvPr id="5" name="Group 118">
            <a:extLst>
              <a:ext uri="{FF2B5EF4-FFF2-40B4-BE49-F238E27FC236}">
                <a16:creationId xmlns:a16="http://schemas.microsoft.com/office/drawing/2014/main" id="{B36EDF0D-7564-EB7F-7C0F-2334FA6CDF1F}"/>
              </a:ext>
            </a:extLst>
          </p:cNvPr>
          <p:cNvGrpSpPr>
            <a:grpSpLocks/>
          </p:cNvGrpSpPr>
          <p:nvPr/>
        </p:nvGrpSpPr>
        <p:grpSpPr bwMode="auto">
          <a:xfrm>
            <a:off x="7534275" y="6115050"/>
            <a:ext cx="922338" cy="274638"/>
            <a:chOff x="4746" y="3654"/>
            <a:chExt cx="581" cy="173"/>
          </a:xfrm>
        </p:grpSpPr>
        <p:sp>
          <p:nvSpPr>
            <p:cNvPr id="42056" name="Text Box 98">
              <a:extLst>
                <a:ext uri="{FF2B5EF4-FFF2-40B4-BE49-F238E27FC236}">
                  <a16:creationId xmlns:a16="http://schemas.microsoft.com/office/drawing/2014/main" id="{3C4384C3-53F9-0F00-70E6-F2374880D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" y="3654"/>
              <a:ext cx="418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setup</a:t>
              </a:r>
            </a:p>
          </p:txBody>
        </p:sp>
        <p:sp>
          <p:nvSpPr>
            <p:cNvPr id="42057" name="Text Box 99">
              <a:extLst>
                <a:ext uri="{FF2B5EF4-FFF2-40B4-BE49-F238E27FC236}">
                  <a16:creationId xmlns:a16="http://schemas.microsoft.com/office/drawing/2014/main" id="{AA6427E0-E888-6A26-BA11-921F7D973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1" y="3654"/>
              <a:ext cx="166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B</a:t>
              </a:r>
            </a:p>
          </p:txBody>
        </p:sp>
      </p:grpSp>
      <p:sp>
        <p:nvSpPr>
          <p:cNvPr id="208996" name="Text Box 100">
            <a:extLst>
              <a:ext uri="{FF2B5EF4-FFF2-40B4-BE49-F238E27FC236}">
                <a16:creationId xmlns:a16="http://schemas.microsoft.com/office/drawing/2014/main" id="{FAD90E7E-F5D5-89B2-79E2-7729F7821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900363"/>
            <a:ext cx="1022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2       5       1</a:t>
            </a:r>
          </a:p>
        </p:txBody>
      </p:sp>
      <p:sp>
        <p:nvSpPr>
          <p:cNvPr id="42043" name="Text Box 101">
            <a:extLst>
              <a:ext uri="{FF2B5EF4-FFF2-40B4-BE49-F238E27FC236}">
                <a16:creationId xmlns:a16="http://schemas.microsoft.com/office/drawing/2014/main" id="{3123073B-5B17-9DD9-8574-09E0BF080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6008688"/>
            <a:ext cx="141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I/F   VCI   I/F   VCI</a:t>
            </a:r>
          </a:p>
          <a:p>
            <a:r>
              <a:rPr lang="en-US" altLang="en-US" sz="1200"/>
              <a:t> in      in    out    out</a:t>
            </a:r>
          </a:p>
        </p:txBody>
      </p:sp>
      <p:sp>
        <p:nvSpPr>
          <p:cNvPr id="42044" name="Line 102">
            <a:extLst>
              <a:ext uri="{FF2B5EF4-FFF2-40B4-BE49-F238E27FC236}">
                <a16:creationId xmlns:a16="http://schemas.microsoft.com/office/drawing/2014/main" id="{972797D7-E8A2-4834-B0D5-1780B02C6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601980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103">
            <a:extLst>
              <a:ext uri="{FF2B5EF4-FFF2-40B4-BE49-F238E27FC236}">
                <a16:creationId xmlns:a16="http://schemas.microsoft.com/office/drawing/2014/main" id="{E94D8F3A-C1CB-5F3C-68F2-99F18DBF9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601980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104">
            <a:extLst>
              <a:ext uri="{FF2B5EF4-FFF2-40B4-BE49-F238E27FC236}">
                <a16:creationId xmlns:a16="http://schemas.microsoft.com/office/drawing/2014/main" id="{89B907B5-2468-C764-7D5D-6EC7EACD8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488" y="601980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01" name="Text Box 105">
            <a:extLst>
              <a:ext uri="{FF2B5EF4-FFF2-40B4-BE49-F238E27FC236}">
                <a16:creationId xmlns:a16="http://schemas.microsoft.com/office/drawing/2014/main" id="{CAB3006A-3F17-8467-EDFB-296F2C5AC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6484938"/>
            <a:ext cx="1022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2       7       3</a:t>
            </a:r>
          </a:p>
        </p:txBody>
      </p:sp>
      <p:sp>
        <p:nvSpPr>
          <p:cNvPr id="42048" name="Text Box 106">
            <a:extLst>
              <a:ext uri="{FF2B5EF4-FFF2-40B4-BE49-F238E27FC236}">
                <a16:creationId xmlns:a16="http://schemas.microsoft.com/office/drawing/2014/main" id="{79647CAC-F764-FB39-B6C9-35528F35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2039938"/>
            <a:ext cx="141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I/F   VCI   I/F   VCI</a:t>
            </a:r>
          </a:p>
          <a:p>
            <a:r>
              <a:rPr lang="en-US" altLang="en-US" sz="1200"/>
              <a:t> in      in    out    out</a:t>
            </a:r>
          </a:p>
        </p:txBody>
      </p:sp>
      <p:sp>
        <p:nvSpPr>
          <p:cNvPr id="42049" name="Line 107">
            <a:extLst>
              <a:ext uri="{FF2B5EF4-FFF2-40B4-BE49-F238E27FC236}">
                <a16:creationId xmlns:a16="http://schemas.microsoft.com/office/drawing/2014/main" id="{940BB31C-10FB-F325-4191-2A9E9BEA6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663" y="205105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108">
            <a:extLst>
              <a:ext uri="{FF2B5EF4-FFF2-40B4-BE49-F238E27FC236}">
                <a16:creationId xmlns:a16="http://schemas.microsoft.com/office/drawing/2014/main" id="{B73F42A1-8AAD-A593-56A0-FF1FC899B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738" y="205105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Line 109">
            <a:extLst>
              <a:ext uri="{FF2B5EF4-FFF2-40B4-BE49-F238E27FC236}">
                <a16:creationId xmlns:a16="http://schemas.microsoft.com/office/drawing/2014/main" id="{D53AE985-0AD3-9ED1-3983-2BB444047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4938" y="205105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06" name="Text Box 110">
            <a:extLst>
              <a:ext uri="{FF2B5EF4-FFF2-40B4-BE49-F238E27FC236}">
                <a16:creationId xmlns:a16="http://schemas.microsoft.com/office/drawing/2014/main" id="{724B5630-0430-88FA-C919-716316DBB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2516188"/>
            <a:ext cx="984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3       9      0</a:t>
            </a:r>
          </a:p>
        </p:txBody>
      </p:sp>
      <p:sp>
        <p:nvSpPr>
          <p:cNvPr id="209015" name="Freeform 119">
            <a:extLst>
              <a:ext uri="{FF2B5EF4-FFF2-40B4-BE49-F238E27FC236}">
                <a16:creationId xmlns:a16="http://schemas.microsoft.com/office/drawing/2014/main" id="{570EDA8D-4655-866C-DABE-0032AD10558F}"/>
              </a:ext>
            </a:extLst>
          </p:cNvPr>
          <p:cNvSpPr>
            <a:spLocks/>
          </p:cNvSpPr>
          <p:nvPr/>
        </p:nvSpPr>
        <p:spPr bwMode="auto">
          <a:xfrm>
            <a:off x="6380163" y="3602038"/>
            <a:ext cx="350837" cy="387350"/>
          </a:xfrm>
          <a:custGeom>
            <a:avLst/>
            <a:gdLst>
              <a:gd name="T0" fmla="*/ 0 w 276"/>
              <a:gd name="T1" fmla="*/ 2147483646 h 260"/>
              <a:gd name="T2" fmla="*/ 2147483646 w 276"/>
              <a:gd name="T3" fmla="*/ 2147483646 h 260"/>
              <a:gd name="T4" fmla="*/ 2147483646 w 276"/>
              <a:gd name="T5" fmla="*/ 2147483646 h 260"/>
              <a:gd name="T6" fmla="*/ 2147483646 w 276"/>
              <a:gd name="T7" fmla="*/ 2147483646 h 260"/>
              <a:gd name="T8" fmla="*/ 2147483646 w 276"/>
              <a:gd name="T9" fmla="*/ 0 h 260"/>
              <a:gd name="T10" fmla="*/ 2147483646 w 276"/>
              <a:gd name="T11" fmla="*/ 0 h 260"/>
              <a:gd name="T12" fmla="*/ 2147483646 w 276"/>
              <a:gd name="T13" fmla="*/ 0 h 260"/>
              <a:gd name="T14" fmla="*/ 2147483646 w 276"/>
              <a:gd name="T15" fmla="*/ 2147483646 h 260"/>
              <a:gd name="T16" fmla="*/ 2147483646 w 276"/>
              <a:gd name="T17" fmla="*/ 2147483646 h 260"/>
              <a:gd name="T18" fmla="*/ 2147483646 w 276"/>
              <a:gd name="T19" fmla="*/ 2147483646 h 260"/>
              <a:gd name="T20" fmla="*/ 2147483646 w 276"/>
              <a:gd name="T21" fmla="*/ 2147483646 h 260"/>
              <a:gd name="T22" fmla="*/ 2147483646 w 276"/>
              <a:gd name="T23" fmla="*/ 2147483646 h 260"/>
              <a:gd name="T24" fmla="*/ 2147483646 w 276"/>
              <a:gd name="T25" fmla="*/ 2147483646 h 260"/>
              <a:gd name="T26" fmla="*/ 2147483646 w 276"/>
              <a:gd name="T27" fmla="*/ 2147483646 h 260"/>
              <a:gd name="T28" fmla="*/ 2147483646 w 276"/>
              <a:gd name="T29" fmla="*/ 2147483646 h 260"/>
              <a:gd name="T30" fmla="*/ 2147483646 w 276"/>
              <a:gd name="T31" fmla="*/ 2147483646 h 260"/>
              <a:gd name="T32" fmla="*/ 2147483646 w 276"/>
              <a:gd name="T33" fmla="*/ 2147483646 h 260"/>
              <a:gd name="T34" fmla="*/ 2147483646 w 276"/>
              <a:gd name="T35" fmla="*/ 2147483646 h 260"/>
              <a:gd name="T36" fmla="*/ 2147483646 w 276"/>
              <a:gd name="T37" fmla="*/ 2147483646 h 260"/>
              <a:gd name="T38" fmla="*/ 2147483646 w 276"/>
              <a:gd name="T39" fmla="*/ 2147483646 h 260"/>
              <a:gd name="T40" fmla="*/ 2147483646 w 276"/>
              <a:gd name="T41" fmla="*/ 2147483646 h 260"/>
              <a:gd name="T42" fmla="*/ 2147483646 w 276"/>
              <a:gd name="T43" fmla="*/ 2147483646 h 2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76"/>
              <a:gd name="T67" fmla="*/ 0 h 260"/>
              <a:gd name="T68" fmla="*/ 276 w 276"/>
              <a:gd name="T69" fmla="*/ 260 h 2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76" h="260">
                <a:moveTo>
                  <a:pt x="0" y="8"/>
                </a:moveTo>
                <a:lnTo>
                  <a:pt x="4" y="8"/>
                </a:lnTo>
                <a:lnTo>
                  <a:pt x="20" y="8"/>
                </a:lnTo>
                <a:lnTo>
                  <a:pt x="40" y="4"/>
                </a:lnTo>
                <a:lnTo>
                  <a:pt x="69" y="0"/>
                </a:lnTo>
                <a:lnTo>
                  <a:pt x="101" y="0"/>
                </a:lnTo>
                <a:lnTo>
                  <a:pt x="134" y="0"/>
                </a:lnTo>
                <a:lnTo>
                  <a:pt x="166" y="4"/>
                </a:lnTo>
                <a:lnTo>
                  <a:pt x="195" y="12"/>
                </a:lnTo>
                <a:lnTo>
                  <a:pt x="223" y="24"/>
                </a:lnTo>
                <a:lnTo>
                  <a:pt x="244" y="41"/>
                </a:lnTo>
                <a:lnTo>
                  <a:pt x="252" y="57"/>
                </a:lnTo>
                <a:lnTo>
                  <a:pt x="260" y="73"/>
                </a:lnTo>
                <a:lnTo>
                  <a:pt x="268" y="89"/>
                </a:lnTo>
                <a:lnTo>
                  <a:pt x="272" y="106"/>
                </a:lnTo>
                <a:lnTo>
                  <a:pt x="272" y="122"/>
                </a:lnTo>
                <a:lnTo>
                  <a:pt x="276" y="134"/>
                </a:lnTo>
                <a:lnTo>
                  <a:pt x="276" y="146"/>
                </a:lnTo>
                <a:lnTo>
                  <a:pt x="276" y="154"/>
                </a:lnTo>
                <a:lnTo>
                  <a:pt x="276" y="162"/>
                </a:lnTo>
                <a:lnTo>
                  <a:pt x="276" y="26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16" name="Freeform 120">
            <a:extLst>
              <a:ext uri="{FF2B5EF4-FFF2-40B4-BE49-F238E27FC236}">
                <a16:creationId xmlns:a16="http://schemas.microsoft.com/office/drawing/2014/main" id="{8D5C9782-CF91-45B6-9C87-84679DAB10F8}"/>
              </a:ext>
            </a:extLst>
          </p:cNvPr>
          <p:cNvSpPr>
            <a:spLocks/>
          </p:cNvSpPr>
          <p:nvPr/>
        </p:nvSpPr>
        <p:spPr bwMode="auto">
          <a:xfrm>
            <a:off x="7426325" y="5437188"/>
            <a:ext cx="374650" cy="339725"/>
          </a:xfrm>
          <a:custGeom>
            <a:avLst/>
            <a:gdLst>
              <a:gd name="T0" fmla="*/ 0 w 427"/>
              <a:gd name="T1" fmla="*/ 0 h 447"/>
              <a:gd name="T2" fmla="*/ 0 w 427"/>
              <a:gd name="T3" fmla="*/ 2147483646 h 447"/>
              <a:gd name="T4" fmla="*/ 0 w 427"/>
              <a:gd name="T5" fmla="*/ 2147483646 h 447"/>
              <a:gd name="T6" fmla="*/ 0 w 427"/>
              <a:gd name="T7" fmla="*/ 2147483646 h 447"/>
              <a:gd name="T8" fmla="*/ 0 w 427"/>
              <a:gd name="T9" fmla="*/ 2147483646 h 447"/>
              <a:gd name="T10" fmla="*/ 2147483646 w 427"/>
              <a:gd name="T11" fmla="*/ 2147483646 h 447"/>
              <a:gd name="T12" fmla="*/ 2147483646 w 427"/>
              <a:gd name="T13" fmla="*/ 2147483646 h 447"/>
              <a:gd name="T14" fmla="*/ 2147483646 w 427"/>
              <a:gd name="T15" fmla="*/ 2147483646 h 447"/>
              <a:gd name="T16" fmla="*/ 2147483646 w 427"/>
              <a:gd name="T17" fmla="*/ 2147483646 h 447"/>
              <a:gd name="T18" fmla="*/ 2147483646 w 427"/>
              <a:gd name="T19" fmla="*/ 2147483646 h 447"/>
              <a:gd name="T20" fmla="*/ 2147483646 w 427"/>
              <a:gd name="T21" fmla="*/ 2147483646 h 447"/>
              <a:gd name="T22" fmla="*/ 2147483646 w 427"/>
              <a:gd name="T23" fmla="*/ 2147483646 h 447"/>
              <a:gd name="T24" fmla="*/ 2147483646 w 427"/>
              <a:gd name="T25" fmla="*/ 2147483646 h 447"/>
              <a:gd name="T26" fmla="*/ 2147483646 w 427"/>
              <a:gd name="T27" fmla="*/ 2147483646 h 447"/>
              <a:gd name="T28" fmla="*/ 2147483646 w 427"/>
              <a:gd name="T29" fmla="*/ 2147483646 h 447"/>
              <a:gd name="T30" fmla="*/ 2147483646 w 427"/>
              <a:gd name="T31" fmla="*/ 2147483646 h 447"/>
              <a:gd name="T32" fmla="*/ 2147483646 w 427"/>
              <a:gd name="T33" fmla="*/ 2147483646 h 447"/>
              <a:gd name="T34" fmla="*/ 2147483646 w 427"/>
              <a:gd name="T35" fmla="*/ 2147483646 h 447"/>
              <a:gd name="T36" fmla="*/ 2147483646 w 427"/>
              <a:gd name="T37" fmla="*/ 2147483646 h 447"/>
              <a:gd name="T38" fmla="*/ 2147483646 w 427"/>
              <a:gd name="T39" fmla="*/ 2147483646 h 447"/>
              <a:gd name="T40" fmla="*/ 2147483646 w 427"/>
              <a:gd name="T41" fmla="*/ 2147483646 h 447"/>
              <a:gd name="T42" fmla="*/ 2147483646 w 427"/>
              <a:gd name="T43" fmla="*/ 2147483646 h 44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27"/>
              <a:gd name="T67" fmla="*/ 0 h 447"/>
              <a:gd name="T68" fmla="*/ 427 w 427"/>
              <a:gd name="T69" fmla="*/ 447 h 44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27" h="447">
                <a:moveTo>
                  <a:pt x="0" y="0"/>
                </a:moveTo>
                <a:lnTo>
                  <a:pt x="0" y="9"/>
                </a:lnTo>
                <a:lnTo>
                  <a:pt x="0" y="25"/>
                </a:lnTo>
                <a:lnTo>
                  <a:pt x="0" y="45"/>
                </a:lnTo>
                <a:lnTo>
                  <a:pt x="0" y="78"/>
                </a:lnTo>
                <a:lnTo>
                  <a:pt x="4" y="110"/>
                </a:lnTo>
                <a:lnTo>
                  <a:pt x="12" y="151"/>
                </a:lnTo>
                <a:lnTo>
                  <a:pt x="21" y="187"/>
                </a:lnTo>
                <a:lnTo>
                  <a:pt x="37" y="228"/>
                </a:lnTo>
                <a:lnTo>
                  <a:pt x="53" y="264"/>
                </a:lnTo>
                <a:lnTo>
                  <a:pt x="77" y="297"/>
                </a:lnTo>
                <a:lnTo>
                  <a:pt x="118" y="333"/>
                </a:lnTo>
                <a:lnTo>
                  <a:pt x="159" y="366"/>
                </a:lnTo>
                <a:lnTo>
                  <a:pt x="199" y="394"/>
                </a:lnTo>
                <a:lnTo>
                  <a:pt x="240" y="411"/>
                </a:lnTo>
                <a:lnTo>
                  <a:pt x="276" y="427"/>
                </a:lnTo>
                <a:lnTo>
                  <a:pt x="309" y="435"/>
                </a:lnTo>
                <a:lnTo>
                  <a:pt x="337" y="443"/>
                </a:lnTo>
                <a:lnTo>
                  <a:pt x="358" y="447"/>
                </a:lnTo>
                <a:lnTo>
                  <a:pt x="374" y="447"/>
                </a:lnTo>
                <a:lnTo>
                  <a:pt x="378" y="447"/>
                </a:lnTo>
                <a:lnTo>
                  <a:pt x="427" y="44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17" name="Freeform 121">
            <a:extLst>
              <a:ext uri="{FF2B5EF4-FFF2-40B4-BE49-F238E27FC236}">
                <a16:creationId xmlns:a16="http://schemas.microsoft.com/office/drawing/2014/main" id="{FF470252-09DF-5839-E3FC-F9753B616FA2}"/>
              </a:ext>
            </a:extLst>
          </p:cNvPr>
          <p:cNvSpPr>
            <a:spLocks/>
          </p:cNvSpPr>
          <p:nvPr/>
        </p:nvSpPr>
        <p:spPr bwMode="auto">
          <a:xfrm>
            <a:off x="4803775" y="4268788"/>
            <a:ext cx="376238" cy="363537"/>
          </a:xfrm>
          <a:custGeom>
            <a:avLst/>
            <a:gdLst>
              <a:gd name="T0" fmla="*/ 0 w 301"/>
              <a:gd name="T1" fmla="*/ 2147483646 h 321"/>
              <a:gd name="T2" fmla="*/ 2147483646 w 301"/>
              <a:gd name="T3" fmla="*/ 2147483646 h 321"/>
              <a:gd name="T4" fmla="*/ 0 w 301"/>
              <a:gd name="T5" fmla="*/ 2147483646 h 321"/>
              <a:gd name="T6" fmla="*/ 0 w 301"/>
              <a:gd name="T7" fmla="*/ 2147483646 h 321"/>
              <a:gd name="T8" fmla="*/ 0 w 301"/>
              <a:gd name="T9" fmla="*/ 2147483646 h 321"/>
              <a:gd name="T10" fmla="*/ 0 w 301"/>
              <a:gd name="T11" fmla="*/ 2147483646 h 321"/>
              <a:gd name="T12" fmla="*/ 2147483646 w 301"/>
              <a:gd name="T13" fmla="*/ 2147483646 h 321"/>
              <a:gd name="T14" fmla="*/ 2147483646 w 301"/>
              <a:gd name="T15" fmla="*/ 2147483646 h 321"/>
              <a:gd name="T16" fmla="*/ 2147483646 w 301"/>
              <a:gd name="T17" fmla="*/ 2147483646 h 321"/>
              <a:gd name="T18" fmla="*/ 2147483646 w 301"/>
              <a:gd name="T19" fmla="*/ 2147483646 h 321"/>
              <a:gd name="T20" fmla="*/ 2147483646 w 301"/>
              <a:gd name="T21" fmla="*/ 2147483646 h 321"/>
              <a:gd name="T22" fmla="*/ 2147483646 w 301"/>
              <a:gd name="T23" fmla="*/ 2147483646 h 321"/>
              <a:gd name="T24" fmla="*/ 2147483646 w 301"/>
              <a:gd name="T25" fmla="*/ 2147483646 h 321"/>
              <a:gd name="T26" fmla="*/ 2147483646 w 301"/>
              <a:gd name="T27" fmla="*/ 2147483646 h 321"/>
              <a:gd name="T28" fmla="*/ 2147483646 w 301"/>
              <a:gd name="T29" fmla="*/ 2147483646 h 321"/>
              <a:gd name="T30" fmla="*/ 2147483646 w 301"/>
              <a:gd name="T31" fmla="*/ 2147483646 h 321"/>
              <a:gd name="T32" fmla="*/ 2147483646 w 301"/>
              <a:gd name="T33" fmla="*/ 0 h 321"/>
              <a:gd name="T34" fmla="*/ 2147483646 w 301"/>
              <a:gd name="T35" fmla="*/ 0 h 321"/>
              <a:gd name="T36" fmla="*/ 2147483646 w 301"/>
              <a:gd name="T37" fmla="*/ 0 h 321"/>
              <a:gd name="T38" fmla="*/ 2147483646 w 301"/>
              <a:gd name="T39" fmla="*/ 0 h 321"/>
              <a:gd name="T40" fmla="*/ 2147483646 w 301"/>
              <a:gd name="T41" fmla="*/ 0 h 321"/>
              <a:gd name="T42" fmla="*/ 2147483646 w 301"/>
              <a:gd name="T43" fmla="*/ 0 h 32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01"/>
              <a:gd name="T67" fmla="*/ 0 h 321"/>
              <a:gd name="T68" fmla="*/ 301 w 301"/>
              <a:gd name="T69" fmla="*/ 321 h 32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01" h="321">
                <a:moveTo>
                  <a:pt x="0" y="321"/>
                </a:moveTo>
                <a:lnTo>
                  <a:pt x="4" y="313"/>
                </a:lnTo>
                <a:lnTo>
                  <a:pt x="0" y="297"/>
                </a:lnTo>
                <a:lnTo>
                  <a:pt x="0" y="272"/>
                </a:lnTo>
                <a:lnTo>
                  <a:pt x="0" y="236"/>
                </a:lnTo>
                <a:lnTo>
                  <a:pt x="0" y="199"/>
                </a:lnTo>
                <a:lnTo>
                  <a:pt x="4" y="163"/>
                </a:lnTo>
                <a:lnTo>
                  <a:pt x="8" y="122"/>
                </a:lnTo>
                <a:lnTo>
                  <a:pt x="20" y="90"/>
                </a:lnTo>
                <a:lnTo>
                  <a:pt x="33" y="57"/>
                </a:lnTo>
                <a:lnTo>
                  <a:pt x="53" y="37"/>
                </a:lnTo>
                <a:lnTo>
                  <a:pt x="65" y="25"/>
                </a:lnTo>
                <a:lnTo>
                  <a:pt x="85" y="16"/>
                </a:lnTo>
                <a:lnTo>
                  <a:pt x="106" y="12"/>
                </a:lnTo>
                <a:lnTo>
                  <a:pt x="126" y="8"/>
                </a:lnTo>
                <a:lnTo>
                  <a:pt x="146" y="4"/>
                </a:lnTo>
                <a:lnTo>
                  <a:pt x="163" y="0"/>
                </a:lnTo>
                <a:lnTo>
                  <a:pt x="179" y="0"/>
                </a:lnTo>
                <a:lnTo>
                  <a:pt x="191" y="0"/>
                </a:lnTo>
                <a:lnTo>
                  <a:pt x="199" y="0"/>
                </a:lnTo>
                <a:lnTo>
                  <a:pt x="203" y="0"/>
                </a:lnTo>
                <a:lnTo>
                  <a:pt x="30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96" grpId="0" autoUpdateAnimBg="0"/>
      <p:bldP spid="209001" grpId="0" autoUpdateAnimBg="0"/>
      <p:bldP spid="20900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9125F42A-802D-7C6D-8E07-660153C8BC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A6BEDB-BCBA-4477-B2B4-2F55A0373D20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3011" name="Slide Number Placeholder 5">
            <a:extLst>
              <a:ext uri="{FF2B5EF4-FFF2-40B4-BE49-F238E27FC236}">
                <a16:creationId xmlns:a16="http://schemas.microsoft.com/office/drawing/2014/main" id="{7E670A73-B962-5807-D809-FFDC15AA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EB452A4-C702-45BA-92D1-A31859083618}" type="slidenum">
              <a:rPr lang="en-US" altLang="en-US">
                <a:solidFill>
                  <a:schemeClr val="bg1"/>
                </a:solidFill>
              </a:rPr>
              <a:pPr/>
              <a:t>25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7B9D3C8F-6964-622A-59F1-78222F25A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Signaling in VC Switching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D32DF1F2-9ED9-0082-4B00-1AF8A03F6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63800"/>
            <a:ext cx="4191000" cy="424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Host B accepts connection from Host A, and sends back an ACK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In ACK, everyone communicates its choice of VCI to its upstream neighbor</a:t>
            </a:r>
          </a:p>
        </p:txBody>
      </p:sp>
      <p:sp>
        <p:nvSpPr>
          <p:cNvPr id="43014" name="Freeform 4">
            <a:extLst>
              <a:ext uri="{FF2B5EF4-FFF2-40B4-BE49-F238E27FC236}">
                <a16:creationId xmlns:a16="http://schemas.microsoft.com/office/drawing/2014/main" id="{CFBA17C4-8A92-93C9-822D-99FE573CD052}"/>
              </a:ext>
            </a:extLst>
          </p:cNvPr>
          <p:cNvSpPr>
            <a:spLocks/>
          </p:cNvSpPr>
          <p:nvPr/>
        </p:nvSpPr>
        <p:spPr bwMode="auto">
          <a:xfrm>
            <a:off x="7183438" y="5343525"/>
            <a:ext cx="328612" cy="404813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3015" name="Freeform 5">
            <a:extLst>
              <a:ext uri="{FF2B5EF4-FFF2-40B4-BE49-F238E27FC236}">
                <a16:creationId xmlns:a16="http://schemas.microsoft.com/office/drawing/2014/main" id="{89406630-5FBD-B0B9-3E8A-DDB560D34DC8}"/>
              </a:ext>
            </a:extLst>
          </p:cNvPr>
          <p:cNvSpPr>
            <a:spLocks/>
          </p:cNvSpPr>
          <p:nvPr/>
        </p:nvSpPr>
        <p:spPr bwMode="auto">
          <a:xfrm>
            <a:off x="4691063" y="3665538"/>
            <a:ext cx="328612" cy="404812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3016" name="Freeform 6">
            <a:extLst>
              <a:ext uri="{FF2B5EF4-FFF2-40B4-BE49-F238E27FC236}">
                <a16:creationId xmlns:a16="http://schemas.microsoft.com/office/drawing/2014/main" id="{2ECA27BA-B0A9-E6D4-DD39-4DA587A423B0}"/>
              </a:ext>
            </a:extLst>
          </p:cNvPr>
          <p:cNvSpPr>
            <a:spLocks/>
          </p:cNvSpPr>
          <p:nvPr/>
        </p:nvSpPr>
        <p:spPr bwMode="auto">
          <a:xfrm>
            <a:off x="8177213" y="5408613"/>
            <a:ext cx="327025" cy="276225"/>
          </a:xfrm>
          <a:custGeom>
            <a:avLst/>
            <a:gdLst>
              <a:gd name="T0" fmla="*/ 2147483646 w 248"/>
              <a:gd name="T1" fmla="*/ 2147483646 h 170"/>
              <a:gd name="T2" fmla="*/ 2147483646 w 248"/>
              <a:gd name="T3" fmla="*/ 0 h 170"/>
              <a:gd name="T4" fmla="*/ 0 w 248"/>
              <a:gd name="T5" fmla="*/ 0 h 170"/>
              <a:gd name="T6" fmla="*/ 0 w 248"/>
              <a:gd name="T7" fmla="*/ 2147483646 h 170"/>
              <a:gd name="T8" fmla="*/ 2147483646 w 248"/>
              <a:gd name="T9" fmla="*/ 2147483646 h 170"/>
              <a:gd name="T10" fmla="*/ 2147483646 w 248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Rectangle 7">
            <a:extLst>
              <a:ext uri="{FF2B5EF4-FFF2-40B4-BE49-F238E27FC236}">
                <a16:creationId xmlns:a16="http://schemas.microsoft.com/office/drawing/2014/main" id="{81178423-8053-F314-B930-A84DFD57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3586163"/>
            <a:ext cx="68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3018" name="Rectangle 8">
            <a:extLst>
              <a:ext uri="{FF2B5EF4-FFF2-40B4-BE49-F238E27FC236}">
                <a16:creationId xmlns:a16="http://schemas.microsoft.com/office/drawing/2014/main" id="{8CA2053A-8D59-BFE7-85D0-C7B22AB6C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34036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3019" name="Rectangle 9">
            <a:extLst>
              <a:ext uri="{FF2B5EF4-FFF2-40B4-BE49-F238E27FC236}">
                <a16:creationId xmlns:a16="http://schemas.microsoft.com/office/drawing/2014/main" id="{448D3D23-9F8A-5AC2-07E3-64E6134C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33766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3020" name="Rectangle 10">
            <a:extLst>
              <a:ext uri="{FF2B5EF4-FFF2-40B4-BE49-F238E27FC236}">
                <a16:creationId xmlns:a16="http://schemas.microsoft.com/office/drawing/2014/main" id="{5AAFBEB6-279C-CC37-43AD-6221051C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2841625"/>
            <a:ext cx="68262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3021" name="Rectangle 11">
            <a:extLst>
              <a:ext uri="{FF2B5EF4-FFF2-40B4-BE49-F238E27FC236}">
                <a16:creationId xmlns:a16="http://schemas.microsoft.com/office/drawing/2014/main" id="{8B7184C2-D6C3-C218-F3FE-1F2CFF1E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50419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3022" name="Rectangle 12">
            <a:extLst>
              <a:ext uri="{FF2B5EF4-FFF2-40B4-BE49-F238E27FC236}">
                <a16:creationId xmlns:a16="http://schemas.microsoft.com/office/drawing/2014/main" id="{1A871116-C989-1BCD-2D51-9503477E4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8" y="5376863"/>
            <a:ext cx="68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3023" name="Rectangle 13">
            <a:extLst>
              <a:ext uri="{FF2B5EF4-FFF2-40B4-BE49-F238E27FC236}">
                <a16:creationId xmlns:a16="http://schemas.microsoft.com/office/drawing/2014/main" id="{42949EF2-077B-1D56-7B20-A8C0E6632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5564188"/>
            <a:ext cx="71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3024" name="Rectangle 14">
            <a:extLst>
              <a:ext uri="{FF2B5EF4-FFF2-40B4-BE49-F238E27FC236}">
                <a16:creationId xmlns:a16="http://schemas.microsoft.com/office/drawing/2014/main" id="{F0FDF763-C2A9-5982-38E5-7194AA31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57832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3025" name="Rectangle 15">
            <a:extLst>
              <a:ext uri="{FF2B5EF4-FFF2-40B4-BE49-F238E27FC236}">
                <a16:creationId xmlns:a16="http://schemas.microsoft.com/office/drawing/2014/main" id="{2BE16A6E-C32E-39A6-931E-3CEBEB49D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33353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3026" name="Rectangle 16">
            <a:extLst>
              <a:ext uri="{FF2B5EF4-FFF2-40B4-BE49-F238E27FC236}">
                <a16:creationId xmlns:a16="http://schemas.microsoft.com/office/drawing/2014/main" id="{FF6221EB-0624-FA54-C04B-92EE51EBC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6925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3027" name="Rectangle 17">
            <a:extLst>
              <a:ext uri="{FF2B5EF4-FFF2-40B4-BE49-F238E27FC236}">
                <a16:creationId xmlns:a16="http://schemas.microsoft.com/office/drawing/2014/main" id="{2A3F8DD2-F776-1D4F-E722-A5AE04DA2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37004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3028" name="Rectangle 18">
            <a:extLst>
              <a:ext uri="{FF2B5EF4-FFF2-40B4-BE49-F238E27FC236}">
                <a16:creationId xmlns:a16="http://schemas.microsoft.com/office/drawing/2014/main" id="{2DB0A172-F233-30A9-1338-18E6530B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4105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3029" name="Line 19">
            <a:extLst>
              <a:ext uri="{FF2B5EF4-FFF2-40B4-BE49-F238E27FC236}">
                <a16:creationId xmlns:a16="http://schemas.microsoft.com/office/drawing/2014/main" id="{616AEA69-EF9B-83C2-91A1-EC8FEFFEDB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6588" y="3878263"/>
            <a:ext cx="234950" cy="3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Freeform 20">
            <a:extLst>
              <a:ext uri="{FF2B5EF4-FFF2-40B4-BE49-F238E27FC236}">
                <a16:creationId xmlns:a16="http://schemas.microsoft.com/office/drawing/2014/main" id="{06C888DF-8087-B732-A67D-43FB8D6717C1}"/>
              </a:ext>
            </a:extLst>
          </p:cNvPr>
          <p:cNvSpPr>
            <a:spLocks/>
          </p:cNvSpPr>
          <p:nvPr/>
        </p:nvSpPr>
        <p:spPr bwMode="auto">
          <a:xfrm flipV="1">
            <a:off x="5008563" y="3360738"/>
            <a:ext cx="1490662" cy="514350"/>
          </a:xfrm>
          <a:custGeom>
            <a:avLst/>
            <a:gdLst>
              <a:gd name="T0" fmla="*/ 0 w 1129"/>
              <a:gd name="T1" fmla="*/ 0 h 314"/>
              <a:gd name="T2" fmla="*/ 2147483646 w 1129"/>
              <a:gd name="T3" fmla="*/ 2147483646 h 314"/>
              <a:gd name="T4" fmla="*/ 2147483646 w 1129"/>
              <a:gd name="T5" fmla="*/ 2147483646 h 314"/>
              <a:gd name="T6" fmla="*/ 2147483646 w 1129"/>
              <a:gd name="T7" fmla="*/ 2147483646 h 314"/>
              <a:gd name="T8" fmla="*/ 2147483646 w 1129"/>
              <a:gd name="T9" fmla="*/ 2147483646 h 314"/>
              <a:gd name="T10" fmla="*/ 2147483646 w 1129"/>
              <a:gd name="T11" fmla="*/ 2147483646 h 314"/>
              <a:gd name="T12" fmla="*/ 2147483646 w 1129"/>
              <a:gd name="T13" fmla="*/ 2147483646 h 314"/>
              <a:gd name="T14" fmla="*/ 2147483646 w 1129"/>
              <a:gd name="T15" fmla="*/ 2147483646 h 314"/>
              <a:gd name="T16" fmla="*/ 2147483646 w 1129"/>
              <a:gd name="T17" fmla="*/ 2147483646 h 314"/>
              <a:gd name="T18" fmla="*/ 2147483646 w 1129"/>
              <a:gd name="T19" fmla="*/ 2147483646 h 314"/>
              <a:gd name="T20" fmla="*/ 2147483646 w 1129"/>
              <a:gd name="T21" fmla="*/ 2147483646 h 314"/>
              <a:gd name="T22" fmla="*/ 2147483646 w 1129"/>
              <a:gd name="T23" fmla="*/ 2147483646 h 314"/>
              <a:gd name="T24" fmla="*/ 2147483646 w 1129"/>
              <a:gd name="T25" fmla="*/ 2147483646 h 314"/>
              <a:gd name="T26" fmla="*/ 2147483646 w 1129"/>
              <a:gd name="T27" fmla="*/ 2147483646 h 314"/>
              <a:gd name="T28" fmla="*/ 2147483646 w 1129"/>
              <a:gd name="T29" fmla="*/ 2147483646 h 314"/>
              <a:gd name="T30" fmla="*/ 2147483646 w 1129"/>
              <a:gd name="T31" fmla="*/ 2147483646 h 314"/>
              <a:gd name="T32" fmla="*/ 2147483646 w 1129"/>
              <a:gd name="T33" fmla="*/ 2147483646 h 314"/>
              <a:gd name="T34" fmla="*/ 2147483646 w 1129"/>
              <a:gd name="T35" fmla="*/ 2147483646 h 314"/>
              <a:gd name="T36" fmla="*/ 2147483646 w 1129"/>
              <a:gd name="T37" fmla="*/ 2147483646 h 314"/>
              <a:gd name="T38" fmla="*/ 2147483646 w 1129"/>
              <a:gd name="T39" fmla="*/ 2147483646 h 314"/>
              <a:gd name="T40" fmla="*/ 2147483646 w 1129"/>
              <a:gd name="T41" fmla="*/ 2147483646 h 314"/>
              <a:gd name="T42" fmla="*/ 2147483646 w 1129"/>
              <a:gd name="T43" fmla="*/ 2147483646 h 314"/>
              <a:gd name="T44" fmla="*/ 2147483646 w 1129"/>
              <a:gd name="T45" fmla="*/ 2147483646 h 314"/>
              <a:gd name="T46" fmla="*/ 2147483646 w 1129"/>
              <a:gd name="T47" fmla="*/ 2147483646 h 314"/>
              <a:gd name="T48" fmla="*/ 2147483646 w 1129"/>
              <a:gd name="T49" fmla="*/ 2147483646 h 314"/>
              <a:gd name="T50" fmla="*/ 2147483646 w 1129"/>
              <a:gd name="T51" fmla="*/ 2147483646 h 314"/>
              <a:gd name="T52" fmla="*/ 2147483646 w 1129"/>
              <a:gd name="T53" fmla="*/ 2147483646 h 314"/>
              <a:gd name="T54" fmla="*/ 2147483646 w 1129"/>
              <a:gd name="T55" fmla="*/ 2147483646 h 314"/>
              <a:gd name="T56" fmla="*/ 2147483646 w 1129"/>
              <a:gd name="T57" fmla="*/ 2147483646 h 314"/>
              <a:gd name="T58" fmla="*/ 2147483646 w 1129"/>
              <a:gd name="T59" fmla="*/ 2147483646 h 314"/>
              <a:gd name="T60" fmla="*/ 2147483646 w 1129"/>
              <a:gd name="T61" fmla="*/ 2147483646 h 314"/>
              <a:gd name="T62" fmla="*/ 2147483646 w 1129"/>
              <a:gd name="T63" fmla="*/ 2147483646 h 314"/>
              <a:gd name="T64" fmla="*/ 2147483646 w 1129"/>
              <a:gd name="T65" fmla="*/ 2147483646 h 314"/>
              <a:gd name="T66" fmla="*/ 2147483646 w 1129"/>
              <a:gd name="T67" fmla="*/ 2147483646 h 314"/>
              <a:gd name="T68" fmla="*/ 2147483646 w 1129"/>
              <a:gd name="T69" fmla="*/ 2147483646 h 314"/>
              <a:gd name="T70" fmla="*/ 2147483646 w 1129"/>
              <a:gd name="T71" fmla="*/ 2147483646 h 314"/>
              <a:gd name="T72" fmla="*/ 2147483646 w 1129"/>
              <a:gd name="T73" fmla="*/ 2147483646 h 314"/>
              <a:gd name="T74" fmla="*/ 2147483646 w 1129"/>
              <a:gd name="T75" fmla="*/ 2147483646 h 314"/>
              <a:gd name="T76" fmla="*/ 2147483646 w 1129"/>
              <a:gd name="T77" fmla="*/ 2147483646 h 314"/>
              <a:gd name="T78" fmla="*/ 2147483646 w 1129"/>
              <a:gd name="T79" fmla="*/ 2147483646 h 314"/>
              <a:gd name="T80" fmla="*/ 2147483646 w 1129"/>
              <a:gd name="T81" fmla="*/ 2147483646 h 314"/>
              <a:gd name="T82" fmla="*/ 2147483646 w 1129"/>
              <a:gd name="T83" fmla="*/ 2147483646 h 314"/>
              <a:gd name="T84" fmla="*/ 2147483646 w 1129"/>
              <a:gd name="T85" fmla="*/ 2147483646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Freeform 21">
            <a:extLst>
              <a:ext uri="{FF2B5EF4-FFF2-40B4-BE49-F238E27FC236}">
                <a16:creationId xmlns:a16="http://schemas.microsoft.com/office/drawing/2014/main" id="{A3FB6E1E-C8FE-1299-C9E4-345F7F298175}"/>
              </a:ext>
            </a:extLst>
          </p:cNvPr>
          <p:cNvSpPr>
            <a:spLocks/>
          </p:cNvSpPr>
          <p:nvPr/>
        </p:nvSpPr>
        <p:spPr bwMode="auto">
          <a:xfrm>
            <a:off x="6661150" y="3556000"/>
            <a:ext cx="701675" cy="1779588"/>
          </a:xfrm>
          <a:custGeom>
            <a:avLst/>
            <a:gdLst>
              <a:gd name="T0" fmla="*/ 0 w 532"/>
              <a:gd name="T1" fmla="*/ 0 h 1104"/>
              <a:gd name="T2" fmla="*/ 2147483646 w 532"/>
              <a:gd name="T3" fmla="*/ 2147483646 h 1104"/>
              <a:gd name="T4" fmla="*/ 2147483646 w 532"/>
              <a:gd name="T5" fmla="*/ 2147483646 h 1104"/>
              <a:gd name="T6" fmla="*/ 2147483646 w 532"/>
              <a:gd name="T7" fmla="*/ 2147483646 h 1104"/>
              <a:gd name="T8" fmla="*/ 2147483646 w 532"/>
              <a:gd name="T9" fmla="*/ 2147483646 h 1104"/>
              <a:gd name="T10" fmla="*/ 2147483646 w 532"/>
              <a:gd name="T11" fmla="*/ 2147483646 h 1104"/>
              <a:gd name="T12" fmla="*/ 2147483646 w 532"/>
              <a:gd name="T13" fmla="*/ 2147483646 h 1104"/>
              <a:gd name="T14" fmla="*/ 2147483646 w 532"/>
              <a:gd name="T15" fmla="*/ 2147483646 h 1104"/>
              <a:gd name="T16" fmla="*/ 2147483646 w 532"/>
              <a:gd name="T17" fmla="*/ 2147483646 h 1104"/>
              <a:gd name="T18" fmla="*/ 2147483646 w 532"/>
              <a:gd name="T19" fmla="*/ 2147483646 h 1104"/>
              <a:gd name="T20" fmla="*/ 2147483646 w 532"/>
              <a:gd name="T21" fmla="*/ 2147483646 h 1104"/>
              <a:gd name="T22" fmla="*/ 2147483646 w 532"/>
              <a:gd name="T23" fmla="*/ 2147483646 h 1104"/>
              <a:gd name="T24" fmla="*/ 2147483646 w 532"/>
              <a:gd name="T25" fmla="*/ 2147483646 h 1104"/>
              <a:gd name="T26" fmla="*/ 2147483646 w 532"/>
              <a:gd name="T27" fmla="*/ 2147483646 h 1104"/>
              <a:gd name="T28" fmla="*/ 2147483646 w 532"/>
              <a:gd name="T29" fmla="*/ 2147483646 h 1104"/>
              <a:gd name="T30" fmla="*/ 2147483646 w 532"/>
              <a:gd name="T31" fmla="*/ 2147483646 h 1104"/>
              <a:gd name="T32" fmla="*/ 2147483646 w 532"/>
              <a:gd name="T33" fmla="*/ 2147483646 h 1104"/>
              <a:gd name="T34" fmla="*/ 2147483646 w 532"/>
              <a:gd name="T35" fmla="*/ 2147483646 h 1104"/>
              <a:gd name="T36" fmla="*/ 2147483646 w 532"/>
              <a:gd name="T37" fmla="*/ 2147483646 h 1104"/>
              <a:gd name="T38" fmla="*/ 2147483646 w 532"/>
              <a:gd name="T39" fmla="*/ 2147483646 h 1104"/>
              <a:gd name="T40" fmla="*/ 2147483646 w 532"/>
              <a:gd name="T41" fmla="*/ 2147483646 h 1104"/>
              <a:gd name="T42" fmla="*/ 2147483646 w 532"/>
              <a:gd name="T43" fmla="*/ 2147483646 h 1104"/>
              <a:gd name="T44" fmla="*/ 2147483646 w 532"/>
              <a:gd name="T45" fmla="*/ 2147483646 h 1104"/>
              <a:gd name="T46" fmla="*/ 2147483646 w 532"/>
              <a:gd name="T47" fmla="*/ 2147483646 h 1104"/>
              <a:gd name="T48" fmla="*/ 2147483646 w 532"/>
              <a:gd name="T49" fmla="*/ 2147483646 h 1104"/>
              <a:gd name="T50" fmla="*/ 2147483646 w 532"/>
              <a:gd name="T51" fmla="*/ 2147483646 h 1104"/>
              <a:gd name="T52" fmla="*/ 2147483646 w 532"/>
              <a:gd name="T53" fmla="*/ 2147483646 h 1104"/>
              <a:gd name="T54" fmla="*/ 2147483646 w 532"/>
              <a:gd name="T55" fmla="*/ 2147483646 h 1104"/>
              <a:gd name="T56" fmla="*/ 2147483646 w 532"/>
              <a:gd name="T57" fmla="*/ 2147483646 h 1104"/>
              <a:gd name="T58" fmla="*/ 2147483646 w 532"/>
              <a:gd name="T59" fmla="*/ 2147483646 h 1104"/>
              <a:gd name="T60" fmla="*/ 2147483646 w 532"/>
              <a:gd name="T61" fmla="*/ 2147483646 h 1104"/>
              <a:gd name="T62" fmla="*/ 2147483646 w 532"/>
              <a:gd name="T63" fmla="*/ 2147483646 h 1104"/>
              <a:gd name="T64" fmla="*/ 2147483646 w 532"/>
              <a:gd name="T65" fmla="*/ 2147483646 h 1104"/>
              <a:gd name="T66" fmla="*/ 2147483646 w 532"/>
              <a:gd name="T67" fmla="*/ 2147483646 h 1104"/>
              <a:gd name="T68" fmla="*/ 2147483646 w 532"/>
              <a:gd name="T69" fmla="*/ 2147483646 h 1104"/>
              <a:gd name="T70" fmla="*/ 2147483646 w 532"/>
              <a:gd name="T71" fmla="*/ 2147483646 h 1104"/>
              <a:gd name="T72" fmla="*/ 2147483646 w 532"/>
              <a:gd name="T73" fmla="*/ 2147483646 h 1104"/>
              <a:gd name="T74" fmla="*/ 2147483646 w 532"/>
              <a:gd name="T75" fmla="*/ 2147483646 h 1104"/>
              <a:gd name="T76" fmla="*/ 2147483646 w 532"/>
              <a:gd name="T77" fmla="*/ 2147483646 h 1104"/>
              <a:gd name="T78" fmla="*/ 2147483646 w 532"/>
              <a:gd name="T79" fmla="*/ 2147483646 h 1104"/>
              <a:gd name="T80" fmla="*/ 2147483646 w 532"/>
              <a:gd name="T81" fmla="*/ 2147483646 h 1104"/>
              <a:gd name="T82" fmla="*/ 2147483646 w 532"/>
              <a:gd name="T83" fmla="*/ 2147483646 h 1104"/>
              <a:gd name="T84" fmla="*/ 2147483646 w 532"/>
              <a:gd name="T85" fmla="*/ 2147483646 h 1104"/>
              <a:gd name="T86" fmla="*/ 2147483646 w 532"/>
              <a:gd name="T87" fmla="*/ 2147483646 h 1104"/>
              <a:gd name="T88" fmla="*/ 2147483646 w 532"/>
              <a:gd name="T89" fmla="*/ 2147483646 h 1104"/>
              <a:gd name="T90" fmla="*/ 2147483646 w 532"/>
              <a:gd name="T91" fmla="*/ 2147483646 h 1104"/>
              <a:gd name="T92" fmla="*/ 2147483646 w 532"/>
              <a:gd name="T93" fmla="*/ 2147483646 h 1104"/>
              <a:gd name="T94" fmla="*/ 2147483646 w 532"/>
              <a:gd name="T95" fmla="*/ 2147483646 h 1104"/>
              <a:gd name="T96" fmla="*/ 2147483646 w 532"/>
              <a:gd name="T97" fmla="*/ 2147483646 h 1104"/>
              <a:gd name="T98" fmla="*/ 2147483646 w 532"/>
              <a:gd name="T99" fmla="*/ 2147483646 h 1104"/>
              <a:gd name="T100" fmla="*/ 2147483646 w 532"/>
              <a:gd name="T101" fmla="*/ 2147483646 h 1104"/>
              <a:gd name="T102" fmla="*/ 2147483646 w 532"/>
              <a:gd name="T103" fmla="*/ 2147483646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22">
            <a:extLst>
              <a:ext uri="{FF2B5EF4-FFF2-40B4-BE49-F238E27FC236}">
                <a16:creationId xmlns:a16="http://schemas.microsoft.com/office/drawing/2014/main" id="{1FAA77E2-EB45-D13E-54A8-394410CF3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5540375"/>
            <a:ext cx="257175" cy="6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23">
            <a:extLst>
              <a:ext uri="{FF2B5EF4-FFF2-40B4-BE49-F238E27FC236}">
                <a16:creationId xmlns:a16="http://schemas.microsoft.com/office/drawing/2014/main" id="{8379249D-6E04-B376-94DA-1292922E2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6813" y="5540375"/>
            <a:ext cx="660400" cy="6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24">
            <a:extLst>
              <a:ext uri="{FF2B5EF4-FFF2-40B4-BE49-F238E27FC236}">
                <a16:creationId xmlns:a16="http://schemas.microsoft.com/office/drawing/2014/main" id="{138B9638-21FF-501A-16D4-8ECE20D7A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125" y="5761038"/>
            <a:ext cx="1588" cy="3095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Rectangle 25">
            <a:extLst>
              <a:ext uri="{FF2B5EF4-FFF2-40B4-BE49-F238E27FC236}">
                <a16:creationId xmlns:a16="http://schemas.microsoft.com/office/drawing/2014/main" id="{B14962E8-C9AD-2B20-9327-785B718E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968875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3</a:t>
            </a:r>
            <a:endParaRPr lang="en-US" altLang="en-US" sz="1000"/>
          </a:p>
        </p:txBody>
      </p:sp>
      <p:sp>
        <p:nvSpPr>
          <p:cNvPr id="43036" name="Rectangle 26">
            <a:extLst>
              <a:ext uri="{FF2B5EF4-FFF2-40B4-BE49-F238E27FC236}">
                <a16:creationId xmlns:a16="http://schemas.microsoft.com/office/drawing/2014/main" id="{DB80D6D2-AD7A-E7BB-610C-4D3B6499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8" y="5127625"/>
            <a:ext cx="379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000"/>
          </a:p>
        </p:txBody>
      </p:sp>
      <p:sp>
        <p:nvSpPr>
          <p:cNvPr id="43037" name="Rectangle 27">
            <a:extLst>
              <a:ext uri="{FF2B5EF4-FFF2-40B4-BE49-F238E27FC236}">
                <a16:creationId xmlns:a16="http://schemas.microsoft.com/office/drawing/2014/main" id="{BAC28B03-1103-EDAC-7275-2215696C7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2719388"/>
            <a:ext cx="47942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2</a:t>
            </a:r>
            <a:endParaRPr lang="en-US" altLang="en-US" sz="1000"/>
          </a:p>
        </p:txBody>
      </p:sp>
      <p:sp>
        <p:nvSpPr>
          <p:cNvPr id="43038" name="Rectangle 28">
            <a:extLst>
              <a:ext uri="{FF2B5EF4-FFF2-40B4-BE49-F238E27FC236}">
                <a16:creationId xmlns:a16="http://schemas.microsoft.com/office/drawing/2014/main" id="{73BFAB70-B070-95FD-9DD8-3FC69924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3330575"/>
            <a:ext cx="47783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1</a:t>
            </a:r>
            <a:endParaRPr lang="en-US" altLang="en-US" sz="1000"/>
          </a:p>
        </p:txBody>
      </p:sp>
      <p:sp>
        <p:nvSpPr>
          <p:cNvPr id="43039" name="Rectangle 29">
            <a:extLst>
              <a:ext uri="{FF2B5EF4-FFF2-40B4-BE49-F238E27FC236}">
                <a16:creationId xmlns:a16="http://schemas.microsoft.com/office/drawing/2014/main" id="{4B485FFC-C2BE-B49F-858C-F4A574C0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5180013"/>
            <a:ext cx="379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  <a:endParaRPr lang="en-US" altLang="en-US" sz="1000"/>
          </a:p>
        </p:txBody>
      </p:sp>
      <p:sp>
        <p:nvSpPr>
          <p:cNvPr id="43040" name="Freeform 30">
            <a:extLst>
              <a:ext uri="{FF2B5EF4-FFF2-40B4-BE49-F238E27FC236}">
                <a16:creationId xmlns:a16="http://schemas.microsoft.com/office/drawing/2014/main" id="{87C6BFE0-69C5-BD9E-78FC-32A3403071FF}"/>
              </a:ext>
            </a:extLst>
          </p:cNvPr>
          <p:cNvSpPr>
            <a:spLocks/>
          </p:cNvSpPr>
          <p:nvPr/>
        </p:nvSpPr>
        <p:spPr bwMode="auto">
          <a:xfrm>
            <a:off x="4711700" y="4865688"/>
            <a:ext cx="328613" cy="277812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31">
            <a:extLst>
              <a:ext uri="{FF2B5EF4-FFF2-40B4-BE49-F238E27FC236}">
                <a16:creationId xmlns:a16="http://schemas.microsoft.com/office/drawing/2014/main" id="{3ABCEB29-819D-6BDB-B042-952C3EEBC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3670300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2">
            <a:extLst>
              <a:ext uri="{FF2B5EF4-FFF2-40B4-BE49-F238E27FC236}">
                <a16:creationId xmlns:a16="http://schemas.microsoft.com/office/drawing/2014/main" id="{59D87FF5-B9AA-7BFB-3176-83A4D9D61F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3670300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Freeform 33">
            <a:extLst>
              <a:ext uri="{FF2B5EF4-FFF2-40B4-BE49-F238E27FC236}">
                <a16:creationId xmlns:a16="http://schemas.microsoft.com/office/drawing/2014/main" id="{EEC61E0B-87FB-8488-FC34-B65902847074}"/>
              </a:ext>
            </a:extLst>
          </p:cNvPr>
          <p:cNvSpPr>
            <a:spLocks/>
          </p:cNvSpPr>
          <p:nvPr/>
        </p:nvSpPr>
        <p:spPr bwMode="auto">
          <a:xfrm>
            <a:off x="6500813" y="3146425"/>
            <a:ext cx="328612" cy="406400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3044" name="Line 34">
            <a:extLst>
              <a:ext uri="{FF2B5EF4-FFF2-40B4-BE49-F238E27FC236}">
                <a16:creationId xmlns:a16="http://schemas.microsoft.com/office/drawing/2014/main" id="{12E4D1B2-1B50-3255-F667-FB19F4B12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3151188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Line 35">
            <a:extLst>
              <a:ext uri="{FF2B5EF4-FFF2-40B4-BE49-F238E27FC236}">
                <a16:creationId xmlns:a16="http://schemas.microsoft.com/office/drawing/2014/main" id="{56B6A173-40DE-D352-209C-566E4F935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0813" y="3151188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Freeform 36">
            <a:extLst>
              <a:ext uri="{FF2B5EF4-FFF2-40B4-BE49-F238E27FC236}">
                <a16:creationId xmlns:a16="http://schemas.microsoft.com/office/drawing/2014/main" id="{52FEF24A-F168-AC20-62FB-A34D48F48425}"/>
              </a:ext>
            </a:extLst>
          </p:cNvPr>
          <p:cNvSpPr>
            <a:spLocks/>
          </p:cNvSpPr>
          <p:nvPr/>
        </p:nvSpPr>
        <p:spPr bwMode="auto">
          <a:xfrm>
            <a:off x="6827838" y="2962275"/>
            <a:ext cx="1360487" cy="396875"/>
          </a:xfrm>
          <a:custGeom>
            <a:avLst/>
            <a:gdLst>
              <a:gd name="T0" fmla="*/ 0 w 1031"/>
              <a:gd name="T1" fmla="*/ 2147483646 h 242"/>
              <a:gd name="T2" fmla="*/ 2147483646 w 1031"/>
              <a:gd name="T3" fmla="*/ 2147483646 h 242"/>
              <a:gd name="T4" fmla="*/ 2147483646 w 1031"/>
              <a:gd name="T5" fmla="*/ 2147483646 h 242"/>
              <a:gd name="T6" fmla="*/ 2147483646 w 1031"/>
              <a:gd name="T7" fmla="*/ 2147483646 h 242"/>
              <a:gd name="T8" fmla="*/ 2147483646 w 1031"/>
              <a:gd name="T9" fmla="*/ 2147483646 h 242"/>
              <a:gd name="T10" fmla="*/ 2147483646 w 1031"/>
              <a:gd name="T11" fmla="*/ 2147483646 h 242"/>
              <a:gd name="T12" fmla="*/ 2147483646 w 1031"/>
              <a:gd name="T13" fmla="*/ 2147483646 h 242"/>
              <a:gd name="T14" fmla="*/ 2147483646 w 1031"/>
              <a:gd name="T15" fmla="*/ 2147483646 h 242"/>
              <a:gd name="T16" fmla="*/ 2147483646 w 1031"/>
              <a:gd name="T17" fmla="*/ 2147483646 h 242"/>
              <a:gd name="T18" fmla="*/ 2147483646 w 1031"/>
              <a:gd name="T19" fmla="*/ 2147483646 h 242"/>
              <a:gd name="T20" fmla="*/ 2147483646 w 1031"/>
              <a:gd name="T21" fmla="*/ 2147483646 h 242"/>
              <a:gd name="T22" fmla="*/ 2147483646 w 1031"/>
              <a:gd name="T23" fmla="*/ 2147483646 h 242"/>
              <a:gd name="T24" fmla="*/ 2147483646 w 1031"/>
              <a:gd name="T25" fmla="*/ 2147483646 h 242"/>
              <a:gd name="T26" fmla="*/ 2147483646 w 1031"/>
              <a:gd name="T27" fmla="*/ 2147483646 h 242"/>
              <a:gd name="T28" fmla="*/ 2147483646 w 1031"/>
              <a:gd name="T29" fmla="*/ 2147483646 h 242"/>
              <a:gd name="T30" fmla="*/ 2147483646 w 1031"/>
              <a:gd name="T31" fmla="*/ 2147483646 h 242"/>
              <a:gd name="T32" fmla="*/ 2147483646 w 1031"/>
              <a:gd name="T33" fmla="*/ 2147483646 h 242"/>
              <a:gd name="T34" fmla="*/ 2147483646 w 1031"/>
              <a:gd name="T35" fmla="*/ 2147483646 h 242"/>
              <a:gd name="T36" fmla="*/ 2147483646 w 1031"/>
              <a:gd name="T37" fmla="*/ 2147483646 h 242"/>
              <a:gd name="T38" fmla="*/ 2147483646 w 1031"/>
              <a:gd name="T39" fmla="*/ 2147483646 h 242"/>
              <a:gd name="T40" fmla="*/ 2147483646 w 1031"/>
              <a:gd name="T41" fmla="*/ 2147483646 h 242"/>
              <a:gd name="T42" fmla="*/ 2147483646 w 1031"/>
              <a:gd name="T43" fmla="*/ 2147483646 h 242"/>
              <a:gd name="T44" fmla="*/ 2147483646 w 1031"/>
              <a:gd name="T45" fmla="*/ 2147483646 h 242"/>
              <a:gd name="T46" fmla="*/ 2147483646 w 1031"/>
              <a:gd name="T47" fmla="*/ 2147483646 h 242"/>
              <a:gd name="T48" fmla="*/ 2147483646 w 1031"/>
              <a:gd name="T49" fmla="*/ 2147483646 h 242"/>
              <a:gd name="T50" fmla="*/ 2147483646 w 1031"/>
              <a:gd name="T51" fmla="*/ 2147483646 h 242"/>
              <a:gd name="T52" fmla="*/ 2147483646 w 1031"/>
              <a:gd name="T53" fmla="*/ 2147483646 h 242"/>
              <a:gd name="T54" fmla="*/ 2147483646 w 1031"/>
              <a:gd name="T55" fmla="*/ 2147483646 h 242"/>
              <a:gd name="T56" fmla="*/ 2147483646 w 1031"/>
              <a:gd name="T57" fmla="*/ 2147483646 h 242"/>
              <a:gd name="T58" fmla="*/ 2147483646 w 1031"/>
              <a:gd name="T59" fmla="*/ 2147483646 h 242"/>
              <a:gd name="T60" fmla="*/ 2147483646 w 1031"/>
              <a:gd name="T61" fmla="*/ 2147483646 h 242"/>
              <a:gd name="T62" fmla="*/ 2147483646 w 1031"/>
              <a:gd name="T63" fmla="*/ 2147483646 h 242"/>
              <a:gd name="T64" fmla="*/ 2147483646 w 1031"/>
              <a:gd name="T65" fmla="*/ 2147483646 h 242"/>
              <a:gd name="T66" fmla="*/ 2147483646 w 1031"/>
              <a:gd name="T67" fmla="*/ 2147483646 h 242"/>
              <a:gd name="T68" fmla="*/ 2147483646 w 1031"/>
              <a:gd name="T69" fmla="*/ 2147483646 h 242"/>
              <a:gd name="T70" fmla="*/ 2147483646 w 1031"/>
              <a:gd name="T71" fmla="*/ 2147483646 h 242"/>
              <a:gd name="T72" fmla="*/ 2147483646 w 1031"/>
              <a:gd name="T73" fmla="*/ 2147483646 h 242"/>
              <a:gd name="T74" fmla="*/ 2147483646 w 1031"/>
              <a:gd name="T75" fmla="*/ 0 h 242"/>
              <a:gd name="T76" fmla="*/ 2147483646 w 1031"/>
              <a:gd name="T77" fmla="*/ 0 h 242"/>
              <a:gd name="T78" fmla="*/ 2147483646 w 1031"/>
              <a:gd name="T79" fmla="*/ 0 h 242"/>
              <a:gd name="T80" fmla="*/ 2147483646 w 1031"/>
              <a:gd name="T81" fmla="*/ 0 h 242"/>
              <a:gd name="T82" fmla="*/ 2147483646 w 1031"/>
              <a:gd name="T83" fmla="*/ 0 h 242"/>
              <a:gd name="T84" fmla="*/ 2147483646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37">
            <a:extLst>
              <a:ext uri="{FF2B5EF4-FFF2-40B4-BE49-F238E27FC236}">
                <a16:creationId xmlns:a16="http://schemas.microsoft.com/office/drawing/2014/main" id="{2BD68691-9C61-BE65-BC38-860CDE9DCF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7025" y="2559050"/>
            <a:ext cx="0" cy="584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38">
            <a:extLst>
              <a:ext uri="{FF2B5EF4-FFF2-40B4-BE49-F238E27FC236}">
                <a16:creationId xmlns:a16="http://schemas.microsoft.com/office/drawing/2014/main" id="{0CBBAC80-6727-1AF5-B168-2DF860740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438" y="5348288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Line 39">
            <a:extLst>
              <a:ext uri="{FF2B5EF4-FFF2-40B4-BE49-F238E27FC236}">
                <a16:creationId xmlns:a16="http://schemas.microsoft.com/office/drawing/2014/main" id="{49AD80FD-EDAA-F22B-5A12-E763C927B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3438" y="5348288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Line 40">
            <a:extLst>
              <a:ext uri="{FF2B5EF4-FFF2-40B4-BE49-F238E27FC236}">
                <a16:creationId xmlns:a16="http://schemas.microsoft.com/office/drawing/2014/main" id="{1EA6DE6A-C2B5-DDCE-0854-74C17E2834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0450" y="3076575"/>
            <a:ext cx="0" cy="584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Line 41">
            <a:extLst>
              <a:ext uri="{FF2B5EF4-FFF2-40B4-BE49-F238E27FC236}">
                <a16:creationId xmlns:a16="http://schemas.microsoft.com/office/drawing/2014/main" id="{A0BFC271-7EEC-61D1-53DF-EBA1CC802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0450" y="4079875"/>
            <a:ext cx="0" cy="7858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2" name="Freeform 42">
            <a:extLst>
              <a:ext uri="{FF2B5EF4-FFF2-40B4-BE49-F238E27FC236}">
                <a16:creationId xmlns:a16="http://schemas.microsoft.com/office/drawing/2014/main" id="{7F073C0E-9864-D250-4975-9E269CC65679}"/>
              </a:ext>
            </a:extLst>
          </p:cNvPr>
          <p:cNvSpPr>
            <a:spLocks/>
          </p:cNvSpPr>
          <p:nvPr/>
        </p:nvSpPr>
        <p:spPr bwMode="auto">
          <a:xfrm>
            <a:off x="8183563" y="2744788"/>
            <a:ext cx="328612" cy="406400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3053" name="Line 43">
            <a:extLst>
              <a:ext uri="{FF2B5EF4-FFF2-40B4-BE49-F238E27FC236}">
                <a16:creationId xmlns:a16="http://schemas.microsoft.com/office/drawing/2014/main" id="{DB1E2D05-2A52-6DF2-1AF8-882323074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2749550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4" name="Line 44">
            <a:extLst>
              <a:ext uri="{FF2B5EF4-FFF2-40B4-BE49-F238E27FC236}">
                <a16:creationId xmlns:a16="http://schemas.microsoft.com/office/drawing/2014/main" id="{9334DB30-346B-5EBF-17A4-63A10A629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3563" y="2749550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Line 45">
            <a:extLst>
              <a:ext uri="{FF2B5EF4-FFF2-40B4-BE49-F238E27FC236}">
                <a16:creationId xmlns:a16="http://schemas.microsoft.com/office/drawing/2014/main" id="{0AED5DDE-A5BD-3208-3D62-E0B363230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9775" y="2157413"/>
            <a:ext cx="0" cy="584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Line 46">
            <a:extLst>
              <a:ext uri="{FF2B5EF4-FFF2-40B4-BE49-F238E27FC236}">
                <a16:creationId xmlns:a16="http://schemas.microsoft.com/office/drawing/2014/main" id="{0AEF6CC0-0739-3ED8-3D96-F58D33D61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488" y="3165475"/>
            <a:ext cx="0" cy="4556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7" name="Line 47">
            <a:extLst>
              <a:ext uri="{FF2B5EF4-FFF2-40B4-BE49-F238E27FC236}">
                <a16:creationId xmlns:a16="http://schemas.microsoft.com/office/drawing/2014/main" id="{3CB4C0B0-E0F6-0315-F4C8-33AE9D29E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2962275"/>
            <a:ext cx="368300" cy="6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8" name="Text Box 48">
            <a:extLst>
              <a:ext uri="{FF2B5EF4-FFF2-40B4-BE49-F238E27FC236}">
                <a16:creationId xmlns:a16="http://schemas.microsoft.com/office/drawing/2014/main" id="{A5E21116-403F-D228-A3DF-35D9C8507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109788"/>
            <a:ext cx="141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I/F   VCI   I/F   VCI</a:t>
            </a:r>
          </a:p>
          <a:p>
            <a:r>
              <a:rPr lang="en-US" altLang="en-US" sz="1200"/>
              <a:t> in      in    out    out</a:t>
            </a:r>
          </a:p>
        </p:txBody>
      </p:sp>
      <p:sp>
        <p:nvSpPr>
          <p:cNvPr id="43059" name="Line 49">
            <a:extLst>
              <a:ext uri="{FF2B5EF4-FFF2-40B4-BE49-F238E27FC236}">
                <a16:creationId xmlns:a16="http://schemas.microsoft.com/office/drawing/2014/main" id="{2905FE6E-9A84-3A74-4F36-132C893D8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212090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0" name="Line 50">
            <a:extLst>
              <a:ext uri="{FF2B5EF4-FFF2-40B4-BE49-F238E27FC236}">
                <a16:creationId xmlns:a16="http://schemas.microsoft.com/office/drawing/2014/main" id="{15242440-A19E-1473-E6A5-728EC851A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12090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Line 51">
            <a:extLst>
              <a:ext uri="{FF2B5EF4-FFF2-40B4-BE49-F238E27FC236}">
                <a16:creationId xmlns:a16="http://schemas.microsoft.com/office/drawing/2014/main" id="{462BDDD6-EEAC-FA18-173B-614B3F1C5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212090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95">
            <a:extLst>
              <a:ext uri="{FF2B5EF4-FFF2-40B4-BE49-F238E27FC236}">
                <a16:creationId xmlns:a16="http://schemas.microsoft.com/office/drawing/2014/main" id="{44CFE447-1BD1-6CE4-42DB-5EA169209FE5}"/>
              </a:ext>
            </a:extLst>
          </p:cNvPr>
          <p:cNvGrpSpPr>
            <a:grpSpLocks/>
          </p:cNvGrpSpPr>
          <p:nvPr/>
        </p:nvGrpSpPr>
        <p:grpSpPr bwMode="auto">
          <a:xfrm>
            <a:off x="7534275" y="5800725"/>
            <a:ext cx="922338" cy="274638"/>
            <a:chOff x="4746" y="3654"/>
            <a:chExt cx="581" cy="173"/>
          </a:xfrm>
        </p:grpSpPr>
        <p:sp>
          <p:nvSpPr>
            <p:cNvPr id="43089" name="Text Box 62">
              <a:extLst>
                <a:ext uri="{FF2B5EF4-FFF2-40B4-BE49-F238E27FC236}">
                  <a16:creationId xmlns:a16="http://schemas.microsoft.com/office/drawing/2014/main" id="{B31A6CA2-FAA2-2CA2-0A01-76291FAE4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6" y="3654"/>
              <a:ext cx="418" cy="17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ACK</a:t>
              </a:r>
            </a:p>
          </p:txBody>
        </p:sp>
        <p:sp>
          <p:nvSpPr>
            <p:cNvPr id="43090" name="Text Box 63">
              <a:extLst>
                <a:ext uri="{FF2B5EF4-FFF2-40B4-BE49-F238E27FC236}">
                  <a16:creationId xmlns:a16="http://schemas.microsoft.com/office/drawing/2014/main" id="{3617EB19-689C-0504-8439-0289EA9A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1" y="3654"/>
              <a:ext cx="166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4</a:t>
              </a:r>
            </a:p>
          </p:txBody>
        </p:sp>
      </p:grpSp>
      <p:sp>
        <p:nvSpPr>
          <p:cNvPr id="43063" name="Text Box 64">
            <a:extLst>
              <a:ext uri="{FF2B5EF4-FFF2-40B4-BE49-F238E27FC236}">
                <a16:creationId xmlns:a16="http://schemas.microsoft.com/office/drawing/2014/main" id="{68058ACC-A140-912E-1938-329C267A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586038"/>
            <a:ext cx="1022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2       5       1</a:t>
            </a:r>
          </a:p>
        </p:txBody>
      </p:sp>
      <p:sp>
        <p:nvSpPr>
          <p:cNvPr id="43064" name="Text Box 65">
            <a:extLst>
              <a:ext uri="{FF2B5EF4-FFF2-40B4-BE49-F238E27FC236}">
                <a16:creationId xmlns:a16="http://schemas.microsoft.com/office/drawing/2014/main" id="{0B8849FE-0757-A339-FFA6-6DFA45408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5694363"/>
            <a:ext cx="141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I/F   VCI   I/F   VCI</a:t>
            </a:r>
          </a:p>
          <a:p>
            <a:r>
              <a:rPr lang="en-US" altLang="en-US" sz="1200"/>
              <a:t> in      in    out    out</a:t>
            </a:r>
          </a:p>
        </p:txBody>
      </p:sp>
      <p:sp>
        <p:nvSpPr>
          <p:cNvPr id="43065" name="Line 66">
            <a:extLst>
              <a:ext uri="{FF2B5EF4-FFF2-40B4-BE49-F238E27FC236}">
                <a16:creationId xmlns:a16="http://schemas.microsoft.com/office/drawing/2014/main" id="{FAD26FDE-D097-D546-FBD5-94F656B0A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570547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6" name="Line 67">
            <a:extLst>
              <a:ext uri="{FF2B5EF4-FFF2-40B4-BE49-F238E27FC236}">
                <a16:creationId xmlns:a16="http://schemas.microsoft.com/office/drawing/2014/main" id="{F77674D1-43AF-A56E-5A3C-F116A7428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570547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7" name="Line 68">
            <a:extLst>
              <a:ext uri="{FF2B5EF4-FFF2-40B4-BE49-F238E27FC236}">
                <a16:creationId xmlns:a16="http://schemas.microsoft.com/office/drawing/2014/main" id="{CBB67AFD-3C49-25EB-CEB2-51B0258BF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488" y="570547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8" name="Text Box 69">
            <a:extLst>
              <a:ext uri="{FF2B5EF4-FFF2-40B4-BE49-F238E27FC236}">
                <a16:creationId xmlns:a16="http://schemas.microsoft.com/office/drawing/2014/main" id="{DCA9AC0E-4B02-5F44-35D8-DE479B769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6170613"/>
            <a:ext cx="1022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2       7       3</a:t>
            </a:r>
          </a:p>
        </p:txBody>
      </p:sp>
      <p:sp>
        <p:nvSpPr>
          <p:cNvPr id="43069" name="Text Box 70">
            <a:extLst>
              <a:ext uri="{FF2B5EF4-FFF2-40B4-BE49-F238E27FC236}">
                <a16:creationId xmlns:a16="http://schemas.microsoft.com/office/drawing/2014/main" id="{BC47F27A-E363-6989-8ACE-9A971BE83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1725613"/>
            <a:ext cx="141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I/F   VCI   I/F   VCI</a:t>
            </a:r>
          </a:p>
          <a:p>
            <a:r>
              <a:rPr lang="en-US" altLang="en-US" sz="1200"/>
              <a:t> in      in    out    out</a:t>
            </a:r>
          </a:p>
        </p:txBody>
      </p:sp>
      <p:sp>
        <p:nvSpPr>
          <p:cNvPr id="43070" name="Line 71">
            <a:extLst>
              <a:ext uri="{FF2B5EF4-FFF2-40B4-BE49-F238E27FC236}">
                <a16:creationId xmlns:a16="http://schemas.microsoft.com/office/drawing/2014/main" id="{D64E5808-4364-3E5C-6714-06B60A8B0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663" y="173672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1" name="Line 72">
            <a:extLst>
              <a:ext uri="{FF2B5EF4-FFF2-40B4-BE49-F238E27FC236}">
                <a16:creationId xmlns:a16="http://schemas.microsoft.com/office/drawing/2014/main" id="{2C9345EF-9439-ACA0-28C5-AA8536AEE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738" y="173672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2" name="Line 73">
            <a:extLst>
              <a:ext uri="{FF2B5EF4-FFF2-40B4-BE49-F238E27FC236}">
                <a16:creationId xmlns:a16="http://schemas.microsoft.com/office/drawing/2014/main" id="{024AFB95-30A0-CD71-1739-B78601EA0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4938" y="173672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3" name="Text Box 74">
            <a:extLst>
              <a:ext uri="{FF2B5EF4-FFF2-40B4-BE49-F238E27FC236}">
                <a16:creationId xmlns:a16="http://schemas.microsoft.com/office/drawing/2014/main" id="{520B1296-C0B3-1B1F-B270-A4E10B1B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2201863"/>
            <a:ext cx="984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3       9      0</a:t>
            </a:r>
          </a:p>
        </p:txBody>
      </p:sp>
      <p:grpSp>
        <p:nvGrpSpPr>
          <p:cNvPr id="3" name="Group 94">
            <a:extLst>
              <a:ext uri="{FF2B5EF4-FFF2-40B4-BE49-F238E27FC236}">
                <a16:creationId xmlns:a16="http://schemas.microsoft.com/office/drawing/2014/main" id="{7FA28339-807F-614E-8F2C-FE38ADEA3F2B}"/>
              </a:ext>
            </a:extLst>
          </p:cNvPr>
          <p:cNvGrpSpPr>
            <a:grpSpLocks/>
          </p:cNvGrpSpPr>
          <p:nvPr/>
        </p:nvGrpSpPr>
        <p:grpSpPr bwMode="auto">
          <a:xfrm>
            <a:off x="6364288" y="4629150"/>
            <a:ext cx="922337" cy="274638"/>
            <a:chOff x="4009" y="2916"/>
            <a:chExt cx="581" cy="173"/>
          </a:xfrm>
        </p:grpSpPr>
        <p:sp>
          <p:nvSpPr>
            <p:cNvPr id="43087" name="Text Box 77">
              <a:extLst>
                <a:ext uri="{FF2B5EF4-FFF2-40B4-BE49-F238E27FC236}">
                  <a16:creationId xmlns:a16="http://schemas.microsoft.com/office/drawing/2014/main" id="{3975AF57-B2E2-F80A-D53C-E9B1F362D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" y="2916"/>
              <a:ext cx="418" cy="17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ACK</a:t>
              </a:r>
            </a:p>
          </p:txBody>
        </p:sp>
        <p:sp>
          <p:nvSpPr>
            <p:cNvPr id="43088" name="Text Box 78">
              <a:extLst>
                <a:ext uri="{FF2B5EF4-FFF2-40B4-BE49-F238E27FC236}">
                  <a16:creationId xmlns:a16="http://schemas.microsoft.com/office/drawing/2014/main" id="{9E2672D1-013B-3B95-CBC5-1D58F476B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2916"/>
              <a:ext cx="166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7</a:t>
              </a:r>
            </a:p>
          </p:txBody>
        </p:sp>
      </p:grpSp>
      <p:grpSp>
        <p:nvGrpSpPr>
          <p:cNvPr id="4" name="Group 93">
            <a:extLst>
              <a:ext uri="{FF2B5EF4-FFF2-40B4-BE49-F238E27FC236}">
                <a16:creationId xmlns:a16="http://schemas.microsoft.com/office/drawing/2014/main" id="{444E78C5-1685-CB09-C9C4-8DD147AEA7F7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3003550"/>
            <a:ext cx="922338" cy="274638"/>
            <a:chOff x="3468" y="1892"/>
            <a:chExt cx="581" cy="173"/>
          </a:xfrm>
        </p:grpSpPr>
        <p:sp>
          <p:nvSpPr>
            <p:cNvPr id="43085" name="Text Box 80">
              <a:extLst>
                <a:ext uri="{FF2B5EF4-FFF2-40B4-BE49-F238E27FC236}">
                  <a16:creationId xmlns:a16="http://schemas.microsoft.com/office/drawing/2014/main" id="{F373C3D1-5FFC-4F27-1E04-F92AC386D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892"/>
              <a:ext cx="418" cy="17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ACK</a:t>
              </a:r>
            </a:p>
          </p:txBody>
        </p:sp>
        <p:sp>
          <p:nvSpPr>
            <p:cNvPr id="43086" name="Text Box 81">
              <a:extLst>
                <a:ext uri="{FF2B5EF4-FFF2-40B4-BE49-F238E27FC236}">
                  <a16:creationId xmlns:a16="http://schemas.microsoft.com/office/drawing/2014/main" id="{3F91A462-2EDF-1A63-A873-8022D252F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" y="1892"/>
              <a:ext cx="166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9</a:t>
              </a:r>
            </a:p>
          </p:txBody>
        </p:sp>
      </p:grpSp>
      <p:grpSp>
        <p:nvGrpSpPr>
          <p:cNvPr id="5" name="Group 92">
            <a:extLst>
              <a:ext uri="{FF2B5EF4-FFF2-40B4-BE49-F238E27FC236}">
                <a16:creationId xmlns:a16="http://schemas.microsoft.com/office/drawing/2014/main" id="{65606233-E70E-5BE7-1EB8-3125D8F7268F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4265613"/>
            <a:ext cx="922337" cy="274637"/>
            <a:chOff x="3099" y="2687"/>
            <a:chExt cx="581" cy="173"/>
          </a:xfrm>
        </p:grpSpPr>
        <p:sp>
          <p:nvSpPr>
            <p:cNvPr id="43083" name="Text Box 83">
              <a:extLst>
                <a:ext uri="{FF2B5EF4-FFF2-40B4-BE49-F238E27FC236}">
                  <a16:creationId xmlns:a16="http://schemas.microsoft.com/office/drawing/2014/main" id="{9E3C2FD0-F660-89F8-0734-010D5A47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" y="2687"/>
              <a:ext cx="418" cy="17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ACK</a:t>
              </a:r>
            </a:p>
          </p:txBody>
        </p:sp>
        <p:sp>
          <p:nvSpPr>
            <p:cNvPr id="43084" name="Text Box 84">
              <a:extLst>
                <a:ext uri="{FF2B5EF4-FFF2-40B4-BE49-F238E27FC236}">
                  <a16:creationId xmlns:a16="http://schemas.microsoft.com/office/drawing/2014/main" id="{9D23D516-D41F-B234-FEDC-3CE470148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2687"/>
              <a:ext cx="166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5</a:t>
              </a:r>
            </a:p>
          </p:txBody>
        </p:sp>
      </p:grpSp>
      <p:sp>
        <p:nvSpPr>
          <p:cNvPr id="212053" name="Text Box 85">
            <a:extLst>
              <a:ext uri="{FF2B5EF4-FFF2-40B4-BE49-F238E27FC236}">
                <a16:creationId xmlns:a16="http://schemas.microsoft.com/office/drawing/2014/main" id="{02B29646-DC9E-C4A2-78F7-77CFEA236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617061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4</a:t>
            </a:r>
          </a:p>
        </p:txBody>
      </p:sp>
      <p:sp>
        <p:nvSpPr>
          <p:cNvPr id="212054" name="Text Box 86">
            <a:extLst>
              <a:ext uri="{FF2B5EF4-FFF2-40B4-BE49-F238E27FC236}">
                <a16:creationId xmlns:a16="http://schemas.microsoft.com/office/drawing/2014/main" id="{96B09EC9-C02F-82B1-2493-FB34AFE67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219868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7</a:t>
            </a:r>
          </a:p>
        </p:txBody>
      </p:sp>
      <p:sp>
        <p:nvSpPr>
          <p:cNvPr id="212055" name="Text Box 87">
            <a:extLst>
              <a:ext uri="{FF2B5EF4-FFF2-40B4-BE49-F238E27FC236}">
                <a16:creationId xmlns:a16="http://schemas.microsoft.com/office/drawing/2014/main" id="{6BD8FD60-65ED-555E-1B65-E1CA6BEA7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25844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9</a:t>
            </a:r>
          </a:p>
        </p:txBody>
      </p:sp>
      <p:sp>
        <p:nvSpPr>
          <p:cNvPr id="212064" name="Freeform 96">
            <a:extLst>
              <a:ext uri="{FF2B5EF4-FFF2-40B4-BE49-F238E27FC236}">
                <a16:creationId xmlns:a16="http://schemas.microsoft.com/office/drawing/2014/main" id="{864CE2B8-B4A8-8D9B-35BD-ACCE229004FC}"/>
              </a:ext>
            </a:extLst>
          </p:cNvPr>
          <p:cNvSpPr>
            <a:spLocks/>
          </p:cNvSpPr>
          <p:nvPr/>
        </p:nvSpPr>
        <p:spPr bwMode="auto">
          <a:xfrm>
            <a:off x="6380163" y="3287713"/>
            <a:ext cx="350837" cy="387350"/>
          </a:xfrm>
          <a:custGeom>
            <a:avLst/>
            <a:gdLst>
              <a:gd name="T0" fmla="*/ 0 w 276"/>
              <a:gd name="T1" fmla="*/ 2147483646 h 260"/>
              <a:gd name="T2" fmla="*/ 2147483646 w 276"/>
              <a:gd name="T3" fmla="*/ 2147483646 h 260"/>
              <a:gd name="T4" fmla="*/ 2147483646 w 276"/>
              <a:gd name="T5" fmla="*/ 2147483646 h 260"/>
              <a:gd name="T6" fmla="*/ 2147483646 w 276"/>
              <a:gd name="T7" fmla="*/ 2147483646 h 260"/>
              <a:gd name="T8" fmla="*/ 2147483646 w 276"/>
              <a:gd name="T9" fmla="*/ 0 h 260"/>
              <a:gd name="T10" fmla="*/ 2147483646 w 276"/>
              <a:gd name="T11" fmla="*/ 0 h 260"/>
              <a:gd name="T12" fmla="*/ 2147483646 w 276"/>
              <a:gd name="T13" fmla="*/ 0 h 260"/>
              <a:gd name="T14" fmla="*/ 2147483646 w 276"/>
              <a:gd name="T15" fmla="*/ 2147483646 h 260"/>
              <a:gd name="T16" fmla="*/ 2147483646 w 276"/>
              <a:gd name="T17" fmla="*/ 2147483646 h 260"/>
              <a:gd name="T18" fmla="*/ 2147483646 w 276"/>
              <a:gd name="T19" fmla="*/ 2147483646 h 260"/>
              <a:gd name="T20" fmla="*/ 2147483646 w 276"/>
              <a:gd name="T21" fmla="*/ 2147483646 h 260"/>
              <a:gd name="T22" fmla="*/ 2147483646 w 276"/>
              <a:gd name="T23" fmla="*/ 2147483646 h 260"/>
              <a:gd name="T24" fmla="*/ 2147483646 w 276"/>
              <a:gd name="T25" fmla="*/ 2147483646 h 260"/>
              <a:gd name="T26" fmla="*/ 2147483646 w 276"/>
              <a:gd name="T27" fmla="*/ 2147483646 h 260"/>
              <a:gd name="T28" fmla="*/ 2147483646 w 276"/>
              <a:gd name="T29" fmla="*/ 2147483646 h 260"/>
              <a:gd name="T30" fmla="*/ 2147483646 w 276"/>
              <a:gd name="T31" fmla="*/ 2147483646 h 260"/>
              <a:gd name="T32" fmla="*/ 2147483646 w 276"/>
              <a:gd name="T33" fmla="*/ 2147483646 h 260"/>
              <a:gd name="T34" fmla="*/ 2147483646 w 276"/>
              <a:gd name="T35" fmla="*/ 2147483646 h 260"/>
              <a:gd name="T36" fmla="*/ 2147483646 w 276"/>
              <a:gd name="T37" fmla="*/ 2147483646 h 260"/>
              <a:gd name="T38" fmla="*/ 2147483646 w 276"/>
              <a:gd name="T39" fmla="*/ 2147483646 h 260"/>
              <a:gd name="T40" fmla="*/ 2147483646 w 276"/>
              <a:gd name="T41" fmla="*/ 2147483646 h 260"/>
              <a:gd name="T42" fmla="*/ 2147483646 w 276"/>
              <a:gd name="T43" fmla="*/ 2147483646 h 2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76"/>
              <a:gd name="T67" fmla="*/ 0 h 260"/>
              <a:gd name="T68" fmla="*/ 276 w 276"/>
              <a:gd name="T69" fmla="*/ 260 h 2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76" h="260">
                <a:moveTo>
                  <a:pt x="0" y="8"/>
                </a:moveTo>
                <a:lnTo>
                  <a:pt x="4" y="8"/>
                </a:lnTo>
                <a:lnTo>
                  <a:pt x="20" y="8"/>
                </a:lnTo>
                <a:lnTo>
                  <a:pt x="40" y="4"/>
                </a:lnTo>
                <a:lnTo>
                  <a:pt x="69" y="0"/>
                </a:lnTo>
                <a:lnTo>
                  <a:pt x="101" y="0"/>
                </a:lnTo>
                <a:lnTo>
                  <a:pt x="134" y="0"/>
                </a:lnTo>
                <a:lnTo>
                  <a:pt x="166" y="4"/>
                </a:lnTo>
                <a:lnTo>
                  <a:pt x="195" y="12"/>
                </a:lnTo>
                <a:lnTo>
                  <a:pt x="223" y="24"/>
                </a:lnTo>
                <a:lnTo>
                  <a:pt x="244" y="41"/>
                </a:lnTo>
                <a:lnTo>
                  <a:pt x="252" y="57"/>
                </a:lnTo>
                <a:lnTo>
                  <a:pt x="260" y="73"/>
                </a:lnTo>
                <a:lnTo>
                  <a:pt x="268" y="89"/>
                </a:lnTo>
                <a:lnTo>
                  <a:pt x="272" y="106"/>
                </a:lnTo>
                <a:lnTo>
                  <a:pt x="272" y="122"/>
                </a:lnTo>
                <a:lnTo>
                  <a:pt x="276" y="134"/>
                </a:lnTo>
                <a:lnTo>
                  <a:pt x="276" y="146"/>
                </a:lnTo>
                <a:lnTo>
                  <a:pt x="276" y="154"/>
                </a:lnTo>
                <a:lnTo>
                  <a:pt x="276" y="162"/>
                </a:lnTo>
                <a:lnTo>
                  <a:pt x="276" y="26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65" name="Freeform 97">
            <a:extLst>
              <a:ext uri="{FF2B5EF4-FFF2-40B4-BE49-F238E27FC236}">
                <a16:creationId xmlns:a16="http://schemas.microsoft.com/office/drawing/2014/main" id="{ADA1F8F9-388A-CFE1-FC90-F9096473FB6A}"/>
              </a:ext>
            </a:extLst>
          </p:cNvPr>
          <p:cNvSpPr>
            <a:spLocks/>
          </p:cNvSpPr>
          <p:nvPr/>
        </p:nvSpPr>
        <p:spPr bwMode="auto">
          <a:xfrm>
            <a:off x="7426325" y="5122863"/>
            <a:ext cx="374650" cy="339725"/>
          </a:xfrm>
          <a:custGeom>
            <a:avLst/>
            <a:gdLst>
              <a:gd name="T0" fmla="*/ 0 w 427"/>
              <a:gd name="T1" fmla="*/ 0 h 447"/>
              <a:gd name="T2" fmla="*/ 0 w 427"/>
              <a:gd name="T3" fmla="*/ 2147483646 h 447"/>
              <a:gd name="T4" fmla="*/ 0 w 427"/>
              <a:gd name="T5" fmla="*/ 2147483646 h 447"/>
              <a:gd name="T6" fmla="*/ 0 w 427"/>
              <a:gd name="T7" fmla="*/ 2147483646 h 447"/>
              <a:gd name="T8" fmla="*/ 0 w 427"/>
              <a:gd name="T9" fmla="*/ 2147483646 h 447"/>
              <a:gd name="T10" fmla="*/ 2147483646 w 427"/>
              <a:gd name="T11" fmla="*/ 2147483646 h 447"/>
              <a:gd name="T12" fmla="*/ 2147483646 w 427"/>
              <a:gd name="T13" fmla="*/ 2147483646 h 447"/>
              <a:gd name="T14" fmla="*/ 2147483646 w 427"/>
              <a:gd name="T15" fmla="*/ 2147483646 h 447"/>
              <a:gd name="T16" fmla="*/ 2147483646 w 427"/>
              <a:gd name="T17" fmla="*/ 2147483646 h 447"/>
              <a:gd name="T18" fmla="*/ 2147483646 w 427"/>
              <a:gd name="T19" fmla="*/ 2147483646 h 447"/>
              <a:gd name="T20" fmla="*/ 2147483646 w 427"/>
              <a:gd name="T21" fmla="*/ 2147483646 h 447"/>
              <a:gd name="T22" fmla="*/ 2147483646 w 427"/>
              <a:gd name="T23" fmla="*/ 2147483646 h 447"/>
              <a:gd name="T24" fmla="*/ 2147483646 w 427"/>
              <a:gd name="T25" fmla="*/ 2147483646 h 447"/>
              <a:gd name="T26" fmla="*/ 2147483646 w 427"/>
              <a:gd name="T27" fmla="*/ 2147483646 h 447"/>
              <a:gd name="T28" fmla="*/ 2147483646 w 427"/>
              <a:gd name="T29" fmla="*/ 2147483646 h 447"/>
              <a:gd name="T30" fmla="*/ 2147483646 w 427"/>
              <a:gd name="T31" fmla="*/ 2147483646 h 447"/>
              <a:gd name="T32" fmla="*/ 2147483646 w 427"/>
              <a:gd name="T33" fmla="*/ 2147483646 h 447"/>
              <a:gd name="T34" fmla="*/ 2147483646 w 427"/>
              <a:gd name="T35" fmla="*/ 2147483646 h 447"/>
              <a:gd name="T36" fmla="*/ 2147483646 w 427"/>
              <a:gd name="T37" fmla="*/ 2147483646 h 447"/>
              <a:gd name="T38" fmla="*/ 2147483646 w 427"/>
              <a:gd name="T39" fmla="*/ 2147483646 h 447"/>
              <a:gd name="T40" fmla="*/ 2147483646 w 427"/>
              <a:gd name="T41" fmla="*/ 2147483646 h 447"/>
              <a:gd name="T42" fmla="*/ 2147483646 w 427"/>
              <a:gd name="T43" fmla="*/ 2147483646 h 44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27"/>
              <a:gd name="T67" fmla="*/ 0 h 447"/>
              <a:gd name="T68" fmla="*/ 427 w 427"/>
              <a:gd name="T69" fmla="*/ 447 h 44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27" h="447">
                <a:moveTo>
                  <a:pt x="0" y="0"/>
                </a:moveTo>
                <a:lnTo>
                  <a:pt x="0" y="9"/>
                </a:lnTo>
                <a:lnTo>
                  <a:pt x="0" y="25"/>
                </a:lnTo>
                <a:lnTo>
                  <a:pt x="0" y="45"/>
                </a:lnTo>
                <a:lnTo>
                  <a:pt x="0" y="78"/>
                </a:lnTo>
                <a:lnTo>
                  <a:pt x="4" y="110"/>
                </a:lnTo>
                <a:lnTo>
                  <a:pt x="12" y="151"/>
                </a:lnTo>
                <a:lnTo>
                  <a:pt x="21" y="187"/>
                </a:lnTo>
                <a:lnTo>
                  <a:pt x="37" y="228"/>
                </a:lnTo>
                <a:lnTo>
                  <a:pt x="53" y="264"/>
                </a:lnTo>
                <a:lnTo>
                  <a:pt x="77" y="297"/>
                </a:lnTo>
                <a:lnTo>
                  <a:pt x="118" y="333"/>
                </a:lnTo>
                <a:lnTo>
                  <a:pt x="159" y="366"/>
                </a:lnTo>
                <a:lnTo>
                  <a:pt x="199" y="394"/>
                </a:lnTo>
                <a:lnTo>
                  <a:pt x="240" y="411"/>
                </a:lnTo>
                <a:lnTo>
                  <a:pt x="276" y="427"/>
                </a:lnTo>
                <a:lnTo>
                  <a:pt x="309" y="435"/>
                </a:lnTo>
                <a:lnTo>
                  <a:pt x="337" y="443"/>
                </a:lnTo>
                <a:lnTo>
                  <a:pt x="358" y="447"/>
                </a:lnTo>
                <a:lnTo>
                  <a:pt x="374" y="447"/>
                </a:lnTo>
                <a:lnTo>
                  <a:pt x="378" y="447"/>
                </a:lnTo>
                <a:lnTo>
                  <a:pt x="427" y="44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066" name="Freeform 98">
            <a:extLst>
              <a:ext uri="{FF2B5EF4-FFF2-40B4-BE49-F238E27FC236}">
                <a16:creationId xmlns:a16="http://schemas.microsoft.com/office/drawing/2014/main" id="{5A1AB85F-4B3C-42E9-FAE4-FF20DDF6FA7C}"/>
              </a:ext>
            </a:extLst>
          </p:cNvPr>
          <p:cNvSpPr>
            <a:spLocks/>
          </p:cNvSpPr>
          <p:nvPr/>
        </p:nvSpPr>
        <p:spPr bwMode="auto">
          <a:xfrm>
            <a:off x="4803775" y="3954463"/>
            <a:ext cx="376238" cy="363537"/>
          </a:xfrm>
          <a:custGeom>
            <a:avLst/>
            <a:gdLst>
              <a:gd name="T0" fmla="*/ 0 w 301"/>
              <a:gd name="T1" fmla="*/ 2147483646 h 321"/>
              <a:gd name="T2" fmla="*/ 2147483646 w 301"/>
              <a:gd name="T3" fmla="*/ 2147483646 h 321"/>
              <a:gd name="T4" fmla="*/ 0 w 301"/>
              <a:gd name="T5" fmla="*/ 2147483646 h 321"/>
              <a:gd name="T6" fmla="*/ 0 w 301"/>
              <a:gd name="T7" fmla="*/ 2147483646 h 321"/>
              <a:gd name="T8" fmla="*/ 0 w 301"/>
              <a:gd name="T9" fmla="*/ 2147483646 h 321"/>
              <a:gd name="T10" fmla="*/ 0 w 301"/>
              <a:gd name="T11" fmla="*/ 2147483646 h 321"/>
              <a:gd name="T12" fmla="*/ 2147483646 w 301"/>
              <a:gd name="T13" fmla="*/ 2147483646 h 321"/>
              <a:gd name="T14" fmla="*/ 2147483646 w 301"/>
              <a:gd name="T15" fmla="*/ 2147483646 h 321"/>
              <a:gd name="T16" fmla="*/ 2147483646 w 301"/>
              <a:gd name="T17" fmla="*/ 2147483646 h 321"/>
              <a:gd name="T18" fmla="*/ 2147483646 w 301"/>
              <a:gd name="T19" fmla="*/ 2147483646 h 321"/>
              <a:gd name="T20" fmla="*/ 2147483646 w 301"/>
              <a:gd name="T21" fmla="*/ 2147483646 h 321"/>
              <a:gd name="T22" fmla="*/ 2147483646 w 301"/>
              <a:gd name="T23" fmla="*/ 2147483646 h 321"/>
              <a:gd name="T24" fmla="*/ 2147483646 w 301"/>
              <a:gd name="T25" fmla="*/ 2147483646 h 321"/>
              <a:gd name="T26" fmla="*/ 2147483646 w 301"/>
              <a:gd name="T27" fmla="*/ 2147483646 h 321"/>
              <a:gd name="T28" fmla="*/ 2147483646 w 301"/>
              <a:gd name="T29" fmla="*/ 2147483646 h 321"/>
              <a:gd name="T30" fmla="*/ 2147483646 w 301"/>
              <a:gd name="T31" fmla="*/ 2147483646 h 321"/>
              <a:gd name="T32" fmla="*/ 2147483646 w 301"/>
              <a:gd name="T33" fmla="*/ 0 h 321"/>
              <a:gd name="T34" fmla="*/ 2147483646 w 301"/>
              <a:gd name="T35" fmla="*/ 0 h 321"/>
              <a:gd name="T36" fmla="*/ 2147483646 w 301"/>
              <a:gd name="T37" fmla="*/ 0 h 321"/>
              <a:gd name="T38" fmla="*/ 2147483646 w 301"/>
              <a:gd name="T39" fmla="*/ 0 h 321"/>
              <a:gd name="T40" fmla="*/ 2147483646 w 301"/>
              <a:gd name="T41" fmla="*/ 0 h 321"/>
              <a:gd name="T42" fmla="*/ 2147483646 w 301"/>
              <a:gd name="T43" fmla="*/ 0 h 32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01"/>
              <a:gd name="T67" fmla="*/ 0 h 321"/>
              <a:gd name="T68" fmla="*/ 301 w 301"/>
              <a:gd name="T69" fmla="*/ 321 h 32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01" h="321">
                <a:moveTo>
                  <a:pt x="0" y="321"/>
                </a:moveTo>
                <a:lnTo>
                  <a:pt x="4" y="313"/>
                </a:lnTo>
                <a:lnTo>
                  <a:pt x="0" y="297"/>
                </a:lnTo>
                <a:lnTo>
                  <a:pt x="0" y="272"/>
                </a:lnTo>
                <a:lnTo>
                  <a:pt x="0" y="236"/>
                </a:lnTo>
                <a:lnTo>
                  <a:pt x="0" y="199"/>
                </a:lnTo>
                <a:lnTo>
                  <a:pt x="4" y="163"/>
                </a:lnTo>
                <a:lnTo>
                  <a:pt x="8" y="122"/>
                </a:lnTo>
                <a:lnTo>
                  <a:pt x="20" y="90"/>
                </a:lnTo>
                <a:lnTo>
                  <a:pt x="33" y="57"/>
                </a:lnTo>
                <a:lnTo>
                  <a:pt x="53" y="37"/>
                </a:lnTo>
                <a:lnTo>
                  <a:pt x="65" y="25"/>
                </a:lnTo>
                <a:lnTo>
                  <a:pt x="85" y="16"/>
                </a:lnTo>
                <a:lnTo>
                  <a:pt x="106" y="12"/>
                </a:lnTo>
                <a:lnTo>
                  <a:pt x="126" y="8"/>
                </a:lnTo>
                <a:lnTo>
                  <a:pt x="146" y="4"/>
                </a:lnTo>
                <a:lnTo>
                  <a:pt x="163" y="0"/>
                </a:lnTo>
                <a:lnTo>
                  <a:pt x="179" y="0"/>
                </a:lnTo>
                <a:lnTo>
                  <a:pt x="191" y="0"/>
                </a:lnTo>
                <a:lnTo>
                  <a:pt x="199" y="0"/>
                </a:lnTo>
                <a:lnTo>
                  <a:pt x="203" y="0"/>
                </a:lnTo>
                <a:lnTo>
                  <a:pt x="30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53" grpId="0" autoUpdateAnimBg="0"/>
      <p:bldP spid="212054" grpId="0" autoUpdateAnimBg="0"/>
      <p:bldP spid="21205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7ED74204-FCF6-03E4-29AA-3DEFA5B19D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DF5AF0-C322-44C9-A4A1-096848F0F994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39570688-074C-C1FD-CF44-2C3F4046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850C9C0-8580-4C9B-A84A-4EEBFB744F8F}" type="slidenum">
              <a:rPr lang="en-US" altLang="en-US">
                <a:solidFill>
                  <a:schemeClr val="bg1"/>
                </a:solidFill>
              </a:rPr>
              <a:pPr/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1B786072-0831-F75D-82D2-7E293B25E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Data Transfer in VC Switching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B39EF1C9-DC76-9532-AD7E-AA0A3A0B1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49488"/>
            <a:ext cx="3962400" cy="4151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Host A knows that everything is in place all the way to Host B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In data packets, each node then puts the VCI of  its downstream neighbor</a:t>
            </a:r>
          </a:p>
        </p:txBody>
      </p:sp>
      <p:sp>
        <p:nvSpPr>
          <p:cNvPr id="44038" name="Freeform 4">
            <a:extLst>
              <a:ext uri="{FF2B5EF4-FFF2-40B4-BE49-F238E27FC236}">
                <a16:creationId xmlns:a16="http://schemas.microsoft.com/office/drawing/2014/main" id="{6E75D175-3DD1-0B6C-437C-17F59ED00458}"/>
              </a:ext>
            </a:extLst>
          </p:cNvPr>
          <p:cNvSpPr>
            <a:spLocks/>
          </p:cNvSpPr>
          <p:nvPr/>
        </p:nvSpPr>
        <p:spPr bwMode="auto">
          <a:xfrm>
            <a:off x="7183438" y="5343525"/>
            <a:ext cx="328612" cy="404813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4039" name="Freeform 5">
            <a:extLst>
              <a:ext uri="{FF2B5EF4-FFF2-40B4-BE49-F238E27FC236}">
                <a16:creationId xmlns:a16="http://schemas.microsoft.com/office/drawing/2014/main" id="{B929E2D4-9D0D-44B6-03C6-76DC361DBD07}"/>
              </a:ext>
            </a:extLst>
          </p:cNvPr>
          <p:cNvSpPr>
            <a:spLocks/>
          </p:cNvSpPr>
          <p:nvPr/>
        </p:nvSpPr>
        <p:spPr bwMode="auto">
          <a:xfrm>
            <a:off x="4691063" y="3665538"/>
            <a:ext cx="328612" cy="404812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4040" name="Freeform 6">
            <a:extLst>
              <a:ext uri="{FF2B5EF4-FFF2-40B4-BE49-F238E27FC236}">
                <a16:creationId xmlns:a16="http://schemas.microsoft.com/office/drawing/2014/main" id="{E19B155C-EBE7-C5E1-B437-13C109FB0687}"/>
              </a:ext>
            </a:extLst>
          </p:cNvPr>
          <p:cNvSpPr>
            <a:spLocks/>
          </p:cNvSpPr>
          <p:nvPr/>
        </p:nvSpPr>
        <p:spPr bwMode="auto">
          <a:xfrm>
            <a:off x="8177213" y="5408613"/>
            <a:ext cx="327025" cy="276225"/>
          </a:xfrm>
          <a:custGeom>
            <a:avLst/>
            <a:gdLst>
              <a:gd name="T0" fmla="*/ 2147483646 w 248"/>
              <a:gd name="T1" fmla="*/ 2147483646 h 170"/>
              <a:gd name="T2" fmla="*/ 2147483646 w 248"/>
              <a:gd name="T3" fmla="*/ 0 h 170"/>
              <a:gd name="T4" fmla="*/ 0 w 248"/>
              <a:gd name="T5" fmla="*/ 0 h 170"/>
              <a:gd name="T6" fmla="*/ 0 w 248"/>
              <a:gd name="T7" fmla="*/ 2147483646 h 170"/>
              <a:gd name="T8" fmla="*/ 2147483646 w 248"/>
              <a:gd name="T9" fmla="*/ 2147483646 h 170"/>
              <a:gd name="T10" fmla="*/ 2147483646 w 248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7">
            <a:extLst>
              <a:ext uri="{FF2B5EF4-FFF2-40B4-BE49-F238E27FC236}">
                <a16:creationId xmlns:a16="http://schemas.microsoft.com/office/drawing/2014/main" id="{996FAD46-134F-4658-5521-89C95E75F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3586163"/>
            <a:ext cx="68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4042" name="Rectangle 8">
            <a:extLst>
              <a:ext uri="{FF2B5EF4-FFF2-40B4-BE49-F238E27FC236}">
                <a16:creationId xmlns:a16="http://schemas.microsoft.com/office/drawing/2014/main" id="{C31FE099-4EC9-8683-D7E6-F07F0B7B8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34036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4043" name="Rectangle 9">
            <a:extLst>
              <a:ext uri="{FF2B5EF4-FFF2-40B4-BE49-F238E27FC236}">
                <a16:creationId xmlns:a16="http://schemas.microsoft.com/office/drawing/2014/main" id="{12202E27-8998-776B-A620-344F367E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33766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4044" name="Rectangle 10">
            <a:extLst>
              <a:ext uri="{FF2B5EF4-FFF2-40B4-BE49-F238E27FC236}">
                <a16:creationId xmlns:a16="http://schemas.microsoft.com/office/drawing/2014/main" id="{2C5939D7-8A8C-DDF8-EAA9-C48173F0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2841625"/>
            <a:ext cx="68262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4045" name="Rectangle 11">
            <a:extLst>
              <a:ext uri="{FF2B5EF4-FFF2-40B4-BE49-F238E27FC236}">
                <a16:creationId xmlns:a16="http://schemas.microsoft.com/office/drawing/2014/main" id="{4512A45E-0BD9-990A-9402-155D63E5C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50419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4046" name="Rectangle 12">
            <a:extLst>
              <a:ext uri="{FF2B5EF4-FFF2-40B4-BE49-F238E27FC236}">
                <a16:creationId xmlns:a16="http://schemas.microsoft.com/office/drawing/2014/main" id="{DD44B358-8392-74CF-6C58-0FF2672C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8" y="5376863"/>
            <a:ext cx="68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4047" name="Rectangle 13">
            <a:extLst>
              <a:ext uri="{FF2B5EF4-FFF2-40B4-BE49-F238E27FC236}">
                <a16:creationId xmlns:a16="http://schemas.microsoft.com/office/drawing/2014/main" id="{8156B83F-4339-1DAB-D3C0-6A10AE86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5564188"/>
            <a:ext cx="71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4048" name="Rectangle 14">
            <a:extLst>
              <a:ext uri="{FF2B5EF4-FFF2-40B4-BE49-F238E27FC236}">
                <a16:creationId xmlns:a16="http://schemas.microsoft.com/office/drawing/2014/main" id="{2A534E15-6BF3-6730-3203-D557F0719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57832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4049" name="Rectangle 15">
            <a:extLst>
              <a:ext uri="{FF2B5EF4-FFF2-40B4-BE49-F238E27FC236}">
                <a16:creationId xmlns:a16="http://schemas.microsoft.com/office/drawing/2014/main" id="{96357A31-A3FA-1949-D104-FEC59A93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575" y="33353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4050" name="Rectangle 16">
            <a:extLst>
              <a:ext uri="{FF2B5EF4-FFF2-40B4-BE49-F238E27FC236}">
                <a16:creationId xmlns:a16="http://schemas.microsoft.com/office/drawing/2014/main" id="{B51F4E3E-1EC8-12AF-7DBD-19FEE6A4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6925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4051" name="Rectangle 17">
            <a:extLst>
              <a:ext uri="{FF2B5EF4-FFF2-40B4-BE49-F238E27FC236}">
                <a16:creationId xmlns:a16="http://schemas.microsoft.com/office/drawing/2014/main" id="{B6638691-63B0-DBF8-85F4-0811EB5F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37004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4052" name="Rectangle 18">
            <a:extLst>
              <a:ext uri="{FF2B5EF4-FFF2-40B4-BE49-F238E27FC236}">
                <a16:creationId xmlns:a16="http://schemas.microsoft.com/office/drawing/2014/main" id="{D5344130-9C20-8CEA-C0B2-0CA98289F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4105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4053" name="Line 19">
            <a:extLst>
              <a:ext uri="{FF2B5EF4-FFF2-40B4-BE49-F238E27FC236}">
                <a16:creationId xmlns:a16="http://schemas.microsoft.com/office/drawing/2014/main" id="{93140EE9-31D7-56E9-FDEA-F0F46F99C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6588" y="3878263"/>
            <a:ext cx="234950" cy="3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0">
            <a:extLst>
              <a:ext uri="{FF2B5EF4-FFF2-40B4-BE49-F238E27FC236}">
                <a16:creationId xmlns:a16="http://schemas.microsoft.com/office/drawing/2014/main" id="{906D2204-70DA-B444-D541-1F025A2735EA}"/>
              </a:ext>
            </a:extLst>
          </p:cNvPr>
          <p:cNvSpPr>
            <a:spLocks/>
          </p:cNvSpPr>
          <p:nvPr/>
        </p:nvSpPr>
        <p:spPr bwMode="auto">
          <a:xfrm flipV="1">
            <a:off x="5008563" y="3360738"/>
            <a:ext cx="1490662" cy="514350"/>
          </a:xfrm>
          <a:custGeom>
            <a:avLst/>
            <a:gdLst>
              <a:gd name="T0" fmla="*/ 0 w 1129"/>
              <a:gd name="T1" fmla="*/ 0 h 314"/>
              <a:gd name="T2" fmla="*/ 2147483646 w 1129"/>
              <a:gd name="T3" fmla="*/ 2147483646 h 314"/>
              <a:gd name="T4" fmla="*/ 2147483646 w 1129"/>
              <a:gd name="T5" fmla="*/ 2147483646 h 314"/>
              <a:gd name="T6" fmla="*/ 2147483646 w 1129"/>
              <a:gd name="T7" fmla="*/ 2147483646 h 314"/>
              <a:gd name="T8" fmla="*/ 2147483646 w 1129"/>
              <a:gd name="T9" fmla="*/ 2147483646 h 314"/>
              <a:gd name="T10" fmla="*/ 2147483646 w 1129"/>
              <a:gd name="T11" fmla="*/ 2147483646 h 314"/>
              <a:gd name="T12" fmla="*/ 2147483646 w 1129"/>
              <a:gd name="T13" fmla="*/ 2147483646 h 314"/>
              <a:gd name="T14" fmla="*/ 2147483646 w 1129"/>
              <a:gd name="T15" fmla="*/ 2147483646 h 314"/>
              <a:gd name="T16" fmla="*/ 2147483646 w 1129"/>
              <a:gd name="T17" fmla="*/ 2147483646 h 314"/>
              <a:gd name="T18" fmla="*/ 2147483646 w 1129"/>
              <a:gd name="T19" fmla="*/ 2147483646 h 314"/>
              <a:gd name="T20" fmla="*/ 2147483646 w 1129"/>
              <a:gd name="T21" fmla="*/ 2147483646 h 314"/>
              <a:gd name="T22" fmla="*/ 2147483646 w 1129"/>
              <a:gd name="T23" fmla="*/ 2147483646 h 314"/>
              <a:gd name="T24" fmla="*/ 2147483646 w 1129"/>
              <a:gd name="T25" fmla="*/ 2147483646 h 314"/>
              <a:gd name="T26" fmla="*/ 2147483646 w 1129"/>
              <a:gd name="T27" fmla="*/ 2147483646 h 314"/>
              <a:gd name="T28" fmla="*/ 2147483646 w 1129"/>
              <a:gd name="T29" fmla="*/ 2147483646 h 314"/>
              <a:gd name="T30" fmla="*/ 2147483646 w 1129"/>
              <a:gd name="T31" fmla="*/ 2147483646 h 314"/>
              <a:gd name="T32" fmla="*/ 2147483646 w 1129"/>
              <a:gd name="T33" fmla="*/ 2147483646 h 314"/>
              <a:gd name="T34" fmla="*/ 2147483646 w 1129"/>
              <a:gd name="T35" fmla="*/ 2147483646 h 314"/>
              <a:gd name="T36" fmla="*/ 2147483646 w 1129"/>
              <a:gd name="T37" fmla="*/ 2147483646 h 314"/>
              <a:gd name="T38" fmla="*/ 2147483646 w 1129"/>
              <a:gd name="T39" fmla="*/ 2147483646 h 314"/>
              <a:gd name="T40" fmla="*/ 2147483646 w 1129"/>
              <a:gd name="T41" fmla="*/ 2147483646 h 314"/>
              <a:gd name="T42" fmla="*/ 2147483646 w 1129"/>
              <a:gd name="T43" fmla="*/ 2147483646 h 314"/>
              <a:gd name="T44" fmla="*/ 2147483646 w 1129"/>
              <a:gd name="T45" fmla="*/ 2147483646 h 314"/>
              <a:gd name="T46" fmla="*/ 2147483646 w 1129"/>
              <a:gd name="T47" fmla="*/ 2147483646 h 314"/>
              <a:gd name="T48" fmla="*/ 2147483646 w 1129"/>
              <a:gd name="T49" fmla="*/ 2147483646 h 314"/>
              <a:gd name="T50" fmla="*/ 2147483646 w 1129"/>
              <a:gd name="T51" fmla="*/ 2147483646 h 314"/>
              <a:gd name="T52" fmla="*/ 2147483646 w 1129"/>
              <a:gd name="T53" fmla="*/ 2147483646 h 314"/>
              <a:gd name="T54" fmla="*/ 2147483646 w 1129"/>
              <a:gd name="T55" fmla="*/ 2147483646 h 314"/>
              <a:gd name="T56" fmla="*/ 2147483646 w 1129"/>
              <a:gd name="T57" fmla="*/ 2147483646 h 314"/>
              <a:gd name="T58" fmla="*/ 2147483646 w 1129"/>
              <a:gd name="T59" fmla="*/ 2147483646 h 314"/>
              <a:gd name="T60" fmla="*/ 2147483646 w 1129"/>
              <a:gd name="T61" fmla="*/ 2147483646 h 314"/>
              <a:gd name="T62" fmla="*/ 2147483646 w 1129"/>
              <a:gd name="T63" fmla="*/ 2147483646 h 314"/>
              <a:gd name="T64" fmla="*/ 2147483646 w 1129"/>
              <a:gd name="T65" fmla="*/ 2147483646 h 314"/>
              <a:gd name="T66" fmla="*/ 2147483646 w 1129"/>
              <a:gd name="T67" fmla="*/ 2147483646 h 314"/>
              <a:gd name="T68" fmla="*/ 2147483646 w 1129"/>
              <a:gd name="T69" fmla="*/ 2147483646 h 314"/>
              <a:gd name="T70" fmla="*/ 2147483646 w 1129"/>
              <a:gd name="T71" fmla="*/ 2147483646 h 314"/>
              <a:gd name="T72" fmla="*/ 2147483646 w 1129"/>
              <a:gd name="T73" fmla="*/ 2147483646 h 314"/>
              <a:gd name="T74" fmla="*/ 2147483646 w 1129"/>
              <a:gd name="T75" fmla="*/ 2147483646 h 314"/>
              <a:gd name="T76" fmla="*/ 2147483646 w 1129"/>
              <a:gd name="T77" fmla="*/ 2147483646 h 314"/>
              <a:gd name="T78" fmla="*/ 2147483646 w 1129"/>
              <a:gd name="T79" fmla="*/ 2147483646 h 314"/>
              <a:gd name="T80" fmla="*/ 2147483646 w 1129"/>
              <a:gd name="T81" fmla="*/ 2147483646 h 314"/>
              <a:gd name="T82" fmla="*/ 2147483646 w 1129"/>
              <a:gd name="T83" fmla="*/ 2147483646 h 314"/>
              <a:gd name="T84" fmla="*/ 2147483646 w 1129"/>
              <a:gd name="T85" fmla="*/ 2147483646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Freeform 21">
            <a:extLst>
              <a:ext uri="{FF2B5EF4-FFF2-40B4-BE49-F238E27FC236}">
                <a16:creationId xmlns:a16="http://schemas.microsoft.com/office/drawing/2014/main" id="{A64DD03F-A56D-2C0F-2828-B38696EF62FC}"/>
              </a:ext>
            </a:extLst>
          </p:cNvPr>
          <p:cNvSpPr>
            <a:spLocks/>
          </p:cNvSpPr>
          <p:nvPr/>
        </p:nvSpPr>
        <p:spPr bwMode="auto">
          <a:xfrm>
            <a:off x="6661150" y="3556000"/>
            <a:ext cx="701675" cy="1779588"/>
          </a:xfrm>
          <a:custGeom>
            <a:avLst/>
            <a:gdLst>
              <a:gd name="T0" fmla="*/ 0 w 532"/>
              <a:gd name="T1" fmla="*/ 0 h 1104"/>
              <a:gd name="T2" fmla="*/ 2147483646 w 532"/>
              <a:gd name="T3" fmla="*/ 2147483646 h 1104"/>
              <a:gd name="T4" fmla="*/ 2147483646 w 532"/>
              <a:gd name="T5" fmla="*/ 2147483646 h 1104"/>
              <a:gd name="T6" fmla="*/ 2147483646 w 532"/>
              <a:gd name="T7" fmla="*/ 2147483646 h 1104"/>
              <a:gd name="T8" fmla="*/ 2147483646 w 532"/>
              <a:gd name="T9" fmla="*/ 2147483646 h 1104"/>
              <a:gd name="T10" fmla="*/ 2147483646 w 532"/>
              <a:gd name="T11" fmla="*/ 2147483646 h 1104"/>
              <a:gd name="T12" fmla="*/ 2147483646 w 532"/>
              <a:gd name="T13" fmla="*/ 2147483646 h 1104"/>
              <a:gd name="T14" fmla="*/ 2147483646 w 532"/>
              <a:gd name="T15" fmla="*/ 2147483646 h 1104"/>
              <a:gd name="T16" fmla="*/ 2147483646 w 532"/>
              <a:gd name="T17" fmla="*/ 2147483646 h 1104"/>
              <a:gd name="T18" fmla="*/ 2147483646 w 532"/>
              <a:gd name="T19" fmla="*/ 2147483646 h 1104"/>
              <a:gd name="T20" fmla="*/ 2147483646 w 532"/>
              <a:gd name="T21" fmla="*/ 2147483646 h 1104"/>
              <a:gd name="T22" fmla="*/ 2147483646 w 532"/>
              <a:gd name="T23" fmla="*/ 2147483646 h 1104"/>
              <a:gd name="T24" fmla="*/ 2147483646 w 532"/>
              <a:gd name="T25" fmla="*/ 2147483646 h 1104"/>
              <a:gd name="T26" fmla="*/ 2147483646 w 532"/>
              <a:gd name="T27" fmla="*/ 2147483646 h 1104"/>
              <a:gd name="T28" fmla="*/ 2147483646 w 532"/>
              <a:gd name="T29" fmla="*/ 2147483646 h 1104"/>
              <a:gd name="T30" fmla="*/ 2147483646 w 532"/>
              <a:gd name="T31" fmla="*/ 2147483646 h 1104"/>
              <a:gd name="T32" fmla="*/ 2147483646 w 532"/>
              <a:gd name="T33" fmla="*/ 2147483646 h 1104"/>
              <a:gd name="T34" fmla="*/ 2147483646 w 532"/>
              <a:gd name="T35" fmla="*/ 2147483646 h 1104"/>
              <a:gd name="T36" fmla="*/ 2147483646 w 532"/>
              <a:gd name="T37" fmla="*/ 2147483646 h 1104"/>
              <a:gd name="T38" fmla="*/ 2147483646 w 532"/>
              <a:gd name="T39" fmla="*/ 2147483646 h 1104"/>
              <a:gd name="T40" fmla="*/ 2147483646 w 532"/>
              <a:gd name="T41" fmla="*/ 2147483646 h 1104"/>
              <a:gd name="T42" fmla="*/ 2147483646 w 532"/>
              <a:gd name="T43" fmla="*/ 2147483646 h 1104"/>
              <a:gd name="T44" fmla="*/ 2147483646 w 532"/>
              <a:gd name="T45" fmla="*/ 2147483646 h 1104"/>
              <a:gd name="T46" fmla="*/ 2147483646 w 532"/>
              <a:gd name="T47" fmla="*/ 2147483646 h 1104"/>
              <a:gd name="T48" fmla="*/ 2147483646 w 532"/>
              <a:gd name="T49" fmla="*/ 2147483646 h 1104"/>
              <a:gd name="T50" fmla="*/ 2147483646 w 532"/>
              <a:gd name="T51" fmla="*/ 2147483646 h 1104"/>
              <a:gd name="T52" fmla="*/ 2147483646 w 532"/>
              <a:gd name="T53" fmla="*/ 2147483646 h 1104"/>
              <a:gd name="T54" fmla="*/ 2147483646 w 532"/>
              <a:gd name="T55" fmla="*/ 2147483646 h 1104"/>
              <a:gd name="T56" fmla="*/ 2147483646 w 532"/>
              <a:gd name="T57" fmla="*/ 2147483646 h 1104"/>
              <a:gd name="T58" fmla="*/ 2147483646 w 532"/>
              <a:gd name="T59" fmla="*/ 2147483646 h 1104"/>
              <a:gd name="T60" fmla="*/ 2147483646 w 532"/>
              <a:gd name="T61" fmla="*/ 2147483646 h 1104"/>
              <a:gd name="T62" fmla="*/ 2147483646 w 532"/>
              <a:gd name="T63" fmla="*/ 2147483646 h 1104"/>
              <a:gd name="T64" fmla="*/ 2147483646 w 532"/>
              <a:gd name="T65" fmla="*/ 2147483646 h 1104"/>
              <a:gd name="T66" fmla="*/ 2147483646 w 532"/>
              <a:gd name="T67" fmla="*/ 2147483646 h 1104"/>
              <a:gd name="T68" fmla="*/ 2147483646 w 532"/>
              <a:gd name="T69" fmla="*/ 2147483646 h 1104"/>
              <a:gd name="T70" fmla="*/ 2147483646 w 532"/>
              <a:gd name="T71" fmla="*/ 2147483646 h 1104"/>
              <a:gd name="T72" fmla="*/ 2147483646 w 532"/>
              <a:gd name="T73" fmla="*/ 2147483646 h 1104"/>
              <a:gd name="T74" fmla="*/ 2147483646 w 532"/>
              <a:gd name="T75" fmla="*/ 2147483646 h 1104"/>
              <a:gd name="T76" fmla="*/ 2147483646 w 532"/>
              <a:gd name="T77" fmla="*/ 2147483646 h 1104"/>
              <a:gd name="T78" fmla="*/ 2147483646 w 532"/>
              <a:gd name="T79" fmla="*/ 2147483646 h 1104"/>
              <a:gd name="T80" fmla="*/ 2147483646 w 532"/>
              <a:gd name="T81" fmla="*/ 2147483646 h 1104"/>
              <a:gd name="T82" fmla="*/ 2147483646 w 532"/>
              <a:gd name="T83" fmla="*/ 2147483646 h 1104"/>
              <a:gd name="T84" fmla="*/ 2147483646 w 532"/>
              <a:gd name="T85" fmla="*/ 2147483646 h 1104"/>
              <a:gd name="T86" fmla="*/ 2147483646 w 532"/>
              <a:gd name="T87" fmla="*/ 2147483646 h 1104"/>
              <a:gd name="T88" fmla="*/ 2147483646 w 532"/>
              <a:gd name="T89" fmla="*/ 2147483646 h 1104"/>
              <a:gd name="T90" fmla="*/ 2147483646 w 532"/>
              <a:gd name="T91" fmla="*/ 2147483646 h 1104"/>
              <a:gd name="T92" fmla="*/ 2147483646 w 532"/>
              <a:gd name="T93" fmla="*/ 2147483646 h 1104"/>
              <a:gd name="T94" fmla="*/ 2147483646 w 532"/>
              <a:gd name="T95" fmla="*/ 2147483646 h 1104"/>
              <a:gd name="T96" fmla="*/ 2147483646 w 532"/>
              <a:gd name="T97" fmla="*/ 2147483646 h 1104"/>
              <a:gd name="T98" fmla="*/ 2147483646 w 532"/>
              <a:gd name="T99" fmla="*/ 2147483646 h 1104"/>
              <a:gd name="T100" fmla="*/ 2147483646 w 532"/>
              <a:gd name="T101" fmla="*/ 2147483646 h 1104"/>
              <a:gd name="T102" fmla="*/ 2147483646 w 532"/>
              <a:gd name="T103" fmla="*/ 2147483646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2">
            <a:extLst>
              <a:ext uri="{FF2B5EF4-FFF2-40B4-BE49-F238E27FC236}">
                <a16:creationId xmlns:a16="http://schemas.microsoft.com/office/drawing/2014/main" id="{0906FA3D-D0B4-938C-F17D-256D065D2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5540375"/>
            <a:ext cx="257175" cy="6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23">
            <a:extLst>
              <a:ext uri="{FF2B5EF4-FFF2-40B4-BE49-F238E27FC236}">
                <a16:creationId xmlns:a16="http://schemas.microsoft.com/office/drawing/2014/main" id="{E2352E5F-4A2C-1ECB-E905-100FFB95C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6813" y="5540375"/>
            <a:ext cx="660400" cy="6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4">
            <a:extLst>
              <a:ext uri="{FF2B5EF4-FFF2-40B4-BE49-F238E27FC236}">
                <a16:creationId xmlns:a16="http://schemas.microsoft.com/office/drawing/2014/main" id="{4B8BD245-62E4-C8BC-0A2B-FADC5632D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125" y="5761038"/>
            <a:ext cx="1588" cy="3095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Rectangle 25">
            <a:extLst>
              <a:ext uri="{FF2B5EF4-FFF2-40B4-BE49-F238E27FC236}">
                <a16:creationId xmlns:a16="http://schemas.microsoft.com/office/drawing/2014/main" id="{4B70DF97-7EAF-7824-BB18-8CC99FC2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968875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3</a:t>
            </a:r>
            <a:endParaRPr lang="en-US" altLang="en-US" sz="1000"/>
          </a:p>
        </p:txBody>
      </p:sp>
      <p:sp>
        <p:nvSpPr>
          <p:cNvPr id="44060" name="Rectangle 26">
            <a:extLst>
              <a:ext uri="{FF2B5EF4-FFF2-40B4-BE49-F238E27FC236}">
                <a16:creationId xmlns:a16="http://schemas.microsoft.com/office/drawing/2014/main" id="{D3C10019-D98B-308F-704A-AFE1B1C8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8" y="5127625"/>
            <a:ext cx="379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000"/>
          </a:p>
        </p:txBody>
      </p:sp>
      <p:sp>
        <p:nvSpPr>
          <p:cNvPr id="44061" name="Rectangle 27">
            <a:extLst>
              <a:ext uri="{FF2B5EF4-FFF2-40B4-BE49-F238E27FC236}">
                <a16:creationId xmlns:a16="http://schemas.microsoft.com/office/drawing/2014/main" id="{8F3CF010-43E9-2520-2121-DE20754BD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2719388"/>
            <a:ext cx="47942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2</a:t>
            </a:r>
            <a:endParaRPr lang="en-US" altLang="en-US" sz="1000"/>
          </a:p>
        </p:txBody>
      </p:sp>
      <p:sp>
        <p:nvSpPr>
          <p:cNvPr id="44062" name="Rectangle 28">
            <a:extLst>
              <a:ext uri="{FF2B5EF4-FFF2-40B4-BE49-F238E27FC236}">
                <a16:creationId xmlns:a16="http://schemas.microsoft.com/office/drawing/2014/main" id="{706E3264-028D-E7F6-ACED-C10479C4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838" y="3332163"/>
            <a:ext cx="477837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1</a:t>
            </a:r>
            <a:endParaRPr lang="en-US" altLang="en-US" sz="1000"/>
          </a:p>
        </p:txBody>
      </p:sp>
      <p:sp>
        <p:nvSpPr>
          <p:cNvPr id="44063" name="Rectangle 29">
            <a:extLst>
              <a:ext uri="{FF2B5EF4-FFF2-40B4-BE49-F238E27FC236}">
                <a16:creationId xmlns:a16="http://schemas.microsoft.com/office/drawing/2014/main" id="{48070CD0-BB75-0070-8A5F-45D53C47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5180013"/>
            <a:ext cx="379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  <a:endParaRPr lang="en-US" altLang="en-US" sz="1000"/>
          </a:p>
        </p:txBody>
      </p:sp>
      <p:sp>
        <p:nvSpPr>
          <p:cNvPr id="44064" name="Freeform 30">
            <a:extLst>
              <a:ext uri="{FF2B5EF4-FFF2-40B4-BE49-F238E27FC236}">
                <a16:creationId xmlns:a16="http://schemas.microsoft.com/office/drawing/2014/main" id="{62F28413-775C-797B-564D-79E6F633738C}"/>
              </a:ext>
            </a:extLst>
          </p:cNvPr>
          <p:cNvSpPr>
            <a:spLocks/>
          </p:cNvSpPr>
          <p:nvPr/>
        </p:nvSpPr>
        <p:spPr bwMode="auto">
          <a:xfrm>
            <a:off x="4711700" y="4865688"/>
            <a:ext cx="328613" cy="277812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31">
            <a:extLst>
              <a:ext uri="{FF2B5EF4-FFF2-40B4-BE49-F238E27FC236}">
                <a16:creationId xmlns:a16="http://schemas.microsoft.com/office/drawing/2014/main" id="{3E06D6D7-8FB7-F882-D2B5-8FE391B80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3670300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2">
            <a:extLst>
              <a:ext uri="{FF2B5EF4-FFF2-40B4-BE49-F238E27FC236}">
                <a16:creationId xmlns:a16="http://schemas.microsoft.com/office/drawing/2014/main" id="{C358512D-C268-9598-23F5-6CCA026B21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1063" y="3670300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Freeform 33">
            <a:extLst>
              <a:ext uri="{FF2B5EF4-FFF2-40B4-BE49-F238E27FC236}">
                <a16:creationId xmlns:a16="http://schemas.microsoft.com/office/drawing/2014/main" id="{63CEB908-2764-1890-F085-19C1370A65A3}"/>
              </a:ext>
            </a:extLst>
          </p:cNvPr>
          <p:cNvSpPr>
            <a:spLocks/>
          </p:cNvSpPr>
          <p:nvPr/>
        </p:nvSpPr>
        <p:spPr bwMode="auto">
          <a:xfrm>
            <a:off x="6500813" y="3146425"/>
            <a:ext cx="328612" cy="406400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4068" name="Line 34">
            <a:extLst>
              <a:ext uri="{FF2B5EF4-FFF2-40B4-BE49-F238E27FC236}">
                <a16:creationId xmlns:a16="http://schemas.microsoft.com/office/drawing/2014/main" id="{C84CC1C9-BDD4-A9E8-3E95-C044B7CCD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3151188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Line 35">
            <a:extLst>
              <a:ext uri="{FF2B5EF4-FFF2-40B4-BE49-F238E27FC236}">
                <a16:creationId xmlns:a16="http://schemas.microsoft.com/office/drawing/2014/main" id="{157C8734-D3A7-5673-1E6E-873EF240A9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0813" y="3151188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Freeform 36">
            <a:extLst>
              <a:ext uri="{FF2B5EF4-FFF2-40B4-BE49-F238E27FC236}">
                <a16:creationId xmlns:a16="http://schemas.microsoft.com/office/drawing/2014/main" id="{499F5F5C-269B-AB8D-A05D-91394BC260FA}"/>
              </a:ext>
            </a:extLst>
          </p:cNvPr>
          <p:cNvSpPr>
            <a:spLocks/>
          </p:cNvSpPr>
          <p:nvPr/>
        </p:nvSpPr>
        <p:spPr bwMode="auto">
          <a:xfrm>
            <a:off x="6827838" y="2962275"/>
            <a:ext cx="1360487" cy="396875"/>
          </a:xfrm>
          <a:custGeom>
            <a:avLst/>
            <a:gdLst>
              <a:gd name="T0" fmla="*/ 0 w 1031"/>
              <a:gd name="T1" fmla="*/ 2147483646 h 242"/>
              <a:gd name="T2" fmla="*/ 2147483646 w 1031"/>
              <a:gd name="T3" fmla="*/ 2147483646 h 242"/>
              <a:gd name="T4" fmla="*/ 2147483646 w 1031"/>
              <a:gd name="T5" fmla="*/ 2147483646 h 242"/>
              <a:gd name="T6" fmla="*/ 2147483646 w 1031"/>
              <a:gd name="T7" fmla="*/ 2147483646 h 242"/>
              <a:gd name="T8" fmla="*/ 2147483646 w 1031"/>
              <a:gd name="T9" fmla="*/ 2147483646 h 242"/>
              <a:gd name="T10" fmla="*/ 2147483646 w 1031"/>
              <a:gd name="T11" fmla="*/ 2147483646 h 242"/>
              <a:gd name="T12" fmla="*/ 2147483646 w 1031"/>
              <a:gd name="T13" fmla="*/ 2147483646 h 242"/>
              <a:gd name="T14" fmla="*/ 2147483646 w 1031"/>
              <a:gd name="T15" fmla="*/ 2147483646 h 242"/>
              <a:gd name="T16" fmla="*/ 2147483646 w 1031"/>
              <a:gd name="T17" fmla="*/ 2147483646 h 242"/>
              <a:gd name="T18" fmla="*/ 2147483646 w 1031"/>
              <a:gd name="T19" fmla="*/ 2147483646 h 242"/>
              <a:gd name="T20" fmla="*/ 2147483646 w 1031"/>
              <a:gd name="T21" fmla="*/ 2147483646 h 242"/>
              <a:gd name="T22" fmla="*/ 2147483646 w 1031"/>
              <a:gd name="T23" fmla="*/ 2147483646 h 242"/>
              <a:gd name="T24" fmla="*/ 2147483646 w 1031"/>
              <a:gd name="T25" fmla="*/ 2147483646 h 242"/>
              <a:gd name="T26" fmla="*/ 2147483646 w 1031"/>
              <a:gd name="T27" fmla="*/ 2147483646 h 242"/>
              <a:gd name="T28" fmla="*/ 2147483646 w 1031"/>
              <a:gd name="T29" fmla="*/ 2147483646 h 242"/>
              <a:gd name="T30" fmla="*/ 2147483646 w 1031"/>
              <a:gd name="T31" fmla="*/ 2147483646 h 242"/>
              <a:gd name="T32" fmla="*/ 2147483646 w 1031"/>
              <a:gd name="T33" fmla="*/ 2147483646 h 242"/>
              <a:gd name="T34" fmla="*/ 2147483646 w 1031"/>
              <a:gd name="T35" fmla="*/ 2147483646 h 242"/>
              <a:gd name="T36" fmla="*/ 2147483646 w 1031"/>
              <a:gd name="T37" fmla="*/ 2147483646 h 242"/>
              <a:gd name="T38" fmla="*/ 2147483646 w 1031"/>
              <a:gd name="T39" fmla="*/ 2147483646 h 242"/>
              <a:gd name="T40" fmla="*/ 2147483646 w 1031"/>
              <a:gd name="T41" fmla="*/ 2147483646 h 242"/>
              <a:gd name="T42" fmla="*/ 2147483646 w 1031"/>
              <a:gd name="T43" fmla="*/ 2147483646 h 242"/>
              <a:gd name="T44" fmla="*/ 2147483646 w 1031"/>
              <a:gd name="T45" fmla="*/ 2147483646 h 242"/>
              <a:gd name="T46" fmla="*/ 2147483646 w 1031"/>
              <a:gd name="T47" fmla="*/ 2147483646 h 242"/>
              <a:gd name="T48" fmla="*/ 2147483646 w 1031"/>
              <a:gd name="T49" fmla="*/ 2147483646 h 242"/>
              <a:gd name="T50" fmla="*/ 2147483646 w 1031"/>
              <a:gd name="T51" fmla="*/ 2147483646 h 242"/>
              <a:gd name="T52" fmla="*/ 2147483646 w 1031"/>
              <a:gd name="T53" fmla="*/ 2147483646 h 242"/>
              <a:gd name="T54" fmla="*/ 2147483646 w 1031"/>
              <a:gd name="T55" fmla="*/ 2147483646 h 242"/>
              <a:gd name="T56" fmla="*/ 2147483646 w 1031"/>
              <a:gd name="T57" fmla="*/ 2147483646 h 242"/>
              <a:gd name="T58" fmla="*/ 2147483646 w 1031"/>
              <a:gd name="T59" fmla="*/ 2147483646 h 242"/>
              <a:gd name="T60" fmla="*/ 2147483646 w 1031"/>
              <a:gd name="T61" fmla="*/ 2147483646 h 242"/>
              <a:gd name="T62" fmla="*/ 2147483646 w 1031"/>
              <a:gd name="T63" fmla="*/ 2147483646 h 242"/>
              <a:gd name="T64" fmla="*/ 2147483646 w 1031"/>
              <a:gd name="T65" fmla="*/ 2147483646 h 242"/>
              <a:gd name="T66" fmla="*/ 2147483646 w 1031"/>
              <a:gd name="T67" fmla="*/ 2147483646 h 242"/>
              <a:gd name="T68" fmla="*/ 2147483646 w 1031"/>
              <a:gd name="T69" fmla="*/ 2147483646 h 242"/>
              <a:gd name="T70" fmla="*/ 2147483646 w 1031"/>
              <a:gd name="T71" fmla="*/ 2147483646 h 242"/>
              <a:gd name="T72" fmla="*/ 2147483646 w 1031"/>
              <a:gd name="T73" fmla="*/ 2147483646 h 242"/>
              <a:gd name="T74" fmla="*/ 2147483646 w 1031"/>
              <a:gd name="T75" fmla="*/ 0 h 242"/>
              <a:gd name="T76" fmla="*/ 2147483646 w 1031"/>
              <a:gd name="T77" fmla="*/ 0 h 242"/>
              <a:gd name="T78" fmla="*/ 2147483646 w 1031"/>
              <a:gd name="T79" fmla="*/ 0 h 242"/>
              <a:gd name="T80" fmla="*/ 2147483646 w 1031"/>
              <a:gd name="T81" fmla="*/ 0 h 242"/>
              <a:gd name="T82" fmla="*/ 2147483646 w 1031"/>
              <a:gd name="T83" fmla="*/ 0 h 242"/>
              <a:gd name="T84" fmla="*/ 2147483646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Line 37">
            <a:extLst>
              <a:ext uri="{FF2B5EF4-FFF2-40B4-BE49-F238E27FC236}">
                <a16:creationId xmlns:a16="http://schemas.microsoft.com/office/drawing/2014/main" id="{5356E5ED-2052-60A9-F875-06048BEF1A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7025" y="2559050"/>
            <a:ext cx="0" cy="584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38">
            <a:extLst>
              <a:ext uri="{FF2B5EF4-FFF2-40B4-BE49-F238E27FC236}">
                <a16:creationId xmlns:a16="http://schemas.microsoft.com/office/drawing/2014/main" id="{444C5FBE-7BAC-BD7E-94A2-65F02F4BF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438" y="5348288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39">
            <a:extLst>
              <a:ext uri="{FF2B5EF4-FFF2-40B4-BE49-F238E27FC236}">
                <a16:creationId xmlns:a16="http://schemas.microsoft.com/office/drawing/2014/main" id="{D9FBCA91-E38C-D4AE-623F-EEF598C55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3438" y="5348288"/>
            <a:ext cx="328612" cy="4048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Line 40">
            <a:extLst>
              <a:ext uri="{FF2B5EF4-FFF2-40B4-BE49-F238E27FC236}">
                <a16:creationId xmlns:a16="http://schemas.microsoft.com/office/drawing/2014/main" id="{3209AC5F-C1A2-4FCD-4092-6BFD867D08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0450" y="3076575"/>
            <a:ext cx="0" cy="584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Line 41">
            <a:extLst>
              <a:ext uri="{FF2B5EF4-FFF2-40B4-BE49-F238E27FC236}">
                <a16:creationId xmlns:a16="http://schemas.microsoft.com/office/drawing/2014/main" id="{C6CB5941-E9D2-446C-B4B4-DDFF700424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0450" y="4079875"/>
            <a:ext cx="0" cy="7858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Freeform 42">
            <a:extLst>
              <a:ext uri="{FF2B5EF4-FFF2-40B4-BE49-F238E27FC236}">
                <a16:creationId xmlns:a16="http://schemas.microsoft.com/office/drawing/2014/main" id="{3D0124F1-6FD8-24F2-0054-42B4D365780E}"/>
              </a:ext>
            </a:extLst>
          </p:cNvPr>
          <p:cNvSpPr>
            <a:spLocks/>
          </p:cNvSpPr>
          <p:nvPr/>
        </p:nvSpPr>
        <p:spPr bwMode="auto">
          <a:xfrm>
            <a:off x="8183563" y="2744788"/>
            <a:ext cx="328612" cy="406400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4077" name="Line 43">
            <a:extLst>
              <a:ext uri="{FF2B5EF4-FFF2-40B4-BE49-F238E27FC236}">
                <a16:creationId xmlns:a16="http://schemas.microsoft.com/office/drawing/2014/main" id="{3FE46747-96FA-9ADB-79FB-ECC681802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2749550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8" name="Line 44">
            <a:extLst>
              <a:ext uri="{FF2B5EF4-FFF2-40B4-BE49-F238E27FC236}">
                <a16:creationId xmlns:a16="http://schemas.microsoft.com/office/drawing/2014/main" id="{7D4F62AC-889A-B6AF-A432-CBE34E81DD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3563" y="2749550"/>
            <a:ext cx="328612" cy="40481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Line 45">
            <a:extLst>
              <a:ext uri="{FF2B5EF4-FFF2-40B4-BE49-F238E27FC236}">
                <a16:creationId xmlns:a16="http://schemas.microsoft.com/office/drawing/2014/main" id="{374B7BD0-904A-3313-018F-D88311B0DD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9775" y="2157413"/>
            <a:ext cx="0" cy="584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Line 46">
            <a:extLst>
              <a:ext uri="{FF2B5EF4-FFF2-40B4-BE49-F238E27FC236}">
                <a16:creationId xmlns:a16="http://schemas.microsoft.com/office/drawing/2014/main" id="{A36A2381-4CDF-2E57-98F0-34C191F75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488" y="3165475"/>
            <a:ext cx="0" cy="4556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1" name="Line 47">
            <a:extLst>
              <a:ext uri="{FF2B5EF4-FFF2-40B4-BE49-F238E27FC236}">
                <a16:creationId xmlns:a16="http://schemas.microsoft.com/office/drawing/2014/main" id="{92E5E0C0-1E06-2F08-1708-F492B0D7E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2962275"/>
            <a:ext cx="368300" cy="6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2" name="Text Box 48">
            <a:extLst>
              <a:ext uri="{FF2B5EF4-FFF2-40B4-BE49-F238E27FC236}">
                <a16:creationId xmlns:a16="http://schemas.microsoft.com/office/drawing/2014/main" id="{C407A323-B0D7-C2A2-DB92-A7BB66885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109788"/>
            <a:ext cx="141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I/F   VCI   I/F   VCI</a:t>
            </a:r>
          </a:p>
          <a:p>
            <a:r>
              <a:rPr lang="en-US" altLang="en-US" sz="1200"/>
              <a:t> in      in    out    out</a:t>
            </a:r>
          </a:p>
        </p:txBody>
      </p:sp>
      <p:sp>
        <p:nvSpPr>
          <p:cNvPr id="44083" name="Line 49">
            <a:extLst>
              <a:ext uri="{FF2B5EF4-FFF2-40B4-BE49-F238E27FC236}">
                <a16:creationId xmlns:a16="http://schemas.microsoft.com/office/drawing/2014/main" id="{944E636F-8592-C8C5-E1FA-D224BAB7C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212090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50">
            <a:extLst>
              <a:ext uri="{FF2B5EF4-FFF2-40B4-BE49-F238E27FC236}">
                <a16:creationId xmlns:a16="http://schemas.microsoft.com/office/drawing/2014/main" id="{43238A42-217C-29CE-B1AC-D3EE1B110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12090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Line 51">
            <a:extLst>
              <a:ext uri="{FF2B5EF4-FFF2-40B4-BE49-F238E27FC236}">
                <a16:creationId xmlns:a16="http://schemas.microsoft.com/office/drawing/2014/main" id="{3AE1A9E8-2A50-14CB-21A8-E538287B2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2120900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5">
            <a:extLst>
              <a:ext uri="{FF2B5EF4-FFF2-40B4-BE49-F238E27FC236}">
                <a16:creationId xmlns:a16="http://schemas.microsoft.com/office/drawing/2014/main" id="{5E706255-9890-E591-8EF0-0B8E8A7D4134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4500563"/>
            <a:ext cx="922337" cy="274637"/>
            <a:chOff x="2441" y="2835"/>
            <a:chExt cx="581" cy="173"/>
          </a:xfrm>
        </p:grpSpPr>
        <p:sp>
          <p:nvSpPr>
            <p:cNvPr id="44110" name="Text Box 53">
              <a:extLst>
                <a:ext uri="{FF2B5EF4-FFF2-40B4-BE49-F238E27FC236}">
                  <a16:creationId xmlns:a16="http://schemas.microsoft.com/office/drawing/2014/main" id="{271F5D68-AEA7-695B-01B1-61140ECD7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835"/>
              <a:ext cx="418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4111" name="Text Box 54">
              <a:extLst>
                <a:ext uri="{FF2B5EF4-FFF2-40B4-BE49-F238E27FC236}">
                  <a16:creationId xmlns:a16="http://schemas.microsoft.com/office/drawing/2014/main" id="{826AF13D-5FC5-8AA9-0180-D65723D90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835"/>
              <a:ext cx="166" cy="1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5</a:t>
              </a:r>
            </a:p>
          </p:txBody>
        </p:sp>
      </p:grpSp>
      <p:sp>
        <p:nvSpPr>
          <p:cNvPr id="44087" name="Text Box 64">
            <a:extLst>
              <a:ext uri="{FF2B5EF4-FFF2-40B4-BE49-F238E27FC236}">
                <a16:creationId xmlns:a16="http://schemas.microsoft.com/office/drawing/2014/main" id="{222CF909-793C-A8D1-CBBF-865975E78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2586038"/>
            <a:ext cx="1365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2       5       1       9</a:t>
            </a:r>
          </a:p>
        </p:txBody>
      </p:sp>
      <p:sp>
        <p:nvSpPr>
          <p:cNvPr id="44088" name="Text Box 65">
            <a:extLst>
              <a:ext uri="{FF2B5EF4-FFF2-40B4-BE49-F238E27FC236}">
                <a16:creationId xmlns:a16="http://schemas.microsoft.com/office/drawing/2014/main" id="{ABA49DB6-5553-58A2-F1AC-F20287D3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5694363"/>
            <a:ext cx="141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I/F   VCI   I/F   VCI</a:t>
            </a:r>
          </a:p>
          <a:p>
            <a:r>
              <a:rPr lang="en-US" altLang="en-US" sz="1200"/>
              <a:t> in      in    out    out</a:t>
            </a:r>
          </a:p>
        </p:txBody>
      </p:sp>
      <p:sp>
        <p:nvSpPr>
          <p:cNvPr id="44089" name="Line 66">
            <a:extLst>
              <a:ext uri="{FF2B5EF4-FFF2-40B4-BE49-F238E27FC236}">
                <a16:creationId xmlns:a16="http://schemas.microsoft.com/office/drawing/2014/main" id="{6651BFFC-BD52-A1E5-F80D-8473D83FA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570547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Line 67">
            <a:extLst>
              <a:ext uri="{FF2B5EF4-FFF2-40B4-BE49-F238E27FC236}">
                <a16:creationId xmlns:a16="http://schemas.microsoft.com/office/drawing/2014/main" id="{513CFDF6-ABE3-42F7-66FA-92B5CA81E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570547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1" name="Line 68">
            <a:extLst>
              <a:ext uri="{FF2B5EF4-FFF2-40B4-BE49-F238E27FC236}">
                <a16:creationId xmlns:a16="http://schemas.microsoft.com/office/drawing/2014/main" id="{F191DD47-F68D-C57C-C874-BB3D90DD7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488" y="570547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2" name="Text Box 69">
            <a:extLst>
              <a:ext uri="{FF2B5EF4-FFF2-40B4-BE49-F238E27FC236}">
                <a16:creationId xmlns:a16="http://schemas.microsoft.com/office/drawing/2014/main" id="{AC5386C4-00EF-6548-3AC6-46795122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6170613"/>
            <a:ext cx="1365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2       7       3       4</a:t>
            </a:r>
          </a:p>
        </p:txBody>
      </p:sp>
      <p:sp>
        <p:nvSpPr>
          <p:cNvPr id="44093" name="Text Box 70">
            <a:extLst>
              <a:ext uri="{FF2B5EF4-FFF2-40B4-BE49-F238E27FC236}">
                <a16:creationId xmlns:a16="http://schemas.microsoft.com/office/drawing/2014/main" id="{A1492ED1-4ADF-DA20-BA7F-EC49182A1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1725613"/>
            <a:ext cx="14160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/>
              <a:t>I/F   VCI   I/F   VCI</a:t>
            </a:r>
          </a:p>
          <a:p>
            <a:r>
              <a:rPr lang="en-US" altLang="en-US" sz="1200"/>
              <a:t> in      in    out    out</a:t>
            </a:r>
          </a:p>
        </p:txBody>
      </p:sp>
      <p:sp>
        <p:nvSpPr>
          <p:cNvPr id="44094" name="Line 71">
            <a:extLst>
              <a:ext uri="{FF2B5EF4-FFF2-40B4-BE49-F238E27FC236}">
                <a16:creationId xmlns:a16="http://schemas.microsoft.com/office/drawing/2014/main" id="{4F347318-72EF-4DE2-2694-1E3508B2F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663" y="173672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5" name="Line 72">
            <a:extLst>
              <a:ext uri="{FF2B5EF4-FFF2-40B4-BE49-F238E27FC236}">
                <a16:creationId xmlns:a16="http://schemas.microsoft.com/office/drawing/2014/main" id="{948AA00B-60C5-B886-993F-99A8FBC96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4738" y="173672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6" name="Line 73">
            <a:extLst>
              <a:ext uri="{FF2B5EF4-FFF2-40B4-BE49-F238E27FC236}">
                <a16:creationId xmlns:a16="http://schemas.microsoft.com/office/drawing/2014/main" id="{C65E3409-D484-36A3-D630-78D4431D0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4938" y="1736725"/>
            <a:ext cx="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7" name="Text Box 74">
            <a:extLst>
              <a:ext uri="{FF2B5EF4-FFF2-40B4-BE49-F238E27FC236}">
                <a16:creationId xmlns:a16="http://schemas.microsoft.com/office/drawing/2014/main" id="{9838EFB1-CE1A-8DC1-20FA-70416FD4B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2201863"/>
            <a:ext cx="1365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 b="1"/>
              <a:t>  3       9      0        7</a:t>
            </a:r>
          </a:p>
        </p:txBody>
      </p:sp>
      <p:grpSp>
        <p:nvGrpSpPr>
          <p:cNvPr id="3" name="Group 76">
            <a:extLst>
              <a:ext uri="{FF2B5EF4-FFF2-40B4-BE49-F238E27FC236}">
                <a16:creationId xmlns:a16="http://schemas.microsoft.com/office/drawing/2014/main" id="{AC0A76F5-FB77-19C6-ABC0-6BA3D7698B02}"/>
              </a:ext>
            </a:extLst>
          </p:cNvPr>
          <p:cNvGrpSpPr>
            <a:grpSpLocks/>
          </p:cNvGrpSpPr>
          <p:nvPr/>
        </p:nvGrpSpPr>
        <p:grpSpPr bwMode="auto">
          <a:xfrm>
            <a:off x="5191125" y="3933825"/>
            <a:ext cx="922338" cy="274638"/>
            <a:chOff x="2441" y="2835"/>
            <a:chExt cx="581" cy="173"/>
          </a:xfrm>
        </p:grpSpPr>
        <p:sp>
          <p:nvSpPr>
            <p:cNvPr id="44108" name="Text Box 77">
              <a:extLst>
                <a:ext uri="{FF2B5EF4-FFF2-40B4-BE49-F238E27FC236}">
                  <a16:creationId xmlns:a16="http://schemas.microsoft.com/office/drawing/2014/main" id="{3922DA3D-70FD-88A3-0F57-830825C1F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835"/>
              <a:ext cx="418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4109" name="Text Box 78">
              <a:extLst>
                <a:ext uri="{FF2B5EF4-FFF2-40B4-BE49-F238E27FC236}">
                  <a16:creationId xmlns:a16="http://schemas.microsoft.com/office/drawing/2014/main" id="{78DD5657-E8C2-5FE3-E97B-69C530BEF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835"/>
              <a:ext cx="166" cy="1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9</a:t>
              </a:r>
            </a:p>
          </p:txBody>
        </p:sp>
      </p:grpSp>
      <p:grpSp>
        <p:nvGrpSpPr>
          <p:cNvPr id="4" name="Group 79">
            <a:extLst>
              <a:ext uri="{FF2B5EF4-FFF2-40B4-BE49-F238E27FC236}">
                <a16:creationId xmlns:a16="http://schemas.microsoft.com/office/drawing/2014/main" id="{2DDB91C0-946A-C068-51D7-58277C6123BC}"/>
              </a:ext>
            </a:extLst>
          </p:cNvPr>
          <p:cNvGrpSpPr>
            <a:grpSpLocks/>
          </p:cNvGrpSpPr>
          <p:nvPr/>
        </p:nvGrpSpPr>
        <p:grpSpPr bwMode="auto">
          <a:xfrm>
            <a:off x="6746875" y="3768725"/>
            <a:ext cx="922338" cy="274638"/>
            <a:chOff x="2441" y="2835"/>
            <a:chExt cx="581" cy="173"/>
          </a:xfrm>
        </p:grpSpPr>
        <p:sp>
          <p:nvSpPr>
            <p:cNvPr id="44106" name="Text Box 80">
              <a:extLst>
                <a:ext uri="{FF2B5EF4-FFF2-40B4-BE49-F238E27FC236}">
                  <a16:creationId xmlns:a16="http://schemas.microsoft.com/office/drawing/2014/main" id="{2E9BADAF-7A17-8D12-98DD-1A5E53D6B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835"/>
              <a:ext cx="418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4107" name="Text Box 81">
              <a:extLst>
                <a:ext uri="{FF2B5EF4-FFF2-40B4-BE49-F238E27FC236}">
                  <a16:creationId xmlns:a16="http://schemas.microsoft.com/office/drawing/2014/main" id="{BABAD4CC-AE15-8F15-1DC5-5CBB4F68A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835"/>
              <a:ext cx="166" cy="1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7</a:t>
              </a:r>
            </a:p>
          </p:txBody>
        </p:sp>
      </p:grpSp>
      <p:grpSp>
        <p:nvGrpSpPr>
          <p:cNvPr id="5" name="Group 82">
            <a:extLst>
              <a:ext uri="{FF2B5EF4-FFF2-40B4-BE49-F238E27FC236}">
                <a16:creationId xmlns:a16="http://schemas.microsoft.com/office/drawing/2014/main" id="{5A0D9101-4848-C9E2-FBC3-3E1DBD93578A}"/>
              </a:ext>
            </a:extLst>
          </p:cNvPr>
          <p:cNvGrpSpPr>
            <a:grpSpLocks/>
          </p:cNvGrpSpPr>
          <p:nvPr/>
        </p:nvGrpSpPr>
        <p:grpSpPr bwMode="auto">
          <a:xfrm>
            <a:off x="7477125" y="5799138"/>
            <a:ext cx="922338" cy="274637"/>
            <a:chOff x="2441" y="2835"/>
            <a:chExt cx="581" cy="173"/>
          </a:xfrm>
        </p:grpSpPr>
        <p:sp>
          <p:nvSpPr>
            <p:cNvPr id="44104" name="Text Box 83">
              <a:extLst>
                <a:ext uri="{FF2B5EF4-FFF2-40B4-BE49-F238E27FC236}">
                  <a16:creationId xmlns:a16="http://schemas.microsoft.com/office/drawing/2014/main" id="{96803499-39AC-CBD9-9D74-ADEA0AB9C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2835"/>
              <a:ext cx="418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4105" name="Text Box 84">
              <a:extLst>
                <a:ext uri="{FF2B5EF4-FFF2-40B4-BE49-F238E27FC236}">
                  <a16:creationId xmlns:a16="http://schemas.microsoft.com/office/drawing/2014/main" id="{084C79D7-3D0D-4DD2-790E-C51D1C16C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835"/>
              <a:ext cx="166" cy="1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4</a:t>
              </a:r>
            </a:p>
          </p:txBody>
        </p:sp>
      </p:grpSp>
      <p:sp>
        <p:nvSpPr>
          <p:cNvPr id="213077" name="Freeform 85">
            <a:extLst>
              <a:ext uri="{FF2B5EF4-FFF2-40B4-BE49-F238E27FC236}">
                <a16:creationId xmlns:a16="http://schemas.microsoft.com/office/drawing/2014/main" id="{2546E82E-BDB8-3DF6-60B7-CD902DBE6A3F}"/>
              </a:ext>
            </a:extLst>
          </p:cNvPr>
          <p:cNvSpPr>
            <a:spLocks/>
          </p:cNvSpPr>
          <p:nvPr/>
        </p:nvSpPr>
        <p:spPr bwMode="auto">
          <a:xfrm>
            <a:off x="6380163" y="3287713"/>
            <a:ext cx="350837" cy="387350"/>
          </a:xfrm>
          <a:custGeom>
            <a:avLst/>
            <a:gdLst>
              <a:gd name="T0" fmla="*/ 0 w 276"/>
              <a:gd name="T1" fmla="*/ 2147483646 h 260"/>
              <a:gd name="T2" fmla="*/ 2147483646 w 276"/>
              <a:gd name="T3" fmla="*/ 2147483646 h 260"/>
              <a:gd name="T4" fmla="*/ 2147483646 w 276"/>
              <a:gd name="T5" fmla="*/ 2147483646 h 260"/>
              <a:gd name="T6" fmla="*/ 2147483646 w 276"/>
              <a:gd name="T7" fmla="*/ 2147483646 h 260"/>
              <a:gd name="T8" fmla="*/ 2147483646 w 276"/>
              <a:gd name="T9" fmla="*/ 0 h 260"/>
              <a:gd name="T10" fmla="*/ 2147483646 w 276"/>
              <a:gd name="T11" fmla="*/ 0 h 260"/>
              <a:gd name="T12" fmla="*/ 2147483646 w 276"/>
              <a:gd name="T13" fmla="*/ 0 h 260"/>
              <a:gd name="T14" fmla="*/ 2147483646 w 276"/>
              <a:gd name="T15" fmla="*/ 2147483646 h 260"/>
              <a:gd name="T16" fmla="*/ 2147483646 w 276"/>
              <a:gd name="T17" fmla="*/ 2147483646 h 260"/>
              <a:gd name="T18" fmla="*/ 2147483646 w 276"/>
              <a:gd name="T19" fmla="*/ 2147483646 h 260"/>
              <a:gd name="T20" fmla="*/ 2147483646 w 276"/>
              <a:gd name="T21" fmla="*/ 2147483646 h 260"/>
              <a:gd name="T22" fmla="*/ 2147483646 w 276"/>
              <a:gd name="T23" fmla="*/ 2147483646 h 260"/>
              <a:gd name="T24" fmla="*/ 2147483646 w 276"/>
              <a:gd name="T25" fmla="*/ 2147483646 h 260"/>
              <a:gd name="T26" fmla="*/ 2147483646 w 276"/>
              <a:gd name="T27" fmla="*/ 2147483646 h 260"/>
              <a:gd name="T28" fmla="*/ 2147483646 w 276"/>
              <a:gd name="T29" fmla="*/ 2147483646 h 260"/>
              <a:gd name="T30" fmla="*/ 2147483646 w 276"/>
              <a:gd name="T31" fmla="*/ 2147483646 h 260"/>
              <a:gd name="T32" fmla="*/ 2147483646 w 276"/>
              <a:gd name="T33" fmla="*/ 2147483646 h 260"/>
              <a:gd name="T34" fmla="*/ 2147483646 w 276"/>
              <a:gd name="T35" fmla="*/ 2147483646 h 260"/>
              <a:gd name="T36" fmla="*/ 2147483646 w 276"/>
              <a:gd name="T37" fmla="*/ 2147483646 h 260"/>
              <a:gd name="T38" fmla="*/ 2147483646 w 276"/>
              <a:gd name="T39" fmla="*/ 2147483646 h 260"/>
              <a:gd name="T40" fmla="*/ 2147483646 w 276"/>
              <a:gd name="T41" fmla="*/ 2147483646 h 260"/>
              <a:gd name="T42" fmla="*/ 2147483646 w 276"/>
              <a:gd name="T43" fmla="*/ 2147483646 h 2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76"/>
              <a:gd name="T67" fmla="*/ 0 h 260"/>
              <a:gd name="T68" fmla="*/ 276 w 276"/>
              <a:gd name="T69" fmla="*/ 260 h 2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76" h="260">
                <a:moveTo>
                  <a:pt x="0" y="8"/>
                </a:moveTo>
                <a:lnTo>
                  <a:pt x="4" y="8"/>
                </a:lnTo>
                <a:lnTo>
                  <a:pt x="20" y="8"/>
                </a:lnTo>
                <a:lnTo>
                  <a:pt x="40" y="4"/>
                </a:lnTo>
                <a:lnTo>
                  <a:pt x="69" y="0"/>
                </a:lnTo>
                <a:lnTo>
                  <a:pt x="101" y="0"/>
                </a:lnTo>
                <a:lnTo>
                  <a:pt x="134" y="0"/>
                </a:lnTo>
                <a:lnTo>
                  <a:pt x="166" y="4"/>
                </a:lnTo>
                <a:lnTo>
                  <a:pt x="195" y="12"/>
                </a:lnTo>
                <a:lnTo>
                  <a:pt x="223" y="24"/>
                </a:lnTo>
                <a:lnTo>
                  <a:pt x="244" y="41"/>
                </a:lnTo>
                <a:lnTo>
                  <a:pt x="252" y="57"/>
                </a:lnTo>
                <a:lnTo>
                  <a:pt x="260" y="73"/>
                </a:lnTo>
                <a:lnTo>
                  <a:pt x="268" y="89"/>
                </a:lnTo>
                <a:lnTo>
                  <a:pt x="272" y="106"/>
                </a:lnTo>
                <a:lnTo>
                  <a:pt x="272" y="122"/>
                </a:lnTo>
                <a:lnTo>
                  <a:pt x="276" y="134"/>
                </a:lnTo>
                <a:lnTo>
                  <a:pt x="276" y="146"/>
                </a:lnTo>
                <a:lnTo>
                  <a:pt x="276" y="154"/>
                </a:lnTo>
                <a:lnTo>
                  <a:pt x="276" y="162"/>
                </a:lnTo>
                <a:lnTo>
                  <a:pt x="276" y="26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78" name="Freeform 86">
            <a:extLst>
              <a:ext uri="{FF2B5EF4-FFF2-40B4-BE49-F238E27FC236}">
                <a16:creationId xmlns:a16="http://schemas.microsoft.com/office/drawing/2014/main" id="{1C97ED00-993B-E50A-3D45-21B1115E6D2B}"/>
              </a:ext>
            </a:extLst>
          </p:cNvPr>
          <p:cNvSpPr>
            <a:spLocks/>
          </p:cNvSpPr>
          <p:nvPr/>
        </p:nvSpPr>
        <p:spPr bwMode="auto">
          <a:xfrm>
            <a:off x="7426325" y="5122863"/>
            <a:ext cx="374650" cy="339725"/>
          </a:xfrm>
          <a:custGeom>
            <a:avLst/>
            <a:gdLst>
              <a:gd name="T0" fmla="*/ 0 w 427"/>
              <a:gd name="T1" fmla="*/ 0 h 447"/>
              <a:gd name="T2" fmla="*/ 0 w 427"/>
              <a:gd name="T3" fmla="*/ 2147483646 h 447"/>
              <a:gd name="T4" fmla="*/ 0 w 427"/>
              <a:gd name="T5" fmla="*/ 2147483646 h 447"/>
              <a:gd name="T6" fmla="*/ 0 w 427"/>
              <a:gd name="T7" fmla="*/ 2147483646 h 447"/>
              <a:gd name="T8" fmla="*/ 0 w 427"/>
              <a:gd name="T9" fmla="*/ 2147483646 h 447"/>
              <a:gd name="T10" fmla="*/ 2147483646 w 427"/>
              <a:gd name="T11" fmla="*/ 2147483646 h 447"/>
              <a:gd name="T12" fmla="*/ 2147483646 w 427"/>
              <a:gd name="T13" fmla="*/ 2147483646 h 447"/>
              <a:gd name="T14" fmla="*/ 2147483646 w 427"/>
              <a:gd name="T15" fmla="*/ 2147483646 h 447"/>
              <a:gd name="T16" fmla="*/ 2147483646 w 427"/>
              <a:gd name="T17" fmla="*/ 2147483646 h 447"/>
              <a:gd name="T18" fmla="*/ 2147483646 w 427"/>
              <a:gd name="T19" fmla="*/ 2147483646 h 447"/>
              <a:gd name="T20" fmla="*/ 2147483646 w 427"/>
              <a:gd name="T21" fmla="*/ 2147483646 h 447"/>
              <a:gd name="T22" fmla="*/ 2147483646 w 427"/>
              <a:gd name="T23" fmla="*/ 2147483646 h 447"/>
              <a:gd name="T24" fmla="*/ 2147483646 w 427"/>
              <a:gd name="T25" fmla="*/ 2147483646 h 447"/>
              <a:gd name="T26" fmla="*/ 2147483646 w 427"/>
              <a:gd name="T27" fmla="*/ 2147483646 h 447"/>
              <a:gd name="T28" fmla="*/ 2147483646 w 427"/>
              <a:gd name="T29" fmla="*/ 2147483646 h 447"/>
              <a:gd name="T30" fmla="*/ 2147483646 w 427"/>
              <a:gd name="T31" fmla="*/ 2147483646 h 447"/>
              <a:gd name="T32" fmla="*/ 2147483646 w 427"/>
              <a:gd name="T33" fmla="*/ 2147483646 h 447"/>
              <a:gd name="T34" fmla="*/ 2147483646 w 427"/>
              <a:gd name="T35" fmla="*/ 2147483646 h 447"/>
              <a:gd name="T36" fmla="*/ 2147483646 w 427"/>
              <a:gd name="T37" fmla="*/ 2147483646 h 447"/>
              <a:gd name="T38" fmla="*/ 2147483646 w 427"/>
              <a:gd name="T39" fmla="*/ 2147483646 h 447"/>
              <a:gd name="T40" fmla="*/ 2147483646 w 427"/>
              <a:gd name="T41" fmla="*/ 2147483646 h 447"/>
              <a:gd name="T42" fmla="*/ 2147483646 w 427"/>
              <a:gd name="T43" fmla="*/ 2147483646 h 44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27"/>
              <a:gd name="T67" fmla="*/ 0 h 447"/>
              <a:gd name="T68" fmla="*/ 427 w 427"/>
              <a:gd name="T69" fmla="*/ 447 h 44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27" h="447">
                <a:moveTo>
                  <a:pt x="0" y="0"/>
                </a:moveTo>
                <a:lnTo>
                  <a:pt x="0" y="9"/>
                </a:lnTo>
                <a:lnTo>
                  <a:pt x="0" y="25"/>
                </a:lnTo>
                <a:lnTo>
                  <a:pt x="0" y="45"/>
                </a:lnTo>
                <a:lnTo>
                  <a:pt x="0" y="78"/>
                </a:lnTo>
                <a:lnTo>
                  <a:pt x="4" y="110"/>
                </a:lnTo>
                <a:lnTo>
                  <a:pt x="12" y="151"/>
                </a:lnTo>
                <a:lnTo>
                  <a:pt x="21" y="187"/>
                </a:lnTo>
                <a:lnTo>
                  <a:pt x="37" y="228"/>
                </a:lnTo>
                <a:lnTo>
                  <a:pt x="53" y="264"/>
                </a:lnTo>
                <a:lnTo>
                  <a:pt x="77" y="297"/>
                </a:lnTo>
                <a:lnTo>
                  <a:pt x="118" y="333"/>
                </a:lnTo>
                <a:lnTo>
                  <a:pt x="159" y="366"/>
                </a:lnTo>
                <a:lnTo>
                  <a:pt x="199" y="394"/>
                </a:lnTo>
                <a:lnTo>
                  <a:pt x="240" y="411"/>
                </a:lnTo>
                <a:lnTo>
                  <a:pt x="276" y="427"/>
                </a:lnTo>
                <a:lnTo>
                  <a:pt x="309" y="435"/>
                </a:lnTo>
                <a:lnTo>
                  <a:pt x="337" y="443"/>
                </a:lnTo>
                <a:lnTo>
                  <a:pt x="358" y="447"/>
                </a:lnTo>
                <a:lnTo>
                  <a:pt x="374" y="447"/>
                </a:lnTo>
                <a:lnTo>
                  <a:pt x="378" y="447"/>
                </a:lnTo>
                <a:lnTo>
                  <a:pt x="427" y="44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079" name="Freeform 87">
            <a:extLst>
              <a:ext uri="{FF2B5EF4-FFF2-40B4-BE49-F238E27FC236}">
                <a16:creationId xmlns:a16="http://schemas.microsoft.com/office/drawing/2014/main" id="{74B94F82-1AFF-A00B-FC6D-C6AA69A7BBE4}"/>
              </a:ext>
            </a:extLst>
          </p:cNvPr>
          <p:cNvSpPr>
            <a:spLocks/>
          </p:cNvSpPr>
          <p:nvPr/>
        </p:nvSpPr>
        <p:spPr bwMode="auto">
          <a:xfrm>
            <a:off x="4803775" y="3954463"/>
            <a:ext cx="376238" cy="363537"/>
          </a:xfrm>
          <a:custGeom>
            <a:avLst/>
            <a:gdLst>
              <a:gd name="T0" fmla="*/ 0 w 301"/>
              <a:gd name="T1" fmla="*/ 2147483646 h 321"/>
              <a:gd name="T2" fmla="*/ 2147483646 w 301"/>
              <a:gd name="T3" fmla="*/ 2147483646 h 321"/>
              <a:gd name="T4" fmla="*/ 0 w 301"/>
              <a:gd name="T5" fmla="*/ 2147483646 h 321"/>
              <a:gd name="T6" fmla="*/ 0 w 301"/>
              <a:gd name="T7" fmla="*/ 2147483646 h 321"/>
              <a:gd name="T8" fmla="*/ 0 w 301"/>
              <a:gd name="T9" fmla="*/ 2147483646 h 321"/>
              <a:gd name="T10" fmla="*/ 0 w 301"/>
              <a:gd name="T11" fmla="*/ 2147483646 h 321"/>
              <a:gd name="T12" fmla="*/ 2147483646 w 301"/>
              <a:gd name="T13" fmla="*/ 2147483646 h 321"/>
              <a:gd name="T14" fmla="*/ 2147483646 w 301"/>
              <a:gd name="T15" fmla="*/ 2147483646 h 321"/>
              <a:gd name="T16" fmla="*/ 2147483646 w 301"/>
              <a:gd name="T17" fmla="*/ 2147483646 h 321"/>
              <a:gd name="T18" fmla="*/ 2147483646 w 301"/>
              <a:gd name="T19" fmla="*/ 2147483646 h 321"/>
              <a:gd name="T20" fmla="*/ 2147483646 w 301"/>
              <a:gd name="T21" fmla="*/ 2147483646 h 321"/>
              <a:gd name="T22" fmla="*/ 2147483646 w 301"/>
              <a:gd name="T23" fmla="*/ 2147483646 h 321"/>
              <a:gd name="T24" fmla="*/ 2147483646 w 301"/>
              <a:gd name="T25" fmla="*/ 2147483646 h 321"/>
              <a:gd name="T26" fmla="*/ 2147483646 w 301"/>
              <a:gd name="T27" fmla="*/ 2147483646 h 321"/>
              <a:gd name="T28" fmla="*/ 2147483646 w 301"/>
              <a:gd name="T29" fmla="*/ 2147483646 h 321"/>
              <a:gd name="T30" fmla="*/ 2147483646 w 301"/>
              <a:gd name="T31" fmla="*/ 2147483646 h 321"/>
              <a:gd name="T32" fmla="*/ 2147483646 w 301"/>
              <a:gd name="T33" fmla="*/ 0 h 321"/>
              <a:gd name="T34" fmla="*/ 2147483646 w 301"/>
              <a:gd name="T35" fmla="*/ 0 h 321"/>
              <a:gd name="T36" fmla="*/ 2147483646 w 301"/>
              <a:gd name="T37" fmla="*/ 0 h 321"/>
              <a:gd name="T38" fmla="*/ 2147483646 w 301"/>
              <a:gd name="T39" fmla="*/ 0 h 321"/>
              <a:gd name="T40" fmla="*/ 2147483646 w 301"/>
              <a:gd name="T41" fmla="*/ 0 h 321"/>
              <a:gd name="T42" fmla="*/ 2147483646 w 301"/>
              <a:gd name="T43" fmla="*/ 0 h 32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01"/>
              <a:gd name="T67" fmla="*/ 0 h 321"/>
              <a:gd name="T68" fmla="*/ 301 w 301"/>
              <a:gd name="T69" fmla="*/ 321 h 32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01" h="321">
                <a:moveTo>
                  <a:pt x="0" y="321"/>
                </a:moveTo>
                <a:lnTo>
                  <a:pt x="4" y="313"/>
                </a:lnTo>
                <a:lnTo>
                  <a:pt x="0" y="297"/>
                </a:lnTo>
                <a:lnTo>
                  <a:pt x="0" y="272"/>
                </a:lnTo>
                <a:lnTo>
                  <a:pt x="0" y="236"/>
                </a:lnTo>
                <a:lnTo>
                  <a:pt x="0" y="199"/>
                </a:lnTo>
                <a:lnTo>
                  <a:pt x="4" y="163"/>
                </a:lnTo>
                <a:lnTo>
                  <a:pt x="8" y="122"/>
                </a:lnTo>
                <a:lnTo>
                  <a:pt x="20" y="90"/>
                </a:lnTo>
                <a:lnTo>
                  <a:pt x="33" y="57"/>
                </a:lnTo>
                <a:lnTo>
                  <a:pt x="53" y="37"/>
                </a:lnTo>
                <a:lnTo>
                  <a:pt x="65" y="25"/>
                </a:lnTo>
                <a:lnTo>
                  <a:pt x="85" y="16"/>
                </a:lnTo>
                <a:lnTo>
                  <a:pt x="106" y="12"/>
                </a:lnTo>
                <a:lnTo>
                  <a:pt x="126" y="8"/>
                </a:lnTo>
                <a:lnTo>
                  <a:pt x="146" y="4"/>
                </a:lnTo>
                <a:lnTo>
                  <a:pt x="163" y="0"/>
                </a:lnTo>
                <a:lnTo>
                  <a:pt x="179" y="0"/>
                </a:lnTo>
                <a:lnTo>
                  <a:pt x="191" y="0"/>
                </a:lnTo>
                <a:lnTo>
                  <a:pt x="199" y="0"/>
                </a:lnTo>
                <a:lnTo>
                  <a:pt x="203" y="0"/>
                </a:lnTo>
                <a:lnTo>
                  <a:pt x="30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C74EA409-D401-5DA7-9496-757CC6F1BB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ADAC2C-FBD8-49F6-BDA1-F223EA52FCCE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60D42149-8019-A5EB-39B8-B674E846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F82CEAF-A4FC-4264-B730-83CAA4F44B3B}" type="slidenum">
              <a:rPr lang="en-US" altLang="en-US">
                <a:solidFill>
                  <a:schemeClr val="bg1"/>
                </a:solidFill>
              </a:rPr>
              <a:pPr/>
              <a:t>27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18957F7-255E-6A81-6D1B-2937BCFCF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Virtual Circuit Model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55F8A6EA-7397-676B-DC73-3FE06339A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868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Typically </a:t>
            </a:r>
            <a:r>
              <a:rPr lang="en-US" altLang="en-US" sz="2400" b="1">
                <a:solidFill>
                  <a:srgbClr val="CC0000"/>
                </a:solidFill>
              </a:rPr>
              <a:t>wait</a:t>
            </a:r>
            <a:r>
              <a:rPr lang="en-US" altLang="en-US" sz="2400"/>
              <a:t> full RTT for connection setup before sending first data packet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not avoid failures dynamically; must </a:t>
            </a:r>
            <a:r>
              <a:rPr lang="en-US" altLang="en-US" sz="2000" b="1">
                <a:solidFill>
                  <a:srgbClr val="CC0000"/>
                </a:solidFill>
              </a:rPr>
              <a:t>re-establish</a:t>
            </a:r>
            <a:r>
              <a:rPr lang="en-US" altLang="en-US" sz="2000"/>
              <a:t> connection (old one is torn down to free storage space)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data packet contains only a small identifier, making the per-packet header </a:t>
            </a:r>
            <a:r>
              <a:rPr lang="en-US" altLang="en-US" sz="2400" b="1">
                <a:solidFill>
                  <a:srgbClr val="CC0000"/>
                </a:solidFill>
              </a:rPr>
              <a:t>overhead small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Global address to path information still necessary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Connection setup provides an opportunity to know network conditions and/or </a:t>
            </a:r>
            <a:r>
              <a:rPr lang="en-US" altLang="en-US" sz="2400" b="1">
                <a:solidFill>
                  <a:srgbClr val="CC0000"/>
                </a:solidFill>
              </a:rPr>
              <a:t>reserve</a:t>
            </a:r>
            <a:r>
              <a:rPr lang="en-US" altLang="en-US" sz="2400"/>
              <a:t> resources.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Avoiding congestion but under-utilizing switch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022142C3-FC03-FEE6-39D4-3DE8CD3447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52A2D5-CD5D-4CE3-AFDB-F35A9B87E436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454F5503-8E44-DC7F-A61C-1DFA04CF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C5DF4FB-6DAE-4750-9DAB-F2E1F7D175E7}" type="slidenum">
              <a:rPr lang="en-US" altLang="en-US">
                <a:solidFill>
                  <a:schemeClr val="bg1"/>
                </a:solidFill>
              </a:rPr>
              <a:pPr/>
              <a:t>28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74850914-A99B-14B4-8AE9-94D355E44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Source Routing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2849C102-2184-53AB-ABBB-52AADBCD6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458200" cy="4114800"/>
          </a:xfrm>
        </p:spPr>
        <p:txBody>
          <a:bodyPr/>
          <a:lstStyle/>
          <a:p>
            <a:r>
              <a:rPr lang="en-US" altLang="en-US" sz="2400"/>
              <a:t>All forwarding/topology information required to switch a packet is </a:t>
            </a:r>
            <a:r>
              <a:rPr lang="en-US" altLang="en-US" sz="2400" b="1">
                <a:solidFill>
                  <a:srgbClr val="CC0000"/>
                </a:solidFill>
              </a:rPr>
              <a:t>provided by the source</a:t>
            </a:r>
            <a:r>
              <a:rPr lang="en-US" altLang="en-US" sz="2400"/>
              <a:t> host</a:t>
            </a:r>
          </a:p>
          <a:p>
            <a:r>
              <a:rPr lang="en-US" altLang="en-US" sz="2400"/>
              <a:t>Packet header contains </a:t>
            </a:r>
            <a:r>
              <a:rPr lang="en-US" altLang="en-US" sz="2400" b="1">
                <a:solidFill>
                  <a:srgbClr val="CC0000"/>
                </a:solidFill>
              </a:rPr>
              <a:t>sequence</a:t>
            </a:r>
            <a:r>
              <a:rPr lang="en-US" altLang="en-US" sz="2400"/>
              <a:t> of address/ports on path from source to destination</a:t>
            </a:r>
          </a:p>
          <a:p>
            <a:pPr lvl="1"/>
            <a:r>
              <a:rPr lang="en-US" altLang="en-US" sz="2000"/>
              <a:t>One direction per switch: port, next switch; (absolute)</a:t>
            </a:r>
          </a:p>
          <a:p>
            <a:pPr lvl="1"/>
            <a:r>
              <a:rPr lang="en-US" altLang="en-US" sz="2000"/>
              <a:t>Switches read, use, and then discard directions</a:t>
            </a:r>
          </a:p>
          <a:p>
            <a:r>
              <a:rPr lang="en-US" altLang="en-US" sz="2400"/>
              <a:t>Used in some system area networks (</a:t>
            </a:r>
            <a:r>
              <a:rPr lang="en-US" altLang="en-US" sz="2400" b="1">
                <a:solidFill>
                  <a:srgbClr val="CC0000"/>
                </a:solidFill>
              </a:rPr>
              <a:t>SANs</a:t>
            </a:r>
            <a:r>
              <a:rPr lang="en-US" altLang="en-US" sz="2400"/>
              <a:t>)</a:t>
            </a:r>
          </a:p>
          <a:p>
            <a:r>
              <a:rPr lang="en-US" altLang="en-US" sz="2400"/>
              <a:t>Directions may be rotated instead of discarding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2DF3EB8A-3CCC-FC12-8B2B-5587BF7705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283BB5-97A0-4245-9592-ED18BB939834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6C8413D5-443A-F083-785E-4E0A84E0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E88BDC4-F63F-41C9-8C42-DFE0A89644E9}" type="slidenum">
              <a:rPr lang="en-US" altLang="en-US">
                <a:solidFill>
                  <a:schemeClr val="bg1"/>
                </a:solidFill>
              </a:rPr>
              <a:pPr/>
              <a:t>29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4135" name="Rectangle 119">
            <a:extLst>
              <a:ext uri="{FF2B5EF4-FFF2-40B4-BE49-F238E27FC236}">
                <a16:creationId xmlns:a16="http://schemas.microsoft.com/office/drawing/2014/main" id="{FD26D29C-C79B-475C-B6D8-C4C05F81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946650"/>
            <a:ext cx="2593975" cy="12144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D637CF34-6F93-8C45-79DE-F2B134A94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Data Transfer in Source Routing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2232D55D-CAC9-2858-E226-968A6C989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49488"/>
            <a:ext cx="3219450" cy="4151312"/>
          </a:xfrm>
        </p:spPr>
        <p:txBody>
          <a:bodyPr/>
          <a:lstStyle/>
          <a:p>
            <a:r>
              <a:rPr lang="en-US" altLang="en-US" sz="2400"/>
              <a:t>Analogous to following directions</a:t>
            </a:r>
          </a:p>
        </p:txBody>
      </p:sp>
      <p:sp>
        <p:nvSpPr>
          <p:cNvPr id="47111" name="Freeform 4">
            <a:extLst>
              <a:ext uri="{FF2B5EF4-FFF2-40B4-BE49-F238E27FC236}">
                <a16:creationId xmlns:a16="http://schemas.microsoft.com/office/drawing/2014/main" id="{CE18EA54-E422-F7B3-3B36-93491CD99D4A}"/>
              </a:ext>
            </a:extLst>
          </p:cNvPr>
          <p:cNvSpPr>
            <a:spLocks/>
          </p:cNvSpPr>
          <p:nvPr/>
        </p:nvSpPr>
        <p:spPr bwMode="auto">
          <a:xfrm>
            <a:off x="6745288" y="5307013"/>
            <a:ext cx="414337" cy="485775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7112" name="Freeform 5">
            <a:extLst>
              <a:ext uri="{FF2B5EF4-FFF2-40B4-BE49-F238E27FC236}">
                <a16:creationId xmlns:a16="http://schemas.microsoft.com/office/drawing/2014/main" id="{DD039F35-CB92-44DB-7007-9951F2F6149B}"/>
              </a:ext>
            </a:extLst>
          </p:cNvPr>
          <p:cNvSpPr>
            <a:spLocks/>
          </p:cNvSpPr>
          <p:nvPr/>
        </p:nvSpPr>
        <p:spPr bwMode="auto">
          <a:xfrm>
            <a:off x="3605213" y="3292475"/>
            <a:ext cx="412750" cy="485775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7113" name="Freeform 6">
            <a:extLst>
              <a:ext uri="{FF2B5EF4-FFF2-40B4-BE49-F238E27FC236}">
                <a16:creationId xmlns:a16="http://schemas.microsoft.com/office/drawing/2014/main" id="{670B56B9-6954-B301-B0EC-4FC496D05051}"/>
              </a:ext>
            </a:extLst>
          </p:cNvPr>
          <p:cNvSpPr>
            <a:spLocks/>
          </p:cNvSpPr>
          <p:nvPr/>
        </p:nvSpPr>
        <p:spPr bwMode="auto">
          <a:xfrm>
            <a:off x="7997825" y="5384800"/>
            <a:ext cx="411163" cy="331788"/>
          </a:xfrm>
          <a:custGeom>
            <a:avLst/>
            <a:gdLst>
              <a:gd name="T0" fmla="*/ 2147483646 w 248"/>
              <a:gd name="T1" fmla="*/ 2147483646 h 170"/>
              <a:gd name="T2" fmla="*/ 2147483646 w 248"/>
              <a:gd name="T3" fmla="*/ 0 h 170"/>
              <a:gd name="T4" fmla="*/ 0 w 248"/>
              <a:gd name="T5" fmla="*/ 0 h 170"/>
              <a:gd name="T6" fmla="*/ 0 w 248"/>
              <a:gd name="T7" fmla="*/ 2147483646 h 170"/>
              <a:gd name="T8" fmla="*/ 2147483646 w 248"/>
              <a:gd name="T9" fmla="*/ 2147483646 h 170"/>
              <a:gd name="T10" fmla="*/ 2147483646 w 248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8"/>
              <a:gd name="T19" fmla="*/ 0 h 170"/>
              <a:gd name="T20" fmla="*/ 248 w 248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8" h="170">
                <a:moveTo>
                  <a:pt x="248" y="170"/>
                </a:moveTo>
                <a:lnTo>
                  <a:pt x="248" y="0"/>
                </a:lnTo>
                <a:lnTo>
                  <a:pt x="0" y="0"/>
                </a:lnTo>
                <a:lnTo>
                  <a:pt x="0" y="170"/>
                </a:lnTo>
                <a:lnTo>
                  <a:pt x="248" y="170"/>
                </a:lnTo>
              </a:path>
            </a:pathLst>
          </a:cu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Rectangle 7">
            <a:extLst>
              <a:ext uri="{FF2B5EF4-FFF2-40B4-BE49-F238E27FC236}">
                <a16:creationId xmlns:a16="http://schemas.microsoft.com/office/drawing/2014/main" id="{5DF21B77-C547-53EC-55F5-AF476DBB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8" y="31972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7115" name="Rectangle 8">
            <a:extLst>
              <a:ext uri="{FF2B5EF4-FFF2-40B4-BE49-F238E27FC236}">
                <a16:creationId xmlns:a16="http://schemas.microsoft.com/office/drawing/2014/main" id="{3F7B7D84-86A1-08FE-93DD-A9449A29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9781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7116" name="Rectangle 9">
            <a:extLst>
              <a:ext uri="{FF2B5EF4-FFF2-40B4-BE49-F238E27FC236}">
                <a16:creationId xmlns:a16="http://schemas.microsoft.com/office/drawing/2014/main" id="{A7470A4E-D276-360C-673A-FF6EB572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294481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7117" name="Rectangle 10">
            <a:extLst>
              <a:ext uri="{FF2B5EF4-FFF2-40B4-BE49-F238E27FC236}">
                <a16:creationId xmlns:a16="http://schemas.microsoft.com/office/drawing/2014/main" id="{F7770EE5-98A3-E3D0-2A82-409116E18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488" y="23034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7118" name="Rectangle 11">
            <a:extLst>
              <a:ext uri="{FF2B5EF4-FFF2-40B4-BE49-F238E27FC236}">
                <a16:creationId xmlns:a16="http://schemas.microsoft.com/office/drawing/2014/main" id="{3A45DEA6-F302-662B-CA98-79ACA2F3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4945063"/>
            <a:ext cx="71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7119" name="Rectangle 12">
            <a:extLst>
              <a:ext uri="{FF2B5EF4-FFF2-40B4-BE49-F238E27FC236}">
                <a16:creationId xmlns:a16="http://schemas.microsoft.com/office/drawing/2014/main" id="{F40B4564-0449-669A-5A82-AA1A3B19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53467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7120" name="Rectangle 13">
            <a:extLst>
              <a:ext uri="{FF2B5EF4-FFF2-40B4-BE49-F238E27FC236}">
                <a16:creationId xmlns:a16="http://schemas.microsoft.com/office/drawing/2014/main" id="{D72C3E09-92B7-8C40-F6C1-9AA01728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5572125"/>
            <a:ext cx="71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7121" name="Rectangle 14">
            <a:extLst>
              <a:ext uri="{FF2B5EF4-FFF2-40B4-BE49-F238E27FC236}">
                <a16:creationId xmlns:a16="http://schemas.microsoft.com/office/drawing/2014/main" id="{BCAB2C11-746A-13B6-2EE7-444D6008D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58356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7122" name="Rectangle 15">
            <a:extLst>
              <a:ext uri="{FF2B5EF4-FFF2-40B4-BE49-F238E27FC236}">
                <a16:creationId xmlns:a16="http://schemas.microsoft.com/office/drawing/2014/main" id="{473A52F5-0A80-B3F5-B899-4EB693E4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28956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1000"/>
          </a:p>
        </p:txBody>
      </p:sp>
      <p:sp>
        <p:nvSpPr>
          <p:cNvPr id="47123" name="Rectangle 16">
            <a:extLst>
              <a:ext uri="{FF2B5EF4-FFF2-40B4-BE49-F238E27FC236}">
                <a16:creationId xmlns:a16="http://schemas.microsoft.com/office/drawing/2014/main" id="{D80AA9C8-18F4-88DC-130B-490BFDF21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33242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1000"/>
          </a:p>
        </p:txBody>
      </p:sp>
      <p:sp>
        <p:nvSpPr>
          <p:cNvPr id="47124" name="Rectangle 17">
            <a:extLst>
              <a:ext uri="{FF2B5EF4-FFF2-40B4-BE49-F238E27FC236}">
                <a16:creationId xmlns:a16="http://schemas.microsoft.com/office/drawing/2014/main" id="{3A6E022C-A049-CDB4-3BC4-9579BFDD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33337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1000"/>
          </a:p>
        </p:txBody>
      </p:sp>
      <p:sp>
        <p:nvSpPr>
          <p:cNvPr id="47125" name="Rectangle 18">
            <a:extLst>
              <a:ext uri="{FF2B5EF4-FFF2-40B4-BE49-F238E27FC236}">
                <a16:creationId xmlns:a16="http://schemas.microsoft.com/office/drawing/2014/main" id="{0C619BB5-A135-D6E5-6A0F-B3F0A879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3819525"/>
            <a:ext cx="71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1000"/>
          </a:p>
        </p:txBody>
      </p:sp>
      <p:sp>
        <p:nvSpPr>
          <p:cNvPr id="47126" name="Line 19">
            <a:extLst>
              <a:ext uri="{FF2B5EF4-FFF2-40B4-BE49-F238E27FC236}">
                <a16:creationId xmlns:a16="http://schemas.microsoft.com/office/drawing/2014/main" id="{4DD6B2FA-AFE7-8AAD-E314-9E7E0E6F5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7238" y="3548063"/>
            <a:ext cx="295275" cy="3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Freeform 20">
            <a:extLst>
              <a:ext uri="{FF2B5EF4-FFF2-40B4-BE49-F238E27FC236}">
                <a16:creationId xmlns:a16="http://schemas.microsoft.com/office/drawing/2014/main" id="{D876DDA9-22E4-06EB-EA07-F54C056E0992}"/>
              </a:ext>
            </a:extLst>
          </p:cNvPr>
          <p:cNvSpPr>
            <a:spLocks/>
          </p:cNvSpPr>
          <p:nvPr/>
        </p:nvSpPr>
        <p:spPr bwMode="auto">
          <a:xfrm flipV="1">
            <a:off x="4005263" y="2925763"/>
            <a:ext cx="1878012" cy="617537"/>
          </a:xfrm>
          <a:custGeom>
            <a:avLst/>
            <a:gdLst>
              <a:gd name="T0" fmla="*/ 0 w 1129"/>
              <a:gd name="T1" fmla="*/ 0 h 314"/>
              <a:gd name="T2" fmla="*/ 2147483646 w 1129"/>
              <a:gd name="T3" fmla="*/ 2147483646 h 314"/>
              <a:gd name="T4" fmla="*/ 2147483646 w 1129"/>
              <a:gd name="T5" fmla="*/ 2147483646 h 314"/>
              <a:gd name="T6" fmla="*/ 2147483646 w 1129"/>
              <a:gd name="T7" fmla="*/ 2147483646 h 314"/>
              <a:gd name="T8" fmla="*/ 2147483646 w 1129"/>
              <a:gd name="T9" fmla="*/ 2147483646 h 314"/>
              <a:gd name="T10" fmla="*/ 2147483646 w 1129"/>
              <a:gd name="T11" fmla="*/ 2147483646 h 314"/>
              <a:gd name="T12" fmla="*/ 2147483646 w 1129"/>
              <a:gd name="T13" fmla="*/ 2147483646 h 314"/>
              <a:gd name="T14" fmla="*/ 2147483646 w 1129"/>
              <a:gd name="T15" fmla="*/ 2147483646 h 314"/>
              <a:gd name="T16" fmla="*/ 2147483646 w 1129"/>
              <a:gd name="T17" fmla="*/ 2147483646 h 314"/>
              <a:gd name="T18" fmla="*/ 2147483646 w 1129"/>
              <a:gd name="T19" fmla="*/ 2147483646 h 314"/>
              <a:gd name="T20" fmla="*/ 2147483646 w 1129"/>
              <a:gd name="T21" fmla="*/ 2147483646 h 314"/>
              <a:gd name="T22" fmla="*/ 2147483646 w 1129"/>
              <a:gd name="T23" fmla="*/ 2147483646 h 314"/>
              <a:gd name="T24" fmla="*/ 2147483646 w 1129"/>
              <a:gd name="T25" fmla="*/ 2147483646 h 314"/>
              <a:gd name="T26" fmla="*/ 2147483646 w 1129"/>
              <a:gd name="T27" fmla="*/ 2147483646 h 314"/>
              <a:gd name="T28" fmla="*/ 2147483646 w 1129"/>
              <a:gd name="T29" fmla="*/ 2147483646 h 314"/>
              <a:gd name="T30" fmla="*/ 2147483646 w 1129"/>
              <a:gd name="T31" fmla="*/ 2147483646 h 314"/>
              <a:gd name="T32" fmla="*/ 2147483646 w 1129"/>
              <a:gd name="T33" fmla="*/ 2147483646 h 314"/>
              <a:gd name="T34" fmla="*/ 2147483646 w 1129"/>
              <a:gd name="T35" fmla="*/ 2147483646 h 314"/>
              <a:gd name="T36" fmla="*/ 2147483646 w 1129"/>
              <a:gd name="T37" fmla="*/ 2147483646 h 314"/>
              <a:gd name="T38" fmla="*/ 2147483646 w 1129"/>
              <a:gd name="T39" fmla="*/ 2147483646 h 314"/>
              <a:gd name="T40" fmla="*/ 2147483646 w 1129"/>
              <a:gd name="T41" fmla="*/ 2147483646 h 314"/>
              <a:gd name="T42" fmla="*/ 2147483646 w 1129"/>
              <a:gd name="T43" fmla="*/ 2147483646 h 314"/>
              <a:gd name="T44" fmla="*/ 2147483646 w 1129"/>
              <a:gd name="T45" fmla="*/ 2147483646 h 314"/>
              <a:gd name="T46" fmla="*/ 2147483646 w 1129"/>
              <a:gd name="T47" fmla="*/ 2147483646 h 314"/>
              <a:gd name="T48" fmla="*/ 2147483646 w 1129"/>
              <a:gd name="T49" fmla="*/ 2147483646 h 314"/>
              <a:gd name="T50" fmla="*/ 2147483646 w 1129"/>
              <a:gd name="T51" fmla="*/ 2147483646 h 314"/>
              <a:gd name="T52" fmla="*/ 2147483646 w 1129"/>
              <a:gd name="T53" fmla="*/ 2147483646 h 314"/>
              <a:gd name="T54" fmla="*/ 2147483646 w 1129"/>
              <a:gd name="T55" fmla="*/ 2147483646 h 314"/>
              <a:gd name="T56" fmla="*/ 2147483646 w 1129"/>
              <a:gd name="T57" fmla="*/ 2147483646 h 314"/>
              <a:gd name="T58" fmla="*/ 2147483646 w 1129"/>
              <a:gd name="T59" fmla="*/ 2147483646 h 314"/>
              <a:gd name="T60" fmla="*/ 2147483646 w 1129"/>
              <a:gd name="T61" fmla="*/ 2147483646 h 314"/>
              <a:gd name="T62" fmla="*/ 2147483646 w 1129"/>
              <a:gd name="T63" fmla="*/ 2147483646 h 314"/>
              <a:gd name="T64" fmla="*/ 2147483646 w 1129"/>
              <a:gd name="T65" fmla="*/ 2147483646 h 314"/>
              <a:gd name="T66" fmla="*/ 2147483646 w 1129"/>
              <a:gd name="T67" fmla="*/ 2147483646 h 314"/>
              <a:gd name="T68" fmla="*/ 2147483646 w 1129"/>
              <a:gd name="T69" fmla="*/ 2147483646 h 314"/>
              <a:gd name="T70" fmla="*/ 2147483646 w 1129"/>
              <a:gd name="T71" fmla="*/ 2147483646 h 314"/>
              <a:gd name="T72" fmla="*/ 2147483646 w 1129"/>
              <a:gd name="T73" fmla="*/ 2147483646 h 314"/>
              <a:gd name="T74" fmla="*/ 2147483646 w 1129"/>
              <a:gd name="T75" fmla="*/ 2147483646 h 314"/>
              <a:gd name="T76" fmla="*/ 2147483646 w 1129"/>
              <a:gd name="T77" fmla="*/ 2147483646 h 314"/>
              <a:gd name="T78" fmla="*/ 2147483646 w 1129"/>
              <a:gd name="T79" fmla="*/ 2147483646 h 314"/>
              <a:gd name="T80" fmla="*/ 2147483646 w 1129"/>
              <a:gd name="T81" fmla="*/ 2147483646 h 314"/>
              <a:gd name="T82" fmla="*/ 2147483646 w 1129"/>
              <a:gd name="T83" fmla="*/ 2147483646 h 314"/>
              <a:gd name="T84" fmla="*/ 2147483646 w 1129"/>
              <a:gd name="T85" fmla="*/ 2147483646 h 31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29"/>
              <a:gd name="T130" fmla="*/ 0 h 314"/>
              <a:gd name="T131" fmla="*/ 1129 w 1129"/>
              <a:gd name="T132" fmla="*/ 314 h 31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29" h="314">
                <a:moveTo>
                  <a:pt x="0" y="0"/>
                </a:moveTo>
                <a:lnTo>
                  <a:pt x="328" y="3"/>
                </a:lnTo>
                <a:lnTo>
                  <a:pt x="331" y="3"/>
                </a:lnTo>
                <a:lnTo>
                  <a:pt x="337" y="3"/>
                </a:lnTo>
                <a:lnTo>
                  <a:pt x="350" y="3"/>
                </a:lnTo>
                <a:lnTo>
                  <a:pt x="365" y="6"/>
                </a:lnTo>
                <a:lnTo>
                  <a:pt x="384" y="9"/>
                </a:lnTo>
                <a:lnTo>
                  <a:pt x="406" y="12"/>
                </a:lnTo>
                <a:lnTo>
                  <a:pt x="428" y="19"/>
                </a:lnTo>
                <a:lnTo>
                  <a:pt x="453" y="28"/>
                </a:lnTo>
                <a:lnTo>
                  <a:pt x="475" y="38"/>
                </a:lnTo>
                <a:lnTo>
                  <a:pt x="500" y="47"/>
                </a:lnTo>
                <a:lnTo>
                  <a:pt x="529" y="63"/>
                </a:lnTo>
                <a:lnTo>
                  <a:pt x="551" y="78"/>
                </a:lnTo>
                <a:lnTo>
                  <a:pt x="567" y="94"/>
                </a:lnTo>
                <a:lnTo>
                  <a:pt x="582" y="107"/>
                </a:lnTo>
                <a:lnTo>
                  <a:pt x="592" y="119"/>
                </a:lnTo>
                <a:lnTo>
                  <a:pt x="601" y="132"/>
                </a:lnTo>
                <a:lnTo>
                  <a:pt x="607" y="145"/>
                </a:lnTo>
                <a:lnTo>
                  <a:pt x="614" y="154"/>
                </a:lnTo>
                <a:lnTo>
                  <a:pt x="620" y="163"/>
                </a:lnTo>
                <a:lnTo>
                  <a:pt x="626" y="176"/>
                </a:lnTo>
                <a:lnTo>
                  <a:pt x="636" y="185"/>
                </a:lnTo>
                <a:lnTo>
                  <a:pt x="642" y="195"/>
                </a:lnTo>
                <a:lnTo>
                  <a:pt x="648" y="204"/>
                </a:lnTo>
                <a:lnTo>
                  <a:pt x="655" y="214"/>
                </a:lnTo>
                <a:lnTo>
                  <a:pt x="661" y="223"/>
                </a:lnTo>
                <a:lnTo>
                  <a:pt x="667" y="233"/>
                </a:lnTo>
                <a:lnTo>
                  <a:pt x="673" y="245"/>
                </a:lnTo>
                <a:lnTo>
                  <a:pt x="683" y="255"/>
                </a:lnTo>
                <a:lnTo>
                  <a:pt x="689" y="264"/>
                </a:lnTo>
                <a:lnTo>
                  <a:pt x="702" y="274"/>
                </a:lnTo>
                <a:lnTo>
                  <a:pt x="711" y="283"/>
                </a:lnTo>
                <a:lnTo>
                  <a:pt x="727" y="292"/>
                </a:lnTo>
                <a:lnTo>
                  <a:pt x="739" y="299"/>
                </a:lnTo>
                <a:lnTo>
                  <a:pt x="755" y="305"/>
                </a:lnTo>
                <a:lnTo>
                  <a:pt x="771" y="308"/>
                </a:lnTo>
                <a:lnTo>
                  <a:pt x="784" y="311"/>
                </a:lnTo>
                <a:lnTo>
                  <a:pt x="796" y="311"/>
                </a:lnTo>
                <a:lnTo>
                  <a:pt x="802" y="314"/>
                </a:lnTo>
                <a:lnTo>
                  <a:pt x="809" y="314"/>
                </a:lnTo>
                <a:lnTo>
                  <a:pt x="812" y="314"/>
                </a:lnTo>
                <a:lnTo>
                  <a:pt x="1129" y="31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Freeform 21">
            <a:extLst>
              <a:ext uri="{FF2B5EF4-FFF2-40B4-BE49-F238E27FC236}">
                <a16:creationId xmlns:a16="http://schemas.microsoft.com/office/drawing/2014/main" id="{67650423-A008-1F00-64A9-8468673D0E1E}"/>
              </a:ext>
            </a:extLst>
          </p:cNvPr>
          <p:cNvSpPr>
            <a:spLocks/>
          </p:cNvSpPr>
          <p:nvPr/>
        </p:nvSpPr>
        <p:spPr bwMode="auto">
          <a:xfrm>
            <a:off x="6086475" y="3160713"/>
            <a:ext cx="884238" cy="2136775"/>
          </a:xfrm>
          <a:custGeom>
            <a:avLst/>
            <a:gdLst>
              <a:gd name="T0" fmla="*/ 0 w 532"/>
              <a:gd name="T1" fmla="*/ 0 h 1104"/>
              <a:gd name="T2" fmla="*/ 2147483646 w 532"/>
              <a:gd name="T3" fmla="*/ 2147483646 h 1104"/>
              <a:gd name="T4" fmla="*/ 2147483646 w 532"/>
              <a:gd name="T5" fmla="*/ 2147483646 h 1104"/>
              <a:gd name="T6" fmla="*/ 2147483646 w 532"/>
              <a:gd name="T7" fmla="*/ 2147483646 h 1104"/>
              <a:gd name="T8" fmla="*/ 2147483646 w 532"/>
              <a:gd name="T9" fmla="*/ 2147483646 h 1104"/>
              <a:gd name="T10" fmla="*/ 2147483646 w 532"/>
              <a:gd name="T11" fmla="*/ 2147483646 h 1104"/>
              <a:gd name="T12" fmla="*/ 2147483646 w 532"/>
              <a:gd name="T13" fmla="*/ 2147483646 h 1104"/>
              <a:gd name="T14" fmla="*/ 2147483646 w 532"/>
              <a:gd name="T15" fmla="*/ 2147483646 h 1104"/>
              <a:gd name="T16" fmla="*/ 2147483646 w 532"/>
              <a:gd name="T17" fmla="*/ 2147483646 h 1104"/>
              <a:gd name="T18" fmla="*/ 2147483646 w 532"/>
              <a:gd name="T19" fmla="*/ 2147483646 h 1104"/>
              <a:gd name="T20" fmla="*/ 2147483646 w 532"/>
              <a:gd name="T21" fmla="*/ 2147483646 h 1104"/>
              <a:gd name="T22" fmla="*/ 2147483646 w 532"/>
              <a:gd name="T23" fmla="*/ 2147483646 h 1104"/>
              <a:gd name="T24" fmla="*/ 2147483646 w 532"/>
              <a:gd name="T25" fmla="*/ 2147483646 h 1104"/>
              <a:gd name="T26" fmla="*/ 2147483646 w 532"/>
              <a:gd name="T27" fmla="*/ 2147483646 h 1104"/>
              <a:gd name="T28" fmla="*/ 2147483646 w 532"/>
              <a:gd name="T29" fmla="*/ 2147483646 h 1104"/>
              <a:gd name="T30" fmla="*/ 2147483646 w 532"/>
              <a:gd name="T31" fmla="*/ 2147483646 h 1104"/>
              <a:gd name="T32" fmla="*/ 2147483646 w 532"/>
              <a:gd name="T33" fmla="*/ 2147483646 h 1104"/>
              <a:gd name="T34" fmla="*/ 2147483646 w 532"/>
              <a:gd name="T35" fmla="*/ 2147483646 h 1104"/>
              <a:gd name="T36" fmla="*/ 2147483646 w 532"/>
              <a:gd name="T37" fmla="*/ 2147483646 h 1104"/>
              <a:gd name="T38" fmla="*/ 2147483646 w 532"/>
              <a:gd name="T39" fmla="*/ 2147483646 h 1104"/>
              <a:gd name="T40" fmla="*/ 2147483646 w 532"/>
              <a:gd name="T41" fmla="*/ 2147483646 h 1104"/>
              <a:gd name="T42" fmla="*/ 2147483646 w 532"/>
              <a:gd name="T43" fmla="*/ 2147483646 h 1104"/>
              <a:gd name="T44" fmla="*/ 2147483646 w 532"/>
              <a:gd name="T45" fmla="*/ 2147483646 h 1104"/>
              <a:gd name="T46" fmla="*/ 2147483646 w 532"/>
              <a:gd name="T47" fmla="*/ 2147483646 h 1104"/>
              <a:gd name="T48" fmla="*/ 2147483646 w 532"/>
              <a:gd name="T49" fmla="*/ 2147483646 h 1104"/>
              <a:gd name="T50" fmla="*/ 2147483646 w 532"/>
              <a:gd name="T51" fmla="*/ 2147483646 h 1104"/>
              <a:gd name="T52" fmla="*/ 2147483646 w 532"/>
              <a:gd name="T53" fmla="*/ 2147483646 h 1104"/>
              <a:gd name="T54" fmla="*/ 2147483646 w 532"/>
              <a:gd name="T55" fmla="*/ 2147483646 h 1104"/>
              <a:gd name="T56" fmla="*/ 2147483646 w 532"/>
              <a:gd name="T57" fmla="*/ 2147483646 h 1104"/>
              <a:gd name="T58" fmla="*/ 2147483646 w 532"/>
              <a:gd name="T59" fmla="*/ 2147483646 h 1104"/>
              <a:gd name="T60" fmla="*/ 2147483646 w 532"/>
              <a:gd name="T61" fmla="*/ 2147483646 h 1104"/>
              <a:gd name="T62" fmla="*/ 2147483646 w 532"/>
              <a:gd name="T63" fmla="*/ 2147483646 h 1104"/>
              <a:gd name="T64" fmla="*/ 2147483646 w 532"/>
              <a:gd name="T65" fmla="*/ 2147483646 h 1104"/>
              <a:gd name="T66" fmla="*/ 2147483646 w 532"/>
              <a:gd name="T67" fmla="*/ 2147483646 h 1104"/>
              <a:gd name="T68" fmla="*/ 2147483646 w 532"/>
              <a:gd name="T69" fmla="*/ 2147483646 h 1104"/>
              <a:gd name="T70" fmla="*/ 2147483646 w 532"/>
              <a:gd name="T71" fmla="*/ 2147483646 h 1104"/>
              <a:gd name="T72" fmla="*/ 2147483646 w 532"/>
              <a:gd name="T73" fmla="*/ 2147483646 h 1104"/>
              <a:gd name="T74" fmla="*/ 2147483646 w 532"/>
              <a:gd name="T75" fmla="*/ 2147483646 h 1104"/>
              <a:gd name="T76" fmla="*/ 2147483646 w 532"/>
              <a:gd name="T77" fmla="*/ 2147483646 h 1104"/>
              <a:gd name="T78" fmla="*/ 2147483646 w 532"/>
              <a:gd name="T79" fmla="*/ 2147483646 h 1104"/>
              <a:gd name="T80" fmla="*/ 2147483646 w 532"/>
              <a:gd name="T81" fmla="*/ 2147483646 h 1104"/>
              <a:gd name="T82" fmla="*/ 2147483646 w 532"/>
              <a:gd name="T83" fmla="*/ 2147483646 h 1104"/>
              <a:gd name="T84" fmla="*/ 2147483646 w 532"/>
              <a:gd name="T85" fmla="*/ 2147483646 h 1104"/>
              <a:gd name="T86" fmla="*/ 2147483646 w 532"/>
              <a:gd name="T87" fmla="*/ 2147483646 h 1104"/>
              <a:gd name="T88" fmla="*/ 2147483646 w 532"/>
              <a:gd name="T89" fmla="*/ 2147483646 h 1104"/>
              <a:gd name="T90" fmla="*/ 2147483646 w 532"/>
              <a:gd name="T91" fmla="*/ 2147483646 h 1104"/>
              <a:gd name="T92" fmla="*/ 2147483646 w 532"/>
              <a:gd name="T93" fmla="*/ 2147483646 h 1104"/>
              <a:gd name="T94" fmla="*/ 2147483646 w 532"/>
              <a:gd name="T95" fmla="*/ 2147483646 h 1104"/>
              <a:gd name="T96" fmla="*/ 2147483646 w 532"/>
              <a:gd name="T97" fmla="*/ 2147483646 h 1104"/>
              <a:gd name="T98" fmla="*/ 2147483646 w 532"/>
              <a:gd name="T99" fmla="*/ 2147483646 h 1104"/>
              <a:gd name="T100" fmla="*/ 2147483646 w 532"/>
              <a:gd name="T101" fmla="*/ 2147483646 h 1104"/>
              <a:gd name="T102" fmla="*/ 2147483646 w 532"/>
              <a:gd name="T103" fmla="*/ 2147483646 h 110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2"/>
              <a:gd name="T157" fmla="*/ 0 h 1104"/>
              <a:gd name="T158" fmla="*/ 532 w 532"/>
              <a:gd name="T159" fmla="*/ 1104 h 1104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2" h="1104">
                <a:moveTo>
                  <a:pt x="0" y="0"/>
                </a:moveTo>
                <a:lnTo>
                  <a:pt x="3" y="236"/>
                </a:lnTo>
                <a:lnTo>
                  <a:pt x="3" y="239"/>
                </a:lnTo>
                <a:lnTo>
                  <a:pt x="3" y="245"/>
                </a:lnTo>
                <a:lnTo>
                  <a:pt x="3" y="258"/>
                </a:lnTo>
                <a:lnTo>
                  <a:pt x="6" y="271"/>
                </a:lnTo>
                <a:lnTo>
                  <a:pt x="6" y="286"/>
                </a:lnTo>
                <a:lnTo>
                  <a:pt x="10" y="302"/>
                </a:lnTo>
                <a:lnTo>
                  <a:pt x="16" y="318"/>
                </a:lnTo>
                <a:lnTo>
                  <a:pt x="22" y="334"/>
                </a:lnTo>
                <a:lnTo>
                  <a:pt x="28" y="346"/>
                </a:lnTo>
                <a:lnTo>
                  <a:pt x="38" y="359"/>
                </a:lnTo>
                <a:lnTo>
                  <a:pt x="47" y="365"/>
                </a:lnTo>
                <a:lnTo>
                  <a:pt x="54" y="374"/>
                </a:lnTo>
                <a:lnTo>
                  <a:pt x="63" y="381"/>
                </a:lnTo>
                <a:lnTo>
                  <a:pt x="69" y="387"/>
                </a:lnTo>
                <a:lnTo>
                  <a:pt x="76" y="390"/>
                </a:lnTo>
                <a:lnTo>
                  <a:pt x="85" y="397"/>
                </a:lnTo>
                <a:lnTo>
                  <a:pt x="91" y="403"/>
                </a:lnTo>
                <a:lnTo>
                  <a:pt x="98" y="406"/>
                </a:lnTo>
                <a:lnTo>
                  <a:pt x="107" y="409"/>
                </a:lnTo>
                <a:lnTo>
                  <a:pt x="113" y="415"/>
                </a:lnTo>
                <a:lnTo>
                  <a:pt x="126" y="422"/>
                </a:lnTo>
                <a:lnTo>
                  <a:pt x="151" y="431"/>
                </a:lnTo>
                <a:lnTo>
                  <a:pt x="179" y="447"/>
                </a:lnTo>
                <a:lnTo>
                  <a:pt x="214" y="466"/>
                </a:lnTo>
                <a:lnTo>
                  <a:pt x="252" y="485"/>
                </a:lnTo>
                <a:lnTo>
                  <a:pt x="293" y="503"/>
                </a:lnTo>
                <a:lnTo>
                  <a:pt x="327" y="522"/>
                </a:lnTo>
                <a:lnTo>
                  <a:pt x="362" y="541"/>
                </a:lnTo>
                <a:lnTo>
                  <a:pt x="387" y="554"/>
                </a:lnTo>
                <a:lnTo>
                  <a:pt x="406" y="566"/>
                </a:lnTo>
                <a:lnTo>
                  <a:pt x="425" y="579"/>
                </a:lnTo>
                <a:lnTo>
                  <a:pt x="440" y="592"/>
                </a:lnTo>
                <a:lnTo>
                  <a:pt x="456" y="604"/>
                </a:lnTo>
                <a:lnTo>
                  <a:pt x="469" y="617"/>
                </a:lnTo>
                <a:lnTo>
                  <a:pt x="481" y="629"/>
                </a:lnTo>
                <a:lnTo>
                  <a:pt x="494" y="642"/>
                </a:lnTo>
                <a:lnTo>
                  <a:pt x="503" y="661"/>
                </a:lnTo>
                <a:lnTo>
                  <a:pt x="513" y="676"/>
                </a:lnTo>
                <a:lnTo>
                  <a:pt x="519" y="699"/>
                </a:lnTo>
                <a:lnTo>
                  <a:pt x="525" y="724"/>
                </a:lnTo>
                <a:lnTo>
                  <a:pt x="528" y="743"/>
                </a:lnTo>
                <a:lnTo>
                  <a:pt x="528" y="777"/>
                </a:lnTo>
                <a:lnTo>
                  <a:pt x="532" y="821"/>
                </a:lnTo>
                <a:lnTo>
                  <a:pt x="532" y="872"/>
                </a:lnTo>
                <a:lnTo>
                  <a:pt x="532" y="928"/>
                </a:lnTo>
                <a:lnTo>
                  <a:pt x="532" y="982"/>
                </a:lnTo>
                <a:lnTo>
                  <a:pt x="528" y="1029"/>
                </a:lnTo>
                <a:lnTo>
                  <a:pt x="528" y="1067"/>
                </a:lnTo>
                <a:lnTo>
                  <a:pt x="528" y="1095"/>
                </a:lnTo>
                <a:lnTo>
                  <a:pt x="528" y="110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Line 22">
            <a:extLst>
              <a:ext uri="{FF2B5EF4-FFF2-40B4-BE49-F238E27FC236}">
                <a16:creationId xmlns:a16="http://schemas.microsoft.com/office/drawing/2014/main" id="{02560601-28EB-E677-8477-ADC2D7D6A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5543550"/>
            <a:ext cx="323850" cy="79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3">
            <a:extLst>
              <a:ext uri="{FF2B5EF4-FFF2-40B4-BE49-F238E27FC236}">
                <a16:creationId xmlns:a16="http://schemas.microsoft.com/office/drawing/2014/main" id="{AA8E61BF-587A-8BB8-D1D5-28206DA2E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5543550"/>
            <a:ext cx="833437" cy="79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4">
            <a:extLst>
              <a:ext uri="{FF2B5EF4-FFF2-40B4-BE49-F238E27FC236}">
                <a16:creationId xmlns:a16="http://schemas.microsoft.com/office/drawing/2014/main" id="{6AF5F194-C75C-8DA6-3865-0C15AE158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5808663"/>
            <a:ext cx="1587" cy="3714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Rectangle 25">
            <a:extLst>
              <a:ext uri="{FF2B5EF4-FFF2-40B4-BE49-F238E27FC236}">
                <a16:creationId xmlns:a16="http://schemas.microsoft.com/office/drawing/2014/main" id="{39377302-6FE9-3C88-FAB6-7A3AF6572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4857750"/>
            <a:ext cx="477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3</a:t>
            </a:r>
            <a:endParaRPr lang="en-US" altLang="en-US" sz="1000"/>
          </a:p>
        </p:txBody>
      </p:sp>
      <p:sp>
        <p:nvSpPr>
          <p:cNvPr id="47133" name="Rectangle 26">
            <a:extLst>
              <a:ext uri="{FF2B5EF4-FFF2-40B4-BE49-F238E27FC236}">
                <a16:creationId xmlns:a16="http://schemas.microsoft.com/office/drawing/2014/main" id="{D7D72C68-BCC1-95EC-E996-16AC2B79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350" y="5141913"/>
            <a:ext cx="379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B</a:t>
            </a:r>
            <a:endParaRPr lang="en-US" altLang="en-US" sz="1000"/>
          </a:p>
        </p:txBody>
      </p:sp>
      <p:sp>
        <p:nvSpPr>
          <p:cNvPr id="47134" name="Rectangle 27">
            <a:extLst>
              <a:ext uri="{FF2B5EF4-FFF2-40B4-BE49-F238E27FC236}">
                <a16:creationId xmlns:a16="http://schemas.microsoft.com/office/drawing/2014/main" id="{CA9EC33E-6445-CA46-8937-94CC944B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301875"/>
            <a:ext cx="4778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2</a:t>
            </a:r>
            <a:endParaRPr lang="en-US" altLang="en-US" sz="1000"/>
          </a:p>
        </p:txBody>
      </p:sp>
      <p:sp>
        <p:nvSpPr>
          <p:cNvPr id="47135" name="Rectangle 28">
            <a:extLst>
              <a:ext uri="{FF2B5EF4-FFF2-40B4-BE49-F238E27FC236}">
                <a16:creationId xmlns:a16="http://schemas.microsoft.com/office/drawing/2014/main" id="{2FE0927B-66EF-03D8-E56A-5BD25083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2892425"/>
            <a:ext cx="4778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Switch 1</a:t>
            </a:r>
            <a:endParaRPr lang="en-US" altLang="en-US" sz="1000"/>
          </a:p>
        </p:txBody>
      </p:sp>
      <p:sp>
        <p:nvSpPr>
          <p:cNvPr id="47136" name="Rectangle 29">
            <a:extLst>
              <a:ext uri="{FF2B5EF4-FFF2-40B4-BE49-F238E27FC236}">
                <a16:creationId xmlns:a16="http://schemas.microsoft.com/office/drawing/2014/main" id="{61C3944B-71D7-D04F-81E0-A49B118E5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5110163"/>
            <a:ext cx="377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Host A</a:t>
            </a:r>
            <a:endParaRPr lang="en-US" altLang="en-US" sz="1000"/>
          </a:p>
        </p:txBody>
      </p:sp>
      <p:sp>
        <p:nvSpPr>
          <p:cNvPr id="47137" name="Freeform 30">
            <a:extLst>
              <a:ext uri="{FF2B5EF4-FFF2-40B4-BE49-F238E27FC236}">
                <a16:creationId xmlns:a16="http://schemas.microsoft.com/office/drawing/2014/main" id="{4E813E5E-7E6E-DACA-7E28-0FB2D5349625}"/>
              </a:ext>
            </a:extLst>
          </p:cNvPr>
          <p:cNvSpPr>
            <a:spLocks/>
          </p:cNvSpPr>
          <p:nvPr/>
        </p:nvSpPr>
        <p:spPr bwMode="auto">
          <a:xfrm>
            <a:off x="3630613" y="4733925"/>
            <a:ext cx="414337" cy="333375"/>
          </a:xfrm>
          <a:custGeom>
            <a:avLst/>
            <a:gdLst>
              <a:gd name="T0" fmla="*/ 2147483646 w 249"/>
              <a:gd name="T1" fmla="*/ 2147483646 h 170"/>
              <a:gd name="T2" fmla="*/ 2147483646 w 249"/>
              <a:gd name="T3" fmla="*/ 0 h 170"/>
              <a:gd name="T4" fmla="*/ 0 w 249"/>
              <a:gd name="T5" fmla="*/ 0 h 170"/>
              <a:gd name="T6" fmla="*/ 0 w 249"/>
              <a:gd name="T7" fmla="*/ 2147483646 h 170"/>
              <a:gd name="T8" fmla="*/ 2147483646 w 249"/>
              <a:gd name="T9" fmla="*/ 2147483646 h 170"/>
              <a:gd name="T10" fmla="*/ 2147483646 w 24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170"/>
              <a:gd name="T20" fmla="*/ 249 w 24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170">
                <a:moveTo>
                  <a:pt x="245" y="170"/>
                </a:moveTo>
                <a:lnTo>
                  <a:pt x="249" y="0"/>
                </a:lnTo>
                <a:lnTo>
                  <a:pt x="0" y="0"/>
                </a:lnTo>
                <a:lnTo>
                  <a:pt x="0" y="170"/>
                </a:lnTo>
                <a:lnTo>
                  <a:pt x="249" y="170"/>
                </a:lnTo>
              </a:path>
            </a:pathLst>
          </a:cu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31">
            <a:extLst>
              <a:ext uri="{FF2B5EF4-FFF2-40B4-BE49-F238E27FC236}">
                <a16:creationId xmlns:a16="http://schemas.microsoft.com/office/drawing/2014/main" id="{D20406C4-CBBF-0817-721A-38DBC19B9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3297238"/>
            <a:ext cx="412750" cy="4873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Line 32">
            <a:extLst>
              <a:ext uri="{FF2B5EF4-FFF2-40B4-BE49-F238E27FC236}">
                <a16:creationId xmlns:a16="http://schemas.microsoft.com/office/drawing/2014/main" id="{0C23BBDF-D6AA-245E-DFD8-86989D78C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5213" y="3297238"/>
            <a:ext cx="412750" cy="4873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Freeform 33">
            <a:extLst>
              <a:ext uri="{FF2B5EF4-FFF2-40B4-BE49-F238E27FC236}">
                <a16:creationId xmlns:a16="http://schemas.microsoft.com/office/drawing/2014/main" id="{4B730F71-14BF-E705-0DBF-1BABA8136334}"/>
              </a:ext>
            </a:extLst>
          </p:cNvPr>
          <p:cNvSpPr>
            <a:spLocks/>
          </p:cNvSpPr>
          <p:nvPr/>
        </p:nvSpPr>
        <p:spPr bwMode="auto">
          <a:xfrm>
            <a:off x="5884863" y="2668588"/>
            <a:ext cx="414337" cy="488950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7141" name="Line 34">
            <a:extLst>
              <a:ext uri="{FF2B5EF4-FFF2-40B4-BE49-F238E27FC236}">
                <a16:creationId xmlns:a16="http://schemas.microsoft.com/office/drawing/2014/main" id="{8F119EFA-6A58-B845-BDB5-7582A9D22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2674938"/>
            <a:ext cx="414337" cy="485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35">
            <a:extLst>
              <a:ext uri="{FF2B5EF4-FFF2-40B4-BE49-F238E27FC236}">
                <a16:creationId xmlns:a16="http://schemas.microsoft.com/office/drawing/2014/main" id="{3EFF73A1-41E2-1E97-FDF6-BBC8A5522F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4863" y="2674938"/>
            <a:ext cx="414337" cy="485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Freeform 36">
            <a:extLst>
              <a:ext uri="{FF2B5EF4-FFF2-40B4-BE49-F238E27FC236}">
                <a16:creationId xmlns:a16="http://schemas.microsoft.com/office/drawing/2014/main" id="{87D6B976-8814-1B76-7170-6B26B8084685}"/>
              </a:ext>
            </a:extLst>
          </p:cNvPr>
          <p:cNvSpPr>
            <a:spLocks/>
          </p:cNvSpPr>
          <p:nvPr/>
        </p:nvSpPr>
        <p:spPr bwMode="auto">
          <a:xfrm>
            <a:off x="6297613" y="2447925"/>
            <a:ext cx="1712912" cy="476250"/>
          </a:xfrm>
          <a:custGeom>
            <a:avLst/>
            <a:gdLst>
              <a:gd name="T0" fmla="*/ 0 w 1031"/>
              <a:gd name="T1" fmla="*/ 2147483646 h 242"/>
              <a:gd name="T2" fmla="*/ 2147483646 w 1031"/>
              <a:gd name="T3" fmla="*/ 2147483646 h 242"/>
              <a:gd name="T4" fmla="*/ 2147483646 w 1031"/>
              <a:gd name="T5" fmla="*/ 2147483646 h 242"/>
              <a:gd name="T6" fmla="*/ 2147483646 w 1031"/>
              <a:gd name="T7" fmla="*/ 2147483646 h 242"/>
              <a:gd name="T8" fmla="*/ 2147483646 w 1031"/>
              <a:gd name="T9" fmla="*/ 2147483646 h 242"/>
              <a:gd name="T10" fmla="*/ 2147483646 w 1031"/>
              <a:gd name="T11" fmla="*/ 2147483646 h 242"/>
              <a:gd name="T12" fmla="*/ 2147483646 w 1031"/>
              <a:gd name="T13" fmla="*/ 2147483646 h 242"/>
              <a:gd name="T14" fmla="*/ 2147483646 w 1031"/>
              <a:gd name="T15" fmla="*/ 2147483646 h 242"/>
              <a:gd name="T16" fmla="*/ 2147483646 w 1031"/>
              <a:gd name="T17" fmla="*/ 2147483646 h 242"/>
              <a:gd name="T18" fmla="*/ 2147483646 w 1031"/>
              <a:gd name="T19" fmla="*/ 2147483646 h 242"/>
              <a:gd name="T20" fmla="*/ 2147483646 w 1031"/>
              <a:gd name="T21" fmla="*/ 2147483646 h 242"/>
              <a:gd name="T22" fmla="*/ 2147483646 w 1031"/>
              <a:gd name="T23" fmla="*/ 2147483646 h 242"/>
              <a:gd name="T24" fmla="*/ 2147483646 w 1031"/>
              <a:gd name="T25" fmla="*/ 2147483646 h 242"/>
              <a:gd name="T26" fmla="*/ 2147483646 w 1031"/>
              <a:gd name="T27" fmla="*/ 2147483646 h 242"/>
              <a:gd name="T28" fmla="*/ 2147483646 w 1031"/>
              <a:gd name="T29" fmla="*/ 2147483646 h 242"/>
              <a:gd name="T30" fmla="*/ 2147483646 w 1031"/>
              <a:gd name="T31" fmla="*/ 2147483646 h 242"/>
              <a:gd name="T32" fmla="*/ 2147483646 w 1031"/>
              <a:gd name="T33" fmla="*/ 2147483646 h 242"/>
              <a:gd name="T34" fmla="*/ 2147483646 w 1031"/>
              <a:gd name="T35" fmla="*/ 2147483646 h 242"/>
              <a:gd name="T36" fmla="*/ 2147483646 w 1031"/>
              <a:gd name="T37" fmla="*/ 2147483646 h 242"/>
              <a:gd name="T38" fmla="*/ 2147483646 w 1031"/>
              <a:gd name="T39" fmla="*/ 2147483646 h 242"/>
              <a:gd name="T40" fmla="*/ 2147483646 w 1031"/>
              <a:gd name="T41" fmla="*/ 2147483646 h 242"/>
              <a:gd name="T42" fmla="*/ 2147483646 w 1031"/>
              <a:gd name="T43" fmla="*/ 2147483646 h 242"/>
              <a:gd name="T44" fmla="*/ 2147483646 w 1031"/>
              <a:gd name="T45" fmla="*/ 2147483646 h 242"/>
              <a:gd name="T46" fmla="*/ 2147483646 w 1031"/>
              <a:gd name="T47" fmla="*/ 2147483646 h 242"/>
              <a:gd name="T48" fmla="*/ 2147483646 w 1031"/>
              <a:gd name="T49" fmla="*/ 2147483646 h 242"/>
              <a:gd name="T50" fmla="*/ 2147483646 w 1031"/>
              <a:gd name="T51" fmla="*/ 2147483646 h 242"/>
              <a:gd name="T52" fmla="*/ 2147483646 w 1031"/>
              <a:gd name="T53" fmla="*/ 2147483646 h 242"/>
              <a:gd name="T54" fmla="*/ 2147483646 w 1031"/>
              <a:gd name="T55" fmla="*/ 2147483646 h 242"/>
              <a:gd name="T56" fmla="*/ 2147483646 w 1031"/>
              <a:gd name="T57" fmla="*/ 2147483646 h 242"/>
              <a:gd name="T58" fmla="*/ 2147483646 w 1031"/>
              <a:gd name="T59" fmla="*/ 2147483646 h 242"/>
              <a:gd name="T60" fmla="*/ 2147483646 w 1031"/>
              <a:gd name="T61" fmla="*/ 2147483646 h 242"/>
              <a:gd name="T62" fmla="*/ 2147483646 w 1031"/>
              <a:gd name="T63" fmla="*/ 2147483646 h 242"/>
              <a:gd name="T64" fmla="*/ 2147483646 w 1031"/>
              <a:gd name="T65" fmla="*/ 2147483646 h 242"/>
              <a:gd name="T66" fmla="*/ 2147483646 w 1031"/>
              <a:gd name="T67" fmla="*/ 2147483646 h 242"/>
              <a:gd name="T68" fmla="*/ 2147483646 w 1031"/>
              <a:gd name="T69" fmla="*/ 2147483646 h 242"/>
              <a:gd name="T70" fmla="*/ 2147483646 w 1031"/>
              <a:gd name="T71" fmla="*/ 2147483646 h 242"/>
              <a:gd name="T72" fmla="*/ 2147483646 w 1031"/>
              <a:gd name="T73" fmla="*/ 2147483646 h 242"/>
              <a:gd name="T74" fmla="*/ 2147483646 w 1031"/>
              <a:gd name="T75" fmla="*/ 0 h 242"/>
              <a:gd name="T76" fmla="*/ 2147483646 w 1031"/>
              <a:gd name="T77" fmla="*/ 0 h 242"/>
              <a:gd name="T78" fmla="*/ 2147483646 w 1031"/>
              <a:gd name="T79" fmla="*/ 0 h 242"/>
              <a:gd name="T80" fmla="*/ 2147483646 w 1031"/>
              <a:gd name="T81" fmla="*/ 0 h 242"/>
              <a:gd name="T82" fmla="*/ 2147483646 w 1031"/>
              <a:gd name="T83" fmla="*/ 0 h 242"/>
              <a:gd name="T84" fmla="*/ 2147483646 w 1031"/>
              <a:gd name="T85" fmla="*/ 0 h 24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031"/>
              <a:gd name="T130" fmla="*/ 0 h 242"/>
              <a:gd name="T131" fmla="*/ 1031 w 1031"/>
              <a:gd name="T132" fmla="*/ 242 h 24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031" h="242">
                <a:moveTo>
                  <a:pt x="0" y="239"/>
                </a:moveTo>
                <a:lnTo>
                  <a:pt x="327" y="242"/>
                </a:lnTo>
                <a:lnTo>
                  <a:pt x="330" y="242"/>
                </a:lnTo>
                <a:lnTo>
                  <a:pt x="336" y="242"/>
                </a:lnTo>
                <a:lnTo>
                  <a:pt x="346" y="239"/>
                </a:lnTo>
                <a:lnTo>
                  <a:pt x="358" y="239"/>
                </a:lnTo>
                <a:lnTo>
                  <a:pt x="374" y="236"/>
                </a:lnTo>
                <a:lnTo>
                  <a:pt x="390" y="233"/>
                </a:lnTo>
                <a:lnTo>
                  <a:pt x="406" y="227"/>
                </a:lnTo>
                <a:lnTo>
                  <a:pt x="421" y="217"/>
                </a:lnTo>
                <a:lnTo>
                  <a:pt x="437" y="208"/>
                </a:lnTo>
                <a:lnTo>
                  <a:pt x="453" y="195"/>
                </a:lnTo>
                <a:lnTo>
                  <a:pt x="462" y="186"/>
                </a:lnTo>
                <a:lnTo>
                  <a:pt x="468" y="176"/>
                </a:lnTo>
                <a:lnTo>
                  <a:pt x="478" y="167"/>
                </a:lnTo>
                <a:lnTo>
                  <a:pt x="487" y="157"/>
                </a:lnTo>
                <a:lnTo>
                  <a:pt x="497" y="148"/>
                </a:lnTo>
                <a:lnTo>
                  <a:pt x="503" y="135"/>
                </a:lnTo>
                <a:lnTo>
                  <a:pt x="512" y="123"/>
                </a:lnTo>
                <a:lnTo>
                  <a:pt x="522" y="113"/>
                </a:lnTo>
                <a:lnTo>
                  <a:pt x="531" y="101"/>
                </a:lnTo>
                <a:lnTo>
                  <a:pt x="538" y="91"/>
                </a:lnTo>
                <a:lnTo>
                  <a:pt x="550" y="73"/>
                </a:lnTo>
                <a:lnTo>
                  <a:pt x="563" y="57"/>
                </a:lnTo>
                <a:lnTo>
                  <a:pt x="579" y="44"/>
                </a:lnTo>
                <a:lnTo>
                  <a:pt x="591" y="35"/>
                </a:lnTo>
                <a:lnTo>
                  <a:pt x="604" y="28"/>
                </a:lnTo>
                <a:lnTo>
                  <a:pt x="616" y="22"/>
                </a:lnTo>
                <a:lnTo>
                  <a:pt x="626" y="19"/>
                </a:lnTo>
                <a:lnTo>
                  <a:pt x="638" y="16"/>
                </a:lnTo>
                <a:lnTo>
                  <a:pt x="648" y="13"/>
                </a:lnTo>
                <a:lnTo>
                  <a:pt x="660" y="10"/>
                </a:lnTo>
                <a:lnTo>
                  <a:pt x="670" y="10"/>
                </a:lnTo>
                <a:lnTo>
                  <a:pt x="679" y="6"/>
                </a:lnTo>
                <a:lnTo>
                  <a:pt x="689" y="6"/>
                </a:lnTo>
                <a:lnTo>
                  <a:pt x="701" y="3"/>
                </a:lnTo>
                <a:lnTo>
                  <a:pt x="707" y="3"/>
                </a:lnTo>
                <a:lnTo>
                  <a:pt x="717" y="0"/>
                </a:lnTo>
                <a:lnTo>
                  <a:pt x="723" y="0"/>
                </a:lnTo>
                <a:lnTo>
                  <a:pt x="729" y="0"/>
                </a:lnTo>
                <a:lnTo>
                  <a:pt x="733" y="0"/>
                </a:lnTo>
                <a:lnTo>
                  <a:pt x="736" y="0"/>
                </a:lnTo>
                <a:lnTo>
                  <a:pt x="1031" y="0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4" name="Line 37">
            <a:extLst>
              <a:ext uri="{FF2B5EF4-FFF2-40B4-BE49-F238E27FC236}">
                <a16:creationId xmlns:a16="http://schemas.microsoft.com/office/drawing/2014/main" id="{F399F301-6BEA-FC20-1190-8C05DDBC96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7113" y="1963738"/>
            <a:ext cx="0" cy="7016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Line 38">
            <a:extLst>
              <a:ext uri="{FF2B5EF4-FFF2-40B4-BE49-F238E27FC236}">
                <a16:creationId xmlns:a16="http://schemas.microsoft.com/office/drawing/2014/main" id="{E3E8BCD3-6200-989C-3608-CF39FF6EA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5288" y="5313363"/>
            <a:ext cx="414337" cy="485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Line 39">
            <a:extLst>
              <a:ext uri="{FF2B5EF4-FFF2-40B4-BE49-F238E27FC236}">
                <a16:creationId xmlns:a16="http://schemas.microsoft.com/office/drawing/2014/main" id="{3D79DE87-5147-0155-0336-29DA7BB02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5288" y="5313363"/>
            <a:ext cx="414337" cy="485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7" name="Line 40">
            <a:extLst>
              <a:ext uri="{FF2B5EF4-FFF2-40B4-BE49-F238E27FC236}">
                <a16:creationId xmlns:a16="http://schemas.microsoft.com/office/drawing/2014/main" id="{6A503D49-A8C7-F664-07D9-CBEE5C18E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0638" y="2584450"/>
            <a:ext cx="0" cy="7016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Line 41">
            <a:extLst>
              <a:ext uri="{FF2B5EF4-FFF2-40B4-BE49-F238E27FC236}">
                <a16:creationId xmlns:a16="http://schemas.microsoft.com/office/drawing/2014/main" id="{C009D8C2-F239-05B2-B996-92CA4C2894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0638" y="3789363"/>
            <a:ext cx="0" cy="9445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Freeform 42">
            <a:extLst>
              <a:ext uri="{FF2B5EF4-FFF2-40B4-BE49-F238E27FC236}">
                <a16:creationId xmlns:a16="http://schemas.microsoft.com/office/drawing/2014/main" id="{C8B49325-0171-24C2-CFC3-94B7D7ADF565}"/>
              </a:ext>
            </a:extLst>
          </p:cNvPr>
          <p:cNvSpPr>
            <a:spLocks/>
          </p:cNvSpPr>
          <p:nvPr/>
        </p:nvSpPr>
        <p:spPr bwMode="auto">
          <a:xfrm>
            <a:off x="8005763" y="2185988"/>
            <a:ext cx="412750" cy="488950"/>
          </a:xfrm>
          <a:custGeom>
            <a:avLst/>
            <a:gdLst>
              <a:gd name="T0" fmla="*/ 2147483646 w 249"/>
              <a:gd name="T1" fmla="*/ 2147483646 h 248"/>
              <a:gd name="T2" fmla="*/ 2147483646 w 249"/>
              <a:gd name="T3" fmla="*/ 0 h 248"/>
              <a:gd name="T4" fmla="*/ 0 w 249"/>
              <a:gd name="T5" fmla="*/ 0 h 248"/>
              <a:gd name="T6" fmla="*/ 0 w 249"/>
              <a:gd name="T7" fmla="*/ 2147483646 h 248"/>
              <a:gd name="T8" fmla="*/ 2147483646 w 249"/>
              <a:gd name="T9" fmla="*/ 2147483646 h 248"/>
              <a:gd name="T10" fmla="*/ 2147483646 w 249"/>
              <a:gd name="T11" fmla="*/ 2147483646 h 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9"/>
              <a:gd name="T19" fmla="*/ 0 h 248"/>
              <a:gd name="T20" fmla="*/ 249 w 249"/>
              <a:gd name="T21" fmla="*/ 248 h 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9" h="248">
                <a:moveTo>
                  <a:pt x="249" y="248"/>
                </a:moveTo>
                <a:lnTo>
                  <a:pt x="249" y="0"/>
                </a:lnTo>
                <a:lnTo>
                  <a:pt x="0" y="0"/>
                </a:lnTo>
                <a:lnTo>
                  <a:pt x="0" y="248"/>
                </a:lnTo>
                <a:lnTo>
                  <a:pt x="249" y="248"/>
                </a:lnTo>
              </a:path>
            </a:pathLst>
          </a:custGeom>
          <a:solidFill>
            <a:srgbClr val="99FF99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  <a:contourClr>
              <a:srgbClr val="99FF99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7150" name="Line 43">
            <a:extLst>
              <a:ext uri="{FF2B5EF4-FFF2-40B4-BE49-F238E27FC236}">
                <a16:creationId xmlns:a16="http://schemas.microsoft.com/office/drawing/2014/main" id="{0B60A345-E2BC-A405-223C-31AA6C4DC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2192338"/>
            <a:ext cx="412750" cy="485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1" name="Line 44">
            <a:extLst>
              <a:ext uri="{FF2B5EF4-FFF2-40B4-BE49-F238E27FC236}">
                <a16:creationId xmlns:a16="http://schemas.microsoft.com/office/drawing/2014/main" id="{CE43C0EE-A24C-1B0A-D338-1AABCA0EE7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5763" y="2192338"/>
            <a:ext cx="412750" cy="485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2" name="Line 45">
            <a:extLst>
              <a:ext uri="{FF2B5EF4-FFF2-40B4-BE49-F238E27FC236}">
                <a16:creationId xmlns:a16="http://schemas.microsoft.com/office/drawing/2014/main" id="{F3409B00-91BC-D9A1-4161-ED694B594A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8013" y="1736725"/>
            <a:ext cx="0" cy="4460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3" name="Line 46">
            <a:extLst>
              <a:ext uri="{FF2B5EF4-FFF2-40B4-BE49-F238E27FC236}">
                <a16:creationId xmlns:a16="http://schemas.microsoft.com/office/drawing/2014/main" id="{3EE5A5DB-3B6A-A105-0E1A-DE89C40771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8963" y="2692400"/>
            <a:ext cx="0" cy="3635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4" name="Line 47">
            <a:extLst>
              <a:ext uri="{FF2B5EF4-FFF2-40B4-BE49-F238E27FC236}">
                <a16:creationId xmlns:a16="http://schemas.microsoft.com/office/drawing/2014/main" id="{6838D86C-0FA2-B427-1DA4-71F3CE692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5813" y="2447925"/>
            <a:ext cx="463550" cy="79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91" name="Freeform 75">
            <a:extLst>
              <a:ext uri="{FF2B5EF4-FFF2-40B4-BE49-F238E27FC236}">
                <a16:creationId xmlns:a16="http://schemas.microsoft.com/office/drawing/2014/main" id="{48D4ECDB-B7E2-CA9D-1757-4CEF87B9094D}"/>
              </a:ext>
            </a:extLst>
          </p:cNvPr>
          <p:cNvSpPr>
            <a:spLocks/>
          </p:cNvSpPr>
          <p:nvPr/>
        </p:nvSpPr>
        <p:spPr bwMode="auto">
          <a:xfrm>
            <a:off x="5732463" y="2838450"/>
            <a:ext cx="442912" cy="465138"/>
          </a:xfrm>
          <a:custGeom>
            <a:avLst/>
            <a:gdLst>
              <a:gd name="T0" fmla="*/ 0 w 276"/>
              <a:gd name="T1" fmla="*/ 2147483646 h 260"/>
              <a:gd name="T2" fmla="*/ 2147483646 w 276"/>
              <a:gd name="T3" fmla="*/ 2147483646 h 260"/>
              <a:gd name="T4" fmla="*/ 2147483646 w 276"/>
              <a:gd name="T5" fmla="*/ 2147483646 h 260"/>
              <a:gd name="T6" fmla="*/ 2147483646 w 276"/>
              <a:gd name="T7" fmla="*/ 2147483646 h 260"/>
              <a:gd name="T8" fmla="*/ 2147483646 w 276"/>
              <a:gd name="T9" fmla="*/ 0 h 260"/>
              <a:gd name="T10" fmla="*/ 2147483646 w 276"/>
              <a:gd name="T11" fmla="*/ 0 h 260"/>
              <a:gd name="T12" fmla="*/ 2147483646 w 276"/>
              <a:gd name="T13" fmla="*/ 0 h 260"/>
              <a:gd name="T14" fmla="*/ 2147483646 w 276"/>
              <a:gd name="T15" fmla="*/ 2147483646 h 260"/>
              <a:gd name="T16" fmla="*/ 2147483646 w 276"/>
              <a:gd name="T17" fmla="*/ 2147483646 h 260"/>
              <a:gd name="T18" fmla="*/ 2147483646 w 276"/>
              <a:gd name="T19" fmla="*/ 2147483646 h 260"/>
              <a:gd name="T20" fmla="*/ 2147483646 w 276"/>
              <a:gd name="T21" fmla="*/ 2147483646 h 260"/>
              <a:gd name="T22" fmla="*/ 2147483646 w 276"/>
              <a:gd name="T23" fmla="*/ 2147483646 h 260"/>
              <a:gd name="T24" fmla="*/ 2147483646 w 276"/>
              <a:gd name="T25" fmla="*/ 2147483646 h 260"/>
              <a:gd name="T26" fmla="*/ 2147483646 w 276"/>
              <a:gd name="T27" fmla="*/ 2147483646 h 260"/>
              <a:gd name="T28" fmla="*/ 2147483646 w 276"/>
              <a:gd name="T29" fmla="*/ 2147483646 h 260"/>
              <a:gd name="T30" fmla="*/ 2147483646 w 276"/>
              <a:gd name="T31" fmla="*/ 2147483646 h 260"/>
              <a:gd name="T32" fmla="*/ 2147483646 w 276"/>
              <a:gd name="T33" fmla="*/ 2147483646 h 260"/>
              <a:gd name="T34" fmla="*/ 2147483646 w 276"/>
              <a:gd name="T35" fmla="*/ 2147483646 h 260"/>
              <a:gd name="T36" fmla="*/ 2147483646 w 276"/>
              <a:gd name="T37" fmla="*/ 2147483646 h 260"/>
              <a:gd name="T38" fmla="*/ 2147483646 w 276"/>
              <a:gd name="T39" fmla="*/ 2147483646 h 260"/>
              <a:gd name="T40" fmla="*/ 2147483646 w 276"/>
              <a:gd name="T41" fmla="*/ 2147483646 h 260"/>
              <a:gd name="T42" fmla="*/ 2147483646 w 276"/>
              <a:gd name="T43" fmla="*/ 2147483646 h 26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76"/>
              <a:gd name="T67" fmla="*/ 0 h 260"/>
              <a:gd name="T68" fmla="*/ 276 w 276"/>
              <a:gd name="T69" fmla="*/ 260 h 26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76" h="260">
                <a:moveTo>
                  <a:pt x="0" y="8"/>
                </a:moveTo>
                <a:lnTo>
                  <a:pt x="4" y="8"/>
                </a:lnTo>
                <a:lnTo>
                  <a:pt x="20" y="8"/>
                </a:lnTo>
                <a:lnTo>
                  <a:pt x="40" y="4"/>
                </a:lnTo>
                <a:lnTo>
                  <a:pt x="69" y="0"/>
                </a:lnTo>
                <a:lnTo>
                  <a:pt x="101" y="0"/>
                </a:lnTo>
                <a:lnTo>
                  <a:pt x="134" y="0"/>
                </a:lnTo>
                <a:lnTo>
                  <a:pt x="166" y="4"/>
                </a:lnTo>
                <a:lnTo>
                  <a:pt x="195" y="12"/>
                </a:lnTo>
                <a:lnTo>
                  <a:pt x="223" y="24"/>
                </a:lnTo>
                <a:lnTo>
                  <a:pt x="244" y="41"/>
                </a:lnTo>
                <a:lnTo>
                  <a:pt x="252" y="57"/>
                </a:lnTo>
                <a:lnTo>
                  <a:pt x="260" y="73"/>
                </a:lnTo>
                <a:lnTo>
                  <a:pt x="268" y="89"/>
                </a:lnTo>
                <a:lnTo>
                  <a:pt x="272" y="106"/>
                </a:lnTo>
                <a:lnTo>
                  <a:pt x="272" y="122"/>
                </a:lnTo>
                <a:lnTo>
                  <a:pt x="276" y="134"/>
                </a:lnTo>
                <a:lnTo>
                  <a:pt x="276" y="146"/>
                </a:lnTo>
                <a:lnTo>
                  <a:pt x="276" y="154"/>
                </a:lnTo>
                <a:lnTo>
                  <a:pt x="276" y="162"/>
                </a:lnTo>
                <a:lnTo>
                  <a:pt x="276" y="26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92" name="Freeform 76">
            <a:extLst>
              <a:ext uri="{FF2B5EF4-FFF2-40B4-BE49-F238E27FC236}">
                <a16:creationId xmlns:a16="http://schemas.microsoft.com/office/drawing/2014/main" id="{EE96E374-CA04-318A-7EE4-FE147C00F889}"/>
              </a:ext>
            </a:extLst>
          </p:cNvPr>
          <p:cNvSpPr>
            <a:spLocks/>
          </p:cNvSpPr>
          <p:nvPr/>
        </p:nvSpPr>
        <p:spPr bwMode="auto">
          <a:xfrm>
            <a:off x="7051675" y="5041900"/>
            <a:ext cx="471488" cy="407988"/>
          </a:xfrm>
          <a:custGeom>
            <a:avLst/>
            <a:gdLst>
              <a:gd name="T0" fmla="*/ 0 w 427"/>
              <a:gd name="T1" fmla="*/ 0 h 447"/>
              <a:gd name="T2" fmla="*/ 0 w 427"/>
              <a:gd name="T3" fmla="*/ 2147483646 h 447"/>
              <a:gd name="T4" fmla="*/ 0 w 427"/>
              <a:gd name="T5" fmla="*/ 2147483646 h 447"/>
              <a:gd name="T6" fmla="*/ 0 w 427"/>
              <a:gd name="T7" fmla="*/ 2147483646 h 447"/>
              <a:gd name="T8" fmla="*/ 0 w 427"/>
              <a:gd name="T9" fmla="*/ 2147483646 h 447"/>
              <a:gd name="T10" fmla="*/ 2147483646 w 427"/>
              <a:gd name="T11" fmla="*/ 2147483646 h 447"/>
              <a:gd name="T12" fmla="*/ 2147483646 w 427"/>
              <a:gd name="T13" fmla="*/ 2147483646 h 447"/>
              <a:gd name="T14" fmla="*/ 2147483646 w 427"/>
              <a:gd name="T15" fmla="*/ 2147483646 h 447"/>
              <a:gd name="T16" fmla="*/ 2147483646 w 427"/>
              <a:gd name="T17" fmla="*/ 2147483646 h 447"/>
              <a:gd name="T18" fmla="*/ 2147483646 w 427"/>
              <a:gd name="T19" fmla="*/ 2147483646 h 447"/>
              <a:gd name="T20" fmla="*/ 2147483646 w 427"/>
              <a:gd name="T21" fmla="*/ 2147483646 h 447"/>
              <a:gd name="T22" fmla="*/ 2147483646 w 427"/>
              <a:gd name="T23" fmla="*/ 2147483646 h 447"/>
              <a:gd name="T24" fmla="*/ 2147483646 w 427"/>
              <a:gd name="T25" fmla="*/ 2147483646 h 447"/>
              <a:gd name="T26" fmla="*/ 2147483646 w 427"/>
              <a:gd name="T27" fmla="*/ 2147483646 h 447"/>
              <a:gd name="T28" fmla="*/ 2147483646 w 427"/>
              <a:gd name="T29" fmla="*/ 2147483646 h 447"/>
              <a:gd name="T30" fmla="*/ 2147483646 w 427"/>
              <a:gd name="T31" fmla="*/ 2147483646 h 447"/>
              <a:gd name="T32" fmla="*/ 2147483646 w 427"/>
              <a:gd name="T33" fmla="*/ 2147483646 h 447"/>
              <a:gd name="T34" fmla="*/ 2147483646 w 427"/>
              <a:gd name="T35" fmla="*/ 2147483646 h 447"/>
              <a:gd name="T36" fmla="*/ 2147483646 w 427"/>
              <a:gd name="T37" fmla="*/ 2147483646 h 447"/>
              <a:gd name="T38" fmla="*/ 2147483646 w 427"/>
              <a:gd name="T39" fmla="*/ 2147483646 h 447"/>
              <a:gd name="T40" fmla="*/ 2147483646 w 427"/>
              <a:gd name="T41" fmla="*/ 2147483646 h 447"/>
              <a:gd name="T42" fmla="*/ 2147483646 w 427"/>
              <a:gd name="T43" fmla="*/ 2147483646 h 44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27"/>
              <a:gd name="T67" fmla="*/ 0 h 447"/>
              <a:gd name="T68" fmla="*/ 427 w 427"/>
              <a:gd name="T69" fmla="*/ 447 h 44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27" h="447">
                <a:moveTo>
                  <a:pt x="0" y="0"/>
                </a:moveTo>
                <a:lnTo>
                  <a:pt x="0" y="9"/>
                </a:lnTo>
                <a:lnTo>
                  <a:pt x="0" y="25"/>
                </a:lnTo>
                <a:lnTo>
                  <a:pt x="0" y="45"/>
                </a:lnTo>
                <a:lnTo>
                  <a:pt x="0" y="78"/>
                </a:lnTo>
                <a:lnTo>
                  <a:pt x="4" y="110"/>
                </a:lnTo>
                <a:lnTo>
                  <a:pt x="12" y="151"/>
                </a:lnTo>
                <a:lnTo>
                  <a:pt x="21" y="187"/>
                </a:lnTo>
                <a:lnTo>
                  <a:pt x="37" y="228"/>
                </a:lnTo>
                <a:lnTo>
                  <a:pt x="53" y="264"/>
                </a:lnTo>
                <a:lnTo>
                  <a:pt x="77" y="297"/>
                </a:lnTo>
                <a:lnTo>
                  <a:pt x="118" y="333"/>
                </a:lnTo>
                <a:lnTo>
                  <a:pt x="159" y="366"/>
                </a:lnTo>
                <a:lnTo>
                  <a:pt x="199" y="394"/>
                </a:lnTo>
                <a:lnTo>
                  <a:pt x="240" y="411"/>
                </a:lnTo>
                <a:lnTo>
                  <a:pt x="276" y="427"/>
                </a:lnTo>
                <a:lnTo>
                  <a:pt x="309" y="435"/>
                </a:lnTo>
                <a:lnTo>
                  <a:pt x="337" y="443"/>
                </a:lnTo>
                <a:lnTo>
                  <a:pt x="358" y="447"/>
                </a:lnTo>
                <a:lnTo>
                  <a:pt x="374" y="447"/>
                </a:lnTo>
                <a:lnTo>
                  <a:pt x="378" y="447"/>
                </a:lnTo>
                <a:lnTo>
                  <a:pt x="427" y="44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93" name="Freeform 77">
            <a:extLst>
              <a:ext uri="{FF2B5EF4-FFF2-40B4-BE49-F238E27FC236}">
                <a16:creationId xmlns:a16="http://schemas.microsoft.com/office/drawing/2014/main" id="{DD4AE76D-DE83-228B-07AE-3D69EE2BDAC6}"/>
              </a:ext>
            </a:extLst>
          </p:cNvPr>
          <p:cNvSpPr>
            <a:spLocks/>
          </p:cNvSpPr>
          <p:nvPr/>
        </p:nvSpPr>
        <p:spPr bwMode="auto">
          <a:xfrm>
            <a:off x="3746500" y="3638550"/>
            <a:ext cx="474663" cy="436563"/>
          </a:xfrm>
          <a:custGeom>
            <a:avLst/>
            <a:gdLst>
              <a:gd name="T0" fmla="*/ 0 w 301"/>
              <a:gd name="T1" fmla="*/ 2147483646 h 321"/>
              <a:gd name="T2" fmla="*/ 2147483646 w 301"/>
              <a:gd name="T3" fmla="*/ 2147483646 h 321"/>
              <a:gd name="T4" fmla="*/ 0 w 301"/>
              <a:gd name="T5" fmla="*/ 2147483646 h 321"/>
              <a:gd name="T6" fmla="*/ 0 w 301"/>
              <a:gd name="T7" fmla="*/ 2147483646 h 321"/>
              <a:gd name="T8" fmla="*/ 0 w 301"/>
              <a:gd name="T9" fmla="*/ 2147483646 h 321"/>
              <a:gd name="T10" fmla="*/ 0 w 301"/>
              <a:gd name="T11" fmla="*/ 2147483646 h 321"/>
              <a:gd name="T12" fmla="*/ 2147483646 w 301"/>
              <a:gd name="T13" fmla="*/ 2147483646 h 321"/>
              <a:gd name="T14" fmla="*/ 2147483646 w 301"/>
              <a:gd name="T15" fmla="*/ 2147483646 h 321"/>
              <a:gd name="T16" fmla="*/ 2147483646 w 301"/>
              <a:gd name="T17" fmla="*/ 2147483646 h 321"/>
              <a:gd name="T18" fmla="*/ 2147483646 w 301"/>
              <a:gd name="T19" fmla="*/ 2147483646 h 321"/>
              <a:gd name="T20" fmla="*/ 2147483646 w 301"/>
              <a:gd name="T21" fmla="*/ 2147483646 h 321"/>
              <a:gd name="T22" fmla="*/ 2147483646 w 301"/>
              <a:gd name="T23" fmla="*/ 2147483646 h 321"/>
              <a:gd name="T24" fmla="*/ 2147483646 w 301"/>
              <a:gd name="T25" fmla="*/ 2147483646 h 321"/>
              <a:gd name="T26" fmla="*/ 2147483646 w 301"/>
              <a:gd name="T27" fmla="*/ 2147483646 h 321"/>
              <a:gd name="T28" fmla="*/ 2147483646 w 301"/>
              <a:gd name="T29" fmla="*/ 2147483646 h 321"/>
              <a:gd name="T30" fmla="*/ 2147483646 w 301"/>
              <a:gd name="T31" fmla="*/ 2147483646 h 321"/>
              <a:gd name="T32" fmla="*/ 2147483646 w 301"/>
              <a:gd name="T33" fmla="*/ 0 h 321"/>
              <a:gd name="T34" fmla="*/ 2147483646 w 301"/>
              <a:gd name="T35" fmla="*/ 0 h 321"/>
              <a:gd name="T36" fmla="*/ 2147483646 w 301"/>
              <a:gd name="T37" fmla="*/ 0 h 321"/>
              <a:gd name="T38" fmla="*/ 2147483646 w 301"/>
              <a:gd name="T39" fmla="*/ 0 h 321"/>
              <a:gd name="T40" fmla="*/ 2147483646 w 301"/>
              <a:gd name="T41" fmla="*/ 0 h 321"/>
              <a:gd name="T42" fmla="*/ 2147483646 w 301"/>
              <a:gd name="T43" fmla="*/ 0 h 32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01"/>
              <a:gd name="T67" fmla="*/ 0 h 321"/>
              <a:gd name="T68" fmla="*/ 301 w 301"/>
              <a:gd name="T69" fmla="*/ 321 h 32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01" h="321">
                <a:moveTo>
                  <a:pt x="0" y="321"/>
                </a:moveTo>
                <a:lnTo>
                  <a:pt x="4" y="313"/>
                </a:lnTo>
                <a:lnTo>
                  <a:pt x="0" y="297"/>
                </a:lnTo>
                <a:lnTo>
                  <a:pt x="0" y="272"/>
                </a:lnTo>
                <a:lnTo>
                  <a:pt x="0" y="236"/>
                </a:lnTo>
                <a:lnTo>
                  <a:pt x="0" y="199"/>
                </a:lnTo>
                <a:lnTo>
                  <a:pt x="4" y="163"/>
                </a:lnTo>
                <a:lnTo>
                  <a:pt x="8" y="122"/>
                </a:lnTo>
                <a:lnTo>
                  <a:pt x="20" y="90"/>
                </a:lnTo>
                <a:lnTo>
                  <a:pt x="33" y="57"/>
                </a:lnTo>
                <a:lnTo>
                  <a:pt x="53" y="37"/>
                </a:lnTo>
                <a:lnTo>
                  <a:pt x="65" y="25"/>
                </a:lnTo>
                <a:lnTo>
                  <a:pt x="85" y="16"/>
                </a:lnTo>
                <a:lnTo>
                  <a:pt x="106" y="12"/>
                </a:lnTo>
                <a:lnTo>
                  <a:pt x="126" y="8"/>
                </a:lnTo>
                <a:lnTo>
                  <a:pt x="146" y="4"/>
                </a:lnTo>
                <a:lnTo>
                  <a:pt x="163" y="0"/>
                </a:lnTo>
                <a:lnTo>
                  <a:pt x="179" y="0"/>
                </a:lnTo>
                <a:lnTo>
                  <a:pt x="191" y="0"/>
                </a:lnTo>
                <a:lnTo>
                  <a:pt x="199" y="0"/>
                </a:lnTo>
                <a:lnTo>
                  <a:pt x="203" y="0"/>
                </a:lnTo>
                <a:lnTo>
                  <a:pt x="301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96">
            <a:extLst>
              <a:ext uri="{FF2B5EF4-FFF2-40B4-BE49-F238E27FC236}">
                <a16:creationId xmlns:a16="http://schemas.microsoft.com/office/drawing/2014/main" id="{81E7CC43-98FA-D00E-D3DF-D4BB2382C9A9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3802063"/>
            <a:ext cx="1457325" cy="274637"/>
            <a:chOff x="4168" y="2395"/>
            <a:chExt cx="918" cy="173"/>
          </a:xfrm>
        </p:grpSpPr>
        <p:sp>
          <p:nvSpPr>
            <p:cNvPr id="47185" name="Text Box 80">
              <a:extLst>
                <a:ext uri="{FF2B5EF4-FFF2-40B4-BE49-F238E27FC236}">
                  <a16:creationId xmlns:a16="http://schemas.microsoft.com/office/drawing/2014/main" id="{F7ED0CAB-C7DA-2EEC-ABE2-07CEF55DB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2395"/>
              <a:ext cx="447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7186" name="Text Box 81">
              <a:extLst>
                <a:ext uri="{FF2B5EF4-FFF2-40B4-BE49-F238E27FC236}">
                  <a16:creationId xmlns:a16="http://schemas.microsoft.com/office/drawing/2014/main" id="{2A62E3D0-686A-4014-ABF9-E0CC8D609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2395"/>
              <a:ext cx="164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0</a:t>
              </a:r>
            </a:p>
          </p:txBody>
        </p:sp>
        <p:sp>
          <p:nvSpPr>
            <p:cNvPr id="47187" name="Text Box 84">
              <a:extLst>
                <a:ext uri="{FF2B5EF4-FFF2-40B4-BE49-F238E27FC236}">
                  <a16:creationId xmlns:a16="http://schemas.microsoft.com/office/drawing/2014/main" id="{B7377E34-4E4C-DBA3-4C84-E3F22B015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395"/>
              <a:ext cx="164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1</a:t>
              </a:r>
            </a:p>
          </p:txBody>
        </p:sp>
        <p:sp>
          <p:nvSpPr>
            <p:cNvPr id="47188" name="Text Box 85">
              <a:extLst>
                <a:ext uri="{FF2B5EF4-FFF2-40B4-BE49-F238E27FC236}">
                  <a16:creationId xmlns:a16="http://schemas.microsoft.com/office/drawing/2014/main" id="{802F62B8-D845-844C-D10A-B9AD7C9C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2395"/>
              <a:ext cx="164" cy="17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3</a:t>
              </a:r>
            </a:p>
          </p:txBody>
        </p:sp>
      </p:grpSp>
      <p:grpSp>
        <p:nvGrpSpPr>
          <p:cNvPr id="3" name="Group 90">
            <a:extLst>
              <a:ext uri="{FF2B5EF4-FFF2-40B4-BE49-F238E27FC236}">
                <a16:creationId xmlns:a16="http://schemas.microsoft.com/office/drawing/2014/main" id="{23AE908E-96C9-4B1B-7F57-A36792D47DEE}"/>
              </a:ext>
            </a:extLst>
          </p:cNvPr>
          <p:cNvGrpSpPr>
            <a:grpSpLocks/>
          </p:cNvGrpSpPr>
          <p:nvPr/>
        </p:nvGrpSpPr>
        <p:grpSpPr bwMode="auto">
          <a:xfrm>
            <a:off x="2300288" y="4222750"/>
            <a:ext cx="1457325" cy="274638"/>
            <a:chOff x="1449" y="2706"/>
            <a:chExt cx="918" cy="173"/>
          </a:xfrm>
        </p:grpSpPr>
        <p:sp>
          <p:nvSpPr>
            <p:cNvPr id="47181" name="Text Box 86">
              <a:extLst>
                <a:ext uri="{FF2B5EF4-FFF2-40B4-BE49-F238E27FC236}">
                  <a16:creationId xmlns:a16="http://schemas.microsoft.com/office/drawing/2014/main" id="{FFEC3A99-AA5B-875B-70DA-233E42FC4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2706"/>
              <a:ext cx="447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7182" name="Text Box 87">
              <a:extLst>
                <a:ext uri="{FF2B5EF4-FFF2-40B4-BE49-F238E27FC236}">
                  <a16:creationId xmlns:a16="http://schemas.microsoft.com/office/drawing/2014/main" id="{87537643-0948-F05C-04A0-4FE9BADF0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06"/>
              <a:ext cx="164" cy="1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3</a:t>
              </a:r>
            </a:p>
          </p:txBody>
        </p:sp>
        <p:sp>
          <p:nvSpPr>
            <p:cNvPr id="47183" name="Text Box 88">
              <a:extLst>
                <a:ext uri="{FF2B5EF4-FFF2-40B4-BE49-F238E27FC236}">
                  <a16:creationId xmlns:a16="http://schemas.microsoft.com/office/drawing/2014/main" id="{27AD5739-F761-BC01-98E9-6F2887BE8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706"/>
              <a:ext cx="164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0</a:t>
              </a:r>
            </a:p>
          </p:txBody>
        </p:sp>
        <p:sp>
          <p:nvSpPr>
            <p:cNvPr id="47184" name="Text Box 89">
              <a:extLst>
                <a:ext uri="{FF2B5EF4-FFF2-40B4-BE49-F238E27FC236}">
                  <a16:creationId xmlns:a16="http://schemas.microsoft.com/office/drawing/2014/main" id="{C2F97311-98A1-A266-A9DB-7C2CE8420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2706"/>
              <a:ext cx="164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1</a:t>
              </a:r>
            </a:p>
          </p:txBody>
        </p:sp>
      </p:grpSp>
      <p:grpSp>
        <p:nvGrpSpPr>
          <p:cNvPr id="4" name="Group 95">
            <a:extLst>
              <a:ext uri="{FF2B5EF4-FFF2-40B4-BE49-F238E27FC236}">
                <a16:creationId xmlns:a16="http://schemas.microsoft.com/office/drawing/2014/main" id="{71C9A6FD-A2F3-CA80-FBF4-300DFF1CC2C4}"/>
              </a:ext>
            </a:extLst>
          </p:cNvPr>
          <p:cNvGrpSpPr>
            <a:grpSpLocks/>
          </p:cNvGrpSpPr>
          <p:nvPr/>
        </p:nvGrpSpPr>
        <p:grpSpPr bwMode="auto">
          <a:xfrm>
            <a:off x="4278313" y="3619500"/>
            <a:ext cx="1457325" cy="274638"/>
            <a:chOff x="2752" y="2280"/>
            <a:chExt cx="918" cy="173"/>
          </a:xfrm>
        </p:grpSpPr>
        <p:sp>
          <p:nvSpPr>
            <p:cNvPr id="47177" name="Text Box 91">
              <a:extLst>
                <a:ext uri="{FF2B5EF4-FFF2-40B4-BE49-F238E27FC236}">
                  <a16:creationId xmlns:a16="http://schemas.microsoft.com/office/drawing/2014/main" id="{8EC6BD84-0F87-596E-E82D-9536E0BE6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2" y="2280"/>
              <a:ext cx="447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7178" name="Text Box 92">
              <a:extLst>
                <a:ext uri="{FF2B5EF4-FFF2-40B4-BE49-F238E27FC236}">
                  <a16:creationId xmlns:a16="http://schemas.microsoft.com/office/drawing/2014/main" id="{D7C2A5DA-1507-68B9-D06D-5B8A4D414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2280"/>
              <a:ext cx="164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1</a:t>
              </a:r>
            </a:p>
          </p:txBody>
        </p:sp>
        <p:sp>
          <p:nvSpPr>
            <p:cNvPr id="47179" name="Text Box 93">
              <a:extLst>
                <a:ext uri="{FF2B5EF4-FFF2-40B4-BE49-F238E27FC236}">
                  <a16:creationId xmlns:a16="http://schemas.microsoft.com/office/drawing/2014/main" id="{610801DB-763E-7BBD-14E4-FC7392A08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2280"/>
              <a:ext cx="164" cy="17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3</a:t>
              </a:r>
            </a:p>
          </p:txBody>
        </p:sp>
        <p:sp>
          <p:nvSpPr>
            <p:cNvPr id="47180" name="Text Box 94">
              <a:extLst>
                <a:ext uri="{FF2B5EF4-FFF2-40B4-BE49-F238E27FC236}">
                  <a16:creationId xmlns:a16="http://schemas.microsoft.com/office/drawing/2014/main" id="{9477122D-7313-EF02-0765-0644B9E43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2280"/>
              <a:ext cx="164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0</a:t>
              </a:r>
            </a:p>
          </p:txBody>
        </p:sp>
      </p:grpSp>
      <p:grpSp>
        <p:nvGrpSpPr>
          <p:cNvPr id="5" name="Group 97">
            <a:extLst>
              <a:ext uri="{FF2B5EF4-FFF2-40B4-BE49-F238E27FC236}">
                <a16:creationId xmlns:a16="http://schemas.microsoft.com/office/drawing/2014/main" id="{CC8F5B15-9309-B581-6645-D5D70174F36B}"/>
              </a:ext>
            </a:extLst>
          </p:cNvPr>
          <p:cNvGrpSpPr>
            <a:grpSpLocks/>
          </p:cNvGrpSpPr>
          <p:nvPr/>
        </p:nvGrpSpPr>
        <p:grpSpPr bwMode="auto">
          <a:xfrm>
            <a:off x="7054850" y="5868988"/>
            <a:ext cx="1457325" cy="274637"/>
            <a:chOff x="1449" y="2706"/>
            <a:chExt cx="918" cy="173"/>
          </a:xfrm>
        </p:grpSpPr>
        <p:sp>
          <p:nvSpPr>
            <p:cNvPr id="47173" name="Text Box 98">
              <a:extLst>
                <a:ext uri="{FF2B5EF4-FFF2-40B4-BE49-F238E27FC236}">
                  <a16:creationId xmlns:a16="http://schemas.microsoft.com/office/drawing/2014/main" id="{17FF0F38-8D59-6C78-0FC4-6ED49DA8E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2706"/>
              <a:ext cx="447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7174" name="Text Box 99">
              <a:extLst>
                <a:ext uri="{FF2B5EF4-FFF2-40B4-BE49-F238E27FC236}">
                  <a16:creationId xmlns:a16="http://schemas.microsoft.com/office/drawing/2014/main" id="{3DB3F7B9-45E2-042D-CC15-CE8E6403B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06"/>
              <a:ext cx="164" cy="1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3</a:t>
              </a:r>
            </a:p>
          </p:txBody>
        </p:sp>
        <p:sp>
          <p:nvSpPr>
            <p:cNvPr id="47175" name="Text Box 100">
              <a:extLst>
                <a:ext uri="{FF2B5EF4-FFF2-40B4-BE49-F238E27FC236}">
                  <a16:creationId xmlns:a16="http://schemas.microsoft.com/office/drawing/2014/main" id="{C0FFCBD6-8D4D-7D68-B21A-00B18B400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706"/>
              <a:ext cx="164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0</a:t>
              </a:r>
            </a:p>
          </p:txBody>
        </p:sp>
        <p:sp>
          <p:nvSpPr>
            <p:cNvPr id="47176" name="Text Box 101">
              <a:extLst>
                <a:ext uri="{FF2B5EF4-FFF2-40B4-BE49-F238E27FC236}">
                  <a16:creationId xmlns:a16="http://schemas.microsoft.com/office/drawing/2014/main" id="{EC89020B-799B-E921-DCC8-CF703E1A8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2706"/>
              <a:ext cx="164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1</a:t>
              </a:r>
            </a:p>
          </p:txBody>
        </p:sp>
      </p:grpSp>
      <p:grpSp>
        <p:nvGrpSpPr>
          <p:cNvPr id="6" name="Group 102">
            <a:extLst>
              <a:ext uri="{FF2B5EF4-FFF2-40B4-BE49-F238E27FC236}">
                <a16:creationId xmlns:a16="http://schemas.microsoft.com/office/drawing/2014/main" id="{AA13AC75-64D4-752B-F826-B5DF09646EC8}"/>
              </a:ext>
            </a:extLst>
          </p:cNvPr>
          <p:cNvGrpSpPr>
            <a:grpSpLocks/>
          </p:cNvGrpSpPr>
          <p:nvPr/>
        </p:nvGrpSpPr>
        <p:grpSpPr bwMode="auto">
          <a:xfrm>
            <a:off x="1027113" y="5151438"/>
            <a:ext cx="1457325" cy="274637"/>
            <a:chOff x="1449" y="2706"/>
            <a:chExt cx="918" cy="173"/>
          </a:xfrm>
        </p:grpSpPr>
        <p:sp>
          <p:nvSpPr>
            <p:cNvPr id="47169" name="Text Box 103">
              <a:extLst>
                <a:ext uri="{FF2B5EF4-FFF2-40B4-BE49-F238E27FC236}">
                  <a16:creationId xmlns:a16="http://schemas.microsoft.com/office/drawing/2014/main" id="{F00E4E21-3C72-FE79-B4A1-AEC596314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2706"/>
              <a:ext cx="447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7170" name="Text Box 104">
              <a:extLst>
                <a:ext uri="{FF2B5EF4-FFF2-40B4-BE49-F238E27FC236}">
                  <a16:creationId xmlns:a16="http://schemas.microsoft.com/office/drawing/2014/main" id="{9DA03A6E-1387-D7CB-571F-96C4F472A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06"/>
              <a:ext cx="164" cy="1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1</a:t>
              </a:r>
            </a:p>
          </p:txBody>
        </p:sp>
        <p:sp>
          <p:nvSpPr>
            <p:cNvPr id="47171" name="Text Box 105">
              <a:extLst>
                <a:ext uri="{FF2B5EF4-FFF2-40B4-BE49-F238E27FC236}">
                  <a16:creationId xmlns:a16="http://schemas.microsoft.com/office/drawing/2014/main" id="{3668ECBE-BC38-A713-E31E-CFA76FDCD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706"/>
              <a:ext cx="164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0</a:t>
              </a:r>
            </a:p>
          </p:txBody>
        </p:sp>
        <p:sp>
          <p:nvSpPr>
            <p:cNvPr id="47172" name="Text Box 106">
              <a:extLst>
                <a:ext uri="{FF2B5EF4-FFF2-40B4-BE49-F238E27FC236}">
                  <a16:creationId xmlns:a16="http://schemas.microsoft.com/office/drawing/2014/main" id="{602ED0EB-791E-5666-9C3E-84BFEE81F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2706"/>
              <a:ext cx="164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3</a:t>
              </a:r>
            </a:p>
          </p:txBody>
        </p:sp>
      </p:grpSp>
      <p:grpSp>
        <p:nvGrpSpPr>
          <p:cNvPr id="7" name="Group 123">
            <a:extLst>
              <a:ext uri="{FF2B5EF4-FFF2-40B4-BE49-F238E27FC236}">
                <a16:creationId xmlns:a16="http://schemas.microsoft.com/office/drawing/2014/main" id="{18B549D0-A96F-8CA2-EC3C-F8F985610B5D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662613"/>
            <a:ext cx="1712912" cy="274637"/>
            <a:chOff x="657" y="3567"/>
            <a:chExt cx="1079" cy="173"/>
          </a:xfrm>
        </p:grpSpPr>
        <p:sp>
          <p:nvSpPr>
            <p:cNvPr id="47164" name="Text Box 108">
              <a:extLst>
                <a:ext uri="{FF2B5EF4-FFF2-40B4-BE49-F238E27FC236}">
                  <a16:creationId xmlns:a16="http://schemas.microsoft.com/office/drawing/2014/main" id="{0709327A-29BC-0E27-0208-1C46414D5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567"/>
              <a:ext cx="447" cy="173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  <p:sp>
          <p:nvSpPr>
            <p:cNvPr id="47165" name="Text Box 116">
              <a:extLst>
                <a:ext uri="{FF2B5EF4-FFF2-40B4-BE49-F238E27FC236}">
                  <a16:creationId xmlns:a16="http://schemas.microsoft.com/office/drawing/2014/main" id="{42F64804-9448-FC1B-A6D2-A31832835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67"/>
              <a:ext cx="164" cy="17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2</a:t>
              </a:r>
            </a:p>
          </p:txBody>
        </p:sp>
        <p:sp>
          <p:nvSpPr>
            <p:cNvPr id="47166" name="Text Box 120">
              <a:extLst>
                <a:ext uri="{FF2B5EF4-FFF2-40B4-BE49-F238E27FC236}">
                  <a16:creationId xmlns:a16="http://schemas.microsoft.com/office/drawing/2014/main" id="{42C54C2E-D084-A2D4-27A9-3419B759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" y="3567"/>
              <a:ext cx="164" cy="1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3</a:t>
              </a:r>
            </a:p>
          </p:txBody>
        </p:sp>
        <p:sp>
          <p:nvSpPr>
            <p:cNvPr id="47167" name="Text Box 121">
              <a:extLst>
                <a:ext uri="{FF2B5EF4-FFF2-40B4-BE49-F238E27FC236}">
                  <a16:creationId xmlns:a16="http://schemas.microsoft.com/office/drawing/2014/main" id="{F20FDA54-3D66-C97F-576B-0DE9F8409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3567"/>
              <a:ext cx="164" cy="17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0</a:t>
              </a:r>
            </a:p>
          </p:txBody>
        </p:sp>
        <p:sp>
          <p:nvSpPr>
            <p:cNvPr id="47168" name="Text Box 122">
              <a:extLst>
                <a:ext uri="{FF2B5EF4-FFF2-40B4-BE49-F238E27FC236}">
                  <a16:creationId xmlns:a16="http://schemas.microsoft.com/office/drawing/2014/main" id="{9E51484B-3973-E61B-3759-CE118C8D9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2" y="3567"/>
              <a:ext cx="164" cy="173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1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>
            <a:extLst>
              <a:ext uri="{FF2B5EF4-FFF2-40B4-BE49-F238E27FC236}">
                <a16:creationId xmlns:a16="http://schemas.microsoft.com/office/drawing/2014/main" id="{61B587B8-E154-CBEA-19D4-FF5B0C28D3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573963" y="6604000"/>
            <a:ext cx="990600" cy="228600"/>
          </a:xfrm>
        </p:spPr>
        <p:txBody>
          <a:bodyPr/>
          <a:lstStyle/>
          <a:p>
            <a:pPr>
              <a:defRPr/>
            </a:pPr>
            <a:fld id="{EEB003C6-BF5E-463D-B2BB-849AF3F47063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6C0DD780-EE4F-DBB3-5014-47F2E374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2286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448D22A-B8E3-44B9-9F54-F9011DF15D0B}" type="slidenum">
              <a:rPr lang="en-US" altLang="en-US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801710D-2522-447F-2A30-FE7E43BF9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762000"/>
            <a:ext cx="6345237" cy="709613"/>
          </a:xfrm>
        </p:spPr>
        <p:txBody>
          <a:bodyPr/>
          <a:lstStyle/>
          <a:p>
            <a:r>
              <a:rPr lang="en-US" altLang="en-US"/>
              <a:t>The Big Picture</a:t>
            </a:r>
          </a:p>
        </p:txBody>
      </p:sp>
      <p:sp>
        <p:nvSpPr>
          <p:cNvPr id="20485" name="Freeform 83">
            <a:extLst>
              <a:ext uri="{FF2B5EF4-FFF2-40B4-BE49-F238E27FC236}">
                <a16:creationId xmlns:a16="http://schemas.microsoft.com/office/drawing/2014/main" id="{6BC4BC2C-3A19-4EAE-C28E-52949F11DF26}"/>
              </a:ext>
            </a:extLst>
          </p:cNvPr>
          <p:cNvSpPr>
            <a:spLocks/>
          </p:cNvSpPr>
          <p:nvPr/>
        </p:nvSpPr>
        <p:spPr bwMode="auto">
          <a:xfrm>
            <a:off x="441325" y="23971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990033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84">
            <a:extLst>
              <a:ext uri="{FF2B5EF4-FFF2-40B4-BE49-F238E27FC236}">
                <a16:creationId xmlns:a16="http://schemas.microsoft.com/office/drawing/2014/main" id="{3F0D9261-A646-DD42-F38D-ECE427B3B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" y="2528888"/>
            <a:ext cx="509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Freeform 85">
            <a:extLst>
              <a:ext uri="{FF2B5EF4-FFF2-40B4-BE49-F238E27FC236}">
                <a16:creationId xmlns:a16="http://schemas.microsoft.com/office/drawing/2014/main" id="{A95DC7B8-34A0-069A-59D1-8F8162DD7250}"/>
              </a:ext>
            </a:extLst>
          </p:cNvPr>
          <p:cNvSpPr>
            <a:spLocks/>
          </p:cNvSpPr>
          <p:nvPr/>
        </p:nvSpPr>
        <p:spPr bwMode="auto">
          <a:xfrm>
            <a:off x="1220788" y="23971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FF9966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6">
            <a:extLst>
              <a:ext uri="{FF2B5EF4-FFF2-40B4-BE49-F238E27FC236}">
                <a16:creationId xmlns:a16="http://schemas.microsoft.com/office/drawing/2014/main" id="{EEC60C99-7515-752A-12FC-FC0C789F3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9375" y="3732213"/>
            <a:ext cx="692150" cy="1374775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Text Box 87">
            <a:extLst>
              <a:ext uri="{FF2B5EF4-FFF2-40B4-BE49-F238E27FC236}">
                <a16:creationId xmlns:a16="http://schemas.microsoft.com/office/drawing/2014/main" id="{EEE72607-A0E9-763C-F299-F3E41BF5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5092700"/>
            <a:ext cx="869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You are here</a:t>
            </a:r>
          </a:p>
        </p:txBody>
      </p:sp>
      <p:sp>
        <p:nvSpPr>
          <p:cNvPr id="20490" name="Line 88">
            <a:extLst>
              <a:ext uri="{FF2B5EF4-FFF2-40B4-BE49-F238E27FC236}">
                <a16:creationId xmlns:a16="http://schemas.microsoft.com/office/drawing/2014/main" id="{4CEBC7EA-C0A2-985F-CA82-52EB0CCCA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050" y="4325938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91">
            <a:extLst>
              <a:ext uri="{FF2B5EF4-FFF2-40B4-BE49-F238E27FC236}">
                <a16:creationId xmlns:a16="http://schemas.microsoft.com/office/drawing/2014/main" id="{560C721A-B37F-B01E-B5E7-A2766D7AB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8463" y="2738438"/>
            <a:ext cx="2051050" cy="2168525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92">
            <a:extLst>
              <a:ext uri="{FF2B5EF4-FFF2-40B4-BE49-F238E27FC236}">
                <a16:creationId xmlns:a16="http://schemas.microsoft.com/office/drawing/2014/main" id="{F7183277-CD66-7E95-1BA3-F4F5669DD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2640013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Freeform 93">
            <a:extLst>
              <a:ext uri="{FF2B5EF4-FFF2-40B4-BE49-F238E27FC236}">
                <a16:creationId xmlns:a16="http://schemas.microsoft.com/office/drawing/2014/main" id="{446097C8-544E-1A14-64B5-99633FEC7500}"/>
              </a:ext>
            </a:extLst>
          </p:cNvPr>
          <p:cNvSpPr>
            <a:spLocks/>
          </p:cNvSpPr>
          <p:nvPr/>
        </p:nvSpPr>
        <p:spPr bwMode="auto">
          <a:xfrm>
            <a:off x="3789363" y="2916238"/>
            <a:ext cx="1011237" cy="846137"/>
          </a:xfrm>
          <a:custGeom>
            <a:avLst/>
            <a:gdLst>
              <a:gd name="T0" fmla="*/ 0 w 637"/>
              <a:gd name="T1" fmla="*/ 2147483646 h 533"/>
              <a:gd name="T2" fmla="*/ 2147483646 w 637"/>
              <a:gd name="T3" fmla="*/ 2147483646 h 533"/>
              <a:gd name="T4" fmla="*/ 2147483646 w 637"/>
              <a:gd name="T5" fmla="*/ 2147483646 h 533"/>
              <a:gd name="T6" fmla="*/ 2147483646 w 637"/>
              <a:gd name="T7" fmla="*/ 2147483646 h 533"/>
              <a:gd name="T8" fmla="*/ 2147483646 w 637"/>
              <a:gd name="T9" fmla="*/ 2147483646 h 533"/>
              <a:gd name="T10" fmla="*/ 2147483646 w 637"/>
              <a:gd name="T11" fmla="*/ 2147483646 h 533"/>
              <a:gd name="T12" fmla="*/ 2147483646 w 637"/>
              <a:gd name="T13" fmla="*/ 2147483646 h 533"/>
              <a:gd name="T14" fmla="*/ 2147483646 w 637"/>
              <a:gd name="T15" fmla="*/ 0 h 533"/>
              <a:gd name="T16" fmla="*/ 2147483646 w 637"/>
              <a:gd name="T17" fmla="*/ 2147483646 h 533"/>
              <a:gd name="T18" fmla="*/ 2147483646 w 637"/>
              <a:gd name="T19" fmla="*/ 2147483646 h 533"/>
              <a:gd name="T20" fmla="*/ 2147483646 w 637"/>
              <a:gd name="T21" fmla="*/ 2147483646 h 533"/>
              <a:gd name="T22" fmla="*/ 2147483646 w 637"/>
              <a:gd name="T23" fmla="*/ 2147483646 h 533"/>
              <a:gd name="T24" fmla="*/ 2147483646 w 637"/>
              <a:gd name="T25" fmla="*/ 2147483646 h 533"/>
              <a:gd name="T26" fmla="*/ 2147483646 w 637"/>
              <a:gd name="T27" fmla="*/ 2147483646 h 533"/>
              <a:gd name="T28" fmla="*/ 2147483646 w 637"/>
              <a:gd name="T29" fmla="*/ 2147483646 h 533"/>
              <a:gd name="T30" fmla="*/ 2147483646 w 637"/>
              <a:gd name="T31" fmla="*/ 2147483646 h 533"/>
              <a:gd name="T32" fmla="*/ 2147483646 w 637"/>
              <a:gd name="T33" fmla="*/ 2147483646 h 533"/>
              <a:gd name="T34" fmla="*/ 2147483646 w 637"/>
              <a:gd name="T35" fmla="*/ 2147483646 h 533"/>
              <a:gd name="T36" fmla="*/ 2147483646 w 637"/>
              <a:gd name="T37" fmla="*/ 2147483646 h 533"/>
              <a:gd name="T38" fmla="*/ 2147483646 w 637"/>
              <a:gd name="T39" fmla="*/ 2147483646 h 533"/>
              <a:gd name="T40" fmla="*/ 2147483646 w 637"/>
              <a:gd name="T41" fmla="*/ 2147483646 h 533"/>
              <a:gd name="T42" fmla="*/ 2147483646 w 637"/>
              <a:gd name="T43" fmla="*/ 2147483646 h 533"/>
              <a:gd name="T44" fmla="*/ 2147483646 w 637"/>
              <a:gd name="T45" fmla="*/ 2147483646 h 533"/>
              <a:gd name="T46" fmla="*/ 2147483646 w 637"/>
              <a:gd name="T47" fmla="*/ 2147483646 h 533"/>
              <a:gd name="T48" fmla="*/ 2147483646 w 637"/>
              <a:gd name="T49" fmla="*/ 2147483646 h 533"/>
              <a:gd name="T50" fmla="*/ 2147483646 w 637"/>
              <a:gd name="T51" fmla="*/ 2147483646 h 533"/>
              <a:gd name="T52" fmla="*/ 2147483646 w 637"/>
              <a:gd name="T53" fmla="*/ 2147483646 h 533"/>
              <a:gd name="T54" fmla="*/ 2147483646 w 637"/>
              <a:gd name="T55" fmla="*/ 2147483646 h 533"/>
              <a:gd name="T56" fmla="*/ 2147483646 w 637"/>
              <a:gd name="T57" fmla="*/ 2147483646 h 533"/>
              <a:gd name="T58" fmla="*/ 2147483646 w 637"/>
              <a:gd name="T59" fmla="*/ 2147483646 h 533"/>
              <a:gd name="T60" fmla="*/ 2147483646 w 637"/>
              <a:gd name="T61" fmla="*/ 2147483646 h 533"/>
              <a:gd name="T62" fmla="*/ 2147483646 w 637"/>
              <a:gd name="T63" fmla="*/ 2147483646 h 533"/>
              <a:gd name="T64" fmla="*/ 2147483646 w 637"/>
              <a:gd name="T65" fmla="*/ 2147483646 h 533"/>
              <a:gd name="T66" fmla="*/ 2147483646 w 637"/>
              <a:gd name="T67" fmla="*/ 2147483646 h 533"/>
              <a:gd name="T68" fmla="*/ 2147483646 w 637"/>
              <a:gd name="T69" fmla="*/ 2147483646 h 533"/>
              <a:gd name="T70" fmla="*/ 2147483646 w 637"/>
              <a:gd name="T71" fmla="*/ 2147483646 h 533"/>
              <a:gd name="T72" fmla="*/ 2147483646 w 637"/>
              <a:gd name="T73" fmla="*/ 2147483646 h 533"/>
              <a:gd name="T74" fmla="*/ 2147483646 w 637"/>
              <a:gd name="T75" fmla="*/ 2147483646 h 533"/>
              <a:gd name="T76" fmla="*/ 2147483646 w 637"/>
              <a:gd name="T77" fmla="*/ 2147483646 h 533"/>
              <a:gd name="T78" fmla="*/ 2147483646 w 637"/>
              <a:gd name="T79" fmla="*/ 2147483646 h 533"/>
              <a:gd name="T80" fmla="*/ 2147483646 w 637"/>
              <a:gd name="T81" fmla="*/ 2147483646 h 533"/>
              <a:gd name="T82" fmla="*/ 2147483646 w 637"/>
              <a:gd name="T83" fmla="*/ 2147483646 h 533"/>
              <a:gd name="T84" fmla="*/ 2147483646 w 637"/>
              <a:gd name="T85" fmla="*/ 2147483646 h 533"/>
              <a:gd name="T86" fmla="*/ 2147483646 w 637"/>
              <a:gd name="T87" fmla="*/ 2147483646 h 533"/>
              <a:gd name="T88" fmla="*/ 2147483646 w 637"/>
              <a:gd name="T89" fmla="*/ 2147483646 h 533"/>
              <a:gd name="T90" fmla="*/ 2147483646 w 637"/>
              <a:gd name="T91" fmla="*/ 2147483646 h 533"/>
              <a:gd name="T92" fmla="*/ 2147483646 w 637"/>
              <a:gd name="T93" fmla="*/ 2147483646 h 533"/>
              <a:gd name="T94" fmla="*/ 2147483646 w 637"/>
              <a:gd name="T95" fmla="*/ 2147483646 h 533"/>
              <a:gd name="T96" fmla="*/ 2147483646 w 637"/>
              <a:gd name="T97" fmla="*/ 2147483646 h 533"/>
              <a:gd name="T98" fmla="*/ 2147483646 w 637"/>
              <a:gd name="T99" fmla="*/ 2147483646 h 533"/>
              <a:gd name="T100" fmla="*/ 2147483646 w 637"/>
              <a:gd name="T101" fmla="*/ 2147483646 h 53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7"/>
              <a:gd name="T154" fmla="*/ 0 h 533"/>
              <a:gd name="T155" fmla="*/ 637 w 637"/>
              <a:gd name="T156" fmla="*/ 533 h 53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7" h="533">
                <a:moveTo>
                  <a:pt x="0" y="56"/>
                </a:moveTo>
                <a:lnTo>
                  <a:pt x="5" y="54"/>
                </a:lnTo>
                <a:lnTo>
                  <a:pt x="15" y="45"/>
                </a:lnTo>
                <a:lnTo>
                  <a:pt x="32" y="34"/>
                </a:lnTo>
                <a:lnTo>
                  <a:pt x="53" y="24"/>
                </a:lnTo>
                <a:lnTo>
                  <a:pt x="81" y="13"/>
                </a:lnTo>
                <a:lnTo>
                  <a:pt x="111" y="5"/>
                </a:lnTo>
                <a:lnTo>
                  <a:pt x="145" y="0"/>
                </a:lnTo>
                <a:lnTo>
                  <a:pt x="179" y="3"/>
                </a:lnTo>
                <a:lnTo>
                  <a:pt x="215" y="11"/>
                </a:lnTo>
                <a:lnTo>
                  <a:pt x="251" y="30"/>
                </a:lnTo>
                <a:lnTo>
                  <a:pt x="283" y="54"/>
                </a:lnTo>
                <a:lnTo>
                  <a:pt x="307" y="77"/>
                </a:lnTo>
                <a:lnTo>
                  <a:pt x="326" y="101"/>
                </a:lnTo>
                <a:lnTo>
                  <a:pt x="337" y="122"/>
                </a:lnTo>
                <a:lnTo>
                  <a:pt x="345" y="141"/>
                </a:lnTo>
                <a:lnTo>
                  <a:pt x="349" y="156"/>
                </a:lnTo>
                <a:lnTo>
                  <a:pt x="351" y="171"/>
                </a:lnTo>
                <a:lnTo>
                  <a:pt x="351" y="181"/>
                </a:lnTo>
                <a:lnTo>
                  <a:pt x="349" y="188"/>
                </a:lnTo>
                <a:lnTo>
                  <a:pt x="349" y="190"/>
                </a:lnTo>
                <a:lnTo>
                  <a:pt x="351" y="188"/>
                </a:lnTo>
                <a:lnTo>
                  <a:pt x="358" y="184"/>
                </a:lnTo>
                <a:lnTo>
                  <a:pt x="369" y="177"/>
                </a:lnTo>
                <a:lnTo>
                  <a:pt x="383" y="171"/>
                </a:lnTo>
                <a:lnTo>
                  <a:pt x="400" y="167"/>
                </a:lnTo>
                <a:lnTo>
                  <a:pt x="420" y="162"/>
                </a:lnTo>
                <a:lnTo>
                  <a:pt x="439" y="162"/>
                </a:lnTo>
                <a:lnTo>
                  <a:pt x="462" y="167"/>
                </a:lnTo>
                <a:lnTo>
                  <a:pt x="483" y="175"/>
                </a:lnTo>
                <a:lnTo>
                  <a:pt x="505" y="190"/>
                </a:lnTo>
                <a:lnTo>
                  <a:pt x="524" y="209"/>
                </a:lnTo>
                <a:lnTo>
                  <a:pt x="539" y="230"/>
                </a:lnTo>
                <a:lnTo>
                  <a:pt x="545" y="250"/>
                </a:lnTo>
                <a:lnTo>
                  <a:pt x="549" y="271"/>
                </a:lnTo>
                <a:lnTo>
                  <a:pt x="549" y="288"/>
                </a:lnTo>
                <a:lnTo>
                  <a:pt x="547" y="305"/>
                </a:lnTo>
                <a:lnTo>
                  <a:pt x="543" y="320"/>
                </a:lnTo>
                <a:lnTo>
                  <a:pt x="539" y="331"/>
                </a:lnTo>
                <a:lnTo>
                  <a:pt x="537" y="337"/>
                </a:lnTo>
                <a:lnTo>
                  <a:pt x="535" y="341"/>
                </a:lnTo>
                <a:lnTo>
                  <a:pt x="539" y="341"/>
                </a:lnTo>
                <a:lnTo>
                  <a:pt x="545" y="348"/>
                </a:lnTo>
                <a:lnTo>
                  <a:pt x="558" y="354"/>
                </a:lnTo>
                <a:lnTo>
                  <a:pt x="571" y="367"/>
                </a:lnTo>
                <a:lnTo>
                  <a:pt x="586" y="382"/>
                </a:lnTo>
                <a:lnTo>
                  <a:pt x="601" y="403"/>
                </a:lnTo>
                <a:lnTo>
                  <a:pt x="613" y="426"/>
                </a:lnTo>
                <a:lnTo>
                  <a:pt x="626" y="456"/>
                </a:lnTo>
                <a:lnTo>
                  <a:pt x="632" y="492"/>
                </a:lnTo>
                <a:lnTo>
                  <a:pt x="637" y="5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Freeform 94">
            <a:extLst>
              <a:ext uri="{FF2B5EF4-FFF2-40B4-BE49-F238E27FC236}">
                <a16:creationId xmlns:a16="http://schemas.microsoft.com/office/drawing/2014/main" id="{6214E82C-355C-60B3-3BF3-7227D7A0A732}"/>
              </a:ext>
            </a:extLst>
          </p:cNvPr>
          <p:cNvSpPr>
            <a:spLocks/>
          </p:cNvSpPr>
          <p:nvPr/>
        </p:nvSpPr>
        <p:spPr bwMode="auto">
          <a:xfrm>
            <a:off x="2471738" y="2886075"/>
            <a:ext cx="1317625" cy="909638"/>
          </a:xfrm>
          <a:custGeom>
            <a:avLst/>
            <a:gdLst>
              <a:gd name="T0" fmla="*/ 0 w 830"/>
              <a:gd name="T1" fmla="*/ 2147483646 h 573"/>
              <a:gd name="T2" fmla="*/ 2147483646 w 830"/>
              <a:gd name="T3" fmla="*/ 2147483646 h 573"/>
              <a:gd name="T4" fmla="*/ 2147483646 w 830"/>
              <a:gd name="T5" fmla="*/ 2147483646 h 573"/>
              <a:gd name="T6" fmla="*/ 2147483646 w 830"/>
              <a:gd name="T7" fmla="*/ 2147483646 h 573"/>
              <a:gd name="T8" fmla="*/ 2147483646 w 830"/>
              <a:gd name="T9" fmla="*/ 2147483646 h 573"/>
              <a:gd name="T10" fmla="*/ 2147483646 w 830"/>
              <a:gd name="T11" fmla="*/ 2147483646 h 573"/>
              <a:gd name="T12" fmla="*/ 2147483646 w 830"/>
              <a:gd name="T13" fmla="*/ 2147483646 h 573"/>
              <a:gd name="T14" fmla="*/ 2147483646 w 830"/>
              <a:gd name="T15" fmla="*/ 2147483646 h 573"/>
              <a:gd name="T16" fmla="*/ 2147483646 w 830"/>
              <a:gd name="T17" fmla="*/ 2147483646 h 573"/>
              <a:gd name="T18" fmla="*/ 2147483646 w 830"/>
              <a:gd name="T19" fmla="*/ 2147483646 h 573"/>
              <a:gd name="T20" fmla="*/ 2147483646 w 830"/>
              <a:gd name="T21" fmla="*/ 2147483646 h 573"/>
              <a:gd name="T22" fmla="*/ 2147483646 w 830"/>
              <a:gd name="T23" fmla="*/ 2147483646 h 573"/>
              <a:gd name="T24" fmla="*/ 2147483646 w 830"/>
              <a:gd name="T25" fmla="*/ 2147483646 h 573"/>
              <a:gd name="T26" fmla="*/ 2147483646 w 830"/>
              <a:gd name="T27" fmla="*/ 2147483646 h 573"/>
              <a:gd name="T28" fmla="*/ 2147483646 w 830"/>
              <a:gd name="T29" fmla="*/ 2147483646 h 573"/>
              <a:gd name="T30" fmla="*/ 2147483646 w 830"/>
              <a:gd name="T31" fmla="*/ 2147483646 h 573"/>
              <a:gd name="T32" fmla="*/ 2147483646 w 830"/>
              <a:gd name="T33" fmla="*/ 2147483646 h 573"/>
              <a:gd name="T34" fmla="*/ 2147483646 w 830"/>
              <a:gd name="T35" fmla="*/ 2147483646 h 573"/>
              <a:gd name="T36" fmla="*/ 2147483646 w 830"/>
              <a:gd name="T37" fmla="*/ 2147483646 h 573"/>
              <a:gd name="T38" fmla="*/ 2147483646 w 830"/>
              <a:gd name="T39" fmla="*/ 2147483646 h 573"/>
              <a:gd name="T40" fmla="*/ 2147483646 w 830"/>
              <a:gd name="T41" fmla="*/ 2147483646 h 573"/>
              <a:gd name="T42" fmla="*/ 2147483646 w 830"/>
              <a:gd name="T43" fmla="*/ 2147483646 h 573"/>
              <a:gd name="T44" fmla="*/ 2147483646 w 830"/>
              <a:gd name="T45" fmla="*/ 2147483646 h 573"/>
              <a:gd name="T46" fmla="*/ 2147483646 w 830"/>
              <a:gd name="T47" fmla="*/ 2147483646 h 573"/>
              <a:gd name="T48" fmla="*/ 2147483646 w 830"/>
              <a:gd name="T49" fmla="*/ 2147483646 h 573"/>
              <a:gd name="T50" fmla="*/ 2147483646 w 830"/>
              <a:gd name="T51" fmla="*/ 2147483646 h 573"/>
              <a:gd name="T52" fmla="*/ 2147483646 w 830"/>
              <a:gd name="T53" fmla="*/ 2147483646 h 573"/>
              <a:gd name="T54" fmla="*/ 2147483646 w 830"/>
              <a:gd name="T55" fmla="*/ 2147483646 h 573"/>
              <a:gd name="T56" fmla="*/ 2147483646 w 830"/>
              <a:gd name="T57" fmla="*/ 2147483646 h 573"/>
              <a:gd name="T58" fmla="*/ 2147483646 w 830"/>
              <a:gd name="T59" fmla="*/ 2147483646 h 573"/>
              <a:gd name="T60" fmla="*/ 2147483646 w 830"/>
              <a:gd name="T61" fmla="*/ 0 h 573"/>
              <a:gd name="T62" fmla="*/ 2147483646 w 830"/>
              <a:gd name="T63" fmla="*/ 2147483646 h 573"/>
              <a:gd name="T64" fmla="*/ 2147483646 w 830"/>
              <a:gd name="T65" fmla="*/ 2147483646 h 573"/>
              <a:gd name="T66" fmla="*/ 2147483646 w 830"/>
              <a:gd name="T67" fmla="*/ 2147483646 h 573"/>
              <a:gd name="T68" fmla="*/ 2147483646 w 830"/>
              <a:gd name="T69" fmla="*/ 2147483646 h 573"/>
              <a:gd name="T70" fmla="*/ 2147483646 w 830"/>
              <a:gd name="T71" fmla="*/ 2147483646 h 57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0"/>
              <a:gd name="T109" fmla="*/ 0 h 573"/>
              <a:gd name="T110" fmla="*/ 830 w 830"/>
              <a:gd name="T111" fmla="*/ 573 h 57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0" h="573">
                <a:moveTo>
                  <a:pt x="2" y="573"/>
                </a:moveTo>
                <a:lnTo>
                  <a:pt x="0" y="550"/>
                </a:lnTo>
                <a:lnTo>
                  <a:pt x="2" y="509"/>
                </a:lnTo>
                <a:lnTo>
                  <a:pt x="11" y="475"/>
                </a:lnTo>
                <a:lnTo>
                  <a:pt x="21" y="445"/>
                </a:lnTo>
                <a:lnTo>
                  <a:pt x="34" y="420"/>
                </a:lnTo>
                <a:lnTo>
                  <a:pt x="49" y="399"/>
                </a:lnTo>
                <a:lnTo>
                  <a:pt x="64" y="384"/>
                </a:lnTo>
                <a:lnTo>
                  <a:pt x="79" y="371"/>
                </a:lnTo>
                <a:lnTo>
                  <a:pt x="89" y="364"/>
                </a:lnTo>
                <a:lnTo>
                  <a:pt x="98" y="358"/>
                </a:lnTo>
                <a:lnTo>
                  <a:pt x="100" y="358"/>
                </a:lnTo>
                <a:lnTo>
                  <a:pt x="98" y="356"/>
                </a:lnTo>
                <a:lnTo>
                  <a:pt x="96" y="347"/>
                </a:lnTo>
                <a:lnTo>
                  <a:pt x="92" y="337"/>
                </a:lnTo>
                <a:lnTo>
                  <a:pt x="89" y="322"/>
                </a:lnTo>
                <a:lnTo>
                  <a:pt x="87" y="307"/>
                </a:lnTo>
                <a:lnTo>
                  <a:pt x="87" y="288"/>
                </a:lnTo>
                <a:lnTo>
                  <a:pt x="89" y="266"/>
                </a:lnTo>
                <a:lnTo>
                  <a:pt x="98" y="247"/>
                </a:lnTo>
                <a:lnTo>
                  <a:pt x="111" y="226"/>
                </a:lnTo>
                <a:lnTo>
                  <a:pt x="130" y="207"/>
                </a:lnTo>
                <a:lnTo>
                  <a:pt x="151" y="192"/>
                </a:lnTo>
                <a:lnTo>
                  <a:pt x="175" y="183"/>
                </a:lnTo>
                <a:lnTo>
                  <a:pt x="196" y="179"/>
                </a:lnTo>
                <a:lnTo>
                  <a:pt x="217" y="179"/>
                </a:lnTo>
                <a:lnTo>
                  <a:pt x="236" y="183"/>
                </a:lnTo>
                <a:lnTo>
                  <a:pt x="253" y="190"/>
                </a:lnTo>
                <a:lnTo>
                  <a:pt x="266" y="194"/>
                </a:lnTo>
                <a:lnTo>
                  <a:pt x="277" y="200"/>
                </a:lnTo>
                <a:lnTo>
                  <a:pt x="283" y="205"/>
                </a:lnTo>
                <a:lnTo>
                  <a:pt x="285" y="207"/>
                </a:lnTo>
                <a:lnTo>
                  <a:pt x="285" y="205"/>
                </a:lnTo>
                <a:lnTo>
                  <a:pt x="285" y="198"/>
                </a:lnTo>
                <a:lnTo>
                  <a:pt x="285" y="188"/>
                </a:lnTo>
                <a:lnTo>
                  <a:pt x="285" y="173"/>
                </a:lnTo>
                <a:lnTo>
                  <a:pt x="290" y="158"/>
                </a:lnTo>
                <a:lnTo>
                  <a:pt x="298" y="139"/>
                </a:lnTo>
                <a:lnTo>
                  <a:pt x="311" y="117"/>
                </a:lnTo>
                <a:lnTo>
                  <a:pt x="328" y="94"/>
                </a:lnTo>
                <a:lnTo>
                  <a:pt x="351" y="71"/>
                </a:lnTo>
                <a:lnTo>
                  <a:pt x="383" y="47"/>
                </a:lnTo>
                <a:lnTo>
                  <a:pt x="419" y="28"/>
                </a:lnTo>
                <a:lnTo>
                  <a:pt x="456" y="19"/>
                </a:lnTo>
                <a:lnTo>
                  <a:pt x="492" y="17"/>
                </a:lnTo>
                <a:lnTo>
                  <a:pt x="524" y="22"/>
                </a:lnTo>
                <a:lnTo>
                  <a:pt x="556" y="30"/>
                </a:lnTo>
                <a:lnTo>
                  <a:pt x="581" y="41"/>
                </a:lnTo>
                <a:lnTo>
                  <a:pt x="605" y="53"/>
                </a:lnTo>
                <a:lnTo>
                  <a:pt x="620" y="64"/>
                </a:lnTo>
                <a:lnTo>
                  <a:pt x="632" y="71"/>
                </a:lnTo>
                <a:lnTo>
                  <a:pt x="634" y="73"/>
                </a:lnTo>
                <a:lnTo>
                  <a:pt x="634" y="71"/>
                </a:lnTo>
                <a:lnTo>
                  <a:pt x="637" y="66"/>
                </a:lnTo>
                <a:lnTo>
                  <a:pt x="639" y="58"/>
                </a:lnTo>
                <a:lnTo>
                  <a:pt x="643" y="47"/>
                </a:lnTo>
                <a:lnTo>
                  <a:pt x="649" y="36"/>
                </a:lnTo>
                <a:lnTo>
                  <a:pt x="658" y="26"/>
                </a:lnTo>
                <a:lnTo>
                  <a:pt x="671" y="15"/>
                </a:lnTo>
                <a:lnTo>
                  <a:pt x="685" y="7"/>
                </a:lnTo>
                <a:lnTo>
                  <a:pt x="707" y="2"/>
                </a:lnTo>
                <a:lnTo>
                  <a:pt x="732" y="0"/>
                </a:lnTo>
                <a:lnTo>
                  <a:pt x="758" y="2"/>
                </a:lnTo>
                <a:lnTo>
                  <a:pt x="779" y="7"/>
                </a:lnTo>
                <a:lnTo>
                  <a:pt x="796" y="15"/>
                </a:lnTo>
                <a:lnTo>
                  <a:pt x="807" y="26"/>
                </a:lnTo>
                <a:lnTo>
                  <a:pt x="817" y="36"/>
                </a:lnTo>
                <a:lnTo>
                  <a:pt x="824" y="47"/>
                </a:lnTo>
                <a:lnTo>
                  <a:pt x="826" y="58"/>
                </a:lnTo>
                <a:lnTo>
                  <a:pt x="828" y="66"/>
                </a:lnTo>
                <a:lnTo>
                  <a:pt x="830" y="71"/>
                </a:lnTo>
                <a:lnTo>
                  <a:pt x="830" y="7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Freeform 95">
            <a:extLst>
              <a:ext uri="{FF2B5EF4-FFF2-40B4-BE49-F238E27FC236}">
                <a16:creationId xmlns:a16="http://schemas.microsoft.com/office/drawing/2014/main" id="{FAC5880C-16B0-CBCF-2FC0-1AD87C4899DF}"/>
              </a:ext>
            </a:extLst>
          </p:cNvPr>
          <p:cNvSpPr>
            <a:spLocks/>
          </p:cNvSpPr>
          <p:nvPr/>
        </p:nvSpPr>
        <p:spPr bwMode="auto">
          <a:xfrm>
            <a:off x="2474913" y="3792538"/>
            <a:ext cx="1014412" cy="835025"/>
          </a:xfrm>
          <a:custGeom>
            <a:avLst/>
            <a:gdLst>
              <a:gd name="T0" fmla="*/ 2147483646 w 639"/>
              <a:gd name="T1" fmla="*/ 2147483646 h 526"/>
              <a:gd name="T2" fmla="*/ 2147483646 w 639"/>
              <a:gd name="T3" fmla="*/ 2147483646 h 526"/>
              <a:gd name="T4" fmla="*/ 2147483646 w 639"/>
              <a:gd name="T5" fmla="*/ 2147483646 h 526"/>
              <a:gd name="T6" fmla="*/ 2147483646 w 639"/>
              <a:gd name="T7" fmla="*/ 2147483646 h 526"/>
              <a:gd name="T8" fmla="*/ 2147483646 w 639"/>
              <a:gd name="T9" fmla="*/ 2147483646 h 526"/>
              <a:gd name="T10" fmla="*/ 2147483646 w 639"/>
              <a:gd name="T11" fmla="*/ 2147483646 h 526"/>
              <a:gd name="T12" fmla="*/ 2147483646 w 639"/>
              <a:gd name="T13" fmla="*/ 2147483646 h 526"/>
              <a:gd name="T14" fmla="*/ 2147483646 w 639"/>
              <a:gd name="T15" fmla="*/ 2147483646 h 526"/>
              <a:gd name="T16" fmla="*/ 2147483646 w 639"/>
              <a:gd name="T17" fmla="*/ 2147483646 h 526"/>
              <a:gd name="T18" fmla="*/ 2147483646 w 639"/>
              <a:gd name="T19" fmla="*/ 2147483646 h 526"/>
              <a:gd name="T20" fmla="*/ 2147483646 w 639"/>
              <a:gd name="T21" fmla="*/ 2147483646 h 526"/>
              <a:gd name="T22" fmla="*/ 2147483646 w 639"/>
              <a:gd name="T23" fmla="*/ 2147483646 h 526"/>
              <a:gd name="T24" fmla="*/ 2147483646 w 639"/>
              <a:gd name="T25" fmla="*/ 2147483646 h 526"/>
              <a:gd name="T26" fmla="*/ 2147483646 w 639"/>
              <a:gd name="T27" fmla="*/ 2147483646 h 526"/>
              <a:gd name="T28" fmla="*/ 2147483646 w 639"/>
              <a:gd name="T29" fmla="*/ 2147483646 h 526"/>
              <a:gd name="T30" fmla="*/ 2147483646 w 639"/>
              <a:gd name="T31" fmla="*/ 2147483646 h 526"/>
              <a:gd name="T32" fmla="*/ 2147483646 w 639"/>
              <a:gd name="T33" fmla="*/ 2147483646 h 526"/>
              <a:gd name="T34" fmla="*/ 2147483646 w 639"/>
              <a:gd name="T35" fmla="*/ 2147483646 h 526"/>
              <a:gd name="T36" fmla="*/ 2147483646 w 639"/>
              <a:gd name="T37" fmla="*/ 2147483646 h 526"/>
              <a:gd name="T38" fmla="*/ 2147483646 w 639"/>
              <a:gd name="T39" fmla="*/ 2147483646 h 526"/>
              <a:gd name="T40" fmla="*/ 2147483646 w 639"/>
              <a:gd name="T41" fmla="*/ 2147483646 h 526"/>
              <a:gd name="T42" fmla="*/ 2147483646 w 639"/>
              <a:gd name="T43" fmla="*/ 2147483646 h 526"/>
              <a:gd name="T44" fmla="*/ 2147483646 w 639"/>
              <a:gd name="T45" fmla="*/ 2147483646 h 526"/>
              <a:gd name="T46" fmla="*/ 2147483646 w 639"/>
              <a:gd name="T47" fmla="*/ 2147483646 h 526"/>
              <a:gd name="T48" fmla="*/ 2147483646 w 639"/>
              <a:gd name="T49" fmla="*/ 2147483646 h 526"/>
              <a:gd name="T50" fmla="*/ 2147483646 w 639"/>
              <a:gd name="T51" fmla="*/ 2147483646 h 526"/>
              <a:gd name="T52" fmla="*/ 2147483646 w 639"/>
              <a:gd name="T53" fmla="*/ 2147483646 h 526"/>
              <a:gd name="T54" fmla="*/ 2147483646 w 639"/>
              <a:gd name="T55" fmla="*/ 2147483646 h 526"/>
              <a:gd name="T56" fmla="*/ 2147483646 w 639"/>
              <a:gd name="T57" fmla="*/ 2147483646 h 526"/>
              <a:gd name="T58" fmla="*/ 2147483646 w 639"/>
              <a:gd name="T59" fmla="*/ 2147483646 h 526"/>
              <a:gd name="T60" fmla="*/ 2147483646 w 639"/>
              <a:gd name="T61" fmla="*/ 2147483646 h 526"/>
              <a:gd name="T62" fmla="*/ 2147483646 w 639"/>
              <a:gd name="T63" fmla="*/ 2147483646 h 526"/>
              <a:gd name="T64" fmla="*/ 2147483646 w 639"/>
              <a:gd name="T65" fmla="*/ 2147483646 h 526"/>
              <a:gd name="T66" fmla="*/ 2147483646 w 639"/>
              <a:gd name="T67" fmla="*/ 2147483646 h 526"/>
              <a:gd name="T68" fmla="*/ 2147483646 w 639"/>
              <a:gd name="T69" fmla="*/ 2147483646 h 526"/>
              <a:gd name="T70" fmla="*/ 2147483646 w 639"/>
              <a:gd name="T71" fmla="*/ 2147483646 h 526"/>
              <a:gd name="T72" fmla="*/ 2147483646 w 639"/>
              <a:gd name="T73" fmla="*/ 2147483646 h 526"/>
              <a:gd name="T74" fmla="*/ 2147483646 w 639"/>
              <a:gd name="T75" fmla="*/ 2147483646 h 526"/>
              <a:gd name="T76" fmla="*/ 2147483646 w 639"/>
              <a:gd name="T77" fmla="*/ 2147483646 h 526"/>
              <a:gd name="T78" fmla="*/ 2147483646 w 639"/>
              <a:gd name="T79" fmla="*/ 2147483646 h 526"/>
              <a:gd name="T80" fmla="*/ 2147483646 w 639"/>
              <a:gd name="T81" fmla="*/ 2147483646 h 526"/>
              <a:gd name="T82" fmla="*/ 2147483646 w 639"/>
              <a:gd name="T83" fmla="*/ 2147483646 h 526"/>
              <a:gd name="T84" fmla="*/ 2147483646 w 639"/>
              <a:gd name="T85" fmla="*/ 2147483646 h 526"/>
              <a:gd name="T86" fmla="*/ 2147483646 w 639"/>
              <a:gd name="T87" fmla="*/ 2147483646 h 526"/>
              <a:gd name="T88" fmla="*/ 2147483646 w 639"/>
              <a:gd name="T89" fmla="*/ 2147483646 h 526"/>
              <a:gd name="T90" fmla="*/ 2147483646 w 639"/>
              <a:gd name="T91" fmla="*/ 2147483646 h 526"/>
              <a:gd name="T92" fmla="*/ 2147483646 w 639"/>
              <a:gd name="T93" fmla="*/ 2147483646 h 526"/>
              <a:gd name="T94" fmla="*/ 2147483646 w 639"/>
              <a:gd name="T95" fmla="*/ 2147483646 h 526"/>
              <a:gd name="T96" fmla="*/ 2147483646 w 639"/>
              <a:gd name="T97" fmla="*/ 2147483646 h 526"/>
              <a:gd name="T98" fmla="*/ 2147483646 w 639"/>
              <a:gd name="T99" fmla="*/ 2147483646 h 526"/>
              <a:gd name="T100" fmla="*/ 0 w 639"/>
              <a:gd name="T101" fmla="*/ 0 h 5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9"/>
              <a:gd name="T154" fmla="*/ 0 h 526"/>
              <a:gd name="T155" fmla="*/ 639 w 639"/>
              <a:gd name="T156" fmla="*/ 526 h 52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9" h="526">
                <a:moveTo>
                  <a:pt x="639" y="469"/>
                </a:moveTo>
                <a:lnTo>
                  <a:pt x="637" y="473"/>
                </a:lnTo>
                <a:lnTo>
                  <a:pt x="626" y="479"/>
                </a:lnTo>
                <a:lnTo>
                  <a:pt x="609" y="490"/>
                </a:lnTo>
                <a:lnTo>
                  <a:pt x="588" y="503"/>
                </a:lnTo>
                <a:lnTo>
                  <a:pt x="560" y="513"/>
                </a:lnTo>
                <a:lnTo>
                  <a:pt x="530" y="522"/>
                </a:lnTo>
                <a:lnTo>
                  <a:pt x="496" y="526"/>
                </a:lnTo>
                <a:lnTo>
                  <a:pt x="462" y="524"/>
                </a:lnTo>
                <a:lnTo>
                  <a:pt x="426" y="515"/>
                </a:lnTo>
                <a:lnTo>
                  <a:pt x="390" y="496"/>
                </a:lnTo>
                <a:lnTo>
                  <a:pt x="358" y="471"/>
                </a:lnTo>
                <a:lnTo>
                  <a:pt x="332" y="447"/>
                </a:lnTo>
                <a:lnTo>
                  <a:pt x="315" y="426"/>
                </a:lnTo>
                <a:lnTo>
                  <a:pt x="302" y="405"/>
                </a:lnTo>
                <a:lnTo>
                  <a:pt x="296" y="385"/>
                </a:lnTo>
                <a:lnTo>
                  <a:pt x="292" y="368"/>
                </a:lnTo>
                <a:lnTo>
                  <a:pt x="290" y="356"/>
                </a:lnTo>
                <a:lnTo>
                  <a:pt x="290" y="345"/>
                </a:lnTo>
                <a:lnTo>
                  <a:pt x="292" y="339"/>
                </a:lnTo>
                <a:lnTo>
                  <a:pt x="292" y="337"/>
                </a:lnTo>
                <a:lnTo>
                  <a:pt x="290" y="337"/>
                </a:lnTo>
                <a:lnTo>
                  <a:pt x="283" y="341"/>
                </a:lnTo>
                <a:lnTo>
                  <a:pt x="273" y="347"/>
                </a:lnTo>
                <a:lnTo>
                  <a:pt x="258" y="354"/>
                </a:lnTo>
                <a:lnTo>
                  <a:pt x="241" y="360"/>
                </a:lnTo>
                <a:lnTo>
                  <a:pt x="222" y="362"/>
                </a:lnTo>
                <a:lnTo>
                  <a:pt x="202" y="364"/>
                </a:lnTo>
                <a:lnTo>
                  <a:pt x="179" y="360"/>
                </a:lnTo>
                <a:lnTo>
                  <a:pt x="158" y="351"/>
                </a:lnTo>
                <a:lnTo>
                  <a:pt x="134" y="337"/>
                </a:lnTo>
                <a:lnTo>
                  <a:pt x="115" y="315"/>
                </a:lnTo>
                <a:lnTo>
                  <a:pt x="102" y="296"/>
                </a:lnTo>
                <a:lnTo>
                  <a:pt x="96" y="275"/>
                </a:lnTo>
                <a:lnTo>
                  <a:pt x="92" y="256"/>
                </a:lnTo>
                <a:lnTo>
                  <a:pt x="92" y="236"/>
                </a:lnTo>
                <a:lnTo>
                  <a:pt x="94" y="219"/>
                </a:lnTo>
                <a:lnTo>
                  <a:pt x="98" y="207"/>
                </a:lnTo>
                <a:lnTo>
                  <a:pt x="100" y="194"/>
                </a:lnTo>
                <a:lnTo>
                  <a:pt x="104" y="187"/>
                </a:lnTo>
                <a:lnTo>
                  <a:pt x="104" y="185"/>
                </a:lnTo>
                <a:lnTo>
                  <a:pt x="102" y="183"/>
                </a:lnTo>
                <a:lnTo>
                  <a:pt x="94" y="179"/>
                </a:lnTo>
                <a:lnTo>
                  <a:pt x="83" y="173"/>
                </a:lnTo>
                <a:lnTo>
                  <a:pt x="68" y="162"/>
                </a:lnTo>
                <a:lnTo>
                  <a:pt x="53" y="147"/>
                </a:lnTo>
                <a:lnTo>
                  <a:pt x="36" y="128"/>
                </a:lnTo>
                <a:lnTo>
                  <a:pt x="24" y="104"/>
                </a:lnTo>
                <a:lnTo>
                  <a:pt x="11" y="75"/>
                </a:lnTo>
                <a:lnTo>
                  <a:pt x="2" y="4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Freeform 96">
            <a:extLst>
              <a:ext uri="{FF2B5EF4-FFF2-40B4-BE49-F238E27FC236}">
                <a16:creationId xmlns:a16="http://schemas.microsoft.com/office/drawing/2014/main" id="{4DB2BDDF-4E94-476D-1A77-53BD4AB3B89A}"/>
              </a:ext>
            </a:extLst>
          </p:cNvPr>
          <p:cNvSpPr>
            <a:spLocks/>
          </p:cNvSpPr>
          <p:nvPr/>
        </p:nvSpPr>
        <p:spPr bwMode="auto">
          <a:xfrm>
            <a:off x="3492500" y="3762375"/>
            <a:ext cx="1308100" cy="895350"/>
          </a:xfrm>
          <a:custGeom>
            <a:avLst/>
            <a:gdLst>
              <a:gd name="T0" fmla="*/ 2147483646 w 824"/>
              <a:gd name="T1" fmla="*/ 2147483646 h 564"/>
              <a:gd name="T2" fmla="*/ 2147483646 w 824"/>
              <a:gd name="T3" fmla="*/ 2147483646 h 564"/>
              <a:gd name="T4" fmla="*/ 2147483646 w 824"/>
              <a:gd name="T5" fmla="*/ 2147483646 h 564"/>
              <a:gd name="T6" fmla="*/ 2147483646 w 824"/>
              <a:gd name="T7" fmla="*/ 2147483646 h 564"/>
              <a:gd name="T8" fmla="*/ 2147483646 w 824"/>
              <a:gd name="T9" fmla="*/ 2147483646 h 564"/>
              <a:gd name="T10" fmla="*/ 2147483646 w 824"/>
              <a:gd name="T11" fmla="*/ 2147483646 h 564"/>
              <a:gd name="T12" fmla="*/ 2147483646 w 824"/>
              <a:gd name="T13" fmla="*/ 2147483646 h 564"/>
              <a:gd name="T14" fmla="*/ 2147483646 w 824"/>
              <a:gd name="T15" fmla="*/ 2147483646 h 564"/>
              <a:gd name="T16" fmla="*/ 2147483646 w 824"/>
              <a:gd name="T17" fmla="*/ 2147483646 h 564"/>
              <a:gd name="T18" fmla="*/ 2147483646 w 824"/>
              <a:gd name="T19" fmla="*/ 2147483646 h 564"/>
              <a:gd name="T20" fmla="*/ 2147483646 w 824"/>
              <a:gd name="T21" fmla="*/ 2147483646 h 564"/>
              <a:gd name="T22" fmla="*/ 2147483646 w 824"/>
              <a:gd name="T23" fmla="*/ 2147483646 h 564"/>
              <a:gd name="T24" fmla="*/ 2147483646 w 824"/>
              <a:gd name="T25" fmla="*/ 2147483646 h 564"/>
              <a:gd name="T26" fmla="*/ 2147483646 w 824"/>
              <a:gd name="T27" fmla="*/ 2147483646 h 564"/>
              <a:gd name="T28" fmla="*/ 2147483646 w 824"/>
              <a:gd name="T29" fmla="*/ 2147483646 h 564"/>
              <a:gd name="T30" fmla="*/ 2147483646 w 824"/>
              <a:gd name="T31" fmla="*/ 2147483646 h 564"/>
              <a:gd name="T32" fmla="*/ 2147483646 w 824"/>
              <a:gd name="T33" fmla="*/ 2147483646 h 564"/>
              <a:gd name="T34" fmla="*/ 2147483646 w 824"/>
              <a:gd name="T35" fmla="*/ 2147483646 h 564"/>
              <a:gd name="T36" fmla="*/ 2147483646 w 824"/>
              <a:gd name="T37" fmla="*/ 2147483646 h 564"/>
              <a:gd name="T38" fmla="*/ 2147483646 w 824"/>
              <a:gd name="T39" fmla="*/ 2147483646 h 564"/>
              <a:gd name="T40" fmla="*/ 2147483646 w 824"/>
              <a:gd name="T41" fmla="*/ 2147483646 h 564"/>
              <a:gd name="T42" fmla="*/ 2147483646 w 824"/>
              <a:gd name="T43" fmla="*/ 2147483646 h 564"/>
              <a:gd name="T44" fmla="*/ 2147483646 w 824"/>
              <a:gd name="T45" fmla="*/ 2147483646 h 564"/>
              <a:gd name="T46" fmla="*/ 2147483646 w 824"/>
              <a:gd name="T47" fmla="*/ 2147483646 h 564"/>
              <a:gd name="T48" fmla="*/ 2147483646 w 824"/>
              <a:gd name="T49" fmla="*/ 2147483646 h 564"/>
              <a:gd name="T50" fmla="*/ 2147483646 w 824"/>
              <a:gd name="T51" fmla="*/ 2147483646 h 564"/>
              <a:gd name="T52" fmla="*/ 2147483646 w 824"/>
              <a:gd name="T53" fmla="*/ 2147483646 h 564"/>
              <a:gd name="T54" fmla="*/ 2147483646 w 824"/>
              <a:gd name="T55" fmla="*/ 2147483646 h 564"/>
              <a:gd name="T56" fmla="*/ 2147483646 w 824"/>
              <a:gd name="T57" fmla="*/ 2147483646 h 564"/>
              <a:gd name="T58" fmla="*/ 2147483646 w 824"/>
              <a:gd name="T59" fmla="*/ 2147483646 h 564"/>
              <a:gd name="T60" fmla="*/ 2147483646 w 824"/>
              <a:gd name="T61" fmla="*/ 2147483646 h 564"/>
              <a:gd name="T62" fmla="*/ 2147483646 w 824"/>
              <a:gd name="T63" fmla="*/ 2147483646 h 564"/>
              <a:gd name="T64" fmla="*/ 2147483646 w 824"/>
              <a:gd name="T65" fmla="*/ 2147483646 h 564"/>
              <a:gd name="T66" fmla="*/ 2147483646 w 824"/>
              <a:gd name="T67" fmla="*/ 2147483646 h 564"/>
              <a:gd name="T68" fmla="*/ 0 w 824"/>
              <a:gd name="T69" fmla="*/ 2147483646 h 5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24"/>
              <a:gd name="T106" fmla="*/ 0 h 564"/>
              <a:gd name="T107" fmla="*/ 824 w 824"/>
              <a:gd name="T108" fmla="*/ 564 h 56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24" h="564">
                <a:moveTo>
                  <a:pt x="824" y="0"/>
                </a:moveTo>
                <a:lnTo>
                  <a:pt x="822" y="42"/>
                </a:lnTo>
                <a:lnTo>
                  <a:pt x="813" y="79"/>
                </a:lnTo>
                <a:lnTo>
                  <a:pt x="802" y="108"/>
                </a:lnTo>
                <a:lnTo>
                  <a:pt x="790" y="136"/>
                </a:lnTo>
                <a:lnTo>
                  <a:pt x="777" y="157"/>
                </a:lnTo>
                <a:lnTo>
                  <a:pt x="762" y="177"/>
                </a:lnTo>
                <a:lnTo>
                  <a:pt x="749" y="189"/>
                </a:lnTo>
                <a:lnTo>
                  <a:pt x="739" y="198"/>
                </a:lnTo>
                <a:lnTo>
                  <a:pt x="732" y="204"/>
                </a:lnTo>
                <a:lnTo>
                  <a:pt x="730" y="206"/>
                </a:lnTo>
                <a:lnTo>
                  <a:pt x="730" y="209"/>
                </a:lnTo>
                <a:lnTo>
                  <a:pt x="734" y="215"/>
                </a:lnTo>
                <a:lnTo>
                  <a:pt x="739" y="226"/>
                </a:lnTo>
                <a:lnTo>
                  <a:pt x="741" y="241"/>
                </a:lnTo>
                <a:lnTo>
                  <a:pt x="743" y="258"/>
                </a:lnTo>
                <a:lnTo>
                  <a:pt x="743" y="277"/>
                </a:lnTo>
                <a:lnTo>
                  <a:pt x="741" y="296"/>
                </a:lnTo>
                <a:lnTo>
                  <a:pt x="732" y="317"/>
                </a:lnTo>
                <a:lnTo>
                  <a:pt x="719" y="336"/>
                </a:lnTo>
                <a:lnTo>
                  <a:pt x="700" y="358"/>
                </a:lnTo>
                <a:lnTo>
                  <a:pt x="677" y="373"/>
                </a:lnTo>
                <a:lnTo>
                  <a:pt x="656" y="381"/>
                </a:lnTo>
                <a:lnTo>
                  <a:pt x="634" y="383"/>
                </a:lnTo>
                <a:lnTo>
                  <a:pt x="613" y="383"/>
                </a:lnTo>
                <a:lnTo>
                  <a:pt x="594" y="379"/>
                </a:lnTo>
                <a:lnTo>
                  <a:pt x="577" y="375"/>
                </a:lnTo>
                <a:lnTo>
                  <a:pt x="564" y="368"/>
                </a:lnTo>
                <a:lnTo>
                  <a:pt x="553" y="362"/>
                </a:lnTo>
                <a:lnTo>
                  <a:pt x="545" y="358"/>
                </a:lnTo>
                <a:lnTo>
                  <a:pt x="543" y="358"/>
                </a:lnTo>
                <a:lnTo>
                  <a:pt x="545" y="360"/>
                </a:lnTo>
                <a:lnTo>
                  <a:pt x="545" y="366"/>
                </a:lnTo>
                <a:lnTo>
                  <a:pt x="545" y="377"/>
                </a:lnTo>
                <a:lnTo>
                  <a:pt x="543" y="390"/>
                </a:lnTo>
                <a:lnTo>
                  <a:pt x="541" y="407"/>
                </a:lnTo>
                <a:lnTo>
                  <a:pt x="532" y="426"/>
                </a:lnTo>
                <a:lnTo>
                  <a:pt x="519" y="447"/>
                </a:lnTo>
                <a:lnTo>
                  <a:pt x="502" y="468"/>
                </a:lnTo>
                <a:lnTo>
                  <a:pt x="477" y="492"/>
                </a:lnTo>
                <a:lnTo>
                  <a:pt x="447" y="517"/>
                </a:lnTo>
                <a:lnTo>
                  <a:pt x="409" y="534"/>
                </a:lnTo>
                <a:lnTo>
                  <a:pt x="375" y="545"/>
                </a:lnTo>
                <a:lnTo>
                  <a:pt x="338" y="547"/>
                </a:lnTo>
                <a:lnTo>
                  <a:pt x="306" y="543"/>
                </a:lnTo>
                <a:lnTo>
                  <a:pt x="275" y="534"/>
                </a:lnTo>
                <a:lnTo>
                  <a:pt x="249" y="522"/>
                </a:lnTo>
                <a:lnTo>
                  <a:pt x="226" y="511"/>
                </a:lnTo>
                <a:lnTo>
                  <a:pt x="209" y="500"/>
                </a:lnTo>
                <a:lnTo>
                  <a:pt x="198" y="492"/>
                </a:lnTo>
                <a:lnTo>
                  <a:pt x="194" y="490"/>
                </a:lnTo>
                <a:lnTo>
                  <a:pt x="194" y="492"/>
                </a:lnTo>
                <a:lnTo>
                  <a:pt x="194" y="498"/>
                </a:lnTo>
                <a:lnTo>
                  <a:pt x="192" y="507"/>
                </a:lnTo>
                <a:lnTo>
                  <a:pt x="187" y="515"/>
                </a:lnTo>
                <a:lnTo>
                  <a:pt x="181" y="526"/>
                </a:lnTo>
                <a:lnTo>
                  <a:pt x="172" y="539"/>
                </a:lnTo>
                <a:lnTo>
                  <a:pt x="160" y="547"/>
                </a:lnTo>
                <a:lnTo>
                  <a:pt x="143" y="556"/>
                </a:lnTo>
                <a:lnTo>
                  <a:pt x="123" y="562"/>
                </a:lnTo>
                <a:lnTo>
                  <a:pt x="98" y="564"/>
                </a:lnTo>
                <a:lnTo>
                  <a:pt x="72" y="562"/>
                </a:lnTo>
                <a:lnTo>
                  <a:pt x="51" y="556"/>
                </a:lnTo>
                <a:lnTo>
                  <a:pt x="34" y="547"/>
                </a:lnTo>
                <a:lnTo>
                  <a:pt x="21" y="539"/>
                </a:lnTo>
                <a:lnTo>
                  <a:pt x="13" y="526"/>
                </a:lnTo>
                <a:lnTo>
                  <a:pt x="6" y="515"/>
                </a:lnTo>
                <a:lnTo>
                  <a:pt x="2" y="507"/>
                </a:lnTo>
                <a:lnTo>
                  <a:pt x="0" y="498"/>
                </a:lnTo>
                <a:lnTo>
                  <a:pt x="0" y="492"/>
                </a:lnTo>
                <a:lnTo>
                  <a:pt x="0" y="49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Freeform 97">
            <a:extLst>
              <a:ext uri="{FF2B5EF4-FFF2-40B4-BE49-F238E27FC236}">
                <a16:creationId xmlns:a16="http://schemas.microsoft.com/office/drawing/2014/main" id="{20545F21-B651-8EF3-1929-C2F4A6BA44DB}"/>
              </a:ext>
            </a:extLst>
          </p:cNvPr>
          <p:cNvSpPr>
            <a:spLocks/>
          </p:cNvSpPr>
          <p:nvPr/>
        </p:nvSpPr>
        <p:spPr bwMode="auto">
          <a:xfrm>
            <a:off x="3513138" y="2365375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Freeform 98">
            <a:extLst>
              <a:ext uri="{FF2B5EF4-FFF2-40B4-BE49-F238E27FC236}">
                <a16:creationId xmlns:a16="http://schemas.microsoft.com/office/drawing/2014/main" id="{171F65CD-9C8C-3F90-68F7-FB36C948A099}"/>
              </a:ext>
            </a:extLst>
          </p:cNvPr>
          <p:cNvSpPr>
            <a:spLocks/>
          </p:cNvSpPr>
          <p:nvPr/>
        </p:nvSpPr>
        <p:spPr bwMode="auto">
          <a:xfrm>
            <a:off x="3513138" y="3071813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6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Freeform 99">
            <a:extLst>
              <a:ext uri="{FF2B5EF4-FFF2-40B4-BE49-F238E27FC236}">
                <a16:creationId xmlns:a16="http://schemas.microsoft.com/office/drawing/2014/main" id="{74959CF6-6539-74FC-D663-4262AE509131}"/>
              </a:ext>
            </a:extLst>
          </p:cNvPr>
          <p:cNvSpPr>
            <a:spLocks/>
          </p:cNvSpPr>
          <p:nvPr/>
        </p:nvSpPr>
        <p:spPr bwMode="auto">
          <a:xfrm>
            <a:off x="4033838" y="2365375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Freeform 100">
            <a:extLst>
              <a:ext uri="{FF2B5EF4-FFF2-40B4-BE49-F238E27FC236}">
                <a16:creationId xmlns:a16="http://schemas.microsoft.com/office/drawing/2014/main" id="{62928F61-C131-BEEE-FD7D-582B298C70E4}"/>
              </a:ext>
            </a:extLst>
          </p:cNvPr>
          <p:cNvSpPr>
            <a:spLocks/>
          </p:cNvSpPr>
          <p:nvPr/>
        </p:nvSpPr>
        <p:spPr bwMode="auto">
          <a:xfrm>
            <a:off x="3513138" y="4198938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Freeform 101">
            <a:extLst>
              <a:ext uri="{FF2B5EF4-FFF2-40B4-BE49-F238E27FC236}">
                <a16:creationId xmlns:a16="http://schemas.microsoft.com/office/drawing/2014/main" id="{ED82FB55-5980-8EF0-766B-90AD5C61509D}"/>
              </a:ext>
            </a:extLst>
          </p:cNvPr>
          <p:cNvSpPr>
            <a:spLocks/>
          </p:cNvSpPr>
          <p:nvPr/>
        </p:nvSpPr>
        <p:spPr bwMode="auto">
          <a:xfrm>
            <a:off x="2992438" y="2365375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Freeform 102">
            <a:extLst>
              <a:ext uri="{FF2B5EF4-FFF2-40B4-BE49-F238E27FC236}">
                <a16:creationId xmlns:a16="http://schemas.microsoft.com/office/drawing/2014/main" id="{D50D4A21-3A04-2239-F285-DA986888EEE3}"/>
              </a:ext>
            </a:extLst>
          </p:cNvPr>
          <p:cNvSpPr>
            <a:spLocks/>
          </p:cNvSpPr>
          <p:nvPr/>
        </p:nvSpPr>
        <p:spPr bwMode="auto">
          <a:xfrm>
            <a:off x="3513138" y="3633788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Freeform 103">
            <a:extLst>
              <a:ext uri="{FF2B5EF4-FFF2-40B4-BE49-F238E27FC236}">
                <a16:creationId xmlns:a16="http://schemas.microsoft.com/office/drawing/2014/main" id="{183EBAE7-85C0-37FC-6E65-2E5CA8E69739}"/>
              </a:ext>
            </a:extLst>
          </p:cNvPr>
          <p:cNvSpPr>
            <a:spLocks/>
          </p:cNvSpPr>
          <p:nvPr/>
        </p:nvSpPr>
        <p:spPr bwMode="auto">
          <a:xfrm>
            <a:off x="3786188" y="483711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Freeform 104">
            <a:extLst>
              <a:ext uri="{FF2B5EF4-FFF2-40B4-BE49-F238E27FC236}">
                <a16:creationId xmlns:a16="http://schemas.microsoft.com/office/drawing/2014/main" id="{B6FE69B3-0DF1-93BE-03C5-4A264221735A}"/>
              </a:ext>
            </a:extLst>
          </p:cNvPr>
          <p:cNvSpPr>
            <a:spLocks/>
          </p:cNvSpPr>
          <p:nvPr/>
        </p:nvSpPr>
        <p:spPr bwMode="auto">
          <a:xfrm>
            <a:off x="3292475" y="4837113"/>
            <a:ext cx="271463" cy="266700"/>
          </a:xfrm>
          <a:custGeom>
            <a:avLst/>
            <a:gdLst>
              <a:gd name="T0" fmla="*/ 2147483646 w 171"/>
              <a:gd name="T1" fmla="*/ 2147483646 h 168"/>
              <a:gd name="T2" fmla="*/ 2147483646 w 171"/>
              <a:gd name="T3" fmla="*/ 0 h 168"/>
              <a:gd name="T4" fmla="*/ 0 w 171"/>
              <a:gd name="T5" fmla="*/ 0 h 168"/>
              <a:gd name="T6" fmla="*/ 0 w 171"/>
              <a:gd name="T7" fmla="*/ 2147483646 h 168"/>
              <a:gd name="T8" fmla="*/ 2147483646 w 171"/>
              <a:gd name="T9" fmla="*/ 2147483646 h 168"/>
              <a:gd name="T10" fmla="*/ 2147483646 w 171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168"/>
              <a:gd name="T20" fmla="*/ 171 w 171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168">
                <a:moveTo>
                  <a:pt x="168" y="168"/>
                </a:moveTo>
                <a:lnTo>
                  <a:pt x="171" y="0"/>
                </a:lnTo>
                <a:lnTo>
                  <a:pt x="0" y="0"/>
                </a:lnTo>
                <a:lnTo>
                  <a:pt x="0" y="168"/>
                </a:lnTo>
                <a:lnTo>
                  <a:pt x="171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Freeform 105">
            <a:extLst>
              <a:ext uri="{FF2B5EF4-FFF2-40B4-BE49-F238E27FC236}">
                <a16:creationId xmlns:a16="http://schemas.microsoft.com/office/drawing/2014/main" id="{30A43638-D02E-9177-E04F-64AB9264C074}"/>
              </a:ext>
            </a:extLst>
          </p:cNvPr>
          <p:cNvSpPr>
            <a:spLocks/>
          </p:cNvSpPr>
          <p:nvPr/>
        </p:nvSpPr>
        <p:spPr bwMode="auto">
          <a:xfrm>
            <a:off x="2112963" y="3894138"/>
            <a:ext cx="268287" cy="269875"/>
          </a:xfrm>
          <a:custGeom>
            <a:avLst/>
            <a:gdLst>
              <a:gd name="T0" fmla="*/ 0 w 169"/>
              <a:gd name="T1" fmla="*/ 2147483646 h 170"/>
              <a:gd name="T2" fmla="*/ 2147483646 w 169"/>
              <a:gd name="T3" fmla="*/ 2147483646 h 170"/>
              <a:gd name="T4" fmla="*/ 2147483646 w 169"/>
              <a:gd name="T5" fmla="*/ 0 h 170"/>
              <a:gd name="T6" fmla="*/ 0 w 169"/>
              <a:gd name="T7" fmla="*/ 0 h 170"/>
              <a:gd name="T8" fmla="*/ 0 w 169"/>
              <a:gd name="T9" fmla="*/ 2147483646 h 170"/>
              <a:gd name="T10" fmla="*/ 0 w 16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70"/>
              <a:gd name="T20" fmla="*/ 169 w 16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70">
                <a:moveTo>
                  <a:pt x="0" y="168"/>
                </a:moveTo>
                <a:lnTo>
                  <a:pt x="169" y="170"/>
                </a:lnTo>
                <a:lnTo>
                  <a:pt x="169" y="0"/>
                </a:lnTo>
                <a:lnTo>
                  <a:pt x="0" y="0"/>
                </a:lnTo>
                <a:lnTo>
                  <a:pt x="0" y="170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Freeform 106">
            <a:extLst>
              <a:ext uri="{FF2B5EF4-FFF2-40B4-BE49-F238E27FC236}">
                <a16:creationId xmlns:a16="http://schemas.microsoft.com/office/drawing/2014/main" id="{AE4EE968-367C-ED54-23CC-8E0DB009C612}"/>
              </a:ext>
            </a:extLst>
          </p:cNvPr>
          <p:cNvSpPr>
            <a:spLocks/>
          </p:cNvSpPr>
          <p:nvPr/>
        </p:nvSpPr>
        <p:spPr bwMode="auto">
          <a:xfrm>
            <a:off x="2112963" y="3373438"/>
            <a:ext cx="268287" cy="266700"/>
          </a:xfrm>
          <a:custGeom>
            <a:avLst/>
            <a:gdLst>
              <a:gd name="T0" fmla="*/ 0 w 169"/>
              <a:gd name="T1" fmla="*/ 2147483646 h 168"/>
              <a:gd name="T2" fmla="*/ 2147483646 w 169"/>
              <a:gd name="T3" fmla="*/ 2147483646 h 168"/>
              <a:gd name="T4" fmla="*/ 2147483646 w 169"/>
              <a:gd name="T5" fmla="*/ 0 h 168"/>
              <a:gd name="T6" fmla="*/ 0 w 169"/>
              <a:gd name="T7" fmla="*/ 0 h 168"/>
              <a:gd name="T8" fmla="*/ 0 w 169"/>
              <a:gd name="T9" fmla="*/ 2147483646 h 168"/>
              <a:gd name="T10" fmla="*/ 0 w 169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Freeform 107">
            <a:extLst>
              <a:ext uri="{FF2B5EF4-FFF2-40B4-BE49-F238E27FC236}">
                <a16:creationId xmlns:a16="http://schemas.microsoft.com/office/drawing/2014/main" id="{0AE4C603-086D-D997-6760-2F1CEB770913}"/>
              </a:ext>
            </a:extLst>
          </p:cNvPr>
          <p:cNvSpPr>
            <a:spLocks/>
          </p:cNvSpPr>
          <p:nvPr/>
        </p:nvSpPr>
        <p:spPr bwMode="auto">
          <a:xfrm>
            <a:off x="2752725" y="3633788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Freeform 108">
            <a:extLst>
              <a:ext uri="{FF2B5EF4-FFF2-40B4-BE49-F238E27FC236}">
                <a16:creationId xmlns:a16="http://schemas.microsoft.com/office/drawing/2014/main" id="{987AE04C-C7FE-6C46-3A39-C5E9DABA26E3}"/>
              </a:ext>
            </a:extLst>
          </p:cNvPr>
          <p:cNvSpPr>
            <a:spLocks/>
          </p:cNvSpPr>
          <p:nvPr/>
        </p:nvSpPr>
        <p:spPr bwMode="auto">
          <a:xfrm>
            <a:off x="4297363" y="3633788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109">
            <a:extLst>
              <a:ext uri="{FF2B5EF4-FFF2-40B4-BE49-F238E27FC236}">
                <a16:creationId xmlns:a16="http://schemas.microsoft.com/office/drawing/2014/main" id="{50616017-85D2-AB41-2F20-2E91BED25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633663"/>
            <a:ext cx="431800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110">
            <a:extLst>
              <a:ext uri="{FF2B5EF4-FFF2-40B4-BE49-F238E27FC236}">
                <a16:creationId xmlns:a16="http://schemas.microsoft.com/office/drawing/2014/main" id="{89FF8D99-5A4A-FB9C-7C70-6166AF61B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2633663"/>
            <a:ext cx="4762" cy="434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111">
            <a:extLst>
              <a:ext uri="{FF2B5EF4-FFF2-40B4-BE49-F238E27FC236}">
                <a16:creationId xmlns:a16="http://schemas.microsoft.com/office/drawing/2014/main" id="{1DBD305A-E562-2A5E-17ED-764C1064DB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88" y="2633663"/>
            <a:ext cx="430212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112">
            <a:extLst>
              <a:ext uri="{FF2B5EF4-FFF2-40B4-BE49-F238E27FC236}">
                <a16:creationId xmlns:a16="http://schemas.microsoft.com/office/drawing/2014/main" id="{F72E5A0E-8B47-F443-6EDB-8FC5A1E89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9425" y="3203575"/>
            <a:ext cx="493713" cy="4937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Line 113">
            <a:extLst>
              <a:ext uri="{FF2B5EF4-FFF2-40B4-BE49-F238E27FC236}">
                <a16:creationId xmlns:a16="http://schemas.microsoft.com/office/drawing/2014/main" id="{68DB329E-6327-4B2A-5E68-B91FE00ED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3765550"/>
            <a:ext cx="49371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114">
            <a:extLst>
              <a:ext uri="{FF2B5EF4-FFF2-40B4-BE49-F238E27FC236}">
                <a16:creationId xmlns:a16="http://schemas.microsoft.com/office/drawing/2014/main" id="{AB684A15-6B5C-5217-9955-D65C03A1D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765550"/>
            <a:ext cx="512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Line 115">
            <a:extLst>
              <a:ext uri="{FF2B5EF4-FFF2-40B4-BE49-F238E27FC236}">
                <a16:creationId xmlns:a16="http://schemas.microsoft.com/office/drawing/2014/main" id="{ECB50B17-0BFF-7430-F6EF-972433C8A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3013" y="3806825"/>
            <a:ext cx="514350" cy="515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Line 116">
            <a:extLst>
              <a:ext uri="{FF2B5EF4-FFF2-40B4-BE49-F238E27FC236}">
                <a16:creationId xmlns:a16="http://schemas.microsoft.com/office/drawing/2014/main" id="{669AE9EB-57A8-A3E5-087F-A46D1494B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3829050"/>
            <a:ext cx="493713" cy="4937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7" name="Line 117">
            <a:extLst>
              <a:ext uri="{FF2B5EF4-FFF2-40B4-BE49-F238E27FC236}">
                <a16:creationId xmlns:a16="http://schemas.microsoft.com/office/drawing/2014/main" id="{75881B73-8787-0652-08B9-1E6F458D2F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7413" y="4468813"/>
            <a:ext cx="128587" cy="365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Line 118">
            <a:extLst>
              <a:ext uri="{FF2B5EF4-FFF2-40B4-BE49-F238E27FC236}">
                <a16:creationId xmlns:a16="http://schemas.microsoft.com/office/drawing/2014/main" id="{7CD37C45-8B6A-8675-A9BC-297C683C6E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8563" y="4465638"/>
            <a:ext cx="1793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119">
            <a:extLst>
              <a:ext uri="{FF2B5EF4-FFF2-40B4-BE49-F238E27FC236}">
                <a16:creationId xmlns:a16="http://schemas.microsoft.com/office/drawing/2014/main" id="{D45568C8-9DC5-184F-943F-CE9027C46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3505200"/>
            <a:ext cx="368300" cy="176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120">
            <a:extLst>
              <a:ext uri="{FF2B5EF4-FFF2-40B4-BE49-F238E27FC236}">
                <a16:creationId xmlns:a16="http://schemas.microsoft.com/office/drawing/2014/main" id="{EB5A2962-1305-D3C3-4FF9-B2ED70803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1250" y="3856038"/>
            <a:ext cx="371475" cy="173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Line 121">
            <a:extLst>
              <a:ext uri="{FF2B5EF4-FFF2-40B4-BE49-F238E27FC236}">
                <a16:creationId xmlns:a16="http://schemas.microsoft.com/office/drawing/2014/main" id="{724EFA74-1A3C-54A6-7FD1-559B4CFF4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3765550"/>
            <a:ext cx="5095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Freeform 122">
            <a:extLst>
              <a:ext uri="{FF2B5EF4-FFF2-40B4-BE49-F238E27FC236}">
                <a16:creationId xmlns:a16="http://schemas.microsoft.com/office/drawing/2014/main" id="{BB02C2D4-A987-E5EB-7D79-2BCD621B4EE1}"/>
              </a:ext>
            </a:extLst>
          </p:cNvPr>
          <p:cNvSpPr>
            <a:spLocks/>
          </p:cNvSpPr>
          <p:nvPr/>
        </p:nvSpPr>
        <p:spPr bwMode="auto">
          <a:xfrm>
            <a:off x="5076825" y="3633788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hlink"/>
          </a:solidFill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3" name="Freeform 123">
            <a:extLst>
              <a:ext uri="{FF2B5EF4-FFF2-40B4-BE49-F238E27FC236}">
                <a16:creationId xmlns:a16="http://schemas.microsoft.com/office/drawing/2014/main" id="{ECDC303C-1360-3AFA-32D3-23DD6C371649}"/>
              </a:ext>
            </a:extLst>
          </p:cNvPr>
          <p:cNvSpPr>
            <a:spLocks/>
          </p:cNvSpPr>
          <p:nvPr/>
        </p:nvSpPr>
        <p:spPr bwMode="auto">
          <a:xfrm>
            <a:off x="5543550" y="6291263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Freeform 124">
            <a:extLst>
              <a:ext uri="{FF2B5EF4-FFF2-40B4-BE49-F238E27FC236}">
                <a16:creationId xmlns:a16="http://schemas.microsoft.com/office/drawing/2014/main" id="{E46D55D1-4C8D-730B-D7E0-402BA262F22D}"/>
              </a:ext>
            </a:extLst>
          </p:cNvPr>
          <p:cNvSpPr>
            <a:spLocks/>
          </p:cNvSpPr>
          <p:nvPr/>
        </p:nvSpPr>
        <p:spPr bwMode="auto">
          <a:xfrm>
            <a:off x="6588125" y="6291263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Freeform 125">
            <a:extLst>
              <a:ext uri="{FF2B5EF4-FFF2-40B4-BE49-F238E27FC236}">
                <a16:creationId xmlns:a16="http://schemas.microsoft.com/office/drawing/2014/main" id="{2A6895EE-3541-F83C-9CF6-96B4BCBBF5F1}"/>
              </a:ext>
            </a:extLst>
          </p:cNvPr>
          <p:cNvSpPr>
            <a:spLocks/>
          </p:cNvSpPr>
          <p:nvPr/>
        </p:nvSpPr>
        <p:spPr bwMode="auto">
          <a:xfrm>
            <a:off x="6910388" y="3724275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Freeform 126">
            <a:extLst>
              <a:ext uri="{FF2B5EF4-FFF2-40B4-BE49-F238E27FC236}">
                <a16:creationId xmlns:a16="http://schemas.microsoft.com/office/drawing/2014/main" id="{71C5A07A-C180-7072-3B11-A67DFA59B990}"/>
              </a:ext>
            </a:extLst>
          </p:cNvPr>
          <p:cNvSpPr>
            <a:spLocks/>
          </p:cNvSpPr>
          <p:nvPr/>
        </p:nvSpPr>
        <p:spPr bwMode="auto">
          <a:xfrm>
            <a:off x="6043613" y="4213225"/>
            <a:ext cx="180975" cy="177800"/>
          </a:xfrm>
          <a:custGeom>
            <a:avLst/>
            <a:gdLst>
              <a:gd name="T0" fmla="*/ 2147483646 w 114"/>
              <a:gd name="T1" fmla="*/ 2147483646 h 112"/>
              <a:gd name="T2" fmla="*/ 2147483646 w 114"/>
              <a:gd name="T3" fmla="*/ 0 h 112"/>
              <a:gd name="T4" fmla="*/ 0 w 114"/>
              <a:gd name="T5" fmla="*/ 0 h 112"/>
              <a:gd name="T6" fmla="*/ 0 w 114"/>
              <a:gd name="T7" fmla="*/ 2147483646 h 112"/>
              <a:gd name="T8" fmla="*/ 2147483646 w 114"/>
              <a:gd name="T9" fmla="*/ 2147483646 h 112"/>
              <a:gd name="T10" fmla="*/ 2147483646 w 114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127">
            <a:extLst>
              <a:ext uri="{FF2B5EF4-FFF2-40B4-BE49-F238E27FC236}">
                <a16:creationId xmlns:a16="http://schemas.microsoft.com/office/drawing/2014/main" id="{9917EA6A-87E2-91B3-6C8C-B2FC83FCF6DB}"/>
              </a:ext>
            </a:extLst>
          </p:cNvPr>
          <p:cNvSpPr>
            <a:spLocks/>
          </p:cNvSpPr>
          <p:nvPr/>
        </p:nvSpPr>
        <p:spPr bwMode="auto">
          <a:xfrm>
            <a:off x="7788275" y="4208463"/>
            <a:ext cx="180975" cy="182562"/>
          </a:xfrm>
          <a:custGeom>
            <a:avLst/>
            <a:gdLst>
              <a:gd name="T0" fmla="*/ 0 w 114"/>
              <a:gd name="T1" fmla="*/ 2147483646 h 115"/>
              <a:gd name="T2" fmla="*/ 2147483646 w 114"/>
              <a:gd name="T3" fmla="*/ 2147483646 h 115"/>
              <a:gd name="T4" fmla="*/ 2147483646 w 114"/>
              <a:gd name="T5" fmla="*/ 0 h 115"/>
              <a:gd name="T6" fmla="*/ 2147483646 w 114"/>
              <a:gd name="T7" fmla="*/ 0 h 115"/>
              <a:gd name="T8" fmla="*/ 2147483646 w 114"/>
              <a:gd name="T9" fmla="*/ 2147483646 h 115"/>
              <a:gd name="T10" fmla="*/ 2147483646 w 114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Freeform 128">
            <a:extLst>
              <a:ext uri="{FF2B5EF4-FFF2-40B4-BE49-F238E27FC236}">
                <a16:creationId xmlns:a16="http://schemas.microsoft.com/office/drawing/2014/main" id="{E5739AE1-B6DF-1F60-7374-C3DF52E2FA06}"/>
              </a:ext>
            </a:extLst>
          </p:cNvPr>
          <p:cNvSpPr>
            <a:spLocks/>
          </p:cNvSpPr>
          <p:nvPr/>
        </p:nvSpPr>
        <p:spPr bwMode="auto">
          <a:xfrm>
            <a:off x="8389938" y="5129213"/>
            <a:ext cx="177800" cy="180975"/>
          </a:xfrm>
          <a:custGeom>
            <a:avLst/>
            <a:gdLst>
              <a:gd name="T0" fmla="*/ 0 w 112"/>
              <a:gd name="T1" fmla="*/ 2147483646 h 114"/>
              <a:gd name="T2" fmla="*/ 2147483646 w 112"/>
              <a:gd name="T3" fmla="*/ 2147483646 h 114"/>
              <a:gd name="T4" fmla="*/ 2147483646 w 112"/>
              <a:gd name="T5" fmla="*/ 0 h 114"/>
              <a:gd name="T6" fmla="*/ 0 w 112"/>
              <a:gd name="T7" fmla="*/ 0 h 114"/>
              <a:gd name="T8" fmla="*/ 0 w 112"/>
              <a:gd name="T9" fmla="*/ 2147483646 h 114"/>
              <a:gd name="T10" fmla="*/ 0 w 112"/>
              <a:gd name="T11" fmla="*/ 2147483646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Freeform 129">
            <a:extLst>
              <a:ext uri="{FF2B5EF4-FFF2-40B4-BE49-F238E27FC236}">
                <a16:creationId xmlns:a16="http://schemas.microsoft.com/office/drawing/2014/main" id="{26E7FBDC-4629-761D-8D90-C06C1FCB4A4D}"/>
              </a:ext>
            </a:extLst>
          </p:cNvPr>
          <p:cNvSpPr>
            <a:spLocks/>
          </p:cNvSpPr>
          <p:nvPr/>
        </p:nvSpPr>
        <p:spPr bwMode="auto">
          <a:xfrm>
            <a:off x="5426075" y="5132388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Freeform 130">
            <a:extLst>
              <a:ext uri="{FF2B5EF4-FFF2-40B4-BE49-F238E27FC236}">
                <a16:creationId xmlns:a16="http://schemas.microsoft.com/office/drawing/2014/main" id="{348013EC-2FB8-A1C1-CC36-79042B298871}"/>
              </a:ext>
            </a:extLst>
          </p:cNvPr>
          <p:cNvSpPr>
            <a:spLocks/>
          </p:cNvSpPr>
          <p:nvPr/>
        </p:nvSpPr>
        <p:spPr bwMode="auto">
          <a:xfrm>
            <a:off x="7061200" y="4103688"/>
            <a:ext cx="439738" cy="361950"/>
          </a:xfrm>
          <a:custGeom>
            <a:avLst/>
            <a:gdLst>
              <a:gd name="T0" fmla="*/ 0 w 277"/>
              <a:gd name="T1" fmla="*/ 2147483646 h 228"/>
              <a:gd name="T2" fmla="*/ 2147483646 w 277"/>
              <a:gd name="T3" fmla="*/ 2147483646 h 228"/>
              <a:gd name="T4" fmla="*/ 2147483646 w 277"/>
              <a:gd name="T5" fmla="*/ 2147483646 h 228"/>
              <a:gd name="T6" fmla="*/ 2147483646 w 277"/>
              <a:gd name="T7" fmla="*/ 2147483646 h 228"/>
              <a:gd name="T8" fmla="*/ 2147483646 w 277"/>
              <a:gd name="T9" fmla="*/ 2147483646 h 228"/>
              <a:gd name="T10" fmla="*/ 2147483646 w 277"/>
              <a:gd name="T11" fmla="*/ 2147483646 h 228"/>
              <a:gd name="T12" fmla="*/ 2147483646 w 277"/>
              <a:gd name="T13" fmla="*/ 2147483646 h 228"/>
              <a:gd name="T14" fmla="*/ 2147483646 w 277"/>
              <a:gd name="T15" fmla="*/ 0 h 228"/>
              <a:gd name="T16" fmla="*/ 2147483646 w 277"/>
              <a:gd name="T17" fmla="*/ 0 h 228"/>
              <a:gd name="T18" fmla="*/ 2147483646 w 277"/>
              <a:gd name="T19" fmla="*/ 2147483646 h 228"/>
              <a:gd name="T20" fmla="*/ 2147483646 w 277"/>
              <a:gd name="T21" fmla="*/ 2147483646 h 228"/>
              <a:gd name="T22" fmla="*/ 2147483646 w 277"/>
              <a:gd name="T23" fmla="*/ 2147483646 h 228"/>
              <a:gd name="T24" fmla="*/ 2147483646 w 277"/>
              <a:gd name="T25" fmla="*/ 2147483646 h 228"/>
              <a:gd name="T26" fmla="*/ 2147483646 w 277"/>
              <a:gd name="T27" fmla="*/ 2147483646 h 228"/>
              <a:gd name="T28" fmla="*/ 2147483646 w 277"/>
              <a:gd name="T29" fmla="*/ 2147483646 h 228"/>
              <a:gd name="T30" fmla="*/ 2147483646 w 277"/>
              <a:gd name="T31" fmla="*/ 2147483646 h 228"/>
              <a:gd name="T32" fmla="*/ 2147483646 w 277"/>
              <a:gd name="T33" fmla="*/ 2147483646 h 228"/>
              <a:gd name="T34" fmla="*/ 2147483646 w 277"/>
              <a:gd name="T35" fmla="*/ 2147483646 h 228"/>
              <a:gd name="T36" fmla="*/ 2147483646 w 277"/>
              <a:gd name="T37" fmla="*/ 2147483646 h 228"/>
              <a:gd name="T38" fmla="*/ 2147483646 w 277"/>
              <a:gd name="T39" fmla="*/ 2147483646 h 228"/>
              <a:gd name="T40" fmla="*/ 2147483646 w 277"/>
              <a:gd name="T41" fmla="*/ 2147483646 h 228"/>
              <a:gd name="T42" fmla="*/ 2147483646 w 277"/>
              <a:gd name="T43" fmla="*/ 2147483646 h 228"/>
              <a:gd name="T44" fmla="*/ 2147483646 w 277"/>
              <a:gd name="T45" fmla="*/ 2147483646 h 228"/>
              <a:gd name="T46" fmla="*/ 2147483646 w 277"/>
              <a:gd name="T47" fmla="*/ 2147483646 h 228"/>
              <a:gd name="T48" fmla="*/ 2147483646 w 277"/>
              <a:gd name="T49" fmla="*/ 2147483646 h 228"/>
              <a:gd name="T50" fmla="*/ 2147483646 w 277"/>
              <a:gd name="T51" fmla="*/ 2147483646 h 228"/>
              <a:gd name="T52" fmla="*/ 2147483646 w 277"/>
              <a:gd name="T53" fmla="*/ 2147483646 h 228"/>
              <a:gd name="T54" fmla="*/ 2147483646 w 277"/>
              <a:gd name="T55" fmla="*/ 2147483646 h 228"/>
              <a:gd name="T56" fmla="*/ 2147483646 w 277"/>
              <a:gd name="T57" fmla="*/ 2147483646 h 228"/>
              <a:gd name="T58" fmla="*/ 2147483646 w 277"/>
              <a:gd name="T59" fmla="*/ 2147483646 h 228"/>
              <a:gd name="T60" fmla="*/ 2147483646 w 277"/>
              <a:gd name="T61" fmla="*/ 2147483646 h 228"/>
              <a:gd name="T62" fmla="*/ 2147483646 w 277"/>
              <a:gd name="T63" fmla="*/ 2147483646 h 228"/>
              <a:gd name="T64" fmla="*/ 2147483646 w 277"/>
              <a:gd name="T65" fmla="*/ 2147483646 h 228"/>
              <a:gd name="T66" fmla="*/ 2147483646 w 277"/>
              <a:gd name="T67" fmla="*/ 2147483646 h 228"/>
              <a:gd name="T68" fmla="*/ 2147483646 w 277"/>
              <a:gd name="T69" fmla="*/ 2147483646 h 228"/>
              <a:gd name="T70" fmla="*/ 2147483646 w 277"/>
              <a:gd name="T71" fmla="*/ 2147483646 h 228"/>
              <a:gd name="T72" fmla="*/ 2147483646 w 277"/>
              <a:gd name="T73" fmla="*/ 2147483646 h 228"/>
              <a:gd name="T74" fmla="*/ 2147483646 w 277"/>
              <a:gd name="T75" fmla="*/ 2147483646 h 228"/>
              <a:gd name="T76" fmla="*/ 2147483646 w 277"/>
              <a:gd name="T77" fmla="*/ 2147483646 h 228"/>
              <a:gd name="T78" fmla="*/ 2147483646 w 277"/>
              <a:gd name="T79" fmla="*/ 2147483646 h 228"/>
              <a:gd name="T80" fmla="*/ 2147483646 w 277"/>
              <a:gd name="T81" fmla="*/ 2147483646 h 228"/>
              <a:gd name="T82" fmla="*/ 2147483646 w 277"/>
              <a:gd name="T83" fmla="*/ 2147483646 h 228"/>
              <a:gd name="T84" fmla="*/ 2147483646 w 277"/>
              <a:gd name="T85" fmla="*/ 2147483646 h 228"/>
              <a:gd name="T86" fmla="*/ 2147483646 w 277"/>
              <a:gd name="T87" fmla="*/ 2147483646 h 228"/>
              <a:gd name="T88" fmla="*/ 2147483646 w 277"/>
              <a:gd name="T89" fmla="*/ 2147483646 h 228"/>
              <a:gd name="T90" fmla="*/ 2147483646 w 277"/>
              <a:gd name="T91" fmla="*/ 2147483646 h 228"/>
              <a:gd name="T92" fmla="*/ 2147483646 w 277"/>
              <a:gd name="T93" fmla="*/ 2147483646 h 228"/>
              <a:gd name="T94" fmla="*/ 2147483646 w 277"/>
              <a:gd name="T95" fmla="*/ 2147483646 h 228"/>
              <a:gd name="T96" fmla="*/ 2147483646 w 277"/>
              <a:gd name="T97" fmla="*/ 2147483646 h 228"/>
              <a:gd name="T98" fmla="*/ 2147483646 w 277"/>
              <a:gd name="T99" fmla="*/ 2147483646 h 228"/>
              <a:gd name="T100" fmla="*/ 2147483646 w 277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"/>
              <a:gd name="T154" fmla="*/ 0 h 228"/>
              <a:gd name="T155" fmla="*/ 277 w 277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" h="228">
                <a:moveTo>
                  <a:pt x="0" y="23"/>
                </a:moveTo>
                <a:lnTo>
                  <a:pt x="5" y="23"/>
                </a:lnTo>
                <a:lnTo>
                  <a:pt x="10" y="19"/>
                </a:lnTo>
                <a:lnTo>
                  <a:pt x="17" y="14"/>
                </a:lnTo>
                <a:lnTo>
                  <a:pt x="26" y="9"/>
                </a:lnTo>
                <a:lnTo>
                  <a:pt x="36" y="4"/>
                </a:lnTo>
                <a:lnTo>
                  <a:pt x="50" y="2"/>
                </a:lnTo>
                <a:lnTo>
                  <a:pt x="65" y="0"/>
                </a:lnTo>
                <a:lnTo>
                  <a:pt x="79" y="0"/>
                </a:lnTo>
                <a:lnTo>
                  <a:pt x="96" y="4"/>
                </a:lnTo>
                <a:lnTo>
                  <a:pt x="110" y="11"/>
                </a:lnTo>
                <a:lnTo>
                  <a:pt x="124" y="23"/>
                </a:lnTo>
                <a:lnTo>
                  <a:pt x="134" y="33"/>
                </a:lnTo>
                <a:lnTo>
                  <a:pt x="143" y="42"/>
                </a:lnTo>
                <a:lnTo>
                  <a:pt x="148" y="52"/>
                </a:lnTo>
                <a:lnTo>
                  <a:pt x="150" y="59"/>
                </a:lnTo>
                <a:lnTo>
                  <a:pt x="153" y="66"/>
                </a:lnTo>
                <a:lnTo>
                  <a:pt x="153" y="73"/>
                </a:lnTo>
                <a:lnTo>
                  <a:pt x="153" y="78"/>
                </a:lnTo>
                <a:lnTo>
                  <a:pt x="153" y="81"/>
                </a:lnTo>
                <a:lnTo>
                  <a:pt x="155" y="78"/>
                </a:lnTo>
                <a:lnTo>
                  <a:pt x="160" y="76"/>
                </a:lnTo>
                <a:lnTo>
                  <a:pt x="167" y="73"/>
                </a:lnTo>
                <a:lnTo>
                  <a:pt x="174" y="71"/>
                </a:lnTo>
                <a:lnTo>
                  <a:pt x="181" y="69"/>
                </a:lnTo>
                <a:lnTo>
                  <a:pt x="191" y="69"/>
                </a:lnTo>
                <a:lnTo>
                  <a:pt x="200" y="71"/>
                </a:lnTo>
                <a:lnTo>
                  <a:pt x="210" y="73"/>
                </a:lnTo>
                <a:lnTo>
                  <a:pt x="219" y="81"/>
                </a:lnTo>
                <a:lnTo>
                  <a:pt x="229" y="90"/>
                </a:lnTo>
                <a:lnTo>
                  <a:pt x="234" y="97"/>
                </a:lnTo>
                <a:lnTo>
                  <a:pt x="236" y="107"/>
                </a:lnTo>
                <a:lnTo>
                  <a:pt x="239" y="116"/>
                </a:lnTo>
                <a:lnTo>
                  <a:pt x="239" y="124"/>
                </a:lnTo>
                <a:lnTo>
                  <a:pt x="236" y="131"/>
                </a:lnTo>
                <a:lnTo>
                  <a:pt x="236" y="138"/>
                </a:lnTo>
                <a:lnTo>
                  <a:pt x="234" y="143"/>
                </a:lnTo>
                <a:lnTo>
                  <a:pt x="234" y="145"/>
                </a:lnTo>
                <a:lnTo>
                  <a:pt x="231" y="145"/>
                </a:lnTo>
                <a:lnTo>
                  <a:pt x="234" y="147"/>
                </a:lnTo>
                <a:lnTo>
                  <a:pt x="236" y="147"/>
                </a:lnTo>
                <a:lnTo>
                  <a:pt x="241" y="152"/>
                </a:lnTo>
                <a:lnTo>
                  <a:pt x="248" y="157"/>
                </a:lnTo>
                <a:lnTo>
                  <a:pt x="253" y="164"/>
                </a:lnTo>
                <a:lnTo>
                  <a:pt x="260" y="174"/>
                </a:lnTo>
                <a:lnTo>
                  <a:pt x="267" y="183"/>
                </a:lnTo>
                <a:lnTo>
                  <a:pt x="272" y="195"/>
                </a:lnTo>
                <a:lnTo>
                  <a:pt x="274" y="212"/>
                </a:lnTo>
                <a:lnTo>
                  <a:pt x="277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Freeform 131">
            <a:extLst>
              <a:ext uri="{FF2B5EF4-FFF2-40B4-BE49-F238E27FC236}">
                <a16:creationId xmlns:a16="http://schemas.microsoft.com/office/drawing/2014/main" id="{6D8DFB04-FAB9-7ADD-B15B-8F182A46D725}"/>
              </a:ext>
            </a:extLst>
          </p:cNvPr>
          <p:cNvSpPr>
            <a:spLocks/>
          </p:cNvSpPr>
          <p:nvPr/>
        </p:nvSpPr>
        <p:spPr bwMode="auto">
          <a:xfrm>
            <a:off x="6497638" y="4087813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2" y="219"/>
                </a:lnTo>
                <a:lnTo>
                  <a:pt x="5" y="205"/>
                </a:lnTo>
                <a:lnTo>
                  <a:pt x="9" y="193"/>
                </a:lnTo>
                <a:lnTo>
                  <a:pt x="14" y="181"/>
                </a:lnTo>
                <a:lnTo>
                  <a:pt x="21" y="174"/>
                </a:lnTo>
                <a:lnTo>
                  <a:pt x="29" y="167"/>
                </a:lnTo>
                <a:lnTo>
                  <a:pt x="33" y="162"/>
                </a:lnTo>
                <a:lnTo>
                  <a:pt x="38" y="157"/>
                </a:lnTo>
                <a:lnTo>
                  <a:pt x="43" y="155"/>
                </a:lnTo>
                <a:lnTo>
                  <a:pt x="40" y="150"/>
                </a:lnTo>
                <a:lnTo>
                  <a:pt x="40" y="145"/>
                </a:lnTo>
                <a:lnTo>
                  <a:pt x="38" y="141"/>
                </a:lnTo>
                <a:lnTo>
                  <a:pt x="38" y="134"/>
                </a:lnTo>
                <a:lnTo>
                  <a:pt x="38" y="124"/>
                </a:lnTo>
                <a:lnTo>
                  <a:pt x="38" y="117"/>
                </a:lnTo>
                <a:lnTo>
                  <a:pt x="43" y="107"/>
                </a:lnTo>
                <a:lnTo>
                  <a:pt x="48" y="98"/>
                </a:lnTo>
                <a:lnTo>
                  <a:pt x="55" y="91"/>
                </a:lnTo>
                <a:lnTo>
                  <a:pt x="67" y="83"/>
                </a:lnTo>
                <a:lnTo>
                  <a:pt x="76" y="81"/>
                </a:lnTo>
                <a:lnTo>
                  <a:pt x="83" y="79"/>
                </a:lnTo>
                <a:lnTo>
                  <a:pt x="93" y="79"/>
                </a:lnTo>
                <a:lnTo>
                  <a:pt x="102" y="81"/>
                </a:lnTo>
                <a:lnTo>
                  <a:pt x="110" y="83"/>
                </a:lnTo>
                <a:lnTo>
                  <a:pt x="114" y="86"/>
                </a:lnTo>
                <a:lnTo>
                  <a:pt x="119" y="88"/>
                </a:lnTo>
                <a:lnTo>
                  <a:pt x="121" y="91"/>
                </a:lnTo>
                <a:lnTo>
                  <a:pt x="124" y="91"/>
                </a:lnTo>
                <a:lnTo>
                  <a:pt x="124" y="88"/>
                </a:lnTo>
                <a:lnTo>
                  <a:pt x="121" y="86"/>
                </a:lnTo>
                <a:lnTo>
                  <a:pt x="121" y="81"/>
                </a:lnTo>
                <a:lnTo>
                  <a:pt x="124" y="76"/>
                </a:lnTo>
                <a:lnTo>
                  <a:pt x="124" y="69"/>
                </a:lnTo>
                <a:lnTo>
                  <a:pt x="129" y="60"/>
                </a:lnTo>
                <a:lnTo>
                  <a:pt x="133" y="52"/>
                </a:lnTo>
                <a:lnTo>
                  <a:pt x="141" y="43"/>
                </a:lnTo>
                <a:lnTo>
                  <a:pt x="152" y="31"/>
                </a:lnTo>
                <a:lnTo>
                  <a:pt x="164" y="21"/>
                </a:lnTo>
                <a:lnTo>
                  <a:pt x="181" y="14"/>
                </a:lnTo>
                <a:lnTo>
                  <a:pt x="195" y="10"/>
                </a:lnTo>
                <a:lnTo>
                  <a:pt x="212" y="10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1"/>
                </a:lnTo>
                <a:lnTo>
                  <a:pt x="279" y="17"/>
                </a:lnTo>
                <a:lnTo>
                  <a:pt x="284" y="12"/>
                </a:lnTo>
                <a:lnTo>
                  <a:pt x="288" y="7"/>
                </a:lnTo>
                <a:lnTo>
                  <a:pt x="296" y="5"/>
                </a:lnTo>
                <a:lnTo>
                  <a:pt x="305" y="2"/>
                </a:lnTo>
                <a:lnTo>
                  <a:pt x="315" y="0"/>
                </a:lnTo>
                <a:lnTo>
                  <a:pt x="327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0" y="17"/>
                </a:lnTo>
                <a:lnTo>
                  <a:pt x="355" y="21"/>
                </a:lnTo>
                <a:lnTo>
                  <a:pt x="355" y="26"/>
                </a:lnTo>
                <a:lnTo>
                  <a:pt x="358" y="29"/>
                </a:lnTo>
                <a:lnTo>
                  <a:pt x="358" y="31"/>
                </a:lnTo>
                <a:lnTo>
                  <a:pt x="358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Freeform 132">
            <a:extLst>
              <a:ext uri="{FF2B5EF4-FFF2-40B4-BE49-F238E27FC236}">
                <a16:creationId xmlns:a16="http://schemas.microsoft.com/office/drawing/2014/main" id="{73AECBD6-4F3B-6727-CAAB-897B8CCE6574}"/>
              </a:ext>
            </a:extLst>
          </p:cNvPr>
          <p:cNvSpPr>
            <a:spLocks/>
          </p:cNvSpPr>
          <p:nvPr/>
        </p:nvSpPr>
        <p:spPr bwMode="auto">
          <a:xfrm>
            <a:off x="6497638" y="4459288"/>
            <a:ext cx="431800" cy="363537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2"/>
                </a:moveTo>
                <a:lnTo>
                  <a:pt x="272" y="205"/>
                </a:lnTo>
                <a:lnTo>
                  <a:pt x="267" y="207"/>
                </a:lnTo>
                <a:lnTo>
                  <a:pt x="260" y="212"/>
                </a:lnTo>
                <a:lnTo>
                  <a:pt x="250" y="217"/>
                </a:lnTo>
                <a:lnTo>
                  <a:pt x="238" y="221"/>
                </a:lnTo>
                <a:lnTo>
                  <a:pt x="226" y="226"/>
                </a:lnTo>
                <a:lnTo>
                  <a:pt x="212" y="229"/>
                </a:lnTo>
                <a:lnTo>
                  <a:pt x="195" y="226"/>
                </a:lnTo>
                <a:lnTo>
                  <a:pt x="181" y="224"/>
                </a:lnTo>
                <a:lnTo>
                  <a:pt x="164" y="214"/>
                </a:lnTo>
                <a:lnTo>
                  <a:pt x="152" y="205"/>
                </a:lnTo>
                <a:lnTo>
                  <a:pt x="141" y="195"/>
                </a:lnTo>
                <a:lnTo>
                  <a:pt x="133" y="186"/>
                </a:lnTo>
                <a:lnTo>
                  <a:pt x="129" y="176"/>
                </a:lnTo>
                <a:lnTo>
                  <a:pt x="124" y="167"/>
                </a:lnTo>
                <a:lnTo>
                  <a:pt x="124" y="159"/>
                </a:lnTo>
                <a:lnTo>
                  <a:pt x="121" y="155"/>
                </a:lnTo>
                <a:lnTo>
                  <a:pt x="121" y="150"/>
                </a:lnTo>
                <a:lnTo>
                  <a:pt x="124" y="148"/>
                </a:lnTo>
                <a:lnTo>
                  <a:pt x="124" y="145"/>
                </a:lnTo>
                <a:lnTo>
                  <a:pt x="121" y="148"/>
                </a:lnTo>
                <a:lnTo>
                  <a:pt x="119" y="150"/>
                </a:lnTo>
                <a:lnTo>
                  <a:pt x="114" y="152"/>
                </a:lnTo>
                <a:lnTo>
                  <a:pt x="110" y="155"/>
                </a:lnTo>
                <a:lnTo>
                  <a:pt x="102" y="157"/>
                </a:lnTo>
                <a:lnTo>
                  <a:pt x="93" y="157"/>
                </a:lnTo>
                <a:lnTo>
                  <a:pt x="83" y="157"/>
                </a:lnTo>
                <a:lnTo>
                  <a:pt x="76" y="157"/>
                </a:lnTo>
                <a:lnTo>
                  <a:pt x="67" y="152"/>
                </a:lnTo>
                <a:lnTo>
                  <a:pt x="55" y="145"/>
                </a:lnTo>
                <a:lnTo>
                  <a:pt x="48" y="138"/>
                </a:lnTo>
                <a:lnTo>
                  <a:pt x="43" y="128"/>
                </a:lnTo>
                <a:lnTo>
                  <a:pt x="38" y="121"/>
                </a:lnTo>
                <a:lnTo>
                  <a:pt x="38" y="112"/>
                </a:lnTo>
                <a:lnTo>
                  <a:pt x="38" y="105"/>
                </a:lnTo>
                <a:lnTo>
                  <a:pt x="38" y="97"/>
                </a:lnTo>
                <a:lnTo>
                  <a:pt x="40" y="90"/>
                </a:lnTo>
                <a:lnTo>
                  <a:pt x="40" y="86"/>
                </a:lnTo>
                <a:lnTo>
                  <a:pt x="43" y="83"/>
                </a:lnTo>
                <a:lnTo>
                  <a:pt x="43" y="81"/>
                </a:lnTo>
                <a:lnTo>
                  <a:pt x="38" y="78"/>
                </a:lnTo>
                <a:lnTo>
                  <a:pt x="33" y="76"/>
                </a:lnTo>
                <a:lnTo>
                  <a:pt x="29" y="71"/>
                </a:lnTo>
                <a:lnTo>
                  <a:pt x="21" y="64"/>
                </a:lnTo>
                <a:lnTo>
                  <a:pt x="14" y="55"/>
                </a:lnTo>
                <a:lnTo>
                  <a:pt x="9" y="45"/>
                </a:lnTo>
                <a:lnTo>
                  <a:pt x="5" y="31"/>
                </a:lnTo>
                <a:lnTo>
                  <a:pt x="2" y="1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Freeform 133">
            <a:extLst>
              <a:ext uri="{FF2B5EF4-FFF2-40B4-BE49-F238E27FC236}">
                <a16:creationId xmlns:a16="http://schemas.microsoft.com/office/drawing/2014/main" id="{006E782D-3BC9-CDCB-319E-5D18981EA211}"/>
              </a:ext>
            </a:extLst>
          </p:cNvPr>
          <p:cNvSpPr>
            <a:spLocks/>
          </p:cNvSpPr>
          <p:nvPr/>
        </p:nvSpPr>
        <p:spPr bwMode="auto">
          <a:xfrm>
            <a:off x="6932613" y="4459288"/>
            <a:ext cx="563562" cy="374650"/>
          </a:xfrm>
          <a:custGeom>
            <a:avLst/>
            <a:gdLst>
              <a:gd name="T0" fmla="*/ 2147483646 w 355"/>
              <a:gd name="T1" fmla="*/ 2147483646 h 236"/>
              <a:gd name="T2" fmla="*/ 2147483646 w 355"/>
              <a:gd name="T3" fmla="*/ 2147483646 h 236"/>
              <a:gd name="T4" fmla="*/ 2147483646 w 355"/>
              <a:gd name="T5" fmla="*/ 2147483646 h 236"/>
              <a:gd name="T6" fmla="*/ 2147483646 w 355"/>
              <a:gd name="T7" fmla="*/ 2147483646 h 236"/>
              <a:gd name="T8" fmla="*/ 2147483646 w 355"/>
              <a:gd name="T9" fmla="*/ 2147483646 h 236"/>
              <a:gd name="T10" fmla="*/ 2147483646 w 355"/>
              <a:gd name="T11" fmla="*/ 2147483646 h 236"/>
              <a:gd name="T12" fmla="*/ 2147483646 w 355"/>
              <a:gd name="T13" fmla="*/ 2147483646 h 236"/>
              <a:gd name="T14" fmla="*/ 2147483646 w 355"/>
              <a:gd name="T15" fmla="*/ 2147483646 h 236"/>
              <a:gd name="T16" fmla="*/ 2147483646 w 355"/>
              <a:gd name="T17" fmla="*/ 2147483646 h 236"/>
              <a:gd name="T18" fmla="*/ 2147483646 w 355"/>
              <a:gd name="T19" fmla="*/ 2147483646 h 236"/>
              <a:gd name="T20" fmla="*/ 2147483646 w 355"/>
              <a:gd name="T21" fmla="*/ 2147483646 h 236"/>
              <a:gd name="T22" fmla="*/ 2147483646 w 355"/>
              <a:gd name="T23" fmla="*/ 2147483646 h 236"/>
              <a:gd name="T24" fmla="*/ 2147483646 w 355"/>
              <a:gd name="T25" fmla="*/ 2147483646 h 236"/>
              <a:gd name="T26" fmla="*/ 2147483646 w 355"/>
              <a:gd name="T27" fmla="*/ 2147483646 h 236"/>
              <a:gd name="T28" fmla="*/ 2147483646 w 355"/>
              <a:gd name="T29" fmla="*/ 2147483646 h 236"/>
              <a:gd name="T30" fmla="*/ 2147483646 w 355"/>
              <a:gd name="T31" fmla="*/ 2147483646 h 236"/>
              <a:gd name="T32" fmla="*/ 2147483646 w 355"/>
              <a:gd name="T33" fmla="*/ 2147483646 h 236"/>
              <a:gd name="T34" fmla="*/ 2147483646 w 355"/>
              <a:gd name="T35" fmla="*/ 2147483646 h 236"/>
              <a:gd name="T36" fmla="*/ 2147483646 w 355"/>
              <a:gd name="T37" fmla="*/ 2147483646 h 236"/>
              <a:gd name="T38" fmla="*/ 2147483646 w 355"/>
              <a:gd name="T39" fmla="*/ 2147483646 h 236"/>
              <a:gd name="T40" fmla="*/ 2147483646 w 355"/>
              <a:gd name="T41" fmla="*/ 2147483646 h 236"/>
              <a:gd name="T42" fmla="*/ 2147483646 w 355"/>
              <a:gd name="T43" fmla="*/ 2147483646 h 236"/>
              <a:gd name="T44" fmla="*/ 2147483646 w 355"/>
              <a:gd name="T45" fmla="*/ 2147483646 h 236"/>
              <a:gd name="T46" fmla="*/ 2147483646 w 355"/>
              <a:gd name="T47" fmla="*/ 2147483646 h 236"/>
              <a:gd name="T48" fmla="*/ 2147483646 w 355"/>
              <a:gd name="T49" fmla="*/ 2147483646 h 236"/>
              <a:gd name="T50" fmla="*/ 2147483646 w 355"/>
              <a:gd name="T51" fmla="*/ 2147483646 h 236"/>
              <a:gd name="T52" fmla="*/ 2147483646 w 355"/>
              <a:gd name="T53" fmla="*/ 2147483646 h 236"/>
              <a:gd name="T54" fmla="*/ 2147483646 w 355"/>
              <a:gd name="T55" fmla="*/ 2147483646 h 236"/>
              <a:gd name="T56" fmla="*/ 2147483646 w 355"/>
              <a:gd name="T57" fmla="*/ 2147483646 h 236"/>
              <a:gd name="T58" fmla="*/ 2147483646 w 355"/>
              <a:gd name="T59" fmla="*/ 2147483646 h 236"/>
              <a:gd name="T60" fmla="*/ 2147483646 w 355"/>
              <a:gd name="T61" fmla="*/ 2147483646 h 236"/>
              <a:gd name="T62" fmla="*/ 2147483646 w 355"/>
              <a:gd name="T63" fmla="*/ 2147483646 h 236"/>
              <a:gd name="T64" fmla="*/ 2147483646 w 355"/>
              <a:gd name="T65" fmla="*/ 2147483646 h 236"/>
              <a:gd name="T66" fmla="*/ 0 w 355"/>
              <a:gd name="T67" fmla="*/ 2147483646 h 236"/>
              <a:gd name="T68" fmla="*/ 0 w 355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6"/>
              <a:gd name="T107" fmla="*/ 355 w 355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6">
                <a:moveTo>
                  <a:pt x="355" y="0"/>
                </a:moveTo>
                <a:lnTo>
                  <a:pt x="355" y="16"/>
                </a:lnTo>
                <a:lnTo>
                  <a:pt x="353" y="33"/>
                </a:lnTo>
                <a:lnTo>
                  <a:pt x="348" y="45"/>
                </a:lnTo>
                <a:lnTo>
                  <a:pt x="341" y="55"/>
                </a:lnTo>
                <a:lnTo>
                  <a:pt x="334" y="64"/>
                </a:lnTo>
                <a:lnTo>
                  <a:pt x="329" y="71"/>
                </a:lnTo>
                <a:lnTo>
                  <a:pt x="322" y="76"/>
                </a:lnTo>
                <a:lnTo>
                  <a:pt x="317" y="78"/>
                </a:lnTo>
                <a:lnTo>
                  <a:pt x="315" y="81"/>
                </a:lnTo>
                <a:lnTo>
                  <a:pt x="312" y="83"/>
                </a:lnTo>
                <a:lnTo>
                  <a:pt x="315" y="83"/>
                </a:lnTo>
                <a:lnTo>
                  <a:pt x="315" y="86"/>
                </a:lnTo>
                <a:lnTo>
                  <a:pt x="317" y="90"/>
                </a:lnTo>
                <a:lnTo>
                  <a:pt x="317" y="97"/>
                </a:lnTo>
                <a:lnTo>
                  <a:pt x="320" y="105"/>
                </a:lnTo>
                <a:lnTo>
                  <a:pt x="320" y="112"/>
                </a:lnTo>
                <a:lnTo>
                  <a:pt x="317" y="121"/>
                </a:lnTo>
                <a:lnTo>
                  <a:pt x="315" y="131"/>
                </a:lnTo>
                <a:lnTo>
                  <a:pt x="310" y="138"/>
                </a:lnTo>
                <a:lnTo>
                  <a:pt x="300" y="148"/>
                </a:lnTo>
                <a:lnTo>
                  <a:pt x="291" y="152"/>
                </a:lnTo>
                <a:lnTo>
                  <a:pt x="281" y="157"/>
                </a:lnTo>
                <a:lnTo>
                  <a:pt x="272" y="159"/>
                </a:lnTo>
                <a:lnTo>
                  <a:pt x="262" y="159"/>
                </a:lnTo>
                <a:lnTo>
                  <a:pt x="255" y="157"/>
                </a:lnTo>
                <a:lnTo>
                  <a:pt x="248" y="155"/>
                </a:lnTo>
                <a:lnTo>
                  <a:pt x="241" y="152"/>
                </a:lnTo>
                <a:lnTo>
                  <a:pt x="236" y="150"/>
                </a:lnTo>
                <a:lnTo>
                  <a:pt x="234" y="148"/>
                </a:lnTo>
                <a:lnTo>
                  <a:pt x="234" y="150"/>
                </a:lnTo>
                <a:lnTo>
                  <a:pt x="234" y="155"/>
                </a:lnTo>
                <a:lnTo>
                  <a:pt x="234" y="162"/>
                </a:lnTo>
                <a:lnTo>
                  <a:pt x="231" y="169"/>
                </a:lnTo>
                <a:lnTo>
                  <a:pt x="229" y="176"/>
                </a:lnTo>
                <a:lnTo>
                  <a:pt x="224" y="186"/>
                </a:lnTo>
                <a:lnTo>
                  <a:pt x="215" y="195"/>
                </a:lnTo>
                <a:lnTo>
                  <a:pt x="205" y="205"/>
                </a:lnTo>
                <a:lnTo>
                  <a:pt x="191" y="217"/>
                </a:lnTo>
                <a:lnTo>
                  <a:pt x="177" y="224"/>
                </a:lnTo>
                <a:lnTo>
                  <a:pt x="160" y="229"/>
                </a:lnTo>
                <a:lnTo>
                  <a:pt x="146" y="229"/>
                </a:lnTo>
                <a:lnTo>
                  <a:pt x="131" y="226"/>
                </a:lnTo>
                <a:lnTo>
                  <a:pt x="117" y="224"/>
                </a:lnTo>
                <a:lnTo>
                  <a:pt x="107" y="219"/>
                </a:lnTo>
                <a:lnTo>
                  <a:pt x="98" y="214"/>
                </a:lnTo>
                <a:lnTo>
                  <a:pt x="91" y="209"/>
                </a:lnTo>
                <a:lnTo>
                  <a:pt x="86" y="205"/>
                </a:lnTo>
                <a:lnTo>
                  <a:pt x="84" y="205"/>
                </a:lnTo>
                <a:lnTo>
                  <a:pt x="84" y="207"/>
                </a:lnTo>
                <a:lnTo>
                  <a:pt x="81" y="212"/>
                </a:lnTo>
                <a:lnTo>
                  <a:pt x="81" y="214"/>
                </a:lnTo>
                <a:lnTo>
                  <a:pt x="76" y="219"/>
                </a:lnTo>
                <a:lnTo>
                  <a:pt x="74" y="224"/>
                </a:lnTo>
                <a:lnTo>
                  <a:pt x="69" y="229"/>
                </a:lnTo>
                <a:lnTo>
                  <a:pt x="62" y="233"/>
                </a:lnTo>
                <a:lnTo>
                  <a:pt x="53" y="236"/>
                </a:lnTo>
                <a:lnTo>
                  <a:pt x="41" y="236"/>
                </a:lnTo>
                <a:lnTo>
                  <a:pt x="31" y="236"/>
                </a:lnTo>
                <a:lnTo>
                  <a:pt x="22" y="233"/>
                </a:lnTo>
                <a:lnTo>
                  <a:pt x="14" y="229"/>
                </a:lnTo>
                <a:lnTo>
                  <a:pt x="10" y="224"/>
                </a:lnTo>
                <a:lnTo>
                  <a:pt x="5" y="219"/>
                </a:lnTo>
                <a:lnTo>
                  <a:pt x="2" y="214"/>
                </a:lnTo>
                <a:lnTo>
                  <a:pt x="0" y="212"/>
                </a:lnTo>
                <a:lnTo>
                  <a:pt x="0" y="207"/>
                </a:lnTo>
                <a:lnTo>
                  <a:pt x="0" y="205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4" name="Freeform 134">
            <a:extLst>
              <a:ext uri="{FF2B5EF4-FFF2-40B4-BE49-F238E27FC236}">
                <a16:creationId xmlns:a16="http://schemas.microsoft.com/office/drawing/2014/main" id="{A0F06769-DEA8-F511-1E7C-0C46D7E72656}"/>
              </a:ext>
            </a:extLst>
          </p:cNvPr>
          <p:cNvSpPr>
            <a:spLocks/>
          </p:cNvSpPr>
          <p:nvPr/>
        </p:nvSpPr>
        <p:spPr bwMode="auto">
          <a:xfrm>
            <a:off x="7889875" y="5295900"/>
            <a:ext cx="434975" cy="361950"/>
          </a:xfrm>
          <a:custGeom>
            <a:avLst/>
            <a:gdLst>
              <a:gd name="T0" fmla="*/ 0 w 274"/>
              <a:gd name="T1" fmla="*/ 2147483646 h 228"/>
              <a:gd name="T2" fmla="*/ 2147483646 w 274"/>
              <a:gd name="T3" fmla="*/ 2147483646 h 228"/>
              <a:gd name="T4" fmla="*/ 2147483646 w 274"/>
              <a:gd name="T5" fmla="*/ 2147483646 h 228"/>
              <a:gd name="T6" fmla="*/ 2147483646 w 274"/>
              <a:gd name="T7" fmla="*/ 2147483646 h 228"/>
              <a:gd name="T8" fmla="*/ 2147483646 w 274"/>
              <a:gd name="T9" fmla="*/ 2147483646 h 228"/>
              <a:gd name="T10" fmla="*/ 2147483646 w 274"/>
              <a:gd name="T11" fmla="*/ 2147483646 h 228"/>
              <a:gd name="T12" fmla="*/ 2147483646 w 274"/>
              <a:gd name="T13" fmla="*/ 0 h 228"/>
              <a:gd name="T14" fmla="*/ 2147483646 w 274"/>
              <a:gd name="T15" fmla="*/ 0 h 228"/>
              <a:gd name="T16" fmla="*/ 2147483646 w 274"/>
              <a:gd name="T17" fmla="*/ 0 h 228"/>
              <a:gd name="T18" fmla="*/ 2147483646 w 274"/>
              <a:gd name="T19" fmla="*/ 2147483646 h 228"/>
              <a:gd name="T20" fmla="*/ 2147483646 w 274"/>
              <a:gd name="T21" fmla="*/ 2147483646 h 228"/>
              <a:gd name="T22" fmla="*/ 2147483646 w 274"/>
              <a:gd name="T23" fmla="*/ 2147483646 h 228"/>
              <a:gd name="T24" fmla="*/ 2147483646 w 274"/>
              <a:gd name="T25" fmla="*/ 2147483646 h 228"/>
              <a:gd name="T26" fmla="*/ 2147483646 w 274"/>
              <a:gd name="T27" fmla="*/ 2147483646 h 228"/>
              <a:gd name="T28" fmla="*/ 2147483646 w 274"/>
              <a:gd name="T29" fmla="*/ 2147483646 h 228"/>
              <a:gd name="T30" fmla="*/ 2147483646 w 274"/>
              <a:gd name="T31" fmla="*/ 2147483646 h 228"/>
              <a:gd name="T32" fmla="*/ 2147483646 w 274"/>
              <a:gd name="T33" fmla="*/ 2147483646 h 228"/>
              <a:gd name="T34" fmla="*/ 2147483646 w 274"/>
              <a:gd name="T35" fmla="*/ 2147483646 h 228"/>
              <a:gd name="T36" fmla="*/ 2147483646 w 274"/>
              <a:gd name="T37" fmla="*/ 2147483646 h 228"/>
              <a:gd name="T38" fmla="*/ 2147483646 w 274"/>
              <a:gd name="T39" fmla="*/ 2147483646 h 228"/>
              <a:gd name="T40" fmla="*/ 2147483646 w 274"/>
              <a:gd name="T41" fmla="*/ 2147483646 h 228"/>
              <a:gd name="T42" fmla="*/ 2147483646 w 274"/>
              <a:gd name="T43" fmla="*/ 2147483646 h 228"/>
              <a:gd name="T44" fmla="*/ 2147483646 w 274"/>
              <a:gd name="T45" fmla="*/ 2147483646 h 228"/>
              <a:gd name="T46" fmla="*/ 2147483646 w 274"/>
              <a:gd name="T47" fmla="*/ 2147483646 h 228"/>
              <a:gd name="T48" fmla="*/ 2147483646 w 274"/>
              <a:gd name="T49" fmla="*/ 2147483646 h 228"/>
              <a:gd name="T50" fmla="*/ 2147483646 w 274"/>
              <a:gd name="T51" fmla="*/ 2147483646 h 228"/>
              <a:gd name="T52" fmla="*/ 2147483646 w 274"/>
              <a:gd name="T53" fmla="*/ 2147483646 h 228"/>
              <a:gd name="T54" fmla="*/ 2147483646 w 274"/>
              <a:gd name="T55" fmla="*/ 2147483646 h 228"/>
              <a:gd name="T56" fmla="*/ 2147483646 w 274"/>
              <a:gd name="T57" fmla="*/ 2147483646 h 228"/>
              <a:gd name="T58" fmla="*/ 2147483646 w 274"/>
              <a:gd name="T59" fmla="*/ 2147483646 h 228"/>
              <a:gd name="T60" fmla="*/ 2147483646 w 274"/>
              <a:gd name="T61" fmla="*/ 2147483646 h 228"/>
              <a:gd name="T62" fmla="*/ 2147483646 w 274"/>
              <a:gd name="T63" fmla="*/ 2147483646 h 228"/>
              <a:gd name="T64" fmla="*/ 2147483646 w 274"/>
              <a:gd name="T65" fmla="*/ 2147483646 h 228"/>
              <a:gd name="T66" fmla="*/ 2147483646 w 274"/>
              <a:gd name="T67" fmla="*/ 2147483646 h 228"/>
              <a:gd name="T68" fmla="*/ 2147483646 w 274"/>
              <a:gd name="T69" fmla="*/ 2147483646 h 228"/>
              <a:gd name="T70" fmla="*/ 2147483646 w 274"/>
              <a:gd name="T71" fmla="*/ 2147483646 h 228"/>
              <a:gd name="T72" fmla="*/ 2147483646 w 274"/>
              <a:gd name="T73" fmla="*/ 2147483646 h 228"/>
              <a:gd name="T74" fmla="*/ 2147483646 w 274"/>
              <a:gd name="T75" fmla="*/ 2147483646 h 228"/>
              <a:gd name="T76" fmla="*/ 2147483646 w 274"/>
              <a:gd name="T77" fmla="*/ 2147483646 h 228"/>
              <a:gd name="T78" fmla="*/ 2147483646 w 274"/>
              <a:gd name="T79" fmla="*/ 2147483646 h 228"/>
              <a:gd name="T80" fmla="*/ 2147483646 w 274"/>
              <a:gd name="T81" fmla="*/ 2147483646 h 228"/>
              <a:gd name="T82" fmla="*/ 2147483646 w 274"/>
              <a:gd name="T83" fmla="*/ 2147483646 h 228"/>
              <a:gd name="T84" fmla="*/ 2147483646 w 274"/>
              <a:gd name="T85" fmla="*/ 2147483646 h 228"/>
              <a:gd name="T86" fmla="*/ 2147483646 w 274"/>
              <a:gd name="T87" fmla="*/ 2147483646 h 228"/>
              <a:gd name="T88" fmla="*/ 2147483646 w 274"/>
              <a:gd name="T89" fmla="*/ 2147483646 h 228"/>
              <a:gd name="T90" fmla="*/ 2147483646 w 274"/>
              <a:gd name="T91" fmla="*/ 2147483646 h 228"/>
              <a:gd name="T92" fmla="*/ 2147483646 w 274"/>
              <a:gd name="T93" fmla="*/ 2147483646 h 228"/>
              <a:gd name="T94" fmla="*/ 2147483646 w 274"/>
              <a:gd name="T95" fmla="*/ 2147483646 h 228"/>
              <a:gd name="T96" fmla="*/ 2147483646 w 274"/>
              <a:gd name="T97" fmla="*/ 2147483646 h 228"/>
              <a:gd name="T98" fmla="*/ 2147483646 w 274"/>
              <a:gd name="T99" fmla="*/ 2147483646 h 228"/>
              <a:gd name="T100" fmla="*/ 2147483646 w 274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8"/>
              <a:gd name="T155" fmla="*/ 274 w 274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8">
                <a:moveTo>
                  <a:pt x="0" y="23"/>
                </a:moveTo>
                <a:lnTo>
                  <a:pt x="3" y="21"/>
                </a:lnTo>
                <a:lnTo>
                  <a:pt x="7" y="19"/>
                </a:lnTo>
                <a:lnTo>
                  <a:pt x="15" y="14"/>
                </a:lnTo>
                <a:lnTo>
                  <a:pt x="24" y="9"/>
                </a:lnTo>
                <a:lnTo>
                  <a:pt x="36" y="4"/>
                </a:lnTo>
                <a:lnTo>
                  <a:pt x="48" y="0"/>
                </a:lnTo>
                <a:lnTo>
                  <a:pt x="62" y="0"/>
                </a:lnTo>
                <a:lnTo>
                  <a:pt x="77" y="0"/>
                </a:lnTo>
                <a:lnTo>
                  <a:pt x="93" y="4"/>
                </a:lnTo>
                <a:lnTo>
                  <a:pt x="108" y="12"/>
                </a:lnTo>
                <a:lnTo>
                  <a:pt x="122" y="21"/>
                </a:lnTo>
                <a:lnTo>
                  <a:pt x="134" y="33"/>
                </a:lnTo>
                <a:lnTo>
                  <a:pt x="141" y="43"/>
                </a:lnTo>
                <a:lnTo>
                  <a:pt x="146" y="52"/>
                </a:lnTo>
                <a:lnTo>
                  <a:pt x="148" y="59"/>
                </a:lnTo>
                <a:lnTo>
                  <a:pt x="151" y="66"/>
                </a:lnTo>
                <a:lnTo>
                  <a:pt x="151" y="71"/>
                </a:lnTo>
                <a:lnTo>
                  <a:pt x="151" y="76"/>
                </a:lnTo>
                <a:lnTo>
                  <a:pt x="151" y="78"/>
                </a:lnTo>
                <a:lnTo>
                  <a:pt x="151" y="81"/>
                </a:lnTo>
                <a:lnTo>
                  <a:pt x="155" y="78"/>
                </a:lnTo>
                <a:lnTo>
                  <a:pt x="160" y="76"/>
                </a:lnTo>
                <a:lnTo>
                  <a:pt x="165" y="74"/>
                </a:lnTo>
                <a:lnTo>
                  <a:pt x="172" y="71"/>
                </a:lnTo>
                <a:lnTo>
                  <a:pt x="182" y="69"/>
                </a:lnTo>
                <a:lnTo>
                  <a:pt x="189" y="69"/>
                </a:lnTo>
                <a:lnTo>
                  <a:pt x="198" y="71"/>
                </a:lnTo>
                <a:lnTo>
                  <a:pt x="208" y="74"/>
                </a:lnTo>
                <a:lnTo>
                  <a:pt x="217" y="81"/>
                </a:lnTo>
                <a:lnTo>
                  <a:pt x="227" y="88"/>
                </a:lnTo>
                <a:lnTo>
                  <a:pt x="232" y="97"/>
                </a:lnTo>
                <a:lnTo>
                  <a:pt x="234" y="107"/>
                </a:lnTo>
                <a:lnTo>
                  <a:pt x="236" y="114"/>
                </a:lnTo>
                <a:lnTo>
                  <a:pt x="236" y="124"/>
                </a:lnTo>
                <a:lnTo>
                  <a:pt x="236" y="131"/>
                </a:lnTo>
                <a:lnTo>
                  <a:pt x="234" y="135"/>
                </a:lnTo>
                <a:lnTo>
                  <a:pt x="232" y="140"/>
                </a:lnTo>
                <a:lnTo>
                  <a:pt x="232" y="145"/>
                </a:lnTo>
                <a:lnTo>
                  <a:pt x="236" y="147"/>
                </a:lnTo>
                <a:lnTo>
                  <a:pt x="241" y="152"/>
                </a:lnTo>
                <a:lnTo>
                  <a:pt x="246" y="157"/>
                </a:lnTo>
                <a:lnTo>
                  <a:pt x="253" y="164"/>
                </a:lnTo>
                <a:lnTo>
                  <a:pt x="258" y="171"/>
                </a:lnTo>
                <a:lnTo>
                  <a:pt x="265" y="183"/>
                </a:lnTo>
                <a:lnTo>
                  <a:pt x="270" y="195"/>
                </a:lnTo>
                <a:lnTo>
                  <a:pt x="272" y="209"/>
                </a:lnTo>
                <a:lnTo>
                  <a:pt x="274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Freeform 135">
            <a:extLst>
              <a:ext uri="{FF2B5EF4-FFF2-40B4-BE49-F238E27FC236}">
                <a16:creationId xmlns:a16="http://schemas.microsoft.com/office/drawing/2014/main" id="{7A9C5E94-79ED-1043-29DC-54257226112A}"/>
              </a:ext>
            </a:extLst>
          </p:cNvPr>
          <p:cNvSpPr>
            <a:spLocks/>
          </p:cNvSpPr>
          <p:nvPr/>
        </p:nvSpPr>
        <p:spPr bwMode="auto">
          <a:xfrm>
            <a:off x="7323138" y="5280025"/>
            <a:ext cx="566737" cy="374650"/>
          </a:xfrm>
          <a:custGeom>
            <a:avLst/>
            <a:gdLst>
              <a:gd name="T0" fmla="*/ 2147483646 w 357"/>
              <a:gd name="T1" fmla="*/ 2147483646 h 236"/>
              <a:gd name="T2" fmla="*/ 2147483646 w 357"/>
              <a:gd name="T3" fmla="*/ 2147483646 h 236"/>
              <a:gd name="T4" fmla="*/ 2147483646 w 357"/>
              <a:gd name="T5" fmla="*/ 2147483646 h 236"/>
              <a:gd name="T6" fmla="*/ 2147483646 w 357"/>
              <a:gd name="T7" fmla="*/ 2147483646 h 236"/>
              <a:gd name="T8" fmla="*/ 2147483646 w 357"/>
              <a:gd name="T9" fmla="*/ 2147483646 h 236"/>
              <a:gd name="T10" fmla="*/ 2147483646 w 357"/>
              <a:gd name="T11" fmla="*/ 2147483646 h 236"/>
              <a:gd name="T12" fmla="*/ 2147483646 w 357"/>
              <a:gd name="T13" fmla="*/ 2147483646 h 236"/>
              <a:gd name="T14" fmla="*/ 2147483646 w 357"/>
              <a:gd name="T15" fmla="*/ 2147483646 h 236"/>
              <a:gd name="T16" fmla="*/ 2147483646 w 357"/>
              <a:gd name="T17" fmla="*/ 2147483646 h 236"/>
              <a:gd name="T18" fmla="*/ 2147483646 w 357"/>
              <a:gd name="T19" fmla="*/ 2147483646 h 236"/>
              <a:gd name="T20" fmla="*/ 2147483646 w 357"/>
              <a:gd name="T21" fmla="*/ 2147483646 h 236"/>
              <a:gd name="T22" fmla="*/ 2147483646 w 357"/>
              <a:gd name="T23" fmla="*/ 2147483646 h 236"/>
              <a:gd name="T24" fmla="*/ 2147483646 w 357"/>
              <a:gd name="T25" fmla="*/ 2147483646 h 236"/>
              <a:gd name="T26" fmla="*/ 2147483646 w 357"/>
              <a:gd name="T27" fmla="*/ 2147483646 h 236"/>
              <a:gd name="T28" fmla="*/ 2147483646 w 357"/>
              <a:gd name="T29" fmla="*/ 2147483646 h 236"/>
              <a:gd name="T30" fmla="*/ 2147483646 w 357"/>
              <a:gd name="T31" fmla="*/ 2147483646 h 236"/>
              <a:gd name="T32" fmla="*/ 2147483646 w 357"/>
              <a:gd name="T33" fmla="*/ 2147483646 h 236"/>
              <a:gd name="T34" fmla="*/ 2147483646 w 357"/>
              <a:gd name="T35" fmla="*/ 2147483646 h 236"/>
              <a:gd name="T36" fmla="*/ 2147483646 w 357"/>
              <a:gd name="T37" fmla="*/ 2147483646 h 236"/>
              <a:gd name="T38" fmla="*/ 2147483646 w 357"/>
              <a:gd name="T39" fmla="*/ 2147483646 h 236"/>
              <a:gd name="T40" fmla="*/ 2147483646 w 357"/>
              <a:gd name="T41" fmla="*/ 2147483646 h 236"/>
              <a:gd name="T42" fmla="*/ 2147483646 w 357"/>
              <a:gd name="T43" fmla="*/ 2147483646 h 236"/>
              <a:gd name="T44" fmla="*/ 2147483646 w 357"/>
              <a:gd name="T45" fmla="*/ 2147483646 h 236"/>
              <a:gd name="T46" fmla="*/ 2147483646 w 357"/>
              <a:gd name="T47" fmla="*/ 2147483646 h 236"/>
              <a:gd name="T48" fmla="*/ 2147483646 w 357"/>
              <a:gd name="T49" fmla="*/ 2147483646 h 236"/>
              <a:gd name="T50" fmla="*/ 2147483646 w 357"/>
              <a:gd name="T51" fmla="*/ 2147483646 h 236"/>
              <a:gd name="T52" fmla="*/ 2147483646 w 357"/>
              <a:gd name="T53" fmla="*/ 2147483646 h 236"/>
              <a:gd name="T54" fmla="*/ 2147483646 w 357"/>
              <a:gd name="T55" fmla="*/ 2147483646 h 236"/>
              <a:gd name="T56" fmla="*/ 2147483646 w 357"/>
              <a:gd name="T57" fmla="*/ 2147483646 h 236"/>
              <a:gd name="T58" fmla="*/ 2147483646 w 357"/>
              <a:gd name="T59" fmla="*/ 2147483646 h 236"/>
              <a:gd name="T60" fmla="*/ 2147483646 w 357"/>
              <a:gd name="T61" fmla="*/ 2147483646 h 236"/>
              <a:gd name="T62" fmla="*/ 2147483646 w 357"/>
              <a:gd name="T63" fmla="*/ 2147483646 h 236"/>
              <a:gd name="T64" fmla="*/ 2147483646 w 357"/>
              <a:gd name="T65" fmla="*/ 2147483646 h 236"/>
              <a:gd name="T66" fmla="*/ 2147483646 w 357"/>
              <a:gd name="T67" fmla="*/ 2147483646 h 236"/>
              <a:gd name="T68" fmla="*/ 2147483646 w 357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7"/>
              <a:gd name="T106" fmla="*/ 0 h 236"/>
              <a:gd name="T107" fmla="*/ 357 w 357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7" h="236">
                <a:moveTo>
                  <a:pt x="0" y="236"/>
                </a:moveTo>
                <a:lnTo>
                  <a:pt x="2" y="219"/>
                </a:lnTo>
                <a:lnTo>
                  <a:pt x="4" y="205"/>
                </a:lnTo>
                <a:lnTo>
                  <a:pt x="9" y="191"/>
                </a:lnTo>
                <a:lnTo>
                  <a:pt x="16" y="181"/>
                </a:lnTo>
                <a:lnTo>
                  <a:pt x="21" y="172"/>
                </a:lnTo>
                <a:lnTo>
                  <a:pt x="28" y="165"/>
                </a:lnTo>
                <a:lnTo>
                  <a:pt x="33" y="160"/>
                </a:lnTo>
                <a:lnTo>
                  <a:pt x="38" y="157"/>
                </a:lnTo>
                <a:lnTo>
                  <a:pt x="43" y="155"/>
                </a:lnTo>
                <a:lnTo>
                  <a:pt x="43" y="153"/>
                </a:lnTo>
                <a:lnTo>
                  <a:pt x="43" y="150"/>
                </a:lnTo>
                <a:lnTo>
                  <a:pt x="40" y="145"/>
                </a:lnTo>
                <a:lnTo>
                  <a:pt x="38" y="138"/>
                </a:lnTo>
                <a:lnTo>
                  <a:pt x="38" y="131"/>
                </a:lnTo>
                <a:lnTo>
                  <a:pt x="38" y="124"/>
                </a:lnTo>
                <a:lnTo>
                  <a:pt x="40" y="114"/>
                </a:lnTo>
                <a:lnTo>
                  <a:pt x="43" y="107"/>
                </a:lnTo>
                <a:lnTo>
                  <a:pt x="47" y="98"/>
                </a:lnTo>
                <a:lnTo>
                  <a:pt x="57" y="91"/>
                </a:lnTo>
                <a:lnTo>
                  <a:pt x="66" y="84"/>
                </a:lnTo>
                <a:lnTo>
                  <a:pt x="76" y="79"/>
                </a:lnTo>
                <a:lnTo>
                  <a:pt x="85" y="79"/>
                </a:lnTo>
                <a:lnTo>
                  <a:pt x="93" y="79"/>
                </a:lnTo>
                <a:lnTo>
                  <a:pt x="102" y="79"/>
                </a:lnTo>
                <a:lnTo>
                  <a:pt x="109" y="81"/>
                </a:lnTo>
                <a:lnTo>
                  <a:pt x="114" y="84"/>
                </a:lnTo>
                <a:lnTo>
                  <a:pt x="119" y="86"/>
                </a:lnTo>
                <a:lnTo>
                  <a:pt x="124" y="88"/>
                </a:lnTo>
                <a:lnTo>
                  <a:pt x="124" y="91"/>
                </a:lnTo>
                <a:lnTo>
                  <a:pt x="124" y="88"/>
                </a:lnTo>
                <a:lnTo>
                  <a:pt x="124" y="86"/>
                </a:lnTo>
                <a:lnTo>
                  <a:pt x="124" y="81"/>
                </a:lnTo>
                <a:lnTo>
                  <a:pt x="124" y="76"/>
                </a:lnTo>
                <a:lnTo>
                  <a:pt x="126" y="69"/>
                </a:lnTo>
                <a:lnTo>
                  <a:pt x="128" y="60"/>
                </a:lnTo>
                <a:lnTo>
                  <a:pt x="133" y="50"/>
                </a:lnTo>
                <a:lnTo>
                  <a:pt x="140" y="41"/>
                </a:lnTo>
                <a:lnTo>
                  <a:pt x="152" y="31"/>
                </a:lnTo>
                <a:lnTo>
                  <a:pt x="167" y="22"/>
                </a:lnTo>
                <a:lnTo>
                  <a:pt x="181" y="12"/>
                </a:lnTo>
                <a:lnTo>
                  <a:pt x="198" y="10"/>
                </a:lnTo>
                <a:lnTo>
                  <a:pt x="212" y="7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1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2"/>
                </a:lnTo>
                <a:lnTo>
                  <a:pt x="279" y="17"/>
                </a:lnTo>
                <a:lnTo>
                  <a:pt x="283" y="12"/>
                </a:lnTo>
                <a:lnTo>
                  <a:pt x="288" y="7"/>
                </a:lnTo>
                <a:lnTo>
                  <a:pt x="295" y="5"/>
                </a:lnTo>
                <a:lnTo>
                  <a:pt x="305" y="2"/>
                </a:lnTo>
                <a:lnTo>
                  <a:pt x="317" y="0"/>
                </a:lnTo>
                <a:lnTo>
                  <a:pt x="326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3" y="17"/>
                </a:lnTo>
                <a:lnTo>
                  <a:pt x="355" y="22"/>
                </a:lnTo>
                <a:lnTo>
                  <a:pt x="357" y="26"/>
                </a:lnTo>
                <a:lnTo>
                  <a:pt x="357" y="29"/>
                </a:lnTo>
                <a:lnTo>
                  <a:pt x="357" y="31"/>
                </a:lnTo>
                <a:lnTo>
                  <a:pt x="357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6" name="Freeform 136">
            <a:extLst>
              <a:ext uri="{FF2B5EF4-FFF2-40B4-BE49-F238E27FC236}">
                <a16:creationId xmlns:a16="http://schemas.microsoft.com/office/drawing/2014/main" id="{780435C5-0F18-82EC-8CE1-67C7F51B13C7}"/>
              </a:ext>
            </a:extLst>
          </p:cNvPr>
          <p:cNvSpPr>
            <a:spLocks/>
          </p:cNvSpPr>
          <p:nvPr/>
        </p:nvSpPr>
        <p:spPr bwMode="auto">
          <a:xfrm>
            <a:off x="7323138" y="5646738"/>
            <a:ext cx="434975" cy="363537"/>
          </a:xfrm>
          <a:custGeom>
            <a:avLst/>
            <a:gdLst>
              <a:gd name="T0" fmla="*/ 2147483646 w 274"/>
              <a:gd name="T1" fmla="*/ 2147483646 h 229"/>
              <a:gd name="T2" fmla="*/ 2147483646 w 274"/>
              <a:gd name="T3" fmla="*/ 2147483646 h 229"/>
              <a:gd name="T4" fmla="*/ 2147483646 w 274"/>
              <a:gd name="T5" fmla="*/ 2147483646 h 229"/>
              <a:gd name="T6" fmla="*/ 2147483646 w 274"/>
              <a:gd name="T7" fmla="*/ 2147483646 h 229"/>
              <a:gd name="T8" fmla="*/ 2147483646 w 274"/>
              <a:gd name="T9" fmla="*/ 2147483646 h 229"/>
              <a:gd name="T10" fmla="*/ 2147483646 w 274"/>
              <a:gd name="T11" fmla="*/ 2147483646 h 229"/>
              <a:gd name="T12" fmla="*/ 2147483646 w 274"/>
              <a:gd name="T13" fmla="*/ 2147483646 h 229"/>
              <a:gd name="T14" fmla="*/ 2147483646 w 274"/>
              <a:gd name="T15" fmla="*/ 2147483646 h 229"/>
              <a:gd name="T16" fmla="*/ 2147483646 w 274"/>
              <a:gd name="T17" fmla="*/ 2147483646 h 229"/>
              <a:gd name="T18" fmla="*/ 2147483646 w 274"/>
              <a:gd name="T19" fmla="*/ 2147483646 h 229"/>
              <a:gd name="T20" fmla="*/ 2147483646 w 274"/>
              <a:gd name="T21" fmla="*/ 2147483646 h 229"/>
              <a:gd name="T22" fmla="*/ 2147483646 w 274"/>
              <a:gd name="T23" fmla="*/ 2147483646 h 229"/>
              <a:gd name="T24" fmla="*/ 2147483646 w 274"/>
              <a:gd name="T25" fmla="*/ 2147483646 h 229"/>
              <a:gd name="T26" fmla="*/ 2147483646 w 274"/>
              <a:gd name="T27" fmla="*/ 2147483646 h 229"/>
              <a:gd name="T28" fmla="*/ 2147483646 w 274"/>
              <a:gd name="T29" fmla="*/ 2147483646 h 229"/>
              <a:gd name="T30" fmla="*/ 2147483646 w 274"/>
              <a:gd name="T31" fmla="*/ 2147483646 h 229"/>
              <a:gd name="T32" fmla="*/ 2147483646 w 274"/>
              <a:gd name="T33" fmla="*/ 2147483646 h 229"/>
              <a:gd name="T34" fmla="*/ 2147483646 w 274"/>
              <a:gd name="T35" fmla="*/ 2147483646 h 229"/>
              <a:gd name="T36" fmla="*/ 2147483646 w 274"/>
              <a:gd name="T37" fmla="*/ 2147483646 h 229"/>
              <a:gd name="T38" fmla="*/ 2147483646 w 274"/>
              <a:gd name="T39" fmla="*/ 2147483646 h 229"/>
              <a:gd name="T40" fmla="*/ 2147483646 w 274"/>
              <a:gd name="T41" fmla="*/ 2147483646 h 229"/>
              <a:gd name="T42" fmla="*/ 2147483646 w 274"/>
              <a:gd name="T43" fmla="*/ 2147483646 h 229"/>
              <a:gd name="T44" fmla="*/ 2147483646 w 274"/>
              <a:gd name="T45" fmla="*/ 2147483646 h 229"/>
              <a:gd name="T46" fmla="*/ 2147483646 w 274"/>
              <a:gd name="T47" fmla="*/ 2147483646 h 229"/>
              <a:gd name="T48" fmla="*/ 2147483646 w 274"/>
              <a:gd name="T49" fmla="*/ 2147483646 h 229"/>
              <a:gd name="T50" fmla="*/ 2147483646 w 274"/>
              <a:gd name="T51" fmla="*/ 2147483646 h 229"/>
              <a:gd name="T52" fmla="*/ 2147483646 w 274"/>
              <a:gd name="T53" fmla="*/ 2147483646 h 229"/>
              <a:gd name="T54" fmla="*/ 2147483646 w 274"/>
              <a:gd name="T55" fmla="*/ 2147483646 h 229"/>
              <a:gd name="T56" fmla="*/ 2147483646 w 274"/>
              <a:gd name="T57" fmla="*/ 2147483646 h 229"/>
              <a:gd name="T58" fmla="*/ 2147483646 w 274"/>
              <a:gd name="T59" fmla="*/ 2147483646 h 229"/>
              <a:gd name="T60" fmla="*/ 2147483646 w 274"/>
              <a:gd name="T61" fmla="*/ 2147483646 h 229"/>
              <a:gd name="T62" fmla="*/ 2147483646 w 274"/>
              <a:gd name="T63" fmla="*/ 2147483646 h 229"/>
              <a:gd name="T64" fmla="*/ 2147483646 w 274"/>
              <a:gd name="T65" fmla="*/ 2147483646 h 229"/>
              <a:gd name="T66" fmla="*/ 2147483646 w 274"/>
              <a:gd name="T67" fmla="*/ 2147483646 h 229"/>
              <a:gd name="T68" fmla="*/ 2147483646 w 274"/>
              <a:gd name="T69" fmla="*/ 2147483646 h 229"/>
              <a:gd name="T70" fmla="*/ 2147483646 w 274"/>
              <a:gd name="T71" fmla="*/ 2147483646 h 229"/>
              <a:gd name="T72" fmla="*/ 2147483646 w 274"/>
              <a:gd name="T73" fmla="*/ 2147483646 h 229"/>
              <a:gd name="T74" fmla="*/ 2147483646 w 274"/>
              <a:gd name="T75" fmla="*/ 2147483646 h 229"/>
              <a:gd name="T76" fmla="*/ 2147483646 w 274"/>
              <a:gd name="T77" fmla="*/ 2147483646 h 229"/>
              <a:gd name="T78" fmla="*/ 2147483646 w 274"/>
              <a:gd name="T79" fmla="*/ 2147483646 h 229"/>
              <a:gd name="T80" fmla="*/ 2147483646 w 274"/>
              <a:gd name="T81" fmla="*/ 2147483646 h 229"/>
              <a:gd name="T82" fmla="*/ 2147483646 w 274"/>
              <a:gd name="T83" fmla="*/ 2147483646 h 229"/>
              <a:gd name="T84" fmla="*/ 2147483646 w 274"/>
              <a:gd name="T85" fmla="*/ 2147483646 h 229"/>
              <a:gd name="T86" fmla="*/ 2147483646 w 274"/>
              <a:gd name="T87" fmla="*/ 2147483646 h 229"/>
              <a:gd name="T88" fmla="*/ 2147483646 w 274"/>
              <a:gd name="T89" fmla="*/ 2147483646 h 229"/>
              <a:gd name="T90" fmla="*/ 2147483646 w 274"/>
              <a:gd name="T91" fmla="*/ 2147483646 h 229"/>
              <a:gd name="T92" fmla="*/ 2147483646 w 274"/>
              <a:gd name="T93" fmla="*/ 2147483646 h 229"/>
              <a:gd name="T94" fmla="*/ 2147483646 w 274"/>
              <a:gd name="T95" fmla="*/ 2147483646 h 229"/>
              <a:gd name="T96" fmla="*/ 2147483646 w 274"/>
              <a:gd name="T97" fmla="*/ 2147483646 h 229"/>
              <a:gd name="T98" fmla="*/ 2147483646 w 274"/>
              <a:gd name="T99" fmla="*/ 2147483646 h 229"/>
              <a:gd name="T100" fmla="*/ 0 w 274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9"/>
              <a:gd name="T155" fmla="*/ 274 w 274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9">
                <a:moveTo>
                  <a:pt x="274" y="205"/>
                </a:moveTo>
                <a:lnTo>
                  <a:pt x="271" y="208"/>
                </a:lnTo>
                <a:lnTo>
                  <a:pt x="267" y="210"/>
                </a:lnTo>
                <a:lnTo>
                  <a:pt x="260" y="215"/>
                </a:lnTo>
                <a:lnTo>
                  <a:pt x="250" y="220"/>
                </a:lnTo>
                <a:lnTo>
                  <a:pt x="238" y="224"/>
                </a:lnTo>
                <a:lnTo>
                  <a:pt x="226" y="229"/>
                </a:lnTo>
                <a:lnTo>
                  <a:pt x="212" y="229"/>
                </a:lnTo>
                <a:lnTo>
                  <a:pt x="198" y="229"/>
                </a:lnTo>
                <a:lnTo>
                  <a:pt x="181" y="224"/>
                </a:lnTo>
                <a:lnTo>
                  <a:pt x="167" y="217"/>
                </a:lnTo>
                <a:lnTo>
                  <a:pt x="152" y="208"/>
                </a:lnTo>
                <a:lnTo>
                  <a:pt x="140" y="196"/>
                </a:lnTo>
                <a:lnTo>
                  <a:pt x="133" y="186"/>
                </a:lnTo>
                <a:lnTo>
                  <a:pt x="128" y="179"/>
                </a:lnTo>
                <a:lnTo>
                  <a:pt x="126" y="170"/>
                </a:lnTo>
                <a:lnTo>
                  <a:pt x="124" y="162"/>
                </a:lnTo>
                <a:lnTo>
                  <a:pt x="124" y="158"/>
                </a:lnTo>
                <a:lnTo>
                  <a:pt x="124" y="153"/>
                </a:lnTo>
                <a:lnTo>
                  <a:pt x="124" y="151"/>
                </a:lnTo>
                <a:lnTo>
                  <a:pt x="124" y="148"/>
                </a:lnTo>
                <a:lnTo>
                  <a:pt x="119" y="151"/>
                </a:lnTo>
                <a:lnTo>
                  <a:pt x="114" y="153"/>
                </a:lnTo>
                <a:lnTo>
                  <a:pt x="109" y="155"/>
                </a:lnTo>
                <a:lnTo>
                  <a:pt x="102" y="158"/>
                </a:lnTo>
                <a:lnTo>
                  <a:pt x="93" y="160"/>
                </a:lnTo>
                <a:lnTo>
                  <a:pt x="85" y="160"/>
                </a:lnTo>
                <a:lnTo>
                  <a:pt x="76" y="158"/>
                </a:lnTo>
                <a:lnTo>
                  <a:pt x="66" y="155"/>
                </a:lnTo>
                <a:lnTo>
                  <a:pt x="57" y="148"/>
                </a:lnTo>
                <a:lnTo>
                  <a:pt x="47" y="141"/>
                </a:lnTo>
                <a:lnTo>
                  <a:pt x="43" y="131"/>
                </a:lnTo>
                <a:lnTo>
                  <a:pt x="40" y="122"/>
                </a:lnTo>
                <a:lnTo>
                  <a:pt x="38" y="115"/>
                </a:lnTo>
                <a:lnTo>
                  <a:pt x="38" y="105"/>
                </a:lnTo>
                <a:lnTo>
                  <a:pt x="38" y="98"/>
                </a:lnTo>
                <a:lnTo>
                  <a:pt x="40" y="93"/>
                </a:lnTo>
                <a:lnTo>
                  <a:pt x="43" y="89"/>
                </a:lnTo>
                <a:lnTo>
                  <a:pt x="43" y="84"/>
                </a:lnTo>
                <a:lnTo>
                  <a:pt x="38" y="81"/>
                </a:lnTo>
                <a:lnTo>
                  <a:pt x="33" y="77"/>
                </a:lnTo>
                <a:lnTo>
                  <a:pt x="28" y="72"/>
                </a:lnTo>
                <a:lnTo>
                  <a:pt x="21" y="65"/>
                </a:lnTo>
                <a:lnTo>
                  <a:pt x="16" y="58"/>
                </a:lnTo>
                <a:lnTo>
                  <a:pt x="9" y="46"/>
                </a:lnTo>
                <a:lnTo>
                  <a:pt x="4" y="34"/>
                </a:lnTo>
                <a:lnTo>
                  <a:pt x="2" y="1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7" name="Freeform 137">
            <a:extLst>
              <a:ext uri="{FF2B5EF4-FFF2-40B4-BE49-F238E27FC236}">
                <a16:creationId xmlns:a16="http://schemas.microsoft.com/office/drawing/2014/main" id="{8242482A-DEAC-ECAB-63FD-2DB3CDF6865C}"/>
              </a:ext>
            </a:extLst>
          </p:cNvPr>
          <p:cNvSpPr>
            <a:spLocks/>
          </p:cNvSpPr>
          <p:nvPr/>
        </p:nvSpPr>
        <p:spPr bwMode="auto">
          <a:xfrm>
            <a:off x="7758113" y="5646738"/>
            <a:ext cx="563562" cy="379412"/>
          </a:xfrm>
          <a:custGeom>
            <a:avLst/>
            <a:gdLst>
              <a:gd name="T0" fmla="*/ 2147483646 w 355"/>
              <a:gd name="T1" fmla="*/ 2147483646 h 239"/>
              <a:gd name="T2" fmla="*/ 2147483646 w 355"/>
              <a:gd name="T3" fmla="*/ 2147483646 h 239"/>
              <a:gd name="T4" fmla="*/ 2147483646 w 355"/>
              <a:gd name="T5" fmla="*/ 2147483646 h 239"/>
              <a:gd name="T6" fmla="*/ 2147483646 w 355"/>
              <a:gd name="T7" fmla="*/ 2147483646 h 239"/>
              <a:gd name="T8" fmla="*/ 2147483646 w 355"/>
              <a:gd name="T9" fmla="*/ 2147483646 h 239"/>
              <a:gd name="T10" fmla="*/ 2147483646 w 355"/>
              <a:gd name="T11" fmla="*/ 2147483646 h 239"/>
              <a:gd name="T12" fmla="*/ 2147483646 w 355"/>
              <a:gd name="T13" fmla="*/ 2147483646 h 239"/>
              <a:gd name="T14" fmla="*/ 2147483646 w 355"/>
              <a:gd name="T15" fmla="*/ 2147483646 h 239"/>
              <a:gd name="T16" fmla="*/ 2147483646 w 355"/>
              <a:gd name="T17" fmla="*/ 2147483646 h 239"/>
              <a:gd name="T18" fmla="*/ 2147483646 w 355"/>
              <a:gd name="T19" fmla="*/ 2147483646 h 239"/>
              <a:gd name="T20" fmla="*/ 2147483646 w 355"/>
              <a:gd name="T21" fmla="*/ 2147483646 h 239"/>
              <a:gd name="T22" fmla="*/ 2147483646 w 355"/>
              <a:gd name="T23" fmla="*/ 2147483646 h 239"/>
              <a:gd name="T24" fmla="*/ 2147483646 w 355"/>
              <a:gd name="T25" fmla="*/ 2147483646 h 239"/>
              <a:gd name="T26" fmla="*/ 2147483646 w 355"/>
              <a:gd name="T27" fmla="*/ 2147483646 h 239"/>
              <a:gd name="T28" fmla="*/ 2147483646 w 355"/>
              <a:gd name="T29" fmla="*/ 2147483646 h 239"/>
              <a:gd name="T30" fmla="*/ 2147483646 w 355"/>
              <a:gd name="T31" fmla="*/ 2147483646 h 239"/>
              <a:gd name="T32" fmla="*/ 2147483646 w 355"/>
              <a:gd name="T33" fmla="*/ 2147483646 h 239"/>
              <a:gd name="T34" fmla="*/ 2147483646 w 355"/>
              <a:gd name="T35" fmla="*/ 2147483646 h 239"/>
              <a:gd name="T36" fmla="*/ 2147483646 w 355"/>
              <a:gd name="T37" fmla="*/ 2147483646 h 239"/>
              <a:gd name="T38" fmla="*/ 2147483646 w 355"/>
              <a:gd name="T39" fmla="*/ 2147483646 h 239"/>
              <a:gd name="T40" fmla="*/ 2147483646 w 355"/>
              <a:gd name="T41" fmla="*/ 2147483646 h 239"/>
              <a:gd name="T42" fmla="*/ 2147483646 w 355"/>
              <a:gd name="T43" fmla="*/ 2147483646 h 239"/>
              <a:gd name="T44" fmla="*/ 2147483646 w 355"/>
              <a:gd name="T45" fmla="*/ 2147483646 h 239"/>
              <a:gd name="T46" fmla="*/ 2147483646 w 355"/>
              <a:gd name="T47" fmla="*/ 2147483646 h 239"/>
              <a:gd name="T48" fmla="*/ 2147483646 w 355"/>
              <a:gd name="T49" fmla="*/ 2147483646 h 239"/>
              <a:gd name="T50" fmla="*/ 2147483646 w 355"/>
              <a:gd name="T51" fmla="*/ 2147483646 h 239"/>
              <a:gd name="T52" fmla="*/ 2147483646 w 355"/>
              <a:gd name="T53" fmla="*/ 2147483646 h 239"/>
              <a:gd name="T54" fmla="*/ 2147483646 w 355"/>
              <a:gd name="T55" fmla="*/ 2147483646 h 239"/>
              <a:gd name="T56" fmla="*/ 2147483646 w 355"/>
              <a:gd name="T57" fmla="*/ 2147483646 h 239"/>
              <a:gd name="T58" fmla="*/ 2147483646 w 355"/>
              <a:gd name="T59" fmla="*/ 2147483646 h 239"/>
              <a:gd name="T60" fmla="*/ 2147483646 w 355"/>
              <a:gd name="T61" fmla="*/ 2147483646 h 239"/>
              <a:gd name="T62" fmla="*/ 2147483646 w 355"/>
              <a:gd name="T63" fmla="*/ 2147483646 h 239"/>
              <a:gd name="T64" fmla="*/ 2147483646 w 355"/>
              <a:gd name="T65" fmla="*/ 2147483646 h 239"/>
              <a:gd name="T66" fmla="*/ 0 w 355"/>
              <a:gd name="T67" fmla="*/ 2147483646 h 239"/>
              <a:gd name="T68" fmla="*/ 0 w 355"/>
              <a:gd name="T69" fmla="*/ 2147483646 h 2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9"/>
              <a:gd name="T107" fmla="*/ 355 w 355"/>
              <a:gd name="T108" fmla="*/ 239 h 2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9">
                <a:moveTo>
                  <a:pt x="355" y="0"/>
                </a:moveTo>
                <a:lnTo>
                  <a:pt x="355" y="19"/>
                </a:lnTo>
                <a:lnTo>
                  <a:pt x="353" y="34"/>
                </a:lnTo>
                <a:lnTo>
                  <a:pt x="348" y="48"/>
                </a:lnTo>
                <a:lnTo>
                  <a:pt x="341" y="58"/>
                </a:lnTo>
                <a:lnTo>
                  <a:pt x="336" y="67"/>
                </a:lnTo>
                <a:lnTo>
                  <a:pt x="329" y="74"/>
                </a:lnTo>
                <a:lnTo>
                  <a:pt x="324" y="79"/>
                </a:lnTo>
                <a:lnTo>
                  <a:pt x="319" y="81"/>
                </a:lnTo>
                <a:lnTo>
                  <a:pt x="315" y="84"/>
                </a:lnTo>
                <a:lnTo>
                  <a:pt x="315" y="86"/>
                </a:lnTo>
                <a:lnTo>
                  <a:pt x="315" y="89"/>
                </a:lnTo>
                <a:lnTo>
                  <a:pt x="317" y="93"/>
                </a:lnTo>
                <a:lnTo>
                  <a:pt x="319" y="100"/>
                </a:lnTo>
                <a:lnTo>
                  <a:pt x="319" y="108"/>
                </a:lnTo>
                <a:lnTo>
                  <a:pt x="319" y="115"/>
                </a:lnTo>
                <a:lnTo>
                  <a:pt x="317" y="124"/>
                </a:lnTo>
                <a:lnTo>
                  <a:pt x="315" y="131"/>
                </a:lnTo>
                <a:lnTo>
                  <a:pt x="310" y="141"/>
                </a:lnTo>
                <a:lnTo>
                  <a:pt x="300" y="151"/>
                </a:lnTo>
                <a:lnTo>
                  <a:pt x="291" y="155"/>
                </a:lnTo>
                <a:lnTo>
                  <a:pt x="281" y="160"/>
                </a:lnTo>
                <a:lnTo>
                  <a:pt x="272" y="160"/>
                </a:lnTo>
                <a:lnTo>
                  <a:pt x="265" y="160"/>
                </a:lnTo>
                <a:lnTo>
                  <a:pt x="255" y="160"/>
                </a:lnTo>
                <a:lnTo>
                  <a:pt x="248" y="158"/>
                </a:lnTo>
                <a:lnTo>
                  <a:pt x="243" y="155"/>
                </a:lnTo>
                <a:lnTo>
                  <a:pt x="238" y="153"/>
                </a:lnTo>
                <a:lnTo>
                  <a:pt x="234" y="151"/>
                </a:lnTo>
                <a:lnTo>
                  <a:pt x="234" y="153"/>
                </a:lnTo>
                <a:lnTo>
                  <a:pt x="234" y="158"/>
                </a:lnTo>
                <a:lnTo>
                  <a:pt x="234" y="162"/>
                </a:lnTo>
                <a:lnTo>
                  <a:pt x="231" y="170"/>
                </a:lnTo>
                <a:lnTo>
                  <a:pt x="229" y="179"/>
                </a:lnTo>
                <a:lnTo>
                  <a:pt x="224" y="189"/>
                </a:lnTo>
                <a:lnTo>
                  <a:pt x="217" y="198"/>
                </a:lnTo>
                <a:lnTo>
                  <a:pt x="205" y="208"/>
                </a:lnTo>
                <a:lnTo>
                  <a:pt x="191" y="217"/>
                </a:lnTo>
                <a:lnTo>
                  <a:pt x="176" y="227"/>
                </a:lnTo>
                <a:lnTo>
                  <a:pt x="160" y="229"/>
                </a:lnTo>
                <a:lnTo>
                  <a:pt x="145" y="232"/>
                </a:lnTo>
                <a:lnTo>
                  <a:pt x="131" y="229"/>
                </a:lnTo>
                <a:lnTo>
                  <a:pt x="119" y="224"/>
                </a:lnTo>
                <a:lnTo>
                  <a:pt x="107" y="220"/>
                </a:lnTo>
                <a:lnTo>
                  <a:pt x="98" y="215"/>
                </a:lnTo>
                <a:lnTo>
                  <a:pt x="90" y="210"/>
                </a:lnTo>
                <a:lnTo>
                  <a:pt x="86" y="208"/>
                </a:lnTo>
                <a:lnTo>
                  <a:pt x="83" y="208"/>
                </a:lnTo>
                <a:lnTo>
                  <a:pt x="83" y="210"/>
                </a:lnTo>
                <a:lnTo>
                  <a:pt x="83" y="213"/>
                </a:lnTo>
                <a:lnTo>
                  <a:pt x="81" y="217"/>
                </a:lnTo>
                <a:lnTo>
                  <a:pt x="79" y="222"/>
                </a:lnTo>
                <a:lnTo>
                  <a:pt x="74" y="227"/>
                </a:lnTo>
                <a:lnTo>
                  <a:pt x="69" y="232"/>
                </a:lnTo>
                <a:lnTo>
                  <a:pt x="62" y="234"/>
                </a:lnTo>
                <a:lnTo>
                  <a:pt x="52" y="236"/>
                </a:lnTo>
                <a:lnTo>
                  <a:pt x="43" y="239"/>
                </a:lnTo>
                <a:lnTo>
                  <a:pt x="31" y="236"/>
                </a:lnTo>
                <a:lnTo>
                  <a:pt x="21" y="234"/>
                </a:lnTo>
                <a:lnTo>
                  <a:pt x="14" y="232"/>
                </a:lnTo>
                <a:lnTo>
                  <a:pt x="9" y="227"/>
                </a:lnTo>
                <a:lnTo>
                  <a:pt x="5" y="222"/>
                </a:lnTo>
                <a:lnTo>
                  <a:pt x="2" y="217"/>
                </a:lnTo>
                <a:lnTo>
                  <a:pt x="0" y="213"/>
                </a:lnTo>
                <a:lnTo>
                  <a:pt x="0" y="210"/>
                </a:lnTo>
                <a:lnTo>
                  <a:pt x="0" y="20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8" name="Freeform 138">
            <a:extLst>
              <a:ext uri="{FF2B5EF4-FFF2-40B4-BE49-F238E27FC236}">
                <a16:creationId xmlns:a16="http://schemas.microsoft.com/office/drawing/2014/main" id="{545154AB-6483-605F-A88C-77C40F4EB993}"/>
              </a:ext>
            </a:extLst>
          </p:cNvPr>
          <p:cNvSpPr>
            <a:spLocks/>
          </p:cNvSpPr>
          <p:nvPr/>
        </p:nvSpPr>
        <p:spPr bwMode="auto">
          <a:xfrm>
            <a:off x="6229350" y="5299075"/>
            <a:ext cx="438150" cy="363538"/>
          </a:xfrm>
          <a:custGeom>
            <a:avLst/>
            <a:gdLst>
              <a:gd name="T0" fmla="*/ 0 w 276"/>
              <a:gd name="T1" fmla="*/ 2147483646 h 229"/>
              <a:gd name="T2" fmla="*/ 2147483646 w 276"/>
              <a:gd name="T3" fmla="*/ 2147483646 h 229"/>
              <a:gd name="T4" fmla="*/ 2147483646 w 276"/>
              <a:gd name="T5" fmla="*/ 2147483646 h 229"/>
              <a:gd name="T6" fmla="*/ 2147483646 w 276"/>
              <a:gd name="T7" fmla="*/ 2147483646 h 229"/>
              <a:gd name="T8" fmla="*/ 2147483646 w 276"/>
              <a:gd name="T9" fmla="*/ 2147483646 h 229"/>
              <a:gd name="T10" fmla="*/ 2147483646 w 276"/>
              <a:gd name="T11" fmla="*/ 2147483646 h 229"/>
              <a:gd name="T12" fmla="*/ 2147483646 w 276"/>
              <a:gd name="T13" fmla="*/ 2147483646 h 229"/>
              <a:gd name="T14" fmla="*/ 2147483646 w 276"/>
              <a:gd name="T15" fmla="*/ 0 h 229"/>
              <a:gd name="T16" fmla="*/ 2147483646 w 276"/>
              <a:gd name="T17" fmla="*/ 0 h 229"/>
              <a:gd name="T18" fmla="*/ 2147483646 w 276"/>
              <a:gd name="T19" fmla="*/ 2147483646 h 229"/>
              <a:gd name="T20" fmla="*/ 2147483646 w 276"/>
              <a:gd name="T21" fmla="*/ 2147483646 h 229"/>
              <a:gd name="T22" fmla="*/ 2147483646 w 276"/>
              <a:gd name="T23" fmla="*/ 2147483646 h 229"/>
              <a:gd name="T24" fmla="*/ 2147483646 w 276"/>
              <a:gd name="T25" fmla="*/ 2147483646 h 229"/>
              <a:gd name="T26" fmla="*/ 2147483646 w 276"/>
              <a:gd name="T27" fmla="*/ 2147483646 h 229"/>
              <a:gd name="T28" fmla="*/ 2147483646 w 276"/>
              <a:gd name="T29" fmla="*/ 2147483646 h 229"/>
              <a:gd name="T30" fmla="*/ 2147483646 w 276"/>
              <a:gd name="T31" fmla="*/ 2147483646 h 229"/>
              <a:gd name="T32" fmla="*/ 2147483646 w 276"/>
              <a:gd name="T33" fmla="*/ 2147483646 h 229"/>
              <a:gd name="T34" fmla="*/ 2147483646 w 276"/>
              <a:gd name="T35" fmla="*/ 2147483646 h 229"/>
              <a:gd name="T36" fmla="*/ 2147483646 w 276"/>
              <a:gd name="T37" fmla="*/ 2147483646 h 229"/>
              <a:gd name="T38" fmla="*/ 2147483646 w 276"/>
              <a:gd name="T39" fmla="*/ 2147483646 h 229"/>
              <a:gd name="T40" fmla="*/ 2147483646 w 276"/>
              <a:gd name="T41" fmla="*/ 2147483646 h 229"/>
              <a:gd name="T42" fmla="*/ 2147483646 w 276"/>
              <a:gd name="T43" fmla="*/ 2147483646 h 229"/>
              <a:gd name="T44" fmla="*/ 2147483646 w 276"/>
              <a:gd name="T45" fmla="*/ 2147483646 h 229"/>
              <a:gd name="T46" fmla="*/ 2147483646 w 276"/>
              <a:gd name="T47" fmla="*/ 2147483646 h 229"/>
              <a:gd name="T48" fmla="*/ 2147483646 w 276"/>
              <a:gd name="T49" fmla="*/ 2147483646 h 229"/>
              <a:gd name="T50" fmla="*/ 2147483646 w 276"/>
              <a:gd name="T51" fmla="*/ 2147483646 h 229"/>
              <a:gd name="T52" fmla="*/ 2147483646 w 276"/>
              <a:gd name="T53" fmla="*/ 2147483646 h 229"/>
              <a:gd name="T54" fmla="*/ 2147483646 w 276"/>
              <a:gd name="T55" fmla="*/ 2147483646 h 229"/>
              <a:gd name="T56" fmla="*/ 2147483646 w 276"/>
              <a:gd name="T57" fmla="*/ 2147483646 h 229"/>
              <a:gd name="T58" fmla="*/ 2147483646 w 276"/>
              <a:gd name="T59" fmla="*/ 2147483646 h 229"/>
              <a:gd name="T60" fmla="*/ 2147483646 w 276"/>
              <a:gd name="T61" fmla="*/ 2147483646 h 229"/>
              <a:gd name="T62" fmla="*/ 2147483646 w 276"/>
              <a:gd name="T63" fmla="*/ 2147483646 h 229"/>
              <a:gd name="T64" fmla="*/ 2147483646 w 276"/>
              <a:gd name="T65" fmla="*/ 2147483646 h 229"/>
              <a:gd name="T66" fmla="*/ 2147483646 w 276"/>
              <a:gd name="T67" fmla="*/ 2147483646 h 229"/>
              <a:gd name="T68" fmla="*/ 2147483646 w 276"/>
              <a:gd name="T69" fmla="*/ 2147483646 h 229"/>
              <a:gd name="T70" fmla="*/ 2147483646 w 276"/>
              <a:gd name="T71" fmla="*/ 2147483646 h 229"/>
              <a:gd name="T72" fmla="*/ 2147483646 w 276"/>
              <a:gd name="T73" fmla="*/ 2147483646 h 229"/>
              <a:gd name="T74" fmla="*/ 2147483646 w 276"/>
              <a:gd name="T75" fmla="*/ 2147483646 h 229"/>
              <a:gd name="T76" fmla="*/ 2147483646 w 276"/>
              <a:gd name="T77" fmla="*/ 2147483646 h 229"/>
              <a:gd name="T78" fmla="*/ 2147483646 w 276"/>
              <a:gd name="T79" fmla="*/ 2147483646 h 229"/>
              <a:gd name="T80" fmla="*/ 2147483646 w 276"/>
              <a:gd name="T81" fmla="*/ 2147483646 h 229"/>
              <a:gd name="T82" fmla="*/ 2147483646 w 276"/>
              <a:gd name="T83" fmla="*/ 2147483646 h 229"/>
              <a:gd name="T84" fmla="*/ 2147483646 w 276"/>
              <a:gd name="T85" fmla="*/ 2147483646 h 229"/>
              <a:gd name="T86" fmla="*/ 2147483646 w 276"/>
              <a:gd name="T87" fmla="*/ 2147483646 h 229"/>
              <a:gd name="T88" fmla="*/ 2147483646 w 276"/>
              <a:gd name="T89" fmla="*/ 2147483646 h 229"/>
              <a:gd name="T90" fmla="*/ 2147483646 w 276"/>
              <a:gd name="T91" fmla="*/ 2147483646 h 229"/>
              <a:gd name="T92" fmla="*/ 2147483646 w 276"/>
              <a:gd name="T93" fmla="*/ 2147483646 h 229"/>
              <a:gd name="T94" fmla="*/ 2147483646 w 276"/>
              <a:gd name="T95" fmla="*/ 2147483646 h 229"/>
              <a:gd name="T96" fmla="*/ 2147483646 w 276"/>
              <a:gd name="T97" fmla="*/ 2147483646 h 229"/>
              <a:gd name="T98" fmla="*/ 2147483646 w 276"/>
              <a:gd name="T99" fmla="*/ 2147483646 h 229"/>
              <a:gd name="T100" fmla="*/ 2147483646 w 276"/>
              <a:gd name="T101" fmla="*/ 2147483646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6"/>
              <a:gd name="T154" fmla="*/ 0 h 229"/>
              <a:gd name="T155" fmla="*/ 276 w 276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6" h="229">
                <a:moveTo>
                  <a:pt x="0" y="24"/>
                </a:moveTo>
                <a:lnTo>
                  <a:pt x="4" y="24"/>
                </a:lnTo>
                <a:lnTo>
                  <a:pt x="7" y="19"/>
                </a:lnTo>
                <a:lnTo>
                  <a:pt x="16" y="14"/>
                </a:lnTo>
                <a:lnTo>
                  <a:pt x="26" y="10"/>
                </a:lnTo>
                <a:lnTo>
                  <a:pt x="35" y="5"/>
                </a:lnTo>
                <a:lnTo>
                  <a:pt x="50" y="2"/>
                </a:lnTo>
                <a:lnTo>
                  <a:pt x="64" y="0"/>
                </a:lnTo>
                <a:lnTo>
                  <a:pt x="78" y="0"/>
                </a:lnTo>
                <a:lnTo>
                  <a:pt x="95" y="5"/>
                </a:lnTo>
                <a:lnTo>
                  <a:pt x="109" y="12"/>
                </a:lnTo>
                <a:lnTo>
                  <a:pt x="124" y="24"/>
                </a:lnTo>
                <a:lnTo>
                  <a:pt x="133" y="33"/>
                </a:lnTo>
                <a:lnTo>
                  <a:pt x="143" y="43"/>
                </a:lnTo>
                <a:lnTo>
                  <a:pt x="147" y="52"/>
                </a:lnTo>
                <a:lnTo>
                  <a:pt x="150" y="60"/>
                </a:lnTo>
                <a:lnTo>
                  <a:pt x="152" y="67"/>
                </a:lnTo>
                <a:lnTo>
                  <a:pt x="152" y="74"/>
                </a:lnTo>
                <a:lnTo>
                  <a:pt x="152" y="79"/>
                </a:lnTo>
                <a:lnTo>
                  <a:pt x="152" y="81"/>
                </a:lnTo>
                <a:lnTo>
                  <a:pt x="155" y="79"/>
                </a:lnTo>
                <a:lnTo>
                  <a:pt x="159" y="76"/>
                </a:lnTo>
                <a:lnTo>
                  <a:pt x="167" y="74"/>
                </a:lnTo>
                <a:lnTo>
                  <a:pt x="174" y="72"/>
                </a:lnTo>
                <a:lnTo>
                  <a:pt x="181" y="69"/>
                </a:lnTo>
                <a:lnTo>
                  <a:pt x="190" y="69"/>
                </a:lnTo>
                <a:lnTo>
                  <a:pt x="200" y="72"/>
                </a:lnTo>
                <a:lnTo>
                  <a:pt x="209" y="74"/>
                </a:lnTo>
                <a:lnTo>
                  <a:pt x="219" y="81"/>
                </a:lnTo>
                <a:lnTo>
                  <a:pt x="229" y="91"/>
                </a:lnTo>
                <a:lnTo>
                  <a:pt x="233" y="98"/>
                </a:lnTo>
                <a:lnTo>
                  <a:pt x="236" y="107"/>
                </a:lnTo>
                <a:lnTo>
                  <a:pt x="238" y="117"/>
                </a:lnTo>
                <a:lnTo>
                  <a:pt x="238" y="124"/>
                </a:lnTo>
                <a:lnTo>
                  <a:pt x="236" y="131"/>
                </a:lnTo>
                <a:lnTo>
                  <a:pt x="236" y="138"/>
                </a:lnTo>
                <a:lnTo>
                  <a:pt x="233" y="143"/>
                </a:lnTo>
                <a:lnTo>
                  <a:pt x="233" y="145"/>
                </a:lnTo>
                <a:lnTo>
                  <a:pt x="231" y="145"/>
                </a:lnTo>
                <a:lnTo>
                  <a:pt x="233" y="148"/>
                </a:lnTo>
                <a:lnTo>
                  <a:pt x="236" y="148"/>
                </a:lnTo>
                <a:lnTo>
                  <a:pt x="240" y="153"/>
                </a:lnTo>
                <a:lnTo>
                  <a:pt x="248" y="157"/>
                </a:lnTo>
                <a:lnTo>
                  <a:pt x="252" y="164"/>
                </a:lnTo>
                <a:lnTo>
                  <a:pt x="259" y="174"/>
                </a:lnTo>
                <a:lnTo>
                  <a:pt x="267" y="184"/>
                </a:lnTo>
                <a:lnTo>
                  <a:pt x="271" y="195"/>
                </a:lnTo>
                <a:lnTo>
                  <a:pt x="274" y="212"/>
                </a:lnTo>
                <a:lnTo>
                  <a:pt x="276" y="229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9" name="Freeform 139">
            <a:extLst>
              <a:ext uri="{FF2B5EF4-FFF2-40B4-BE49-F238E27FC236}">
                <a16:creationId xmlns:a16="http://schemas.microsoft.com/office/drawing/2014/main" id="{C06371F6-FF7A-8530-774B-0F5CD30A0828}"/>
              </a:ext>
            </a:extLst>
          </p:cNvPr>
          <p:cNvSpPr>
            <a:spLocks/>
          </p:cNvSpPr>
          <p:nvPr/>
        </p:nvSpPr>
        <p:spPr bwMode="auto">
          <a:xfrm>
            <a:off x="5664200" y="5283200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3" y="220"/>
                </a:lnTo>
                <a:lnTo>
                  <a:pt x="5" y="205"/>
                </a:lnTo>
                <a:lnTo>
                  <a:pt x="10" y="194"/>
                </a:lnTo>
                <a:lnTo>
                  <a:pt x="15" y="182"/>
                </a:lnTo>
                <a:lnTo>
                  <a:pt x="22" y="174"/>
                </a:lnTo>
                <a:lnTo>
                  <a:pt x="29" y="167"/>
                </a:lnTo>
                <a:lnTo>
                  <a:pt x="34" y="163"/>
                </a:lnTo>
                <a:lnTo>
                  <a:pt x="39" y="158"/>
                </a:lnTo>
                <a:lnTo>
                  <a:pt x="43" y="155"/>
                </a:lnTo>
                <a:lnTo>
                  <a:pt x="41" y="151"/>
                </a:lnTo>
                <a:lnTo>
                  <a:pt x="41" y="146"/>
                </a:lnTo>
                <a:lnTo>
                  <a:pt x="39" y="141"/>
                </a:lnTo>
                <a:lnTo>
                  <a:pt x="39" y="134"/>
                </a:lnTo>
                <a:lnTo>
                  <a:pt x="39" y="124"/>
                </a:lnTo>
                <a:lnTo>
                  <a:pt x="39" y="117"/>
                </a:lnTo>
                <a:lnTo>
                  <a:pt x="43" y="108"/>
                </a:lnTo>
                <a:lnTo>
                  <a:pt x="48" y="98"/>
                </a:lnTo>
                <a:lnTo>
                  <a:pt x="55" y="91"/>
                </a:lnTo>
                <a:lnTo>
                  <a:pt x="65" y="84"/>
                </a:lnTo>
                <a:lnTo>
                  <a:pt x="77" y="82"/>
                </a:lnTo>
                <a:lnTo>
                  <a:pt x="84" y="79"/>
                </a:lnTo>
                <a:lnTo>
                  <a:pt x="93" y="79"/>
                </a:lnTo>
                <a:lnTo>
                  <a:pt x="103" y="82"/>
                </a:lnTo>
                <a:lnTo>
                  <a:pt x="110" y="84"/>
                </a:lnTo>
                <a:lnTo>
                  <a:pt x="115" y="86"/>
                </a:lnTo>
                <a:lnTo>
                  <a:pt x="120" y="89"/>
                </a:lnTo>
                <a:lnTo>
                  <a:pt x="122" y="91"/>
                </a:lnTo>
                <a:lnTo>
                  <a:pt x="124" y="91"/>
                </a:lnTo>
                <a:lnTo>
                  <a:pt x="124" y="89"/>
                </a:lnTo>
                <a:lnTo>
                  <a:pt x="122" y="86"/>
                </a:lnTo>
                <a:lnTo>
                  <a:pt x="122" y="82"/>
                </a:lnTo>
                <a:lnTo>
                  <a:pt x="124" y="77"/>
                </a:lnTo>
                <a:lnTo>
                  <a:pt x="124" y="70"/>
                </a:lnTo>
                <a:lnTo>
                  <a:pt x="129" y="60"/>
                </a:lnTo>
                <a:lnTo>
                  <a:pt x="134" y="53"/>
                </a:lnTo>
                <a:lnTo>
                  <a:pt x="141" y="43"/>
                </a:lnTo>
                <a:lnTo>
                  <a:pt x="153" y="31"/>
                </a:lnTo>
                <a:lnTo>
                  <a:pt x="165" y="22"/>
                </a:lnTo>
                <a:lnTo>
                  <a:pt x="182" y="15"/>
                </a:lnTo>
                <a:lnTo>
                  <a:pt x="196" y="10"/>
                </a:lnTo>
                <a:lnTo>
                  <a:pt x="213" y="10"/>
                </a:lnTo>
                <a:lnTo>
                  <a:pt x="227" y="10"/>
                </a:lnTo>
                <a:lnTo>
                  <a:pt x="239" y="15"/>
                </a:lnTo>
                <a:lnTo>
                  <a:pt x="251" y="20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5" y="34"/>
                </a:lnTo>
                <a:lnTo>
                  <a:pt x="275" y="31"/>
                </a:lnTo>
                <a:lnTo>
                  <a:pt x="275" y="29"/>
                </a:lnTo>
                <a:lnTo>
                  <a:pt x="275" y="27"/>
                </a:lnTo>
                <a:lnTo>
                  <a:pt x="277" y="22"/>
                </a:lnTo>
                <a:lnTo>
                  <a:pt x="279" y="17"/>
                </a:lnTo>
                <a:lnTo>
                  <a:pt x="284" y="12"/>
                </a:lnTo>
                <a:lnTo>
                  <a:pt x="289" y="8"/>
                </a:lnTo>
                <a:lnTo>
                  <a:pt x="296" y="5"/>
                </a:lnTo>
                <a:lnTo>
                  <a:pt x="306" y="3"/>
                </a:lnTo>
                <a:lnTo>
                  <a:pt x="315" y="0"/>
                </a:lnTo>
                <a:lnTo>
                  <a:pt x="327" y="3"/>
                </a:lnTo>
                <a:lnTo>
                  <a:pt x="337" y="5"/>
                </a:lnTo>
                <a:lnTo>
                  <a:pt x="344" y="8"/>
                </a:lnTo>
                <a:lnTo>
                  <a:pt x="348" y="12"/>
                </a:lnTo>
                <a:lnTo>
                  <a:pt x="351" y="17"/>
                </a:lnTo>
                <a:lnTo>
                  <a:pt x="356" y="22"/>
                </a:lnTo>
                <a:lnTo>
                  <a:pt x="356" y="27"/>
                </a:lnTo>
                <a:lnTo>
                  <a:pt x="358" y="29"/>
                </a:lnTo>
                <a:lnTo>
                  <a:pt x="358" y="31"/>
                </a:lnTo>
                <a:lnTo>
                  <a:pt x="358" y="34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0" name="Freeform 140">
            <a:extLst>
              <a:ext uri="{FF2B5EF4-FFF2-40B4-BE49-F238E27FC236}">
                <a16:creationId xmlns:a16="http://schemas.microsoft.com/office/drawing/2014/main" id="{94A0BA27-1AC0-FF7F-64CD-1D5F6CD9D076}"/>
              </a:ext>
            </a:extLst>
          </p:cNvPr>
          <p:cNvSpPr>
            <a:spLocks/>
          </p:cNvSpPr>
          <p:nvPr/>
        </p:nvSpPr>
        <p:spPr bwMode="auto">
          <a:xfrm>
            <a:off x="5664200" y="5654675"/>
            <a:ext cx="431800" cy="363538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3"/>
                </a:moveTo>
                <a:lnTo>
                  <a:pt x="272" y="205"/>
                </a:lnTo>
                <a:lnTo>
                  <a:pt x="267" y="208"/>
                </a:lnTo>
                <a:lnTo>
                  <a:pt x="260" y="212"/>
                </a:lnTo>
                <a:lnTo>
                  <a:pt x="251" y="217"/>
                </a:lnTo>
                <a:lnTo>
                  <a:pt x="239" y="222"/>
                </a:lnTo>
                <a:lnTo>
                  <a:pt x="227" y="227"/>
                </a:lnTo>
                <a:lnTo>
                  <a:pt x="213" y="229"/>
                </a:lnTo>
                <a:lnTo>
                  <a:pt x="196" y="227"/>
                </a:lnTo>
                <a:lnTo>
                  <a:pt x="182" y="224"/>
                </a:lnTo>
                <a:lnTo>
                  <a:pt x="165" y="215"/>
                </a:lnTo>
                <a:lnTo>
                  <a:pt x="153" y="205"/>
                </a:lnTo>
                <a:lnTo>
                  <a:pt x="141" y="196"/>
                </a:lnTo>
                <a:lnTo>
                  <a:pt x="134" y="186"/>
                </a:lnTo>
                <a:lnTo>
                  <a:pt x="129" y="177"/>
                </a:lnTo>
                <a:lnTo>
                  <a:pt x="124" y="167"/>
                </a:lnTo>
                <a:lnTo>
                  <a:pt x="124" y="160"/>
                </a:lnTo>
                <a:lnTo>
                  <a:pt x="122" y="155"/>
                </a:lnTo>
                <a:lnTo>
                  <a:pt x="122" y="150"/>
                </a:lnTo>
                <a:lnTo>
                  <a:pt x="124" y="148"/>
                </a:lnTo>
                <a:lnTo>
                  <a:pt x="124" y="146"/>
                </a:lnTo>
                <a:lnTo>
                  <a:pt x="122" y="148"/>
                </a:lnTo>
                <a:lnTo>
                  <a:pt x="120" y="150"/>
                </a:lnTo>
                <a:lnTo>
                  <a:pt x="115" y="153"/>
                </a:lnTo>
                <a:lnTo>
                  <a:pt x="110" y="155"/>
                </a:lnTo>
                <a:lnTo>
                  <a:pt x="103" y="157"/>
                </a:lnTo>
                <a:lnTo>
                  <a:pt x="93" y="157"/>
                </a:lnTo>
                <a:lnTo>
                  <a:pt x="84" y="157"/>
                </a:lnTo>
                <a:lnTo>
                  <a:pt x="77" y="157"/>
                </a:lnTo>
                <a:lnTo>
                  <a:pt x="65" y="153"/>
                </a:lnTo>
                <a:lnTo>
                  <a:pt x="55" y="146"/>
                </a:lnTo>
                <a:lnTo>
                  <a:pt x="48" y="138"/>
                </a:lnTo>
                <a:lnTo>
                  <a:pt x="43" y="129"/>
                </a:lnTo>
                <a:lnTo>
                  <a:pt x="39" y="122"/>
                </a:lnTo>
                <a:lnTo>
                  <a:pt x="39" y="112"/>
                </a:lnTo>
                <a:lnTo>
                  <a:pt x="39" y="105"/>
                </a:lnTo>
                <a:lnTo>
                  <a:pt x="39" y="98"/>
                </a:lnTo>
                <a:lnTo>
                  <a:pt x="41" y="91"/>
                </a:lnTo>
                <a:lnTo>
                  <a:pt x="41" y="86"/>
                </a:lnTo>
                <a:lnTo>
                  <a:pt x="43" y="84"/>
                </a:lnTo>
                <a:lnTo>
                  <a:pt x="43" y="81"/>
                </a:lnTo>
                <a:lnTo>
                  <a:pt x="39" y="79"/>
                </a:lnTo>
                <a:lnTo>
                  <a:pt x="34" y="76"/>
                </a:lnTo>
                <a:lnTo>
                  <a:pt x="29" y="72"/>
                </a:lnTo>
                <a:lnTo>
                  <a:pt x="22" y="64"/>
                </a:lnTo>
                <a:lnTo>
                  <a:pt x="15" y="55"/>
                </a:lnTo>
                <a:lnTo>
                  <a:pt x="10" y="45"/>
                </a:lnTo>
                <a:lnTo>
                  <a:pt x="5" y="31"/>
                </a:ln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1" name="Freeform 141">
            <a:extLst>
              <a:ext uri="{FF2B5EF4-FFF2-40B4-BE49-F238E27FC236}">
                <a16:creationId xmlns:a16="http://schemas.microsoft.com/office/drawing/2014/main" id="{B8AE5DF7-845C-889D-9AE3-DDC416ED92E9}"/>
              </a:ext>
            </a:extLst>
          </p:cNvPr>
          <p:cNvSpPr>
            <a:spLocks/>
          </p:cNvSpPr>
          <p:nvPr/>
        </p:nvSpPr>
        <p:spPr bwMode="auto">
          <a:xfrm>
            <a:off x="6096000" y="5654675"/>
            <a:ext cx="571500" cy="374650"/>
          </a:xfrm>
          <a:custGeom>
            <a:avLst/>
            <a:gdLst>
              <a:gd name="T0" fmla="*/ 2147483646 w 360"/>
              <a:gd name="T1" fmla="*/ 2147483646 h 236"/>
              <a:gd name="T2" fmla="*/ 2147483646 w 360"/>
              <a:gd name="T3" fmla="*/ 2147483646 h 236"/>
              <a:gd name="T4" fmla="*/ 2147483646 w 360"/>
              <a:gd name="T5" fmla="*/ 2147483646 h 236"/>
              <a:gd name="T6" fmla="*/ 2147483646 w 360"/>
              <a:gd name="T7" fmla="*/ 2147483646 h 236"/>
              <a:gd name="T8" fmla="*/ 2147483646 w 360"/>
              <a:gd name="T9" fmla="*/ 2147483646 h 236"/>
              <a:gd name="T10" fmla="*/ 2147483646 w 360"/>
              <a:gd name="T11" fmla="*/ 2147483646 h 236"/>
              <a:gd name="T12" fmla="*/ 2147483646 w 360"/>
              <a:gd name="T13" fmla="*/ 2147483646 h 236"/>
              <a:gd name="T14" fmla="*/ 2147483646 w 360"/>
              <a:gd name="T15" fmla="*/ 2147483646 h 236"/>
              <a:gd name="T16" fmla="*/ 2147483646 w 360"/>
              <a:gd name="T17" fmla="*/ 2147483646 h 236"/>
              <a:gd name="T18" fmla="*/ 2147483646 w 360"/>
              <a:gd name="T19" fmla="*/ 2147483646 h 236"/>
              <a:gd name="T20" fmla="*/ 2147483646 w 360"/>
              <a:gd name="T21" fmla="*/ 2147483646 h 236"/>
              <a:gd name="T22" fmla="*/ 2147483646 w 360"/>
              <a:gd name="T23" fmla="*/ 2147483646 h 236"/>
              <a:gd name="T24" fmla="*/ 2147483646 w 360"/>
              <a:gd name="T25" fmla="*/ 2147483646 h 236"/>
              <a:gd name="T26" fmla="*/ 2147483646 w 360"/>
              <a:gd name="T27" fmla="*/ 2147483646 h 236"/>
              <a:gd name="T28" fmla="*/ 2147483646 w 360"/>
              <a:gd name="T29" fmla="*/ 2147483646 h 236"/>
              <a:gd name="T30" fmla="*/ 2147483646 w 360"/>
              <a:gd name="T31" fmla="*/ 2147483646 h 236"/>
              <a:gd name="T32" fmla="*/ 2147483646 w 360"/>
              <a:gd name="T33" fmla="*/ 2147483646 h 236"/>
              <a:gd name="T34" fmla="*/ 2147483646 w 360"/>
              <a:gd name="T35" fmla="*/ 2147483646 h 236"/>
              <a:gd name="T36" fmla="*/ 2147483646 w 360"/>
              <a:gd name="T37" fmla="*/ 2147483646 h 236"/>
              <a:gd name="T38" fmla="*/ 2147483646 w 360"/>
              <a:gd name="T39" fmla="*/ 2147483646 h 236"/>
              <a:gd name="T40" fmla="*/ 2147483646 w 360"/>
              <a:gd name="T41" fmla="*/ 2147483646 h 236"/>
              <a:gd name="T42" fmla="*/ 2147483646 w 360"/>
              <a:gd name="T43" fmla="*/ 2147483646 h 236"/>
              <a:gd name="T44" fmla="*/ 2147483646 w 360"/>
              <a:gd name="T45" fmla="*/ 2147483646 h 236"/>
              <a:gd name="T46" fmla="*/ 2147483646 w 360"/>
              <a:gd name="T47" fmla="*/ 2147483646 h 236"/>
              <a:gd name="T48" fmla="*/ 2147483646 w 360"/>
              <a:gd name="T49" fmla="*/ 2147483646 h 236"/>
              <a:gd name="T50" fmla="*/ 2147483646 w 360"/>
              <a:gd name="T51" fmla="*/ 2147483646 h 236"/>
              <a:gd name="T52" fmla="*/ 2147483646 w 360"/>
              <a:gd name="T53" fmla="*/ 2147483646 h 236"/>
              <a:gd name="T54" fmla="*/ 2147483646 w 360"/>
              <a:gd name="T55" fmla="*/ 2147483646 h 236"/>
              <a:gd name="T56" fmla="*/ 2147483646 w 360"/>
              <a:gd name="T57" fmla="*/ 2147483646 h 236"/>
              <a:gd name="T58" fmla="*/ 2147483646 w 360"/>
              <a:gd name="T59" fmla="*/ 2147483646 h 236"/>
              <a:gd name="T60" fmla="*/ 2147483646 w 360"/>
              <a:gd name="T61" fmla="*/ 2147483646 h 236"/>
              <a:gd name="T62" fmla="*/ 2147483646 w 360"/>
              <a:gd name="T63" fmla="*/ 2147483646 h 236"/>
              <a:gd name="T64" fmla="*/ 2147483646 w 360"/>
              <a:gd name="T65" fmla="*/ 2147483646 h 236"/>
              <a:gd name="T66" fmla="*/ 2147483646 w 360"/>
              <a:gd name="T67" fmla="*/ 2147483646 h 236"/>
              <a:gd name="T68" fmla="*/ 2147483646 w 360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60"/>
              <a:gd name="T106" fmla="*/ 0 h 236"/>
              <a:gd name="T107" fmla="*/ 360 w 360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60" h="236">
                <a:moveTo>
                  <a:pt x="0" y="203"/>
                </a:moveTo>
                <a:lnTo>
                  <a:pt x="3" y="205"/>
                </a:lnTo>
                <a:lnTo>
                  <a:pt x="3" y="208"/>
                </a:lnTo>
                <a:lnTo>
                  <a:pt x="3" y="212"/>
                </a:lnTo>
                <a:lnTo>
                  <a:pt x="5" y="215"/>
                </a:lnTo>
                <a:lnTo>
                  <a:pt x="7" y="219"/>
                </a:lnTo>
                <a:lnTo>
                  <a:pt x="12" y="224"/>
                </a:lnTo>
                <a:lnTo>
                  <a:pt x="17" y="229"/>
                </a:lnTo>
                <a:lnTo>
                  <a:pt x="24" y="234"/>
                </a:lnTo>
                <a:lnTo>
                  <a:pt x="34" y="236"/>
                </a:lnTo>
                <a:lnTo>
                  <a:pt x="43" y="236"/>
                </a:lnTo>
                <a:lnTo>
                  <a:pt x="55" y="236"/>
                </a:lnTo>
                <a:lnTo>
                  <a:pt x="65" y="234"/>
                </a:lnTo>
                <a:lnTo>
                  <a:pt x="72" y="229"/>
                </a:lnTo>
                <a:lnTo>
                  <a:pt x="76" y="224"/>
                </a:lnTo>
                <a:lnTo>
                  <a:pt x="79" y="219"/>
                </a:lnTo>
                <a:lnTo>
                  <a:pt x="84" y="215"/>
                </a:lnTo>
                <a:lnTo>
                  <a:pt x="84" y="212"/>
                </a:lnTo>
                <a:lnTo>
                  <a:pt x="86" y="208"/>
                </a:lnTo>
                <a:lnTo>
                  <a:pt x="86" y="205"/>
                </a:lnTo>
                <a:lnTo>
                  <a:pt x="88" y="205"/>
                </a:lnTo>
                <a:lnTo>
                  <a:pt x="91" y="210"/>
                </a:lnTo>
                <a:lnTo>
                  <a:pt x="100" y="215"/>
                </a:lnTo>
                <a:lnTo>
                  <a:pt x="110" y="219"/>
                </a:lnTo>
                <a:lnTo>
                  <a:pt x="119" y="224"/>
                </a:lnTo>
                <a:lnTo>
                  <a:pt x="134" y="227"/>
                </a:lnTo>
                <a:lnTo>
                  <a:pt x="148" y="229"/>
                </a:lnTo>
                <a:lnTo>
                  <a:pt x="162" y="229"/>
                </a:lnTo>
                <a:lnTo>
                  <a:pt x="179" y="224"/>
                </a:lnTo>
                <a:lnTo>
                  <a:pt x="193" y="217"/>
                </a:lnTo>
                <a:lnTo>
                  <a:pt x="208" y="205"/>
                </a:lnTo>
                <a:lnTo>
                  <a:pt x="217" y="196"/>
                </a:lnTo>
                <a:lnTo>
                  <a:pt x="227" y="186"/>
                </a:lnTo>
                <a:lnTo>
                  <a:pt x="231" y="177"/>
                </a:lnTo>
                <a:lnTo>
                  <a:pt x="234" y="169"/>
                </a:lnTo>
                <a:lnTo>
                  <a:pt x="236" y="162"/>
                </a:lnTo>
                <a:lnTo>
                  <a:pt x="236" y="155"/>
                </a:lnTo>
                <a:lnTo>
                  <a:pt x="236" y="150"/>
                </a:lnTo>
                <a:lnTo>
                  <a:pt x="236" y="148"/>
                </a:lnTo>
                <a:lnTo>
                  <a:pt x="239" y="150"/>
                </a:lnTo>
                <a:lnTo>
                  <a:pt x="243" y="153"/>
                </a:lnTo>
                <a:lnTo>
                  <a:pt x="251" y="155"/>
                </a:lnTo>
                <a:lnTo>
                  <a:pt x="258" y="157"/>
                </a:lnTo>
                <a:lnTo>
                  <a:pt x="265" y="160"/>
                </a:lnTo>
                <a:lnTo>
                  <a:pt x="274" y="160"/>
                </a:lnTo>
                <a:lnTo>
                  <a:pt x="284" y="157"/>
                </a:lnTo>
                <a:lnTo>
                  <a:pt x="293" y="153"/>
                </a:lnTo>
                <a:lnTo>
                  <a:pt x="303" y="148"/>
                </a:lnTo>
                <a:lnTo>
                  <a:pt x="313" y="138"/>
                </a:lnTo>
                <a:lnTo>
                  <a:pt x="317" y="131"/>
                </a:lnTo>
                <a:lnTo>
                  <a:pt x="320" y="122"/>
                </a:lnTo>
                <a:lnTo>
                  <a:pt x="322" y="112"/>
                </a:lnTo>
                <a:lnTo>
                  <a:pt x="322" y="105"/>
                </a:lnTo>
                <a:lnTo>
                  <a:pt x="320" y="98"/>
                </a:lnTo>
                <a:lnTo>
                  <a:pt x="320" y="91"/>
                </a:lnTo>
                <a:lnTo>
                  <a:pt x="317" y="86"/>
                </a:lnTo>
                <a:lnTo>
                  <a:pt x="317" y="84"/>
                </a:lnTo>
                <a:lnTo>
                  <a:pt x="315" y="84"/>
                </a:lnTo>
                <a:lnTo>
                  <a:pt x="317" y="81"/>
                </a:lnTo>
                <a:lnTo>
                  <a:pt x="320" y="79"/>
                </a:lnTo>
                <a:lnTo>
                  <a:pt x="324" y="76"/>
                </a:lnTo>
                <a:lnTo>
                  <a:pt x="332" y="72"/>
                </a:lnTo>
                <a:lnTo>
                  <a:pt x="336" y="64"/>
                </a:lnTo>
                <a:lnTo>
                  <a:pt x="343" y="55"/>
                </a:lnTo>
                <a:lnTo>
                  <a:pt x="351" y="45"/>
                </a:lnTo>
                <a:lnTo>
                  <a:pt x="355" y="33"/>
                </a:lnTo>
                <a:lnTo>
                  <a:pt x="358" y="17"/>
                </a:lnTo>
                <a:lnTo>
                  <a:pt x="36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2" name="Freeform 142">
            <a:extLst>
              <a:ext uri="{FF2B5EF4-FFF2-40B4-BE49-F238E27FC236}">
                <a16:creationId xmlns:a16="http://schemas.microsoft.com/office/drawing/2014/main" id="{577A903A-687F-56DC-74D1-09458572D076}"/>
              </a:ext>
            </a:extLst>
          </p:cNvPr>
          <p:cNvSpPr>
            <a:spLocks/>
          </p:cNvSpPr>
          <p:nvPr/>
        </p:nvSpPr>
        <p:spPr bwMode="auto">
          <a:xfrm>
            <a:off x="7219950" y="6286500"/>
            <a:ext cx="182563" cy="182563"/>
          </a:xfrm>
          <a:custGeom>
            <a:avLst/>
            <a:gdLst>
              <a:gd name="T0" fmla="*/ 2147483646 w 115"/>
              <a:gd name="T1" fmla="*/ 2147483646 h 115"/>
              <a:gd name="T2" fmla="*/ 2147483646 w 115"/>
              <a:gd name="T3" fmla="*/ 0 h 115"/>
              <a:gd name="T4" fmla="*/ 0 w 115"/>
              <a:gd name="T5" fmla="*/ 0 h 115"/>
              <a:gd name="T6" fmla="*/ 0 w 115"/>
              <a:gd name="T7" fmla="*/ 2147483646 h 115"/>
              <a:gd name="T8" fmla="*/ 2147483646 w 115"/>
              <a:gd name="T9" fmla="*/ 2147483646 h 115"/>
              <a:gd name="T10" fmla="*/ 2147483646 w 115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5"/>
              <a:gd name="T20" fmla="*/ 115 w 115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3" name="Freeform 143">
            <a:extLst>
              <a:ext uri="{FF2B5EF4-FFF2-40B4-BE49-F238E27FC236}">
                <a16:creationId xmlns:a16="http://schemas.microsoft.com/office/drawing/2014/main" id="{939DE6FC-B085-5FA9-6A8C-B7C572AA2BB0}"/>
              </a:ext>
            </a:extLst>
          </p:cNvPr>
          <p:cNvSpPr>
            <a:spLocks/>
          </p:cNvSpPr>
          <p:nvPr/>
        </p:nvSpPr>
        <p:spPr bwMode="auto">
          <a:xfrm>
            <a:off x="8234363" y="6286500"/>
            <a:ext cx="177800" cy="182563"/>
          </a:xfrm>
          <a:custGeom>
            <a:avLst/>
            <a:gdLst>
              <a:gd name="T0" fmla="*/ 2147483646 w 112"/>
              <a:gd name="T1" fmla="*/ 2147483646 h 115"/>
              <a:gd name="T2" fmla="*/ 2147483646 w 112"/>
              <a:gd name="T3" fmla="*/ 0 h 115"/>
              <a:gd name="T4" fmla="*/ 0 w 112"/>
              <a:gd name="T5" fmla="*/ 0 h 115"/>
              <a:gd name="T6" fmla="*/ 0 w 112"/>
              <a:gd name="T7" fmla="*/ 2147483646 h 115"/>
              <a:gd name="T8" fmla="*/ 2147483646 w 112"/>
              <a:gd name="T9" fmla="*/ 2147483646 h 115"/>
              <a:gd name="T10" fmla="*/ 2147483646 w 112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Line 144">
            <a:extLst>
              <a:ext uri="{FF2B5EF4-FFF2-40B4-BE49-F238E27FC236}">
                <a16:creationId xmlns:a16="http://schemas.microsoft.com/office/drawing/2014/main" id="{C7848206-831B-0ED4-6638-7898D1639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3898900"/>
            <a:ext cx="1588" cy="188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5" name="Line 145">
            <a:extLst>
              <a:ext uri="{FF2B5EF4-FFF2-40B4-BE49-F238E27FC236}">
                <a16:creationId xmlns:a16="http://schemas.microsoft.com/office/drawing/2014/main" id="{DB058AC5-57E9-4F78-AEEA-04E50E41A2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24588" y="4303713"/>
            <a:ext cx="273050" cy="1508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6" name="Line 146">
            <a:extLst>
              <a:ext uri="{FF2B5EF4-FFF2-40B4-BE49-F238E27FC236}">
                <a16:creationId xmlns:a16="http://schemas.microsoft.com/office/drawing/2014/main" id="{1644E762-7665-C80A-C4C5-58D1087A03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6175" y="4300538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7" name="Line 147">
            <a:extLst>
              <a:ext uri="{FF2B5EF4-FFF2-40B4-BE49-F238E27FC236}">
                <a16:creationId xmlns:a16="http://schemas.microsoft.com/office/drawing/2014/main" id="{8F224F1E-A48E-6064-CD80-A840E0A73C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8" y="4678363"/>
            <a:ext cx="401637" cy="6016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8" name="Freeform 148">
            <a:extLst>
              <a:ext uri="{FF2B5EF4-FFF2-40B4-BE49-F238E27FC236}">
                <a16:creationId xmlns:a16="http://schemas.microsoft.com/office/drawing/2014/main" id="{BA4DB4F1-1D3E-699B-2200-D804750871BF}"/>
              </a:ext>
            </a:extLst>
          </p:cNvPr>
          <p:cNvSpPr>
            <a:spLocks/>
          </p:cNvSpPr>
          <p:nvPr/>
        </p:nvSpPr>
        <p:spPr bwMode="auto">
          <a:xfrm>
            <a:off x="6265863" y="4916488"/>
            <a:ext cx="179387" cy="182562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2147483646 w 113"/>
              <a:gd name="T13" fmla="*/ 2147483646 h 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115"/>
              <a:gd name="T23" fmla="*/ 113 w 113"/>
              <a:gd name="T24" fmla="*/ 115 h 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9" name="Freeform 149">
            <a:extLst>
              <a:ext uri="{FF2B5EF4-FFF2-40B4-BE49-F238E27FC236}">
                <a16:creationId xmlns:a16="http://schemas.microsoft.com/office/drawing/2014/main" id="{0B7E3280-B4AE-E25E-BFC6-DB7F7152C1E6}"/>
              </a:ext>
            </a:extLst>
          </p:cNvPr>
          <p:cNvSpPr>
            <a:spLocks/>
          </p:cNvSpPr>
          <p:nvPr/>
        </p:nvSpPr>
        <p:spPr bwMode="auto">
          <a:xfrm>
            <a:off x="6265863" y="4916488"/>
            <a:ext cx="179387" cy="182562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0" name="Line 150">
            <a:extLst>
              <a:ext uri="{FF2B5EF4-FFF2-40B4-BE49-F238E27FC236}">
                <a16:creationId xmlns:a16="http://schemas.microsoft.com/office/drawing/2014/main" id="{B1E54C2C-E5C6-D74C-5C31-F7F0D85B8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25" y="4686300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1" name="Freeform 151">
            <a:extLst>
              <a:ext uri="{FF2B5EF4-FFF2-40B4-BE49-F238E27FC236}">
                <a16:creationId xmlns:a16="http://schemas.microsoft.com/office/drawing/2014/main" id="{33D19751-231D-51B2-D4A1-5711C52523D0}"/>
              </a:ext>
            </a:extLst>
          </p:cNvPr>
          <p:cNvSpPr>
            <a:spLocks/>
          </p:cNvSpPr>
          <p:nvPr/>
        </p:nvSpPr>
        <p:spPr bwMode="auto">
          <a:xfrm>
            <a:off x="7550150" y="4921250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2" name="Freeform 152">
            <a:extLst>
              <a:ext uri="{FF2B5EF4-FFF2-40B4-BE49-F238E27FC236}">
                <a16:creationId xmlns:a16="http://schemas.microsoft.com/office/drawing/2014/main" id="{7B81EF77-FA02-8321-14A7-DB78189E80DD}"/>
              </a:ext>
            </a:extLst>
          </p:cNvPr>
          <p:cNvSpPr>
            <a:spLocks/>
          </p:cNvSpPr>
          <p:nvPr/>
        </p:nvSpPr>
        <p:spPr bwMode="auto">
          <a:xfrm>
            <a:off x="7550150" y="4921250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3" name="Line 153">
            <a:extLst>
              <a:ext uri="{FF2B5EF4-FFF2-40B4-BE49-F238E27FC236}">
                <a16:creationId xmlns:a16="http://schemas.microsoft.com/office/drawing/2014/main" id="{68F48699-34A9-042E-1C8C-BB1E02F606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6563" y="5310188"/>
            <a:ext cx="223837" cy="125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4" name="Line 154">
            <a:extLst>
              <a:ext uri="{FF2B5EF4-FFF2-40B4-BE49-F238E27FC236}">
                <a16:creationId xmlns:a16="http://schemas.microsoft.com/office/drawing/2014/main" id="{088FC5AA-4F99-403E-90CE-F574309A4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2300" y="5310188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5" name="Line 155">
            <a:extLst>
              <a:ext uri="{FF2B5EF4-FFF2-40B4-BE49-F238E27FC236}">
                <a16:creationId xmlns:a16="http://schemas.microsoft.com/office/drawing/2014/main" id="{79BE5D91-0DFC-25C6-F938-1E23CD8F9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4038" y="5991225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6" name="Line 156">
            <a:extLst>
              <a:ext uri="{FF2B5EF4-FFF2-40B4-BE49-F238E27FC236}">
                <a16:creationId xmlns:a16="http://schemas.microsoft.com/office/drawing/2014/main" id="{5BC6A3D8-ED8E-2732-09D9-B1AC2D1EE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8100" y="6002338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7" name="Line 157">
            <a:extLst>
              <a:ext uri="{FF2B5EF4-FFF2-40B4-BE49-F238E27FC236}">
                <a16:creationId xmlns:a16="http://schemas.microsoft.com/office/drawing/2014/main" id="{F5F41A7A-9B5E-E724-E5E9-A6BB24348E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2025" y="5999163"/>
            <a:ext cx="282575" cy="287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8" name="Line 158">
            <a:extLst>
              <a:ext uri="{FF2B5EF4-FFF2-40B4-BE49-F238E27FC236}">
                <a16:creationId xmlns:a16="http://schemas.microsoft.com/office/drawing/2014/main" id="{19D035A7-1D1A-2DB5-CFC2-A02A33BC2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2438" y="5984875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9" name="Line 159">
            <a:extLst>
              <a:ext uri="{FF2B5EF4-FFF2-40B4-BE49-F238E27FC236}">
                <a16:creationId xmlns:a16="http://schemas.microsoft.com/office/drawing/2014/main" id="{D07DF0FD-50AA-2DAE-E072-BB5008BFB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325" y="5657850"/>
            <a:ext cx="65881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0" name="Freeform 160">
            <a:extLst>
              <a:ext uri="{FF2B5EF4-FFF2-40B4-BE49-F238E27FC236}">
                <a16:creationId xmlns:a16="http://schemas.microsoft.com/office/drawing/2014/main" id="{D6D26667-1416-4406-84C5-93C2DABE684E}"/>
              </a:ext>
            </a:extLst>
          </p:cNvPr>
          <p:cNvSpPr>
            <a:spLocks/>
          </p:cNvSpPr>
          <p:nvPr/>
        </p:nvSpPr>
        <p:spPr bwMode="auto">
          <a:xfrm>
            <a:off x="6924675" y="5572125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1" name="Freeform 161">
            <a:extLst>
              <a:ext uri="{FF2B5EF4-FFF2-40B4-BE49-F238E27FC236}">
                <a16:creationId xmlns:a16="http://schemas.microsoft.com/office/drawing/2014/main" id="{86AA5632-16FF-340A-A759-3FAF76E3ACC2}"/>
              </a:ext>
            </a:extLst>
          </p:cNvPr>
          <p:cNvSpPr>
            <a:spLocks/>
          </p:cNvSpPr>
          <p:nvPr/>
        </p:nvSpPr>
        <p:spPr bwMode="auto">
          <a:xfrm>
            <a:off x="6924675" y="5572125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2" name="Picture 162">
            <a:extLst>
              <a:ext uri="{FF2B5EF4-FFF2-40B4-BE49-F238E27FC236}">
                <a16:creationId xmlns:a16="http://schemas.microsoft.com/office/drawing/2014/main" id="{E4AEC914-F380-DF0C-537B-AD79229E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09975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3" name="Picture 163">
            <a:extLst>
              <a:ext uri="{FF2B5EF4-FFF2-40B4-BE49-F238E27FC236}">
                <a16:creationId xmlns:a16="http://schemas.microsoft.com/office/drawing/2014/main" id="{337934A8-65CB-50BE-7D59-0D2E52A1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3609975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4" name="Picture 164">
            <a:extLst>
              <a:ext uri="{FF2B5EF4-FFF2-40B4-BE49-F238E27FC236}">
                <a16:creationId xmlns:a16="http://schemas.microsoft.com/office/drawing/2014/main" id="{EE8F67AC-0244-5898-5702-2575F16EE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361156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5" name="Picture 165">
            <a:extLst>
              <a:ext uri="{FF2B5EF4-FFF2-40B4-BE49-F238E27FC236}">
                <a16:creationId xmlns:a16="http://schemas.microsoft.com/office/drawing/2014/main" id="{D9F661E5-1E32-C9F9-CAF8-FD1A8934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79888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6" name="Picture 166">
            <a:extLst>
              <a:ext uri="{FF2B5EF4-FFF2-40B4-BE49-F238E27FC236}">
                <a16:creationId xmlns:a16="http://schemas.microsoft.com/office/drawing/2014/main" id="{C17749A2-6FD9-E816-7FC4-AB2BECEC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54350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7" name="Picture 167">
            <a:extLst>
              <a:ext uri="{FF2B5EF4-FFF2-40B4-BE49-F238E27FC236}">
                <a16:creationId xmlns:a16="http://schemas.microsoft.com/office/drawing/2014/main" id="{1B6FBC64-0ED0-BE0B-68CE-A00A18DB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5535613"/>
            <a:ext cx="374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8" name="Picture 168">
            <a:extLst>
              <a:ext uri="{FF2B5EF4-FFF2-40B4-BE49-F238E27FC236}">
                <a16:creationId xmlns:a16="http://schemas.microsoft.com/office/drawing/2014/main" id="{C31DC138-0B9A-4726-7018-CD7199E6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4891088"/>
            <a:ext cx="374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9" name="Picture 169">
            <a:extLst>
              <a:ext uri="{FF2B5EF4-FFF2-40B4-BE49-F238E27FC236}">
                <a16:creationId xmlns:a16="http://schemas.microsoft.com/office/drawing/2014/main" id="{7ED96B56-0ECC-ADDD-FA66-8948BCD8C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4875213"/>
            <a:ext cx="3746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AB193A21-AB92-5869-2DEA-F33AB31CF6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C8940C-0F2B-4EE8-B61A-73E26037B083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E4FAE9FF-E7E2-30ED-C50C-C37ED164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F9AB510-B0E9-4946-AE4C-A148B89144A0}" type="slidenum">
              <a:rPr lang="en-US" altLang="en-US">
                <a:solidFill>
                  <a:schemeClr val="bg1"/>
                </a:solidFill>
              </a:rPr>
              <a:pPr/>
              <a:t>30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53DD01E-A59F-030B-ECCA-D00C681B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Implementation and Performance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5327966D-3C76-0674-E504-B17A98F6A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751513"/>
            <a:ext cx="8131175" cy="954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Packet arriving at interface 1 has to go on interface 2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Point of contention for packets: I/O and memory bus</a:t>
            </a:r>
          </a:p>
        </p:txBody>
      </p:sp>
      <p:pic>
        <p:nvPicPr>
          <p:cNvPr id="48134" name="Picture 4" descr="PE03F09">
            <a:extLst>
              <a:ext uri="{FF2B5EF4-FFF2-40B4-BE49-F238E27FC236}">
                <a16:creationId xmlns:a16="http://schemas.microsoft.com/office/drawing/2014/main" id="{56339B92-E16C-5AD6-E6B5-1FE0D889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32038"/>
            <a:ext cx="6324600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2F399E34-BD21-D770-70C6-971F0C316C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8C29A3-A86F-4BFD-A4C1-72FB5B86A0D3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A27F908F-C916-514E-4B89-D9ED8FD8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595CE2D-14FD-4B22-AAB5-FE0D318F309E}" type="slidenum">
              <a:rPr lang="en-US" altLang="en-US">
                <a:solidFill>
                  <a:schemeClr val="bg1"/>
                </a:solidFill>
              </a:rPr>
              <a:pPr/>
              <a:t>31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408D7B96-EC61-D8F1-F289-30CF5D180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Implementation and Performance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97F001E9-A152-3B37-53AD-9888F32F9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39963"/>
            <a:ext cx="8229600" cy="4389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cost of processing small packets (parsing headers, deciding output port) dominates other restrictions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Throughput = packets/sec  x  bits/packet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Moving data from inputs to outputs in parallel may increase the aggregate throughput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Potential bottlenecks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I/O bus bandwidth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Memory bus bandwidth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Processor computing power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>
            <a:extLst>
              <a:ext uri="{FF2B5EF4-FFF2-40B4-BE49-F238E27FC236}">
                <a16:creationId xmlns:a16="http://schemas.microsoft.com/office/drawing/2014/main" id="{63CF8293-C93B-C310-2130-8F7622EFBC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10CABE-63AD-406E-8768-923BE5CF146A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D1A65010-D1C2-77CD-9DCF-F114F4D1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A73FF0A-9BA3-47F5-99C6-F4BB72C3BE41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3683475E-2C96-3C7A-ED48-FE55E64E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400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rgbClr val="3333CC"/>
                </a:solidFill>
              </a:rPr>
              <a:t>Switching and Forwarding</a:t>
            </a:r>
            <a:endParaRPr lang="en-US" altLang="en-US" sz="4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B781C6BB-B669-BD92-9EEF-06516CF85D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185E4A-01E9-467B-928E-657FFBB351B5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3CDD7172-82A8-52D5-D86F-802B888F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65BEBFD-01BE-435D-8CEA-CE16058FF117}" type="slidenum">
              <a:rPr lang="en-US" altLang="en-US">
                <a:solidFill>
                  <a:schemeClr val="bg1"/>
                </a:solidFill>
              </a:rPr>
              <a:pPr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51F795B6-8F73-DF5E-8931-CBDBB2136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84225"/>
          </a:xfrm>
        </p:spPr>
        <p:txBody>
          <a:bodyPr/>
          <a:lstStyle/>
          <a:p>
            <a:r>
              <a:rPr lang="en-US" altLang="en-US"/>
              <a:t>Why Switching ?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D4AF3749-560D-7610-2C70-59DF8B064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534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Motivation: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Why not just </a:t>
            </a:r>
            <a:r>
              <a:rPr lang="en-US" altLang="en-US" b="1">
                <a:solidFill>
                  <a:srgbClr val="CC0000"/>
                </a:solidFill>
              </a:rPr>
              <a:t>one</a:t>
            </a:r>
            <a:r>
              <a:rPr lang="en-US" altLang="en-US"/>
              <a:t> direct link network?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Basic approach: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 can we </a:t>
            </a:r>
            <a:r>
              <a:rPr lang="en-US" altLang="en-US" b="1">
                <a:solidFill>
                  <a:srgbClr val="CC0000"/>
                </a:solidFill>
              </a:rPr>
              <a:t>extend</a:t>
            </a:r>
            <a:r>
              <a:rPr lang="en-US" altLang="en-US"/>
              <a:t> the direct link abstraction (provide illusion of one physical network) ?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Challenges: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</a:t>
            </a:r>
            <a:r>
              <a:rPr lang="en-US" altLang="en-US" b="1">
                <a:solidFill>
                  <a:srgbClr val="CC0000"/>
                </a:solidFill>
              </a:rPr>
              <a:t>problems</a:t>
            </a:r>
            <a:r>
              <a:rPr lang="en-US" altLang="en-US"/>
              <a:t> must we address ?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Where</a:t>
            </a:r>
            <a:r>
              <a:rPr lang="en-US" altLang="en-US"/>
              <a:t> are these issues addressed in real networks ?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Details of the switch: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What are the goals in </a:t>
            </a:r>
            <a:r>
              <a:rPr lang="en-US" altLang="en-US" b="1">
                <a:solidFill>
                  <a:srgbClr val="CC0000"/>
                </a:solidFill>
              </a:rPr>
              <a:t>design</a:t>
            </a:r>
            <a:r>
              <a:rPr lang="en-US" altLang="en-US"/>
              <a:t> / how are they addressed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A7F5FB44-2DF7-AC28-CBC8-053ECE2BB6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9DD024-0BF2-4EC3-96BD-E502EAAAC444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6B76894C-EA16-4383-6B0F-B26D29B4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9C52C68-14EA-4094-BC54-C9D6F291083F}" type="slidenum">
              <a:rPr lang="en-US" altLang="en-US">
                <a:solidFill>
                  <a:schemeClr val="bg1"/>
                </a:solidFill>
              </a:rPr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B28D99D-D5BB-4FAE-B603-89A973C1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04875"/>
          </a:xfrm>
        </p:spPr>
        <p:txBody>
          <a:bodyPr/>
          <a:lstStyle/>
          <a:p>
            <a:r>
              <a:rPr lang="en-US" altLang="en-US"/>
              <a:t>After Switching – Are We Done  ?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EFF32AD-6CD3-4070-1518-BC0F71A2F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915400" cy="4630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Heterogeneity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switching allows </a:t>
            </a:r>
            <a:r>
              <a:rPr lang="en-US" altLang="en-US" b="1">
                <a:solidFill>
                  <a:srgbClr val="CC0000"/>
                </a:solidFill>
              </a:rPr>
              <a:t>multiple</a:t>
            </a:r>
            <a:r>
              <a:rPr lang="en-US" altLang="en-US"/>
              <a:t> physical networks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assume one </a:t>
            </a:r>
            <a:r>
              <a:rPr lang="en-US" altLang="en-US" b="1">
                <a:solidFill>
                  <a:srgbClr val="CC0000"/>
                </a:solidFill>
              </a:rPr>
              <a:t>switching strategy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CC0000"/>
                </a:solidFill>
              </a:rPr>
              <a:t>Scale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direct link networks: O(100) hosts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packet-switched networks: O(100,000) hosts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Internet: O(2 </a:t>
            </a:r>
            <a:r>
              <a:rPr lang="en-US" altLang="en-US" baseline="30000"/>
              <a:t>year-1974</a:t>
            </a:r>
            <a:r>
              <a:rPr lang="en-US" altLang="en-US"/>
              <a:t>) hosts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Beyond the basics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quality of service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congestion</a:t>
            </a:r>
            <a:r>
              <a:rPr lang="en-US" altLang="en-US"/>
              <a:t> and performance analysis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network trends and their importance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2D01BD0B-5ED9-F136-91AD-D3FD374BB6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329CC9-E049-40A5-95A4-95E0E3404C51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B0B5CE6C-9493-F81C-85D1-71E7D34F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E8F1A68-1994-460C-8431-27716E8CEE4C}" type="slidenum">
              <a:rPr lang="en-US" altLang="en-US">
                <a:solidFill>
                  <a:schemeClr val="bg1"/>
                </a:solidFill>
              </a:rPr>
              <a:pPr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58AA8E5-4700-28BA-9CD0-07E9FACEC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Connecting Large Networks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431C347-1E8F-46E0-D9E2-64BC78CB8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2133600"/>
            <a:ext cx="8081962" cy="439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Assert: want to use one direct link network </a:t>
            </a:r>
            <a:endParaRPr lang="en-US" altLang="en-US" sz="20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CC0000"/>
                </a:solidFill>
              </a:rPr>
              <a:t>Limitations</a:t>
            </a:r>
            <a:r>
              <a:rPr lang="en-US" altLang="en-US" sz="2000"/>
              <a:t> of directly connected networks: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Limited </a:t>
            </a:r>
            <a:r>
              <a:rPr lang="en-US" altLang="en-US" b="1">
                <a:solidFill>
                  <a:srgbClr val="CC0000"/>
                </a:solidFill>
              </a:rPr>
              <a:t>Scale</a:t>
            </a:r>
            <a:r>
              <a:rPr lang="en-US" altLang="en-US"/>
              <a:t> - number of hosts that can be attached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1024 in Ethernet; only 2 in point-to-point link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Limited geographical </a:t>
            </a:r>
            <a:r>
              <a:rPr lang="en-US" altLang="en-US" b="1">
                <a:solidFill>
                  <a:srgbClr val="CC0000"/>
                </a:solidFill>
              </a:rPr>
              <a:t>area</a:t>
            </a:r>
            <a:r>
              <a:rPr lang="en-US" altLang="en-US"/>
              <a:t> that can be covered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2500 m in Ethernet; Point-to-point links also limited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Alternative: provide illusion of one physical network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Solution: </a:t>
            </a:r>
            <a:r>
              <a:rPr lang="en-US" altLang="en-US" sz="2000" b="1">
                <a:solidFill>
                  <a:srgbClr val="CC0000"/>
                </a:solidFill>
              </a:rPr>
              <a:t>Indirect</a:t>
            </a:r>
            <a:r>
              <a:rPr lang="en-US" altLang="en-US" sz="2000"/>
              <a:t> connectivity by using switches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Packet switches in computer networks control frame flow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direct link networks, transparent to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9E691263-B7D5-A044-B39D-99D3208A15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DE452B-FE64-4610-84E2-297153093DFE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89A12CB3-1CCB-0E23-73E1-A1B3EB41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C347857-A983-476F-96AB-F62EB10DABBC}" type="slidenum">
              <a:rPr lang="en-US" altLang="en-US">
                <a:solidFill>
                  <a:schemeClr val="bg1"/>
                </a:solidFill>
              </a:rPr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3708FBE-F047-E372-D7E2-819DDFF0D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Packet Switches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8DED290-9170-56CF-D6D8-B8BE1AA10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938" y="2195513"/>
            <a:ext cx="4233862" cy="4433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b="1">
                <a:solidFill>
                  <a:srgbClr val="CC0000"/>
                </a:solidFill>
              </a:rPr>
              <a:t>multi-input multi-output</a:t>
            </a:r>
            <a:r>
              <a:rPr lang="en-US" altLang="en-US" sz="2000"/>
              <a:t> device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Local star topology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Performance independent of connectivity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(e.g. adding new host) if switch is designed with enough aggregate capacity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Maximum </a:t>
            </a:r>
            <a:r>
              <a:rPr lang="en-US" altLang="en-US" sz="2000" b="1">
                <a:solidFill>
                  <a:srgbClr val="CC0000"/>
                </a:solidFill>
              </a:rPr>
              <a:t>degree</a:t>
            </a:r>
            <a:r>
              <a:rPr lang="en-US" altLang="en-US" sz="2000"/>
              <a:t> &lt; physical network limit</a:t>
            </a:r>
          </a:p>
        </p:txBody>
      </p:sp>
      <p:sp>
        <p:nvSpPr>
          <p:cNvPr id="25606" name="Line 4">
            <a:extLst>
              <a:ext uri="{FF2B5EF4-FFF2-40B4-BE49-F238E27FC236}">
                <a16:creationId xmlns:a16="http://schemas.microsoft.com/office/drawing/2014/main" id="{B969A656-042A-33F2-F66C-97C3F5C981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7463" y="3794125"/>
            <a:ext cx="490537" cy="4968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5">
            <a:extLst>
              <a:ext uri="{FF2B5EF4-FFF2-40B4-BE49-F238E27FC236}">
                <a16:creationId xmlns:a16="http://schemas.microsoft.com/office/drawing/2014/main" id="{7D4BCC8C-0BA4-DCD5-1A2A-D318BD424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1113" y="3794125"/>
            <a:ext cx="496887" cy="4968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Freeform 6">
            <a:extLst>
              <a:ext uri="{FF2B5EF4-FFF2-40B4-BE49-F238E27FC236}">
                <a16:creationId xmlns:a16="http://schemas.microsoft.com/office/drawing/2014/main" id="{403FD790-CAC0-D10E-B23A-DEB976BB3255}"/>
              </a:ext>
            </a:extLst>
          </p:cNvPr>
          <p:cNvSpPr>
            <a:spLocks/>
          </p:cNvSpPr>
          <p:nvPr/>
        </p:nvSpPr>
        <p:spPr bwMode="auto">
          <a:xfrm>
            <a:off x="6367463" y="3794125"/>
            <a:ext cx="490537" cy="496888"/>
          </a:xfrm>
          <a:custGeom>
            <a:avLst/>
            <a:gdLst>
              <a:gd name="T0" fmla="*/ 2147483646 w 309"/>
              <a:gd name="T1" fmla="*/ 2147483646 h 313"/>
              <a:gd name="T2" fmla="*/ 2147483646 w 309"/>
              <a:gd name="T3" fmla="*/ 0 h 313"/>
              <a:gd name="T4" fmla="*/ 0 w 309"/>
              <a:gd name="T5" fmla="*/ 0 h 313"/>
              <a:gd name="T6" fmla="*/ 0 w 309"/>
              <a:gd name="T7" fmla="*/ 2147483646 h 313"/>
              <a:gd name="T8" fmla="*/ 2147483646 w 309"/>
              <a:gd name="T9" fmla="*/ 2147483646 h 313"/>
              <a:gd name="T10" fmla="*/ 2147483646 w 309"/>
              <a:gd name="T11" fmla="*/ 2147483646 h 3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9"/>
              <a:gd name="T19" fmla="*/ 0 h 313"/>
              <a:gd name="T20" fmla="*/ 309 w 309"/>
              <a:gd name="T21" fmla="*/ 313 h 3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9" h="313">
                <a:moveTo>
                  <a:pt x="309" y="309"/>
                </a:moveTo>
                <a:lnTo>
                  <a:pt x="309" y="0"/>
                </a:lnTo>
                <a:lnTo>
                  <a:pt x="0" y="0"/>
                </a:lnTo>
                <a:lnTo>
                  <a:pt x="0" y="313"/>
                </a:lnTo>
                <a:lnTo>
                  <a:pt x="309" y="313"/>
                </a:lnTo>
              </a:path>
            </a:pathLst>
          </a:cu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Freeform 9">
            <a:extLst>
              <a:ext uri="{FF2B5EF4-FFF2-40B4-BE49-F238E27FC236}">
                <a16:creationId xmlns:a16="http://schemas.microsoft.com/office/drawing/2014/main" id="{086D6FD6-B6BB-9E10-F83C-1FB7A6EC06C8}"/>
              </a:ext>
            </a:extLst>
          </p:cNvPr>
          <p:cNvSpPr>
            <a:spLocks/>
          </p:cNvSpPr>
          <p:nvPr/>
        </p:nvSpPr>
        <p:spPr bwMode="auto">
          <a:xfrm>
            <a:off x="7519988" y="2881313"/>
            <a:ext cx="328612" cy="327025"/>
          </a:xfrm>
          <a:custGeom>
            <a:avLst/>
            <a:gdLst>
              <a:gd name="T0" fmla="*/ 0 w 207"/>
              <a:gd name="T1" fmla="*/ 2147483646 h 206"/>
              <a:gd name="T2" fmla="*/ 2147483646 w 207"/>
              <a:gd name="T3" fmla="*/ 2147483646 h 206"/>
              <a:gd name="T4" fmla="*/ 2147483646 w 207"/>
              <a:gd name="T5" fmla="*/ 0 h 206"/>
              <a:gd name="T6" fmla="*/ 2147483646 w 207"/>
              <a:gd name="T7" fmla="*/ 0 h 206"/>
              <a:gd name="T8" fmla="*/ 2147483646 w 207"/>
              <a:gd name="T9" fmla="*/ 2147483646 h 206"/>
              <a:gd name="T10" fmla="*/ 2147483646 w 207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7"/>
              <a:gd name="T19" fmla="*/ 0 h 206"/>
              <a:gd name="T20" fmla="*/ 207 w 207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7" h="206">
                <a:moveTo>
                  <a:pt x="0" y="202"/>
                </a:moveTo>
                <a:lnTo>
                  <a:pt x="207" y="206"/>
                </a:lnTo>
                <a:lnTo>
                  <a:pt x="207" y="0"/>
                </a:lnTo>
                <a:lnTo>
                  <a:pt x="5" y="0"/>
                </a:lnTo>
                <a:lnTo>
                  <a:pt x="5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Freeform 10">
            <a:extLst>
              <a:ext uri="{FF2B5EF4-FFF2-40B4-BE49-F238E27FC236}">
                <a16:creationId xmlns:a16="http://schemas.microsoft.com/office/drawing/2014/main" id="{2EE57874-1191-F5B5-5AAF-C0F8BF72398A}"/>
              </a:ext>
            </a:extLst>
          </p:cNvPr>
          <p:cNvSpPr>
            <a:spLocks/>
          </p:cNvSpPr>
          <p:nvPr/>
        </p:nvSpPr>
        <p:spPr bwMode="auto">
          <a:xfrm>
            <a:off x="7550150" y="4862513"/>
            <a:ext cx="327025" cy="323850"/>
          </a:xfrm>
          <a:custGeom>
            <a:avLst/>
            <a:gdLst>
              <a:gd name="T0" fmla="*/ 0 w 206"/>
              <a:gd name="T1" fmla="*/ 2147483646 h 206"/>
              <a:gd name="T2" fmla="*/ 2147483646 w 206"/>
              <a:gd name="T3" fmla="*/ 2147483646 h 206"/>
              <a:gd name="T4" fmla="*/ 2147483646 w 206"/>
              <a:gd name="T5" fmla="*/ 0 h 206"/>
              <a:gd name="T6" fmla="*/ 0 w 206"/>
              <a:gd name="T7" fmla="*/ 0 h 206"/>
              <a:gd name="T8" fmla="*/ 0 w 206"/>
              <a:gd name="T9" fmla="*/ 2147483646 h 206"/>
              <a:gd name="T10" fmla="*/ 0 w 206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"/>
              <a:gd name="T19" fmla="*/ 0 h 206"/>
              <a:gd name="T20" fmla="*/ 206 w 206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" h="206">
                <a:moveTo>
                  <a:pt x="0" y="202"/>
                </a:moveTo>
                <a:lnTo>
                  <a:pt x="206" y="206"/>
                </a:lnTo>
                <a:lnTo>
                  <a:pt x="206" y="0"/>
                </a:lnTo>
                <a:lnTo>
                  <a:pt x="0" y="0"/>
                </a:lnTo>
                <a:lnTo>
                  <a:pt x="0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Freeform 11">
            <a:extLst>
              <a:ext uri="{FF2B5EF4-FFF2-40B4-BE49-F238E27FC236}">
                <a16:creationId xmlns:a16="http://schemas.microsoft.com/office/drawing/2014/main" id="{1F900187-9E4F-A30A-016F-B35EC828BB90}"/>
              </a:ext>
            </a:extLst>
          </p:cNvPr>
          <p:cNvSpPr>
            <a:spLocks/>
          </p:cNvSpPr>
          <p:nvPr/>
        </p:nvSpPr>
        <p:spPr bwMode="auto">
          <a:xfrm>
            <a:off x="5370513" y="4903788"/>
            <a:ext cx="320675" cy="327025"/>
          </a:xfrm>
          <a:custGeom>
            <a:avLst/>
            <a:gdLst>
              <a:gd name="T0" fmla="*/ 2147483646 w 202"/>
              <a:gd name="T1" fmla="*/ 2147483646 h 206"/>
              <a:gd name="T2" fmla="*/ 2147483646 w 202"/>
              <a:gd name="T3" fmla="*/ 0 h 206"/>
              <a:gd name="T4" fmla="*/ 0 w 202"/>
              <a:gd name="T5" fmla="*/ 0 h 206"/>
              <a:gd name="T6" fmla="*/ 0 w 202"/>
              <a:gd name="T7" fmla="*/ 2147483646 h 206"/>
              <a:gd name="T8" fmla="*/ 2147483646 w 202"/>
              <a:gd name="T9" fmla="*/ 2147483646 h 206"/>
              <a:gd name="T10" fmla="*/ 2147483646 w 202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2"/>
              <a:gd name="T19" fmla="*/ 0 h 206"/>
              <a:gd name="T20" fmla="*/ 202 w 202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2" h="206">
                <a:moveTo>
                  <a:pt x="202" y="202"/>
                </a:moveTo>
                <a:lnTo>
                  <a:pt x="202" y="0"/>
                </a:lnTo>
                <a:lnTo>
                  <a:pt x="0" y="0"/>
                </a:lnTo>
                <a:lnTo>
                  <a:pt x="0" y="206"/>
                </a:lnTo>
                <a:lnTo>
                  <a:pt x="202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Freeform 12">
            <a:extLst>
              <a:ext uri="{FF2B5EF4-FFF2-40B4-BE49-F238E27FC236}">
                <a16:creationId xmlns:a16="http://schemas.microsoft.com/office/drawing/2014/main" id="{31401C3A-8B36-F2CD-E1BF-CDCD023AEF7C}"/>
              </a:ext>
            </a:extLst>
          </p:cNvPr>
          <p:cNvSpPr>
            <a:spLocks/>
          </p:cNvSpPr>
          <p:nvPr/>
        </p:nvSpPr>
        <p:spPr bwMode="auto">
          <a:xfrm>
            <a:off x="4556125" y="3883025"/>
            <a:ext cx="319088" cy="319088"/>
          </a:xfrm>
          <a:custGeom>
            <a:avLst/>
            <a:gdLst>
              <a:gd name="T0" fmla="*/ 2147483646 w 201"/>
              <a:gd name="T1" fmla="*/ 2147483646 h 201"/>
              <a:gd name="T2" fmla="*/ 2147483646 w 201"/>
              <a:gd name="T3" fmla="*/ 0 h 201"/>
              <a:gd name="T4" fmla="*/ 0 w 201"/>
              <a:gd name="T5" fmla="*/ 0 h 201"/>
              <a:gd name="T6" fmla="*/ 0 w 201"/>
              <a:gd name="T7" fmla="*/ 2147483646 h 201"/>
              <a:gd name="T8" fmla="*/ 2147483646 w 201"/>
              <a:gd name="T9" fmla="*/ 2147483646 h 201"/>
              <a:gd name="T10" fmla="*/ 2147483646 w 201"/>
              <a:gd name="T11" fmla="*/ 2147483646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"/>
              <a:gd name="T19" fmla="*/ 0 h 201"/>
              <a:gd name="T20" fmla="*/ 201 w 201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" h="201">
                <a:moveTo>
                  <a:pt x="201" y="201"/>
                </a:moveTo>
                <a:lnTo>
                  <a:pt x="201" y="0"/>
                </a:lnTo>
                <a:lnTo>
                  <a:pt x="0" y="0"/>
                </a:lnTo>
                <a:lnTo>
                  <a:pt x="0" y="201"/>
                </a:lnTo>
                <a:lnTo>
                  <a:pt x="201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Freeform 13">
            <a:extLst>
              <a:ext uri="{FF2B5EF4-FFF2-40B4-BE49-F238E27FC236}">
                <a16:creationId xmlns:a16="http://schemas.microsoft.com/office/drawing/2014/main" id="{D27DFD12-1B41-4C71-8F96-CD4C38876064}"/>
              </a:ext>
            </a:extLst>
          </p:cNvPr>
          <p:cNvSpPr>
            <a:spLocks/>
          </p:cNvSpPr>
          <p:nvPr/>
        </p:nvSpPr>
        <p:spPr bwMode="auto">
          <a:xfrm>
            <a:off x="4972050" y="3883025"/>
            <a:ext cx="319088" cy="319088"/>
          </a:xfrm>
          <a:custGeom>
            <a:avLst/>
            <a:gdLst>
              <a:gd name="T0" fmla="*/ 2147483646 w 201"/>
              <a:gd name="T1" fmla="*/ 2147483646 h 201"/>
              <a:gd name="T2" fmla="*/ 2147483646 w 201"/>
              <a:gd name="T3" fmla="*/ 0 h 201"/>
              <a:gd name="T4" fmla="*/ 0 w 201"/>
              <a:gd name="T5" fmla="*/ 0 h 201"/>
              <a:gd name="T6" fmla="*/ 0 w 201"/>
              <a:gd name="T7" fmla="*/ 2147483646 h 201"/>
              <a:gd name="T8" fmla="*/ 2147483646 w 201"/>
              <a:gd name="T9" fmla="*/ 2147483646 h 201"/>
              <a:gd name="T10" fmla="*/ 2147483646 w 201"/>
              <a:gd name="T11" fmla="*/ 2147483646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"/>
              <a:gd name="T19" fmla="*/ 0 h 201"/>
              <a:gd name="T20" fmla="*/ 201 w 201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" h="201">
                <a:moveTo>
                  <a:pt x="201" y="201"/>
                </a:moveTo>
                <a:lnTo>
                  <a:pt x="201" y="0"/>
                </a:lnTo>
                <a:lnTo>
                  <a:pt x="0" y="0"/>
                </a:lnTo>
                <a:lnTo>
                  <a:pt x="0" y="201"/>
                </a:lnTo>
                <a:lnTo>
                  <a:pt x="201" y="201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Freeform 14">
            <a:extLst>
              <a:ext uri="{FF2B5EF4-FFF2-40B4-BE49-F238E27FC236}">
                <a16:creationId xmlns:a16="http://schemas.microsoft.com/office/drawing/2014/main" id="{9D443695-1931-A4DD-F0DF-6F266D545DF7}"/>
              </a:ext>
            </a:extLst>
          </p:cNvPr>
          <p:cNvSpPr>
            <a:spLocks/>
          </p:cNvSpPr>
          <p:nvPr/>
        </p:nvSpPr>
        <p:spPr bwMode="auto">
          <a:xfrm>
            <a:off x="7915275" y="3871913"/>
            <a:ext cx="339725" cy="369887"/>
          </a:xfrm>
          <a:custGeom>
            <a:avLst/>
            <a:gdLst>
              <a:gd name="T0" fmla="*/ 2147483646 w 206"/>
              <a:gd name="T1" fmla="*/ 2147483646 h 201"/>
              <a:gd name="T2" fmla="*/ 2147483646 w 206"/>
              <a:gd name="T3" fmla="*/ 0 h 201"/>
              <a:gd name="T4" fmla="*/ 0 w 206"/>
              <a:gd name="T5" fmla="*/ 0 h 201"/>
              <a:gd name="T6" fmla="*/ 0 w 206"/>
              <a:gd name="T7" fmla="*/ 2147483646 h 201"/>
              <a:gd name="T8" fmla="*/ 2147483646 w 206"/>
              <a:gd name="T9" fmla="*/ 2147483646 h 201"/>
              <a:gd name="T10" fmla="*/ 2147483646 w 206"/>
              <a:gd name="T11" fmla="*/ 2147483646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"/>
              <a:gd name="T19" fmla="*/ 0 h 201"/>
              <a:gd name="T20" fmla="*/ 206 w 20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" h="201">
                <a:moveTo>
                  <a:pt x="202" y="201"/>
                </a:moveTo>
                <a:lnTo>
                  <a:pt x="206" y="0"/>
                </a:lnTo>
                <a:lnTo>
                  <a:pt x="0" y="0"/>
                </a:lnTo>
                <a:lnTo>
                  <a:pt x="0" y="201"/>
                </a:lnTo>
                <a:lnTo>
                  <a:pt x="206" y="201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Line 16">
            <a:extLst>
              <a:ext uri="{FF2B5EF4-FFF2-40B4-BE49-F238E27FC236}">
                <a16:creationId xmlns:a16="http://schemas.microsoft.com/office/drawing/2014/main" id="{77FC8DEF-64B2-316E-C18C-7343CDAA6F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96063" y="2805113"/>
            <a:ext cx="11112" cy="9890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8">
            <a:extLst>
              <a:ext uri="{FF2B5EF4-FFF2-40B4-BE49-F238E27FC236}">
                <a16:creationId xmlns:a16="http://schemas.microsoft.com/office/drawing/2014/main" id="{3259085E-8A4C-A2AF-353D-722D215B2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059238"/>
            <a:ext cx="10414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9">
            <a:extLst>
              <a:ext uri="{FF2B5EF4-FFF2-40B4-BE49-F238E27FC236}">
                <a16:creationId xmlns:a16="http://schemas.microsoft.com/office/drawing/2014/main" id="{3F58AB00-024F-1031-A97F-0222E69030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775" y="4162425"/>
            <a:ext cx="668338" cy="8572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20">
            <a:extLst>
              <a:ext uri="{FF2B5EF4-FFF2-40B4-BE49-F238E27FC236}">
                <a16:creationId xmlns:a16="http://schemas.microsoft.com/office/drawing/2014/main" id="{F67C8A2E-10C4-2026-9EB2-0CA4AB373C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4162425"/>
            <a:ext cx="692150" cy="8572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21">
            <a:extLst>
              <a:ext uri="{FF2B5EF4-FFF2-40B4-BE49-F238E27FC236}">
                <a16:creationId xmlns:a16="http://schemas.microsoft.com/office/drawing/2014/main" id="{87B0B268-E3A4-0404-B02C-A48B8F5D87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5938" y="3065463"/>
            <a:ext cx="657225" cy="8509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22">
            <a:extLst>
              <a:ext uri="{FF2B5EF4-FFF2-40B4-BE49-F238E27FC236}">
                <a16:creationId xmlns:a16="http://schemas.microsoft.com/office/drawing/2014/main" id="{5E8DBAC4-3F59-E976-21D2-BA197B46D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2138" y="3044825"/>
            <a:ext cx="688975" cy="8715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Freeform 23">
            <a:extLst>
              <a:ext uri="{FF2B5EF4-FFF2-40B4-BE49-F238E27FC236}">
                <a16:creationId xmlns:a16="http://schemas.microsoft.com/office/drawing/2014/main" id="{18B5CB52-86E4-9458-5C2F-615D6F5B4BB2}"/>
              </a:ext>
            </a:extLst>
          </p:cNvPr>
          <p:cNvSpPr>
            <a:spLocks/>
          </p:cNvSpPr>
          <p:nvPr/>
        </p:nvSpPr>
        <p:spPr bwMode="auto">
          <a:xfrm>
            <a:off x="6486525" y="5280025"/>
            <a:ext cx="320675" cy="327025"/>
          </a:xfrm>
          <a:custGeom>
            <a:avLst/>
            <a:gdLst>
              <a:gd name="T0" fmla="*/ 2147483646 w 202"/>
              <a:gd name="T1" fmla="*/ 2147483646 h 206"/>
              <a:gd name="T2" fmla="*/ 2147483646 w 202"/>
              <a:gd name="T3" fmla="*/ 0 h 206"/>
              <a:gd name="T4" fmla="*/ 0 w 202"/>
              <a:gd name="T5" fmla="*/ 0 h 206"/>
              <a:gd name="T6" fmla="*/ 0 w 202"/>
              <a:gd name="T7" fmla="*/ 2147483646 h 206"/>
              <a:gd name="T8" fmla="*/ 2147483646 w 202"/>
              <a:gd name="T9" fmla="*/ 2147483646 h 206"/>
              <a:gd name="T10" fmla="*/ 2147483646 w 202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2"/>
              <a:gd name="T19" fmla="*/ 0 h 206"/>
              <a:gd name="T20" fmla="*/ 202 w 202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2" h="206">
                <a:moveTo>
                  <a:pt x="202" y="202"/>
                </a:moveTo>
                <a:lnTo>
                  <a:pt x="202" y="0"/>
                </a:lnTo>
                <a:lnTo>
                  <a:pt x="0" y="0"/>
                </a:lnTo>
                <a:lnTo>
                  <a:pt x="0" y="206"/>
                </a:lnTo>
                <a:lnTo>
                  <a:pt x="202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24">
            <a:extLst>
              <a:ext uri="{FF2B5EF4-FFF2-40B4-BE49-F238E27FC236}">
                <a16:creationId xmlns:a16="http://schemas.microsoft.com/office/drawing/2014/main" id="{A574BC9B-8547-8CD0-95A6-9242C934AB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13525" y="4294188"/>
            <a:ext cx="12700" cy="9890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5">
            <a:extLst>
              <a:ext uri="{FF2B5EF4-FFF2-40B4-BE49-F238E27FC236}">
                <a16:creationId xmlns:a16="http://schemas.microsoft.com/office/drawing/2014/main" id="{C0B96662-18D5-D340-A806-BE4DBFF3F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7013" y="4038600"/>
            <a:ext cx="104140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Freeform 26">
            <a:extLst>
              <a:ext uri="{FF2B5EF4-FFF2-40B4-BE49-F238E27FC236}">
                <a16:creationId xmlns:a16="http://schemas.microsoft.com/office/drawing/2014/main" id="{57C3C634-FEB5-C27E-32EB-B921A962A74E}"/>
              </a:ext>
            </a:extLst>
          </p:cNvPr>
          <p:cNvSpPr>
            <a:spLocks/>
          </p:cNvSpPr>
          <p:nvPr/>
        </p:nvSpPr>
        <p:spPr bwMode="auto">
          <a:xfrm>
            <a:off x="6407150" y="2463800"/>
            <a:ext cx="328613" cy="327025"/>
          </a:xfrm>
          <a:custGeom>
            <a:avLst/>
            <a:gdLst>
              <a:gd name="T0" fmla="*/ 0 w 207"/>
              <a:gd name="T1" fmla="*/ 2147483646 h 206"/>
              <a:gd name="T2" fmla="*/ 2147483646 w 207"/>
              <a:gd name="T3" fmla="*/ 2147483646 h 206"/>
              <a:gd name="T4" fmla="*/ 2147483646 w 207"/>
              <a:gd name="T5" fmla="*/ 0 h 206"/>
              <a:gd name="T6" fmla="*/ 2147483646 w 207"/>
              <a:gd name="T7" fmla="*/ 0 h 206"/>
              <a:gd name="T8" fmla="*/ 2147483646 w 207"/>
              <a:gd name="T9" fmla="*/ 2147483646 h 206"/>
              <a:gd name="T10" fmla="*/ 2147483646 w 207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7"/>
              <a:gd name="T19" fmla="*/ 0 h 206"/>
              <a:gd name="T20" fmla="*/ 207 w 207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7" h="206">
                <a:moveTo>
                  <a:pt x="0" y="202"/>
                </a:moveTo>
                <a:lnTo>
                  <a:pt x="207" y="206"/>
                </a:lnTo>
                <a:lnTo>
                  <a:pt x="207" y="0"/>
                </a:lnTo>
                <a:lnTo>
                  <a:pt x="5" y="0"/>
                </a:lnTo>
                <a:lnTo>
                  <a:pt x="5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Freeform 27">
            <a:extLst>
              <a:ext uri="{FF2B5EF4-FFF2-40B4-BE49-F238E27FC236}">
                <a16:creationId xmlns:a16="http://schemas.microsoft.com/office/drawing/2014/main" id="{139ECE2D-8F6A-143E-7833-53961B882995}"/>
              </a:ext>
            </a:extLst>
          </p:cNvPr>
          <p:cNvSpPr>
            <a:spLocks/>
          </p:cNvSpPr>
          <p:nvPr/>
        </p:nvSpPr>
        <p:spPr bwMode="auto">
          <a:xfrm>
            <a:off x="5375275" y="2921000"/>
            <a:ext cx="328613" cy="327025"/>
          </a:xfrm>
          <a:custGeom>
            <a:avLst/>
            <a:gdLst>
              <a:gd name="T0" fmla="*/ 0 w 207"/>
              <a:gd name="T1" fmla="*/ 2147483646 h 206"/>
              <a:gd name="T2" fmla="*/ 2147483646 w 207"/>
              <a:gd name="T3" fmla="*/ 2147483646 h 206"/>
              <a:gd name="T4" fmla="*/ 2147483646 w 207"/>
              <a:gd name="T5" fmla="*/ 0 h 206"/>
              <a:gd name="T6" fmla="*/ 2147483646 w 207"/>
              <a:gd name="T7" fmla="*/ 0 h 206"/>
              <a:gd name="T8" fmla="*/ 2147483646 w 207"/>
              <a:gd name="T9" fmla="*/ 2147483646 h 206"/>
              <a:gd name="T10" fmla="*/ 2147483646 w 207"/>
              <a:gd name="T11" fmla="*/ 2147483646 h 2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7"/>
              <a:gd name="T19" fmla="*/ 0 h 206"/>
              <a:gd name="T20" fmla="*/ 207 w 207"/>
              <a:gd name="T21" fmla="*/ 206 h 2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7" h="206">
                <a:moveTo>
                  <a:pt x="0" y="202"/>
                </a:moveTo>
                <a:lnTo>
                  <a:pt x="207" y="206"/>
                </a:lnTo>
                <a:lnTo>
                  <a:pt x="207" y="0"/>
                </a:lnTo>
                <a:lnTo>
                  <a:pt x="5" y="0"/>
                </a:lnTo>
                <a:lnTo>
                  <a:pt x="5" y="206"/>
                </a:lnTo>
              </a:path>
            </a:pathLst>
          </a:custGeom>
          <a:solidFill>
            <a:schemeClr val="accent1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82BD3FB8-6683-59C3-8EA2-43925379E8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4213" y="4154488"/>
            <a:ext cx="458787" cy="596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Line 29">
            <a:extLst>
              <a:ext uri="{FF2B5EF4-FFF2-40B4-BE49-F238E27FC236}">
                <a16:creationId xmlns:a16="http://schemas.microsoft.com/office/drawing/2014/main" id="{790AE0D6-A164-7A71-DC07-208AF0EB4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3956050"/>
            <a:ext cx="6556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6" name="Line 30">
            <a:extLst>
              <a:ext uri="{FF2B5EF4-FFF2-40B4-BE49-F238E27FC236}">
                <a16:creationId xmlns:a16="http://schemas.microsoft.com/office/drawing/2014/main" id="{F704AC4A-1BC4-FE44-CBA4-80974C5A6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3937000"/>
            <a:ext cx="635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7" name="Line 31">
            <a:extLst>
              <a:ext uri="{FF2B5EF4-FFF2-40B4-BE49-F238E27FC236}">
                <a16:creationId xmlns:a16="http://schemas.microsoft.com/office/drawing/2014/main" id="{8A1CB434-1874-08BF-0DA6-89FCD17EE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4175125"/>
            <a:ext cx="396875" cy="4762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8" name="Line 32">
            <a:extLst>
              <a:ext uri="{FF2B5EF4-FFF2-40B4-BE49-F238E27FC236}">
                <a16:creationId xmlns:a16="http://schemas.microsoft.com/office/drawing/2014/main" id="{5E140C79-8D50-AD43-BACB-2CAA0933A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413" y="3159125"/>
            <a:ext cx="439737" cy="558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9" name="Line 33">
            <a:extLst>
              <a:ext uri="{FF2B5EF4-FFF2-40B4-BE49-F238E27FC236}">
                <a16:creationId xmlns:a16="http://schemas.microsoft.com/office/drawing/2014/main" id="{5DAE485F-AC63-2381-7766-B1BB8EC49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863" y="4392613"/>
            <a:ext cx="0" cy="69691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2AA6D4FF-B981-AB14-4363-B3FB1B7FD9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95CC1B-3522-4938-8D83-C59436129087}" type="datetime1">
              <a:rPr lang="en-US" smtClean="0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4F0A6014-045A-BBA3-8E0B-E4FB3FD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FB72138-71A4-44E5-A98B-303D4A536682}" type="slidenum">
              <a:rPr lang="en-US" altLang="en-US">
                <a:solidFill>
                  <a:schemeClr val="bg1"/>
                </a:solidFill>
              </a:rPr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0440" name="Oval 40">
            <a:extLst>
              <a:ext uri="{FF2B5EF4-FFF2-40B4-BE49-F238E27FC236}">
                <a16:creationId xmlns:a16="http://schemas.microsoft.com/office/drawing/2014/main" id="{014E8F83-DB54-69F9-6BD1-38792D9C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3652838"/>
            <a:ext cx="598488" cy="5842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2F1721A8-8442-DC12-C97B-095C14133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Build Network from Stars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86C1DC01-D924-1F29-5C5E-8A2C01B2A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638800"/>
            <a:ext cx="8610600" cy="121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/>
              <a:t>Switches (or stars) to build networks that do not behave like in a star topology</a:t>
            </a:r>
          </a:p>
        </p:txBody>
      </p:sp>
      <p:sp>
        <p:nvSpPr>
          <p:cNvPr id="26631" name="Freeform 5">
            <a:extLst>
              <a:ext uri="{FF2B5EF4-FFF2-40B4-BE49-F238E27FC236}">
                <a16:creationId xmlns:a16="http://schemas.microsoft.com/office/drawing/2014/main" id="{86D40B5C-8E69-A995-7CD9-F6588C412912}"/>
              </a:ext>
            </a:extLst>
          </p:cNvPr>
          <p:cNvSpPr>
            <a:spLocks/>
          </p:cNvSpPr>
          <p:nvPr/>
        </p:nvSpPr>
        <p:spPr bwMode="auto">
          <a:xfrm>
            <a:off x="4360863" y="3092450"/>
            <a:ext cx="1011237" cy="846138"/>
          </a:xfrm>
          <a:custGeom>
            <a:avLst/>
            <a:gdLst>
              <a:gd name="T0" fmla="*/ 0 w 637"/>
              <a:gd name="T1" fmla="*/ 2147483646 h 533"/>
              <a:gd name="T2" fmla="*/ 2147483646 w 637"/>
              <a:gd name="T3" fmla="*/ 2147483646 h 533"/>
              <a:gd name="T4" fmla="*/ 2147483646 w 637"/>
              <a:gd name="T5" fmla="*/ 2147483646 h 533"/>
              <a:gd name="T6" fmla="*/ 2147483646 w 637"/>
              <a:gd name="T7" fmla="*/ 2147483646 h 533"/>
              <a:gd name="T8" fmla="*/ 2147483646 w 637"/>
              <a:gd name="T9" fmla="*/ 2147483646 h 533"/>
              <a:gd name="T10" fmla="*/ 2147483646 w 637"/>
              <a:gd name="T11" fmla="*/ 2147483646 h 533"/>
              <a:gd name="T12" fmla="*/ 2147483646 w 637"/>
              <a:gd name="T13" fmla="*/ 2147483646 h 533"/>
              <a:gd name="T14" fmla="*/ 2147483646 w 637"/>
              <a:gd name="T15" fmla="*/ 0 h 533"/>
              <a:gd name="T16" fmla="*/ 2147483646 w 637"/>
              <a:gd name="T17" fmla="*/ 2147483646 h 533"/>
              <a:gd name="T18" fmla="*/ 2147483646 w 637"/>
              <a:gd name="T19" fmla="*/ 2147483646 h 533"/>
              <a:gd name="T20" fmla="*/ 2147483646 w 637"/>
              <a:gd name="T21" fmla="*/ 2147483646 h 533"/>
              <a:gd name="T22" fmla="*/ 2147483646 w 637"/>
              <a:gd name="T23" fmla="*/ 2147483646 h 533"/>
              <a:gd name="T24" fmla="*/ 2147483646 w 637"/>
              <a:gd name="T25" fmla="*/ 2147483646 h 533"/>
              <a:gd name="T26" fmla="*/ 2147483646 w 637"/>
              <a:gd name="T27" fmla="*/ 2147483646 h 533"/>
              <a:gd name="T28" fmla="*/ 2147483646 w 637"/>
              <a:gd name="T29" fmla="*/ 2147483646 h 533"/>
              <a:gd name="T30" fmla="*/ 2147483646 w 637"/>
              <a:gd name="T31" fmla="*/ 2147483646 h 533"/>
              <a:gd name="T32" fmla="*/ 2147483646 w 637"/>
              <a:gd name="T33" fmla="*/ 2147483646 h 533"/>
              <a:gd name="T34" fmla="*/ 2147483646 w 637"/>
              <a:gd name="T35" fmla="*/ 2147483646 h 533"/>
              <a:gd name="T36" fmla="*/ 2147483646 w 637"/>
              <a:gd name="T37" fmla="*/ 2147483646 h 533"/>
              <a:gd name="T38" fmla="*/ 2147483646 w 637"/>
              <a:gd name="T39" fmla="*/ 2147483646 h 533"/>
              <a:gd name="T40" fmla="*/ 2147483646 w 637"/>
              <a:gd name="T41" fmla="*/ 2147483646 h 533"/>
              <a:gd name="T42" fmla="*/ 2147483646 w 637"/>
              <a:gd name="T43" fmla="*/ 2147483646 h 533"/>
              <a:gd name="T44" fmla="*/ 2147483646 w 637"/>
              <a:gd name="T45" fmla="*/ 2147483646 h 533"/>
              <a:gd name="T46" fmla="*/ 2147483646 w 637"/>
              <a:gd name="T47" fmla="*/ 2147483646 h 533"/>
              <a:gd name="T48" fmla="*/ 2147483646 w 637"/>
              <a:gd name="T49" fmla="*/ 2147483646 h 533"/>
              <a:gd name="T50" fmla="*/ 2147483646 w 637"/>
              <a:gd name="T51" fmla="*/ 2147483646 h 533"/>
              <a:gd name="T52" fmla="*/ 2147483646 w 637"/>
              <a:gd name="T53" fmla="*/ 2147483646 h 533"/>
              <a:gd name="T54" fmla="*/ 2147483646 w 637"/>
              <a:gd name="T55" fmla="*/ 2147483646 h 533"/>
              <a:gd name="T56" fmla="*/ 2147483646 w 637"/>
              <a:gd name="T57" fmla="*/ 2147483646 h 533"/>
              <a:gd name="T58" fmla="*/ 2147483646 w 637"/>
              <a:gd name="T59" fmla="*/ 2147483646 h 533"/>
              <a:gd name="T60" fmla="*/ 2147483646 w 637"/>
              <a:gd name="T61" fmla="*/ 2147483646 h 533"/>
              <a:gd name="T62" fmla="*/ 2147483646 w 637"/>
              <a:gd name="T63" fmla="*/ 2147483646 h 533"/>
              <a:gd name="T64" fmla="*/ 2147483646 w 637"/>
              <a:gd name="T65" fmla="*/ 2147483646 h 533"/>
              <a:gd name="T66" fmla="*/ 2147483646 w 637"/>
              <a:gd name="T67" fmla="*/ 2147483646 h 533"/>
              <a:gd name="T68" fmla="*/ 2147483646 w 637"/>
              <a:gd name="T69" fmla="*/ 2147483646 h 533"/>
              <a:gd name="T70" fmla="*/ 2147483646 w 637"/>
              <a:gd name="T71" fmla="*/ 2147483646 h 533"/>
              <a:gd name="T72" fmla="*/ 2147483646 w 637"/>
              <a:gd name="T73" fmla="*/ 2147483646 h 533"/>
              <a:gd name="T74" fmla="*/ 2147483646 w 637"/>
              <a:gd name="T75" fmla="*/ 2147483646 h 533"/>
              <a:gd name="T76" fmla="*/ 2147483646 w 637"/>
              <a:gd name="T77" fmla="*/ 2147483646 h 533"/>
              <a:gd name="T78" fmla="*/ 2147483646 w 637"/>
              <a:gd name="T79" fmla="*/ 2147483646 h 533"/>
              <a:gd name="T80" fmla="*/ 2147483646 w 637"/>
              <a:gd name="T81" fmla="*/ 2147483646 h 533"/>
              <a:gd name="T82" fmla="*/ 2147483646 w 637"/>
              <a:gd name="T83" fmla="*/ 2147483646 h 533"/>
              <a:gd name="T84" fmla="*/ 2147483646 w 637"/>
              <a:gd name="T85" fmla="*/ 2147483646 h 533"/>
              <a:gd name="T86" fmla="*/ 2147483646 w 637"/>
              <a:gd name="T87" fmla="*/ 2147483646 h 533"/>
              <a:gd name="T88" fmla="*/ 2147483646 w 637"/>
              <a:gd name="T89" fmla="*/ 2147483646 h 533"/>
              <a:gd name="T90" fmla="*/ 2147483646 w 637"/>
              <a:gd name="T91" fmla="*/ 2147483646 h 533"/>
              <a:gd name="T92" fmla="*/ 2147483646 w 637"/>
              <a:gd name="T93" fmla="*/ 2147483646 h 533"/>
              <a:gd name="T94" fmla="*/ 2147483646 w 637"/>
              <a:gd name="T95" fmla="*/ 2147483646 h 533"/>
              <a:gd name="T96" fmla="*/ 2147483646 w 637"/>
              <a:gd name="T97" fmla="*/ 2147483646 h 533"/>
              <a:gd name="T98" fmla="*/ 2147483646 w 637"/>
              <a:gd name="T99" fmla="*/ 2147483646 h 533"/>
              <a:gd name="T100" fmla="*/ 2147483646 w 637"/>
              <a:gd name="T101" fmla="*/ 2147483646 h 53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7"/>
              <a:gd name="T154" fmla="*/ 0 h 533"/>
              <a:gd name="T155" fmla="*/ 637 w 637"/>
              <a:gd name="T156" fmla="*/ 533 h 53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7" h="533">
                <a:moveTo>
                  <a:pt x="0" y="56"/>
                </a:moveTo>
                <a:lnTo>
                  <a:pt x="5" y="54"/>
                </a:lnTo>
                <a:lnTo>
                  <a:pt x="15" y="45"/>
                </a:lnTo>
                <a:lnTo>
                  <a:pt x="32" y="34"/>
                </a:lnTo>
                <a:lnTo>
                  <a:pt x="53" y="24"/>
                </a:lnTo>
                <a:lnTo>
                  <a:pt x="81" y="13"/>
                </a:lnTo>
                <a:lnTo>
                  <a:pt x="111" y="5"/>
                </a:lnTo>
                <a:lnTo>
                  <a:pt x="145" y="0"/>
                </a:lnTo>
                <a:lnTo>
                  <a:pt x="179" y="3"/>
                </a:lnTo>
                <a:lnTo>
                  <a:pt x="215" y="11"/>
                </a:lnTo>
                <a:lnTo>
                  <a:pt x="251" y="30"/>
                </a:lnTo>
                <a:lnTo>
                  <a:pt x="283" y="54"/>
                </a:lnTo>
                <a:lnTo>
                  <a:pt x="307" y="77"/>
                </a:lnTo>
                <a:lnTo>
                  <a:pt x="326" y="101"/>
                </a:lnTo>
                <a:lnTo>
                  <a:pt x="337" y="122"/>
                </a:lnTo>
                <a:lnTo>
                  <a:pt x="345" y="141"/>
                </a:lnTo>
                <a:lnTo>
                  <a:pt x="349" y="156"/>
                </a:lnTo>
                <a:lnTo>
                  <a:pt x="351" y="171"/>
                </a:lnTo>
                <a:lnTo>
                  <a:pt x="351" y="181"/>
                </a:lnTo>
                <a:lnTo>
                  <a:pt x="349" y="188"/>
                </a:lnTo>
                <a:lnTo>
                  <a:pt x="349" y="190"/>
                </a:lnTo>
                <a:lnTo>
                  <a:pt x="351" y="188"/>
                </a:lnTo>
                <a:lnTo>
                  <a:pt x="358" y="184"/>
                </a:lnTo>
                <a:lnTo>
                  <a:pt x="369" y="177"/>
                </a:lnTo>
                <a:lnTo>
                  <a:pt x="383" y="171"/>
                </a:lnTo>
                <a:lnTo>
                  <a:pt x="400" y="167"/>
                </a:lnTo>
                <a:lnTo>
                  <a:pt x="420" y="162"/>
                </a:lnTo>
                <a:lnTo>
                  <a:pt x="439" y="162"/>
                </a:lnTo>
                <a:lnTo>
                  <a:pt x="462" y="167"/>
                </a:lnTo>
                <a:lnTo>
                  <a:pt x="483" y="175"/>
                </a:lnTo>
                <a:lnTo>
                  <a:pt x="505" y="190"/>
                </a:lnTo>
                <a:lnTo>
                  <a:pt x="524" y="209"/>
                </a:lnTo>
                <a:lnTo>
                  <a:pt x="539" y="230"/>
                </a:lnTo>
                <a:lnTo>
                  <a:pt x="545" y="250"/>
                </a:lnTo>
                <a:lnTo>
                  <a:pt x="549" y="271"/>
                </a:lnTo>
                <a:lnTo>
                  <a:pt x="549" y="288"/>
                </a:lnTo>
                <a:lnTo>
                  <a:pt x="547" y="305"/>
                </a:lnTo>
                <a:lnTo>
                  <a:pt x="543" y="320"/>
                </a:lnTo>
                <a:lnTo>
                  <a:pt x="539" y="331"/>
                </a:lnTo>
                <a:lnTo>
                  <a:pt x="537" y="337"/>
                </a:lnTo>
                <a:lnTo>
                  <a:pt x="535" y="341"/>
                </a:lnTo>
                <a:lnTo>
                  <a:pt x="539" y="341"/>
                </a:lnTo>
                <a:lnTo>
                  <a:pt x="545" y="348"/>
                </a:lnTo>
                <a:lnTo>
                  <a:pt x="558" y="354"/>
                </a:lnTo>
                <a:lnTo>
                  <a:pt x="571" y="367"/>
                </a:lnTo>
                <a:lnTo>
                  <a:pt x="586" y="382"/>
                </a:lnTo>
                <a:lnTo>
                  <a:pt x="601" y="403"/>
                </a:lnTo>
                <a:lnTo>
                  <a:pt x="613" y="426"/>
                </a:lnTo>
                <a:lnTo>
                  <a:pt x="626" y="456"/>
                </a:lnTo>
                <a:lnTo>
                  <a:pt x="632" y="492"/>
                </a:lnTo>
                <a:lnTo>
                  <a:pt x="637" y="5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Freeform 6">
            <a:extLst>
              <a:ext uri="{FF2B5EF4-FFF2-40B4-BE49-F238E27FC236}">
                <a16:creationId xmlns:a16="http://schemas.microsoft.com/office/drawing/2014/main" id="{A29F19DC-DF72-B083-4871-59654BB73F95}"/>
              </a:ext>
            </a:extLst>
          </p:cNvPr>
          <p:cNvSpPr>
            <a:spLocks/>
          </p:cNvSpPr>
          <p:nvPr/>
        </p:nvSpPr>
        <p:spPr bwMode="auto">
          <a:xfrm>
            <a:off x="3043238" y="3062288"/>
            <a:ext cx="1317625" cy="909637"/>
          </a:xfrm>
          <a:custGeom>
            <a:avLst/>
            <a:gdLst>
              <a:gd name="T0" fmla="*/ 0 w 830"/>
              <a:gd name="T1" fmla="*/ 2147483646 h 573"/>
              <a:gd name="T2" fmla="*/ 2147483646 w 830"/>
              <a:gd name="T3" fmla="*/ 2147483646 h 573"/>
              <a:gd name="T4" fmla="*/ 2147483646 w 830"/>
              <a:gd name="T5" fmla="*/ 2147483646 h 573"/>
              <a:gd name="T6" fmla="*/ 2147483646 w 830"/>
              <a:gd name="T7" fmla="*/ 2147483646 h 573"/>
              <a:gd name="T8" fmla="*/ 2147483646 w 830"/>
              <a:gd name="T9" fmla="*/ 2147483646 h 573"/>
              <a:gd name="T10" fmla="*/ 2147483646 w 830"/>
              <a:gd name="T11" fmla="*/ 2147483646 h 573"/>
              <a:gd name="T12" fmla="*/ 2147483646 w 830"/>
              <a:gd name="T13" fmla="*/ 2147483646 h 573"/>
              <a:gd name="T14" fmla="*/ 2147483646 w 830"/>
              <a:gd name="T15" fmla="*/ 2147483646 h 573"/>
              <a:gd name="T16" fmla="*/ 2147483646 w 830"/>
              <a:gd name="T17" fmla="*/ 2147483646 h 573"/>
              <a:gd name="T18" fmla="*/ 2147483646 w 830"/>
              <a:gd name="T19" fmla="*/ 2147483646 h 573"/>
              <a:gd name="T20" fmla="*/ 2147483646 w 830"/>
              <a:gd name="T21" fmla="*/ 2147483646 h 573"/>
              <a:gd name="T22" fmla="*/ 2147483646 w 830"/>
              <a:gd name="T23" fmla="*/ 2147483646 h 573"/>
              <a:gd name="T24" fmla="*/ 2147483646 w 830"/>
              <a:gd name="T25" fmla="*/ 2147483646 h 573"/>
              <a:gd name="T26" fmla="*/ 2147483646 w 830"/>
              <a:gd name="T27" fmla="*/ 2147483646 h 573"/>
              <a:gd name="T28" fmla="*/ 2147483646 w 830"/>
              <a:gd name="T29" fmla="*/ 2147483646 h 573"/>
              <a:gd name="T30" fmla="*/ 2147483646 w 830"/>
              <a:gd name="T31" fmla="*/ 2147483646 h 573"/>
              <a:gd name="T32" fmla="*/ 2147483646 w 830"/>
              <a:gd name="T33" fmla="*/ 2147483646 h 573"/>
              <a:gd name="T34" fmla="*/ 2147483646 w 830"/>
              <a:gd name="T35" fmla="*/ 2147483646 h 573"/>
              <a:gd name="T36" fmla="*/ 2147483646 w 830"/>
              <a:gd name="T37" fmla="*/ 2147483646 h 573"/>
              <a:gd name="T38" fmla="*/ 2147483646 w 830"/>
              <a:gd name="T39" fmla="*/ 2147483646 h 573"/>
              <a:gd name="T40" fmla="*/ 2147483646 w 830"/>
              <a:gd name="T41" fmla="*/ 2147483646 h 573"/>
              <a:gd name="T42" fmla="*/ 2147483646 w 830"/>
              <a:gd name="T43" fmla="*/ 2147483646 h 573"/>
              <a:gd name="T44" fmla="*/ 2147483646 w 830"/>
              <a:gd name="T45" fmla="*/ 2147483646 h 573"/>
              <a:gd name="T46" fmla="*/ 2147483646 w 830"/>
              <a:gd name="T47" fmla="*/ 2147483646 h 573"/>
              <a:gd name="T48" fmla="*/ 2147483646 w 830"/>
              <a:gd name="T49" fmla="*/ 2147483646 h 573"/>
              <a:gd name="T50" fmla="*/ 2147483646 w 830"/>
              <a:gd name="T51" fmla="*/ 2147483646 h 573"/>
              <a:gd name="T52" fmla="*/ 2147483646 w 830"/>
              <a:gd name="T53" fmla="*/ 2147483646 h 573"/>
              <a:gd name="T54" fmla="*/ 2147483646 w 830"/>
              <a:gd name="T55" fmla="*/ 2147483646 h 573"/>
              <a:gd name="T56" fmla="*/ 2147483646 w 830"/>
              <a:gd name="T57" fmla="*/ 2147483646 h 573"/>
              <a:gd name="T58" fmla="*/ 2147483646 w 830"/>
              <a:gd name="T59" fmla="*/ 2147483646 h 573"/>
              <a:gd name="T60" fmla="*/ 2147483646 w 830"/>
              <a:gd name="T61" fmla="*/ 0 h 573"/>
              <a:gd name="T62" fmla="*/ 2147483646 w 830"/>
              <a:gd name="T63" fmla="*/ 2147483646 h 573"/>
              <a:gd name="T64" fmla="*/ 2147483646 w 830"/>
              <a:gd name="T65" fmla="*/ 2147483646 h 573"/>
              <a:gd name="T66" fmla="*/ 2147483646 w 830"/>
              <a:gd name="T67" fmla="*/ 2147483646 h 573"/>
              <a:gd name="T68" fmla="*/ 2147483646 w 830"/>
              <a:gd name="T69" fmla="*/ 2147483646 h 573"/>
              <a:gd name="T70" fmla="*/ 2147483646 w 830"/>
              <a:gd name="T71" fmla="*/ 2147483646 h 57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0"/>
              <a:gd name="T109" fmla="*/ 0 h 573"/>
              <a:gd name="T110" fmla="*/ 830 w 830"/>
              <a:gd name="T111" fmla="*/ 573 h 57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0" h="573">
                <a:moveTo>
                  <a:pt x="2" y="573"/>
                </a:moveTo>
                <a:lnTo>
                  <a:pt x="0" y="550"/>
                </a:lnTo>
                <a:lnTo>
                  <a:pt x="2" y="509"/>
                </a:lnTo>
                <a:lnTo>
                  <a:pt x="11" y="475"/>
                </a:lnTo>
                <a:lnTo>
                  <a:pt x="21" y="445"/>
                </a:lnTo>
                <a:lnTo>
                  <a:pt x="34" y="420"/>
                </a:lnTo>
                <a:lnTo>
                  <a:pt x="49" y="399"/>
                </a:lnTo>
                <a:lnTo>
                  <a:pt x="64" y="384"/>
                </a:lnTo>
                <a:lnTo>
                  <a:pt x="79" y="371"/>
                </a:lnTo>
                <a:lnTo>
                  <a:pt x="89" y="364"/>
                </a:lnTo>
                <a:lnTo>
                  <a:pt x="98" y="358"/>
                </a:lnTo>
                <a:lnTo>
                  <a:pt x="100" y="358"/>
                </a:lnTo>
                <a:lnTo>
                  <a:pt x="98" y="356"/>
                </a:lnTo>
                <a:lnTo>
                  <a:pt x="96" y="347"/>
                </a:lnTo>
                <a:lnTo>
                  <a:pt x="92" y="337"/>
                </a:lnTo>
                <a:lnTo>
                  <a:pt x="89" y="322"/>
                </a:lnTo>
                <a:lnTo>
                  <a:pt x="87" y="307"/>
                </a:lnTo>
                <a:lnTo>
                  <a:pt x="87" y="288"/>
                </a:lnTo>
                <a:lnTo>
                  <a:pt x="89" y="266"/>
                </a:lnTo>
                <a:lnTo>
                  <a:pt x="98" y="247"/>
                </a:lnTo>
                <a:lnTo>
                  <a:pt x="111" y="226"/>
                </a:lnTo>
                <a:lnTo>
                  <a:pt x="130" y="207"/>
                </a:lnTo>
                <a:lnTo>
                  <a:pt x="151" y="192"/>
                </a:lnTo>
                <a:lnTo>
                  <a:pt x="175" y="183"/>
                </a:lnTo>
                <a:lnTo>
                  <a:pt x="196" y="179"/>
                </a:lnTo>
                <a:lnTo>
                  <a:pt x="217" y="179"/>
                </a:lnTo>
                <a:lnTo>
                  <a:pt x="236" y="183"/>
                </a:lnTo>
                <a:lnTo>
                  <a:pt x="253" y="190"/>
                </a:lnTo>
                <a:lnTo>
                  <a:pt x="266" y="194"/>
                </a:lnTo>
                <a:lnTo>
                  <a:pt x="277" y="200"/>
                </a:lnTo>
                <a:lnTo>
                  <a:pt x="283" y="205"/>
                </a:lnTo>
                <a:lnTo>
                  <a:pt x="285" y="207"/>
                </a:lnTo>
                <a:lnTo>
                  <a:pt x="285" y="205"/>
                </a:lnTo>
                <a:lnTo>
                  <a:pt x="285" y="198"/>
                </a:lnTo>
                <a:lnTo>
                  <a:pt x="285" y="188"/>
                </a:lnTo>
                <a:lnTo>
                  <a:pt x="285" y="173"/>
                </a:lnTo>
                <a:lnTo>
                  <a:pt x="290" y="158"/>
                </a:lnTo>
                <a:lnTo>
                  <a:pt x="298" y="139"/>
                </a:lnTo>
                <a:lnTo>
                  <a:pt x="311" y="117"/>
                </a:lnTo>
                <a:lnTo>
                  <a:pt x="328" y="94"/>
                </a:lnTo>
                <a:lnTo>
                  <a:pt x="351" y="71"/>
                </a:lnTo>
                <a:lnTo>
                  <a:pt x="383" y="47"/>
                </a:lnTo>
                <a:lnTo>
                  <a:pt x="419" y="28"/>
                </a:lnTo>
                <a:lnTo>
                  <a:pt x="456" y="19"/>
                </a:lnTo>
                <a:lnTo>
                  <a:pt x="492" y="17"/>
                </a:lnTo>
                <a:lnTo>
                  <a:pt x="524" y="22"/>
                </a:lnTo>
                <a:lnTo>
                  <a:pt x="556" y="30"/>
                </a:lnTo>
                <a:lnTo>
                  <a:pt x="581" y="41"/>
                </a:lnTo>
                <a:lnTo>
                  <a:pt x="605" y="53"/>
                </a:lnTo>
                <a:lnTo>
                  <a:pt x="620" y="64"/>
                </a:lnTo>
                <a:lnTo>
                  <a:pt x="632" y="71"/>
                </a:lnTo>
                <a:lnTo>
                  <a:pt x="634" y="73"/>
                </a:lnTo>
                <a:lnTo>
                  <a:pt x="634" y="71"/>
                </a:lnTo>
                <a:lnTo>
                  <a:pt x="637" y="66"/>
                </a:lnTo>
                <a:lnTo>
                  <a:pt x="639" y="58"/>
                </a:lnTo>
                <a:lnTo>
                  <a:pt x="643" y="47"/>
                </a:lnTo>
                <a:lnTo>
                  <a:pt x="649" y="36"/>
                </a:lnTo>
                <a:lnTo>
                  <a:pt x="658" y="26"/>
                </a:lnTo>
                <a:lnTo>
                  <a:pt x="671" y="15"/>
                </a:lnTo>
                <a:lnTo>
                  <a:pt x="685" y="7"/>
                </a:lnTo>
                <a:lnTo>
                  <a:pt x="707" y="2"/>
                </a:lnTo>
                <a:lnTo>
                  <a:pt x="732" y="0"/>
                </a:lnTo>
                <a:lnTo>
                  <a:pt x="758" y="2"/>
                </a:lnTo>
                <a:lnTo>
                  <a:pt x="779" y="7"/>
                </a:lnTo>
                <a:lnTo>
                  <a:pt x="796" y="15"/>
                </a:lnTo>
                <a:lnTo>
                  <a:pt x="807" y="26"/>
                </a:lnTo>
                <a:lnTo>
                  <a:pt x="817" y="36"/>
                </a:lnTo>
                <a:lnTo>
                  <a:pt x="824" y="47"/>
                </a:lnTo>
                <a:lnTo>
                  <a:pt x="826" y="58"/>
                </a:lnTo>
                <a:lnTo>
                  <a:pt x="828" y="66"/>
                </a:lnTo>
                <a:lnTo>
                  <a:pt x="830" y="71"/>
                </a:lnTo>
                <a:lnTo>
                  <a:pt x="830" y="7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Freeform 7">
            <a:extLst>
              <a:ext uri="{FF2B5EF4-FFF2-40B4-BE49-F238E27FC236}">
                <a16:creationId xmlns:a16="http://schemas.microsoft.com/office/drawing/2014/main" id="{5AD217DC-4826-D560-832A-E0D575DD531E}"/>
              </a:ext>
            </a:extLst>
          </p:cNvPr>
          <p:cNvSpPr>
            <a:spLocks/>
          </p:cNvSpPr>
          <p:nvPr/>
        </p:nvSpPr>
        <p:spPr bwMode="auto">
          <a:xfrm>
            <a:off x="3046413" y="3968750"/>
            <a:ext cx="1014412" cy="835025"/>
          </a:xfrm>
          <a:custGeom>
            <a:avLst/>
            <a:gdLst>
              <a:gd name="T0" fmla="*/ 2147483646 w 639"/>
              <a:gd name="T1" fmla="*/ 2147483646 h 526"/>
              <a:gd name="T2" fmla="*/ 2147483646 w 639"/>
              <a:gd name="T3" fmla="*/ 2147483646 h 526"/>
              <a:gd name="T4" fmla="*/ 2147483646 w 639"/>
              <a:gd name="T5" fmla="*/ 2147483646 h 526"/>
              <a:gd name="T6" fmla="*/ 2147483646 w 639"/>
              <a:gd name="T7" fmla="*/ 2147483646 h 526"/>
              <a:gd name="T8" fmla="*/ 2147483646 w 639"/>
              <a:gd name="T9" fmla="*/ 2147483646 h 526"/>
              <a:gd name="T10" fmla="*/ 2147483646 w 639"/>
              <a:gd name="T11" fmla="*/ 2147483646 h 526"/>
              <a:gd name="T12" fmla="*/ 2147483646 w 639"/>
              <a:gd name="T13" fmla="*/ 2147483646 h 526"/>
              <a:gd name="T14" fmla="*/ 2147483646 w 639"/>
              <a:gd name="T15" fmla="*/ 2147483646 h 526"/>
              <a:gd name="T16" fmla="*/ 2147483646 w 639"/>
              <a:gd name="T17" fmla="*/ 2147483646 h 526"/>
              <a:gd name="T18" fmla="*/ 2147483646 w 639"/>
              <a:gd name="T19" fmla="*/ 2147483646 h 526"/>
              <a:gd name="T20" fmla="*/ 2147483646 w 639"/>
              <a:gd name="T21" fmla="*/ 2147483646 h 526"/>
              <a:gd name="T22" fmla="*/ 2147483646 w 639"/>
              <a:gd name="T23" fmla="*/ 2147483646 h 526"/>
              <a:gd name="T24" fmla="*/ 2147483646 w 639"/>
              <a:gd name="T25" fmla="*/ 2147483646 h 526"/>
              <a:gd name="T26" fmla="*/ 2147483646 w 639"/>
              <a:gd name="T27" fmla="*/ 2147483646 h 526"/>
              <a:gd name="T28" fmla="*/ 2147483646 w 639"/>
              <a:gd name="T29" fmla="*/ 2147483646 h 526"/>
              <a:gd name="T30" fmla="*/ 2147483646 w 639"/>
              <a:gd name="T31" fmla="*/ 2147483646 h 526"/>
              <a:gd name="T32" fmla="*/ 2147483646 w 639"/>
              <a:gd name="T33" fmla="*/ 2147483646 h 526"/>
              <a:gd name="T34" fmla="*/ 2147483646 w 639"/>
              <a:gd name="T35" fmla="*/ 2147483646 h 526"/>
              <a:gd name="T36" fmla="*/ 2147483646 w 639"/>
              <a:gd name="T37" fmla="*/ 2147483646 h 526"/>
              <a:gd name="T38" fmla="*/ 2147483646 w 639"/>
              <a:gd name="T39" fmla="*/ 2147483646 h 526"/>
              <a:gd name="T40" fmla="*/ 2147483646 w 639"/>
              <a:gd name="T41" fmla="*/ 2147483646 h 526"/>
              <a:gd name="T42" fmla="*/ 2147483646 w 639"/>
              <a:gd name="T43" fmla="*/ 2147483646 h 526"/>
              <a:gd name="T44" fmla="*/ 2147483646 w 639"/>
              <a:gd name="T45" fmla="*/ 2147483646 h 526"/>
              <a:gd name="T46" fmla="*/ 2147483646 w 639"/>
              <a:gd name="T47" fmla="*/ 2147483646 h 526"/>
              <a:gd name="T48" fmla="*/ 2147483646 w 639"/>
              <a:gd name="T49" fmla="*/ 2147483646 h 526"/>
              <a:gd name="T50" fmla="*/ 2147483646 w 639"/>
              <a:gd name="T51" fmla="*/ 2147483646 h 526"/>
              <a:gd name="T52" fmla="*/ 2147483646 w 639"/>
              <a:gd name="T53" fmla="*/ 2147483646 h 526"/>
              <a:gd name="T54" fmla="*/ 2147483646 w 639"/>
              <a:gd name="T55" fmla="*/ 2147483646 h 526"/>
              <a:gd name="T56" fmla="*/ 2147483646 w 639"/>
              <a:gd name="T57" fmla="*/ 2147483646 h 526"/>
              <a:gd name="T58" fmla="*/ 2147483646 w 639"/>
              <a:gd name="T59" fmla="*/ 2147483646 h 526"/>
              <a:gd name="T60" fmla="*/ 2147483646 w 639"/>
              <a:gd name="T61" fmla="*/ 2147483646 h 526"/>
              <a:gd name="T62" fmla="*/ 2147483646 w 639"/>
              <a:gd name="T63" fmla="*/ 2147483646 h 526"/>
              <a:gd name="T64" fmla="*/ 2147483646 w 639"/>
              <a:gd name="T65" fmla="*/ 2147483646 h 526"/>
              <a:gd name="T66" fmla="*/ 2147483646 w 639"/>
              <a:gd name="T67" fmla="*/ 2147483646 h 526"/>
              <a:gd name="T68" fmla="*/ 2147483646 w 639"/>
              <a:gd name="T69" fmla="*/ 2147483646 h 526"/>
              <a:gd name="T70" fmla="*/ 2147483646 w 639"/>
              <a:gd name="T71" fmla="*/ 2147483646 h 526"/>
              <a:gd name="T72" fmla="*/ 2147483646 w 639"/>
              <a:gd name="T73" fmla="*/ 2147483646 h 526"/>
              <a:gd name="T74" fmla="*/ 2147483646 w 639"/>
              <a:gd name="T75" fmla="*/ 2147483646 h 526"/>
              <a:gd name="T76" fmla="*/ 2147483646 w 639"/>
              <a:gd name="T77" fmla="*/ 2147483646 h 526"/>
              <a:gd name="T78" fmla="*/ 2147483646 w 639"/>
              <a:gd name="T79" fmla="*/ 2147483646 h 526"/>
              <a:gd name="T80" fmla="*/ 2147483646 w 639"/>
              <a:gd name="T81" fmla="*/ 2147483646 h 526"/>
              <a:gd name="T82" fmla="*/ 2147483646 w 639"/>
              <a:gd name="T83" fmla="*/ 2147483646 h 526"/>
              <a:gd name="T84" fmla="*/ 2147483646 w 639"/>
              <a:gd name="T85" fmla="*/ 2147483646 h 526"/>
              <a:gd name="T86" fmla="*/ 2147483646 w 639"/>
              <a:gd name="T87" fmla="*/ 2147483646 h 526"/>
              <a:gd name="T88" fmla="*/ 2147483646 w 639"/>
              <a:gd name="T89" fmla="*/ 2147483646 h 526"/>
              <a:gd name="T90" fmla="*/ 2147483646 w 639"/>
              <a:gd name="T91" fmla="*/ 2147483646 h 526"/>
              <a:gd name="T92" fmla="*/ 2147483646 w 639"/>
              <a:gd name="T93" fmla="*/ 2147483646 h 526"/>
              <a:gd name="T94" fmla="*/ 2147483646 w 639"/>
              <a:gd name="T95" fmla="*/ 2147483646 h 526"/>
              <a:gd name="T96" fmla="*/ 2147483646 w 639"/>
              <a:gd name="T97" fmla="*/ 2147483646 h 526"/>
              <a:gd name="T98" fmla="*/ 2147483646 w 639"/>
              <a:gd name="T99" fmla="*/ 2147483646 h 526"/>
              <a:gd name="T100" fmla="*/ 0 w 639"/>
              <a:gd name="T101" fmla="*/ 0 h 5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9"/>
              <a:gd name="T154" fmla="*/ 0 h 526"/>
              <a:gd name="T155" fmla="*/ 639 w 639"/>
              <a:gd name="T156" fmla="*/ 526 h 52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9" h="526">
                <a:moveTo>
                  <a:pt x="639" y="469"/>
                </a:moveTo>
                <a:lnTo>
                  <a:pt x="637" y="473"/>
                </a:lnTo>
                <a:lnTo>
                  <a:pt x="626" y="479"/>
                </a:lnTo>
                <a:lnTo>
                  <a:pt x="609" y="490"/>
                </a:lnTo>
                <a:lnTo>
                  <a:pt x="588" y="503"/>
                </a:lnTo>
                <a:lnTo>
                  <a:pt x="560" y="513"/>
                </a:lnTo>
                <a:lnTo>
                  <a:pt x="530" y="522"/>
                </a:lnTo>
                <a:lnTo>
                  <a:pt x="496" y="526"/>
                </a:lnTo>
                <a:lnTo>
                  <a:pt x="462" y="524"/>
                </a:lnTo>
                <a:lnTo>
                  <a:pt x="426" y="515"/>
                </a:lnTo>
                <a:lnTo>
                  <a:pt x="390" y="496"/>
                </a:lnTo>
                <a:lnTo>
                  <a:pt x="358" y="471"/>
                </a:lnTo>
                <a:lnTo>
                  <a:pt x="332" y="447"/>
                </a:lnTo>
                <a:lnTo>
                  <a:pt x="315" y="426"/>
                </a:lnTo>
                <a:lnTo>
                  <a:pt x="302" y="405"/>
                </a:lnTo>
                <a:lnTo>
                  <a:pt x="296" y="385"/>
                </a:lnTo>
                <a:lnTo>
                  <a:pt x="292" y="368"/>
                </a:lnTo>
                <a:lnTo>
                  <a:pt x="290" y="356"/>
                </a:lnTo>
                <a:lnTo>
                  <a:pt x="290" y="345"/>
                </a:lnTo>
                <a:lnTo>
                  <a:pt x="292" y="339"/>
                </a:lnTo>
                <a:lnTo>
                  <a:pt x="292" y="337"/>
                </a:lnTo>
                <a:lnTo>
                  <a:pt x="290" y="337"/>
                </a:lnTo>
                <a:lnTo>
                  <a:pt x="283" y="341"/>
                </a:lnTo>
                <a:lnTo>
                  <a:pt x="273" y="347"/>
                </a:lnTo>
                <a:lnTo>
                  <a:pt x="258" y="354"/>
                </a:lnTo>
                <a:lnTo>
                  <a:pt x="241" y="360"/>
                </a:lnTo>
                <a:lnTo>
                  <a:pt x="222" y="362"/>
                </a:lnTo>
                <a:lnTo>
                  <a:pt x="202" y="364"/>
                </a:lnTo>
                <a:lnTo>
                  <a:pt x="179" y="360"/>
                </a:lnTo>
                <a:lnTo>
                  <a:pt x="158" y="351"/>
                </a:lnTo>
                <a:lnTo>
                  <a:pt x="134" y="337"/>
                </a:lnTo>
                <a:lnTo>
                  <a:pt x="115" y="315"/>
                </a:lnTo>
                <a:lnTo>
                  <a:pt x="102" y="296"/>
                </a:lnTo>
                <a:lnTo>
                  <a:pt x="96" y="275"/>
                </a:lnTo>
                <a:lnTo>
                  <a:pt x="92" y="256"/>
                </a:lnTo>
                <a:lnTo>
                  <a:pt x="92" y="236"/>
                </a:lnTo>
                <a:lnTo>
                  <a:pt x="94" y="219"/>
                </a:lnTo>
                <a:lnTo>
                  <a:pt x="98" y="207"/>
                </a:lnTo>
                <a:lnTo>
                  <a:pt x="100" y="194"/>
                </a:lnTo>
                <a:lnTo>
                  <a:pt x="104" y="187"/>
                </a:lnTo>
                <a:lnTo>
                  <a:pt x="104" y="185"/>
                </a:lnTo>
                <a:lnTo>
                  <a:pt x="102" y="183"/>
                </a:lnTo>
                <a:lnTo>
                  <a:pt x="94" y="179"/>
                </a:lnTo>
                <a:lnTo>
                  <a:pt x="83" y="173"/>
                </a:lnTo>
                <a:lnTo>
                  <a:pt x="68" y="162"/>
                </a:lnTo>
                <a:lnTo>
                  <a:pt x="53" y="147"/>
                </a:lnTo>
                <a:lnTo>
                  <a:pt x="36" y="128"/>
                </a:lnTo>
                <a:lnTo>
                  <a:pt x="24" y="104"/>
                </a:lnTo>
                <a:lnTo>
                  <a:pt x="11" y="75"/>
                </a:lnTo>
                <a:lnTo>
                  <a:pt x="2" y="4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Freeform 8">
            <a:extLst>
              <a:ext uri="{FF2B5EF4-FFF2-40B4-BE49-F238E27FC236}">
                <a16:creationId xmlns:a16="http://schemas.microsoft.com/office/drawing/2014/main" id="{B2495353-6C79-6255-5391-F8230C6BE937}"/>
              </a:ext>
            </a:extLst>
          </p:cNvPr>
          <p:cNvSpPr>
            <a:spLocks/>
          </p:cNvSpPr>
          <p:nvPr/>
        </p:nvSpPr>
        <p:spPr bwMode="auto">
          <a:xfrm>
            <a:off x="4064000" y="3938588"/>
            <a:ext cx="1308100" cy="895350"/>
          </a:xfrm>
          <a:custGeom>
            <a:avLst/>
            <a:gdLst>
              <a:gd name="T0" fmla="*/ 2147483646 w 824"/>
              <a:gd name="T1" fmla="*/ 2147483646 h 564"/>
              <a:gd name="T2" fmla="*/ 2147483646 w 824"/>
              <a:gd name="T3" fmla="*/ 2147483646 h 564"/>
              <a:gd name="T4" fmla="*/ 2147483646 w 824"/>
              <a:gd name="T5" fmla="*/ 2147483646 h 564"/>
              <a:gd name="T6" fmla="*/ 2147483646 w 824"/>
              <a:gd name="T7" fmla="*/ 2147483646 h 564"/>
              <a:gd name="T8" fmla="*/ 2147483646 w 824"/>
              <a:gd name="T9" fmla="*/ 2147483646 h 564"/>
              <a:gd name="T10" fmla="*/ 2147483646 w 824"/>
              <a:gd name="T11" fmla="*/ 2147483646 h 564"/>
              <a:gd name="T12" fmla="*/ 2147483646 w 824"/>
              <a:gd name="T13" fmla="*/ 2147483646 h 564"/>
              <a:gd name="T14" fmla="*/ 2147483646 w 824"/>
              <a:gd name="T15" fmla="*/ 2147483646 h 564"/>
              <a:gd name="T16" fmla="*/ 2147483646 w 824"/>
              <a:gd name="T17" fmla="*/ 2147483646 h 564"/>
              <a:gd name="T18" fmla="*/ 2147483646 w 824"/>
              <a:gd name="T19" fmla="*/ 2147483646 h 564"/>
              <a:gd name="T20" fmla="*/ 2147483646 w 824"/>
              <a:gd name="T21" fmla="*/ 2147483646 h 564"/>
              <a:gd name="T22" fmla="*/ 2147483646 w 824"/>
              <a:gd name="T23" fmla="*/ 2147483646 h 564"/>
              <a:gd name="T24" fmla="*/ 2147483646 w 824"/>
              <a:gd name="T25" fmla="*/ 2147483646 h 564"/>
              <a:gd name="T26" fmla="*/ 2147483646 w 824"/>
              <a:gd name="T27" fmla="*/ 2147483646 h 564"/>
              <a:gd name="T28" fmla="*/ 2147483646 w 824"/>
              <a:gd name="T29" fmla="*/ 2147483646 h 564"/>
              <a:gd name="T30" fmla="*/ 2147483646 w 824"/>
              <a:gd name="T31" fmla="*/ 2147483646 h 564"/>
              <a:gd name="T32" fmla="*/ 2147483646 w 824"/>
              <a:gd name="T33" fmla="*/ 2147483646 h 564"/>
              <a:gd name="T34" fmla="*/ 2147483646 w 824"/>
              <a:gd name="T35" fmla="*/ 2147483646 h 564"/>
              <a:gd name="T36" fmla="*/ 2147483646 w 824"/>
              <a:gd name="T37" fmla="*/ 2147483646 h 564"/>
              <a:gd name="T38" fmla="*/ 2147483646 w 824"/>
              <a:gd name="T39" fmla="*/ 2147483646 h 564"/>
              <a:gd name="T40" fmla="*/ 2147483646 w 824"/>
              <a:gd name="T41" fmla="*/ 2147483646 h 564"/>
              <a:gd name="T42" fmla="*/ 2147483646 w 824"/>
              <a:gd name="T43" fmla="*/ 2147483646 h 564"/>
              <a:gd name="T44" fmla="*/ 2147483646 w 824"/>
              <a:gd name="T45" fmla="*/ 2147483646 h 564"/>
              <a:gd name="T46" fmla="*/ 2147483646 w 824"/>
              <a:gd name="T47" fmla="*/ 2147483646 h 564"/>
              <a:gd name="T48" fmla="*/ 2147483646 w 824"/>
              <a:gd name="T49" fmla="*/ 2147483646 h 564"/>
              <a:gd name="T50" fmla="*/ 2147483646 w 824"/>
              <a:gd name="T51" fmla="*/ 2147483646 h 564"/>
              <a:gd name="T52" fmla="*/ 2147483646 w 824"/>
              <a:gd name="T53" fmla="*/ 2147483646 h 564"/>
              <a:gd name="T54" fmla="*/ 2147483646 w 824"/>
              <a:gd name="T55" fmla="*/ 2147483646 h 564"/>
              <a:gd name="T56" fmla="*/ 2147483646 w 824"/>
              <a:gd name="T57" fmla="*/ 2147483646 h 564"/>
              <a:gd name="T58" fmla="*/ 2147483646 w 824"/>
              <a:gd name="T59" fmla="*/ 2147483646 h 564"/>
              <a:gd name="T60" fmla="*/ 2147483646 w 824"/>
              <a:gd name="T61" fmla="*/ 2147483646 h 564"/>
              <a:gd name="T62" fmla="*/ 2147483646 w 824"/>
              <a:gd name="T63" fmla="*/ 2147483646 h 564"/>
              <a:gd name="T64" fmla="*/ 2147483646 w 824"/>
              <a:gd name="T65" fmla="*/ 2147483646 h 564"/>
              <a:gd name="T66" fmla="*/ 2147483646 w 824"/>
              <a:gd name="T67" fmla="*/ 2147483646 h 564"/>
              <a:gd name="T68" fmla="*/ 0 w 824"/>
              <a:gd name="T69" fmla="*/ 2147483646 h 5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24"/>
              <a:gd name="T106" fmla="*/ 0 h 564"/>
              <a:gd name="T107" fmla="*/ 824 w 824"/>
              <a:gd name="T108" fmla="*/ 564 h 56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24" h="564">
                <a:moveTo>
                  <a:pt x="824" y="0"/>
                </a:moveTo>
                <a:lnTo>
                  <a:pt x="822" y="42"/>
                </a:lnTo>
                <a:lnTo>
                  <a:pt x="813" y="79"/>
                </a:lnTo>
                <a:lnTo>
                  <a:pt x="802" y="108"/>
                </a:lnTo>
                <a:lnTo>
                  <a:pt x="790" y="136"/>
                </a:lnTo>
                <a:lnTo>
                  <a:pt x="777" y="157"/>
                </a:lnTo>
                <a:lnTo>
                  <a:pt x="762" y="177"/>
                </a:lnTo>
                <a:lnTo>
                  <a:pt x="749" y="189"/>
                </a:lnTo>
                <a:lnTo>
                  <a:pt x="739" y="198"/>
                </a:lnTo>
                <a:lnTo>
                  <a:pt x="732" y="204"/>
                </a:lnTo>
                <a:lnTo>
                  <a:pt x="730" y="206"/>
                </a:lnTo>
                <a:lnTo>
                  <a:pt x="730" y="209"/>
                </a:lnTo>
                <a:lnTo>
                  <a:pt x="734" y="215"/>
                </a:lnTo>
                <a:lnTo>
                  <a:pt x="739" y="226"/>
                </a:lnTo>
                <a:lnTo>
                  <a:pt x="741" y="241"/>
                </a:lnTo>
                <a:lnTo>
                  <a:pt x="743" y="258"/>
                </a:lnTo>
                <a:lnTo>
                  <a:pt x="743" y="277"/>
                </a:lnTo>
                <a:lnTo>
                  <a:pt x="741" y="296"/>
                </a:lnTo>
                <a:lnTo>
                  <a:pt x="732" y="317"/>
                </a:lnTo>
                <a:lnTo>
                  <a:pt x="719" y="336"/>
                </a:lnTo>
                <a:lnTo>
                  <a:pt x="700" y="358"/>
                </a:lnTo>
                <a:lnTo>
                  <a:pt x="677" y="373"/>
                </a:lnTo>
                <a:lnTo>
                  <a:pt x="656" y="381"/>
                </a:lnTo>
                <a:lnTo>
                  <a:pt x="634" y="383"/>
                </a:lnTo>
                <a:lnTo>
                  <a:pt x="613" y="383"/>
                </a:lnTo>
                <a:lnTo>
                  <a:pt x="594" y="379"/>
                </a:lnTo>
                <a:lnTo>
                  <a:pt x="577" y="375"/>
                </a:lnTo>
                <a:lnTo>
                  <a:pt x="564" y="368"/>
                </a:lnTo>
                <a:lnTo>
                  <a:pt x="553" y="362"/>
                </a:lnTo>
                <a:lnTo>
                  <a:pt x="545" y="358"/>
                </a:lnTo>
                <a:lnTo>
                  <a:pt x="543" y="358"/>
                </a:lnTo>
                <a:lnTo>
                  <a:pt x="545" y="360"/>
                </a:lnTo>
                <a:lnTo>
                  <a:pt x="545" y="366"/>
                </a:lnTo>
                <a:lnTo>
                  <a:pt x="545" y="377"/>
                </a:lnTo>
                <a:lnTo>
                  <a:pt x="543" y="390"/>
                </a:lnTo>
                <a:lnTo>
                  <a:pt x="541" y="407"/>
                </a:lnTo>
                <a:lnTo>
                  <a:pt x="532" y="426"/>
                </a:lnTo>
                <a:lnTo>
                  <a:pt x="519" y="447"/>
                </a:lnTo>
                <a:lnTo>
                  <a:pt x="502" y="468"/>
                </a:lnTo>
                <a:lnTo>
                  <a:pt x="477" y="492"/>
                </a:lnTo>
                <a:lnTo>
                  <a:pt x="447" y="517"/>
                </a:lnTo>
                <a:lnTo>
                  <a:pt x="409" y="534"/>
                </a:lnTo>
                <a:lnTo>
                  <a:pt x="375" y="545"/>
                </a:lnTo>
                <a:lnTo>
                  <a:pt x="338" y="547"/>
                </a:lnTo>
                <a:lnTo>
                  <a:pt x="306" y="543"/>
                </a:lnTo>
                <a:lnTo>
                  <a:pt x="275" y="534"/>
                </a:lnTo>
                <a:lnTo>
                  <a:pt x="249" y="522"/>
                </a:lnTo>
                <a:lnTo>
                  <a:pt x="226" y="511"/>
                </a:lnTo>
                <a:lnTo>
                  <a:pt x="209" y="500"/>
                </a:lnTo>
                <a:lnTo>
                  <a:pt x="198" y="492"/>
                </a:lnTo>
                <a:lnTo>
                  <a:pt x="194" y="490"/>
                </a:lnTo>
                <a:lnTo>
                  <a:pt x="194" y="492"/>
                </a:lnTo>
                <a:lnTo>
                  <a:pt x="194" y="498"/>
                </a:lnTo>
                <a:lnTo>
                  <a:pt x="192" y="507"/>
                </a:lnTo>
                <a:lnTo>
                  <a:pt x="187" y="515"/>
                </a:lnTo>
                <a:lnTo>
                  <a:pt x="181" y="526"/>
                </a:lnTo>
                <a:lnTo>
                  <a:pt x="172" y="539"/>
                </a:lnTo>
                <a:lnTo>
                  <a:pt x="160" y="547"/>
                </a:lnTo>
                <a:lnTo>
                  <a:pt x="143" y="556"/>
                </a:lnTo>
                <a:lnTo>
                  <a:pt x="123" y="562"/>
                </a:lnTo>
                <a:lnTo>
                  <a:pt x="98" y="564"/>
                </a:lnTo>
                <a:lnTo>
                  <a:pt x="72" y="562"/>
                </a:lnTo>
                <a:lnTo>
                  <a:pt x="51" y="556"/>
                </a:lnTo>
                <a:lnTo>
                  <a:pt x="34" y="547"/>
                </a:lnTo>
                <a:lnTo>
                  <a:pt x="21" y="539"/>
                </a:lnTo>
                <a:lnTo>
                  <a:pt x="13" y="526"/>
                </a:lnTo>
                <a:lnTo>
                  <a:pt x="6" y="515"/>
                </a:lnTo>
                <a:lnTo>
                  <a:pt x="2" y="507"/>
                </a:lnTo>
                <a:lnTo>
                  <a:pt x="0" y="498"/>
                </a:lnTo>
                <a:lnTo>
                  <a:pt x="0" y="492"/>
                </a:lnTo>
                <a:lnTo>
                  <a:pt x="0" y="49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Freeform 9">
            <a:extLst>
              <a:ext uri="{FF2B5EF4-FFF2-40B4-BE49-F238E27FC236}">
                <a16:creationId xmlns:a16="http://schemas.microsoft.com/office/drawing/2014/main" id="{853AE5DB-FB3F-4349-776C-B9B0202B1B01}"/>
              </a:ext>
            </a:extLst>
          </p:cNvPr>
          <p:cNvSpPr>
            <a:spLocks/>
          </p:cNvSpPr>
          <p:nvPr/>
        </p:nvSpPr>
        <p:spPr bwMode="auto">
          <a:xfrm>
            <a:off x="4084638" y="2541588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Freeform 10">
            <a:extLst>
              <a:ext uri="{FF2B5EF4-FFF2-40B4-BE49-F238E27FC236}">
                <a16:creationId xmlns:a16="http://schemas.microsoft.com/office/drawing/2014/main" id="{A59FC6EE-6F2A-C84E-C9D3-B1B19B3D68AF}"/>
              </a:ext>
            </a:extLst>
          </p:cNvPr>
          <p:cNvSpPr>
            <a:spLocks/>
          </p:cNvSpPr>
          <p:nvPr/>
        </p:nvSpPr>
        <p:spPr bwMode="auto">
          <a:xfrm>
            <a:off x="4084638" y="3248025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6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Freeform 11">
            <a:extLst>
              <a:ext uri="{FF2B5EF4-FFF2-40B4-BE49-F238E27FC236}">
                <a16:creationId xmlns:a16="http://schemas.microsoft.com/office/drawing/2014/main" id="{FFEED07C-A8E5-B166-1644-F5624A9B0922}"/>
              </a:ext>
            </a:extLst>
          </p:cNvPr>
          <p:cNvSpPr>
            <a:spLocks/>
          </p:cNvSpPr>
          <p:nvPr/>
        </p:nvSpPr>
        <p:spPr bwMode="auto">
          <a:xfrm>
            <a:off x="4605338" y="2541588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Freeform 12">
            <a:extLst>
              <a:ext uri="{FF2B5EF4-FFF2-40B4-BE49-F238E27FC236}">
                <a16:creationId xmlns:a16="http://schemas.microsoft.com/office/drawing/2014/main" id="{C252F3F2-8FCD-C6BF-D143-9830960ABACA}"/>
              </a:ext>
            </a:extLst>
          </p:cNvPr>
          <p:cNvSpPr>
            <a:spLocks/>
          </p:cNvSpPr>
          <p:nvPr/>
        </p:nvSpPr>
        <p:spPr bwMode="auto">
          <a:xfrm>
            <a:off x="4084638" y="437515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Freeform 13">
            <a:extLst>
              <a:ext uri="{FF2B5EF4-FFF2-40B4-BE49-F238E27FC236}">
                <a16:creationId xmlns:a16="http://schemas.microsoft.com/office/drawing/2014/main" id="{EEAF2D6F-270E-CFB5-5A5B-377BB59565B6}"/>
              </a:ext>
            </a:extLst>
          </p:cNvPr>
          <p:cNvSpPr>
            <a:spLocks/>
          </p:cNvSpPr>
          <p:nvPr/>
        </p:nvSpPr>
        <p:spPr bwMode="auto">
          <a:xfrm>
            <a:off x="3563938" y="2541588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Freeform 14">
            <a:extLst>
              <a:ext uri="{FF2B5EF4-FFF2-40B4-BE49-F238E27FC236}">
                <a16:creationId xmlns:a16="http://schemas.microsoft.com/office/drawing/2014/main" id="{074C9E7E-183C-BBCF-77E4-CB5F757FA38D}"/>
              </a:ext>
            </a:extLst>
          </p:cNvPr>
          <p:cNvSpPr>
            <a:spLocks/>
          </p:cNvSpPr>
          <p:nvPr/>
        </p:nvSpPr>
        <p:spPr bwMode="auto">
          <a:xfrm>
            <a:off x="4084638" y="38100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Freeform 15">
            <a:extLst>
              <a:ext uri="{FF2B5EF4-FFF2-40B4-BE49-F238E27FC236}">
                <a16:creationId xmlns:a16="http://schemas.microsoft.com/office/drawing/2014/main" id="{D14BEF5C-8A23-0B73-2E53-E1C5CB55148C}"/>
              </a:ext>
            </a:extLst>
          </p:cNvPr>
          <p:cNvSpPr>
            <a:spLocks/>
          </p:cNvSpPr>
          <p:nvPr/>
        </p:nvSpPr>
        <p:spPr bwMode="auto">
          <a:xfrm>
            <a:off x="4357688" y="50133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Freeform 16">
            <a:extLst>
              <a:ext uri="{FF2B5EF4-FFF2-40B4-BE49-F238E27FC236}">
                <a16:creationId xmlns:a16="http://schemas.microsoft.com/office/drawing/2014/main" id="{91061E04-59A2-D25D-4B5F-F1FE6470FDA9}"/>
              </a:ext>
            </a:extLst>
          </p:cNvPr>
          <p:cNvSpPr>
            <a:spLocks/>
          </p:cNvSpPr>
          <p:nvPr/>
        </p:nvSpPr>
        <p:spPr bwMode="auto">
          <a:xfrm>
            <a:off x="3863975" y="5013325"/>
            <a:ext cx="271463" cy="266700"/>
          </a:xfrm>
          <a:custGeom>
            <a:avLst/>
            <a:gdLst>
              <a:gd name="T0" fmla="*/ 2147483646 w 171"/>
              <a:gd name="T1" fmla="*/ 2147483646 h 168"/>
              <a:gd name="T2" fmla="*/ 2147483646 w 171"/>
              <a:gd name="T3" fmla="*/ 0 h 168"/>
              <a:gd name="T4" fmla="*/ 0 w 171"/>
              <a:gd name="T5" fmla="*/ 0 h 168"/>
              <a:gd name="T6" fmla="*/ 0 w 171"/>
              <a:gd name="T7" fmla="*/ 2147483646 h 168"/>
              <a:gd name="T8" fmla="*/ 2147483646 w 171"/>
              <a:gd name="T9" fmla="*/ 2147483646 h 168"/>
              <a:gd name="T10" fmla="*/ 2147483646 w 171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168"/>
              <a:gd name="T20" fmla="*/ 171 w 171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168">
                <a:moveTo>
                  <a:pt x="168" y="168"/>
                </a:moveTo>
                <a:lnTo>
                  <a:pt x="171" y="0"/>
                </a:lnTo>
                <a:lnTo>
                  <a:pt x="0" y="0"/>
                </a:lnTo>
                <a:lnTo>
                  <a:pt x="0" y="168"/>
                </a:lnTo>
                <a:lnTo>
                  <a:pt x="171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Freeform 17">
            <a:extLst>
              <a:ext uri="{FF2B5EF4-FFF2-40B4-BE49-F238E27FC236}">
                <a16:creationId xmlns:a16="http://schemas.microsoft.com/office/drawing/2014/main" id="{6DF47754-2CF3-D38B-8C5D-2161EDCFD563}"/>
              </a:ext>
            </a:extLst>
          </p:cNvPr>
          <p:cNvSpPr>
            <a:spLocks/>
          </p:cNvSpPr>
          <p:nvPr/>
        </p:nvSpPr>
        <p:spPr bwMode="auto">
          <a:xfrm>
            <a:off x="2684463" y="4070350"/>
            <a:ext cx="268287" cy="269875"/>
          </a:xfrm>
          <a:custGeom>
            <a:avLst/>
            <a:gdLst>
              <a:gd name="T0" fmla="*/ 0 w 169"/>
              <a:gd name="T1" fmla="*/ 2147483646 h 170"/>
              <a:gd name="T2" fmla="*/ 2147483646 w 169"/>
              <a:gd name="T3" fmla="*/ 2147483646 h 170"/>
              <a:gd name="T4" fmla="*/ 2147483646 w 169"/>
              <a:gd name="T5" fmla="*/ 0 h 170"/>
              <a:gd name="T6" fmla="*/ 0 w 169"/>
              <a:gd name="T7" fmla="*/ 0 h 170"/>
              <a:gd name="T8" fmla="*/ 0 w 169"/>
              <a:gd name="T9" fmla="*/ 2147483646 h 170"/>
              <a:gd name="T10" fmla="*/ 0 w 16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70"/>
              <a:gd name="T20" fmla="*/ 169 w 16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70">
                <a:moveTo>
                  <a:pt x="0" y="168"/>
                </a:moveTo>
                <a:lnTo>
                  <a:pt x="169" y="170"/>
                </a:lnTo>
                <a:lnTo>
                  <a:pt x="169" y="0"/>
                </a:lnTo>
                <a:lnTo>
                  <a:pt x="0" y="0"/>
                </a:lnTo>
                <a:lnTo>
                  <a:pt x="0" y="170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Freeform 18">
            <a:extLst>
              <a:ext uri="{FF2B5EF4-FFF2-40B4-BE49-F238E27FC236}">
                <a16:creationId xmlns:a16="http://schemas.microsoft.com/office/drawing/2014/main" id="{40C8FCF8-2BBC-52BE-54E6-FD8594BED5B2}"/>
              </a:ext>
            </a:extLst>
          </p:cNvPr>
          <p:cNvSpPr>
            <a:spLocks/>
          </p:cNvSpPr>
          <p:nvPr/>
        </p:nvSpPr>
        <p:spPr bwMode="auto">
          <a:xfrm>
            <a:off x="2684463" y="3549650"/>
            <a:ext cx="268287" cy="266700"/>
          </a:xfrm>
          <a:custGeom>
            <a:avLst/>
            <a:gdLst>
              <a:gd name="T0" fmla="*/ 0 w 169"/>
              <a:gd name="T1" fmla="*/ 2147483646 h 168"/>
              <a:gd name="T2" fmla="*/ 2147483646 w 169"/>
              <a:gd name="T3" fmla="*/ 2147483646 h 168"/>
              <a:gd name="T4" fmla="*/ 2147483646 w 169"/>
              <a:gd name="T5" fmla="*/ 0 h 168"/>
              <a:gd name="T6" fmla="*/ 0 w 169"/>
              <a:gd name="T7" fmla="*/ 0 h 168"/>
              <a:gd name="T8" fmla="*/ 0 w 169"/>
              <a:gd name="T9" fmla="*/ 2147483646 h 168"/>
              <a:gd name="T10" fmla="*/ 0 w 169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Freeform 19">
            <a:extLst>
              <a:ext uri="{FF2B5EF4-FFF2-40B4-BE49-F238E27FC236}">
                <a16:creationId xmlns:a16="http://schemas.microsoft.com/office/drawing/2014/main" id="{436E53E0-CD74-5D6C-1160-62184DDE45C5}"/>
              </a:ext>
            </a:extLst>
          </p:cNvPr>
          <p:cNvSpPr>
            <a:spLocks/>
          </p:cNvSpPr>
          <p:nvPr/>
        </p:nvSpPr>
        <p:spPr bwMode="auto">
          <a:xfrm>
            <a:off x="3324225" y="38100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Freeform 20">
            <a:extLst>
              <a:ext uri="{FF2B5EF4-FFF2-40B4-BE49-F238E27FC236}">
                <a16:creationId xmlns:a16="http://schemas.microsoft.com/office/drawing/2014/main" id="{CA00C5AE-2A8A-1B84-7626-C335BC221017}"/>
              </a:ext>
            </a:extLst>
          </p:cNvPr>
          <p:cNvSpPr>
            <a:spLocks/>
          </p:cNvSpPr>
          <p:nvPr/>
        </p:nvSpPr>
        <p:spPr bwMode="auto">
          <a:xfrm>
            <a:off x="4868863" y="38100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1">
            <a:extLst>
              <a:ext uri="{FF2B5EF4-FFF2-40B4-BE49-F238E27FC236}">
                <a16:creationId xmlns:a16="http://schemas.microsoft.com/office/drawing/2014/main" id="{3217439D-6152-C91F-51D5-8D01EC219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2809875"/>
            <a:ext cx="431800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2">
            <a:extLst>
              <a:ext uri="{FF2B5EF4-FFF2-40B4-BE49-F238E27FC236}">
                <a16:creationId xmlns:a16="http://schemas.microsoft.com/office/drawing/2014/main" id="{184DCA1D-EF36-16FC-BAD3-A5F4E7568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2809875"/>
            <a:ext cx="4762" cy="434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3">
            <a:extLst>
              <a:ext uri="{FF2B5EF4-FFF2-40B4-BE49-F238E27FC236}">
                <a16:creationId xmlns:a16="http://schemas.microsoft.com/office/drawing/2014/main" id="{F5830C6E-1307-9EBD-5D1F-E89A4B94E5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6888" y="2809875"/>
            <a:ext cx="430212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4">
            <a:extLst>
              <a:ext uri="{FF2B5EF4-FFF2-40B4-BE49-F238E27FC236}">
                <a16:creationId xmlns:a16="http://schemas.microsoft.com/office/drawing/2014/main" id="{733B8CC3-E604-D88C-09B6-369C05813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0925" y="3379788"/>
            <a:ext cx="493713" cy="493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25">
            <a:extLst>
              <a:ext uri="{FF2B5EF4-FFF2-40B4-BE49-F238E27FC236}">
                <a16:creationId xmlns:a16="http://schemas.microsoft.com/office/drawing/2014/main" id="{C475D736-ABC5-A285-E9BF-4A45F6C01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3941763"/>
            <a:ext cx="49371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6">
            <a:extLst>
              <a:ext uri="{FF2B5EF4-FFF2-40B4-BE49-F238E27FC236}">
                <a16:creationId xmlns:a16="http://schemas.microsoft.com/office/drawing/2014/main" id="{13BFC51F-157F-4D07-70B4-87DF3A218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338" y="3941763"/>
            <a:ext cx="512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27">
            <a:extLst>
              <a:ext uri="{FF2B5EF4-FFF2-40B4-BE49-F238E27FC236}">
                <a16:creationId xmlns:a16="http://schemas.microsoft.com/office/drawing/2014/main" id="{628D0FA1-FA6A-9774-7D93-EFD0E690B8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4513" y="3983038"/>
            <a:ext cx="514350" cy="515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28">
            <a:extLst>
              <a:ext uri="{FF2B5EF4-FFF2-40B4-BE49-F238E27FC236}">
                <a16:creationId xmlns:a16="http://schemas.microsoft.com/office/drawing/2014/main" id="{B2885D3C-B63E-0916-899A-E623E80FB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4005263"/>
            <a:ext cx="493713" cy="493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Line 29">
            <a:extLst>
              <a:ext uri="{FF2B5EF4-FFF2-40B4-BE49-F238E27FC236}">
                <a16:creationId xmlns:a16="http://schemas.microsoft.com/office/drawing/2014/main" id="{01F777F5-9324-2C1A-C6FF-E88C29D844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8913" y="4645025"/>
            <a:ext cx="128587" cy="365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30">
            <a:extLst>
              <a:ext uri="{FF2B5EF4-FFF2-40B4-BE49-F238E27FC236}">
                <a16:creationId xmlns:a16="http://schemas.microsoft.com/office/drawing/2014/main" id="{FAA7BCC7-3134-8EC5-7066-06B7BFD014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0063" y="4641850"/>
            <a:ext cx="1793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31">
            <a:extLst>
              <a:ext uri="{FF2B5EF4-FFF2-40B4-BE49-F238E27FC236}">
                <a16:creationId xmlns:a16="http://schemas.microsoft.com/office/drawing/2014/main" id="{BB120982-494C-9463-6567-7063E30F0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3681413"/>
            <a:ext cx="368300" cy="1762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Line 32">
            <a:extLst>
              <a:ext uri="{FF2B5EF4-FFF2-40B4-BE49-F238E27FC236}">
                <a16:creationId xmlns:a16="http://schemas.microsoft.com/office/drawing/2014/main" id="{9657173C-6241-89C0-DA35-41A967FB5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2750" y="4032250"/>
            <a:ext cx="371475" cy="1730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9" name="Line 33">
            <a:extLst>
              <a:ext uri="{FF2B5EF4-FFF2-40B4-BE49-F238E27FC236}">
                <a16:creationId xmlns:a16="http://schemas.microsoft.com/office/drawing/2014/main" id="{4E2A24B5-6F5D-F687-9E4F-65D46690A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5563" y="3941763"/>
            <a:ext cx="5095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Freeform 34">
            <a:extLst>
              <a:ext uri="{FF2B5EF4-FFF2-40B4-BE49-F238E27FC236}">
                <a16:creationId xmlns:a16="http://schemas.microsoft.com/office/drawing/2014/main" id="{33D2A875-273A-F708-1107-569AFC8F91A8}"/>
              </a:ext>
            </a:extLst>
          </p:cNvPr>
          <p:cNvSpPr>
            <a:spLocks/>
          </p:cNvSpPr>
          <p:nvPr/>
        </p:nvSpPr>
        <p:spPr bwMode="auto">
          <a:xfrm>
            <a:off x="5648325" y="381000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hlink"/>
          </a:solidFill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661" name="Picture 35">
            <a:extLst>
              <a:ext uri="{FF2B5EF4-FFF2-40B4-BE49-F238E27FC236}">
                <a16:creationId xmlns:a16="http://schemas.microsoft.com/office/drawing/2014/main" id="{75F7CE50-4327-3EC2-E0C3-B2271F240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786188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2" name="Picture 36">
            <a:extLst>
              <a:ext uri="{FF2B5EF4-FFF2-40B4-BE49-F238E27FC236}">
                <a16:creationId xmlns:a16="http://schemas.microsoft.com/office/drawing/2014/main" id="{EB122FB9-6428-2D34-C78C-2615277C5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786188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3" name="Picture 37">
            <a:extLst>
              <a:ext uri="{FF2B5EF4-FFF2-40B4-BE49-F238E27FC236}">
                <a16:creationId xmlns:a16="http://schemas.microsoft.com/office/drawing/2014/main" id="{7071CA49-00F0-F461-2581-9613D5A28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3787775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4" name="Picture 38">
            <a:extLst>
              <a:ext uri="{FF2B5EF4-FFF2-40B4-BE49-F238E27FC236}">
                <a16:creationId xmlns:a16="http://schemas.microsoft.com/office/drawing/2014/main" id="{7B6077DF-B862-944D-45D3-B90623DB9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356100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65" name="Picture 39">
            <a:extLst>
              <a:ext uri="{FF2B5EF4-FFF2-40B4-BE49-F238E27FC236}">
                <a16:creationId xmlns:a16="http://schemas.microsoft.com/office/drawing/2014/main" id="{D2B34465-9156-4751-CA89-BB626439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23056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>
            <a:extLst>
              <a:ext uri="{FF2B5EF4-FFF2-40B4-BE49-F238E27FC236}">
                <a16:creationId xmlns:a16="http://schemas.microsoft.com/office/drawing/2014/main" id="{06CC9249-D797-4CBA-C4E9-BA2EF125C7FB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2214563"/>
            <a:ext cx="2770188" cy="2011362"/>
            <a:chOff x="578" y="1395"/>
            <a:chExt cx="1745" cy="1267"/>
          </a:xfrm>
        </p:grpSpPr>
        <p:sp>
          <p:nvSpPr>
            <p:cNvPr id="26669" name="Oval 41">
              <a:extLst>
                <a:ext uri="{FF2B5EF4-FFF2-40B4-BE49-F238E27FC236}">
                  <a16:creationId xmlns:a16="http://schemas.microsoft.com/office/drawing/2014/main" id="{0958598B-C1CB-9BA0-7A87-181B59E2B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395"/>
              <a:ext cx="753" cy="727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70" name="Freeform 42">
              <a:extLst>
                <a:ext uri="{FF2B5EF4-FFF2-40B4-BE49-F238E27FC236}">
                  <a16:creationId xmlns:a16="http://schemas.microsoft.com/office/drawing/2014/main" id="{5231D5C2-2F1B-8B0D-C27B-315F75298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" y="1676"/>
              <a:ext cx="169" cy="170"/>
            </a:xfrm>
            <a:custGeom>
              <a:avLst/>
              <a:gdLst>
                <a:gd name="T0" fmla="*/ 0 w 169"/>
                <a:gd name="T1" fmla="*/ 168 h 170"/>
                <a:gd name="T2" fmla="*/ 169 w 169"/>
                <a:gd name="T3" fmla="*/ 170 h 170"/>
                <a:gd name="T4" fmla="*/ 169 w 169"/>
                <a:gd name="T5" fmla="*/ 0 h 170"/>
                <a:gd name="T6" fmla="*/ 0 w 169"/>
                <a:gd name="T7" fmla="*/ 0 h 170"/>
                <a:gd name="T8" fmla="*/ 0 w 169"/>
                <a:gd name="T9" fmla="*/ 170 h 170"/>
                <a:gd name="T10" fmla="*/ 0 w 169"/>
                <a:gd name="T11" fmla="*/ 170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170"/>
                <a:gd name="T20" fmla="*/ 169 w 169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170">
                  <a:moveTo>
                    <a:pt x="0" y="168"/>
                  </a:moveTo>
                  <a:lnTo>
                    <a:pt x="169" y="170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170"/>
                  </a:lnTo>
                </a:path>
              </a:pathLst>
            </a:custGeom>
            <a:solidFill>
              <a:srgbClr val="66CCFF"/>
            </a:solidFill>
            <a:ln w="63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Line 43">
              <a:extLst>
                <a:ext uri="{FF2B5EF4-FFF2-40B4-BE49-F238E27FC236}">
                  <a16:creationId xmlns:a16="http://schemas.microsoft.com/office/drawing/2014/main" id="{5011F4A6-D53B-D74B-CB6D-CC7A2132D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0" y="1545"/>
              <a:ext cx="207" cy="1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Line 44">
              <a:extLst>
                <a:ext uri="{FF2B5EF4-FFF2-40B4-BE49-F238E27FC236}">
                  <a16:creationId xmlns:a16="http://schemas.microsoft.com/office/drawing/2014/main" id="{11E6D1AD-338C-D4AC-1E5E-B1D335277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" y="1819"/>
              <a:ext cx="227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45">
              <a:extLst>
                <a:ext uri="{FF2B5EF4-FFF2-40B4-BE49-F238E27FC236}">
                  <a16:creationId xmlns:a16="http://schemas.microsoft.com/office/drawing/2014/main" id="{2F9C8035-BEB5-D06A-05BC-5826B955E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1763"/>
              <a:ext cx="3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46">
              <a:extLst>
                <a:ext uri="{FF2B5EF4-FFF2-40B4-BE49-F238E27FC236}">
                  <a16:creationId xmlns:a16="http://schemas.microsoft.com/office/drawing/2014/main" id="{B58C3751-9ECD-31B1-2765-822DDEBAB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8" y="1479"/>
              <a:ext cx="170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47">
              <a:extLst>
                <a:ext uri="{FF2B5EF4-FFF2-40B4-BE49-F238E27FC236}">
                  <a16:creationId xmlns:a16="http://schemas.microsoft.com/office/drawing/2014/main" id="{6615A1D2-906F-9859-FD4F-E3E53405E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1829"/>
              <a:ext cx="151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49">
              <a:extLst>
                <a:ext uri="{FF2B5EF4-FFF2-40B4-BE49-F238E27FC236}">
                  <a16:creationId xmlns:a16="http://schemas.microsoft.com/office/drawing/2014/main" id="{5D805E51-0725-7C59-AF7F-1371FC713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9" y="1473"/>
              <a:ext cx="1124" cy="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50">
              <a:extLst>
                <a:ext uri="{FF2B5EF4-FFF2-40B4-BE49-F238E27FC236}">
                  <a16:creationId xmlns:a16="http://schemas.microsoft.com/office/drawing/2014/main" id="{B3A598C4-F79F-1DD7-3C44-3D837EDD2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2076"/>
              <a:ext cx="1341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0456" name="Freeform 56">
            <a:extLst>
              <a:ext uri="{FF2B5EF4-FFF2-40B4-BE49-F238E27FC236}">
                <a16:creationId xmlns:a16="http://schemas.microsoft.com/office/drawing/2014/main" id="{30B746DE-68FB-60A4-6C09-4DAD5D14A670}"/>
              </a:ext>
            </a:extLst>
          </p:cNvPr>
          <p:cNvSpPr>
            <a:spLocks/>
          </p:cNvSpPr>
          <p:nvPr/>
        </p:nvSpPr>
        <p:spPr bwMode="auto">
          <a:xfrm>
            <a:off x="1004888" y="2698750"/>
            <a:ext cx="1079500" cy="284163"/>
          </a:xfrm>
          <a:custGeom>
            <a:avLst/>
            <a:gdLst>
              <a:gd name="T0" fmla="*/ 0 w 680"/>
              <a:gd name="T1" fmla="*/ 2147483646 h 179"/>
              <a:gd name="T2" fmla="*/ 2147483646 w 680"/>
              <a:gd name="T3" fmla="*/ 0 h 179"/>
              <a:gd name="T4" fmla="*/ 2147483646 w 680"/>
              <a:gd name="T5" fmla="*/ 0 h 179"/>
              <a:gd name="T6" fmla="*/ 0 60000 65536"/>
              <a:gd name="T7" fmla="*/ 0 60000 65536"/>
              <a:gd name="T8" fmla="*/ 0 60000 65536"/>
              <a:gd name="T9" fmla="*/ 0 w 680"/>
              <a:gd name="T10" fmla="*/ 0 h 179"/>
              <a:gd name="T11" fmla="*/ 680 w 680"/>
              <a:gd name="T12" fmla="*/ 179 h 1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179">
                <a:moveTo>
                  <a:pt x="0" y="179"/>
                </a:moveTo>
                <a:lnTo>
                  <a:pt x="321" y="0"/>
                </a:lnTo>
                <a:lnTo>
                  <a:pt x="680" y="0"/>
                </a:lnTo>
              </a:path>
            </a:pathLst>
          </a:custGeom>
          <a:noFill/>
          <a:ln w="2857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58" name="Freeform 58">
            <a:extLst>
              <a:ext uri="{FF2B5EF4-FFF2-40B4-BE49-F238E27FC236}">
                <a16:creationId xmlns:a16="http://schemas.microsoft.com/office/drawing/2014/main" id="{B8D3B5AB-514A-D51A-E298-0557D9FE7C8A}"/>
              </a:ext>
            </a:extLst>
          </p:cNvPr>
          <p:cNvSpPr>
            <a:spLocks/>
          </p:cNvSpPr>
          <p:nvPr/>
        </p:nvSpPr>
        <p:spPr bwMode="auto">
          <a:xfrm>
            <a:off x="1470025" y="2338388"/>
            <a:ext cx="314325" cy="928687"/>
          </a:xfrm>
          <a:custGeom>
            <a:avLst/>
            <a:gdLst>
              <a:gd name="T0" fmla="*/ 2147483646 w 198"/>
              <a:gd name="T1" fmla="*/ 0 h 585"/>
              <a:gd name="T2" fmla="*/ 0 w 198"/>
              <a:gd name="T3" fmla="*/ 2147483646 h 585"/>
              <a:gd name="T4" fmla="*/ 2147483646 w 198"/>
              <a:gd name="T5" fmla="*/ 2147483646 h 585"/>
              <a:gd name="T6" fmla="*/ 0 60000 65536"/>
              <a:gd name="T7" fmla="*/ 0 60000 65536"/>
              <a:gd name="T8" fmla="*/ 0 60000 65536"/>
              <a:gd name="T9" fmla="*/ 0 w 198"/>
              <a:gd name="T10" fmla="*/ 0 h 585"/>
              <a:gd name="T11" fmla="*/ 198 w 198"/>
              <a:gd name="T12" fmla="*/ 585 h 5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" h="585">
                <a:moveTo>
                  <a:pt x="198" y="0"/>
                </a:moveTo>
                <a:lnTo>
                  <a:pt x="0" y="292"/>
                </a:lnTo>
                <a:lnTo>
                  <a:pt x="170" y="58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4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2832</TotalTime>
  <Words>1870</Words>
  <Application>Microsoft Office PowerPoint</Application>
  <PresentationFormat>On-screen Show (4:3)</PresentationFormat>
  <Paragraphs>496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Century Gothic</vt:lpstr>
      <vt:lpstr>Arial</vt:lpstr>
      <vt:lpstr>Wingdings 3</vt:lpstr>
      <vt:lpstr>Times New Roman</vt:lpstr>
      <vt:lpstr>McGrawHill-Italic</vt:lpstr>
      <vt:lpstr>TimesNewRomanPSMT</vt:lpstr>
      <vt:lpstr>Wingdings</vt:lpstr>
      <vt:lpstr>Ion Boardroom</vt:lpstr>
      <vt:lpstr>      CSC- 362    Computer Networks  Week-9     Lecture:17 &amp; 18           </vt:lpstr>
      <vt:lpstr>Packet Switching  and  Forwarding</vt:lpstr>
      <vt:lpstr>The Big Picture</vt:lpstr>
      <vt:lpstr>PowerPoint Presentation</vt:lpstr>
      <vt:lpstr>Why Switching ?</vt:lpstr>
      <vt:lpstr>After Switching – Are We Done  ?</vt:lpstr>
      <vt:lpstr>Connecting Large Networks</vt:lpstr>
      <vt:lpstr>Packet Switches</vt:lpstr>
      <vt:lpstr>Build Network from Stars</vt:lpstr>
      <vt:lpstr>Forwarding</vt:lpstr>
      <vt:lpstr>Routing</vt:lpstr>
      <vt:lpstr>Contention and Congestion</vt:lpstr>
      <vt:lpstr>Challenges for Packet Switching</vt:lpstr>
      <vt:lpstr>Network Layers and Switches</vt:lpstr>
      <vt:lpstr>Scalable Networks</vt:lpstr>
      <vt:lpstr>Packet Forwarding Analogy</vt:lpstr>
      <vt:lpstr>Packet Switching / Forwarding</vt:lpstr>
      <vt:lpstr>Datagram Switching / Forwarding</vt:lpstr>
      <vt:lpstr>Datagram Switching</vt:lpstr>
      <vt:lpstr>Datagram Switching</vt:lpstr>
      <vt:lpstr>Datagram Model</vt:lpstr>
      <vt:lpstr>Virtual Circuit Switching</vt:lpstr>
      <vt:lpstr>VC Tables in VC Switching</vt:lpstr>
      <vt:lpstr>Signaling in VC Switching</vt:lpstr>
      <vt:lpstr>Signaling in VC Switching</vt:lpstr>
      <vt:lpstr>Data Transfer in VC Switching</vt:lpstr>
      <vt:lpstr>Virtual Circuit Model</vt:lpstr>
      <vt:lpstr>Source Routing</vt:lpstr>
      <vt:lpstr>Data Transfer in Source Routing</vt:lpstr>
      <vt:lpstr>Implementation and Performance</vt:lpstr>
      <vt:lpstr>Implementation and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Mumtaz Ahmad</cp:lastModifiedBy>
  <cp:revision>204</cp:revision>
  <dcterms:created xsi:type="dcterms:W3CDTF">2000-01-15T04:50:39Z</dcterms:created>
  <dcterms:modified xsi:type="dcterms:W3CDTF">2022-07-03T16:00:10Z</dcterms:modified>
</cp:coreProperties>
</file>