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F5969"/>
    <a:srgbClr val="53C5B9"/>
    <a:srgbClr val="0563C1"/>
    <a:srgbClr val="203864"/>
    <a:srgbClr val="FEC630"/>
    <a:srgbClr val="52CBBE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T RYAN" userId="c469070c-1487-481f-9ffe-83af7df1a71c" providerId="ADAL" clId="{74D01A5D-8F40-49AB-89A2-85A7678E8603}"/>
    <pc:docChg chg="undo redo custSel addSld modSld">
      <pc:chgData name="RISHAT RYAN" userId="c469070c-1487-481f-9ffe-83af7df1a71c" providerId="ADAL" clId="{74D01A5D-8F40-49AB-89A2-85A7678E8603}" dt="2021-08-10T21:43:26.195" v="1400" actId="1076"/>
      <pc:docMkLst>
        <pc:docMk/>
      </pc:docMkLst>
      <pc:sldChg chg="addSp delSp modSp mod modAnim">
        <pc:chgData name="RISHAT RYAN" userId="c469070c-1487-481f-9ffe-83af7df1a71c" providerId="ADAL" clId="{74D01A5D-8F40-49AB-89A2-85A7678E8603}" dt="2021-08-10T21:42:21.172" v="1391"/>
        <pc:sldMkLst>
          <pc:docMk/>
          <pc:sldMk cId="758661002" sldId="264"/>
        </pc:sldMkLst>
        <pc:spChg chg="del mod">
          <ac:chgData name="RISHAT RYAN" userId="c469070c-1487-481f-9ffe-83af7df1a71c" providerId="ADAL" clId="{74D01A5D-8F40-49AB-89A2-85A7678E8603}" dt="2021-08-10T19:49:18.195" v="4"/>
          <ac:spMkLst>
            <pc:docMk/>
            <pc:sldMk cId="758661002" sldId="264"/>
            <ac:spMk id="50" creationId="{9EB0FD16-689C-476C-8309-C7173C257513}"/>
          </ac:spMkLst>
        </pc:spChg>
        <pc:spChg chg="del mod">
          <ac:chgData name="RISHAT RYAN" userId="c469070c-1487-481f-9ffe-83af7df1a71c" providerId="ADAL" clId="{74D01A5D-8F40-49AB-89A2-85A7678E8603}" dt="2021-08-10T19:49:18.195" v="6"/>
          <ac:spMkLst>
            <pc:docMk/>
            <pc:sldMk cId="758661002" sldId="264"/>
            <ac:spMk id="57" creationId="{4F202974-31A3-4642-B671-F0DBBB7B4663}"/>
          </ac:spMkLst>
        </pc:spChg>
        <pc:spChg chg="add mod">
          <ac:chgData name="RISHAT RYAN" userId="c469070c-1487-481f-9ffe-83af7df1a71c" providerId="ADAL" clId="{74D01A5D-8F40-49AB-89A2-85A7678E8603}" dt="2021-08-10T19:49:05.036" v="0"/>
          <ac:spMkLst>
            <pc:docMk/>
            <pc:sldMk cId="758661002" sldId="264"/>
            <ac:spMk id="60" creationId="{A1E40A32-3B32-4A1E-BF2A-EFCA8F7D8E09}"/>
          </ac:spMkLst>
        </pc:spChg>
        <pc:spChg chg="add mod">
          <ac:chgData name="RISHAT RYAN" userId="c469070c-1487-481f-9ffe-83af7df1a71c" providerId="ADAL" clId="{74D01A5D-8F40-49AB-89A2-85A7678E8603}" dt="2021-08-10T19:49:05.036" v="0"/>
          <ac:spMkLst>
            <pc:docMk/>
            <pc:sldMk cId="758661002" sldId="264"/>
            <ac:spMk id="62" creationId="{0CC0935C-E638-428E-870D-A6B9705431B7}"/>
          </ac:spMkLst>
        </pc:spChg>
        <pc:spChg chg="mod">
          <ac:chgData name="RISHAT RYAN" userId="c469070c-1487-481f-9ffe-83af7df1a71c" providerId="ADAL" clId="{74D01A5D-8F40-49AB-89A2-85A7678E8603}" dt="2021-08-10T19:55:19.218" v="65"/>
          <ac:spMkLst>
            <pc:docMk/>
            <pc:sldMk cId="758661002" sldId="264"/>
            <ac:spMk id="64" creationId="{54FF70BA-C33F-4085-9455-D01D28959D97}"/>
          </ac:spMkLst>
        </pc:spChg>
        <pc:spChg chg="mod">
          <ac:chgData name="RISHAT RYAN" userId="c469070c-1487-481f-9ffe-83af7df1a71c" providerId="ADAL" clId="{74D01A5D-8F40-49AB-89A2-85A7678E8603}" dt="2021-08-10T19:55:19.218" v="65"/>
          <ac:spMkLst>
            <pc:docMk/>
            <pc:sldMk cId="758661002" sldId="264"/>
            <ac:spMk id="65" creationId="{735C90D5-FE75-4647-BF67-387512B385DB}"/>
          </ac:spMkLst>
        </pc:spChg>
        <pc:spChg chg="mod">
          <ac:chgData name="RISHAT RYAN" userId="c469070c-1487-481f-9ffe-83af7df1a71c" providerId="ADAL" clId="{74D01A5D-8F40-49AB-89A2-85A7678E8603}" dt="2021-08-10T19:55:19.218" v="65"/>
          <ac:spMkLst>
            <pc:docMk/>
            <pc:sldMk cId="758661002" sldId="264"/>
            <ac:spMk id="66" creationId="{E690B56B-051B-48A1-A8A4-7CAF5456BFB8}"/>
          </ac:spMkLst>
        </pc:spChg>
        <pc:spChg chg="add del mod">
          <ac:chgData name="RISHAT RYAN" userId="c469070c-1487-481f-9ffe-83af7df1a71c" providerId="ADAL" clId="{74D01A5D-8F40-49AB-89A2-85A7678E8603}" dt="2021-08-10T19:55:43.433" v="72"/>
          <ac:spMkLst>
            <pc:docMk/>
            <pc:sldMk cId="758661002" sldId="264"/>
            <ac:spMk id="68" creationId="{89C7BD1C-52CE-451B-8B0D-AB2A978949C1}"/>
          </ac:spMkLst>
        </pc:spChg>
        <pc:spChg chg="add mod">
          <ac:chgData name="RISHAT RYAN" userId="c469070c-1487-481f-9ffe-83af7df1a71c" providerId="ADAL" clId="{74D01A5D-8F40-49AB-89A2-85A7678E8603}" dt="2021-08-10T19:58:06.383" v="94" actId="1076"/>
          <ac:spMkLst>
            <pc:docMk/>
            <pc:sldMk cId="758661002" sldId="264"/>
            <ac:spMk id="69" creationId="{76AA8A34-1867-43A2-8B93-85F80CA4D069}"/>
          </ac:spMkLst>
        </pc:spChg>
        <pc:spChg chg="add del mod">
          <ac:chgData name="RISHAT RYAN" userId="c469070c-1487-481f-9ffe-83af7df1a71c" providerId="ADAL" clId="{74D01A5D-8F40-49AB-89A2-85A7678E8603}" dt="2021-08-10T19:57:02.281" v="83" actId="478"/>
          <ac:spMkLst>
            <pc:docMk/>
            <pc:sldMk cId="758661002" sldId="264"/>
            <ac:spMk id="70" creationId="{36E25235-FC5F-4C82-BBC0-6A3B41C01186}"/>
          </ac:spMkLst>
        </pc:spChg>
        <pc:spChg chg="add del mod">
          <ac:chgData name="RISHAT RYAN" userId="c469070c-1487-481f-9ffe-83af7df1a71c" providerId="ADAL" clId="{74D01A5D-8F40-49AB-89A2-85A7678E8603}" dt="2021-08-10T19:56:05.675" v="78"/>
          <ac:spMkLst>
            <pc:docMk/>
            <pc:sldMk cId="758661002" sldId="264"/>
            <ac:spMk id="71" creationId="{4DC7B4E6-3C72-4D28-90C8-D1E5AD356201}"/>
          </ac:spMkLst>
        </pc:spChg>
        <pc:spChg chg="add mod">
          <ac:chgData name="RISHAT RYAN" userId="c469070c-1487-481f-9ffe-83af7df1a71c" providerId="ADAL" clId="{74D01A5D-8F40-49AB-89A2-85A7678E8603}" dt="2021-08-10T20:09:33.268" v="253" actId="207"/>
          <ac:spMkLst>
            <pc:docMk/>
            <pc:sldMk cId="758661002" sldId="264"/>
            <ac:spMk id="72" creationId="{DCB99584-5E9A-4D24-841A-5C9395D8F804}"/>
          </ac:spMkLst>
        </pc:spChg>
        <pc:spChg chg="add mod">
          <ac:chgData name="RISHAT RYAN" userId="c469070c-1487-481f-9ffe-83af7df1a71c" providerId="ADAL" clId="{74D01A5D-8F40-49AB-89A2-85A7678E8603}" dt="2021-08-10T20:14:01.521" v="275" actId="20577"/>
          <ac:spMkLst>
            <pc:docMk/>
            <pc:sldMk cId="758661002" sldId="264"/>
            <ac:spMk id="73" creationId="{C07E4B1C-D9CD-44BE-BA70-3147F614AFC3}"/>
          </ac:spMkLst>
        </pc:spChg>
        <pc:spChg chg="add mod">
          <ac:chgData name="RISHAT RYAN" userId="c469070c-1487-481f-9ffe-83af7df1a71c" providerId="ADAL" clId="{74D01A5D-8F40-49AB-89A2-85A7678E8603}" dt="2021-08-10T19:59:30.944" v="97" actId="1076"/>
          <ac:spMkLst>
            <pc:docMk/>
            <pc:sldMk cId="758661002" sldId="264"/>
            <ac:spMk id="74" creationId="{4EE04F2C-0C4A-4516-8035-8AA0DF83020B}"/>
          </ac:spMkLst>
        </pc:spChg>
        <pc:spChg chg="add del mod">
          <ac:chgData name="RISHAT RYAN" userId="c469070c-1487-481f-9ffe-83af7df1a71c" providerId="ADAL" clId="{74D01A5D-8F40-49AB-89A2-85A7678E8603}" dt="2021-08-10T19:59:34.065" v="99"/>
          <ac:spMkLst>
            <pc:docMk/>
            <pc:sldMk cId="758661002" sldId="264"/>
            <ac:spMk id="75" creationId="{91D3BE66-F1FE-42B1-A228-D565C24B9AF3}"/>
          </ac:spMkLst>
        </pc:spChg>
        <pc:spChg chg="add mod">
          <ac:chgData name="RISHAT RYAN" userId="c469070c-1487-481f-9ffe-83af7df1a71c" providerId="ADAL" clId="{74D01A5D-8F40-49AB-89A2-85A7678E8603}" dt="2021-08-10T20:10:09.080" v="255" actId="207"/>
          <ac:spMkLst>
            <pc:docMk/>
            <pc:sldMk cId="758661002" sldId="264"/>
            <ac:spMk id="76" creationId="{B93D51A6-C681-41E4-9E07-469371D2AE15}"/>
          </ac:spMkLst>
        </pc:spChg>
        <pc:spChg chg="add mod">
          <ac:chgData name="RISHAT RYAN" userId="c469070c-1487-481f-9ffe-83af7df1a71c" providerId="ADAL" clId="{74D01A5D-8F40-49AB-89A2-85A7678E8603}" dt="2021-08-10T20:00:05.019" v="107" actId="1076"/>
          <ac:spMkLst>
            <pc:docMk/>
            <pc:sldMk cId="758661002" sldId="264"/>
            <ac:spMk id="77" creationId="{EB1C11C7-8C6B-4D45-88B8-78252090BBB3}"/>
          </ac:spMkLst>
        </pc:spChg>
        <pc:spChg chg="add mod">
          <ac:chgData name="RISHAT RYAN" userId="c469070c-1487-481f-9ffe-83af7df1a71c" providerId="ADAL" clId="{74D01A5D-8F40-49AB-89A2-85A7678E8603}" dt="2021-08-10T20:26:50.288" v="380" actId="207"/>
          <ac:spMkLst>
            <pc:docMk/>
            <pc:sldMk cId="758661002" sldId="264"/>
            <ac:spMk id="78" creationId="{46031043-B814-418E-8A81-336EFC3020E9}"/>
          </ac:spMkLst>
        </pc:spChg>
        <pc:spChg chg="add del mod">
          <ac:chgData name="RISHAT RYAN" userId="c469070c-1487-481f-9ffe-83af7df1a71c" providerId="ADAL" clId="{74D01A5D-8F40-49AB-89A2-85A7678E8603}" dt="2021-08-10T20:22:32.279" v="352" actId="478"/>
          <ac:spMkLst>
            <pc:docMk/>
            <pc:sldMk cId="758661002" sldId="264"/>
            <ac:spMk id="79" creationId="{581A9A0D-598B-4A87-9B32-45A56980E74B}"/>
          </ac:spMkLst>
        </pc:spChg>
        <pc:spChg chg="add del mod">
          <ac:chgData name="RISHAT RYAN" userId="c469070c-1487-481f-9ffe-83af7df1a71c" providerId="ADAL" clId="{74D01A5D-8F40-49AB-89A2-85A7678E8603}" dt="2021-08-10T20:00:24.960" v="113" actId="21"/>
          <ac:spMkLst>
            <pc:docMk/>
            <pc:sldMk cId="758661002" sldId="264"/>
            <ac:spMk id="80" creationId="{3301CC51-90F9-44D9-A733-6E4A41B7C6A8}"/>
          </ac:spMkLst>
        </pc:spChg>
        <pc:spChg chg="add del mod">
          <ac:chgData name="RISHAT RYAN" userId="c469070c-1487-481f-9ffe-83af7df1a71c" providerId="ADAL" clId="{74D01A5D-8F40-49AB-89A2-85A7678E8603}" dt="2021-08-10T20:29:12.054" v="398" actId="207"/>
          <ac:spMkLst>
            <pc:docMk/>
            <pc:sldMk cId="758661002" sldId="264"/>
            <ac:spMk id="81" creationId="{D5C998BE-06B4-49E3-A5CC-F0BEF2F8F2B0}"/>
          </ac:spMkLst>
        </pc:spChg>
        <pc:spChg chg="add mod">
          <ac:chgData name="RISHAT RYAN" userId="c469070c-1487-481f-9ffe-83af7df1a71c" providerId="ADAL" clId="{74D01A5D-8F40-49AB-89A2-85A7678E8603}" dt="2021-08-10T20:30:41.598" v="412" actId="1076"/>
          <ac:spMkLst>
            <pc:docMk/>
            <pc:sldMk cId="758661002" sldId="264"/>
            <ac:spMk id="82" creationId="{52F274DC-0114-47F9-8ED5-708F3FFBA74E}"/>
          </ac:spMkLst>
        </pc:spChg>
        <pc:spChg chg="add mod">
          <ac:chgData name="RISHAT RYAN" userId="c469070c-1487-481f-9ffe-83af7df1a71c" providerId="ADAL" clId="{74D01A5D-8F40-49AB-89A2-85A7678E8603}" dt="2021-08-10T20:32:10.014" v="428" actId="20577"/>
          <ac:spMkLst>
            <pc:docMk/>
            <pc:sldMk cId="758661002" sldId="264"/>
            <ac:spMk id="83" creationId="{C6225C92-FE37-4357-A85C-F918F84D58E7}"/>
          </ac:spMkLst>
        </pc:spChg>
        <pc:spChg chg="add mod">
          <ac:chgData name="RISHAT RYAN" userId="c469070c-1487-481f-9ffe-83af7df1a71c" providerId="ADAL" clId="{74D01A5D-8F40-49AB-89A2-85A7678E8603}" dt="2021-08-10T20:33:11.766" v="442" actId="20577"/>
          <ac:spMkLst>
            <pc:docMk/>
            <pc:sldMk cId="758661002" sldId="264"/>
            <ac:spMk id="84" creationId="{5E966746-057C-485A-B4BA-C40FDC3263D3}"/>
          </ac:spMkLst>
        </pc:spChg>
        <pc:grpChg chg="add del mod">
          <ac:chgData name="RISHAT RYAN" userId="c469070c-1487-481f-9ffe-83af7df1a71c" providerId="ADAL" clId="{74D01A5D-8F40-49AB-89A2-85A7678E8603}" dt="2021-08-10T19:57:44.053" v="86" actId="478"/>
          <ac:grpSpMkLst>
            <pc:docMk/>
            <pc:sldMk cId="758661002" sldId="264"/>
            <ac:grpSpMk id="63" creationId="{AD633B7D-6C05-4DE5-B295-72A9189976AD}"/>
          </ac:grpSpMkLst>
        </pc:grpChg>
        <pc:picChg chg="add mod">
          <ac:chgData name="RISHAT RYAN" userId="c469070c-1487-481f-9ffe-83af7df1a71c" providerId="ADAL" clId="{74D01A5D-8F40-49AB-89A2-85A7678E8603}" dt="2021-08-10T19:49:05.036" v="0"/>
          <ac:picMkLst>
            <pc:docMk/>
            <pc:sldMk cId="758661002" sldId="264"/>
            <ac:picMk id="61" creationId="{7FBE258A-91C1-4589-8D36-34CBC87C945B}"/>
          </ac:picMkLst>
        </pc:picChg>
        <pc:picChg chg="mod">
          <ac:chgData name="RISHAT RYAN" userId="c469070c-1487-481f-9ffe-83af7df1a71c" providerId="ADAL" clId="{74D01A5D-8F40-49AB-89A2-85A7678E8603}" dt="2021-08-10T19:55:19.218" v="65"/>
          <ac:picMkLst>
            <pc:docMk/>
            <pc:sldMk cId="758661002" sldId="264"/>
            <ac:picMk id="67" creationId="{59B181ED-8547-4A1F-AC83-A2A6E9C0A694}"/>
          </ac:picMkLst>
        </pc:picChg>
      </pc:sldChg>
      <pc:sldChg chg="addSp delSp modSp mod delAnim">
        <pc:chgData name="RISHAT RYAN" userId="c469070c-1487-481f-9ffe-83af7df1a71c" providerId="ADAL" clId="{74D01A5D-8F40-49AB-89A2-85A7678E8603}" dt="2021-08-10T21:22:10.519" v="1241" actId="255"/>
        <pc:sldMkLst>
          <pc:docMk/>
          <pc:sldMk cId="2001706127" sldId="268"/>
        </pc:sldMkLst>
        <pc:spChg chg="add mod">
          <ac:chgData name="RISHAT RYAN" userId="c469070c-1487-481f-9ffe-83af7df1a71c" providerId="ADAL" clId="{74D01A5D-8F40-49AB-89A2-85A7678E8603}" dt="2021-08-10T19:49:57.042" v="13"/>
          <ac:spMkLst>
            <pc:docMk/>
            <pc:sldMk cId="2001706127" sldId="268"/>
            <ac:spMk id="40" creationId="{DCA8FBF8-2491-4334-9E01-AA65A7A63AB7}"/>
          </ac:spMkLst>
        </pc:spChg>
        <pc:spChg chg="add mod">
          <ac:chgData name="RISHAT RYAN" userId="c469070c-1487-481f-9ffe-83af7df1a71c" providerId="ADAL" clId="{74D01A5D-8F40-49AB-89A2-85A7678E8603}" dt="2021-08-10T21:22:10.519" v="1241" actId="255"/>
          <ac:spMkLst>
            <pc:docMk/>
            <pc:sldMk cId="2001706127" sldId="268"/>
            <ac:spMk id="41" creationId="{DE54D573-1F1E-4F61-9BF9-84391EB57E6C}"/>
          </ac:spMkLst>
        </pc:spChg>
        <pc:spChg chg="add del mod">
          <ac:chgData name="RISHAT RYAN" userId="c469070c-1487-481f-9ffe-83af7df1a71c" providerId="ADAL" clId="{74D01A5D-8F40-49AB-89A2-85A7678E8603}" dt="2021-08-10T20:01:12.746" v="121"/>
          <ac:spMkLst>
            <pc:docMk/>
            <pc:sldMk cId="2001706127" sldId="268"/>
            <ac:spMk id="42" creationId="{16393948-4756-4130-B756-A713EB26C40B}"/>
          </ac:spMkLst>
        </pc:spChg>
        <pc:spChg chg="add del mod">
          <ac:chgData name="RISHAT RYAN" userId="c469070c-1487-481f-9ffe-83af7df1a71c" providerId="ADAL" clId="{74D01A5D-8F40-49AB-89A2-85A7678E8603}" dt="2021-08-10T20:01:12.746" v="121"/>
          <ac:spMkLst>
            <pc:docMk/>
            <pc:sldMk cId="2001706127" sldId="268"/>
            <ac:spMk id="43" creationId="{41C222FC-0081-4EC1-BB01-98E29467DD55}"/>
          </ac:spMkLst>
        </pc:spChg>
        <pc:spChg chg="add del mod">
          <ac:chgData name="RISHAT RYAN" userId="c469070c-1487-481f-9ffe-83af7df1a71c" providerId="ADAL" clId="{74D01A5D-8F40-49AB-89A2-85A7678E8603}" dt="2021-08-10T20:01:12.746" v="121"/>
          <ac:spMkLst>
            <pc:docMk/>
            <pc:sldMk cId="2001706127" sldId="268"/>
            <ac:spMk id="44" creationId="{1E435DB9-709E-4EE5-84C1-76352ABF527C}"/>
          </ac:spMkLst>
        </pc:spChg>
        <pc:spChg chg="add del mod">
          <ac:chgData name="RISHAT RYAN" userId="c469070c-1487-481f-9ffe-83af7df1a71c" providerId="ADAL" clId="{74D01A5D-8F40-49AB-89A2-85A7678E8603}" dt="2021-08-10T20:01:12.746" v="121"/>
          <ac:spMkLst>
            <pc:docMk/>
            <pc:sldMk cId="2001706127" sldId="268"/>
            <ac:spMk id="45" creationId="{5CCCC2F6-20E8-441D-A9EB-62B66A5D6341}"/>
          </ac:spMkLst>
        </pc:spChg>
        <pc:spChg chg="add mod">
          <ac:chgData name="RISHAT RYAN" userId="c469070c-1487-481f-9ffe-83af7df1a71c" providerId="ADAL" clId="{74D01A5D-8F40-49AB-89A2-85A7678E8603}" dt="2021-08-10T20:01:47.529" v="125" actId="1076"/>
          <ac:spMkLst>
            <pc:docMk/>
            <pc:sldMk cId="2001706127" sldId="268"/>
            <ac:spMk id="46" creationId="{E02D9187-6939-4C11-A6BC-E51A3D55CF7F}"/>
          </ac:spMkLst>
        </pc:spChg>
        <pc:spChg chg="add mod">
          <ac:chgData name="RISHAT RYAN" userId="c469070c-1487-481f-9ffe-83af7df1a71c" providerId="ADAL" clId="{74D01A5D-8F40-49AB-89A2-85A7678E8603}" dt="2021-08-10T20:11:37.193" v="261" actId="207"/>
          <ac:spMkLst>
            <pc:docMk/>
            <pc:sldMk cId="2001706127" sldId="268"/>
            <ac:spMk id="47" creationId="{5AABE920-5F95-4CBC-99CE-83310D091562}"/>
          </ac:spMkLst>
        </pc:spChg>
        <pc:spChg chg="add mod">
          <ac:chgData name="RISHAT RYAN" userId="c469070c-1487-481f-9ffe-83af7df1a71c" providerId="ADAL" clId="{74D01A5D-8F40-49AB-89A2-85A7678E8603}" dt="2021-08-10T20:01:47.529" v="125" actId="1076"/>
          <ac:spMkLst>
            <pc:docMk/>
            <pc:sldMk cId="2001706127" sldId="268"/>
            <ac:spMk id="48" creationId="{104A8A2F-B482-4C3A-9B1C-460C3F2F951E}"/>
          </ac:spMkLst>
        </pc:spChg>
        <pc:spChg chg="add mod">
          <ac:chgData name="RISHAT RYAN" userId="c469070c-1487-481f-9ffe-83af7df1a71c" providerId="ADAL" clId="{74D01A5D-8F40-49AB-89A2-85A7678E8603}" dt="2021-08-10T20:23:06.808" v="357" actId="207"/>
          <ac:spMkLst>
            <pc:docMk/>
            <pc:sldMk cId="2001706127" sldId="268"/>
            <ac:spMk id="49" creationId="{88BB0083-6C17-4047-8065-90C501DD0AD6}"/>
          </ac:spMkLst>
        </pc:spChg>
        <pc:spChg chg="mod">
          <ac:chgData name="RISHAT RYAN" userId="c469070c-1487-481f-9ffe-83af7df1a71c" providerId="ADAL" clId="{74D01A5D-8F40-49AB-89A2-85A7678E8603}" dt="2021-08-10T19:49:31.701" v="8" actId="6549"/>
          <ac:spMkLst>
            <pc:docMk/>
            <pc:sldMk cId="2001706127" sldId="268"/>
            <ac:spMk id="83" creationId="{A94C4F95-2EDE-46B0-8B26-C72D6D3C8DB3}"/>
          </ac:spMkLst>
        </pc:spChg>
        <pc:spChg chg="mod">
          <ac:chgData name="RISHAT RYAN" userId="c469070c-1487-481f-9ffe-83af7df1a71c" providerId="ADAL" clId="{74D01A5D-8F40-49AB-89A2-85A7678E8603}" dt="2021-08-10T19:49:33.533" v="9" actId="6549"/>
          <ac:spMkLst>
            <pc:docMk/>
            <pc:sldMk cId="2001706127" sldId="268"/>
            <ac:spMk id="84" creationId="{7DC9F996-36A0-4A1D-8C4B-F6DAF0FDA7C8}"/>
          </ac:spMkLst>
        </pc:spChg>
        <pc:spChg chg="mod">
          <ac:chgData name="RISHAT RYAN" userId="c469070c-1487-481f-9ffe-83af7df1a71c" providerId="ADAL" clId="{74D01A5D-8F40-49AB-89A2-85A7678E8603}" dt="2021-08-10T19:49:36.796" v="10" actId="6549"/>
          <ac:spMkLst>
            <pc:docMk/>
            <pc:sldMk cId="2001706127" sldId="268"/>
            <ac:spMk id="85" creationId="{9EDE56FF-3E69-4484-9673-AC7FA14D3D89}"/>
          </ac:spMkLst>
        </pc:spChg>
        <pc:spChg chg="mod">
          <ac:chgData name="RISHAT RYAN" userId="c469070c-1487-481f-9ffe-83af7df1a71c" providerId="ADAL" clId="{74D01A5D-8F40-49AB-89A2-85A7678E8603}" dt="2021-08-10T19:49:39.399" v="11" actId="6549"/>
          <ac:spMkLst>
            <pc:docMk/>
            <pc:sldMk cId="2001706127" sldId="268"/>
            <ac:spMk id="86" creationId="{944799B2-E7B9-4C01-A37D-BB60C6C75D12}"/>
          </ac:spMkLst>
        </pc:spChg>
        <pc:spChg chg="add mod">
          <ac:chgData name="RISHAT RYAN" userId="c469070c-1487-481f-9ffe-83af7df1a71c" providerId="ADAL" clId="{74D01A5D-8F40-49AB-89A2-85A7678E8603}" dt="2021-08-10T20:01:47.529" v="125" actId="1076"/>
          <ac:spMkLst>
            <pc:docMk/>
            <pc:sldMk cId="2001706127" sldId="268"/>
            <ac:spMk id="87" creationId="{FFBC242F-75C1-4930-92B0-D52D36DFC0C5}"/>
          </ac:spMkLst>
        </pc:spChg>
        <pc:spChg chg="add mod">
          <ac:chgData name="RISHAT RYAN" userId="c469070c-1487-481f-9ffe-83af7df1a71c" providerId="ADAL" clId="{74D01A5D-8F40-49AB-89A2-85A7678E8603}" dt="2021-08-10T20:27:00.881" v="381" actId="207"/>
          <ac:spMkLst>
            <pc:docMk/>
            <pc:sldMk cId="2001706127" sldId="268"/>
            <ac:spMk id="88" creationId="{866AC347-7B5C-465D-832C-9F1BDA0A0862}"/>
          </ac:spMkLst>
        </pc:spChg>
        <pc:spChg chg="add del mod">
          <ac:chgData name="RISHAT RYAN" userId="c469070c-1487-481f-9ffe-83af7df1a71c" providerId="ADAL" clId="{74D01A5D-8F40-49AB-89A2-85A7678E8603}" dt="2021-08-10T20:22:30.702" v="350" actId="478"/>
          <ac:spMkLst>
            <pc:docMk/>
            <pc:sldMk cId="2001706127" sldId="268"/>
            <ac:spMk id="89" creationId="{833B7167-5A08-45BE-8781-50B21E4602C6}"/>
          </ac:spMkLst>
        </pc:spChg>
        <pc:spChg chg="add del mod">
          <ac:chgData name="RISHAT RYAN" userId="c469070c-1487-481f-9ffe-83af7df1a71c" providerId="ADAL" clId="{74D01A5D-8F40-49AB-89A2-85A7678E8603}" dt="2021-08-10T20:29:19.207" v="399" actId="207"/>
          <ac:spMkLst>
            <pc:docMk/>
            <pc:sldMk cId="2001706127" sldId="268"/>
            <ac:spMk id="90" creationId="{7B8C046B-52A6-4EFC-8145-1E13FFB75480}"/>
          </ac:spMkLst>
        </pc:spChg>
        <pc:spChg chg="add del mod">
          <ac:chgData name="RISHAT RYAN" userId="c469070c-1487-481f-9ffe-83af7df1a71c" providerId="ADAL" clId="{74D01A5D-8F40-49AB-89A2-85A7678E8603}" dt="2021-08-10T20:11:41.617" v="262" actId="478"/>
          <ac:spMkLst>
            <pc:docMk/>
            <pc:sldMk cId="2001706127" sldId="268"/>
            <ac:spMk id="91" creationId="{75E9F3DA-440F-4FF3-97B3-8021AAA2D7E0}"/>
          </ac:spMkLst>
        </pc:spChg>
        <pc:spChg chg="add mod">
          <ac:chgData name="RISHAT RYAN" userId="c469070c-1487-481f-9ffe-83af7df1a71c" providerId="ADAL" clId="{74D01A5D-8F40-49AB-89A2-85A7678E8603}" dt="2021-08-10T20:14:12.885" v="276"/>
          <ac:spMkLst>
            <pc:docMk/>
            <pc:sldMk cId="2001706127" sldId="268"/>
            <ac:spMk id="92" creationId="{7F67F7C2-DAF9-4524-A82B-4E520771A0AF}"/>
          </ac:spMkLst>
        </pc:spChg>
        <pc:spChg chg="add del mod">
          <ac:chgData name="RISHAT RYAN" userId="c469070c-1487-481f-9ffe-83af7df1a71c" providerId="ADAL" clId="{74D01A5D-8F40-49AB-89A2-85A7678E8603}" dt="2021-08-10T20:23:08.952" v="358" actId="478"/>
          <ac:spMkLst>
            <pc:docMk/>
            <pc:sldMk cId="2001706127" sldId="268"/>
            <ac:spMk id="93" creationId="{D2852CA0-F8E2-4106-B098-0794B9B9EE45}"/>
          </ac:spMkLst>
        </pc:spChg>
        <pc:spChg chg="add mod">
          <ac:chgData name="RISHAT RYAN" userId="c469070c-1487-481f-9ffe-83af7df1a71c" providerId="ADAL" clId="{74D01A5D-8F40-49AB-89A2-85A7678E8603}" dt="2021-08-10T20:30:50.951" v="413"/>
          <ac:spMkLst>
            <pc:docMk/>
            <pc:sldMk cId="2001706127" sldId="268"/>
            <ac:spMk id="94" creationId="{9B79057F-2782-48F4-9F96-C784768259DF}"/>
          </ac:spMkLst>
        </pc:spChg>
        <pc:spChg chg="add mod">
          <ac:chgData name="RISHAT RYAN" userId="c469070c-1487-481f-9ffe-83af7df1a71c" providerId="ADAL" clId="{74D01A5D-8F40-49AB-89A2-85A7678E8603}" dt="2021-08-10T20:32:17.181" v="429"/>
          <ac:spMkLst>
            <pc:docMk/>
            <pc:sldMk cId="2001706127" sldId="268"/>
            <ac:spMk id="95" creationId="{F9D6F790-81A4-472D-B41D-909995F2DFAC}"/>
          </ac:spMkLst>
        </pc:spChg>
        <pc:spChg chg="add mod">
          <ac:chgData name="RISHAT RYAN" userId="c469070c-1487-481f-9ffe-83af7df1a71c" providerId="ADAL" clId="{74D01A5D-8F40-49AB-89A2-85A7678E8603}" dt="2021-08-10T20:33:18.234" v="443"/>
          <ac:spMkLst>
            <pc:docMk/>
            <pc:sldMk cId="2001706127" sldId="268"/>
            <ac:spMk id="96" creationId="{FB1D90D8-3789-450B-A5B3-82C95BB0D9DD}"/>
          </ac:spMkLst>
        </pc:spChg>
        <pc:grpChg chg="del">
          <ac:chgData name="RISHAT RYAN" userId="c469070c-1487-481f-9ffe-83af7df1a71c" providerId="ADAL" clId="{74D01A5D-8F40-49AB-89A2-85A7678E8603}" dt="2021-08-10T19:49:43.156" v="12" actId="478"/>
          <ac:grpSpMkLst>
            <pc:docMk/>
            <pc:sldMk cId="2001706127" sldId="268"/>
            <ac:grpSpMk id="82" creationId="{A14E1B91-C212-4889-8705-49BCDB383225}"/>
          </ac:grpSpMkLst>
        </pc:grpChg>
        <pc:picChg chg="del">
          <ac:chgData name="RISHAT RYAN" userId="c469070c-1487-481f-9ffe-83af7df1a71c" providerId="ADAL" clId="{74D01A5D-8F40-49AB-89A2-85A7678E8603}" dt="2021-08-10T19:49:29.324" v="7" actId="478"/>
          <ac:picMkLst>
            <pc:docMk/>
            <pc:sldMk cId="2001706127" sldId="268"/>
            <ac:picMk id="81" creationId="{9FF904C5-2C25-4A4D-AFDC-CFEB74230605}"/>
          </ac:picMkLst>
        </pc:picChg>
      </pc:sldChg>
      <pc:sldChg chg="addSp delSp modSp mod delAnim">
        <pc:chgData name="RISHAT RYAN" userId="c469070c-1487-481f-9ffe-83af7df1a71c" providerId="ADAL" clId="{74D01A5D-8F40-49AB-89A2-85A7678E8603}" dt="2021-08-10T21:22:02.097" v="1239" actId="2710"/>
        <pc:sldMkLst>
          <pc:docMk/>
          <pc:sldMk cId="1396948566" sldId="269"/>
        </pc:sldMkLst>
        <pc:spChg chg="add mod">
          <ac:chgData name="RISHAT RYAN" userId="c469070c-1487-481f-9ffe-83af7df1a71c" providerId="ADAL" clId="{74D01A5D-8F40-49AB-89A2-85A7678E8603}" dt="2021-08-10T20:35:41.052" v="464" actId="20577"/>
          <ac:spMkLst>
            <pc:docMk/>
            <pc:sldMk cId="1396948566" sldId="269"/>
            <ac:spMk id="60" creationId="{93695101-8206-4B67-ABB9-49B507F1D506}"/>
          </ac:spMkLst>
        </pc:spChg>
        <pc:spChg chg="add mod">
          <ac:chgData name="RISHAT RYAN" userId="c469070c-1487-481f-9ffe-83af7df1a71c" providerId="ADAL" clId="{74D01A5D-8F40-49AB-89A2-85A7678E8603}" dt="2021-08-10T21:22:02.097" v="1239" actId="2710"/>
          <ac:spMkLst>
            <pc:docMk/>
            <pc:sldMk cId="1396948566" sldId="269"/>
            <ac:spMk id="61" creationId="{229C4F5A-C7EC-490C-8A3C-92C0344D4E38}"/>
          </ac:spMkLst>
        </pc:spChg>
        <pc:spChg chg="add mod">
          <ac:chgData name="RISHAT RYAN" userId="c469070c-1487-481f-9ffe-83af7df1a71c" providerId="ADAL" clId="{74D01A5D-8F40-49AB-89A2-85A7678E8603}" dt="2021-08-10T20:01:57.760" v="127" actId="1076"/>
          <ac:spMkLst>
            <pc:docMk/>
            <pc:sldMk cId="1396948566" sldId="269"/>
            <ac:spMk id="62" creationId="{8B86129D-14B8-4C40-B0A8-9CB99835F7E4}"/>
          </ac:spMkLst>
        </pc:spChg>
        <pc:spChg chg="add mod">
          <ac:chgData name="RISHAT RYAN" userId="c469070c-1487-481f-9ffe-83af7df1a71c" providerId="ADAL" clId="{74D01A5D-8F40-49AB-89A2-85A7678E8603}" dt="2021-08-10T20:11:57.707" v="265" actId="207"/>
          <ac:spMkLst>
            <pc:docMk/>
            <pc:sldMk cId="1396948566" sldId="269"/>
            <ac:spMk id="63" creationId="{B69BBEC2-267B-4570-827C-C242A894BEA1}"/>
          </ac:spMkLst>
        </pc:spChg>
        <pc:spChg chg="add mod">
          <ac:chgData name="RISHAT RYAN" userId="c469070c-1487-481f-9ffe-83af7df1a71c" providerId="ADAL" clId="{74D01A5D-8F40-49AB-89A2-85A7678E8603}" dt="2021-08-10T20:01:57.760" v="127" actId="1076"/>
          <ac:spMkLst>
            <pc:docMk/>
            <pc:sldMk cId="1396948566" sldId="269"/>
            <ac:spMk id="64" creationId="{45D8243A-751E-4A1A-A2A4-4B0CE94FBA4B}"/>
          </ac:spMkLst>
        </pc:spChg>
        <pc:spChg chg="add mod">
          <ac:chgData name="RISHAT RYAN" userId="c469070c-1487-481f-9ffe-83af7df1a71c" providerId="ADAL" clId="{74D01A5D-8F40-49AB-89A2-85A7678E8603}" dt="2021-08-10T20:23:22.778" v="359" actId="207"/>
          <ac:spMkLst>
            <pc:docMk/>
            <pc:sldMk cId="1396948566" sldId="269"/>
            <ac:spMk id="65" creationId="{8DD65576-F00C-4E8C-AB02-CDA25CC31FD4}"/>
          </ac:spMkLst>
        </pc:spChg>
        <pc:spChg chg="add mod">
          <ac:chgData name="RISHAT RYAN" userId="c469070c-1487-481f-9ffe-83af7df1a71c" providerId="ADAL" clId="{74D01A5D-8F40-49AB-89A2-85A7678E8603}" dt="2021-08-10T20:01:57.760" v="127" actId="1076"/>
          <ac:spMkLst>
            <pc:docMk/>
            <pc:sldMk cId="1396948566" sldId="269"/>
            <ac:spMk id="66" creationId="{EE85C4FE-0FF6-4D67-9ACB-5C8EDDBA4955}"/>
          </ac:spMkLst>
        </pc:spChg>
        <pc:spChg chg="add mod">
          <ac:chgData name="RISHAT RYAN" userId="c469070c-1487-481f-9ffe-83af7df1a71c" providerId="ADAL" clId="{74D01A5D-8F40-49AB-89A2-85A7678E8603}" dt="2021-08-10T20:27:08.890" v="382" actId="207"/>
          <ac:spMkLst>
            <pc:docMk/>
            <pc:sldMk cId="1396948566" sldId="269"/>
            <ac:spMk id="67" creationId="{DC711889-5E27-4262-A419-295921C90B6D}"/>
          </ac:spMkLst>
        </pc:spChg>
        <pc:spChg chg="add del mod">
          <ac:chgData name="RISHAT RYAN" userId="c469070c-1487-481f-9ffe-83af7df1a71c" providerId="ADAL" clId="{74D01A5D-8F40-49AB-89A2-85A7678E8603}" dt="2021-08-10T20:22:29.366" v="348" actId="478"/>
          <ac:spMkLst>
            <pc:docMk/>
            <pc:sldMk cId="1396948566" sldId="269"/>
            <ac:spMk id="68" creationId="{0B96C63B-62E4-456E-9B99-04E3FC442124}"/>
          </ac:spMkLst>
        </pc:spChg>
        <pc:spChg chg="add del mod">
          <ac:chgData name="RISHAT RYAN" userId="c469070c-1487-481f-9ffe-83af7df1a71c" providerId="ADAL" clId="{74D01A5D-8F40-49AB-89A2-85A7678E8603}" dt="2021-08-10T20:29:24.279" v="400" actId="207"/>
          <ac:spMkLst>
            <pc:docMk/>
            <pc:sldMk cId="1396948566" sldId="269"/>
            <ac:spMk id="69" creationId="{EBD301F6-ECC6-4903-8CDE-05864DEA7C00}"/>
          </ac:spMkLst>
        </pc:spChg>
        <pc:spChg chg="add del mod">
          <ac:chgData name="RISHAT RYAN" userId="c469070c-1487-481f-9ffe-83af7df1a71c" providerId="ADAL" clId="{74D01A5D-8F40-49AB-89A2-85A7678E8603}" dt="2021-08-10T20:12:00.460" v="266" actId="478"/>
          <ac:spMkLst>
            <pc:docMk/>
            <pc:sldMk cId="1396948566" sldId="269"/>
            <ac:spMk id="70" creationId="{DFAC50A5-3938-4799-B686-ED5E77B75F55}"/>
          </ac:spMkLst>
        </pc:spChg>
        <pc:spChg chg="add mod">
          <ac:chgData name="RISHAT RYAN" userId="c469070c-1487-481f-9ffe-83af7df1a71c" providerId="ADAL" clId="{74D01A5D-8F40-49AB-89A2-85A7678E8603}" dt="2021-08-10T20:14:16.814" v="277"/>
          <ac:spMkLst>
            <pc:docMk/>
            <pc:sldMk cId="1396948566" sldId="269"/>
            <ac:spMk id="71" creationId="{E101CEBD-801B-404B-B8BA-D2909A1E7E54}"/>
          </ac:spMkLst>
        </pc:spChg>
        <pc:spChg chg="add mod">
          <ac:chgData name="RISHAT RYAN" userId="c469070c-1487-481f-9ffe-83af7df1a71c" providerId="ADAL" clId="{74D01A5D-8F40-49AB-89A2-85A7678E8603}" dt="2021-08-10T20:30:58.704" v="414"/>
          <ac:spMkLst>
            <pc:docMk/>
            <pc:sldMk cId="1396948566" sldId="269"/>
            <ac:spMk id="72" creationId="{D936C4E5-ACBC-45AE-BC01-9DAE8137C406}"/>
          </ac:spMkLst>
        </pc:spChg>
        <pc:spChg chg="add mod">
          <ac:chgData name="RISHAT RYAN" userId="c469070c-1487-481f-9ffe-83af7df1a71c" providerId="ADAL" clId="{74D01A5D-8F40-49AB-89A2-85A7678E8603}" dt="2021-08-10T20:32:21.343" v="430"/>
          <ac:spMkLst>
            <pc:docMk/>
            <pc:sldMk cId="1396948566" sldId="269"/>
            <ac:spMk id="73" creationId="{FC40EE61-BD70-4842-81D7-F1C241FE0E2F}"/>
          </ac:spMkLst>
        </pc:spChg>
        <pc:spChg chg="add mod">
          <ac:chgData name="RISHAT RYAN" userId="c469070c-1487-481f-9ffe-83af7df1a71c" providerId="ADAL" clId="{74D01A5D-8F40-49AB-89A2-85A7678E8603}" dt="2021-08-10T20:33:21.932" v="444"/>
          <ac:spMkLst>
            <pc:docMk/>
            <pc:sldMk cId="1396948566" sldId="269"/>
            <ac:spMk id="74" creationId="{8C8218C9-C5DD-4FC7-9010-8A53D38E4DC0}"/>
          </ac:spMkLst>
        </pc:spChg>
        <pc:spChg chg="del">
          <ac:chgData name="RISHAT RYAN" userId="c469070c-1487-481f-9ffe-83af7df1a71c" providerId="ADAL" clId="{74D01A5D-8F40-49AB-89A2-85A7678E8603}" dt="2021-08-10T19:50:10.104" v="24" actId="478"/>
          <ac:spMkLst>
            <pc:docMk/>
            <pc:sldMk cId="1396948566" sldId="269"/>
            <ac:spMk id="108" creationId="{48958204-CE05-4E79-AC55-C76FBB79E37F}"/>
          </ac:spMkLst>
        </pc:spChg>
        <pc:spChg chg="del">
          <ac:chgData name="RISHAT RYAN" userId="c469070c-1487-481f-9ffe-83af7df1a71c" providerId="ADAL" clId="{74D01A5D-8F40-49AB-89A2-85A7678E8603}" dt="2021-08-10T19:50:00.591" v="15" actId="478"/>
          <ac:spMkLst>
            <pc:docMk/>
            <pc:sldMk cId="1396948566" sldId="269"/>
            <ac:spMk id="109" creationId="{406A5A75-24F0-496A-82D6-E2B37B100BBD}"/>
          </ac:spMkLst>
        </pc:spChg>
        <pc:spChg chg="del">
          <ac:chgData name="RISHAT RYAN" userId="c469070c-1487-481f-9ffe-83af7df1a71c" providerId="ADAL" clId="{74D01A5D-8F40-49AB-89A2-85A7678E8603}" dt="2021-08-10T19:50:06.455" v="20" actId="478"/>
          <ac:spMkLst>
            <pc:docMk/>
            <pc:sldMk cId="1396948566" sldId="269"/>
            <ac:spMk id="110" creationId="{B8C3E14B-EBB2-49A7-9A4E-9C6AFAF9A364}"/>
          </ac:spMkLst>
        </pc:spChg>
        <pc:spChg chg="del topLvl">
          <ac:chgData name="RISHAT RYAN" userId="c469070c-1487-481f-9ffe-83af7df1a71c" providerId="ADAL" clId="{74D01A5D-8F40-49AB-89A2-85A7678E8603}" dt="2021-08-10T19:50:12.079" v="25" actId="478"/>
          <ac:spMkLst>
            <pc:docMk/>
            <pc:sldMk cId="1396948566" sldId="269"/>
            <ac:spMk id="115" creationId="{8721CE74-40AC-4223-B129-B3A270C7429B}"/>
          </ac:spMkLst>
        </pc:spChg>
        <pc:spChg chg="del topLvl">
          <ac:chgData name="RISHAT RYAN" userId="c469070c-1487-481f-9ffe-83af7df1a71c" providerId="ADAL" clId="{74D01A5D-8F40-49AB-89A2-85A7678E8603}" dt="2021-08-10T19:50:13.558" v="26" actId="478"/>
          <ac:spMkLst>
            <pc:docMk/>
            <pc:sldMk cId="1396948566" sldId="269"/>
            <ac:spMk id="116" creationId="{FC94FF53-E358-452A-A5CE-3296318ABBE9}"/>
          </ac:spMkLst>
        </pc:spChg>
        <pc:spChg chg="del topLvl">
          <ac:chgData name="RISHAT RYAN" userId="c469070c-1487-481f-9ffe-83af7df1a71c" providerId="ADAL" clId="{74D01A5D-8F40-49AB-89A2-85A7678E8603}" dt="2021-08-10T19:50:02.663" v="16" actId="478"/>
          <ac:spMkLst>
            <pc:docMk/>
            <pc:sldMk cId="1396948566" sldId="269"/>
            <ac:spMk id="118" creationId="{91705BAF-DCDA-4FDC-8DA1-1FBA870AE5C8}"/>
          </ac:spMkLst>
        </pc:spChg>
        <pc:spChg chg="del topLvl">
          <ac:chgData name="RISHAT RYAN" userId="c469070c-1487-481f-9ffe-83af7df1a71c" providerId="ADAL" clId="{74D01A5D-8F40-49AB-89A2-85A7678E8603}" dt="2021-08-10T19:50:04.047" v="17" actId="478"/>
          <ac:spMkLst>
            <pc:docMk/>
            <pc:sldMk cId="1396948566" sldId="269"/>
            <ac:spMk id="119" creationId="{BBD17202-B0A7-4912-9A5D-8F55518824B3}"/>
          </ac:spMkLst>
        </pc:spChg>
        <pc:grpChg chg="del">
          <ac:chgData name="RISHAT RYAN" userId="c469070c-1487-481f-9ffe-83af7df1a71c" providerId="ADAL" clId="{74D01A5D-8F40-49AB-89A2-85A7678E8603}" dt="2021-08-10T19:50:05.760" v="19" actId="478"/>
          <ac:grpSpMkLst>
            <pc:docMk/>
            <pc:sldMk cId="1396948566" sldId="269"/>
            <ac:grpSpMk id="96" creationId="{183EA2CA-A17F-4A6A-AC3E-6F8757F77880}"/>
          </ac:grpSpMkLst>
        </pc:grpChg>
        <pc:grpChg chg="del">
          <ac:chgData name="RISHAT RYAN" userId="c469070c-1487-481f-9ffe-83af7df1a71c" providerId="ADAL" clId="{74D01A5D-8F40-49AB-89A2-85A7678E8603}" dt="2021-08-10T19:50:00.040" v="14" actId="478"/>
          <ac:grpSpMkLst>
            <pc:docMk/>
            <pc:sldMk cId="1396948566" sldId="269"/>
            <ac:grpSpMk id="100" creationId="{12310FCA-56F2-4778-94B7-C1B5FD53AE20}"/>
          </ac:grpSpMkLst>
        </pc:grpChg>
        <pc:grpChg chg="del">
          <ac:chgData name="RISHAT RYAN" userId="c469070c-1487-481f-9ffe-83af7df1a71c" providerId="ADAL" clId="{74D01A5D-8F40-49AB-89A2-85A7678E8603}" dt="2021-08-10T19:50:09.472" v="23" actId="478"/>
          <ac:grpSpMkLst>
            <pc:docMk/>
            <pc:sldMk cId="1396948566" sldId="269"/>
            <ac:grpSpMk id="104" creationId="{A87830BE-EEF7-4034-8ABE-3212DB467DB4}"/>
          </ac:grpSpMkLst>
        </pc:grpChg>
        <pc:grpChg chg="del">
          <ac:chgData name="RISHAT RYAN" userId="c469070c-1487-481f-9ffe-83af7df1a71c" providerId="ADAL" clId="{74D01A5D-8F40-49AB-89A2-85A7678E8603}" dt="2021-08-10T19:50:12.079" v="25" actId="478"/>
          <ac:grpSpMkLst>
            <pc:docMk/>
            <pc:sldMk cId="1396948566" sldId="269"/>
            <ac:grpSpMk id="114" creationId="{8D94F991-2744-4D5C-BE57-A0C261539D2C}"/>
          </ac:grpSpMkLst>
        </pc:grpChg>
        <pc:grpChg chg="del">
          <ac:chgData name="RISHAT RYAN" userId="c469070c-1487-481f-9ffe-83af7df1a71c" providerId="ADAL" clId="{74D01A5D-8F40-49AB-89A2-85A7678E8603}" dt="2021-08-10T19:50:02.663" v="16" actId="478"/>
          <ac:grpSpMkLst>
            <pc:docMk/>
            <pc:sldMk cId="1396948566" sldId="269"/>
            <ac:grpSpMk id="117" creationId="{860A9D1F-EDAE-418D-A3C8-F8109A2B052A}"/>
          </ac:grpSpMkLst>
        </pc:grpChg>
        <pc:grpChg chg="del">
          <ac:chgData name="RISHAT RYAN" userId="c469070c-1487-481f-9ffe-83af7df1a71c" providerId="ADAL" clId="{74D01A5D-8F40-49AB-89A2-85A7678E8603}" dt="2021-08-10T19:50:07.575" v="21" actId="478"/>
          <ac:grpSpMkLst>
            <pc:docMk/>
            <pc:sldMk cId="1396948566" sldId="269"/>
            <ac:grpSpMk id="120" creationId="{1F66AC79-730F-4E07-974E-4F08542F2C4A}"/>
          </ac:grpSpMkLst>
        </pc:grpChg>
        <pc:picChg chg="del">
          <ac:chgData name="RISHAT RYAN" userId="c469070c-1487-481f-9ffe-83af7df1a71c" providerId="ADAL" clId="{74D01A5D-8F40-49AB-89A2-85A7678E8603}" dt="2021-08-10T19:50:14.399" v="27" actId="478"/>
          <ac:picMkLst>
            <pc:docMk/>
            <pc:sldMk cId="1396948566" sldId="269"/>
            <ac:picMk id="3" creationId="{D1E1EB09-3B7F-4AD1-85F5-A963B8B7D487}"/>
          </ac:picMkLst>
        </pc:picChg>
        <pc:picChg chg="del">
          <ac:chgData name="RISHAT RYAN" userId="c469070c-1487-481f-9ffe-83af7df1a71c" providerId="ADAL" clId="{74D01A5D-8F40-49AB-89A2-85A7678E8603}" dt="2021-08-10T19:50:04.910" v="18" actId="478"/>
          <ac:picMkLst>
            <pc:docMk/>
            <pc:sldMk cId="1396948566" sldId="269"/>
            <ac:picMk id="7" creationId="{14331A99-A934-4099-9190-67078252B1A1}"/>
          </ac:picMkLst>
        </pc:picChg>
        <pc:picChg chg="del">
          <ac:chgData name="RISHAT RYAN" userId="c469070c-1487-481f-9ffe-83af7df1a71c" providerId="ADAL" clId="{74D01A5D-8F40-49AB-89A2-85A7678E8603}" dt="2021-08-10T19:50:08.502" v="22" actId="478"/>
          <ac:picMkLst>
            <pc:docMk/>
            <pc:sldMk cId="1396948566" sldId="269"/>
            <ac:picMk id="9" creationId="{F5285DFE-7CB0-4F85-899B-F151E785F8D8}"/>
          </ac:picMkLst>
        </pc:picChg>
      </pc:sldChg>
      <pc:sldChg chg="addSp delSp modSp mod delAnim">
        <pc:chgData name="RISHAT RYAN" userId="c469070c-1487-481f-9ffe-83af7df1a71c" providerId="ADAL" clId="{74D01A5D-8F40-49AB-89A2-85A7678E8603}" dt="2021-08-10T20:33:25.127" v="445"/>
        <pc:sldMkLst>
          <pc:docMk/>
          <pc:sldMk cId="2624499212" sldId="270"/>
        </pc:sldMkLst>
        <pc:spChg chg="add mod">
          <ac:chgData name="RISHAT RYAN" userId="c469070c-1487-481f-9ffe-83af7df1a71c" providerId="ADAL" clId="{74D01A5D-8F40-49AB-89A2-85A7678E8603}" dt="2021-08-10T19:51:03.736" v="45"/>
          <ac:spMkLst>
            <pc:docMk/>
            <pc:sldMk cId="2624499212" sldId="270"/>
            <ac:spMk id="81" creationId="{D5858E13-8215-436E-A879-87D20B89EA4A}"/>
          </ac:spMkLst>
        </pc:spChg>
        <pc:spChg chg="add mod">
          <ac:chgData name="RISHAT RYAN" userId="c469070c-1487-481f-9ffe-83af7df1a71c" providerId="ADAL" clId="{74D01A5D-8F40-49AB-89A2-85A7678E8603}" dt="2021-08-10T20:02:08.056" v="129" actId="1076"/>
          <ac:spMkLst>
            <pc:docMk/>
            <pc:sldMk cId="2624499212" sldId="270"/>
            <ac:spMk id="84" creationId="{B6F17EA2-F80F-4F75-A7CB-3AEF8B6C5515}"/>
          </ac:spMkLst>
        </pc:spChg>
        <pc:spChg chg="add mod">
          <ac:chgData name="RISHAT RYAN" userId="c469070c-1487-481f-9ffe-83af7df1a71c" providerId="ADAL" clId="{74D01A5D-8F40-49AB-89A2-85A7678E8603}" dt="2021-08-10T20:12:06.420" v="267" actId="207"/>
          <ac:spMkLst>
            <pc:docMk/>
            <pc:sldMk cId="2624499212" sldId="270"/>
            <ac:spMk id="85" creationId="{96AB7749-4DF2-46AE-BF90-FACBA11029E9}"/>
          </ac:spMkLst>
        </pc:spChg>
        <pc:spChg chg="add mod">
          <ac:chgData name="RISHAT RYAN" userId="c469070c-1487-481f-9ffe-83af7df1a71c" providerId="ADAL" clId="{74D01A5D-8F40-49AB-89A2-85A7678E8603}" dt="2021-08-10T20:02:08.056" v="129" actId="1076"/>
          <ac:spMkLst>
            <pc:docMk/>
            <pc:sldMk cId="2624499212" sldId="270"/>
            <ac:spMk id="86" creationId="{C7C4E489-B7F2-4E08-93D1-5C1DF8570080}"/>
          </ac:spMkLst>
        </pc:spChg>
        <pc:spChg chg="add mod">
          <ac:chgData name="RISHAT RYAN" userId="c469070c-1487-481f-9ffe-83af7df1a71c" providerId="ADAL" clId="{74D01A5D-8F40-49AB-89A2-85A7678E8603}" dt="2021-08-10T20:23:26.978" v="360" actId="207"/>
          <ac:spMkLst>
            <pc:docMk/>
            <pc:sldMk cId="2624499212" sldId="270"/>
            <ac:spMk id="87" creationId="{4EFE727D-F931-45EE-B0D2-5BAFA5E0E864}"/>
          </ac:spMkLst>
        </pc:spChg>
        <pc:spChg chg="add mod">
          <ac:chgData name="RISHAT RYAN" userId="c469070c-1487-481f-9ffe-83af7df1a71c" providerId="ADAL" clId="{74D01A5D-8F40-49AB-89A2-85A7678E8603}" dt="2021-08-10T20:02:08.056" v="129" actId="1076"/>
          <ac:spMkLst>
            <pc:docMk/>
            <pc:sldMk cId="2624499212" sldId="270"/>
            <ac:spMk id="88" creationId="{443378F6-3F8A-4EB8-9150-C7B653CBD908}"/>
          </ac:spMkLst>
        </pc:spChg>
        <pc:spChg chg="add mod">
          <ac:chgData name="RISHAT RYAN" userId="c469070c-1487-481f-9ffe-83af7df1a71c" providerId="ADAL" clId="{74D01A5D-8F40-49AB-89A2-85A7678E8603}" dt="2021-08-10T20:27:14.610" v="383" actId="207"/>
          <ac:spMkLst>
            <pc:docMk/>
            <pc:sldMk cId="2624499212" sldId="270"/>
            <ac:spMk id="89" creationId="{8C534DCE-7AA7-4030-92FE-785F5B74A38B}"/>
          </ac:spMkLst>
        </pc:spChg>
        <pc:spChg chg="add del mod">
          <ac:chgData name="RISHAT RYAN" userId="c469070c-1487-481f-9ffe-83af7df1a71c" providerId="ADAL" clId="{74D01A5D-8F40-49AB-89A2-85A7678E8603}" dt="2021-08-10T20:22:27.910" v="346" actId="478"/>
          <ac:spMkLst>
            <pc:docMk/>
            <pc:sldMk cId="2624499212" sldId="270"/>
            <ac:spMk id="90" creationId="{9C44C028-6DC5-4A30-8F59-765A682EAE6D}"/>
          </ac:spMkLst>
        </pc:spChg>
        <pc:spChg chg="add del mod">
          <ac:chgData name="RISHAT RYAN" userId="c469070c-1487-481f-9ffe-83af7df1a71c" providerId="ADAL" clId="{74D01A5D-8F40-49AB-89A2-85A7678E8603}" dt="2021-08-10T20:29:28.192" v="401" actId="207"/>
          <ac:spMkLst>
            <pc:docMk/>
            <pc:sldMk cId="2624499212" sldId="270"/>
            <ac:spMk id="91" creationId="{1867FE07-4670-4690-B476-6413C007A72E}"/>
          </ac:spMkLst>
        </pc:spChg>
        <pc:spChg chg="add mod">
          <ac:chgData name="RISHAT RYAN" userId="c469070c-1487-481f-9ffe-83af7df1a71c" providerId="ADAL" clId="{74D01A5D-8F40-49AB-89A2-85A7678E8603}" dt="2021-08-10T20:14:18.822" v="278"/>
          <ac:spMkLst>
            <pc:docMk/>
            <pc:sldMk cId="2624499212" sldId="270"/>
            <ac:spMk id="92" creationId="{CE88E685-62B1-4EC3-BEE2-B8D7DCC458E9}"/>
          </ac:spMkLst>
        </pc:spChg>
        <pc:spChg chg="add mod">
          <ac:chgData name="RISHAT RYAN" userId="c469070c-1487-481f-9ffe-83af7df1a71c" providerId="ADAL" clId="{74D01A5D-8F40-49AB-89A2-85A7678E8603}" dt="2021-08-10T20:31:04.250" v="415"/>
          <ac:spMkLst>
            <pc:docMk/>
            <pc:sldMk cId="2624499212" sldId="270"/>
            <ac:spMk id="93" creationId="{BD2D0FCB-4C29-41C2-8B90-680599603A48}"/>
          </ac:spMkLst>
        </pc:spChg>
        <pc:spChg chg="add mod">
          <ac:chgData name="RISHAT RYAN" userId="c469070c-1487-481f-9ffe-83af7df1a71c" providerId="ADAL" clId="{74D01A5D-8F40-49AB-89A2-85A7678E8603}" dt="2021-08-10T20:32:23.526" v="431"/>
          <ac:spMkLst>
            <pc:docMk/>
            <pc:sldMk cId="2624499212" sldId="270"/>
            <ac:spMk id="94" creationId="{4FE20142-EAC1-48C0-A72A-23B766477091}"/>
          </ac:spMkLst>
        </pc:spChg>
        <pc:spChg chg="add mod">
          <ac:chgData name="RISHAT RYAN" userId="c469070c-1487-481f-9ffe-83af7df1a71c" providerId="ADAL" clId="{74D01A5D-8F40-49AB-89A2-85A7678E8603}" dt="2021-08-10T20:33:25.127" v="445"/>
          <ac:spMkLst>
            <pc:docMk/>
            <pc:sldMk cId="2624499212" sldId="270"/>
            <ac:spMk id="95" creationId="{B26AF495-43D8-416C-9B7C-930D02B22E90}"/>
          </ac:spMkLst>
        </pc:spChg>
        <pc:spChg chg="del mod topLvl">
          <ac:chgData name="RISHAT RYAN" userId="c469070c-1487-481f-9ffe-83af7df1a71c" providerId="ADAL" clId="{74D01A5D-8F40-49AB-89A2-85A7678E8603}" dt="2021-08-10T19:50:46.098" v="41" actId="478"/>
          <ac:spMkLst>
            <pc:docMk/>
            <pc:sldMk cId="2624499212" sldId="270"/>
            <ac:spMk id="108" creationId="{895C2AE9-E6EE-4572-8B9B-0A1C8899D6FE}"/>
          </ac:spMkLst>
        </pc:spChg>
        <pc:spChg chg="del topLvl">
          <ac:chgData name="RISHAT RYAN" userId="c469070c-1487-481f-9ffe-83af7df1a71c" providerId="ADAL" clId="{74D01A5D-8F40-49AB-89A2-85A7678E8603}" dt="2021-08-10T19:50:44.516" v="39" actId="478"/>
          <ac:spMkLst>
            <pc:docMk/>
            <pc:sldMk cId="2624499212" sldId="270"/>
            <ac:spMk id="109" creationId="{8DC71A93-B148-4A8B-B0CA-4AD086FE8D7B}"/>
          </ac:spMkLst>
        </pc:spChg>
        <pc:spChg chg="del">
          <ac:chgData name="RISHAT RYAN" userId="c469070c-1487-481f-9ffe-83af7df1a71c" providerId="ADAL" clId="{74D01A5D-8F40-49AB-89A2-85A7678E8603}" dt="2021-08-10T19:50:43.292" v="38" actId="478"/>
          <ac:spMkLst>
            <pc:docMk/>
            <pc:sldMk cId="2624499212" sldId="270"/>
            <ac:spMk id="110" creationId="{70B20FE2-BC47-4EB2-B7EA-CBE6F5B390D3}"/>
          </ac:spMkLst>
        </pc:spChg>
        <pc:spChg chg="del topLvl">
          <ac:chgData name="RISHAT RYAN" userId="c469070c-1487-481f-9ffe-83af7df1a71c" providerId="ADAL" clId="{74D01A5D-8F40-49AB-89A2-85A7678E8603}" dt="2021-08-10T19:50:47.723" v="42" actId="478"/>
          <ac:spMkLst>
            <pc:docMk/>
            <pc:sldMk cId="2624499212" sldId="270"/>
            <ac:spMk id="112" creationId="{5FF83314-6443-4064-B8AD-715FDF38C0B1}"/>
          </ac:spMkLst>
        </pc:spChg>
        <pc:spChg chg="del topLvl">
          <ac:chgData name="RISHAT RYAN" userId="c469070c-1487-481f-9ffe-83af7df1a71c" providerId="ADAL" clId="{74D01A5D-8F40-49AB-89A2-85A7678E8603}" dt="2021-08-10T19:50:49.354" v="43" actId="478"/>
          <ac:spMkLst>
            <pc:docMk/>
            <pc:sldMk cId="2624499212" sldId="270"/>
            <ac:spMk id="113" creationId="{AFB0129A-D09E-4693-96AE-20F4A2C31E42}"/>
          </ac:spMkLst>
        </pc:spChg>
        <pc:spChg chg="del">
          <ac:chgData name="RISHAT RYAN" userId="c469070c-1487-481f-9ffe-83af7df1a71c" providerId="ADAL" clId="{74D01A5D-8F40-49AB-89A2-85A7678E8603}" dt="2021-08-10T19:50:50.595" v="44" actId="478"/>
          <ac:spMkLst>
            <pc:docMk/>
            <pc:sldMk cId="2624499212" sldId="270"/>
            <ac:spMk id="114" creationId="{B58D17C2-3595-44AD-9D77-27C29A8030BC}"/>
          </ac:spMkLst>
        </pc:spChg>
        <pc:spChg chg="del topLvl">
          <ac:chgData name="RISHAT RYAN" userId="c469070c-1487-481f-9ffe-83af7df1a71c" providerId="ADAL" clId="{74D01A5D-8F40-49AB-89A2-85A7678E8603}" dt="2021-08-10T19:50:38.529" v="32" actId="478"/>
          <ac:spMkLst>
            <pc:docMk/>
            <pc:sldMk cId="2624499212" sldId="270"/>
            <ac:spMk id="116" creationId="{572131EC-94E6-4982-85F7-903D6FA72171}"/>
          </ac:spMkLst>
        </pc:spChg>
        <pc:spChg chg="del topLvl">
          <ac:chgData name="RISHAT RYAN" userId="c469070c-1487-481f-9ffe-83af7df1a71c" providerId="ADAL" clId="{74D01A5D-8F40-49AB-89A2-85A7678E8603}" dt="2021-08-10T19:50:37.187" v="31" actId="478"/>
          <ac:spMkLst>
            <pc:docMk/>
            <pc:sldMk cId="2624499212" sldId="270"/>
            <ac:spMk id="117" creationId="{B60C2261-B057-44FB-B300-F0F52E3F90C0}"/>
          </ac:spMkLst>
        </pc:spChg>
        <pc:spChg chg="del">
          <ac:chgData name="RISHAT RYAN" userId="c469070c-1487-481f-9ffe-83af7df1a71c" providerId="ADAL" clId="{74D01A5D-8F40-49AB-89A2-85A7678E8603}" dt="2021-08-10T19:50:35.114" v="30" actId="478"/>
          <ac:spMkLst>
            <pc:docMk/>
            <pc:sldMk cId="2624499212" sldId="270"/>
            <ac:spMk id="118" creationId="{D8562F22-E78F-4DD5-9BBD-EEAB69C0B365}"/>
          </ac:spMkLst>
        </pc:spChg>
        <pc:grpChg chg="del">
          <ac:chgData name="RISHAT RYAN" userId="c469070c-1487-481f-9ffe-83af7df1a71c" providerId="ADAL" clId="{74D01A5D-8F40-49AB-89A2-85A7678E8603}" dt="2021-08-10T19:50:30.471" v="29" actId="478"/>
          <ac:grpSpMkLst>
            <pc:docMk/>
            <pc:sldMk cId="2624499212" sldId="270"/>
            <ac:grpSpMk id="2" creationId="{711450F4-A7BD-494E-BD71-C6C5EB8D03D1}"/>
          </ac:grpSpMkLst>
        </pc:grpChg>
        <pc:grpChg chg="del">
          <ac:chgData name="RISHAT RYAN" userId="c469070c-1487-481f-9ffe-83af7df1a71c" providerId="ADAL" clId="{74D01A5D-8F40-49AB-89A2-85A7678E8603}" dt="2021-08-10T19:50:30.471" v="29" actId="478"/>
          <ac:grpSpMkLst>
            <pc:docMk/>
            <pc:sldMk cId="2624499212" sldId="270"/>
            <ac:grpSpMk id="3" creationId="{191C1607-C8B7-4B99-9DC5-3321A9E92D49}"/>
          </ac:grpSpMkLst>
        </pc:grpChg>
        <pc:grpChg chg="del">
          <ac:chgData name="RISHAT RYAN" userId="c469070c-1487-481f-9ffe-83af7df1a71c" providerId="ADAL" clId="{74D01A5D-8F40-49AB-89A2-85A7678E8603}" dt="2021-08-10T19:50:30.471" v="29" actId="478"/>
          <ac:grpSpMkLst>
            <pc:docMk/>
            <pc:sldMk cId="2624499212" sldId="270"/>
            <ac:grpSpMk id="4" creationId="{FA807BE1-996E-4364-AC05-CAC8C826377C}"/>
          </ac:grpSpMkLst>
        </pc:grpChg>
        <pc:grpChg chg="del">
          <ac:chgData name="RISHAT RYAN" userId="c469070c-1487-481f-9ffe-83af7df1a71c" providerId="ADAL" clId="{74D01A5D-8F40-49AB-89A2-85A7678E8603}" dt="2021-08-10T19:50:42.148" v="37" actId="478"/>
          <ac:grpSpMkLst>
            <pc:docMk/>
            <pc:sldMk cId="2624499212" sldId="270"/>
            <ac:grpSpMk id="97" creationId="{F1840EDE-DF70-433F-86FE-A402BC5C2DDE}"/>
          </ac:grpSpMkLst>
        </pc:grpChg>
        <pc:grpChg chg="del">
          <ac:chgData name="RISHAT RYAN" userId="c469070c-1487-481f-9ffe-83af7df1a71c" providerId="ADAL" clId="{74D01A5D-8F40-49AB-89A2-85A7678E8603}" dt="2021-08-10T19:50:40.530" v="35" actId="478"/>
          <ac:grpSpMkLst>
            <pc:docMk/>
            <pc:sldMk cId="2624499212" sldId="270"/>
            <ac:grpSpMk id="101" creationId="{E76B67BC-401F-4EA8-8CBE-EEB8DFAA45A7}"/>
          </ac:grpSpMkLst>
        </pc:grpChg>
        <pc:grpChg chg="del">
          <ac:chgData name="RISHAT RYAN" userId="c469070c-1487-481f-9ffe-83af7df1a71c" providerId="ADAL" clId="{74D01A5D-8F40-49AB-89A2-85A7678E8603}" dt="2021-08-10T19:50:39.218" v="33" actId="478"/>
          <ac:grpSpMkLst>
            <pc:docMk/>
            <pc:sldMk cId="2624499212" sldId="270"/>
            <ac:grpSpMk id="104" creationId="{590AD362-84BB-49C7-8C91-CDB895729924}"/>
          </ac:grpSpMkLst>
        </pc:grpChg>
        <pc:grpChg chg="del">
          <ac:chgData name="RISHAT RYAN" userId="c469070c-1487-481f-9ffe-83af7df1a71c" providerId="ADAL" clId="{74D01A5D-8F40-49AB-89A2-85A7678E8603}" dt="2021-08-10T19:50:44.516" v="39" actId="478"/>
          <ac:grpSpMkLst>
            <pc:docMk/>
            <pc:sldMk cId="2624499212" sldId="270"/>
            <ac:grpSpMk id="107" creationId="{E9582EE9-5831-4F6F-B29E-0BEB719C4F1E}"/>
          </ac:grpSpMkLst>
        </pc:grpChg>
        <pc:grpChg chg="del">
          <ac:chgData name="RISHAT RYAN" userId="c469070c-1487-481f-9ffe-83af7df1a71c" providerId="ADAL" clId="{74D01A5D-8F40-49AB-89A2-85A7678E8603}" dt="2021-08-10T19:50:47.723" v="42" actId="478"/>
          <ac:grpSpMkLst>
            <pc:docMk/>
            <pc:sldMk cId="2624499212" sldId="270"/>
            <ac:grpSpMk id="111" creationId="{EEB19012-A13E-4E01-97E1-4BD9BE0B2C4A}"/>
          </ac:grpSpMkLst>
        </pc:grpChg>
        <pc:grpChg chg="del">
          <ac:chgData name="RISHAT RYAN" userId="c469070c-1487-481f-9ffe-83af7df1a71c" providerId="ADAL" clId="{74D01A5D-8F40-49AB-89A2-85A7678E8603}" dt="2021-08-10T19:50:37.187" v="31" actId="478"/>
          <ac:grpSpMkLst>
            <pc:docMk/>
            <pc:sldMk cId="2624499212" sldId="270"/>
            <ac:grpSpMk id="115" creationId="{115D3786-3CB0-4D98-9C2D-11D4FBA5EAB9}"/>
          </ac:grpSpMkLst>
        </pc:grpChg>
        <pc:picChg chg="add mod">
          <ac:chgData name="RISHAT RYAN" userId="c469070c-1487-481f-9ffe-83af7df1a71c" providerId="ADAL" clId="{74D01A5D-8F40-49AB-89A2-85A7678E8603}" dt="2021-08-10T19:51:03.736" v="45"/>
          <ac:picMkLst>
            <pc:docMk/>
            <pc:sldMk cId="2624499212" sldId="270"/>
            <ac:picMk id="82" creationId="{D2736575-2671-402E-835F-C89EA32EDBB2}"/>
          </ac:picMkLst>
        </pc:picChg>
        <pc:picChg chg="add mod">
          <ac:chgData name="RISHAT RYAN" userId="c469070c-1487-481f-9ffe-83af7df1a71c" providerId="ADAL" clId="{74D01A5D-8F40-49AB-89A2-85A7678E8603}" dt="2021-08-10T19:51:03.736" v="45"/>
          <ac:picMkLst>
            <pc:docMk/>
            <pc:sldMk cId="2624499212" sldId="270"/>
            <ac:picMk id="83" creationId="{543AFAF0-5BBC-475A-83C7-2A4310A8A0A6}"/>
          </ac:picMkLst>
        </pc:picChg>
        <pc:cxnChg chg="del">
          <ac:chgData name="RISHAT RYAN" userId="c469070c-1487-481f-9ffe-83af7df1a71c" providerId="ADAL" clId="{74D01A5D-8F40-49AB-89A2-85A7678E8603}" dt="2021-08-10T19:50:41.283" v="36" actId="478"/>
          <ac:cxnSpMkLst>
            <pc:docMk/>
            <pc:sldMk cId="2624499212" sldId="270"/>
            <ac:cxnSpMk id="96" creationId="{7277CEC9-24C9-4B1D-964A-A216786A7724}"/>
          </ac:cxnSpMkLst>
        </pc:cxnChg>
        <pc:cxnChg chg="del">
          <ac:chgData name="RISHAT RYAN" userId="c469070c-1487-481f-9ffe-83af7df1a71c" providerId="ADAL" clId="{74D01A5D-8F40-49AB-89A2-85A7678E8603}" dt="2021-08-10T19:50:39.858" v="34" actId="478"/>
          <ac:cxnSpMkLst>
            <pc:docMk/>
            <pc:sldMk cId="2624499212" sldId="270"/>
            <ac:cxnSpMk id="100" creationId="{D5DAD85F-381F-4EA0-9781-3C23F8D9AC73}"/>
          </ac:cxnSpMkLst>
        </pc:cxnChg>
      </pc:sldChg>
      <pc:sldChg chg="addSp delSp modSp mod delAnim">
        <pc:chgData name="RISHAT RYAN" userId="c469070c-1487-481f-9ffe-83af7df1a71c" providerId="ADAL" clId="{74D01A5D-8F40-49AB-89A2-85A7678E8603}" dt="2021-08-10T20:33:28.062" v="446"/>
        <pc:sldMkLst>
          <pc:docMk/>
          <pc:sldMk cId="3965200575" sldId="271"/>
        </pc:sldMkLst>
        <pc:spChg chg="add mod">
          <ac:chgData name="RISHAT RYAN" userId="c469070c-1487-481f-9ffe-83af7df1a71c" providerId="ADAL" clId="{74D01A5D-8F40-49AB-89A2-85A7678E8603}" dt="2021-08-10T19:51:45.429" v="64"/>
          <ac:spMkLst>
            <pc:docMk/>
            <pc:sldMk cId="3965200575" sldId="271"/>
            <ac:spMk id="67" creationId="{9E9F774B-6628-4623-92AA-A9E502E35094}"/>
          </ac:spMkLst>
        </pc:spChg>
        <pc:spChg chg="add mod">
          <ac:chgData name="RISHAT RYAN" userId="c469070c-1487-481f-9ffe-83af7df1a71c" providerId="ADAL" clId="{74D01A5D-8F40-49AB-89A2-85A7678E8603}" dt="2021-08-10T20:02:20.089" v="131" actId="1076"/>
          <ac:spMkLst>
            <pc:docMk/>
            <pc:sldMk cId="3965200575" sldId="271"/>
            <ac:spMk id="68" creationId="{B0ACC258-E033-494B-8333-F551055BC27C}"/>
          </ac:spMkLst>
        </pc:spChg>
        <pc:spChg chg="add mod">
          <ac:chgData name="RISHAT RYAN" userId="c469070c-1487-481f-9ffe-83af7df1a71c" providerId="ADAL" clId="{74D01A5D-8F40-49AB-89A2-85A7678E8603}" dt="2021-08-10T20:12:16.437" v="268" actId="207"/>
          <ac:spMkLst>
            <pc:docMk/>
            <pc:sldMk cId="3965200575" sldId="271"/>
            <ac:spMk id="69" creationId="{179F1DAD-34E0-416A-A60C-00E75447EC32}"/>
          </ac:spMkLst>
        </pc:spChg>
        <pc:spChg chg="add mod">
          <ac:chgData name="RISHAT RYAN" userId="c469070c-1487-481f-9ffe-83af7df1a71c" providerId="ADAL" clId="{74D01A5D-8F40-49AB-89A2-85A7678E8603}" dt="2021-08-10T20:02:20.089" v="131" actId="1076"/>
          <ac:spMkLst>
            <pc:docMk/>
            <pc:sldMk cId="3965200575" sldId="271"/>
            <ac:spMk id="81" creationId="{8B6C8F39-D531-4E00-98C5-04D9000AB449}"/>
          </ac:spMkLst>
        </pc:spChg>
        <pc:spChg chg="add mod">
          <ac:chgData name="RISHAT RYAN" userId="c469070c-1487-481f-9ffe-83af7df1a71c" providerId="ADAL" clId="{74D01A5D-8F40-49AB-89A2-85A7678E8603}" dt="2021-08-10T20:23:31.427" v="361" actId="207"/>
          <ac:spMkLst>
            <pc:docMk/>
            <pc:sldMk cId="3965200575" sldId="271"/>
            <ac:spMk id="82" creationId="{22860662-A290-4D5A-A94E-EAED41F53BA5}"/>
          </ac:spMkLst>
        </pc:spChg>
        <pc:spChg chg="add mod">
          <ac:chgData name="RISHAT RYAN" userId="c469070c-1487-481f-9ffe-83af7df1a71c" providerId="ADAL" clId="{74D01A5D-8F40-49AB-89A2-85A7678E8603}" dt="2021-08-10T20:02:20.089" v="131" actId="1076"/>
          <ac:spMkLst>
            <pc:docMk/>
            <pc:sldMk cId="3965200575" sldId="271"/>
            <ac:spMk id="83" creationId="{87B56971-4042-4FAC-B2CD-479BB3A72B95}"/>
          </ac:spMkLst>
        </pc:spChg>
        <pc:spChg chg="add mod">
          <ac:chgData name="RISHAT RYAN" userId="c469070c-1487-481f-9ffe-83af7df1a71c" providerId="ADAL" clId="{74D01A5D-8F40-49AB-89A2-85A7678E8603}" dt="2021-08-10T20:27:19.826" v="384" actId="207"/>
          <ac:spMkLst>
            <pc:docMk/>
            <pc:sldMk cId="3965200575" sldId="271"/>
            <ac:spMk id="84" creationId="{C65E4D84-2AD7-4239-94B6-EBDBAA0FAF9D}"/>
          </ac:spMkLst>
        </pc:spChg>
        <pc:spChg chg="add del mod">
          <ac:chgData name="RISHAT RYAN" userId="c469070c-1487-481f-9ffe-83af7df1a71c" providerId="ADAL" clId="{74D01A5D-8F40-49AB-89A2-85A7678E8603}" dt="2021-08-10T20:22:25.006" v="344" actId="478"/>
          <ac:spMkLst>
            <pc:docMk/>
            <pc:sldMk cId="3965200575" sldId="271"/>
            <ac:spMk id="85" creationId="{9553A0F5-2D73-406D-8AAC-8E5E9EAD451B}"/>
          </ac:spMkLst>
        </pc:spChg>
        <pc:spChg chg="add del mod">
          <ac:chgData name="RISHAT RYAN" userId="c469070c-1487-481f-9ffe-83af7df1a71c" providerId="ADAL" clId="{74D01A5D-8F40-49AB-89A2-85A7678E8603}" dt="2021-08-10T20:29:32.352" v="402" actId="207"/>
          <ac:spMkLst>
            <pc:docMk/>
            <pc:sldMk cId="3965200575" sldId="271"/>
            <ac:spMk id="86" creationId="{F0561B32-510B-402E-8555-FA19504A3567}"/>
          </ac:spMkLst>
        </pc:spChg>
        <pc:spChg chg="add mod">
          <ac:chgData name="RISHAT RYAN" userId="c469070c-1487-481f-9ffe-83af7df1a71c" providerId="ADAL" clId="{74D01A5D-8F40-49AB-89A2-85A7678E8603}" dt="2021-08-10T20:14:20.823" v="279"/>
          <ac:spMkLst>
            <pc:docMk/>
            <pc:sldMk cId="3965200575" sldId="271"/>
            <ac:spMk id="87" creationId="{37284F96-9780-44F7-8190-EAEAB185A812}"/>
          </ac:spMkLst>
        </pc:spChg>
        <pc:spChg chg="add mod">
          <ac:chgData name="RISHAT RYAN" userId="c469070c-1487-481f-9ffe-83af7df1a71c" providerId="ADAL" clId="{74D01A5D-8F40-49AB-89A2-85A7678E8603}" dt="2021-08-10T20:31:07.201" v="416"/>
          <ac:spMkLst>
            <pc:docMk/>
            <pc:sldMk cId="3965200575" sldId="271"/>
            <ac:spMk id="88" creationId="{B91A913B-BA6B-4C8F-A7B9-14A859337B80}"/>
          </ac:spMkLst>
        </pc:spChg>
        <pc:spChg chg="add mod">
          <ac:chgData name="RISHAT RYAN" userId="c469070c-1487-481f-9ffe-83af7df1a71c" providerId="ADAL" clId="{74D01A5D-8F40-49AB-89A2-85A7678E8603}" dt="2021-08-10T20:32:25.607" v="432"/>
          <ac:spMkLst>
            <pc:docMk/>
            <pc:sldMk cId="3965200575" sldId="271"/>
            <ac:spMk id="89" creationId="{A3CF2D4F-9DEF-4391-9932-0EFE61A9CF3F}"/>
          </ac:spMkLst>
        </pc:spChg>
        <pc:spChg chg="add mod">
          <ac:chgData name="RISHAT RYAN" userId="c469070c-1487-481f-9ffe-83af7df1a71c" providerId="ADAL" clId="{74D01A5D-8F40-49AB-89A2-85A7678E8603}" dt="2021-08-10T20:33:28.062" v="446"/>
          <ac:spMkLst>
            <pc:docMk/>
            <pc:sldMk cId="3965200575" sldId="271"/>
            <ac:spMk id="90" creationId="{31C5F2A5-9B4C-4FB6-BBA8-490B4CF51648}"/>
          </ac:spMkLst>
        </pc:spChg>
        <pc:spChg chg="del topLvl">
          <ac:chgData name="RISHAT RYAN" userId="c469070c-1487-481f-9ffe-83af7df1a71c" providerId="ADAL" clId="{74D01A5D-8F40-49AB-89A2-85A7678E8603}" dt="2021-08-10T19:51:17.246" v="54" actId="478"/>
          <ac:spMkLst>
            <pc:docMk/>
            <pc:sldMk cId="3965200575" sldId="271"/>
            <ac:spMk id="110" creationId="{758FFA05-60D3-49D7-AD33-70C14A462582}"/>
          </ac:spMkLst>
        </pc:spChg>
        <pc:spChg chg="del mod topLvl">
          <ac:chgData name="RISHAT RYAN" userId="c469070c-1487-481f-9ffe-83af7df1a71c" providerId="ADAL" clId="{74D01A5D-8F40-49AB-89A2-85A7678E8603}" dt="2021-08-10T19:51:16.614" v="53" actId="478"/>
          <ac:spMkLst>
            <pc:docMk/>
            <pc:sldMk cId="3965200575" sldId="271"/>
            <ac:spMk id="111" creationId="{6F674720-AA72-463C-A9F5-CC05A31FD455}"/>
          </ac:spMkLst>
        </pc:spChg>
        <pc:spChg chg="del topLvl">
          <ac:chgData name="RISHAT RYAN" userId="c469070c-1487-481f-9ffe-83af7df1a71c" providerId="ADAL" clId="{74D01A5D-8F40-49AB-89A2-85A7678E8603}" dt="2021-08-10T19:51:13.276" v="50" actId="478"/>
          <ac:spMkLst>
            <pc:docMk/>
            <pc:sldMk cId="3965200575" sldId="271"/>
            <ac:spMk id="116" creationId="{16BFFE64-6C8E-4F76-92AF-FE854A15A057}"/>
          </ac:spMkLst>
        </pc:spChg>
        <pc:spChg chg="del topLvl">
          <ac:chgData name="RISHAT RYAN" userId="c469070c-1487-481f-9ffe-83af7df1a71c" providerId="ADAL" clId="{74D01A5D-8F40-49AB-89A2-85A7678E8603}" dt="2021-08-10T19:51:12.230" v="49" actId="478"/>
          <ac:spMkLst>
            <pc:docMk/>
            <pc:sldMk cId="3965200575" sldId="271"/>
            <ac:spMk id="117" creationId="{A560E021-6D3E-44E0-9017-02F6FD846B8E}"/>
          </ac:spMkLst>
        </pc:spChg>
        <pc:spChg chg="del">
          <ac:chgData name="RISHAT RYAN" userId="c469070c-1487-481f-9ffe-83af7df1a71c" providerId="ADAL" clId="{74D01A5D-8F40-49AB-89A2-85A7678E8603}" dt="2021-08-10T19:51:18.965" v="55" actId="478"/>
          <ac:spMkLst>
            <pc:docMk/>
            <pc:sldMk cId="3965200575" sldId="271"/>
            <ac:spMk id="119" creationId="{47D438D1-4A2C-457A-A675-A2FFD11F8FC1}"/>
          </ac:spMkLst>
        </pc:spChg>
        <pc:spChg chg="del topLvl">
          <ac:chgData name="RISHAT RYAN" userId="c469070c-1487-481f-9ffe-83af7df1a71c" providerId="ADAL" clId="{74D01A5D-8F40-49AB-89A2-85A7678E8603}" dt="2021-08-10T19:51:30.104" v="62" actId="478"/>
          <ac:spMkLst>
            <pc:docMk/>
            <pc:sldMk cId="3965200575" sldId="271"/>
            <ac:spMk id="120" creationId="{EFA98CF0-C7D5-4BB1-AE6B-892973EDC2B3}"/>
          </ac:spMkLst>
        </pc:spChg>
        <pc:spChg chg="del topLvl">
          <ac:chgData name="RISHAT RYAN" userId="c469070c-1487-481f-9ffe-83af7df1a71c" providerId="ADAL" clId="{74D01A5D-8F40-49AB-89A2-85A7678E8603}" dt="2021-08-10T19:51:31.446" v="63" actId="478"/>
          <ac:spMkLst>
            <pc:docMk/>
            <pc:sldMk cId="3965200575" sldId="271"/>
            <ac:spMk id="121" creationId="{ADB9B462-21BE-4A91-8264-768F8688631E}"/>
          </ac:spMkLst>
        </pc:spChg>
        <pc:spChg chg="del">
          <ac:chgData name="RISHAT RYAN" userId="c469070c-1487-481f-9ffe-83af7df1a71c" providerId="ADAL" clId="{74D01A5D-8F40-49AB-89A2-85A7678E8603}" dt="2021-08-10T19:51:20.917" v="56" actId="478"/>
          <ac:spMkLst>
            <pc:docMk/>
            <pc:sldMk cId="3965200575" sldId="271"/>
            <ac:spMk id="123" creationId="{CCBD766E-1FDC-47EC-AFE3-250300F9E1D4}"/>
          </ac:spMkLst>
        </pc:spChg>
        <pc:spChg chg="del topLvl">
          <ac:chgData name="RISHAT RYAN" userId="c469070c-1487-481f-9ffe-83af7df1a71c" providerId="ADAL" clId="{74D01A5D-8F40-49AB-89A2-85A7678E8603}" dt="2021-08-10T19:51:26.991" v="60" actId="478"/>
          <ac:spMkLst>
            <pc:docMk/>
            <pc:sldMk cId="3965200575" sldId="271"/>
            <ac:spMk id="124" creationId="{9DD83A3E-FC84-4E9E-A039-E9CA92AC9309}"/>
          </ac:spMkLst>
        </pc:spChg>
        <pc:spChg chg="del topLvl">
          <ac:chgData name="RISHAT RYAN" userId="c469070c-1487-481f-9ffe-83af7df1a71c" providerId="ADAL" clId="{74D01A5D-8F40-49AB-89A2-85A7678E8603}" dt="2021-08-10T19:51:28.463" v="61" actId="478"/>
          <ac:spMkLst>
            <pc:docMk/>
            <pc:sldMk cId="3965200575" sldId="271"/>
            <ac:spMk id="125" creationId="{D4656B8D-277C-459C-8AC5-1E3C9FBF12C4}"/>
          </ac:spMkLst>
        </pc:spChg>
        <pc:spChg chg="del">
          <ac:chgData name="RISHAT RYAN" userId="c469070c-1487-481f-9ffe-83af7df1a71c" providerId="ADAL" clId="{74D01A5D-8F40-49AB-89A2-85A7678E8603}" dt="2021-08-10T19:51:22.309" v="57" actId="478"/>
          <ac:spMkLst>
            <pc:docMk/>
            <pc:sldMk cId="3965200575" sldId="271"/>
            <ac:spMk id="127" creationId="{A72104E9-D31B-4FE5-8105-9C439D743046}"/>
          </ac:spMkLst>
        </pc:spChg>
        <pc:spChg chg="del topLvl">
          <ac:chgData name="RISHAT RYAN" userId="c469070c-1487-481f-9ffe-83af7df1a71c" providerId="ADAL" clId="{74D01A5D-8F40-49AB-89A2-85A7678E8603}" dt="2021-08-10T19:51:24.103" v="58" actId="478"/>
          <ac:spMkLst>
            <pc:docMk/>
            <pc:sldMk cId="3965200575" sldId="271"/>
            <ac:spMk id="128" creationId="{2C9848EF-A792-46BC-8A1A-95DC4C6A8499}"/>
          </ac:spMkLst>
        </pc:spChg>
        <pc:spChg chg="del topLvl">
          <ac:chgData name="RISHAT RYAN" userId="c469070c-1487-481f-9ffe-83af7df1a71c" providerId="ADAL" clId="{74D01A5D-8F40-49AB-89A2-85A7678E8603}" dt="2021-08-10T19:51:25.286" v="59" actId="478"/>
          <ac:spMkLst>
            <pc:docMk/>
            <pc:sldMk cId="3965200575" sldId="271"/>
            <ac:spMk id="129" creationId="{EC21C292-71CC-48CF-BD5C-47D7BFAC5B36}"/>
          </ac:spMkLst>
        </pc:spChg>
        <pc:grpChg chg="del">
          <ac:chgData name="RISHAT RYAN" userId="c469070c-1487-481f-9ffe-83af7df1a71c" providerId="ADAL" clId="{74D01A5D-8F40-49AB-89A2-85A7678E8603}" dt="2021-08-10T19:51:07.568" v="47" actId="478"/>
          <ac:grpSpMkLst>
            <pc:docMk/>
            <pc:sldMk cId="3965200575" sldId="271"/>
            <ac:grpSpMk id="100" creationId="{CC89FF31-8612-4FD2-9987-7B2B659E4399}"/>
          </ac:grpSpMkLst>
        </pc:grpChg>
        <pc:grpChg chg="del">
          <ac:chgData name="RISHAT RYAN" userId="c469070c-1487-481f-9ffe-83af7df1a71c" providerId="ADAL" clId="{74D01A5D-8F40-49AB-89A2-85A7678E8603}" dt="2021-08-10T19:51:07.102" v="46" actId="478"/>
          <ac:grpSpMkLst>
            <pc:docMk/>
            <pc:sldMk cId="3965200575" sldId="271"/>
            <ac:grpSpMk id="103" creationId="{558BBFA0-22AC-4630-95CF-DD11BBF46981}"/>
          </ac:grpSpMkLst>
        </pc:grpChg>
        <pc:grpChg chg="del">
          <ac:chgData name="RISHAT RYAN" userId="c469070c-1487-481f-9ffe-83af7df1a71c" providerId="ADAL" clId="{74D01A5D-8F40-49AB-89A2-85A7678E8603}" dt="2021-08-10T19:51:08.309" v="48" actId="478"/>
          <ac:grpSpMkLst>
            <pc:docMk/>
            <pc:sldMk cId="3965200575" sldId="271"/>
            <ac:grpSpMk id="106" creationId="{4FA7696F-3A12-4749-96EF-506789697582}"/>
          </ac:grpSpMkLst>
        </pc:grpChg>
        <pc:grpChg chg="del">
          <ac:chgData name="RISHAT RYAN" userId="c469070c-1487-481f-9ffe-83af7df1a71c" providerId="ADAL" clId="{74D01A5D-8F40-49AB-89A2-85A7678E8603}" dt="2021-08-10T19:51:16.614" v="53" actId="478"/>
          <ac:grpSpMkLst>
            <pc:docMk/>
            <pc:sldMk cId="3965200575" sldId="271"/>
            <ac:grpSpMk id="109" creationId="{FFECBB9F-A6DA-4867-8BFF-1EB9CC0E78D3}"/>
          </ac:grpSpMkLst>
        </pc:grpChg>
        <pc:grpChg chg="del">
          <ac:chgData name="RISHAT RYAN" userId="c469070c-1487-481f-9ffe-83af7df1a71c" providerId="ADAL" clId="{74D01A5D-8F40-49AB-89A2-85A7678E8603}" dt="2021-08-10T19:51:14.406" v="51" actId="478"/>
          <ac:grpSpMkLst>
            <pc:docMk/>
            <pc:sldMk cId="3965200575" sldId="271"/>
            <ac:grpSpMk id="112" creationId="{F148DB69-DF3E-4C33-B538-AF9F73BD860D}"/>
          </ac:grpSpMkLst>
        </pc:grpChg>
        <pc:grpChg chg="del">
          <ac:chgData name="RISHAT RYAN" userId="c469070c-1487-481f-9ffe-83af7df1a71c" providerId="ADAL" clId="{74D01A5D-8F40-49AB-89A2-85A7678E8603}" dt="2021-08-10T19:51:12.230" v="49" actId="478"/>
          <ac:grpSpMkLst>
            <pc:docMk/>
            <pc:sldMk cId="3965200575" sldId="271"/>
            <ac:grpSpMk id="115" creationId="{999227E9-EB21-4059-B513-140E8EB32283}"/>
          </ac:grpSpMkLst>
        </pc:grpChg>
        <pc:grpChg chg="del">
          <ac:chgData name="RISHAT RYAN" userId="c469070c-1487-481f-9ffe-83af7df1a71c" providerId="ADAL" clId="{74D01A5D-8F40-49AB-89A2-85A7678E8603}" dt="2021-08-10T19:51:30.104" v="62" actId="478"/>
          <ac:grpSpMkLst>
            <pc:docMk/>
            <pc:sldMk cId="3965200575" sldId="271"/>
            <ac:grpSpMk id="118" creationId="{642619BF-D98C-42FE-8077-B8745D93F239}"/>
          </ac:grpSpMkLst>
        </pc:grpChg>
        <pc:grpChg chg="del">
          <ac:chgData name="RISHAT RYAN" userId="c469070c-1487-481f-9ffe-83af7df1a71c" providerId="ADAL" clId="{74D01A5D-8F40-49AB-89A2-85A7678E8603}" dt="2021-08-10T19:51:26.991" v="60" actId="478"/>
          <ac:grpSpMkLst>
            <pc:docMk/>
            <pc:sldMk cId="3965200575" sldId="271"/>
            <ac:grpSpMk id="122" creationId="{EC238A46-6DC2-415E-858B-EDB9C705F5D2}"/>
          </ac:grpSpMkLst>
        </pc:grpChg>
        <pc:grpChg chg="del">
          <ac:chgData name="RISHAT RYAN" userId="c469070c-1487-481f-9ffe-83af7df1a71c" providerId="ADAL" clId="{74D01A5D-8F40-49AB-89A2-85A7678E8603}" dt="2021-08-10T19:51:24.103" v="58" actId="478"/>
          <ac:grpSpMkLst>
            <pc:docMk/>
            <pc:sldMk cId="3965200575" sldId="271"/>
            <ac:grpSpMk id="126" creationId="{A5E2E5DE-DB63-4888-A16C-FBB53DF5105F}"/>
          </ac:grpSpMkLst>
        </pc:grpChg>
        <pc:picChg chg="add mod">
          <ac:chgData name="RISHAT RYAN" userId="c469070c-1487-481f-9ffe-83af7df1a71c" providerId="ADAL" clId="{74D01A5D-8F40-49AB-89A2-85A7678E8603}" dt="2021-08-10T19:51:45.429" v="64"/>
          <ac:picMkLst>
            <pc:docMk/>
            <pc:sldMk cId="3965200575" sldId="271"/>
            <ac:picMk id="65" creationId="{4A183283-0987-4F14-93BC-67F677F981DA}"/>
          </ac:picMkLst>
        </pc:picChg>
        <pc:picChg chg="add mod">
          <ac:chgData name="RISHAT RYAN" userId="c469070c-1487-481f-9ffe-83af7df1a71c" providerId="ADAL" clId="{74D01A5D-8F40-49AB-89A2-85A7678E8603}" dt="2021-08-10T19:51:45.429" v="64"/>
          <ac:picMkLst>
            <pc:docMk/>
            <pc:sldMk cId="3965200575" sldId="271"/>
            <ac:picMk id="66" creationId="{FCC69B1A-B747-44EE-B8C8-DC711980431B}"/>
          </ac:picMkLst>
        </pc:picChg>
      </pc:sldChg>
      <pc:sldChg chg="addSp delSp modSp mod delAnim">
        <pc:chgData name="RISHAT RYAN" userId="c469070c-1487-481f-9ffe-83af7df1a71c" providerId="ADAL" clId="{74D01A5D-8F40-49AB-89A2-85A7678E8603}" dt="2021-08-10T21:21:18.773" v="1234" actId="2710"/>
        <pc:sldMkLst>
          <pc:docMk/>
          <pc:sldMk cId="3557959593" sldId="272"/>
        </pc:sldMkLst>
        <pc:spChg chg="add del mod">
          <ac:chgData name="RISHAT RYAN" userId="c469070c-1487-481f-9ffe-83af7df1a71c" providerId="ADAL" clId="{74D01A5D-8F40-49AB-89A2-85A7678E8603}" dt="2021-08-10T20:42:15.878" v="612"/>
          <ac:spMkLst>
            <pc:docMk/>
            <pc:sldMk cId="3557959593" sldId="272"/>
            <ac:spMk id="2" creationId="{AC894FE2-7FC4-43C1-A217-DC3A76379CFE}"/>
          </ac:spMkLst>
        </pc:spChg>
        <pc:spChg chg="add mod">
          <ac:chgData name="RISHAT RYAN" userId="c469070c-1487-481f-9ffe-83af7df1a71c" providerId="ADAL" clId="{74D01A5D-8F40-49AB-89A2-85A7678E8603}" dt="2021-08-10T20:02:30.603" v="133" actId="1076"/>
          <ac:spMkLst>
            <pc:docMk/>
            <pc:sldMk cId="3557959593" sldId="272"/>
            <ac:spMk id="65" creationId="{C9584AA0-4011-41F7-A945-2FC192717093}"/>
          </ac:spMkLst>
        </pc:spChg>
        <pc:spChg chg="add mod">
          <ac:chgData name="RISHAT RYAN" userId="c469070c-1487-481f-9ffe-83af7df1a71c" providerId="ADAL" clId="{74D01A5D-8F40-49AB-89A2-85A7678E8603}" dt="2021-08-10T20:12:22.405" v="269" actId="207"/>
          <ac:spMkLst>
            <pc:docMk/>
            <pc:sldMk cId="3557959593" sldId="272"/>
            <ac:spMk id="66" creationId="{075E9E9A-2745-4A53-A69F-6CB3B2499039}"/>
          </ac:spMkLst>
        </pc:spChg>
        <pc:spChg chg="add mod">
          <ac:chgData name="RISHAT RYAN" userId="c469070c-1487-481f-9ffe-83af7df1a71c" providerId="ADAL" clId="{74D01A5D-8F40-49AB-89A2-85A7678E8603}" dt="2021-08-10T20:02:30.603" v="133" actId="1076"/>
          <ac:spMkLst>
            <pc:docMk/>
            <pc:sldMk cId="3557959593" sldId="272"/>
            <ac:spMk id="67" creationId="{890878D2-D7BC-4E3A-852F-6CF624611E8F}"/>
          </ac:spMkLst>
        </pc:spChg>
        <pc:spChg chg="add mod">
          <ac:chgData name="RISHAT RYAN" userId="c469070c-1487-481f-9ffe-83af7df1a71c" providerId="ADAL" clId="{74D01A5D-8F40-49AB-89A2-85A7678E8603}" dt="2021-08-10T20:23:35.331" v="362" actId="207"/>
          <ac:spMkLst>
            <pc:docMk/>
            <pc:sldMk cId="3557959593" sldId="272"/>
            <ac:spMk id="68" creationId="{AE959649-7F47-41E3-A002-F141F50E8630}"/>
          </ac:spMkLst>
        </pc:spChg>
        <pc:spChg chg="add mod">
          <ac:chgData name="RISHAT RYAN" userId="c469070c-1487-481f-9ffe-83af7df1a71c" providerId="ADAL" clId="{74D01A5D-8F40-49AB-89A2-85A7678E8603}" dt="2021-08-10T20:02:30.603" v="133" actId="1076"/>
          <ac:spMkLst>
            <pc:docMk/>
            <pc:sldMk cId="3557959593" sldId="272"/>
            <ac:spMk id="69" creationId="{A1D8FFA5-3FC7-4064-AF9C-351EFED6F28A}"/>
          </ac:spMkLst>
        </pc:spChg>
        <pc:spChg chg="add mod">
          <ac:chgData name="RISHAT RYAN" userId="c469070c-1487-481f-9ffe-83af7df1a71c" providerId="ADAL" clId="{74D01A5D-8F40-49AB-89A2-85A7678E8603}" dt="2021-08-10T20:27:24.667" v="385" actId="207"/>
          <ac:spMkLst>
            <pc:docMk/>
            <pc:sldMk cId="3557959593" sldId="272"/>
            <ac:spMk id="81" creationId="{F2E90CB2-B8D3-4DA8-AF95-18202C1E5F1D}"/>
          </ac:spMkLst>
        </pc:spChg>
        <pc:spChg chg="add del mod">
          <ac:chgData name="RISHAT RYAN" userId="c469070c-1487-481f-9ffe-83af7df1a71c" providerId="ADAL" clId="{74D01A5D-8F40-49AB-89A2-85A7678E8603}" dt="2021-08-10T20:22:21.325" v="342" actId="478"/>
          <ac:spMkLst>
            <pc:docMk/>
            <pc:sldMk cId="3557959593" sldId="272"/>
            <ac:spMk id="82" creationId="{29AA517C-9E4C-4C08-A5F5-C9F644802CDC}"/>
          </ac:spMkLst>
        </pc:spChg>
        <pc:spChg chg="add del mod">
          <ac:chgData name="RISHAT RYAN" userId="c469070c-1487-481f-9ffe-83af7df1a71c" providerId="ADAL" clId="{74D01A5D-8F40-49AB-89A2-85A7678E8603}" dt="2021-08-10T20:29:36.497" v="403" actId="207"/>
          <ac:spMkLst>
            <pc:docMk/>
            <pc:sldMk cId="3557959593" sldId="272"/>
            <ac:spMk id="83" creationId="{EAB8266B-DF23-4326-BCA0-E7C1DC8FC657}"/>
          </ac:spMkLst>
        </pc:spChg>
        <pc:spChg chg="add mod">
          <ac:chgData name="RISHAT RYAN" userId="c469070c-1487-481f-9ffe-83af7df1a71c" providerId="ADAL" clId="{74D01A5D-8F40-49AB-89A2-85A7678E8603}" dt="2021-08-10T20:08:50.432" v="250" actId="1076"/>
          <ac:spMkLst>
            <pc:docMk/>
            <pc:sldMk cId="3557959593" sldId="272"/>
            <ac:spMk id="84" creationId="{850B503B-7745-41A4-9CA2-2680DA4270CA}"/>
          </ac:spMkLst>
        </pc:spChg>
        <pc:spChg chg="add mod">
          <ac:chgData name="RISHAT RYAN" userId="c469070c-1487-481f-9ffe-83af7df1a71c" providerId="ADAL" clId="{74D01A5D-8F40-49AB-89A2-85A7678E8603}" dt="2021-08-10T20:14:23.647" v="280"/>
          <ac:spMkLst>
            <pc:docMk/>
            <pc:sldMk cId="3557959593" sldId="272"/>
            <ac:spMk id="85" creationId="{69B58E30-FE48-41A3-BB6F-5D6412355C85}"/>
          </ac:spMkLst>
        </pc:spChg>
        <pc:spChg chg="add mod">
          <ac:chgData name="RISHAT RYAN" userId="c469070c-1487-481f-9ffe-83af7df1a71c" providerId="ADAL" clId="{74D01A5D-8F40-49AB-89A2-85A7678E8603}" dt="2021-08-10T20:31:10.177" v="417"/>
          <ac:spMkLst>
            <pc:docMk/>
            <pc:sldMk cId="3557959593" sldId="272"/>
            <ac:spMk id="86" creationId="{F5062916-EEDC-496E-844E-C3ED0CA2E4AA}"/>
          </ac:spMkLst>
        </pc:spChg>
        <pc:spChg chg="add mod">
          <ac:chgData name="RISHAT RYAN" userId="c469070c-1487-481f-9ffe-83af7df1a71c" providerId="ADAL" clId="{74D01A5D-8F40-49AB-89A2-85A7678E8603}" dt="2021-08-10T20:32:28.888" v="433"/>
          <ac:spMkLst>
            <pc:docMk/>
            <pc:sldMk cId="3557959593" sldId="272"/>
            <ac:spMk id="87" creationId="{D6F790FD-712F-4435-873B-1C594DBAAFFB}"/>
          </ac:spMkLst>
        </pc:spChg>
        <pc:spChg chg="add mod">
          <ac:chgData name="RISHAT RYAN" userId="c469070c-1487-481f-9ffe-83af7df1a71c" providerId="ADAL" clId="{74D01A5D-8F40-49AB-89A2-85A7678E8603}" dt="2021-08-10T20:33:30.755" v="447"/>
          <ac:spMkLst>
            <pc:docMk/>
            <pc:sldMk cId="3557959593" sldId="272"/>
            <ac:spMk id="88" creationId="{3F378F61-129B-447D-9CDC-471CF15309DD}"/>
          </ac:spMkLst>
        </pc:spChg>
        <pc:spChg chg="add mod">
          <ac:chgData name="RISHAT RYAN" userId="c469070c-1487-481f-9ffe-83af7df1a71c" providerId="ADAL" clId="{74D01A5D-8F40-49AB-89A2-85A7678E8603}" dt="2021-08-10T21:21:18.773" v="1234" actId="2710"/>
          <ac:spMkLst>
            <pc:docMk/>
            <pc:sldMk cId="3557959593" sldId="272"/>
            <ac:spMk id="89" creationId="{8D3F5503-D555-4BA0-AB74-88B4E239E5C4}"/>
          </ac:spMkLst>
        </pc:spChg>
        <pc:grpChg chg="del">
          <ac:chgData name="RISHAT RYAN" userId="c469070c-1487-481f-9ffe-83af7df1a71c" providerId="ADAL" clId="{74D01A5D-8F40-49AB-89A2-85A7678E8603}" dt="2021-08-10T20:06:30.397" v="154" actId="478"/>
          <ac:grpSpMkLst>
            <pc:docMk/>
            <pc:sldMk cId="3557959593" sldId="272"/>
            <ac:grpSpMk id="113" creationId="{11FBA8A3-D6EF-42EC-AEC1-86283EED452E}"/>
          </ac:grpSpMkLst>
        </pc:grpChg>
        <pc:grpChg chg="del">
          <ac:chgData name="RISHAT RYAN" userId="c469070c-1487-481f-9ffe-83af7df1a71c" providerId="ADAL" clId="{74D01A5D-8F40-49AB-89A2-85A7678E8603}" dt="2021-08-10T20:06:30.996" v="155" actId="478"/>
          <ac:grpSpMkLst>
            <pc:docMk/>
            <pc:sldMk cId="3557959593" sldId="272"/>
            <ac:grpSpMk id="118" creationId="{9C5CB2E8-B3A7-4DE0-B2CC-736365263446}"/>
          </ac:grpSpMkLst>
        </pc:grpChg>
        <pc:grpChg chg="del">
          <ac:chgData name="RISHAT RYAN" userId="c469070c-1487-481f-9ffe-83af7df1a71c" providerId="ADAL" clId="{74D01A5D-8F40-49AB-89A2-85A7678E8603}" dt="2021-08-10T20:06:31.556" v="156" actId="478"/>
          <ac:grpSpMkLst>
            <pc:docMk/>
            <pc:sldMk cId="3557959593" sldId="272"/>
            <ac:grpSpMk id="123" creationId="{FAF9A856-B862-439D-AB2D-28527B3BC76B}"/>
          </ac:grpSpMkLst>
        </pc:grpChg>
        <pc:grpChg chg="del">
          <ac:chgData name="RISHAT RYAN" userId="c469070c-1487-481f-9ffe-83af7df1a71c" providerId="ADAL" clId="{74D01A5D-8F40-49AB-89A2-85A7678E8603}" dt="2021-08-10T20:06:33.100" v="158" actId="478"/>
          <ac:grpSpMkLst>
            <pc:docMk/>
            <pc:sldMk cId="3557959593" sldId="272"/>
            <ac:grpSpMk id="128" creationId="{743BC266-D040-419D-B713-FBC99952FADF}"/>
          </ac:grpSpMkLst>
        </pc:grpChg>
        <pc:grpChg chg="del">
          <ac:chgData name="RISHAT RYAN" userId="c469070c-1487-481f-9ffe-83af7df1a71c" providerId="ADAL" clId="{74D01A5D-8F40-49AB-89A2-85A7678E8603}" dt="2021-08-10T20:06:33.931" v="159" actId="478"/>
          <ac:grpSpMkLst>
            <pc:docMk/>
            <pc:sldMk cId="3557959593" sldId="272"/>
            <ac:grpSpMk id="133" creationId="{F0E3BF0A-B04D-4316-B447-549B31994A65}"/>
          </ac:grpSpMkLst>
        </pc:grpChg>
        <pc:grpChg chg="del">
          <ac:chgData name="RISHAT RYAN" userId="c469070c-1487-481f-9ffe-83af7df1a71c" providerId="ADAL" clId="{74D01A5D-8F40-49AB-89A2-85A7678E8603}" dt="2021-08-10T20:06:32.476" v="157" actId="478"/>
          <ac:grpSpMkLst>
            <pc:docMk/>
            <pc:sldMk cId="3557959593" sldId="272"/>
            <ac:grpSpMk id="138" creationId="{6A922994-56F7-4E3F-BBC4-41F24AED21E0}"/>
          </ac:grpSpMkLst>
        </pc:grpChg>
      </pc:sldChg>
      <pc:sldChg chg="addSp delSp modSp mod delAnim">
        <pc:chgData name="RISHAT RYAN" userId="c469070c-1487-481f-9ffe-83af7df1a71c" providerId="ADAL" clId="{74D01A5D-8F40-49AB-89A2-85A7678E8603}" dt="2021-08-10T21:21:38.739" v="1237" actId="255"/>
        <pc:sldMkLst>
          <pc:docMk/>
          <pc:sldMk cId="1327239487" sldId="273"/>
        </pc:sldMkLst>
        <pc:spChg chg="del topLvl">
          <ac:chgData name="RISHAT RYAN" userId="c469070c-1487-481f-9ffe-83af7df1a71c" providerId="ADAL" clId="{74D01A5D-8F40-49AB-89A2-85A7678E8603}" dt="2021-08-10T20:06:44.077" v="167" actId="478"/>
          <ac:spMkLst>
            <pc:docMk/>
            <pc:sldMk cId="1327239487" sldId="273"/>
            <ac:spMk id="34" creationId="{78855102-5892-4791-81C6-1D3099286A62}"/>
          </ac:spMkLst>
        </pc:spChg>
        <pc:spChg chg="del topLvl">
          <ac:chgData name="RISHAT RYAN" userId="c469070c-1487-481f-9ffe-83af7df1a71c" providerId="ADAL" clId="{74D01A5D-8F40-49AB-89A2-85A7678E8603}" dt="2021-08-10T20:06:45.355" v="168" actId="478"/>
          <ac:spMkLst>
            <pc:docMk/>
            <pc:sldMk cId="1327239487" sldId="273"/>
            <ac:spMk id="35" creationId="{22001AFB-5833-4302-85EB-700F4F764C00}"/>
          </ac:spMkLst>
        </pc:spChg>
        <pc:spChg chg="del topLvl">
          <ac:chgData name="RISHAT RYAN" userId="c469070c-1487-481f-9ffe-83af7df1a71c" providerId="ADAL" clId="{74D01A5D-8F40-49AB-89A2-85A7678E8603}" dt="2021-08-10T20:06:41.620" v="165" actId="478"/>
          <ac:spMkLst>
            <pc:docMk/>
            <pc:sldMk cId="1327239487" sldId="273"/>
            <ac:spMk id="37" creationId="{DAC3DF4E-CC11-4211-B94C-CFD06DD21505}"/>
          </ac:spMkLst>
        </pc:spChg>
        <pc:spChg chg="del topLvl">
          <ac:chgData name="RISHAT RYAN" userId="c469070c-1487-481f-9ffe-83af7df1a71c" providerId="ADAL" clId="{74D01A5D-8F40-49AB-89A2-85A7678E8603}" dt="2021-08-10T20:06:42.740" v="166" actId="478"/>
          <ac:spMkLst>
            <pc:docMk/>
            <pc:sldMk cId="1327239487" sldId="273"/>
            <ac:spMk id="38" creationId="{547D5A51-0B28-44B2-9458-2EC47846B480}"/>
          </ac:spMkLst>
        </pc:spChg>
        <pc:spChg chg="del topLvl">
          <ac:chgData name="RISHAT RYAN" userId="c469070c-1487-481f-9ffe-83af7df1a71c" providerId="ADAL" clId="{74D01A5D-8F40-49AB-89A2-85A7678E8603}" dt="2021-08-10T20:06:38.732" v="163" actId="478"/>
          <ac:spMkLst>
            <pc:docMk/>
            <pc:sldMk cId="1327239487" sldId="273"/>
            <ac:spMk id="40" creationId="{76D3A4AD-1059-4193-95F4-99D7FB3C3390}"/>
          </ac:spMkLst>
        </pc:spChg>
        <pc:spChg chg="del topLvl">
          <ac:chgData name="RISHAT RYAN" userId="c469070c-1487-481f-9ffe-83af7df1a71c" providerId="ADAL" clId="{74D01A5D-8F40-49AB-89A2-85A7678E8603}" dt="2021-08-10T20:06:40.179" v="164" actId="478"/>
          <ac:spMkLst>
            <pc:docMk/>
            <pc:sldMk cId="1327239487" sldId="273"/>
            <ac:spMk id="41" creationId="{1D2CAFD3-83DC-4745-BD2C-AA8DD0D735B7}"/>
          </ac:spMkLst>
        </pc:spChg>
        <pc:spChg chg="add mod">
          <ac:chgData name="RISHAT RYAN" userId="c469070c-1487-481f-9ffe-83af7df1a71c" providerId="ADAL" clId="{74D01A5D-8F40-49AB-89A2-85A7678E8603}" dt="2021-08-10T20:03:27.656" v="138" actId="1076"/>
          <ac:spMkLst>
            <pc:docMk/>
            <pc:sldMk cId="1327239487" sldId="273"/>
            <ac:spMk id="66" creationId="{6A15DD4D-766B-4132-8C81-09DE062C9F1A}"/>
          </ac:spMkLst>
        </pc:spChg>
        <pc:spChg chg="add mod">
          <ac:chgData name="RISHAT RYAN" userId="c469070c-1487-481f-9ffe-83af7df1a71c" providerId="ADAL" clId="{74D01A5D-8F40-49AB-89A2-85A7678E8603}" dt="2021-08-10T20:12:30.086" v="270" actId="207"/>
          <ac:spMkLst>
            <pc:docMk/>
            <pc:sldMk cId="1327239487" sldId="273"/>
            <ac:spMk id="67" creationId="{D9981E59-DB43-4B2E-97E2-BE88D55BD333}"/>
          </ac:spMkLst>
        </pc:spChg>
        <pc:spChg chg="add mod">
          <ac:chgData name="RISHAT RYAN" userId="c469070c-1487-481f-9ffe-83af7df1a71c" providerId="ADAL" clId="{74D01A5D-8F40-49AB-89A2-85A7678E8603}" dt="2021-08-10T20:02:40.123" v="136" actId="1076"/>
          <ac:spMkLst>
            <pc:docMk/>
            <pc:sldMk cId="1327239487" sldId="273"/>
            <ac:spMk id="68" creationId="{3AEAE100-B077-44A3-BC5A-B0888988325B}"/>
          </ac:spMkLst>
        </pc:spChg>
        <pc:spChg chg="add mod">
          <ac:chgData name="RISHAT RYAN" userId="c469070c-1487-481f-9ffe-83af7df1a71c" providerId="ADAL" clId="{74D01A5D-8F40-49AB-89A2-85A7678E8603}" dt="2021-08-10T20:23:39.308" v="363" actId="207"/>
          <ac:spMkLst>
            <pc:docMk/>
            <pc:sldMk cId="1327239487" sldId="273"/>
            <ac:spMk id="69" creationId="{5B3FD024-591C-48DD-B2FA-DAF8049096D5}"/>
          </ac:spMkLst>
        </pc:spChg>
        <pc:spChg chg="add mod">
          <ac:chgData name="RISHAT RYAN" userId="c469070c-1487-481f-9ffe-83af7df1a71c" providerId="ADAL" clId="{74D01A5D-8F40-49AB-89A2-85A7678E8603}" dt="2021-08-10T20:02:40.123" v="136" actId="1076"/>
          <ac:spMkLst>
            <pc:docMk/>
            <pc:sldMk cId="1327239487" sldId="273"/>
            <ac:spMk id="70" creationId="{F6D5E60E-07B6-4229-98B4-50AEBD83E4D4}"/>
          </ac:spMkLst>
        </pc:spChg>
        <pc:spChg chg="add mod">
          <ac:chgData name="RISHAT RYAN" userId="c469070c-1487-481f-9ffe-83af7df1a71c" providerId="ADAL" clId="{74D01A5D-8F40-49AB-89A2-85A7678E8603}" dt="2021-08-10T20:27:32.100" v="386" actId="207"/>
          <ac:spMkLst>
            <pc:docMk/>
            <pc:sldMk cId="1327239487" sldId="273"/>
            <ac:spMk id="81" creationId="{29632746-92FB-4A3D-A3F5-593BDB352922}"/>
          </ac:spMkLst>
        </pc:spChg>
        <pc:spChg chg="add del mod">
          <ac:chgData name="RISHAT RYAN" userId="c469070c-1487-481f-9ffe-83af7df1a71c" providerId="ADAL" clId="{74D01A5D-8F40-49AB-89A2-85A7678E8603}" dt="2021-08-10T20:22:19.941" v="340" actId="478"/>
          <ac:spMkLst>
            <pc:docMk/>
            <pc:sldMk cId="1327239487" sldId="273"/>
            <ac:spMk id="82" creationId="{741C09CF-7F67-4CD6-9CF8-5D950D3B06D7}"/>
          </ac:spMkLst>
        </pc:spChg>
        <pc:spChg chg="add del mod">
          <ac:chgData name="RISHAT RYAN" userId="c469070c-1487-481f-9ffe-83af7df1a71c" providerId="ADAL" clId="{74D01A5D-8F40-49AB-89A2-85A7678E8603}" dt="2021-08-10T20:29:40.377" v="404" actId="207"/>
          <ac:spMkLst>
            <pc:docMk/>
            <pc:sldMk cId="1327239487" sldId="273"/>
            <ac:spMk id="83" creationId="{FF13E5A6-87F8-4CBB-9969-5CAA3F4B69A2}"/>
          </ac:spMkLst>
        </pc:spChg>
        <pc:spChg chg="add mod">
          <ac:chgData name="RISHAT RYAN" userId="c469070c-1487-481f-9ffe-83af7df1a71c" providerId="ADAL" clId="{74D01A5D-8F40-49AB-89A2-85A7678E8603}" dt="2021-08-10T20:09:02.889" v="252" actId="1076"/>
          <ac:spMkLst>
            <pc:docMk/>
            <pc:sldMk cId="1327239487" sldId="273"/>
            <ac:spMk id="84" creationId="{174655A0-7454-4DBC-94C5-709DCA49A2C0}"/>
          </ac:spMkLst>
        </pc:spChg>
        <pc:spChg chg="add mod">
          <ac:chgData name="RISHAT RYAN" userId="c469070c-1487-481f-9ffe-83af7df1a71c" providerId="ADAL" clId="{74D01A5D-8F40-49AB-89A2-85A7678E8603}" dt="2021-08-10T20:14:26.263" v="281"/>
          <ac:spMkLst>
            <pc:docMk/>
            <pc:sldMk cId="1327239487" sldId="273"/>
            <ac:spMk id="85" creationId="{873793D2-89D8-44AA-AA12-059F574C2951}"/>
          </ac:spMkLst>
        </pc:spChg>
        <pc:spChg chg="add mod">
          <ac:chgData name="RISHAT RYAN" userId="c469070c-1487-481f-9ffe-83af7df1a71c" providerId="ADAL" clId="{74D01A5D-8F40-49AB-89A2-85A7678E8603}" dt="2021-08-10T20:31:14.523" v="418"/>
          <ac:spMkLst>
            <pc:docMk/>
            <pc:sldMk cId="1327239487" sldId="273"/>
            <ac:spMk id="86" creationId="{151AB5BC-7AB4-425E-9398-1B590280F2DD}"/>
          </ac:spMkLst>
        </pc:spChg>
        <pc:spChg chg="add mod">
          <ac:chgData name="RISHAT RYAN" userId="c469070c-1487-481f-9ffe-83af7df1a71c" providerId="ADAL" clId="{74D01A5D-8F40-49AB-89A2-85A7678E8603}" dt="2021-08-10T20:32:31.216" v="434"/>
          <ac:spMkLst>
            <pc:docMk/>
            <pc:sldMk cId="1327239487" sldId="273"/>
            <ac:spMk id="87" creationId="{3ED922E0-A792-427F-9D20-5A8BBDB07F01}"/>
          </ac:spMkLst>
        </pc:spChg>
        <pc:spChg chg="add mod">
          <ac:chgData name="RISHAT RYAN" userId="c469070c-1487-481f-9ffe-83af7df1a71c" providerId="ADAL" clId="{74D01A5D-8F40-49AB-89A2-85A7678E8603}" dt="2021-08-10T20:33:33.456" v="448"/>
          <ac:spMkLst>
            <pc:docMk/>
            <pc:sldMk cId="1327239487" sldId="273"/>
            <ac:spMk id="88" creationId="{FC9C5B94-9C60-459E-B44F-F1B7E065D5D7}"/>
          </ac:spMkLst>
        </pc:spChg>
        <pc:spChg chg="add mod">
          <ac:chgData name="RISHAT RYAN" userId="c469070c-1487-481f-9ffe-83af7df1a71c" providerId="ADAL" clId="{74D01A5D-8F40-49AB-89A2-85A7678E8603}" dt="2021-08-10T21:21:38.739" v="1237" actId="255"/>
          <ac:spMkLst>
            <pc:docMk/>
            <pc:sldMk cId="1327239487" sldId="273"/>
            <ac:spMk id="89" creationId="{E2CFA8BC-4D91-4906-A274-00618C31490C}"/>
          </ac:spMkLst>
        </pc:spChg>
        <pc:grpChg chg="del">
          <ac:chgData name="RISHAT RYAN" userId="c469070c-1487-481f-9ffe-83af7df1a71c" providerId="ADAL" clId="{74D01A5D-8F40-49AB-89A2-85A7678E8603}" dt="2021-08-10T20:06:44.077" v="167" actId="478"/>
          <ac:grpSpMkLst>
            <pc:docMk/>
            <pc:sldMk cId="1327239487" sldId="273"/>
            <ac:grpSpMk id="33" creationId="{BE8FADE7-5D32-410A-A514-EBA4D18E520D}"/>
          </ac:grpSpMkLst>
        </pc:grpChg>
        <pc:grpChg chg="del">
          <ac:chgData name="RISHAT RYAN" userId="c469070c-1487-481f-9ffe-83af7df1a71c" providerId="ADAL" clId="{74D01A5D-8F40-49AB-89A2-85A7678E8603}" dt="2021-08-10T20:06:41.620" v="165" actId="478"/>
          <ac:grpSpMkLst>
            <pc:docMk/>
            <pc:sldMk cId="1327239487" sldId="273"/>
            <ac:grpSpMk id="36" creationId="{FD82C6EF-E9DE-4923-8019-398DA581487A}"/>
          </ac:grpSpMkLst>
        </pc:grpChg>
        <pc:grpChg chg="del">
          <ac:chgData name="RISHAT RYAN" userId="c469070c-1487-481f-9ffe-83af7df1a71c" providerId="ADAL" clId="{74D01A5D-8F40-49AB-89A2-85A7678E8603}" dt="2021-08-10T20:06:38.732" v="163" actId="478"/>
          <ac:grpSpMkLst>
            <pc:docMk/>
            <pc:sldMk cId="1327239487" sldId="273"/>
            <ac:grpSpMk id="39" creationId="{5EEA83BA-280C-4216-B80C-C3082D2456C8}"/>
          </ac:grpSpMkLst>
        </pc:grpChg>
        <pc:grpChg chg="del">
          <ac:chgData name="RISHAT RYAN" userId="c469070c-1487-481f-9ffe-83af7df1a71c" providerId="ADAL" clId="{74D01A5D-8F40-49AB-89A2-85A7678E8603}" dt="2021-08-10T20:06:36.268" v="161" actId="478"/>
          <ac:grpSpMkLst>
            <pc:docMk/>
            <pc:sldMk cId="1327239487" sldId="273"/>
            <ac:grpSpMk id="42" creationId="{6C36A51F-32BC-47D1-9A81-487036B42B97}"/>
          </ac:grpSpMkLst>
        </pc:grpChg>
        <pc:grpChg chg="del">
          <ac:chgData name="RISHAT RYAN" userId="c469070c-1487-481f-9ffe-83af7df1a71c" providerId="ADAL" clId="{74D01A5D-8F40-49AB-89A2-85A7678E8603}" dt="2021-08-10T20:06:36.853" v="162" actId="478"/>
          <ac:grpSpMkLst>
            <pc:docMk/>
            <pc:sldMk cId="1327239487" sldId="273"/>
            <ac:grpSpMk id="45" creationId="{37A792EE-2433-4D86-A7D5-1FB0D3F9E4D8}"/>
          </ac:grpSpMkLst>
        </pc:grpChg>
        <pc:grpChg chg="del">
          <ac:chgData name="RISHAT RYAN" userId="c469070c-1487-481f-9ffe-83af7df1a71c" providerId="ADAL" clId="{74D01A5D-8F40-49AB-89A2-85A7678E8603}" dt="2021-08-10T20:06:35.693" v="160" actId="478"/>
          <ac:grpSpMkLst>
            <pc:docMk/>
            <pc:sldMk cId="1327239487" sldId="273"/>
            <ac:grpSpMk id="48" creationId="{081CAD7B-D8C7-4ACB-BAAD-C11ECF75DF45}"/>
          </ac:grpSpMkLst>
        </pc:grpChg>
      </pc:sldChg>
      <pc:sldChg chg="addSp delSp modSp add mod">
        <pc:chgData name="RISHAT RYAN" userId="c469070c-1487-481f-9ffe-83af7df1a71c" providerId="ADAL" clId="{74D01A5D-8F40-49AB-89A2-85A7678E8603}" dt="2021-08-10T21:43:26.195" v="1400" actId="1076"/>
        <pc:sldMkLst>
          <pc:docMk/>
          <pc:sldMk cId="528739996" sldId="274"/>
        </pc:sldMkLst>
        <pc:spChg chg="add mod">
          <ac:chgData name="RISHAT RYAN" userId="c469070c-1487-481f-9ffe-83af7df1a71c" providerId="ADAL" clId="{74D01A5D-8F40-49AB-89A2-85A7678E8603}" dt="2021-08-10T21:43:26.195" v="1400" actId="1076"/>
          <ac:spMkLst>
            <pc:docMk/>
            <pc:sldMk cId="528739996" sldId="274"/>
            <ac:spMk id="2" creationId="{4DD3DD9A-520C-4905-99D1-914C4601DB17}"/>
          </ac:spMkLst>
        </pc:spChg>
        <pc:spChg chg="mod">
          <ac:chgData name="RISHAT RYAN" userId="c469070c-1487-481f-9ffe-83af7df1a71c" providerId="ADAL" clId="{74D01A5D-8F40-49AB-89A2-85A7678E8603}" dt="2021-08-10T20:03:48.097" v="143" actId="1076"/>
          <ac:spMkLst>
            <pc:docMk/>
            <pc:sldMk cId="528739996" sldId="274"/>
            <ac:spMk id="66" creationId="{6A15DD4D-766B-4132-8C81-09DE062C9F1A}"/>
          </ac:spMkLst>
        </pc:spChg>
        <pc:spChg chg="mod">
          <ac:chgData name="RISHAT RYAN" userId="c469070c-1487-481f-9ffe-83af7df1a71c" providerId="ADAL" clId="{74D01A5D-8F40-49AB-89A2-85A7678E8603}" dt="2021-08-10T20:12:41.575" v="271" actId="207"/>
          <ac:spMkLst>
            <pc:docMk/>
            <pc:sldMk cId="528739996" sldId="274"/>
            <ac:spMk id="67" creationId="{D9981E59-DB43-4B2E-97E2-BE88D55BD333}"/>
          </ac:spMkLst>
        </pc:spChg>
        <pc:spChg chg="mod">
          <ac:chgData name="RISHAT RYAN" userId="c469070c-1487-481f-9ffe-83af7df1a71c" providerId="ADAL" clId="{74D01A5D-8F40-49AB-89A2-85A7678E8603}" dt="2021-08-10T20:23:44.989" v="364" actId="207"/>
          <ac:spMkLst>
            <pc:docMk/>
            <pc:sldMk cId="528739996" sldId="274"/>
            <ac:spMk id="69" creationId="{5B3FD024-591C-48DD-B2FA-DAF8049096D5}"/>
          </ac:spMkLst>
        </pc:spChg>
        <pc:spChg chg="mod">
          <ac:chgData name="RISHAT RYAN" userId="c469070c-1487-481f-9ffe-83af7df1a71c" providerId="ADAL" clId="{74D01A5D-8F40-49AB-89A2-85A7678E8603}" dt="2021-08-10T20:27:41.428" v="387" actId="207"/>
          <ac:spMkLst>
            <pc:docMk/>
            <pc:sldMk cId="528739996" sldId="274"/>
            <ac:spMk id="81" creationId="{29632746-92FB-4A3D-A3F5-593BDB352922}"/>
          </ac:spMkLst>
        </pc:spChg>
        <pc:spChg chg="add del">
          <ac:chgData name="RISHAT RYAN" userId="c469070c-1487-481f-9ffe-83af7df1a71c" providerId="ADAL" clId="{74D01A5D-8F40-49AB-89A2-85A7678E8603}" dt="2021-08-10T20:22:14.629" v="338" actId="478"/>
          <ac:spMkLst>
            <pc:docMk/>
            <pc:sldMk cId="528739996" sldId="274"/>
            <ac:spMk id="82" creationId="{741C09CF-7F67-4CD6-9CF8-5D950D3B06D7}"/>
          </ac:spMkLst>
        </pc:spChg>
        <pc:spChg chg="add del mod">
          <ac:chgData name="RISHAT RYAN" userId="c469070c-1487-481f-9ffe-83af7df1a71c" providerId="ADAL" clId="{74D01A5D-8F40-49AB-89A2-85A7678E8603}" dt="2021-08-10T20:29:44.881" v="405" actId="207"/>
          <ac:spMkLst>
            <pc:docMk/>
            <pc:sldMk cId="528739996" sldId="274"/>
            <ac:spMk id="83" creationId="{FF13E5A6-87F8-4CBB-9969-5CAA3F4B69A2}"/>
          </ac:spMkLst>
        </pc:spChg>
        <pc:spChg chg="add mod">
          <ac:chgData name="RISHAT RYAN" userId="c469070c-1487-481f-9ffe-83af7df1a71c" providerId="ADAL" clId="{74D01A5D-8F40-49AB-89A2-85A7678E8603}" dt="2021-08-10T20:08:16.093" v="226" actId="20577"/>
          <ac:spMkLst>
            <pc:docMk/>
            <pc:sldMk cId="528739996" sldId="274"/>
            <ac:spMk id="84" creationId="{90B54499-5E99-4C02-9B68-ECE70F515DD5}"/>
          </ac:spMkLst>
        </pc:spChg>
        <pc:spChg chg="add del mod">
          <ac:chgData name="RISHAT RYAN" userId="c469070c-1487-481f-9ffe-83af7df1a71c" providerId="ADAL" clId="{74D01A5D-8F40-49AB-89A2-85A7678E8603}" dt="2021-08-10T20:14:49.638" v="285"/>
          <ac:spMkLst>
            <pc:docMk/>
            <pc:sldMk cId="528739996" sldId="274"/>
            <ac:spMk id="85" creationId="{2CD8E72A-C78B-4F5B-877B-17065A250F12}"/>
          </ac:spMkLst>
        </pc:spChg>
        <pc:spChg chg="add mod">
          <ac:chgData name="RISHAT RYAN" userId="c469070c-1487-481f-9ffe-83af7df1a71c" providerId="ADAL" clId="{74D01A5D-8F40-49AB-89A2-85A7678E8603}" dt="2021-08-10T20:15:00.495" v="287" actId="1076"/>
          <ac:spMkLst>
            <pc:docMk/>
            <pc:sldMk cId="528739996" sldId="274"/>
            <ac:spMk id="86" creationId="{9BD6034F-1816-46C2-8561-72FC2AD85E2F}"/>
          </ac:spMkLst>
        </pc:spChg>
        <pc:spChg chg="add mod">
          <ac:chgData name="RISHAT RYAN" userId="c469070c-1487-481f-9ffe-83af7df1a71c" providerId="ADAL" clId="{74D01A5D-8F40-49AB-89A2-85A7678E8603}" dt="2021-08-10T20:31:17.850" v="419"/>
          <ac:spMkLst>
            <pc:docMk/>
            <pc:sldMk cId="528739996" sldId="274"/>
            <ac:spMk id="87" creationId="{FFA2AD55-C4D5-4A3E-A559-41DD4886ACC6}"/>
          </ac:spMkLst>
        </pc:spChg>
        <pc:spChg chg="add mod">
          <ac:chgData name="RISHAT RYAN" userId="c469070c-1487-481f-9ffe-83af7df1a71c" providerId="ADAL" clId="{74D01A5D-8F40-49AB-89A2-85A7678E8603}" dt="2021-08-10T20:32:33.616" v="435"/>
          <ac:spMkLst>
            <pc:docMk/>
            <pc:sldMk cId="528739996" sldId="274"/>
            <ac:spMk id="88" creationId="{53F0351A-80F6-4915-89D3-85023CCA5AE5}"/>
          </ac:spMkLst>
        </pc:spChg>
        <pc:spChg chg="add mod">
          <ac:chgData name="RISHAT RYAN" userId="c469070c-1487-481f-9ffe-83af7df1a71c" providerId="ADAL" clId="{74D01A5D-8F40-49AB-89A2-85A7678E8603}" dt="2021-08-10T20:33:37.120" v="449"/>
          <ac:spMkLst>
            <pc:docMk/>
            <pc:sldMk cId="528739996" sldId="274"/>
            <ac:spMk id="89" creationId="{3F42DE38-CD31-4A9F-A314-EB13BB96B6DF}"/>
          </ac:spMkLst>
        </pc:spChg>
      </pc:sldChg>
      <pc:sldChg chg="addSp delSp modSp add mod">
        <pc:chgData name="RISHAT RYAN" userId="c469070c-1487-481f-9ffe-83af7df1a71c" providerId="ADAL" clId="{74D01A5D-8F40-49AB-89A2-85A7678E8603}" dt="2021-08-10T21:43:11.528" v="1399" actId="1076"/>
        <pc:sldMkLst>
          <pc:docMk/>
          <pc:sldMk cId="1314172773" sldId="275"/>
        </pc:sldMkLst>
        <pc:spChg chg="mod">
          <ac:chgData name="RISHAT RYAN" userId="c469070c-1487-481f-9ffe-83af7df1a71c" providerId="ADAL" clId="{74D01A5D-8F40-49AB-89A2-85A7678E8603}" dt="2021-08-10T20:12:51.344" v="272" actId="207"/>
          <ac:spMkLst>
            <pc:docMk/>
            <pc:sldMk cId="1314172773" sldId="275"/>
            <ac:spMk id="67" creationId="{D9981E59-DB43-4B2E-97E2-BE88D55BD333}"/>
          </ac:spMkLst>
        </pc:spChg>
        <pc:spChg chg="mod">
          <ac:chgData name="RISHAT RYAN" userId="c469070c-1487-481f-9ffe-83af7df1a71c" providerId="ADAL" clId="{74D01A5D-8F40-49AB-89A2-85A7678E8603}" dt="2021-08-10T21:31:16.226" v="1319" actId="1076"/>
          <ac:spMkLst>
            <pc:docMk/>
            <pc:sldMk cId="1314172773" sldId="275"/>
            <ac:spMk id="68" creationId="{3AEAE100-B077-44A3-BC5A-B0888988325B}"/>
          </ac:spMkLst>
        </pc:spChg>
        <pc:spChg chg="mod">
          <ac:chgData name="RISHAT RYAN" userId="c469070c-1487-481f-9ffe-83af7df1a71c" providerId="ADAL" clId="{74D01A5D-8F40-49AB-89A2-85A7678E8603}" dt="2021-08-10T20:24:05.031" v="367" actId="207"/>
          <ac:spMkLst>
            <pc:docMk/>
            <pc:sldMk cId="1314172773" sldId="275"/>
            <ac:spMk id="69" creationId="{5B3FD024-591C-48DD-B2FA-DAF8049096D5}"/>
          </ac:spMkLst>
        </pc:spChg>
        <pc:spChg chg="mod">
          <ac:chgData name="RISHAT RYAN" userId="c469070c-1487-481f-9ffe-83af7df1a71c" providerId="ADAL" clId="{74D01A5D-8F40-49AB-89A2-85A7678E8603}" dt="2021-08-10T20:27:48.997" v="388" actId="207"/>
          <ac:spMkLst>
            <pc:docMk/>
            <pc:sldMk cId="1314172773" sldId="275"/>
            <ac:spMk id="81" creationId="{29632746-92FB-4A3D-A3F5-593BDB352922}"/>
          </ac:spMkLst>
        </pc:spChg>
        <pc:spChg chg="mod">
          <ac:chgData name="RISHAT RYAN" userId="c469070c-1487-481f-9ffe-83af7df1a71c" providerId="ADAL" clId="{74D01A5D-8F40-49AB-89A2-85A7678E8603}" dt="2021-08-10T20:29:48.690" v="406" actId="207"/>
          <ac:spMkLst>
            <pc:docMk/>
            <pc:sldMk cId="1314172773" sldId="275"/>
            <ac:spMk id="83" creationId="{FF13E5A6-87F8-4CBB-9969-5CAA3F4B69A2}"/>
          </ac:spMkLst>
        </pc:spChg>
        <pc:spChg chg="add del mod">
          <ac:chgData name="RISHAT RYAN" userId="c469070c-1487-481f-9ffe-83af7df1a71c" providerId="ADAL" clId="{74D01A5D-8F40-49AB-89A2-85A7678E8603}" dt="2021-08-10T21:43:09.458" v="1398"/>
          <ac:spMkLst>
            <pc:docMk/>
            <pc:sldMk cId="1314172773" sldId="275"/>
            <ac:spMk id="84" creationId="{3442291A-E0BE-4536-99C9-4E55F6FA0E8D}"/>
          </ac:spMkLst>
        </pc:spChg>
        <pc:spChg chg="add del mod">
          <ac:chgData name="RISHAT RYAN" userId="c469070c-1487-481f-9ffe-83af7df1a71c" providerId="ADAL" clId="{74D01A5D-8F40-49AB-89A2-85A7678E8603}" dt="2021-08-10T20:25:13.613" v="374" actId="478"/>
          <ac:spMkLst>
            <pc:docMk/>
            <pc:sldMk cId="1314172773" sldId="275"/>
            <ac:spMk id="85" creationId="{31E610B1-95C4-41F0-AEEA-7CCF2D664713}"/>
          </ac:spMkLst>
        </pc:spChg>
        <pc:spChg chg="add del mod">
          <ac:chgData name="RISHAT RYAN" userId="c469070c-1487-481f-9ffe-83af7df1a71c" providerId="ADAL" clId="{74D01A5D-8F40-49AB-89A2-85A7678E8603}" dt="2021-08-10T20:25:11.503" v="373"/>
          <ac:spMkLst>
            <pc:docMk/>
            <pc:sldMk cId="1314172773" sldId="275"/>
            <ac:spMk id="86" creationId="{2788D2F3-736C-49CB-AB38-C3B18000A043}"/>
          </ac:spMkLst>
        </pc:spChg>
        <pc:spChg chg="add mod">
          <ac:chgData name="RISHAT RYAN" userId="c469070c-1487-481f-9ffe-83af7df1a71c" providerId="ADAL" clId="{74D01A5D-8F40-49AB-89A2-85A7678E8603}" dt="2021-08-10T20:25:14.700" v="375"/>
          <ac:spMkLst>
            <pc:docMk/>
            <pc:sldMk cId="1314172773" sldId="275"/>
            <ac:spMk id="87" creationId="{EF140909-1EB6-46FF-A86D-F49DF06943A7}"/>
          </ac:spMkLst>
        </pc:spChg>
        <pc:spChg chg="add mod">
          <ac:chgData name="RISHAT RYAN" userId="c469070c-1487-481f-9ffe-83af7df1a71c" providerId="ADAL" clId="{74D01A5D-8F40-49AB-89A2-85A7678E8603}" dt="2021-08-10T20:31:39.773" v="421" actId="1076"/>
          <ac:spMkLst>
            <pc:docMk/>
            <pc:sldMk cId="1314172773" sldId="275"/>
            <ac:spMk id="88" creationId="{E32E58E6-3481-4313-A445-FE82785A2F0D}"/>
          </ac:spMkLst>
        </pc:spChg>
        <pc:spChg chg="add mod">
          <ac:chgData name="RISHAT RYAN" userId="c469070c-1487-481f-9ffe-83af7df1a71c" providerId="ADAL" clId="{74D01A5D-8F40-49AB-89A2-85A7678E8603}" dt="2021-08-10T20:32:35.864" v="436"/>
          <ac:spMkLst>
            <pc:docMk/>
            <pc:sldMk cId="1314172773" sldId="275"/>
            <ac:spMk id="89" creationId="{0250EE86-E15A-4D8D-9199-773D7210C3E8}"/>
          </ac:spMkLst>
        </pc:spChg>
        <pc:spChg chg="add mod">
          <ac:chgData name="RISHAT RYAN" userId="c469070c-1487-481f-9ffe-83af7df1a71c" providerId="ADAL" clId="{74D01A5D-8F40-49AB-89A2-85A7678E8603}" dt="2021-08-10T20:33:40.488" v="450"/>
          <ac:spMkLst>
            <pc:docMk/>
            <pc:sldMk cId="1314172773" sldId="275"/>
            <ac:spMk id="90" creationId="{94E5A91C-17C6-47D0-9C95-5B1326E49B97}"/>
          </ac:spMkLst>
        </pc:spChg>
        <pc:picChg chg="add del mod">
          <ac:chgData name="RISHAT RYAN" userId="c469070c-1487-481f-9ffe-83af7df1a71c" providerId="ADAL" clId="{74D01A5D-8F40-49AB-89A2-85A7678E8603}" dt="2021-08-10T21:29:58.858" v="1308" actId="21"/>
          <ac:picMkLst>
            <pc:docMk/>
            <pc:sldMk cId="1314172773" sldId="275"/>
            <ac:picMk id="3" creationId="{3BFC4E24-B259-4678-823F-C8DB39E45B19}"/>
          </ac:picMkLst>
        </pc:picChg>
        <pc:picChg chg="add del mod">
          <ac:chgData name="RISHAT RYAN" userId="c469070c-1487-481f-9ffe-83af7df1a71c" providerId="ADAL" clId="{74D01A5D-8F40-49AB-89A2-85A7678E8603}" dt="2021-08-10T21:29:58.858" v="1308" actId="21"/>
          <ac:picMkLst>
            <pc:docMk/>
            <pc:sldMk cId="1314172773" sldId="275"/>
            <ac:picMk id="5" creationId="{0CC16ADC-66CC-4BF6-A268-6751A8204A37}"/>
          </ac:picMkLst>
        </pc:picChg>
        <pc:picChg chg="add del mod">
          <ac:chgData name="RISHAT RYAN" userId="c469070c-1487-481f-9ffe-83af7df1a71c" providerId="ADAL" clId="{74D01A5D-8F40-49AB-89A2-85A7678E8603}" dt="2021-08-10T21:31:21.857" v="1322" actId="478"/>
          <ac:picMkLst>
            <pc:docMk/>
            <pc:sldMk cId="1314172773" sldId="275"/>
            <ac:picMk id="7" creationId="{FD7D6970-90D6-4F3B-AE1F-1CA9587CF604}"/>
          </ac:picMkLst>
        </pc:picChg>
        <pc:picChg chg="add mod modCrop">
          <ac:chgData name="RISHAT RYAN" userId="c469070c-1487-481f-9ffe-83af7df1a71c" providerId="ADAL" clId="{74D01A5D-8F40-49AB-89A2-85A7678E8603}" dt="2021-08-10T21:43:11.528" v="1399" actId="1076"/>
          <ac:picMkLst>
            <pc:docMk/>
            <pc:sldMk cId="1314172773" sldId="275"/>
            <ac:picMk id="9" creationId="{5EA2CB62-4570-45A8-B777-A64A6FCEDC4A}"/>
          </ac:picMkLst>
        </pc:picChg>
        <pc:picChg chg="add del mod">
          <ac:chgData name="RISHAT RYAN" userId="c469070c-1487-481f-9ffe-83af7df1a71c" providerId="ADAL" clId="{74D01A5D-8F40-49AB-89A2-85A7678E8603}" dt="2021-08-10T21:30:17.330" v="1312" actId="478"/>
          <ac:picMkLst>
            <pc:docMk/>
            <pc:sldMk cId="1314172773" sldId="275"/>
            <ac:picMk id="91" creationId="{AE194174-8C3F-4FB6-BAB3-A79BD5235F90}"/>
          </ac:picMkLst>
        </pc:picChg>
        <pc:picChg chg="add del mod">
          <ac:chgData name="RISHAT RYAN" userId="c469070c-1487-481f-9ffe-83af7df1a71c" providerId="ADAL" clId="{74D01A5D-8F40-49AB-89A2-85A7678E8603}" dt="2021-08-10T21:30:18.434" v="1313" actId="478"/>
          <ac:picMkLst>
            <pc:docMk/>
            <pc:sldMk cId="1314172773" sldId="275"/>
            <ac:picMk id="92" creationId="{927ACAAB-285A-4EFF-8C34-0C96D549574D}"/>
          </ac:picMkLst>
        </pc:picChg>
      </pc:sldChg>
      <pc:sldChg chg="addSp delSp modSp add mod">
        <pc:chgData name="RISHAT RYAN" userId="c469070c-1487-481f-9ffe-83af7df1a71c" providerId="ADAL" clId="{74D01A5D-8F40-49AB-89A2-85A7678E8603}" dt="2021-08-10T21:40:47.114" v="1367" actId="1076"/>
        <pc:sldMkLst>
          <pc:docMk/>
          <pc:sldMk cId="813378240" sldId="276"/>
        </pc:sldMkLst>
        <pc:spChg chg="mod">
          <ac:chgData name="RISHAT RYAN" userId="c469070c-1487-481f-9ffe-83af7df1a71c" providerId="ADAL" clId="{74D01A5D-8F40-49AB-89A2-85A7678E8603}" dt="2021-08-10T20:13:03.641" v="273" actId="207"/>
          <ac:spMkLst>
            <pc:docMk/>
            <pc:sldMk cId="813378240" sldId="276"/>
            <ac:spMk id="67" creationId="{D9981E59-DB43-4B2E-97E2-BE88D55BD333}"/>
          </ac:spMkLst>
        </pc:spChg>
        <pc:spChg chg="mod">
          <ac:chgData name="RISHAT RYAN" userId="c469070c-1487-481f-9ffe-83af7df1a71c" providerId="ADAL" clId="{74D01A5D-8F40-49AB-89A2-85A7678E8603}" dt="2021-08-10T20:24:13.767" v="369" actId="207"/>
          <ac:spMkLst>
            <pc:docMk/>
            <pc:sldMk cId="813378240" sldId="276"/>
            <ac:spMk id="69" creationId="{5B3FD024-591C-48DD-B2FA-DAF8049096D5}"/>
          </ac:spMkLst>
        </pc:spChg>
        <pc:spChg chg="mod">
          <ac:chgData name="RISHAT RYAN" userId="c469070c-1487-481f-9ffe-83af7df1a71c" providerId="ADAL" clId="{74D01A5D-8F40-49AB-89A2-85A7678E8603}" dt="2021-08-10T20:04:21.526" v="151" actId="1076"/>
          <ac:spMkLst>
            <pc:docMk/>
            <pc:sldMk cId="813378240" sldId="276"/>
            <ac:spMk id="70" creationId="{F6D5E60E-07B6-4229-98B4-50AEBD83E4D4}"/>
          </ac:spMkLst>
        </pc:spChg>
        <pc:spChg chg="mod">
          <ac:chgData name="RISHAT RYAN" userId="c469070c-1487-481f-9ffe-83af7df1a71c" providerId="ADAL" clId="{74D01A5D-8F40-49AB-89A2-85A7678E8603}" dt="2021-08-10T20:27:54.997" v="389" actId="207"/>
          <ac:spMkLst>
            <pc:docMk/>
            <pc:sldMk cId="813378240" sldId="276"/>
            <ac:spMk id="81" creationId="{29632746-92FB-4A3D-A3F5-593BDB352922}"/>
          </ac:spMkLst>
        </pc:spChg>
        <pc:spChg chg="mod">
          <ac:chgData name="RISHAT RYAN" userId="c469070c-1487-481f-9ffe-83af7df1a71c" providerId="ADAL" clId="{74D01A5D-8F40-49AB-89A2-85A7678E8603}" dt="2021-08-10T20:29:55.059" v="407" actId="207"/>
          <ac:spMkLst>
            <pc:docMk/>
            <pc:sldMk cId="813378240" sldId="276"/>
            <ac:spMk id="83" creationId="{FF13E5A6-87F8-4CBB-9969-5CAA3F4B69A2}"/>
          </ac:spMkLst>
        </pc:spChg>
        <pc:spChg chg="add del mod">
          <ac:chgData name="RISHAT RYAN" userId="c469070c-1487-481f-9ffe-83af7df1a71c" providerId="ADAL" clId="{74D01A5D-8F40-49AB-89A2-85A7678E8603}" dt="2021-08-10T20:25:20.013" v="376" actId="478"/>
          <ac:spMkLst>
            <pc:docMk/>
            <pc:sldMk cId="813378240" sldId="276"/>
            <ac:spMk id="84" creationId="{568A0C40-F7D2-4E86-9295-1A020E8A236E}"/>
          </ac:spMkLst>
        </pc:spChg>
        <pc:spChg chg="add mod">
          <ac:chgData name="RISHAT RYAN" userId="c469070c-1487-481f-9ffe-83af7df1a71c" providerId="ADAL" clId="{74D01A5D-8F40-49AB-89A2-85A7678E8603}" dt="2021-08-10T20:25:21.076" v="377"/>
          <ac:spMkLst>
            <pc:docMk/>
            <pc:sldMk cId="813378240" sldId="276"/>
            <ac:spMk id="85" creationId="{473E6570-B6E1-44AB-8DCB-F3A8ECF8CAA0}"/>
          </ac:spMkLst>
        </pc:spChg>
        <pc:spChg chg="add mod">
          <ac:chgData name="RISHAT RYAN" userId="c469070c-1487-481f-9ffe-83af7df1a71c" providerId="ADAL" clId="{74D01A5D-8F40-49AB-89A2-85A7678E8603}" dt="2021-08-10T20:31:47.637" v="422"/>
          <ac:spMkLst>
            <pc:docMk/>
            <pc:sldMk cId="813378240" sldId="276"/>
            <ac:spMk id="86" creationId="{317720AF-6C63-4C8D-8A16-4426AE69BC3B}"/>
          </ac:spMkLst>
        </pc:spChg>
        <pc:spChg chg="add mod">
          <ac:chgData name="RISHAT RYAN" userId="c469070c-1487-481f-9ffe-83af7df1a71c" providerId="ADAL" clId="{74D01A5D-8F40-49AB-89A2-85A7678E8603}" dt="2021-08-10T20:32:45.315" v="438" actId="1076"/>
          <ac:spMkLst>
            <pc:docMk/>
            <pc:sldMk cId="813378240" sldId="276"/>
            <ac:spMk id="87" creationId="{5EE095D3-FD3D-43DB-8FE5-28CA44D88E63}"/>
          </ac:spMkLst>
        </pc:spChg>
        <pc:spChg chg="add mod">
          <ac:chgData name="RISHAT RYAN" userId="c469070c-1487-481f-9ffe-83af7df1a71c" providerId="ADAL" clId="{74D01A5D-8F40-49AB-89A2-85A7678E8603}" dt="2021-08-10T20:33:43.440" v="451"/>
          <ac:spMkLst>
            <pc:docMk/>
            <pc:sldMk cId="813378240" sldId="276"/>
            <ac:spMk id="88" creationId="{9AE59573-F980-418C-9B5B-EBEC999EF90E}"/>
          </ac:spMkLst>
        </pc:spChg>
        <pc:spChg chg="add mod">
          <ac:chgData name="RISHAT RYAN" userId="c469070c-1487-481f-9ffe-83af7df1a71c" providerId="ADAL" clId="{74D01A5D-8F40-49AB-89A2-85A7678E8603}" dt="2021-08-10T21:40:36.664" v="1365" actId="1076"/>
          <ac:spMkLst>
            <pc:docMk/>
            <pc:sldMk cId="813378240" sldId="276"/>
            <ac:spMk id="89" creationId="{C7643775-50A5-4C90-8894-F05B95C9EC18}"/>
          </ac:spMkLst>
        </pc:spChg>
        <pc:picChg chg="add mod">
          <ac:chgData name="RISHAT RYAN" userId="c469070c-1487-481f-9ffe-83af7df1a71c" providerId="ADAL" clId="{74D01A5D-8F40-49AB-89A2-85A7678E8603}" dt="2021-08-10T21:40:47.114" v="1367" actId="1076"/>
          <ac:picMkLst>
            <pc:docMk/>
            <pc:sldMk cId="813378240" sldId="276"/>
            <ac:picMk id="3" creationId="{BD7E9006-CF36-47F1-8790-DC284B854A7A}"/>
          </ac:picMkLst>
        </pc:picChg>
      </pc:sldChg>
      <pc:sldChg chg="addSp delSp modSp add mod">
        <pc:chgData name="RISHAT RYAN" userId="c469070c-1487-481f-9ffe-83af7df1a71c" providerId="ADAL" clId="{74D01A5D-8F40-49AB-89A2-85A7678E8603}" dt="2021-08-10T21:29:14.346" v="1305" actId="1076"/>
        <pc:sldMkLst>
          <pc:docMk/>
          <pc:sldMk cId="3287203391" sldId="277"/>
        </pc:sldMkLst>
        <pc:spChg chg="mod">
          <ac:chgData name="RISHAT RYAN" userId="c469070c-1487-481f-9ffe-83af7df1a71c" providerId="ADAL" clId="{74D01A5D-8F40-49AB-89A2-85A7678E8603}" dt="2021-08-10T20:13:10.194" v="274" actId="207"/>
          <ac:spMkLst>
            <pc:docMk/>
            <pc:sldMk cId="3287203391" sldId="277"/>
            <ac:spMk id="67" creationId="{D9981E59-DB43-4B2E-97E2-BE88D55BD333}"/>
          </ac:spMkLst>
        </pc:spChg>
        <pc:spChg chg="mod">
          <ac:chgData name="RISHAT RYAN" userId="c469070c-1487-481f-9ffe-83af7df1a71c" providerId="ADAL" clId="{74D01A5D-8F40-49AB-89A2-85A7678E8603}" dt="2021-08-10T20:24:25.009" v="371" actId="207"/>
          <ac:spMkLst>
            <pc:docMk/>
            <pc:sldMk cId="3287203391" sldId="277"/>
            <ac:spMk id="69" creationId="{5B3FD024-591C-48DD-B2FA-DAF8049096D5}"/>
          </ac:spMkLst>
        </pc:spChg>
        <pc:spChg chg="mod">
          <ac:chgData name="RISHAT RYAN" userId="c469070c-1487-481f-9ffe-83af7df1a71c" providerId="ADAL" clId="{74D01A5D-8F40-49AB-89A2-85A7678E8603}" dt="2021-08-10T20:28:01.014" v="390" actId="207"/>
          <ac:spMkLst>
            <pc:docMk/>
            <pc:sldMk cId="3287203391" sldId="277"/>
            <ac:spMk id="81" creationId="{29632746-92FB-4A3D-A3F5-593BDB352922}"/>
          </ac:spMkLst>
        </pc:spChg>
        <pc:spChg chg="add del mod">
          <ac:chgData name="RISHAT RYAN" userId="c469070c-1487-481f-9ffe-83af7df1a71c" providerId="ADAL" clId="{74D01A5D-8F40-49AB-89A2-85A7678E8603}" dt="2021-08-10T20:22:13.548" v="336" actId="478"/>
          <ac:spMkLst>
            <pc:docMk/>
            <pc:sldMk cId="3287203391" sldId="277"/>
            <ac:spMk id="82" creationId="{741C09CF-7F67-4CD6-9CF8-5D950D3B06D7}"/>
          </ac:spMkLst>
        </pc:spChg>
        <pc:spChg chg="add del mod">
          <ac:chgData name="RISHAT RYAN" userId="c469070c-1487-481f-9ffe-83af7df1a71c" providerId="ADAL" clId="{74D01A5D-8F40-49AB-89A2-85A7678E8603}" dt="2021-08-10T20:30:00.146" v="408" actId="207"/>
          <ac:spMkLst>
            <pc:docMk/>
            <pc:sldMk cId="3287203391" sldId="277"/>
            <ac:spMk id="83" creationId="{FF13E5A6-87F8-4CBB-9969-5CAA3F4B69A2}"/>
          </ac:spMkLst>
        </pc:spChg>
        <pc:spChg chg="add del mod">
          <ac:chgData name="RISHAT RYAN" userId="c469070c-1487-481f-9ffe-83af7df1a71c" providerId="ADAL" clId="{74D01A5D-8F40-49AB-89A2-85A7678E8603}" dt="2021-08-10T20:25:26.478" v="378" actId="478"/>
          <ac:spMkLst>
            <pc:docMk/>
            <pc:sldMk cId="3287203391" sldId="277"/>
            <ac:spMk id="84" creationId="{98150C61-24CA-4238-9F80-4F111B5EB935}"/>
          </ac:spMkLst>
        </pc:spChg>
        <pc:spChg chg="add mod">
          <ac:chgData name="RISHAT RYAN" userId="c469070c-1487-481f-9ffe-83af7df1a71c" providerId="ADAL" clId="{74D01A5D-8F40-49AB-89A2-85A7678E8603}" dt="2021-08-10T20:25:26.714" v="379"/>
          <ac:spMkLst>
            <pc:docMk/>
            <pc:sldMk cId="3287203391" sldId="277"/>
            <ac:spMk id="85" creationId="{45827506-03D4-4654-BE04-0AB2E09C2F4F}"/>
          </ac:spMkLst>
        </pc:spChg>
        <pc:spChg chg="add mod">
          <ac:chgData name="RISHAT RYAN" userId="c469070c-1487-481f-9ffe-83af7df1a71c" providerId="ADAL" clId="{74D01A5D-8F40-49AB-89A2-85A7678E8603}" dt="2021-08-10T20:31:51.454" v="423"/>
          <ac:spMkLst>
            <pc:docMk/>
            <pc:sldMk cId="3287203391" sldId="277"/>
            <ac:spMk id="86" creationId="{24594307-1442-4B3A-BDC5-CB2D6A4E6DCC}"/>
          </ac:spMkLst>
        </pc:spChg>
        <pc:spChg chg="add mod">
          <ac:chgData name="RISHAT RYAN" userId="c469070c-1487-481f-9ffe-83af7df1a71c" providerId="ADAL" clId="{74D01A5D-8F40-49AB-89A2-85A7678E8603}" dt="2021-08-10T20:32:51.467" v="439"/>
          <ac:spMkLst>
            <pc:docMk/>
            <pc:sldMk cId="3287203391" sldId="277"/>
            <ac:spMk id="87" creationId="{BE90412C-65EB-4B64-9138-C6DE1AAFF5A6}"/>
          </ac:spMkLst>
        </pc:spChg>
        <pc:spChg chg="add mod">
          <ac:chgData name="RISHAT RYAN" userId="c469070c-1487-481f-9ffe-83af7df1a71c" providerId="ADAL" clId="{74D01A5D-8F40-49AB-89A2-85A7678E8603}" dt="2021-08-10T20:33:53.746" v="453" actId="1076"/>
          <ac:spMkLst>
            <pc:docMk/>
            <pc:sldMk cId="3287203391" sldId="277"/>
            <ac:spMk id="88" creationId="{BF89887F-1CD4-4066-9F71-6A775AE1909C}"/>
          </ac:spMkLst>
        </pc:spChg>
        <pc:spChg chg="add mod">
          <ac:chgData name="RISHAT RYAN" userId="c469070c-1487-481f-9ffe-83af7df1a71c" providerId="ADAL" clId="{74D01A5D-8F40-49AB-89A2-85A7678E8603}" dt="2021-08-10T21:29:14.346" v="1305" actId="1076"/>
          <ac:spMkLst>
            <pc:docMk/>
            <pc:sldMk cId="3287203391" sldId="277"/>
            <ac:spMk id="89" creationId="{39129FDB-B000-4AA7-9E14-903C749D60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51D761-D159-43EF-945A-34741CE0813D}"/>
              </a:ext>
            </a:extLst>
          </p:cNvPr>
          <p:cNvSpPr/>
          <p:nvPr/>
        </p:nvSpPr>
        <p:spPr>
          <a:xfrm>
            <a:off x="3940935" y="3247471"/>
            <a:ext cx="6941713" cy="2393475"/>
          </a:xfrm>
          <a:prstGeom prst="rect">
            <a:avLst/>
          </a:prstGeom>
          <a:solidFill>
            <a:srgbClr val="F0EEF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1E40A32-3B32-4A1E-BF2A-EFCA8F7D8E09}"/>
              </a:ext>
            </a:extLst>
          </p:cNvPr>
          <p:cNvSpPr txBox="1"/>
          <p:nvPr/>
        </p:nvSpPr>
        <p:spPr>
          <a:xfrm>
            <a:off x="3180120" y="177799"/>
            <a:ext cx="8950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5969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E04F2C-0C4A-4516-8035-8AA0DF83020B}"/>
              </a:ext>
            </a:extLst>
          </p:cNvPr>
          <p:cNvSpPr/>
          <p:nvPr/>
        </p:nvSpPr>
        <p:spPr>
          <a:xfrm>
            <a:off x="-10444096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B93D51A6-C681-41E4-9E07-469371D2AE15}"/>
              </a:ext>
            </a:extLst>
          </p:cNvPr>
          <p:cNvSpPr/>
          <p:nvPr/>
        </p:nvSpPr>
        <p:spPr>
          <a:xfrm>
            <a:off x="-1688992" y="232718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11C7-8C6B-4D45-88B8-78252090BBB3}"/>
              </a:ext>
            </a:extLst>
          </p:cNvPr>
          <p:cNvSpPr/>
          <p:nvPr/>
        </p:nvSpPr>
        <p:spPr>
          <a:xfrm>
            <a:off x="-10982423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6031043-B814-418E-8A81-336EFC3020E9}"/>
              </a:ext>
            </a:extLst>
          </p:cNvPr>
          <p:cNvSpPr/>
          <p:nvPr/>
        </p:nvSpPr>
        <p:spPr>
          <a:xfrm>
            <a:off x="-2227318" y="234405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1A9A0D-598B-4A87-9B32-45A56980E74B}"/>
              </a:ext>
            </a:extLst>
          </p:cNvPr>
          <p:cNvSpPr/>
          <p:nvPr/>
        </p:nvSpPr>
        <p:spPr>
          <a:xfrm>
            <a:off x="-11553592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C998BE-06B4-49E3-A5CC-F0BEF2F8F2B0}"/>
              </a:ext>
            </a:extLst>
          </p:cNvPr>
          <p:cNvSpPr/>
          <p:nvPr/>
        </p:nvSpPr>
        <p:spPr>
          <a:xfrm>
            <a:off x="-2789667" y="233562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F274DC-0114-47F9-8ED5-708F3FFBA74E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225C92-FE37-4357-A85C-F918F84D58E7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966746-057C-485A-B4BA-C40FDC3263D3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07D14D-EBAC-4B1C-A218-FAF9CF1DBAB1}"/>
              </a:ext>
            </a:extLst>
          </p:cNvPr>
          <p:cNvSpPr txBox="1"/>
          <p:nvPr/>
        </p:nvSpPr>
        <p:spPr>
          <a:xfrm>
            <a:off x="4081622" y="2287449"/>
            <a:ext cx="6766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Bahnschrift" panose="020B0502040204020203" pitchFamily="34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Bahnschrift" panose="020B0502040204020203" pitchFamily="34" charset="0"/>
              </a:rPr>
              <a:t>Namrata Sabrina </a:t>
            </a:r>
            <a:r>
              <a:rPr lang="en-US" dirty="0" err="1">
                <a:latin typeface="Bahnschrift" panose="020B0502040204020203" pitchFamily="34" charset="0"/>
              </a:rPr>
              <a:t>Majher</a:t>
            </a:r>
            <a:r>
              <a:rPr lang="en-US" dirty="0">
                <a:latin typeface="Bahnschrift" panose="020B0502040204020203" pitchFamily="34" charset="0"/>
              </a:rPr>
              <a:t>                                     18-37433-1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Asif Ahamed                                                         19-40020-1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Md Zahid Hasan                                                     20-42802-1 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Rishat</a:t>
            </a:r>
            <a:r>
              <a:rPr lang="en-US" dirty="0">
                <a:latin typeface="Bahnschrift" panose="020B0502040204020203" pitchFamily="34" charset="0"/>
              </a:rPr>
              <a:t> Ryan                                                           20-42137-1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4F4A7-660E-4C61-BA94-C287436AB6DD}"/>
              </a:ext>
            </a:extLst>
          </p:cNvPr>
          <p:cNvCxnSpPr/>
          <p:nvPr/>
        </p:nvCxnSpPr>
        <p:spPr>
          <a:xfrm>
            <a:off x="7508382" y="3247471"/>
            <a:ext cx="0" cy="23934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559C8B-36DE-427C-A101-896C67C9F382}"/>
              </a:ext>
            </a:extLst>
          </p:cNvPr>
          <p:cNvSpPr txBox="1"/>
          <p:nvPr/>
        </p:nvSpPr>
        <p:spPr>
          <a:xfrm>
            <a:off x="3142551" y="902017"/>
            <a:ext cx="895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Smart Cafe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22C6B2-4FCA-42BE-AB79-AAB36938584B}"/>
              </a:ext>
            </a:extLst>
          </p:cNvPr>
          <p:cNvSpPr txBox="1"/>
          <p:nvPr/>
        </p:nvSpPr>
        <p:spPr>
          <a:xfrm>
            <a:off x="3069053" y="1590001"/>
            <a:ext cx="90975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Presentation by</a:t>
            </a:r>
          </a:p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Group 8 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CA8FBF8-2491-4334-9E01-AA65A7A63AB7}"/>
              </a:ext>
            </a:extLst>
          </p:cNvPr>
          <p:cNvSpPr txBox="1"/>
          <p:nvPr/>
        </p:nvSpPr>
        <p:spPr>
          <a:xfrm>
            <a:off x="4969661" y="472440"/>
            <a:ext cx="33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Smart Cafeteria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54D573-1F1E-4F61-9BF9-84391EB57E6C}"/>
              </a:ext>
            </a:extLst>
          </p:cNvPr>
          <p:cNvSpPr txBox="1"/>
          <p:nvPr/>
        </p:nvSpPr>
        <p:spPr>
          <a:xfrm>
            <a:off x="3497847" y="1955188"/>
            <a:ext cx="67273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Digital Menu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Self-Ordering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Subscription Plans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Gift Voucher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4A8A2F-B482-4C3A-9B1C-460C3F2F951E}"/>
              </a:ext>
            </a:extLst>
          </p:cNvPr>
          <p:cNvSpPr/>
          <p:nvPr/>
        </p:nvSpPr>
        <p:spPr>
          <a:xfrm>
            <a:off x="-10483122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BB0083-6C17-4047-8065-90C501DD0AD6}"/>
              </a:ext>
            </a:extLst>
          </p:cNvPr>
          <p:cNvSpPr/>
          <p:nvPr/>
        </p:nvSpPr>
        <p:spPr>
          <a:xfrm>
            <a:off x="-1728018" y="232718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BC242F-75C1-4930-92B0-D52D36DFC0C5}"/>
              </a:ext>
            </a:extLst>
          </p:cNvPr>
          <p:cNvSpPr/>
          <p:nvPr/>
        </p:nvSpPr>
        <p:spPr>
          <a:xfrm>
            <a:off x="-11021449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66AC347-7B5C-465D-832C-9F1BDA0A0862}"/>
              </a:ext>
            </a:extLst>
          </p:cNvPr>
          <p:cNvSpPr/>
          <p:nvPr/>
        </p:nvSpPr>
        <p:spPr>
          <a:xfrm>
            <a:off x="-2266344" y="234405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33B7167-5A08-45BE-8781-50B21E4602C6}"/>
              </a:ext>
            </a:extLst>
          </p:cNvPr>
          <p:cNvSpPr/>
          <p:nvPr/>
        </p:nvSpPr>
        <p:spPr>
          <a:xfrm>
            <a:off x="-115926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B8C046B-52A6-4EFC-8145-1E13FFB75480}"/>
              </a:ext>
            </a:extLst>
          </p:cNvPr>
          <p:cNvSpPr/>
          <p:nvPr/>
        </p:nvSpPr>
        <p:spPr>
          <a:xfrm>
            <a:off x="-2828693" y="233561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79057F-2782-48F4-9F96-C784768259DF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D6F790-81A4-472D-B41D-909995F2DFAC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1D90D8-3789-450B-A5B3-82C95BB0D9DD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3695101-8206-4B67-ABB9-49B507F1D506}"/>
              </a:ext>
            </a:extLst>
          </p:cNvPr>
          <p:cNvSpPr txBox="1"/>
          <p:nvPr/>
        </p:nvSpPr>
        <p:spPr>
          <a:xfrm>
            <a:off x="5099593" y="619777"/>
            <a:ext cx="26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Digital Menu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9C4F5A-C7EC-490C-8A3C-92C0344D4E38}"/>
              </a:ext>
            </a:extLst>
          </p:cNvPr>
          <p:cNvSpPr txBox="1"/>
          <p:nvPr/>
        </p:nvSpPr>
        <p:spPr>
          <a:xfrm>
            <a:off x="3077629" y="1885884"/>
            <a:ext cx="67273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Influencing customer behavior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customer experience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and Easy to update contents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Adaptability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work burden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D8243A-751E-4A1A-A2A4-4B0CE94FBA4B}"/>
              </a:ext>
            </a:extLst>
          </p:cNvPr>
          <p:cNvSpPr/>
          <p:nvPr/>
        </p:nvSpPr>
        <p:spPr>
          <a:xfrm>
            <a:off x="-10519086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DD65576-F00C-4E8C-AB02-CDA25CC31FD4}"/>
              </a:ext>
            </a:extLst>
          </p:cNvPr>
          <p:cNvSpPr/>
          <p:nvPr/>
        </p:nvSpPr>
        <p:spPr>
          <a:xfrm>
            <a:off x="-1763982" y="232718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85C4FE-0FF6-4D67-9ACB-5C8EDDBA4955}"/>
              </a:ext>
            </a:extLst>
          </p:cNvPr>
          <p:cNvSpPr/>
          <p:nvPr/>
        </p:nvSpPr>
        <p:spPr>
          <a:xfrm>
            <a:off x="-11057413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C711889-5E27-4262-A419-295921C90B6D}"/>
              </a:ext>
            </a:extLst>
          </p:cNvPr>
          <p:cNvSpPr/>
          <p:nvPr/>
        </p:nvSpPr>
        <p:spPr>
          <a:xfrm>
            <a:off x="-2302308" y="234405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96C63B-62E4-456E-9B99-04E3FC442124}"/>
              </a:ext>
            </a:extLst>
          </p:cNvPr>
          <p:cNvSpPr/>
          <p:nvPr/>
        </p:nvSpPr>
        <p:spPr>
          <a:xfrm>
            <a:off x="-11628582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BD301F6-ECC6-4903-8CDE-05864DEA7C00}"/>
              </a:ext>
            </a:extLst>
          </p:cNvPr>
          <p:cNvSpPr/>
          <p:nvPr/>
        </p:nvSpPr>
        <p:spPr>
          <a:xfrm>
            <a:off x="-2864657" y="233562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36C4E5-ACBC-45AE-BC01-9DAE8137C406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40EE61-BD70-4842-81D7-F1C241FE0E2F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8218C9-C5DD-4FC7-9010-8A53D38E4DC0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5858E13-8215-436E-A879-87D20B89EA4A}"/>
              </a:ext>
            </a:extLst>
          </p:cNvPr>
          <p:cNvSpPr txBox="1"/>
          <p:nvPr/>
        </p:nvSpPr>
        <p:spPr>
          <a:xfrm>
            <a:off x="4720988" y="715984"/>
            <a:ext cx="5114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Self-Ordering System</a:t>
            </a:r>
          </a:p>
          <a:p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C4E489-B7F2-4E08-93D1-5C1DF8570080}"/>
              </a:ext>
            </a:extLst>
          </p:cNvPr>
          <p:cNvSpPr/>
          <p:nvPr/>
        </p:nvSpPr>
        <p:spPr>
          <a:xfrm>
            <a:off x="-10516457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EFE727D-F931-45EE-B0D2-5BAFA5E0E864}"/>
              </a:ext>
            </a:extLst>
          </p:cNvPr>
          <p:cNvSpPr/>
          <p:nvPr/>
        </p:nvSpPr>
        <p:spPr>
          <a:xfrm>
            <a:off x="-1761353" y="232718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43378F6-3F8A-4EB8-9150-C7B653CBD908}"/>
              </a:ext>
            </a:extLst>
          </p:cNvPr>
          <p:cNvSpPr/>
          <p:nvPr/>
        </p:nvSpPr>
        <p:spPr>
          <a:xfrm>
            <a:off x="-11054784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534DCE-7AA7-4030-92FE-785F5B74A38B}"/>
              </a:ext>
            </a:extLst>
          </p:cNvPr>
          <p:cNvSpPr/>
          <p:nvPr/>
        </p:nvSpPr>
        <p:spPr>
          <a:xfrm>
            <a:off x="-2299679" y="234405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44C028-6DC5-4A30-8F59-765A682EAE6D}"/>
              </a:ext>
            </a:extLst>
          </p:cNvPr>
          <p:cNvSpPr/>
          <p:nvPr/>
        </p:nvSpPr>
        <p:spPr>
          <a:xfrm>
            <a:off x="-11625953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867FE07-4670-4690-B476-6413C007A72E}"/>
              </a:ext>
            </a:extLst>
          </p:cNvPr>
          <p:cNvSpPr/>
          <p:nvPr/>
        </p:nvSpPr>
        <p:spPr>
          <a:xfrm>
            <a:off x="-2862028" y="233562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2D0FCB-4C29-41C2-8B90-680599603A48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E20142-EAC1-48C0-A72A-23B766477091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6AF495-43D8-416C-9B7C-930D02B22E90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B0E2F0-A932-4D7C-9B37-E6F32CC87340}"/>
              </a:ext>
            </a:extLst>
          </p:cNvPr>
          <p:cNvSpPr txBox="1"/>
          <p:nvPr/>
        </p:nvSpPr>
        <p:spPr>
          <a:xfrm>
            <a:off x="2746583" y="1885884"/>
            <a:ext cx="67273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food orders autonomously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 for food via QR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B6C8F39-D531-4E00-98C5-04D9000AB449}"/>
              </a:ext>
            </a:extLst>
          </p:cNvPr>
          <p:cNvSpPr/>
          <p:nvPr/>
        </p:nvSpPr>
        <p:spPr>
          <a:xfrm>
            <a:off x="-10493745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2860662-A290-4D5A-A94E-EAED41F53BA5}"/>
              </a:ext>
            </a:extLst>
          </p:cNvPr>
          <p:cNvSpPr/>
          <p:nvPr/>
        </p:nvSpPr>
        <p:spPr>
          <a:xfrm>
            <a:off x="-1738641" y="232718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B56971-4042-4FAC-B2CD-479BB3A72B95}"/>
              </a:ext>
            </a:extLst>
          </p:cNvPr>
          <p:cNvSpPr/>
          <p:nvPr/>
        </p:nvSpPr>
        <p:spPr>
          <a:xfrm>
            <a:off x="-11032072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65E4D84-2AD7-4239-94B6-EBDBAA0FAF9D}"/>
              </a:ext>
            </a:extLst>
          </p:cNvPr>
          <p:cNvSpPr/>
          <p:nvPr/>
        </p:nvSpPr>
        <p:spPr>
          <a:xfrm>
            <a:off x="-2276967" y="234405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53A0F5-2D73-406D-8AAC-8E5E9EAD451B}"/>
              </a:ext>
            </a:extLst>
          </p:cNvPr>
          <p:cNvSpPr/>
          <p:nvPr/>
        </p:nvSpPr>
        <p:spPr>
          <a:xfrm>
            <a:off x="-11603241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0561B32-510B-402E-8555-FA19504A3567}"/>
              </a:ext>
            </a:extLst>
          </p:cNvPr>
          <p:cNvSpPr/>
          <p:nvPr/>
        </p:nvSpPr>
        <p:spPr>
          <a:xfrm>
            <a:off x="-2839316" y="233561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1A913B-BA6B-4C8F-A7B9-14A859337B80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CF2D4F-9DEF-4391-9932-0EFE61A9CF3F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C5F2A5-9B4C-4FB6-BBA8-490B4CF51648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2DEEEB-3602-41BD-9D6B-DD3CC4AA7A03}"/>
              </a:ext>
            </a:extLst>
          </p:cNvPr>
          <p:cNvSpPr txBox="1"/>
          <p:nvPr/>
        </p:nvSpPr>
        <p:spPr>
          <a:xfrm>
            <a:off x="2293384" y="2100688"/>
            <a:ext cx="67273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subscription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Subscribers get advantage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Premium users get voucher cards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0CF76-5D11-4863-B2FA-3B9A4FCEE252}"/>
              </a:ext>
            </a:extLst>
          </p:cNvPr>
          <p:cNvSpPr txBox="1"/>
          <p:nvPr/>
        </p:nvSpPr>
        <p:spPr>
          <a:xfrm>
            <a:off x="4720988" y="715984"/>
            <a:ext cx="5114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Subscription Plans</a:t>
            </a:r>
          </a:p>
          <a:p>
            <a:endParaRPr lang="en-US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0878D2-D7BC-4E3A-852F-6CF624611E8F}"/>
              </a:ext>
            </a:extLst>
          </p:cNvPr>
          <p:cNvSpPr/>
          <p:nvPr/>
        </p:nvSpPr>
        <p:spPr>
          <a:xfrm>
            <a:off x="-10516349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E959649-7F47-41E3-A002-F141F50E8630}"/>
              </a:ext>
            </a:extLst>
          </p:cNvPr>
          <p:cNvSpPr/>
          <p:nvPr/>
        </p:nvSpPr>
        <p:spPr>
          <a:xfrm>
            <a:off x="-1761245" y="232718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D8FFA5-3FC7-4064-AF9C-351EFED6F28A}"/>
              </a:ext>
            </a:extLst>
          </p:cNvPr>
          <p:cNvSpPr/>
          <p:nvPr/>
        </p:nvSpPr>
        <p:spPr>
          <a:xfrm>
            <a:off x="-11054676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2E90CB2-B8D3-4DA8-AF95-18202C1E5F1D}"/>
              </a:ext>
            </a:extLst>
          </p:cNvPr>
          <p:cNvSpPr/>
          <p:nvPr/>
        </p:nvSpPr>
        <p:spPr>
          <a:xfrm>
            <a:off x="-2299571" y="234405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AA517C-9E4C-4C08-A5F5-C9F644802CDC}"/>
              </a:ext>
            </a:extLst>
          </p:cNvPr>
          <p:cNvSpPr/>
          <p:nvPr/>
        </p:nvSpPr>
        <p:spPr>
          <a:xfrm>
            <a:off x="-11625845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AB8266B-DF23-4326-BCA0-E7C1DC8FC657}"/>
              </a:ext>
            </a:extLst>
          </p:cNvPr>
          <p:cNvSpPr/>
          <p:nvPr/>
        </p:nvSpPr>
        <p:spPr>
          <a:xfrm>
            <a:off x="-2861920" y="233562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0B503B-7745-41A4-9CA2-2680DA4270CA}"/>
              </a:ext>
            </a:extLst>
          </p:cNvPr>
          <p:cNvSpPr txBox="1"/>
          <p:nvPr/>
        </p:nvSpPr>
        <p:spPr>
          <a:xfrm>
            <a:off x="4134756" y="475352"/>
            <a:ext cx="268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Gift Voucher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062916-EEDC-496E-844E-C3ED0CA2E4AA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F790FD-712F-4435-873B-1C594DBAAFFB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378F61-129B-447D-9CDC-471CF15309DD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3F5503-D555-4BA0-AB74-88B4E239E5C4}"/>
              </a:ext>
            </a:extLst>
          </p:cNvPr>
          <p:cNvSpPr txBox="1"/>
          <p:nvPr/>
        </p:nvSpPr>
        <p:spPr>
          <a:xfrm>
            <a:off x="1641847" y="2196887"/>
            <a:ext cx="67273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gift cards can be used online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 discount offers </a:t>
            </a: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gift card instead of cash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AEAE100-B077-44A3-BC5A-B0888988325B}"/>
              </a:ext>
            </a:extLst>
          </p:cNvPr>
          <p:cNvSpPr/>
          <p:nvPr/>
        </p:nvSpPr>
        <p:spPr>
          <a:xfrm>
            <a:off x="-10444096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B3FD024-591C-48DD-B2FA-DAF8049096D5}"/>
              </a:ext>
            </a:extLst>
          </p:cNvPr>
          <p:cNvSpPr/>
          <p:nvPr/>
        </p:nvSpPr>
        <p:spPr>
          <a:xfrm>
            <a:off x="-1688992" y="232718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5E60E-07B6-4229-98B4-50AEBD83E4D4}"/>
              </a:ext>
            </a:extLst>
          </p:cNvPr>
          <p:cNvSpPr/>
          <p:nvPr/>
        </p:nvSpPr>
        <p:spPr>
          <a:xfrm>
            <a:off x="-10982423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632746-92FB-4A3D-A3F5-593BDB352922}"/>
              </a:ext>
            </a:extLst>
          </p:cNvPr>
          <p:cNvSpPr/>
          <p:nvPr/>
        </p:nvSpPr>
        <p:spPr>
          <a:xfrm>
            <a:off x="-2227318" y="234405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1C09CF-7F67-4CD6-9CF8-5D950D3B06D7}"/>
              </a:ext>
            </a:extLst>
          </p:cNvPr>
          <p:cNvSpPr/>
          <p:nvPr/>
        </p:nvSpPr>
        <p:spPr>
          <a:xfrm>
            <a:off x="-11553592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F13E5A6-87F8-4CBB-9969-5CAA3F4B69A2}"/>
              </a:ext>
            </a:extLst>
          </p:cNvPr>
          <p:cNvSpPr/>
          <p:nvPr/>
        </p:nvSpPr>
        <p:spPr>
          <a:xfrm>
            <a:off x="-2789667" y="233562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AB5BC-7AB4-425E-9398-1B590280F2DD}"/>
              </a:ext>
            </a:extLst>
          </p:cNvPr>
          <p:cNvSpPr txBox="1"/>
          <p:nvPr/>
        </p:nvSpPr>
        <p:spPr>
          <a:xfrm rot="16200000">
            <a:off x="-1800464" y="314772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922E0-A792-427F-9D20-5A8BBDB07F01}"/>
              </a:ext>
            </a:extLst>
          </p:cNvPr>
          <p:cNvSpPr txBox="1"/>
          <p:nvPr/>
        </p:nvSpPr>
        <p:spPr>
          <a:xfrm rot="16200000">
            <a:off x="-2334306" y="31561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9C5B94-9C60-459E-B44F-F1B7E065D5D7}"/>
              </a:ext>
            </a:extLst>
          </p:cNvPr>
          <p:cNvSpPr txBox="1"/>
          <p:nvPr/>
        </p:nvSpPr>
        <p:spPr>
          <a:xfrm rot="16200000">
            <a:off x="-3070963" y="315615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J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7B715D-57E4-4155-A182-0CBB52C6AE86}"/>
              </a:ext>
            </a:extLst>
          </p:cNvPr>
          <p:cNvSpPr txBox="1"/>
          <p:nvPr/>
        </p:nvSpPr>
        <p:spPr>
          <a:xfrm>
            <a:off x="-1725704" y="2466410"/>
            <a:ext cx="12153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4097faa-310f-4204-8ac7-5c029b9b6f7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21EC3C907854B974339865A82B80B" ma:contentTypeVersion="9" ma:contentTypeDescription="Create a new document." ma:contentTypeScope="" ma:versionID="8c524da4249eeaf2d4eaa8e856dfaf78">
  <xsd:schema xmlns:xsd="http://www.w3.org/2001/XMLSchema" xmlns:xs="http://www.w3.org/2001/XMLSchema" xmlns:p="http://schemas.microsoft.com/office/2006/metadata/properties" xmlns:ns2="c4097faa-310f-4204-8ac7-5c029b9b6f70" targetNamespace="http://schemas.microsoft.com/office/2006/metadata/properties" ma:root="true" ma:fieldsID="dc9e31e4507973f1f601bc24bfa2da89" ns2:_="">
    <xsd:import namespace="c4097faa-310f-4204-8ac7-5c029b9b6f7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097faa-310f-4204-8ac7-5c029b9b6f7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F4836B-FF9F-4C6B-B40C-C58B8BC36ED5}">
  <ds:schemaRefs>
    <ds:schemaRef ds:uri="http://schemas.microsoft.com/office/2006/metadata/properties"/>
    <ds:schemaRef ds:uri="http://schemas.microsoft.com/office/infopath/2007/PartnerControls"/>
    <ds:schemaRef ds:uri="c4097faa-310f-4204-8ac7-5c029b9b6f70"/>
  </ds:schemaRefs>
</ds:datastoreItem>
</file>

<file path=customXml/itemProps2.xml><?xml version="1.0" encoding="utf-8"?>
<ds:datastoreItem xmlns:ds="http://schemas.openxmlformats.org/officeDocument/2006/customXml" ds:itemID="{61A48B01-E92A-413F-B4A6-5B4BD43532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097faa-310f-4204-8ac7-5c029b9b6f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8C66FC-556C-40FF-8381-EC8EBF48B8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160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RISHAT RYAN</cp:lastModifiedBy>
  <cp:revision>31</cp:revision>
  <dcterms:created xsi:type="dcterms:W3CDTF">2017-01-05T13:17:27Z</dcterms:created>
  <dcterms:modified xsi:type="dcterms:W3CDTF">2022-02-06T03:04:25Z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0x010100B0221EC3C907854B974339865A82B80B</vt:lpwstr>
  </property>
</Properties>
</file>