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17"/>
  </p:notesMasterIdLst>
  <p:sldIdLst>
    <p:sldId id="306" r:id="rId5"/>
    <p:sldId id="307" r:id="rId6"/>
    <p:sldId id="308" r:id="rId7"/>
    <p:sldId id="316" r:id="rId8"/>
    <p:sldId id="317" r:id="rId9"/>
    <p:sldId id="318" r:id="rId10"/>
    <p:sldId id="319" r:id="rId11"/>
    <p:sldId id="310" r:id="rId12"/>
    <p:sldId id="294" r:id="rId13"/>
    <p:sldId id="295" r:id="rId14"/>
    <p:sldId id="304" r:id="rId15"/>
    <p:sldId id="30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284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84967" autoAdjust="0"/>
  </p:normalViewPr>
  <p:slideViewPr>
    <p:cSldViewPr snapToGrid="0">
      <p:cViewPr>
        <p:scale>
          <a:sx n="50" d="100"/>
          <a:sy n="50" d="100"/>
        </p:scale>
        <p:origin x="1500" y="462"/>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485CC4-8BC1-4E13-8D3C-5F0BD6E49C45}" type="doc">
      <dgm:prSet loTypeId="urn:microsoft.com/office/officeart/2005/8/layout/list1" loCatId="list" qsTypeId="urn:microsoft.com/office/officeart/2005/8/quickstyle/simple1" qsCatId="simple" csTypeId="urn:microsoft.com/office/officeart/2005/8/colors/colorful5" csCatId="colorful"/>
      <dgm:spPr/>
      <dgm:t>
        <a:bodyPr/>
        <a:lstStyle/>
        <a:p>
          <a:endParaRPr lang="en-US"/>
        </a:p>
      </dgm:t>
    </dgm:pt>
    <dgm:pt modelId="{9BAE143E-6FA6-4AFD-9354-72EAD09CE7A2}">
      <dgm:prSet/>
      <dgm:spPr/>
      <dgm:t>
        <a:bodyPr/>
        <a:lstStyle/>
        <a:p>
          <a:r>
            <a:rPr lang="en-GB"/>
            <a:t>Processor			:	Intel Core i5 Processor</a:t>
          </a:r>
          <a:endParaRPr lang="en-US"/>
        </a:p>
      </dgm:t>
    </dgm:pt>
    <dgm:pt modelId="{22840DB4-C40C-40FB-BDB5-6B50050B9706}" type="parTrans" cxnId="{E44AE9BF-8CEB-4987-AFD2-F1F958C3AF0E}">
      <dgm:prSet/>
      <dgm:spPr/>
      <dgm:t>
        <a:bodyPr/>
        <a:lstStyle/>
        <a:p>
          <a:endParaRPr lang="en-US"/>
        </a:p>
      </dgm:t>
    </dgm:pt>
    <dgm:pt modelId="{C79032E7-5B14-466A-B7B2-DF96D9279C4F}" type="sibTrans" cxnId="{E44AE9BF-8CEB-4987-AFD2-F1F958C3AF0E}">
      <dgm:prSet/>
      <dgm:spPr/>
      <dgm:t>
        <a:bodyPr/>
        <a:lstStyle/>
        <a:p>
          <a:endParaRPr lang="en-US"/>
        </a:p>
      </dgm:t>
    </dgm:pt>
    <dgm:pt modelId="{F47214C2-672F-4D94-B84B-827EF13F25FE}">
      <dgm:prSet/>
      <dgm:spPr/>
      <dgm:t>
        <a:bodyPr/>
        <a:lstStyle/>
        <a:p>
          <a:r>
            <a:rPr lang="en-GB"/>
            <a:t>Speed				: 	1.7 GHz</a:t>
          </a:r>
          <a:endParaRPr lang="en-US"/>
        </a:p>
      </dgm:t>
    </dgm:pt>
    <dgm:pt modelId="{513AE39D-6261-4D97-915C-9CB6852D51F3}" type="parTrans" cxnId="{2E2192BF-A61A-40BA-97E8-DD1CE190679A}">
      <dgm:prSet/>
      <dgm:spPr/>
      <dgm:t>
        <a:bodyPr/>
        <a:lstStyle/>
        <a:p>
          <a:endParaRPr lang="en-US"/>
        </a:p>
      </dgm:t>
    </dgm:pt>
    <dgm:pt modelId="{020C3BA8-E18D-45C2-8225-7991B551F94F}" type="sibTrans" cxnId="{2E2192BF-A61A-40BA-97E8-DD1CE190679A}">
      <dgm:prSet/>
      <dgm:spPr/>
      <dgm:t>
        <a:bodyPr/>
        <a:lstStyle/>
        <a:p>
          <a:endParaRPr lang="en-US"/>
        </a:p>
      </dgm:t>
    </dgm:pt>
    <dgm:pt modelId="{0A8C82CF-37B7-45DB-B456-0622227E2954}">
      <dgm:prSet/>
      <dgm:spPr/>
      <dgm:t>
        <a:bodyPr/>
        <a:lstStyle/>
        <a:p>
          <a:r>
            <a:rPr lang="en-GB"/>
            <a:t>RAM				:  	8GB (min)</a:t>
          </a:r>
          <a:endParaRPr lang="en-US"/>
        </a:p>
      </dgm:t>
    </dgm:pt>
    <dgm:pt modelId="{624FFF28-498B-44D4-B2AE-047A5B5E4318}" type="parTrans" cxnId="{AAF3F446-81B6-4F0B-A50A-6CFD9B5F4638}">
      <dgm:prSet/>
      <dgm:spPr/>
      <dgm:t>
        <a:bodyPr/>
        <a:lstStyle/>
        <a:p>
          <a:endParaRPr lang="en-US"/>
        </a:p>
      </dgm:t>
    </dgm:pt>
    <dgm:pt modelId="{B9318C8A-8187-4849-943D-2D09F1D115BD}" type="sibTrans" cxnId="{AAF3F446-81B6-4F0B-A50A-6CFD9B5F4638}">
      <dgm:prSet/>
      <dgm:spPr/>
      <dgm:t>
        <a:bodyPr/>
        <a:lstStyle/>
        <a:p>
          <a:endParaRPr lang="en-US"/>
        </a:p>
      </dgm:t>
    </dgm:pt>
    <dgm:pt modelId="{5D55BC19-EC66-4A36-943D-96A349C3B287}">
      <dgm:prSet/>
      <dgm:spPr/>
      <dgm:t>
        <a:bodyPr/>
        <a:lstStyle/>
        <a:p>
          <a:r>
            <a:rPr lang="en-GB"/>
            <a:t>Hard Disk			:	500MB</a:t>
          </a:r>
          <a:endParaRPr lang="en-US"/>
        </a:p>
      </dgm:t>
    </dgm:pt>
    <dgm:pt modelId="{BEED1E3D-53DE-49C1-A184-26C270986880}" type="parTrans" cxnId="{F6C2E7B0-D07C-47FA-813D-3C032FE4370D}">
      <dgm:prSet/>
      <dgm:spPr/>
      <dgm:t>
        <a:bodyPr/>
        <a:lstStyle/>
        <a:p>
          <a:endParaRPr lang="en-US"/>
        </a:p>
      </dgm:t>
    </dgm:pt>
    <dgm:pt modelId="{706D389C-E841-485D-A3C3-F8AA74FEC7AC}" type="sibTrans" cxnId="{F6C2E7B0-D07C-47FA-813D-3C032FE4370D}">
      <dgm:prSet/>
      <dgm:spPr/>
      <dgm:t>
        <a:bodyPr/>
        <a:lstStyle/>
        <a:p>
          <a:endParaRPr lang="en-US"/>
        </a:p>
      </dgm:t>
    </dgm:pt>
    <dgm:pt modelId="{189C39DA-A1DF-408B-B047-B50FF0F0BB47}">
      <dgm:prSet/>
      <dgm:spPr/>
      <dgm:t>
        <a:bodyPr/>
        <a:lstStyle/>
        <a:p>
          <a:r>
            <a:rPr lang="en-GB"/>
            <a:t>Keyboard			:  	Standard Windows Keyboard</a:t>
          </a:r>
          <a:endParaRPr lang="en-US"/>
        </a:p>
      </dgm:t>
    </dgm:pt>
    <dgm:pt modelId="{A10D29BD-FD87-4FA1-AD29-E0D36E3DC49C}" type="parTrans" cxnId="{35EE624D-1CF7-42EB-BFC3-4BFAF2665A9D}">
      <dgm:prSet/>
      <dgm:spPr/>
      <dgm:t>
        <a:bodyPr/>
        <a:lstStyle/>
        <a:p>
          <a:endParaRPr lang="en-US"/>
        </a:p>
      </dgm:t>
    </dgm:pt>
    <dgm:pt modelId="{579F144D-1739-459A-B9E7-BA69CDA83724}" type="sibTrans" cxnId="{35EE624D-1CF7-42EB-BFC3-4BFAF2665A9D}">
      <dgm:prSet/>
      <dgm:spPr/>
      <dgm:t>
        <a:bodyPr/>
        <a:lstStyle/>
        <a:p>
          <a:endParaRPr lang="en-US"/>
        </a:p>
      </dgm:t>
    </dgm:pt>
    <dgm:pt modelId="{5BD23306-4C10-41A3-A8B8-AE9F07B24120}">
      <dgm:prSet/>
      <dgm:spPr/>
      <dgm:t>
        <a:bodyPr/>
        <a:lstStyle/>
        <a:p>
          <a:r>
            <a:rPr lang="en-GB"/>
            <a:t>Webcam			:  	Integrated </a:t>
          </a:r>
          <a:endParaRPr lang="en-US"/>
        </a:p>
      </dgm:t>
    </dgm:pt>
    <dgm:pt modelId="{BC9A682A-E902-4DC6-85FD-0DD44C9BE608}" type="parTrans" cxnId="{0692ACF7-BAB9-449F-A8B9-8B0E3319E547}">
      <dgm:prSet/>
      <dgm:spPr/>
      <dgm:t>
        <a:bodyPr/>
        <a:lstStyle/>
        <a:p>
          <a:endParaRPr lang="en-US"/>
        </a:p>
      </dgm:t>
    </dgm:pt>
    <dgm:pt modelId="{73050185-FDB3-4340-A702-9726FB54ECA6}" type="sibTrans" cxnId="{0692ACF7-BAB9-449F-A8B9-8B0E3319E547}">
      <dgm:prSet/>
      <dgm:spPr/>
      <dgm:t>
        <a:bodyPr/>
        <a:lstStyle/>
        <a:p>
          <a:endParaRPr lang="en-US"/>
        </a:p>
      </dgm:t>
    </dgm:pt>
    <dgm:pt modelId="{4D5836CF-D84C-45B1-985E-C1758998EBD6}">
      <dgm:prSet/>
      <dgm:spPr/>
      <dgm:t>
        <a:bodyPr/>
        <a:lstStyle/>
        <a:p>
          <a:r>
            <a:rPr lang="en-GB"/>
            <a:t>Monitor			:  	LCD/LED </a:t>
          </a:r>
          <a:endParaRPr lang="en-US"/>
        </a:p>
      </dgm:t>
    </dgm:pt>
    <dgm:pt modelId="{2197073C-5A4E-411A-9CA9-FDEF16F7DB51}" type="parTrans" cxnId="{04652E54-3C66-4220-9970-19C50894D01C}">
      <dgm:prSet/>
      <dgm:spPr/>
      <dgm:t>
        <a:bodyPr/>
        <a:lstStyle/>
        <a:p>
          <a:endParaRPr lang="en-US"/>
        </a:p>
      </dgm:t>
    </dgm:pt>
    <dgm:pt modelId="{7D5DC897-4A62-46D9-B825-BBF5F68ECAD6}" type="sibTrans" cxnId="{04652E54-3C66-4220-9970-19C50894D01C}">
      <dgm:prSet/>
      <dgm:spPr/>
      <dgm:t>
        <a:bodyPr/>
        <a:lstStyle/>
        <a:p>
          <a:endParaRPr lang="en-US"/>
        </a:p>
      </dgm:t>
    </dgm:pt>
    <dgm:pt modelId="{77C58A47-2D6C-4601-86F7-F766E1CD8E65}" type="pres">
      <dgm:prSet presAssocID="{D6485CC4-8BC1-4E13-8D3C-5F0BD6E49C45}" presName="linear" presStyleCnt="0">
        <dgm:presLayoutVars>
          <dgm:dir/>
          <dgm:animLvl val="lvl"/>
          <dgm:resizeHandles val="exact"/>
        </dgm:presLayoutVars>
      </dgm:prSet>
      <dgm:spPr/>
    </dgm:pt>
    <dgm:pt modelId="{1D43E5B9-D802-4425-82C3-A4720CB9F634}" type="pres">
      <dgm:prSet presAssocID="{9BAE143E-6FA6-4AFD-9354-72EAD09CE7A2}" presName="parentLin" presStyleCnt="0"/>
      <dgm:spPr/>
    </dgm:pt>
    <dgm:pt modelId="{4E51CEC0-1163-4024-BDD9-7FFD281D3DFF}" type="pres">
      <dgm:prSet presAssocID="{9BAE143E-6FA6-4AFD-9354-72EAD09CE7A2}" presName="parentLeftMargin" presStyleLbl="node1" presStyleIdx="0" presStyleCnt="7"/>
      <dgm:spPr/>
    </dgm:pt>
    <dgm:pt modelId="{8A955884-89F6-4C4B-A7CE-8E895C1E17C7}" type="pres">
      <dgm:prSet presAssocID="{9BAE143E-6FA6-4AFD-9354-72EAD09CE7A2}" presName="parentText" presStyleLbl="node1" presStyleIdx="0" presStyleCnt="7">
        <dgm:presLayoutVars>
          <dgm:chMax val="0"/>
          <dgm:bulletEnabled val="1"/>
        </dgm:presLayoutVars>
      </dgm:prSet>
      <dgm:spPr/>
    </dgm:pt>
    <dgm:pt modelId="{D4771D76-0DE2-403E-8481-1620AF33C022}" type="pres">
      <dgm:prSet presAssocID="{9BAE143E-6FA6-4AFD-9354-72EAD09CE7A2}" presName="negativeSpace" presStyleCnt="0"/>
      <dgm:spPr/>
    </dgm:pt>
    <dgm:pt modelId="{AEFCB07C-C6D4-4492-9232-3D77FB8721C6}" type="pres">
      <dgm:prSet presAssocID="{9BAE143E-6FA6-4AFD-9354-72EAD09CE7A2}" presName="childText" presStyleLbl="conFgAcc1" presStyleIdx="0" presStyleCnt="7">
        <dgm:presLayoutVars>
          <dgm:bulletEnabled val="1"/>
        </dgm:presLayoutVars>
      </dgm:prSet>
      <dgm:spPr/>
    </dgm:pt>
    <dgm:pt modelId="{5F81A743-00E8-4802-88CE-366A113FE6C9}" type="pres">
      <dgm:prSet presAssocID="{C79032E7-5B14-466A-B7B2-DF96D9279C4F}" presName="spaceBetweenRectangles" presStyleCnt="0"/>
      <dgm:spPr/>
    </dgm:pt>
    <dgm:pt modelId="{D472111C-403E-47A5-86D1-DD3DCCE3459F}" type="pres">
      <dgm:prSet presAssocID="{F47214C2-672F-4D94-B84B-827EF13F25FE}" presName="parentLin" presStyleCnt="0"/>
      <dgm:spPr/>
    </dgm:pt>
    <dgm:pt modelId="{F6E18BC0-D15E-45C8-AEEF-E6011B0DF05F}" type="pres">
      <dgm:prSet presAssocID="{F47214C2-672F-4D94-B84B-827EF13F25FE}" presName="parentLeftMargin" presStyleLbl="node1" presStyleIdx="0" presStyleCnt="7"/>
      <dgm:spPr/>
    </dgm:pt>
    <dgm:pt modelId="{B12826E5-3CF3-4025-98FD-D70248ABB8FF}" type="pres">
      <dgm:prSet presAssocID="{F47214C2-672F-4D94-B84B-827EF13F25FE}" presName="parentText" presStyleLbl="node1" presStyleIdx="1" presStyleCnt="7">
        <dgm:presLayoutVars>
          <dgm:chMax val="0"/>
          <dgm:bulletEnabled val="1"/>
        </dgm:presLayoutVars>
      </dgm:prSet>
      <dgm:spPr/>
    </dgm:pt>
    <dgm:pt modelId="{35B51E2E-78BA-4060-9088-C870425574EA}" type="pres">
      <dgm:prSet presAssocID="{F47214C2-672F-4D94-B84B-827EF13F25FE}" presName="negativeSpace" presStyleCnt="0"/>
      <dgm:spPr/>
    </dgm:pt>
    <dgm:pt modelId="{EF0A7C2B-1A65-4C69-A2C4-29E442804BBD}" type="pres">
      <dgm:prSet presAssocID="{F47214C2-672F-4D94-B84B-827EF13F25FE}" presName="childText" presStyleLbl="conFgAcc1" presStyleIdx="1" presStyleCnt="7">
        <dgm:presLayoutVars>
          <dgm:bulletEnabled val="1"/>
        </dgm:presLayoutVars>
      </dgm:prSet>
      <dgm:spPr/>
    </dgm:pt>
    <dgm:pt modelId="{7C360F73-135D-4D15-9D65-85D97C518276}" type="pres">
      <dgm:prSet presAssocID="{020C3BA8-E18D-45C2-8225-7991B551F94F}" presName="spaceBetweenRectangles" presStyleCnt="0"/>
      <dgm:spPr/>
    </dgm:pt>
    <dgm:pt modelId="{C5395191-BA18-4C17-AAC7-FCC93DEB7C74}" type="pres">
      <dgm:prSet presAssocID="{0A8C82CF-37B7-45DB-B456-0622227E2954}" presName="parentLin" presStyleCnt="0"/>
      <dgm:spPr/>
    </dgm:pt>
    <dgm:pt modelId="{81B4D296-087E-4572-9943-E411C4923C1F}" type="pres">
      <dgm:prSet presAssocID="{0A8C82CF-37B7-45DB-B456-0622227E2954}" presName="parentLeftMargin" presStyleLbl="node1" presStyleIdx="1" presStyleCnt="7"/>
      <dgm:spPr/>
    </dgm:pt>
    <dgm:pt modelId="{683C891A-2B0C-452A-B0E4-2C4658227206}" type="pres">
      <dgm:prSet presAssocID="{0A8C82CF-37B7-45DB-B456-0622227E2954}" presName="parentText" presStyleLbl="node1" presStyleIdx="2" presStyleCnt="7">
        <dgm:presLayoutVars>
          <dgm:chMax val="0"/>
          <dgm:bulletEnabled val="1"/>
        </dgm:presLayoutVars>
      </dgm:prSet>
      <dgm:spPr/>
    </dgm:pt>
    <dgm:pt modelId="{B5D90E04-6D1E-4A41-AA37-5F77FA78428F}" type="pres">
      <dgm:prSet presAssocID="{0A8C82CF-37B7-45DB-B456-0622227E2954}" presName="negativeSpace" presStyleCnt="0"/>
      <dgm:spPr/>
    </dgm:pt>
    <dgm:pt modelId="{3FF1C6BA-855A-44E5-B7D3-E0DA4D16B341}" type="pres">
      <dgm:prSet presAssocID="{0A8C82CF-37B7-45DB-B456-0622227E2954}" presName="childText" presStyleLbl="conFgAcc1" presStyleIdx="2" presStyleCnt="7">
        <dgm:presLayoutVars>
          <dgm:bulletEnabled val="1"/>
        </dgm:presLayoutVars>
      </dgm:prSet>
      <dgm:spPr/>
    </dgm:pt>
    <dgm:pt modelId="{B6F07F44-87B8-4927-B1E0-F61D9BD93A37}" type="pres">
      <dgm:prSet presAssocID="{B9318C8A-8187-4849-943D-2D09F1D115BD}" presName="spaceBetweenRectangles" presStyleCnt="0"/>
      <dgm:spPr/>
    </dgm:pt>
    <dgm:pt modelId="{406BDBAD-96E5-48A7-B378-D260FB3C91E1}" type="pres">
      <dgm:prSet presAssocID="{5D55BC19-EC66-4A36-943D-96A349C3B287}" presName="parentLin" presStyleCnt="0"/>
      <dgm:spPr/>
    </dgm:pt>
    <dgm:pt modelId="{D6DA6B79-07E9-451D-A5F3-0897597BBB46}" type="pres">
      <dgm:prSet presAssocID="{5D55BC19-EC66-4A36-943D-96A349C3B287}" presName="parentLeftMargin" presStyleLbl="node1" presStyleIdx="2" presStyleCnt="7"/>
      <dgm:spPr/>
    </dgm:pt>
    <dgm:pt modelId="{C83D9D04-7FBA-4726-8665-6A5B18F3B4E0}" type="pres">
      <dgm:prSet presAssocID="{5D55BC19-EC66-4A36-943D-96A349C3B287}" presName="parentText" presStyleLbl="node1" presStyleIdx="3" presStyleCnt="7">
        <dgm:presLayoutVars>
          <dgm:chMax val="0"/>
          <dgm:bulletEnabled val="1"/>
        </dgm:presLayoutVars>
      </dgm:prSet>
      <dgm:spPr/>
    </dgm:pt>
    <dgm:pt modelId="{76A415C6-AB41-4C26-AE65-4BFFF0D6A434}" type="pres">
      <dgm:prSet presAssocID="{5D55BC19-EC66-4A36-943D-96A349C3B287}" presName="negativeSpace" presStyleCnt="0"/>
      <dgm:spPr/>
    </dgm:pt>
    <dgm:pt modelId="{67F999E1-BFC4-441D-83AB-968BE1025245}" type="pres">
      <dgm:prSet presAssocID="{5D55BC19-EC66-4A36-943D-96A349C3B287}" presName="childText" presStyleLbl="conFgAcc1" presStyleIdx="3" presStyleCnt="7">
        <dgm:presLayoutVars>
          <dgm:bulletEnabled val="1"/>
        </dgm:presLayoutVars>
      </dgm:prSet>
      <dgm:spPr/>
    </dgm:pt>
    <dgm:pt modelId="{674FE713-0DD6-4F71-8EA4-22221EB03574}" type="pres">
      <dgm:prSet presAssocID="{706D389C-E841-485D-A3C3-F8AA74FEC7AC}" presName="spaceBetweenRectangles" presStyleCnt="0"/>
      <dgm:spPr/>
    </dgm:pt>
    <dgm:pt modelId="{3A639267-0015-413B-A072-38C5673669A3}" type="pres">
      <dgm:prSet presAssocID="{189C39DA-A1DF-408B-B047-B50FF0F0BB47}" presName="parentLin" presStyleCnt="0"/>
      <dgm:spPr/>
    </dgm:pt>
    <dgm:pt modelId="{30489141-8B57-4B40-8715-C3D2751D6EE7}" type="pres">
      <dgm:prSet presAssocID="{189C39DA-A1DF-408B-B047-B50FF0F0BB47}" presName="parentLeftMargin" presStyleLbl="node1" presStyleIdx="3" presStyleCnt="7"/>
      <dgm:spPr/>
    </dgm:pt>
    <dgm:pt modelId="{82CBB6D9-49D4-4333-A929-EA76E9F6896D}" type="pres">
      <dgm:prSet presAssocID="{189C39DA-A1DF-408B-B047-B50FF0F0BB47}" presName="parentText" presStyleLbl="node1" presStyleIdx="4" presStyleCnt="7">
        <dgm:presLayoutVars>
          <dgm:chMax val="0"/>
          <dgm:bulletEnabled val="1"/>
        </dgm:presLayoutVars>
      </dgm:prSet>
      <dgm:spPr/>
    </dgm:pt>
    <dgm:pt modelId="{218DFA94-66DC-45D4-98A8-831378A72CAC}" type="pres">
      <dgm:prSet presAssocID="{189C39DA-A1DF-408B-B047-B50FF0F0BB47}" presName="negativeSpace" presStyleCnt="0"/>
      <dgm:spPr/>
    </dgm:pt>
    <dgm:pt modelId="{255873EE-DC16-43C1-A5D9-04B33A011D8E}" type="pres">
      <dgm:prSet presAssocID="{189C39DA-A1DF-408B-B047-B50FF0F0BB47}" presName="childText" presStyleLbl="conFgAcc1" presStyleIdx="4" presStyleCnt="7">
        <dgm:presLayoutVars>
          <dgm:bulletEnabled val="1"/>
        </dgm:presLayoutVars>
      </dgm:prSet>
      <dgm:spPr/>
    </dgm:pt>
    <dgm:pt modelId="{A5BC4163-895A-4E49-BB5B-12CC07C065AD}" type="pres">
      <dgm:prSet presAssocID="{579F144D-1739-459A-B9E7-BA69CDA83724}" presName="spaceBetweenRectangles" presStyleCnt="0"/>
      <dgm:spPr/>
    </dgm:pt>
    <dgm:pt modelId="{D5A58905-8BA3-4A9F-BFE3-354A5C35C281}" type="pres">
      <dgm:prSet presAssocID="{5BD23306-4C10-41A3-A8B8-AE9F07B24120}" presName="parentLin" presStyleCnt="0"/>
      <dgm:spPr/>
    </dgm:pt>
    <dgm:pt modelId="{EEB60075-0039-4009-A29E-713F9A67ECE9}" type="pres">
      <dgm:prSet presAssocID="{5BD23306-4C10-41A3-A8B8-AE9F07B24120}" presName="parentLeftMargin" presStyleLbl="node1" presStyleIdx="4" presStyleCnt="7"/>
      <dgm:spPr/>
    </dgm:pt>
    <dgm:pt modelId="{89F1F645-D3A1-4A88-B573-865D52F1F9B9}" type="pres">
      <dgm:prSet presAssocID="{5BD23306-4C10-41A3-A8B8-AE9F07B24120}" presName="parentText" presStyleLbl="node1" presStyleIdx="5" presStyleCnt="7">
        <dgm:presLayoutVars>
          <dgm:chMax val="0"/>
          <dgm:bulletEnabled val="1"/>
        </dgm:presLayoutVars>
      </dgm:prSet>
      <dgm:spPr/>
    </dgm:pt>
    <dgm:pt modelId="{3E5ECAF1-AE64-4680-AB0C-FAEF13DA7AF2}" type="pres">
      <dgm:prSet presAssocID="{5BD23306-4C10-41A3-A8B8-AE9F07B24120}" presName="negativeSpace" presStyleCnt="0"/>
      <dgm:spPr/>
    </dgm:pt>
    <dgm:pt modelId="{32CA3EEE-7C85-4709-9B07-16D04FB44AB8}" type="pres">
      <dgm:prSet presAssocID="{5BD23306-4C10-41A3-A8B8-AE9F07B24120}" presName="childText" presStyleLbl="conFgAcc1" presStyleIdx="5" presStyleCnt="7">
        <dgm:presLayoutVars>
          <dgm:bulletEnabled val="1"/>
        </dgm:presLayoutVars>
      </dgm:prSet>
      <dgm:spPr/>
    </dgm:pt>
    <dgm:pt modelId="{EE0D8B73-741F-482D-BFC2-7AE8A5483321}" type="pres">
      <dgm:prSet presAssocID="{73050185-FDB3-4340-A702-9726FB54ECA6}" presName="spaceBetweenRectangles" presStyleCnt="0"/>
      <dgm:spPr/>
    </dgm:pt>
    <dgm:pt modelId="{94798749-241B-4068-8988-0DFC1137471B}" type="pres">
      <dgm:prSet presAssocID="{4D5836CF-D84C-45B1-985E-C1758998EBD6}" presName="parentLin" presStyleCnt="0"/>
      <dgm:spPr/>
    </dgm:pt>
    <dgm:pt modelId="{148DB8B1-7EC2-4181-A548-D9B4DDA45435}" type="pres">
      <dgm:prSet presAssocID="{4D5836CF-D84C-45B1-985E-C1758998EBD6}" presName="parentLeftMargin" presStyleLbl="node1" presStyleIdx="5" presStyleCnt="7"/>
      <dgm:spPr/>
    </dgm:pt>
    <dgm:pt modelId="{CB6170D6-889A-4CBC-9C67-92934E08A01C}" type="pres">
      <dgm:prSet presAssocID="{4D5836CF-D84C-45B1-985E-C1758998EBD6}" presName="parentText" presStyleLbl="node1" presStyleIdx="6" presStyleCnt="7">
        <dgm:presLayoutVars>
          <dgm:chMax val="0"/>
          <dgm:bulletEnabled val="1"/>
        </dgm:presLayoutVars>
      </dgm:prSet>
      <dgm:spPr/>
    </dgm:pt>
    <dgm:pt modelId="{F54F7925-A5D2-456C-910F-E58C6E62D429}" type="pres">
      <dgm:prSet presAssocID="{4D5836CF-D84C-45B1-985E-C1758998EBD6}" presName="negativeSpace" presStyleCnt="0"/>
      <dgm:spPr/>
    </dgm:pt>
    <dgm:pt modelId="{8821D9C9-A528-4410-B52F-1297BF9F913F}" type="pres">
      <dgm:prSet presAssocID="{4D5836CF-D84C-45B1-985E-C1758998EBD6}" presName="childText" presStyleLbl="conFgAcc1" presStyleIdx="6" presStyleCnt="7">
        <dgm:presLayoutVars>
          <dgm:bulletEnabled val="1"/>
        </dgm:presLayoutVars>
      </dgm:prSet>
      <dgm:spPr/>
    </dgm:pt>
  </dgm:ptLst>
  <dgm:cxnLst>
    <dgm:cxn modelId="{B69F9D0F-174B-4B21-B18F-E14529820623}" type="presOf" srcId="{189C39DA-A1DF-408B-B047-B50FF0F0BB47}" destId="{30489141-8B57-4B40-8715-C3D2751D6EE7}" srcOrd="0" destOrd="0" presId="urn:microsoft.com/office/officeart/2005/8/layout/list1"/>
    <dgm:cxn modelId="{43C65411-B23E-427C-BB82-9E960DEB663F}" type="presOf" srcId="{D6485CC4-8BC1-4E13-8D3C-5F0BD6E49C45}" destId="{77C58A47-2D6C-4601-86F7-F766E1CD8E65}" srcOrd="0" destOrd="0" presId="urn:microsoft.com/office/officeart/2005/8/layout/list1"/>
    <dgm:cxn modelId="{A29BA313-A501-4DB4-BBB0-2C41B98CD333}" type="presOf" srcId="{F47214C2-672F-4D94-B84B-827EF13F25FE}" destId="{F6E18BC0-D15E-45C8-AEEF-E6011B0DF05F}" srcOrd="0" destOrd="0" presId="urn:microsoft.com/office/officeart/2005/8/layout/list1"/>
    <dgm:cxn modelId="{FA44D715-A094-4E78-9364-B9A47E5C8694}" type="presOf" srcId="{5D55BC19-EC66-4A36-943D-96A349C3B287}" destId="{C83D9D04-7FBA-4726-8665-6A5B18F3B4E0}" srcOrd="1" destOrd="0" presId="urn:microsoft.com/office/officeart/2005/8/layout/list1"/>
    <dgm:cxn modelId="{6836122F-BBB8-48F7-B916-C19FF77E4318}" type="presOf" srcId="{5D55BC19-EC66-4A36-943D-96A349C3B287}" destId="{D6DA6B79-07E9-451D-A5F3-0897597BBB46}" srcOrd="0" destOrd="0" presId="urn:microsoft.com/office/officeart/2005/8/layout/list1"/>
    <dgm:cxn modelId="{B28F415B-2C06-4C74-A19B-D6DB1DD48EC5}" type="presOf" srcId="{F47214C2-672F-4D94-B84B-827EF13F25FE}" destId="{B12826E5-3CF3-4025-98FD-D70248ABB8FF}" srcOrd="1" destOrd="0" presId="urn:microsoft.com/office/officeart/2005/8/layout/list1"/>
    <dgm:cxn modelId="{AAF3F446-81B6-4F0B-A50A-6CFD9B5F4638}" srcId="{D6485CC4-8BC1-4E13-8D3C-5F0BD6E49C45}" destId="{0A8C82CF-37B7-45DB-B456-0622227E2954}" srcOrd="2" destOrd="0" parTransId="{624FFF28-498B-44D4-B2AE-047A5B5E4318}" sibTransId="{B9318C8A-8187-4849-943D-2D09F1D115BD}"/>
    <dgm:cxn modelId="{35EE624D-1CF7-42EB-BFC3-4BFAF2665A9D}" srcId="{D6485CC4-8BC1-4E13-8D3C-5F0BD6E49C45}" destId="{189C39DA-A1DF-408B-B047-B50FF0F0BB47}" srcOrd="4" destOrd="0" parTransId="{A10D29BD-FD87-4FA1-AD29-E0D36E3DC49C}" sibTransId="{579F144D-1739-459A-B9E7-BA69CDA83724}"/>
    <dgm:cxn modelId="{120FFF4E-7638-42EE-B671-0ED221FAFF40}" type="presOf" srcId="{5BD23306-4C10-41A3-A8B8-AE9F07B24120}" destId="{EEB60075-0039-4009-A29E-713F9A67ECE9}" srcOrd="0" destOrd="0" presId="urn:microsoft.com/office/officeart/2005/8/layout/list1"/>
    <dgm:cxn modelId="{AF608171-5860-4106-B28E-E7AC5C0AF686}" type="presOf" srcId="{0A8C82CF-37B7-45DB-B456-0622227E2954}" destId="{81B4D296-087E-4572-9943-E411C4923C1F}" srcOrd="0" destOrd="0" presId="urn:microsoft.com/office/officeart/2005/8/layout/list1"/>
    <dgm:cxn modelId="{04652E54-3C66-4220-9970-19C50894D01C}" srcId="{D6485CC4-8BC1-4E13-8D3C-5F0BD6E49C45}" destId="{4D5836CF-D84C-45B1-985E-C1758998EBD6}" srcOrd="6" destOrd="0" parTransId="{2197073C-5A4E-411A-9CA9-FDEF16F7DB51}" sibTransId="{7D5DC897-4A62-46D9-B825-BBF5F68ECAD6}"/>
    <dgm:cxn modelId="{328E628B-10CB-4D3B-8357-7639F0C40BF0}" type="presOf" srcId="{4D5836CF-D84C-45B1-985E-C1758998EBD6}" destId="{CB6170D6-889A-4CBC-9C67-92934E08A01C}" srcOrd="1" destOrd="0" presId="urn:microsoft.com/office/officeart/2005/8/layout/list1"/>
    <dgm:cxn modelId="{60729296-8563-45E5-85DB-2ED8715C4B95}" type="presOf" srcId="{9BAE143E-6FA6-4AFD-9354-72EAD09CE7A2}" destId="{8A955884-89F6-4C4B-A7CE-8E895C1E17C7}" srcOrd="1" destOrd="0" presId="urn:microsoft.com/office/officeart/2005/8/layout/list1"/>
    <dgm:cxn modelId="{3FBFE5AC-8ACB-448F-9A1F-946EAEC33043}" type="presOf" srcId="{0A8C82CF-37B7-45DB-B456-0622227E2954}" destId="{683C891A-2B0C-452A-B0E4-2C4658227206}" srcOrd="1" destOrd="0" presId="urn:microsoft.com/office/officeart/2005/8/layout/list1"/>
    <dgm:cxn modelId="{F6C2E7B0-D07C-47FA-813D-3C032FE4370D}" srcId="{D6485CC4-8BC1-4E13-8D3C-5F0BD6E49C45}" destId="{5D55BC19-EC66-4A36-943D-96A349C3B287}" srcOrd="3" destOrd="0" parTransId="{BEED1E3D-53DE-49C1-A184-26C270986880}" sibTransId="{706D389C-E841-485D-A3C3-F8AA74FEC7AC}"/>
    <dgm:cxn modelId="{D8A3ABBA-5C19-49CD-9754-B954F80EA4A9}" type="presOf" srcId="{189C39DA-A1DF-408B-B047-B50FF0F0BB47}" destId="{82CBB6D9-49D4-4333-A929-EA76E9F6896D}" srcOrd="1" destOrd="0" presId="urn:microsoft.com/office/officeart/2005/8/layout/list1"/>
    <dgm:cxn modelId="{03AF7DBE-43F9-49EE-B856-C7581FF24B28}" type="presOf" srcId="{4D5836CF-D84C-45B1-985E-C1758998EBD6}" destId="{148DB8B1-7EC2-4181-A548-D9B4DDA45435}" srcOrd="0" destOrd="0" presId="urn:microsoft.com/office/officeart/2005/8/layout/list1"/>
    <dgm:cxn modelId="{2E2192BF-A61A-40BA-97E8-DD1CE190679A}" srcId="{D6485CC4-8BC1-4E13-8D3C-5F0BD6E49C45}" destId="{F47214C2-672F-4D94-B84B-827EF13F25FE}" srcOrd="1" destOrd="0" parTransId="{513AE39D-6261-4D97-915C-9CB6852D51F3}" sibTransId="{020C3BA8-E18D-45C2-8225-7991B551F94F}"/>
    <dgm:cxn modelId="{E44AE9BF-8CEB-4987-AFD2-F1F958C3AF0E}" srcId="{D6485CC4-8BC1-4E13-8D3C-5F0BD6E49C45}" destId="{9BAE143E-6FA6-4AFD-9354-72EAD09CE7A2}" srcOrd="0" destOrd="0" parTransId="{22840DB4-C40C-40FB-BDB5-6B50050B9706}" sibTransId="{C79032E7-5B14-466A-B7B2-DF96D9279C4F}"/>
    <dgm:cxn modelId="{9EB4C0F0-6144-4A05-9BC8-90671A16EBB8}" type="presOf" srcId="{5BD23306-4C10-41A3-A8B8-AE9F07B24120}" destId="{89F1F645-D3A1-4A88-B573-865D52F1F9B9}" srcOrd="1" destOrd="0" presId="urn:microsoft.com/office/officeart/2005/8/layout/list1"/>
    <dgm:cxn modelId="{D8650BF1-1590-4CFE-84E1-CA3039196EC4}" type="presOf" srcId="{9BAE143E-6FA6-4AFD-9354-72EAD09CE7A2}" destId="{4E51CEC0-1163-4024-BDD9-7FFD281D3DFF}" srcOrd="0" destOrd="0" presId="urn:microsoft.com/office/officeart/2005/8/layout/list1"/>
    <dgm:cxn modelId="{0692ACF7-BAB9-449F-A8B9-8B0E3319E547}" srcId="{D6485CC4-8BC1-4E13-8D3C-5F0BD6E49C45}" destId="{5BD23306-4C10-41A3-A8B8-AE9F07B24120}" srcOrd="5" destOrd="0" parTransId="{BC9A682A-E902-4DC6-85FD-0DD44C9BE608}" sibTransId="{73050185-FDB3-4340-A702-9726FB54ECA6}"/>
    <dgm:cxn modelId="{4D1CBBCA-D9CF-41AF-9F1B-1E2EAC518785}" type="presParOf" srcId="{77C58A47-2D6C-4601-86F7-F766E1CD8E65}" destId="{1D43E5B9-D802-4425-82C3-A4720CB9F634}" srcOrd="0" destOrd="0" presId="urn:microsoft.com/office/officeart/2005/8/layout/list1"/>
    <dgm:cxn modelId="{6A3DFAD6-51A9-47D2-8C6D-80295B113F76}" type="presParOf" srcId="{1D43E5B9-D802-4425-82C3-A4720CB9F634}" destId="{4E51CEC0-1163-4024-BDD9-7FFD281D3DFF}" srcOrd="0" destOrd="0" presId="urn:microsoft.com/office/officeart/2005/8/layout/list1"/>
    <dgm:cxn modelId="{6C218B2D-A148-415F-B02C-4A2EE93B67EB}" type="presParOf" srcId="{1D43E5B9-D802-4425-82C3-A4720CB9F634}" destId="{8A955884-89F6-4C4B-A7CE-8E895C1E17C7}" srcOrd="1" destOrd="0" presId="urn:microsoft.com/office/officeart/2005/8/layout/list1"/>
    <dgm:cxn modelId="{AAB83396-576E-41DB-9C72-4B3E1EC9AB0B}" type="presParOf" srcId="{77C58A47-2D6C-4601-86F7-F766E1CD8E65}" destId="{D4771D76-0DE2-403E-8481-1620AF33C022}" srcOrd="1" destOrd="0" presId="urn:microsoft.com/office/officeart/2005/8/layout/list1"/>
    <dgm:cxn modelId="{27F5BC19-3E11-4FB1-8A40-2BB7272230FA}" type="presParOf" srcId="{77C58A47-2D6C-4601-86F7-F766E1CD8E65}" destId="{AEFCB07C-C6D4-4492-9232-3D77FB8721C6}" srcOrd="2" destOrd="0" presId="urn:microsoft.com/office/officeart/2005/8/layout/list1"/>
    <dgm:cxn modelId="{5844E5BA-92B4-4CAD-830F-9438429B894C}" type="presParOf" srcId="{77C58A47-2D6C-4601-86F7-F766E1CD8E65}" destId="{5F81A743-00E8-4802-88CE-366A113FE6C9}" srcOrd="3" destOrd="0" presId="urn:microsoft.com/office/officeart/2005/8/layout/list1"/>
    <dgm:cxn modelId="{27BED0D7-C216-4A80-A435-32F704140550}" type="presParOf" srcId="{77C58A47-2D6C-4601-86F7-F766E1CD8E65}" destId="{D472111C-403E-47A5-86D1-DD3DCCE3459F}" srcOrd="4" destOrd="0" presId="urn:microsoft.com/office/officeart/2005/8/layout/list1"/>
    <dgm:cxn modelId="{87614D1B-3341-49EE-86B5-31F265959C14}" type="presParOf" srcId="{D472111C-403E-47A5-86D1-DD3DCCE3459F}" destId="{F6E18BC0-D15E-45C8-AEEF-E6011B0DF05F}" srcOrd="0" destOrd="0" presId="urn:microsoft.com/office/officeart/2005/8/layout/list1"/>
    <dgm:cxn modelId="{E4A830E3-2522-4ED4-8144-3625FAB0D2D7}" type="presParOf" srcId="{D472111C-403E-47A5-86D1-DD3DCCE3459F}" destId="{B12826E5-3CF3-4025-98FD-D70248ABB8FF}" srcOrd="1" destOrd="0" presId="urn:microsoft.com/office/officeart/2005/8/layout/list1"/>
    <dgm:cxn modelId="{62C915B0-934D-4D5A-9C42-498E34065746}" type="presParOf" srcId="{77C58A47-2D6C-4601-86F7-F766E1CD8E65}" destId="{35B51E2E-78BA-4060-9088-C870425574EA}" srcOrd="5" destOrd="0" presId="urn:microsoft.com/office/officeart/2005/8/layout/list1"/>
    <dgm:cxn modelId="{812F13AC-C072-4F6E-85E2-944AA5BAF8FC}" type="presParOf" srcId="{77C58A47-2D6C-4601-86F7-F766E1CD8E65}" destId="{EF0A7C2B-1A65-4C69-A2C4-29E442804BBD}" srcOrd="6" destOrd="0" presId="urn:microsoft.com/office/officeart/2005/8/layout/list1"/>
    <dgm:cxn modelId="{C787C057-BD0F-454B-A89C-7825D7B3B259}" type="presParOf" srcId="{77C58A47-2D6C-4601-86F7-F766E1CD8E65}" destId="{7C360F73-135D-4D15-9D65-85D97C518276}" srcOrd="7" destOrd="0" presId="urn:microsoft.com/office/officeart/2005/8/layout/list1"/>
    <dgm:cxn modelId="{4C6893A6-FC00-43D8-9F9E-E055CC2E8A6B}" type="presParOf" srcId="{77C58A47-2D6C-4601-86F7-F766E1CD8E65}" destId="{C5395191-BA18-4C17-AAC7-FCC93DEB7C74}" srcOrd="8" destOrd="0" presId="urn:microsoft.com/office/officeart/2005/8/layout/list1"/>
    <dgm:cxn modelId="{F5FEF07C-D6AC-43DD-BA09-DCE1BDBA22D2}" type="presParOf" srcId="{C5395191-BA18-4C17-AAC7-FCC93DEB7C74}" destId="{81B4D296-087E-4572-9943-E411C4923C1F}" srcOrd="0" destOrd="0" presId="urn:microsoft.com/office/officeart/2005/8/layout/list1"/>
    <dgm:cxn modelId="{0395073E-3D3E-47E3-A309-AE9363CA1058}" type="presParOf" srcId="{C5395191-BA18-4C17-AAC7-FCC93DEB7C74}" destId="{683C891A-2B0C-452A-B0E4-2C4658227206}" srcOrd="1" destOrd="0" presId="urn:microsoft.com/office/officeart/2005/8/layout/list1"/>
    <dgm:cxn modelId="{F132599A-CD01-43AF-8B40-E011149281D8}" type="presParOf" srcId="{77C58A47-2D6C-4601-86F7-F766E1CD8E65}" destId="{B5D90E04-6D1E-4A41-AA37-5F77FA78428F}" srcOrd="9" destOrd="0" presId="urn:microsoft.com/office/officeart/2005/8/layout/list1"/>
    <dgm:cxn modelId="{ABF854C4-1D0E-4224-AEFC-A3A912F62989}" type="presParOf" srcId="{77C58A47-2D6C-4601-86F7-F766E1CD8E65}" destId="{3FF1C6BA-855A-44E5-B7D3-E0DA4D16B341}" srcOrd="10" destOrd="0" presId="urn:microsoft.com/office/officeart/2005/8/layout/list1"/>
    <dgm:cxn modelId="{CEEDC856-8AB1-4D79-B8D9-A300CBE25B18}" type="presParOf" srcId="{77C58A47-2D6C-4601-86F7-F766E1CD8E65}" destId="{B6F07F44-87B8-4927-B1E0-F61D9BD93A37}" srcOrd="11" destOrd="0" presId="urn:microsoft.com/office/officeart/2005/8/layout/list1"/>
    <dgm:cxn modelId="{3649EBF0-FCD7-4965-B0A6-C3774EAA2D52}" type="presParOf" srcId="{77C58A47-2D6C-4601-86F7-F766E1CD8E65}" destId="{406BDBAD-96E5-48A7-B378-D260FB3C91E1}" srcOrd="12" destOrd="0" presId="urn:microsoft.com/office/officeart/2005/8/layout/list1"/>
    <dgm:cxn modelId="{71CD61CA-5404-498E-AC68-FC9F5B422097}" type="presParOf" srcId="{406BDBAD-96E5-48A7-B378-D260FB3C91E1}" destId="{D6DA6B79-07E9-451D-A5F3-0897597BBB46}" srcOrd="0" destOrd="0" presId="urn:microsoft.com/office/officeart/2005/8/layout/list1"/>
    <dgm:cxn modelId="{8B1F42E8-B343-4CBD-88B2-211232768B79}" type="presParOf" srcId="{406BDBAD-96E5-48A7-B378-D260FB3C91E1}" destId="{C83D9D04-7FBA-4726-8665-6A5B18F3B4E0}" srcOrd="1" destOrd="0" presId="urn:microsoft.com/office/officeart/2005/8/layout/list1"/>
    <dgm:cxn modelId="{50BAD158-D26E-46F3-ABFE-F0ED34297B6C}" type="presParOf" srcId="{77C58A47-2D6C-4601-86F7-F766E1CD8E65}" destId="{76A415C6-AB41-4C26-AE65-4BFFF0D6A434}" srcOrd="13" destOrd="0" presId="urn:microsoft.com/office/officeart/2005/8/layout/list1"/>
    <dgm:cxn modelId="{CE3B693A-5FA6-492F-852B-FC9A32867A6E}" type="presParOf" srcId="{77C58A47-2D6C-4601-86F7-F766E1CD8E65}" destId="{67F999E1-BFC4-441D-83AB-968BE1025245}" srcOrd="14" destOrd="0" presId="urn:microsoft.com/office/officeart/2005/8/layout/list1"/>
    <dgm:cxn modelId="{D5D3AED1-6BBA-4207-A8AF-566E139C9E58}" type="presParOf" srcId="{77C58A47-2D6C-4601-86F7-F766E1CD8E65}" destId="{674FE713-0DD6-4F71-8EA4-22221EB03574}" srcOrd="15" destOrd="0" presId="urn:microsoft.com/office/officeart/2005/8/layout/list1"/>
    <dgm:cxn modelId="{8A410485-3901-4191-8409-0AE8FFF6BE7A}" type="presParOf" srcId="{77C58A47-2D6C-4601-86F7-F766E1CD8E65}" destId="{3A639267-0015-413B-A072-38C5673669A3}" srcOrd="16" destOrd="0" presId="urn:microsoft.com/office/officeart/2005/8/layout/list1"/>
    <dgm:cxn modelId="{7EFF7CA0-0074-4304-ABE8-A9DC350F47DA}" type="presParOf" srcId="{3A639267-0015-413B-A072-38C5673669A3}" destId="{30489141-8B57-4B40-8715-C3D2751D6EE7}" srcOrd="0" destOrd="0" presId="urn:microsoft.com/office/officeart/2005/8/layout/list1"/>
    <dgm:cxn modelId="{68D9DC38-FA58-419E-B800-FEA676B1E560}" type="presParOf" srcId="{3A639267-0015-413B-A072-38C5673669A3}" destId="{82CBB6D9-49D4-4333-A929-EA76E9F6896D}" srcOrd="1" destOrd="0" presId="urn:microsoft.com/office/officeart/2005/8/layout/list1"/>
    <dgm:cxn modelId="{536FA75C-FC72-4843-8624-C06B56992094}" type="presParOf" srcId="{77C58A47-2D6C-4601-86F7-F766E1CD8E65}" destId="{218DFA94-66DC-45D4-98A8-831378A72CAC}" srcOrd="17" destOrd="0" presId="urn:microsoft.com/office/officeart/2005/8/layout/list1"/>
    <dgm:cxn modelId="{D1A3F276-D8A8-425D-92DB-3C4B7415E8D4}" type="presParOf" srcId="{77C58A47-2D6C-4601-86F7-F766E1CD8E65}" destId="{255873EE-DC16-43C1-A5D9-04B33A011D8E}" srcOrd="18" destOrd="0" presId="urn:microsoft.com/office/officeart/2005/8/layout/list1"/>
    <dgm:cxn modelId="{C406E6C5-F4C3-44F8-9CCA-9F88AF814267}" type="presParOf" srcId="{77C58A47-2D6C-4601-86F7-F766E1CD8E65}" destId="{A5BC4163-895A-4E49-BB5B-12CC07C065AD}" srcOrd="19" destOrd="0" presId="urn:microsoft.com/office/officeart/2005/8/layout/list1"/>
    <dgm:cxn modelId="{E0A2C89C-8CCE-4C00-82AD-2232CBF0EF12}" type="presParOf" srcId="{77C58A47-2D6C-4601-86F7-F766E1CD8E65}" destId="{D5A58905-8BA3-4A9F-BFE3-354A5C35C281}" srcOrd="20" destOrd="0" presId="urn:microsoft.com/office/officeart/2005/8/layout/list1"/>
    <dgm:cxn modelId="{CFD094F5-3863-465B-AF72-8D3081487CDE}" type="presParOf" srcId="{D5A58905-8BA3-4A9F-BFE3-354A5C35C281}" destId="{EEB60075-0039-4009-A29E-713F9A67ECE9}" srcOrd="0" destOrd="0" presId="urn:microsoft.com/office/officeart/2005/8/layout/list1"/>
    <dgm:cxn modelId="{9DD510FD-E47C-4B41-B3C8-F8A8D94E7162}" type="presParOf" srcId="{D5A58905-8BA3-4A9F-BFE3-354A5C35C281}" destId="{89F1F645-D3A1-4A88-B573-865D52F1F9B9}" srcOrd="1" destOrd="0" presId="urn:microsoft.com/office/officeart/2005/8/layout/list1"/>
    <dgm:cxn modelId="{6DD0AE46-9437-4BE0-9893-F3BA68B3CB08}" type="presParOf" srcId="{77C58A47-2D6C-4601-86F7-F766E1CD8E65}" destId="{3E5ECAF1-AE64-4680-AB0C-FAEF13DA7AF2}" srcOrd="21" destOrd="0" presId="urn:microsoft.com/office/officeart/2005/8/layout/list1"/>
    <dgm:cxn modelId="{D4084D1E-DB67-4322-BB0C-58AA6A3802A9}" type="presParOf" srcId="{77C58A47-2D6C-4601-86F7-F766E1CD8E65}" destId="{32CA3EEE-7C85-4709-9B07-16D04FB44AB8}" srcOrd="22" destOrd="0" presId="urn:microsoft.com/office/officeart/2005/8/layout/list1"/>
    <dgm:cxn modelId="{1E3973A7-1EA3-4B70-8CAF-902DD1E28E77}" type="presParOf" srcId="{77C58A47-2D6C-4601-86F7-F766E1CD8E65}" destId="{EE0D8B73-741F-482D-BFC2-7AE8A5483321}" srcOrd="23" destOrd="0" presId="urn:microsoft.com/office/officeart/2005/8/layout/list1"/>
    <dgm:cxn modelId="{26B8B726-9923-49E2-8D90-950F1D206432}" type="presParOf" srcId="{77C58A47-2D6C-4601-86F7-F766E1CD8E65}" destId="{94798749-241B-4068-8988-0DFC1137471B}" srcOrd="24" destOrd="0" presId="urn:microsoft.com/office/officeart/2005/8/layout/list1"/>
    <dgm:cxn modelId="{ADFAFF5C-47E9-45B5-BE9E-72B617F346F5}" type="presParOf" srcId="{94798749-241B-4068-8988-0DFC1137471B}" destId="{148DB8B1-7EC2-4181-A548-D9B4DDA45435}" srcOrd="0" destOrd="0" presId="urn:microsoft.com/office/officeart/2005/8/layout/list1"/>
    <dgm:cxn modelId="{29DB0C08-4E1E-4E88-A7D9-574ED4AC3A04}" type="presParOf" srcId="{94798749-241B-4068-8988-0DFC1137471B}" destId="{CB6170D6-889A-4CBC-9C67-92934E08A01C}" srcOrd="1" destOrd="0" presId="urn:microsoft.com/office/officeart/2005/8/layout/list1"/>
    <dgm:cxn modelId="{C8D5765C-F420-4C4D-9A1B-454315E8B63F}" type="presParOf" srcId="{77C58A47-2D6C-4601-86F7-F766E1CD8E65}" destId="{F54F7925-A5D2-456C-910F-E58C6E62D429}" srcOrd="25" destOrd="0" presId="urn:microsoft.com/office/officeart/2005/8/layout/list1"/>
    <dgm:cxn modelId="{8023CE81-F940-40FD-9D2C-42299AC0815A}" type="presParOf" srcId="{77C58A47-2D6C-4601-86F7-F766E1CD8E65}" destId="{8821D9C9-A528-4410-B52F-1297BF9F913F}" srcOrd="2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74DE458-3C69-4769-94A3-00A88D46AE5E}" type="doc">
      <dgm:prSet loTypeId="urn:microsoft.com/office/officeart/2005/8/layout/matrix3" loCatId="matrix" qsTypeId="urn:microsoft.com/office/officeart/2005/8/quickstyle/simple1" qsCatId="simple" csTypeId="urn:microsoft.com/office/officeart/2005/8/colors/colorful5" csCatId="colorful" phldr="1"/>
      <dgm:spPr/>
      <dgm:t>
        <a:bodyPr/>
        <a:lstStyle/>
        <a:p>
          <a:endParaRPr lang="en-US"/>
        </a:p>
      </dgm:t>
    </dgm:pt>
    <dgm:pt modelId="{F6D8D920-5F88-43FF-9401-AADBF1612054}">
      <dgm:prSet/>
      <dgm:spPr/>
      <dgm:t>
        <a:bodyPr/>
        <a:lstStyle/>
        <a:p>
          <a:r>
            <a:rPr lang="en-GB" dirty="0"/>
            <a:t>Operating System: Windows7/10</a:t>
          </a:r>
          <a:endParaRPr lang="en-US" dirty="0"/>
        </a:p>
      </dgm:t>
    </dgm:pt>
    <dgm:pt modelId="{0F7AC6F9-8267-4B35-A072-2BDFDB64AC0B}" type="parTrans" cxnId="{1F3C1D0E-FE9F-44F6-A1B3-AF250B60681A}">
      <dgm:prSet/>
      <dgm:spPr/>
      <dgm:t>
        <a:bodyPr/>
        <a:lstStyle/>
        <a:p>
          <a:endParaRPr lang="en-US"/>
        </a:p>
      </dgm:t>
    </dgm:pt>
    <dgm:pt modelId="{ADF5A8BE-C775-4360-AFDE-63EF2C987B6D}" type="sibTrans" cxnId="{1F3C1D0E-FE9F-44F6-A1B3-AF250B60681A}">
      <dgm:prSet/>
      <dgm:spPr/>
      <dgm:t>
        <a:bodyPr/>
        <a:lstStyle/>
        <a:p>
          <a:endParaRPr lang="en-US"/>
        </a:p>
      </dgm:t>
    </dgm:pt>
    <dgm:pt modelId="{ECDEDF69-EF0C-4804-9345-E7C803F4F8AD}">
      <dgm:prSet/>
      <dgm:spPr/>
      <dgm:t>
        <a:bodyPr/>
        <a:lstStyle/>
        <a:p>
          <a:r>
            <a:rPr lang="en-GB" dirty="0"/>
            <a:t>Language: Python</a:t>
          </a:r>
          <a:endParaRPr lang="en-US" dirty="0"/>
        </a:p>
      </dgm:t>
    </dgm:pt>
    <dgm:pt modelId="{AF59936B-767C-413C-9DE0-F7C1E21CC04B}" type="parTrans" cxnId="{5A91F49E-6482-4C06-AB10-22709788A501}">
      <dgm:prSet/>
      <dgm:spPr/>
      <dgm:t>
        <a:bodyPr/>
        <a:lstStyle/>
        <a:p>
          <a:endParaRPr lang="en-US"/>
        </a:p>
      </dgm:t>
    </dgm:pt>
    <dgm:pt modelId="{0CD0EA0C-CD42-42F5-87E7-18D3E4268FA3}" type="sibTrans" cxnId="{5A91F49E-6482-4C06-AB10-22709788A501}">
      <dgm:prSet/>
      <dgm:spPr/>
      <dgm:t>
        <a:bodyPr/>
        <a:lstStyle/>
        <a:p>
          <a:endParaRPr lang="en-US"/>
        </a:p>
      </dgm:t>
    </dgm:pt>
    <dgm:pt modelId="{1CA113A8-7293-417F-8350-52DA0D07BBD9}">
      <dgm:prSet/>
      <dgm:spPr/>
      <dgm:t>
        <a:bodyPr/>
        <a:lstStyle/>
        <a:p>
          <a:r>
            <a:rPr lang="en-GB" dirty="0"/>
            <a:t>IDE: VS Code </a:t>
          </a:r>
          <a:endParaRPr lang="en-US" dirty="0"/>
        </a:p>
      </dgm:t>
    </dgm:pt>
    <dgm:pt modelId="{FF060990-AB55-4ED0-8C18-61007B76BAE3}" type="parTrans" cxnId="{953B5C17-1545-4CE6-BB09-AD0C4C532F83}">
      <dgm:prSet/>
      <dgm:spPr/>
      <dgm:t>
        <a:bodyPr/>
        <a:lstStyle/>
        <a:p>
          <a:endParaRPr lang="en-US"/>
        </a:p>
      </dgm:t>
    </dgm:pt>
    <dgm:pt modelId="{B3C147F6-EC16-4C8C-9E21-039ADA2A5DD4}" type="sibTrans" cxnId="{953B5C17-1545-4CE6-BB09-AD0C4C532F83}">
      <dgm:prSet/>
      <dgm:spPr/>
      <dgm:t>
        <a:bodyPr/>
        <a:lstStyle/>
        <a:p>
          <a:endParaRPr lang="en-US"/>
        </a:p>
      </dgm:t>
    </dgm:pt>
    <dgm:pt modelId="{9E2D5EAF-55DE-4739-B03D-5DAE26C3705C}">
      <dgm:prSet/>
      <dgm:spPr/>
      <dgm:t>
        <a:bodyPr/>
        <a:lstStyle/>
        <a:p>
          <a:r>
            <a:rPr lang="en-GB" dirty="0"/>
            <a:t>Modules: Open CV, Media Pipe, AutoPy, NumPy</a:t>
          </a:r>
          <a:endParaRPr lang="en-US" dirty="0"/>
        </a:p>
      </dgm:t>
    </dgm:pt>
    <dgm:pt modelId="{3C0F289F-B0A1-4C28-9AB7-3DC0815580EC}" type="parTrans" cxnId="{C5043B32-2EB8-458D-ADC4-25F8A67528E0}">
      <dgm:prSet/>
      <dgm:spPr/>
      <dgm:t>
        <a:bodyPr/>
        <a:lstStyle/>
        <a:p>
          <a:endParaRPr lang="en-US"/>
        </a:p>
      </dgm:t>
    </dgm:pt>
    <dgm:pt modelId="{6514C69D-7786-4A8F-8690-4E1F30A09A1C}" type="sibTrans" cxnId="{C5043B32-2EB8-458D-ADC4-25F8A67528E0}">
      <dgm:prSet/>
      <dgm:spPr/>
      <dgm:t>
        <a:bodyPr/>
        <a:lstStyle/>
        <a:p>
          <a:endParaRPr lang="en-US"/>
        </a:p>
      </dgm:t>
    </dgm:pt>
    <dgm:pt modelId="{4D00BBB0-1110-4023-885F-D5B6B1B4F874}" type="pres">
      <dgm:prSet presAssocID="{474DE458-3C69-4769-94A3-00A88D46AE5E}" presName="matrix" presStyleCnt="0">
        <dgm:presLayoutVars>
          <dgm:chMax val="1"/>
          <dgm:dir/>
          <dgm:resizeHandles val="exact"/>
        </dgm:presLayoutVars>
      </dgm:prSet>
      <dgm:spPr/>
    </dgm:pt>
    <dgm:pt modelId="{B99EEFF1-872D-473A-B9C9-387646EBD4B2}" type="pres">
      <dgm:prSet presAssocID="{474DE458-3C69-4769-94A3-00A88D46AE5E}" presName="diamond" presStyleLbl="bgShp" presStyleIdx="0" presStyleCnt="1"/>
      <dgm:spPr/>
    </dgm:pt>
    <dgm:pt modelId="{8BEB4468-31B5-4957-BC12-31CCD67A258F}" type="pres">
      <dgm:prSet presAssocID="{474DE458-3C69-4769-94A3-00A88D46AE5E}" presName="quad1" presStyleLbl="node1" presStyleIdx="0" presStyleCnt="4">
        <dgm:presLayoutVars>
          <dgm:chMax val="0"/>
          <dgm:chPref val="0"/>
          <dgm:bulletEnabled val="1"/>
        </dgm:presLayoutVars>
      </dgm:prSet>
      <dgm:spPr/>
    </dgm:pt>
    <dgm:pt modelId="{6CE83B64-5AFF-41BF-993E-6D0CC2A05DBA}" type="pres">
      <dgm:prSet presAssocID="{474DE458-3C69-4769-94A3-00A88D46AE5E}" presName="quad2" presStyleLbl="node1" presStyleIdx="1" presStyleCnt="4">
        <dgm:presLayoutVars>
          <dgm:chMax val="0"/>
          <dgm:chPref val="0"/>
          <dgm:bulletEnabled val="1"/>
        </dgm:presLayoutVars>
      </dgm:prSet>
      <dgm:spPr/>
    </dgm:pt>
    <dgm:pt modelId="{E71FAED6-2B1E-4A32-A1AA-9843B8FDC8B9}" type="pres">
      <dgm:prSet presAssocID="{474DE458-3C69-4769-94A3-00A88D46AE5E}" presName="quad3" presStyleLbl="node1" presStyleIdx="2" presStyleCnt="4">
        <dgm:presLayoutVars>
          <dgm:chMax val="0"/>
          <dgm:chPref val="0"/>
          <dgm:bulletEnabled val="1"/>
        </dgm:presLayoutVars>
      </dgm:prSet>
      <dgm:spPr/>
    </dgm:pt>
    <dgm:pt modelId="{5ED3416E-1764-43EC-B2A5-959492980E3A}" type="pres">
      <dgm:prSet presAssocID="{474DE458-3C69-4769-94A3-00A88D46AE5E}" presName="quad4" presStyleLbl="node1" presStyleIdx="3" presStyleCnt="4">
        <dgm:presLayoutVars>
          <dgm:chMax val="0"/>
          <dgm:chPref val="0"/>
          <dgm:bulletEnabled val="1"/>
        </dgm:presLayoutVars>
      </dgm:prSet>
      <dgm:spPr/>
    </dgm:pt>
  </dgm:ptLst>
  <dgm:cxnLst>
    <dgm:cxn modelId="{1F3C1D0E-FE9F-44F6-A1B3-AF250B60681A}" srcId="{474DE458-3C69-4769-94A3-00A88D46AE5E}" destId="{F6D8D920-5F88-43FF-9401-AADBF1612054}" srcOrd="0" destOrd="0" parTransId="{0F7AC6F9-8267-4B35-A072-2BDFDB64AC0B}" sibTransId="{ADF5A8BE-C775-4360-AFDE-63EF2C987B6D}"/>
    <dgm:cxn modelId="{953B5C17-1545-4CE6-BB09-AD0C4C532F83}" srcId="{474DE458-3C69-4769-94A3-00A88D46AE5E}" destId="{1CA113A8-7293-417F-8350-52DA0D07BBD9}" srcOrd="2" destOrd="0" parTransId="{FF060990-AB55-4ED0-8C18-61007B76BAE3}" sibTransId="{B3C147F6-EC16-4C8C-9E21-039ADA2A5DD4}"/>
    <dgm:cxn modelId="{C5043B32-2EB8-458D-ADC4-25F8A67528E0}" srcId="{474DE458-3C69-4769-94A3-00A88D46AE5E}" destId="{9E2D5EAF-55DE-4739-B03D-5DAE26C3705C}" srcOrd="3" destOrd="0" parTransId="{3C0F289F-B0A1-4C28-9AB7-3DC0815580EC}" sibTransId="{6514C69D-7786-4A8F-8690-4E1F30A09A1C}"/>
    <dgm:cxn modelId="{5A91F49E-6482-4C06-AB10-22709788A501}" srcId="{474DE458-3C69-4769-94A3-00A88D46AE5E}" destId="{ECDEDF69-EF0C-4804-9345-E7C803F4F8AD}" srcOrd="1" destOrd="0" parTransId="{AF59936B-767C-413C-9DE0-F7C1E21CC04B}" sibTransId="{0CD0EA0C-CD42-42F5-87E7-18D3E4268FA3}"/>
    <dgm:cxn modelId="{7CC15EAA-F6B6-4849-AD7F-DDEAE0890F06}" type="presOf" srcId="{F6D8D920-5F88-43FF-9401-AADBF1612054}" destId="{8BEB4468-31B5-4957-BC12-31CCD67A258F}" srcOrd="0" destOrd="0" presId="urn:microsoft.com/office/officeart/2005/8/layout/matrix3"/>
    <dgm:cxn modelId="{EF2DE6B0-89A3-41CC-AD82-6685985B9AFA}" type="presOf" srcId="{ECDEDF69-EF0C-4804-9345-E7C803F4F8AD}" destId="{6CE83B64-5AFF-41BF-993E-6D0CC2A05DBA}" srcOrd="0" destOrd="0" presId="urn:microsoft.com/office/officeart/2005/8/layout/matrix3"/>
    <dgm:cxn modelId="{8C61ECCB-9ADD-48FF-86AC-1351D94C1AD9}" type="presOf" srcId="{474DE458-3C69-4769-94A3-00A88D46AE5E}" destId="{4D00BBB0-1110-4023-885F-D5B6B1B4F874}" srcOrd="0" destOrd="0" presId="urn:microsoft.com/office/officeart/2005/8/layout/matrix3"/>
    <dgm:cxn modelId="{AB2AF4F1-D8F4-4616-936A-29EED41B2042}" type="presOf" srcId="{1CA113A8-7293-417F-8350-52DA0D07BBD9}" destId="{E71FAED6-2B1E-4A32-A1AA-9843B8FDC8B9}" srcOrd="0" destOrd="0" presId="urn:microsoft.com/office/officeart/2005/8/layout/matrix3"/>
    <dgm:cxn modelId="{E678BBF5-FBE1-4638-ADBD-F36072E9CAED}" type="presOf" srcId="{9E2D5EAF-55DE-4739-B03D-5DAE26C3705C}" destId="{5ED3416E-1764-43EC-B2A5-959492980E3A}" srcOrd="0" destOrd="0" presId="urn:microsoft.com/office/officeart/2005/8/layout/matrix3"/>
    <dgm:cxn modelId="{9E9EC37B-1D24-4A5F-882F-A2E55553C304}" type="presParOf" srcId="{4D00BBB0-1110-4023-885F-D5B6B1B4F874}" destId="{B99EEFF1-872D-473A-B9C9-387646EBD4B2}" srcOrd="0" destOrd="0" presId="urn:microsoft.com/office/officeart/2005/8/layout/matrix3"/>
    <dgm:cxn modelId="{B8D05027-4191-4F68-9150-16CBAF923B97}" type="presParOf" srcId="{4D00BBB0-1110-4023-885F-D5B6B1B4F874}" destId="{8BEB4468-31B5-4957-BC12-31CCD67A258F}" srcOrd="1" destOrd="0" presId="urn:microsoft.com/office/officeart/2005/8/layout/matrix3"/>
    <dgm:cxn modelId="{55E68490-7DE9-4568-A5A1-01628886C16E}" type="presParOf" srcId="{4D00BBB0-1110-4023-885F-D5B6B1B4F874}" destId="{6CE83B64-5AFF-41BF-993E-6D0CC2A05DBA}" srcOrd="2" destOrd="0" presId="urn:microsoft.com/office/officeart/2005/8/layout/matrix3"/>
    <dgm:cxn modelId="{35601E7F-1D64-4051-BB55-84A500038094}" type="presParOf" srcId="{4D00BBB0-1110-4023-885F-D5B6B1B4F874}" destId="{E71FAED6-2B1E-4A32-A1AA-9843B8FDC8B9}" srcOrd="3" destOrd="0" presId="urn:microsoft.com/office/officeart/2005/8/layout/matrix3"/>
    <dgm:cxn modelId="{5BF5EB4E-6E64-4BB1-A11E-95463C113EDF}" type="presParOf" srcId="{4D00BBB0-1110-4023-885F-D5B6B1B4F874}" destId="{5ED3416E-1764-43EC-B2A5-959492980E3A}"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FCB07C-C6D4-4492-9232-3D77FB8721C6}">
      <dsp:nvSpPr>
        <dsp:cNvPr id="0" name=""/>
        <dsp:cNvSpPr/>
      </dsp:nvSpPr>
      <dsp:spPr>
        <a:xfrm>
          <a:off x="0" y="1479874"/>
          <a:ext cx="5861090" cy="2268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A955884-89F6-4C4B-A7CE-8E895C1E17C7}">
      <dsp:nvSpPr>
        <dsp:cNvPr id="0" name=""/>
        <dsp:cNvSpPr/>
      </dsp:nvSpPr>
      <dsp:spPr>
        <a:xfrm>
          <a:off x="293054" y="1347035"/>
          <a:ext cx="4102763" cy="2656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5075" tIns="0" rIns="155075" bIns="0" numCol="1" spcCol="1270" anchor="ctr" anchorCtr="0">
          <a:noAutofit/>
        </a:bodyPr>
        <a:lstStyle/>
        <a:p>
          <a:pPr marL="0" lvl="0" indent="0" algn="l" defTabSz="400050">
            <a:lnSpc>
              <a:spcPct val="90000"/>
            </a:lnSpc>
            <a:spcBef>
              <a:spcPct val="0"/>
            </a:spcBef>
            <a:spcAft>
              <a:spcPct val="35000"/>
            </a:spcAft>
            <a:buNone/>
          </a:pPr>
          <a:r>
            <a:rPr lang="en-GB" sz="900" kern="1200"/>
            <a:t>Processor			:	Intel Core i5 Processor</a:t>
          </a:r>
          <a:endParaRPr lang="en-US" sz="900" kern="1200"/>
        </a:p>
      </dsp:txBody>
      <dsp:txXfrm>
        <a:off x="306023" y="1360004"/>
        <a:ext cx="4076825" cy="239742"/>
      </dsp:txXfrm>
    </dsp:sp>
    <dsp:sp modelId="{EF0A7C2B-1A65-4C69-A2C4-29E442804BBD}">
      <dsp:nvSpPr>
        <dsp:cNvPr id="0" name=""/>
        <dsp:cNvSpPr/>
      </dsp:nvSpPr>
      <dsp:spPr>
        <a:xfrm>
          <a:off x="0" y="1888115"/>
          <a:ext cx="5861090" cy="226800"/>
        </a:xfrm>
        <a:prstGeom prst="rect">
          <a:avLst/>
        </a:prstGeom>
        <a:solidFill>
          <a:schemeClr val="lt1">
            <a:alpha val="90000"/>
            <a:hueOff val="0"/>
            <a:satOff val="0"/>
            <a:lumOff val="0"/>
            <a:alphaOff val="0"/>
          </a:schemeClr>
        </a:solidFill>
        <a:ln w="12700" cap="flat" cmpd="sng" algn="ctr">
          <a:solidFill>
            <a:schemeClr val="accent5">
              <a:hueOff val="-1256913"/>
              <a:satOff val="0"/>
              <a:lumOff val="-163"/>
              <a:alphaOff val="0"/>
            </a:schemeClr>
          </a:solidFill>
          <a:prstDash val="solid"/>
          <a:miter lim="800000"/>
        </a:ln>
        <a:effectLst/>
      </dsp:spPr>
      <dsp:style>
        <a:lnRef idx="2">
          <a:scrgbClr r="0" g="0" b="0"/>
        </a:lnRef>
        <a:fillRef idx="1">
          <a:scrgbClr r="0" g="0" b="0"/>
        </a:fillRef>
        <a:effectRef idx="0">
          <a:scrgbClr r="0" g="0" b="0"/>
        </a:effectRef>
        <a:fontRef idx="minor"/>
      </dsp:style>
    </dsp:sp>
    <dsp:sp modelId="{B12826E5-3CF3-4025-98FD-D70248ABB8FF}">
      <dsp:nvSpPr>
        <dsp:cNvPr id="0" name=""/>
        <dsp:cNvSpPr/>
      </dsp:nvSpPr>
      <dsp:spPr>
        <a:xfrm>
          <a:off x="293054" y="1755275"/>
          <a:ext cx="4102763" cy="265680"/>
        </a:xfrm>
        <a:prstGeom prst="roundRect">
          <a:avLst/>
        </a:prstGeom>
        <a:solidFill>
          <a:schemeClr val="accent5">
            <a:hueOff val="-1256913"/>
            <a:satOff val="0"/>
            <a:lumOff val="-16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5075" tIns="0" rIns="155075" bIns="0" numCol="1" spcCol="1270" anchor="ctr" anchorCtr="0">
          <a:noAutofit/>
        </a:bodyPr>
        <a:lstStyle/>
        <a:p>
          <a:pPr marL="0" lvl="0" indent="0" algn="l" defTabSz="400050">
            <a:lnSpc>
              <a:spcPct val="90000"/>
            </a:lnSpc>
            <a:spcBef>
              <a:spcPct val="0"/>
            </a:spcBef>
            <a:spcAft>
              <a:spcPct val="35000"/>
            </a:spcAft>
            <a:buNone/>
          </a:pPr>
          <a:r>
            <a:rPr lang="en-GB" sz="900" kern="1200"/>
            <a:t>Speed				: 	1.7 GHz</a:t>
          </a:r>
          <a:endParaRPr lang="en-US" sz="900" kern="1200"/>
        </a:p>
      </dsp:txBody>
      <dsp:txXfrm>
        <a:off x="306023" y="1768244"/>
        <a:ext cx="4076825" cy="239742"/>
      </dsp:txXfrm>
    </dsp:sp>
    <dsp:sp modelId="{3FF1C6BA-855A-44E5-B7D3-E0DA4D16B341}">
      <dsp:nvSpPr>
        <dsp:cNvPr id="0" name=""/>
        <dsp:cNvSpPr/>
      </dsp:nvSpPr>
      <dsp:spPr>
        <a:xfrm>
          <a:off x="0" y="2296355"/>
          <a:ext cx="5861090" cy="226800"/>
        </a:xfrm>
        <a:prstGeom prst="rect">
          <a:avLst/>
        </a:prstGeom>
        <a:solidFill>
          <a:schemeClr val="lt1">
            <a:alpha val="90000"/>
            <a:hueOff val="0"/>
            <a:satOff val="0"/>
            <a:lumOff val="0"/>
            <a:alphaOff val="0"/>
          </a:schemeClr>
        </a:solidFill>
        <a:ln w="12700" cap="flat" cmpd="sng" algn="ctr">
          <a:solidFill>
            <a:schemeClr val="accent5">
              <a:hueOff val="-2513827"/>
              <a:satOff val="0"/>
              <a:lumOff val="-327"/>
              <a:alphaOff val="0"/>
            </a:schemeClr>
          </a:solidFill>
          <a:prstDash val="solid"/>
          <a:miter lim="800000"/>
        </a:ln>
        <a:effectLst/>
      </dsp:spPr>
      <dsp:style>
        <a:lnRef idx="2">
          <a:scrgbClr r="0" g="0" b="0"/>
        </a:lnRef>
        <a:fillRef idx="1">
          <a:scrgbClr r="0" g="0" b="0"/>
        </a:fillRef>
        <a:effectRef idx="0">
          <a:scrgbClr r="0" g="0" b="0"/>
        </a:effectRef>
        <a:fontRef idx="minor"/>
      </dsp:style>
    </dsp:sp>
    <dsp:sp modelId="{683C891A-2B0C-452A-B0E4-2C4658227206}">
      <dsp:nvSpPr>
        <dsp:cNvPr id="0" name=""/>
        <dsp:cNvSpPr/>
      </dsp:nvSpPr>
      <dsp:spPr>
        <a:xfrm>
          <a:off x="293054" y="2163515"/>
          <a:ext cx="4102763" cy="265680"/>
        </a:xfrm>
        <a:prstGeom prst="roundRect">
          <a:avLst/>
        </a:prstGeom>
        <a:solidFill>
          <a:schemeClr val="accent5">
            <a:hueOff val="-2513827"/>
            <a:satOff val="0"/>
            <a:lumOff val="-32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5075" tIns="0" rIns="155075" bIns="0" numCol="1" spcCol="1270" anchor="ctr" anchorCtr="0">
          <a:noAutofit/>
        </a:bodyPr>
        <a:lstStyle/>
        <a:p>
          <a:pPr marL="0" lvl="0" indent="0" algn="l" defTabSz="400050">
            <a:lnSpc>
              <a:spcPct val="90000"/>
            </a:lnSpc>
            <a:spcBef>
              <a:spcPct val="0"/>
            </a:spcBef>
            <a:spcAft>
              <a:spcPct val="35000"/>
            </a:spcAft>
            <a:buNone/>
          </a:pPr>
          <a:r>
            <a:rPr lang="en-GB" sz="900" kern="1200"/>
            <a:t>RAM				:  	8GB (min)</a:t>
          </a:r>
          <a:endParaRPr lang="en-US" sz="900" kern="1200"/>
        </a:p>
      </dsp:txBody>
      <dsp:txXfrm>
        <a:off x="306023" y="2176484"/>
        <a:ext cx="4076825" cy="239742"/>
      </dsp:txXfrm>
    </dsp:sp>
    <dsp:sp modelId="{67F999E1-BFC4-441D-83AB-968BE1025245}">
      <dsp:nvSpPr>
        <dsp:cNvPr id="0" name=""/>
        <dsp:cNvSpPr/>
      </dsp:nvSpPr>
      <dsp:spPr>
        <a:xfrm>
          <a:off x="0" y="2704595"/>
          <a:ext cx="5861090" cy="226800"/>
        </a:xfrm>
        <a:prstGeom prst="rect">
          <a:avLst/>
        </a:prstGeom>
        <a:solidFill>
          <a:schemeClr val="lt1">
            <a:alpha val="90000"/>
            <a:hueOff val="0"/>
            <a:satOff val="0"/>
            <a:lumOff val="0"/>
            <a:alphaOff val="0"/>
          </a:schemeClr>
        </a:solidFill>
        <a:ln w="12700" cap="flat" cmpd="sng" algn="ctr">
          <a:solidFill>
            <a:schemeClr val="accent5">
              <a:hueOff val="-3770740"/>
              <a:satOff val="0"/>
              <a:lumOff val="-49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83D9D04-7FBA-4726-8665-6A5B18F3B4E0}">
      <dsp:nvSpPr>
        <dsp:cNvPr id="0" name=""/>
        <dsp:cNvSpPr/>
      </dsp:nvSpPr>
      <dsp:spPr>
        <a:xfrm>
          <a:off x="293054" y="2571755"/>
          <a:ext cx="4102763" cy="265680"/>
        </a:xfrm>
        <a:prstGeom prst="roundRect">
          <a:avLst/>
        </a:prstGeom>
        <a:solidFill>
          <a:schemeClr val="accent5">
            <a:hueOff val="-3770740"/>
            <a:satOff val="0"/>
            <a:lumOff val="-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5075" tIns="0" rIns="155075" bIns="0" numCol="1" spcCol="1270" anchor="ctr" anchorCtr="0">
          <a:noAutofit/>
        </a:bodyPr>
        <a:lstStyle/>
        <a:p>
          <a:pPr marL="0" lvl="0" indent="0" algn="l" defTabSz="400050">
            <a:lnSpc>
              <a:spcPct val="90000"/>
            </a:lnSpc>
            <a:spcBef>
              <a:spcPct val="0"/>
            </a:spcBef>
            <a:spcAft>
              <a:spcPct val="35000"/>
            </a:spcAft>
            <a:buNone/>
          </a:pPr>
          <a:r>
            <a:rPr lang="en-GB" sz="900" kern="1200"/>
            <a:t>Hard Disk			:	500MB</a:t>
          </a:r>
          <a:endParaRPr lang="en-US" sz="900" kern="1200"/>
        </a:p>
      </dsp:txBody>
      <dsp:txXfrm>
        <a:off x="306023" y="2584724"/>
        <a:ext cx="4076825" cy="239742"/>
      </dsp:txXfrm>
    </dsp:sp>
    <dsp:sp modelId="{255873EE-DC16-43C1-A5D9-04B33A011D8E}">
      <dsp:nvSpPr>
        <dsp:cNvPr id="0" name=""/>
        <dsp:cNvSpPr/>
      </dsp:nvSpPr>
      <dsp:spPr>
        <a:xfrm>
          <a:off x="0" y="3112835"/>
          <a:ext cx="5861090" cy="226800"/>
        </a:xfrm>
        <a:prstGeom prst="rect">
          <a:avLst/>
        </a:prstGeom>
        <a:solidFill>
          <a:schemeClr val="lt1">
            <a:alpha val="90000"/>
            <a:hueOff val="0"/>
            <a:satOff val="0"/>
            <a:lumOff val="0"/>
            <a:alphaOff val="0"/>
          </a:schemeClr>
        </a:solidFill>
        <a:ln w="12700" cap="flat" cmpd="sng" algn="ctr">
          <a:solidFill>
            <a:schemeClr val="accent5">
              <a:hueOff val="-5027653"/>
              <a:satOff val="0"/>
              <a:lumOff val="-653"/>
              <a:alphaOff val="0"/>
            </a:schemeClr>
          </a:solidFill>
          <a:prstDash val="solid"/>
          <a:miter lim="800000"/>
        </a:ln>
        <a:effectLst/>
      </dsp:spPr>
      <dsp:style>
        <a:lnRef idx="2">
          <a:scrgbClr r="0" g="0" b="0"/>
        </a:lnRef>
        <a:fillRef idx="1">
          <a:scrgbClr r="0" g="0" b="0"/>
        </a:fillRef>
        <a:effectRef idx="0">
          <a:scrgbClr r="0" g="0" b="0"/>
        </a:effectRef>
        <a:fontRef idx="minor"/>
      </dsp:style>
    </dsp:sp>
    <dsp:sp modelId="{82CBB6D9-49D4-4333-A929-EA76E9F6896D}">
      <dsp:nvSpPr>
        <dsp:cNvPr id="0" name=""/>
        <dsp:cNvSpPr/>
      </dsp:nvSpPr>
      <dsp:spPr>
        <a:xfrm>
          <a:off x="293054" y="2979995"/>
          <a:ext cx="4102763" cy="265680"/>
        </a:xfrm>
        <a:prstGeom prst="roundRect">
          <a:avLst/>
        </a:prstGeom>
        <a:solidFill>
          <a:schemeClr val="accent5">
            <a:hueOff val="-5027653"/>
            <a:satOff val="0"/>
            <a:lumOff val="-6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5075" tIns="0" rIns="155075" bIns="0" numCol="1" spcCol="1270" anchor="ctr" anchorCtr="0">
          <a:noAutofit/>
        </a:bodyPr>
        <a:lstStyle/>
        <a:p>
          <a:pPr marL="0" lvl="0" indent="0" algn="l" defTabSz="400050">
            <a:lnSpc>
              <a:spcPct val="90000"/>
            </a:lnSpc>
            <a:spcBef>
              <a:spcPct val="0"/>
            </a:spcBef>
            <a:spcAft>
              <a:spcPct val="35000"/>
            </a:spcAft>
            <a:buNone/>
          </a:pPr>
          <a:r>
            <a:rPr lang="en-GB" sz="900" kern="1200"/>
            <a:t>Keyboard			:  	Standard Windows Keyboard</a:t>
          </a:r>
          <a:endParaRPr lang="en-US" sz="900" kern="1200"/>
        </a:p>
      </dsp:txBody>
      <dsp:txXfrm>
        <a:off x="306023" y="2992964"/>
        <a:ext cx="4076825" cy="239742"/>
      </dsp:txXfrm>
    </dsp:sp>
    <dsp:sp modelId="{32CA3EEE-7C85-4709-9B07-16D04FB44AB8}">
      <dsp:nvSpPr>
        <dsp:cNvPr id="0" name=""/>
        <dsp:cNvSpPr/>
      </dsp:nvSpPr>
      <dsp:spPr>
        <a:xfrm>
          <a:off x="0" y="3521075"/>
          <a:ext cx="5861090" cy="226800"/>
        </a:xfrm>
        <a:prstGeom prst="rect">
          <a:avLst/>
        </a:prstGeom>
        <a:solidFill>
          <a:schemeClr val="lt1">
            <a:alpha val="90000"/>
            <a:hueOff val="0"/>
            <a:satOff val="0"/>
            <a:lumOff val="0"/>
            <a:alphaOff val="0"/>
          </a:schemeClr>
        </a:solidFill>
        <a:ln w="12700" cap="flat" cmpd="sng" algn="ctr">
          <a:solidFill>
            <a:schemeClr val="accent5">
              <a:hueOff val="-6284566"/>
              <a:satOff val="0"/>
              <a:lumOff val="-817"/>
              <a:alphaOff val="0"/>
            </a:schemeClr>
          </a:solidFill>
          <a:prstDash val="solid"/>
          <a:miter lim="800000"/>
        </a:ln>
        <a:effectLst/>
      </dsp:spPr>
      <dsp:style>
        <a:lnRef idx="2">
          <a:scrgbClr r="0" g="0" b="0"/>
        </a:lnRef>
        <a:fillRef idx="1">
          <a:scrgbClr r="0" g="0" b="0"/>
        </a:fillRef>
        <a:effectRef idx="0">
          <a:scrgbClr r="0" g="0" b="0"/>
        </a:effectRef>
        <a:fontRef idx="minor"/>
      </dsp:style>
    </dsp:sp>
    <dsp:sp modelId="{89F1F645-D3A1-4A88-B573-865D52F1F9B9}">
      <dsp:nvSpPr>
        <dsp:cNvPr id="0" name=""/>
        <dsp:cNvSpPr/>
      </dsp:nvSpPr>
      <dsp:spPr>
        <a:xfrm>
          <a:off x="293054" y="3388235"/>
          <a:ext cx="4102763" cy="265680"/>
        </a:xfrm>
        <a:prstGeom prst="roundRect">
          <a:avLst/>
        </a:prstGeom>
        <a:solidFill>
          <a:schemeClr val="accent5">
            <a:hueOff val="-6284566"/>
            <a:satOff val="0"/>
            <a:lumOff val="-8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5075" tIns="0" rIns="155075" bIns="0" numCol="1" spcCol="1270" anchor="ctr" anchorCtr="0">
          <a:noAutofit/>
        </a:bodyPr>
        <a:lstStyle/>
        <a:p>
          <a:pPr marL="0" lvl="0" indent="0" algn="l" defTabSz="400050">
            <a:lnSpc>
              <a:spcPct val="90000"/>
            </a:lnSpc>
            <a:spcBef>
              <a:spcPct val="0"/>
            </a:spcBef>
            <a:spcAft>
              <a:spcPct val="35000"/>
            </a:spcAft>
            <a:buNone/>
          </a:pPr>
          <a:r>
            <a:rPr lang="en-GB" sz="900" kern="1200"/>
            <a:t>Webcam			:  	Integrated </a:t>
          </a:r>
          <a:endParaRPr lang="en-US" sz="900" kern="1200"/>
        </a:p>
      </dsp:txBody>
      <dsp:txXfrm>
        <a:off x="306023" y="3401204"/>
        <a:ext cx="4076825" cy="239742"/>
      </dsp:txXfrm>
    </dsp:sp>
    <dsp:sp modelId="{8821D9C9-A528-4410-B52F-1297BF9F913F}">
      <dsp:nvSpPr>
        <dsp:cNvPr id="0" name=""/>
        <dsp:cNvSpPr/>
      </dsp:nvSpPr>
      <dsp:spPr>
        <a:xfrm>
          <a:off x="0" y="3929315"/>
          <a:ext cx="5861090" cy="226800"/>
        </a:xfrm>
        <a:prstGeom prst="rect">
          <a:avLst/>
        </a:prstGeom>
        <a:solidFill>
          <a:schemeClr val="lt1">
            <a:alpha val="90000"/>
            <a:hueOff val="0"/>
            <a:satOff val="0"/>
            <a:lumOff val="0"/>
            <a:alphaOff val="0"/>
          </a:schemeClr>
        </a:solidFill>
        <a:ln w="12700" cap="flat" cmpd="sng" algn="ctr">
          <a:solidFill>
            <a:schemeClr val="accent5">
              <a:hueOff val="-7541480"/>
              <a:satOff val="0"/>
              <a:lumOff val="-98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B6170D6-889A-4CBC-9C67-92934E08A01C}">
      <dsp:nvSpPr>
        <dsp:cNvPr id="0" name=""/>
        <dsp:cNvSpPr/>
      </dsp:nvSpPr>
      <dsp:spPr>
        <a:xfrm>
          <a:off x="293054" y="3796475"/>
          <a:ext cx="4102763" cy="265680"/>
        </a:xfrm>
        <a:prstGeom prst="roundRect">
          <a:avLst/>
        </a:prstGeom>
        <a:solidFill>
          <a:schemeClr val="accent5">
            <a:hueOff val="-7541480"/>
            <a:satOff val="0"/>
            <a:lumOff val="-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5075" tIns="0" rIns="155075" bIns="0" numCol="1" spcCol="1270" anchor="ctr" anchorCtr="0">
          <a:noAutofit/>
        </a:bodyPr>
        <a:lstStyle/>
        <a:p>
          <a:pPr marL="0" lvl="0" indent="0" algn="l" defTabSz="400050">
            <a:lnSpc>
              <a:spcPct val="90000"/>
            </a:lnSpc>
            <a:spcBef>
              <a:spcPct val="0"/>
            </a:spcBef>
            <a:spcAft>
              <a:spcPct val="35000"/>
            </a:spcAft>
            <a:buNone/>
          </a:pPr>
          <a:r>
            <a:rPr lang="en-GB" sz="900" kern="1200"/>
            <a:t>Monitor			:  	LCD/LED </a:t>
          </a:r>
          <a:endParaRPr lang="en-US" sz="900" kern="1200"/>
        </a:p>
      </dsp:txBody>
      <dsp:txXfrm>
        <a:off x="306023" y="3809444"/>
        <a:ext cx="4076825" cy="2397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9EEFF1-872D-473A-B9C9-387646EBD4B2}">
      <dsp:nvSpPr>
        <dsp:cNvPr id="0" name=""/>
        <dsp:cNvSpPr/>
      </dsp:nvSpPr>
      <dsp:spPr>
        <a:xfrm>
          <a:off x="178970" y="0"/>
          <a:ext cx="5503150" cy="5503150"/>
        </a:xfrm>
        <a:prstGeom prst="diamond">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EB4468-31B5-4957-BC12-31CCD67A258F}">
      <dsp:nvSpPr>
        <dsp:cNvPr id="0" name=""/>
        <dsp:cNvSpPr/>
      </dsp:nvSpPr>
      <dsp:spPr>
        <a:xfrm>
          <a:off x="701769" y="522799"/>
          <a:ext cx="2146228" cy="2146228"/>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dirty="0"/>
            <a:t>Operating System: Windows7/10</a:t>
          </a:r>
          <a:endParaRPr lang="en-US" sz="2100" kern="1200" dirty="0"/>
        </a:p>
      </dsp:txBody>
      <dsp:txXfrm>
        <a:off x="806539" y="627569"/>
        <a:ext cx="1936688" cy="1936688"/>
      </dsp:txXfrm>
    </dsp:sp>
    <dsp:sp modelId="{6CE83B64-5AFF-41BF-993E-6D0CC2A05DBA}">
      <dsp:nvSpPr>
        <dsp:cNvPr id="0" name=""/>
        <dsp:cNvSpPr/>
      </dsp:nvSpPr>
      <dsp:spPr>
        <a:xfrm>
          <a:off x="3013092" y="522799"/>
          <a:ext cx="2146228" cy="2146228"/>
        </a:xfrm>
        <a:prstGeom prst="roundRect">
          <a:avLst/>
        </a:prstGeom>
        <a:solidFill>
          <a:schemeClr val="accent5">
            <a:hueOff val="-2513827"/>
            <a:satOff val="0"/>
            <a:lumOff val="-32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dirty="0"/>
            <a:t>Language: Python</a:t>
          </a:r>
          <a:endParaRPr lang="en-US" sz="2100" kern="1200" dirty="0"/>
        </a:p>
      </dsp:txBody>
      <dsp:txXfrm>
        <a:off x="3117862" y="627569"/>
        <a:ext cx="1936688" cy="1936688"/>
      </dsp:txXfrm>
    </dsp:sp>
    <dsp:sp modelId="{E71FAED6-2B1E-4A32-A1AA-9843B8FDC8B9}">
      <dsp:nvSpPr>
        <dsp:cNvPr id="0" name=""/>
        <dsp:cNvSpPr/>
      </dsp:nvSpPr>
      <dsp:spPr>
        <a:xfrm>
          <a:off x="701769" y="2834122"/>
          <a:ext cx="2146228" cy="2146228"/>
        </a:xfrm>
        <a:prstGeom prst="roundRect">
          <a:avLst/>
        </a:prstGeom>
        <a:solidFill>
          <a:schemeClr val="accent5">
            <a:hueOff val="-5027653"/>
            <a:satOff val="0"/>
            <a:lumOff val="-6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dirty="0"/>
            <a:t>IDE: VS Code </a:t>
          </a:r>
          <a:endParaRPr lang="en-US" sz="2100" kern="1200" dirty="0"/>
        </a:p>
      </dsp:txBody>
      <dsp:txXfrm>
        <a:off x="806539" y="2938892"/>
        <a:ext cx="1936688" cy="1936688"/>
      </dsp:txXfrm>
    </dsp:sp>
    <dsp:sp modelId="{5ED3416E-1764-43EC-B2A5-959492980E3A}">
      <dsp:nvSpPr>
        <dsp:cNvPr id="0" name=""/>
        <dsp:cNvSpPr/>
      </dsp:nvSpPr>
      <dsp:spPr>
        <a:xfrm>
          <a:off x="3013092" y="2834122"/>
          <a:ext cx="2146228" cy="2146228"/>
        </a:xfrm>
        <a:prstGeom prst="roundRect">
          <a:avLst/>
        </a:prstGeom>
        <a:solidFill>
          <a:schemeClr val="accent5">
            <a:hueOff val="-7541480"/>
            <a:satOff val="0"/>
            <a:lumOff val="-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dirty="0"/>
            <a:t>Modules: Open CV, Media Pipe, AutoPy, NumPy</a:t>
          </a:r>
          <a:endParaRPr lang="en-US" sz="2100" kern="1200" dirty="0"/>
        </a:p>
      </dsp:txBody>
      <dsp:txXfrm>
        <a:off x="3117862" y="2938892"/>
        <a:ext cx="1936688" cy="193668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12/3/2022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dirty="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r>
              <a:rPr lang="en-US"/>
              <a:t>Click icon to add picture</a:t>
            </a:r>
            <a:endParaRPr lang="en-US" dirty="0"/>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lstStyle>
            <a:lvl1pPr algn="l">
              <a:defRPr sz="54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dirty="0"/>
              <a:t>Title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solidFill>
                  <a:schemeClr val="accent2"/>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anchor="b">
            <a:normAutofit/>
          </a:bodyPr>
          <a:lstStyle>
            <a:lvl1pPr algn="ctr">
              <a:defRPr sz="60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dirty="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a:lstStyle>
            <a:lvl1pPr>
              <a:defRPr>
                <a:solidFill>
                  <a:schemeClr val="bg1"/>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docs.opencv.org/4.6.0/" TargetMode="External"/><Relationship Id="rId2" Type="http://schemas.openxmlformats.org/officeDocument/2006/relationships/hyperlink" Target="https://www.w3schools.com/python/" TargetMode="External"/><Relationship Id="rId1" Type="http://schemas.openxmlformats.org/officeDocument/2006/relationships/slideLayout" Target="../slideLayouts/slideLayout10.xml"/><Relationship Id="rId5" Type="http://schemas.openxmlformats.org/officeDocument/2006/relationships/hyperlink" Target="https://www.tensorflow.org/" TargetMode="External"/><Relationship Id="rId4" Type="http://schemas.openxmlformats.org/officeDocument/2006/relationships/hyperlink" Target="https://google.github.io/mediapipe/solutions/hand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E3C5560-7A9C-489F-9148-18C5E1D0F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a:xfrm>
            <a:off x="1182450" y="590062"/>
            <a:ext cx="6780443" cy="2838938"/>
          </a:xfrm>
        </p:spPr>
        <p:txBody>
          <a:bodyPr>
            <a:normAutofit/>
          </a:bodyPr>
          <a:lstStyle/>
          <a:p>
            <a:r>
              <a:rPr lang="en-US" sz="5000" dirty="0"/>
              <a:t>Cursor control by hand gestures</a:t>
            </a:r>
          </a:p>
        </p:txBody>
      </p:sp>
      <p:sp>
        <p:nvSpPr>
          <p:cNvPr id="3" name="Subtitle 2">
            <a:extLst>
              <a:ext uri="{FF2B5EF4-FFF2-40B4-BE49-F238E27FC236}">
                <a16:creationId xmlns:a16="http://schemas.microsoft.com/office/drawing/2014/main" id="{A5F14073-9F68-4B7E-A576-26899D58C7A9}"/>
              </a:ext>
            </a:extLst>
          </p:cNvPr>
          <p:cNvSpPr>
            <a:spLocks noGrp="1"/>
          </p:cNvSpPr>
          <p:nvPr>
            <p:ph type="subTitle" idx="1"/>
          </p:nvPr>
        </p:nvSpPr>
        <p:spPr>
          <a:xfrm>
            <a:off x="1578046" y="4915422"/>
            <a:ext cx="4517954" cy="1198120"/>
          </a:xfrm>
        </p:spPr>
        <p:txBody>
          <a:bodyPr>
            <a:normAutofit/>
          </a:bodyPr>
          <a:lstStyle/>
          <a:p>
            <a:pPr algn="l"/>
            <a:r>
              <a:rPr lang="en-US" sz="1300" dirty="0"/>
              <a:t>Done By	- 	Priya Dharshini T</a:t>
            </a:r>
          </a:p>
          <a:p>
            <a:pPr algn="l"/>
            <a:r>
              <a:rPr lang="en-US" sz="1300" dirty="0"/>
              <a:t>Roll No.	-	2028MCA0040</a:t>
            </a:r>
          </a:p>
          <a:p>
            <a:pPr algn="l"/>
            <a:r>
              <a:rPr lang="en-US" sz="1300" dirty="0"/>
              <a:t>Reg. No.	-	67220200053</a:t>
            </a:r>
          </a:p>
          <a:p>
            <a:pPr algn="l"/>
            <a:r>
              <a:rPr lang="en-US" sz="1300" dirty="0"/>
              <a:t>Guidance	-	Dr. S. Bose</a:t>
            </a:r>
          </a:p>
        </p:txBody>
      </p:sp>
      <p:cxnSp>
        <p:nvCxnSpPr>
          <p:cNvPr id="11" name="Straight Connector 10">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4" name="Graphic 6" descr="Touch Pointer">
            <a:extLst>
              <a:ext uri="{FF2B5EF4-FFF2-40B4-BE49-F238E27FC236}">
                <a16:creationId xmlns:a16="http://schemas.microsoft.com/office/drawing/2014/main" id="{44DF409B-4A0E-A24A-7292-C7464A4D23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67261" y="4230803"/>
            <a:ext cx="2343143" cy="2343143"/>
          </a:xfrm>
          <a:prstGeom prst="rect">
            <a:avLst/>
          </a:prstGeom>
        </p:spPr>
      </p:pic>
      <p:sp>
        <p:nvSpPr>
          <p:cNvPr id="13"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20768" y="229592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a:p>
        </p:txBody>
      </p:sp>
      <p:sp>
        <p:nvSpPr>
          <p:cNvPr id="15"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29518" y="2756007"/>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a:p>
        </p:txBody>
      </p:sp>
      <p:sp>
        <p:nvSpPr>
          <p:cNvPr id="17"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58003" y="6344837"/>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a:p>
        </p:txBody>
      </p:sp>
    </p:spTree>
    <p:extLst>
      <p:ext uri="{BB962C8B-B14F-4D97-AF65-F5344CB8AC3E}">
        <p14:creationId xmlns:p14="http://schemas.microsoft.com/office/powerpoint/2010/main" val="114769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a:xfrm>
            <a:off x="1204686" y="563189"/>
            <a:ext cx="10149114" cy="766989"/>
          </a:xfrm>
        </p:spPr>
        <p:txBody>
          <a:bodyPr>
            <a:normAutofit fontScale="90000"/>
          </a:bodyPr>
          <a:lstStyle/>
          <a:p>
            <a:r>
              <a:rPr lang="en-US" sz="5400" dirty="0"/>
              <a:t>Project Work Plan</a:t>
            </a:r>
          </a:p>
        </p:txBody>
      </p:sp>
      <p:sp>
        <p:nvSpPr>
          <p:cNvPr id="7" name="Slide Number Placeholder 5">
            <a:extLst>
              <a:ext uri="{FF2B5EF4-FFF2-40B4-BE49-F238E27FC236}">
                <a16:creationId xmlns:a16="http://schemas.microsoft.com/office/drawing/2014/main" id="{4ECDE54D-4BD2-4764-A36A-8487DB61E7A6}"/>
              </a:ext>
            </a:extLst>
          </p:cNvPr>
          <p:cNvSpPr>
            <a:spLocks noGrp="1"/>
          </p:cNvSpPr>
          <p:nvPr>
            <p:ph type="sldNum" sz="quarter" idx="12"/>
          </p:nvPr>
        </p:nvSpPr>
        <p:spPr>
          <a:xfrm>
            <a:off x="8610600" y="6356350"/>
            <a:ext cx="2743200" cy="365125"/>
          </a:xfrm>
        </p:spPr>
        <p:txBody>
          <a:bodyPr/>
          <a:lstStyle/>
          <a:p>
            <a:fld id="{D8DA9DAA-006C-4F4B-980E-E3DF019B24E2}" type="slidenum">
              <a:rPr lang="en-US" b="1" cap="all" spc="100" smtClean="0">
                <a:solidFill>
                  <a:schemeClr val="accent2"/>
                </a:solidFill>
              </a:rPr>
              <a:t>10</a:t>
            </a:fld>
            <a:endParaRPr lang="en-US" b="1" cap="all" spc="100" dirty="0">
              <a:solidFill>
                <a:schemeClr val="accent2"/>
              </a:solidFill>
            </a:endParaRPr>
          </a:p>
        </p:txBody>
      </p:sp>
      <p:graphicFrame>
        <p:nvGraphicFramePr>
          <p:cNvPr id="2" name="Table 1">
            <a:extLst>
              <a:ext uri="{FF2B5EF4-FFF2-40B4-BE49-F238E27FC236}">
                <a16:creationId xmlns:a16="http://schemas.microsoft.com/office/drawing/2014/main" id="{4615A28F-AA8F-7DE7-0BB1-EF1E940F8EA5}"/>
              </a:ext>
            </a:extLst>
          </p:cNvPr>
          <p:cNvGraphicFramePr>
            <a:graphicFrameLocks noGrp="1"/>
          </p:cNvGraphicFramePr>
          <p:nvPr>
            <p:extLst>
              <p:ext uri="{D42A27DB-BD31-4B8C-83A1-F6EECF244321}">
                <p14:modId xmlns:p14="http://schemas.microsoft.com/office/powerpoint/2010/main" val="4262864371"/>
              </p:ext>
            </p:extLst>
          </p:nvPr>
        </p:nvGraphicFramePr>
        <p:xfrm>
          <a:off x="1204686" y="1508125"/>
          <a:ext cx="10149115" cy="4670277"/>
        </p:xfrm>
        <a:graphic>
          <a:graphicData uri="http://schemas.openxmlformats.org/drawingml/2006/table">
            <a:tbl>
              <a:tblPr firstRow="1" firstCol="1" bandRow="1">
                <a:tableStyleId>{21E4AEA4-8DFA-4A89-87EB-49C32662AFE0}</a:tableStyleId>
              </a:tblPr>
              <a:tblGrid>
                <a:gridCol w="1111430">
                  <a:extLst>
                    <a:ext uri="{9D8B030D-6E8A-4147-A177-3AD203B41FA5}">
                      <a16:colId xmlns:a16="http://schemas.microsoft.com/office/drawing/2014/main" val="3447119544"/>
                    </a:ext>
                  </a:extLst>
                </a:gridCol>
                <a:gridCol w="4471595">
                  <a:extLst>
                    <a:ext uri="{9D8B030D-6E8A-4147-A177-3AD203B41FA5}">
                      <a16:colId xmlns:a16="http://schemas.microsoft.com/office/drawing/2014/main" val="1746882912"/>
                    </a:ext>
                  </a:extLst>
                </a:gridCol>
                <a:gridCol w="1864009">
                  <a:extLst>
                    <a:ext uri="{9D8B030D-6E8A-4147-A177-3AD203B41FA5}">
                      <a16:colId xmlns:a16="http://schemas.microsoft.com/office/drawing/2014/main" val="1954862603"/>
                    </a:ext>
                  </a:extLst>
                </a:gridCol>
                <a:gridCol w="2702081">
                  <a:extLst>
                    <a:ext uri="{9D8B030D-6E8A-4147-A177-3AD203B41FA5}">
                      <a16:colId xmlns:a16="http://schemas.microsoft.com/office/drawing/2014/main" val="1004329280"/>
                    </a:ext>
                  </a:extLst>
                </a:gridCol>
              </a:tblGrid>
              <a:tr h="270000">
                <a:tc gridSpan="4">
                  <a:txBody>
                    <a:bodyPr/>
                    <a:lstStyle/>
                    <a:p>
                      <a:pPr marL="457200" algn="ctr"/>
                      <a:r>
                        <a:rPr lang="en-US" sz="1200" dirty="0">
                          <a:effectLst/>
                        </a:rPr>
                        <a:t>Project Work Plan</a:t>
                      </a:r>
                      <a:endParaRPr lang="en-IN" sz="1200" dirty="0">
                        <a:effectLst/>
                        <a:latin typeface="Arial" panose="020B0604020202020204" pitchFamily="34" charset="0"/>
                        <a:ea typeface="Arial" panose="020B0604020202020204" pitchFamily="34" charset="0"/>
                        <a:cs typeface="Times New Roman" panose="02020603050405020304" pitchFamily="18" charset="0"/>
                      </a:endParaRPr>
                    </a:p>
                  </a:txBody>
                  <a:tcPr marL="61383" marR="61383" marT="0" marB="0" anchor="ctr">
                    <a:solidFill>
                      <a:srgbClr val="2840FF"/>
                    </a:solidFill>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899350331"/>
                  </a:ext>
                </a:extLst>
              </a:tr>
              <a:tr h="270000">
                <a:tc gridSpan="4">
                  <a:txBody>
                    <a:bodyPr/>
                    <a:lstStyle/>
                    <a:p>
                      <a:pPr marL="457200" algn="ctr"/>
                      <a:r>
                        <a:rPr lang="en-US" sz="1200" dirty="0">
                          <a:effectLst/>
                        </a:rPr>
                        <a:t>Cursor Control by Hand Gestures</a:t>
                      </a:r>
                      <a:endParaRPr lang="en-IN" sz="1200" dirty="0">
                        <a:effectLst/>
                        <a:latin typeface="Arial" panose="020B0604020202020204" pitchFamily="34" charset="0"/>
                        <a:ea typeface="Arial" panose="020B0604020202020204" pitchFamily="34" charset="0"/>
                        <a:cs typeface="Times New Roman" panose="02020603050405020304" pitchFamily="18" charset="0"/>
                      </a:endParaRPr>
                    </a:p>
                  </a:txBody>
                  <a:tcPr marL="61383" marR="61383" marT="0" marB="0" anchor="ct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585423518"/>
                  </a:ext>
                </a:extLst>
              </a:tr>
              <a:tr h="270000">
                <a:tc gridSpan="4">
                  <a:txBody>
                    <a:bodyPr/>
                    <a:lstStyle/>
                    <a:p>
                      <a:pPr marL="457200" algn="ctr"/>
                      <a:r>
                        <a:rPr lang="en-US" sz="1200" dirty="0">
                          <a:effectLst/>
                        </a:rPr>
                        <a:t>Done by – Priya Dharshini T</a:t>
                      </a:r>
                      <a:endParaRPr lang="en-IN" sz="1200" dirty="0">
                        <a:effectLst/>
                        <a:latin typeface="Arial" panose="020B0604020202020204" pitchFamily="34" charset="0"/>
                        <a:ea typeface="Arial" panose="020B0604020202020204" pitchFamily="34" charset="0"/>
                        <a:cs typeface="Times New Roman" panose="02020603050405020304" pitchFamily="18" charset="0"/>
                      </a:endParaRPr>
                    </a:p>
                  </a:txBody>
                  <a:tcPr marL="61383" marR="61383" marT="0" marB="0" anchor="ct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722901844"/>
                  </a:ext>
                </a:extLst>
              </a:tr>
              <a:tr h="750231">
                <a:tc>
                  <a:txBody>
                    <a:bodyPr/>
                    <a:lstStyle/>
                    <a:p>
                      <a:pPr marL="457200" algn="ctr"/>
                      <a:r>
                        <a:rPr lang="en-US" sz="1000" dirty="0">
                          <a:effectLst/>
                        </a:rPr>
                        <a:t>S. No.</a:t>
                      </a:r>
                      <a:endParaRPr lang="en-IN" sz="1000" dirty="0">
                        <a:effectLst/>
                        <a:latin typeface="Arial" panose="020B0604020202020204" pitchFamily="34" charset="0"/>
                        <a:ea typeface="Arial" panose="020B0604020202020204" pitchFamily="34" charset="0"/>
                        <a:cs typeface="Times New Roman" panose="02020603050405020304" pitchFamily="18" charset="0"/>
                      </a:endParaRPr>
                    </a:p>
                  </a:txBody>
                  <a:tcPr marL="61383" marR="61383" marT="0" marB="0" anchor="ctr"/>
                </a:tc>
                <a:tc>
                  <a:txBody>
                    <a:bodyPr/>
                    <a:lstStyle/>
                    <a:p>
                      <a:pPr marL="457200" algn="ctr"/>
                      <a:r>
                        <a:rPr lang="en-US" sz="1000" dirty="0">
                          <a:effectLst/>
                        </a:rPr>
                        <a:t>WORK</a:t>
                      </a:r>
                      <a:endParaRPr lang="en-IN" sz="1000" dirty="0">
                        <a:effectLst/>
                        <a:latin typeface="Arial" panose="020B0604020202020204" pitchFamily="34" charset="0"/>
                        <a:ea typeface="Arial" panose="020B0604020202020204" pitchFamily="34" charset="0"/>
                        <a:cs typeface="Times New Roman" panose="02020603050405020304" pitchFamily="18" charset="0"/>
                      </a:endParaRPr>
                    </a:p>
                  </a:txBody>
                  <a:tcPr marL="61383" marR="61383" marT="0" marB="0" anchor="ctr"/>
                </a:tc>
                <a:tc>
                  <a:txBody>
                    <a:bodyPr/>
                    <a:lstStyle/>
                    <a:p>
                      <a:pPr marL="457200" algn="ctr"/>
                      <a:r>
                        <a:rPr lang="en-US" sz="1000" dirty="0">
                          <a:effectLst/>
                        </a:rPr>
                        <a:t>STATUS</a:t>
                      </a:r>
                      <a:endParaRPr lang="en-IN" sz="1000" dirty="0">
                        <a:effectLst/>
                        <a:latin typeface="Arial" panose="020B0604020202020204" pitchFamily="34" charset="0"/>
                        <a:ea typeface="Arial" panose="020B0604020202020204" pitchFamily="34" charset="0"/>
                        <a:cs typeface="Times New Roman" panose="02020603050405020304" pitchFamily="18" charset="0"/>
                      </a:endParaRPr>
                    </a:p>
                  </a:txBody>
                  <a:tcPr marL="61383" marR="61383" marT="0" marB="0" anchor="ctr"/>
                </a:tc>
                <a:tc>
                  <a:txBody>
                    <a:bodyPr/>
                    <a:lstStyle/>
                    <a:p>
                      <a:pPr marL="457200" algn="ctr"/>
                      <a:r>
                        <a:rPr lang="en-US" sz="1000" dirty="0">
                          <a:effectLst/>
                        </a:rPr>
                        <a:t>TIMELINE</a:t>
                      </a:r>
                      <a:endParaRPr lang="en-IN" sz="1000" dirty="0">
                        <a:effectLst/>
                        <a:latin typeface="Arial" panose="020B0604020202020204" pitchFamily="34" charset="0"/>
                        <a:ea typeface="Arial" panose="020B0604020202020204" pitchFamily="34" charset="0"/>
                        <a:cs typeface="Times New Roman" panose="02020603050405020304" pitchFamily="18" charset="0"/>
                      </a:endParaRPr>
                    </a:p>
                  </a:txBody>
                  <a:tcPr marL="61383" marR="61383" marT="0" marB="0" anchor="ctr"/>
                </a:tc>
                <a:extLst>
                  <a:ext uri="{0D108BD9-81ED-4DB2-BD59-A6C34878D82A}">
                    <a16:rowId xmlns:a16="http://schemas.microsoft.com/office/drawing/2014/main" val="2114271949"/>
                  </a:ext>
                </a:extLst>
              </a:tr>
              <a:tr h="327373">
                <a:tc>
                  <a:txBody>
                    <a:bodyPr/>
                    <a:lstStyle/>
                    <a:p>
                      <a:pPr marL="457200"/>
                      <a:r>
                        <a:rPr lang="en-US" sz="1100" dirty="0">
                          <a:effectLst/>
                        </a:rPr>
                        <a:t>1.</a:t>
                      </a:r>
                      <a:endParaRPr lang="en-IN" sz="1000" dirty="0">
                        <a:effectLst/>
                        <a:latin typeface="Arial" panose="020B0604020202020204" pitchFamily="34" charset="0"/>
                        <a:ea typeface="Arial" panose="020B0604020202020204" pitchFamily="34" charset="0"/>
                        <a:cs typeface="Times New Roman" panose="02020603050405020304" pitchFamily="18" charset="0"/>
                      </a:endParaRPr>
                    </a:p>
                  </a:txBody>
                  <a:tcPr marL="61383" marR="61383" marT="0" marB="0" anchor="ctr"/>
                </a:tc>
                <a:tc>
                  <a:txBody>
                    <a:bodyPr/>
                    <a:lstStyle/>
                    <a:p>
                      <a:pPr marL="457200"/>
                      <a:r>
                        <a:rPr lang="en-US" sz="1100">
                          <a:effectLst/>
                        </a:rPr>
                        <a:t>Capture video using Open CV</a:t>
                      </a:r>
                      <a:endParaRPr lang="en-IN" sz="1000">
                        <a:effectLst/>
                        <a:latin typeface="Arial" panose="020B0604020202020204" pitchFamily="34" charset="0"/>
                        <a:ea typeface="Arial" panose="020B0604020202020204" pitchFamily="34" charset="0"/>
                        <a:cs typeface="Times New Roman" panose="02020603050405020304" pitchFamily="18" charset="0"/>
                      </a:endParaRPr>
                    </a:p>
                  </a:txBody>
                  <a:tcPr marL="61383" marR="61383" marT="0" marB="0" anchor="ctr"/>
                </a:tc>
                <a:tc>
                  <a:txBody>
                    <a:bodyPr/>
                    <a:lstStyle/>
                    <a:p>
                      <a:pPr marL="457200" algn="ctr"/>
                      <a:r>
                        <a:rPr lang="en-US" sz="1100">
                          <a:effectLst/>
                        </a:rPr>
                        <a:t>Completed</a:t>
                      </a:r>
                      <a:endParaRPr lang="en-IN" sz="1000">
                        <a:effectLst/>
                        <a:latin typeface="Arial" panose="020B0604020202020204" pitchFamily="34" charset="0"/>
                        <a:ea typeface="Arial" panose="020B0604020202020204" pitchFamily="34" charset="0"/>
                        <a:cs typeface="Times New Roman" panose="02020603050405020304" pitchFamily="18" charset="0"/>
                      </a:endParaRPr>
                    </a:p>
                  </a:txBody>
                  <a:tcPr marL="61383" marR="61383" marT="0" marB="0" anchor="ctr"/>
                </a:tc>
                <a:tc>
                  <a:txBody>
                    <a:bodyPr/>
                    <a:lstStyle/>
                    <a:p>
                      <a:pPr marL="457200"/>
                      <a:r>
                        <a:rPr lang="en-US" sz="1100">
                          <a:effectLst/>
                        </a:rPr>
                        <a:t>-</a:t>
                      </a:r>
                      <a:endParaRPr lang="en-IN" sz="1000">
                        <a:effectLst/>
                        <a:latin typeface="Arial" panose="020B0604020202020204" pitchFamily="34" charset="0"/>
                        <a:ea typeface="Arial" panose="020B0604020202020204" pitchFamily="34" charset="0"/>
                        <a:cs typeface="Times New Roman" panose="02020603050405020304" pitchFamily="18" charset="0"/>
                      </a:endParaRPr>
                    </a:p>
                  </a:txBody>
                  <a:tcPr marL="61383" marR="61383" marT="0" marB="0" anchor="ctr"/>
                </a:tc>
                <a:extLst>
                  <a:ext uri="{0D108BD9-81ED-4DB2-BD59-A6C34878D82A}">
                    <a16:rowId xmlns:a16="http://schemas.microsoft.com/office/drawing/2014/main" val="32076761"/>
                  </a:ext>
                </a:extLst>
              </a:tr>
              <a:tr h="327373">
                <a:tc>
                  <a:txBody>
                    <a:bodyPr/>
                    <a:lstStyle/>
                    <a:p>
                      <a:pPr marL="457200"/>
                      <a:r>
                        <a:rPr lang="en-US" sz="1100">
                          <a:effectLst/>
                        </a:rPr>
                        <a:t>2.</a:t>
                      </a:r>
                      <a:endParaRPr lang="en-IN" sz="1000">
                        <a:effectLst/>
                        <a:latin typeface="Arial" panose="020B0604020202020204" pitchFamily="34" charset="0"/>
                        <a:ea typeface="Arial" panose="020B0604020202020204" pitchFamily="34" charset="0"/>
                        <a:cs typeface="Times New Roman" panose="02020603050405020304" pitchFamily="18" charset="0"/>
                      </a:endParaRPr>
                    </a:p>
                  </a:txBody>
                  <a:tcPr marL="61383" marR="61383" marT="0" marB="0" anchor="ctr"/>
                </a:tc>
                <a:tc>
                  <a:txBody>
                    <a:bodyPr/>
                    <a:lstStyle/>
                    <a:p>
                      <a:pPr marL="457200"/>
                      <a:r>
                        <a:rPr lang="en-US" sz="1100" dirty="0">
                          <a:effectLst/>
                        </a:rPr>
                        <a:t>Detection using Media Pipe Hand Tracking</a:t>
                      </a:r>
                      <a:endParaRPr lang="en-IN" sz="1000" dirty="0">
                        <a:effectLst/>
                        <a:latin typeface="Arial" panose="020B0604020202020204" pitchFamily="34" charset="0"/>
                        <a:ea typeface="Arial" panose="020B0604020202020204" pitchFamily="34" charset="0"/>
                        <a:cs typeface="Times New Roman" panose="02020603050405020304" pitchFamily="18" charset="0"/>
                      </a:endParaRPr>
                    </a:p>
                  </a:txBody>
                  <a:tcPr marL="61383" marR="61383" marT="0" marB="0" anchor="ctr"/>
                </a:tc>
                <a:tc>
                  <a:txBody>
                    <a:bodyPr/>
                    <a:lstStyle/>
                    <a:p>
                      <a:pPr marL="457200" algn="ctr"/>
                      <a:r>
                        <a:rPr lang="en-US" sz="1100">
                          <a:effectLst/>
                        </a:rPr>
                        <a:t>Completed</a:t>
                      </a:r>
                      <a:endParaRPr lang="en-IN" sz="1000">
                        <a:effectLst/>
                        <a:latin typeface="Arial" panose="020B0604020202020204" pitchFamily="34" charset="0"/>
                        <a:ea typeface="Arial" panose="020B0604020202020204" pitchFamily="34" charset="0"/>
                        <a:cs typeface="Times New Roman" panose="02020603050405020304" pitchFamily="18" charset="0"/>
                      </a:endParaRPr>
                    </a:p>
                  </a:txBody>
                  <a:tcPr marL="61383" marR="61383" marT="0" marB="0" anchor="ctr"/>
                </a:tc>
                <a:tc>
                  <a:txBody>
                    <a:bodyPr/>
                    <a:lstStyle/>
                    <a:p>
                      <a:pPr marL="457200"/>
                      <a:r>
                        <a:rPr lang="en-US" sz="1100">
                          <a:effectLst/>
                        </a:rPr>
                        <a:t>-</a:t>
                      </a:r>
                      <a:endParaRPr lang="en-IN" sz="1000">
                        <a:effectLst/>
                        <a:latin typeface="Arial" panose="020B0604020202020204" pitchFamily="34" charset="0"/>
                        <a:ea typeface="Arial" panose="020B0604020202020204" pitchFamily="34" charset="0"/>
                        <a:cs typeface="Times New Roman" panose="02020603050405020304" pitchFamily="18" charset="0"/>
                      </a:endParaRPr>
                    </a:p>
                  </a:txBody>
                  <a:tcPr marL="61383" marR="61383" marT="0" marB="0" anchor="ctr"/>
                </a:tc>
                <a:extLst>
                  <a:ext uri="{0D108BD9-81ED-4DB2-BD59-A6C34878D82A}">
                    <a16:rowId xmlns:a16="http://schemas.microsoft.com/office/drawing/2014/main" val="590117917"/>
                  </a:ext>
                </a:extLst>
              </a:tr>
              <a:tr h="491060">
                <a:tc>
                  <a:txBody>
                    <a:bodyPr/>
                    <a:lstStyle/>
                    <a:p>
                      <a:pPr marL="457200"/>
                      <a:r>
                        <a:rPr lang="en-US" sz="1100">
                          <a:effectLst/>
                        </a:rPr>
                        <a:t>3.</a:t>
                      </a:r>
                      <a:endParaRPr lang="en-IN" sz="1000">
                        <a:effectLst/>
                        <a:latin typeface="Arial" panose="020B0604020202020204" pitchFamily="34" charset="0"/>
                        <a:ea typeface="Arial" panose="020B0604020202020204" pitchFamily="34" charset="0"/>
                        <a:cs typeface="Times New Roman" panose="02020603050405020304" pitchFamily="18" charset="0"/>
                      </a:endParaRPr>
                    </a:p>
                  </a:txBody>
                  <a:tcPr marL="61383" marR="61383" marT="0" marB="0" anchor="ctr"/>
                </a:tc>
                <a:tc>
                  <a:txBody>
                    <a:bodyPr/>
                    <a:lstStyle/>
                    <a:p>
                      <a:pPr marL="457200"/>
                      <a:r>
                        <a:rPr lang="en-US" sz="1100" dirty="0">
                          <a:effectLst/>
                        </a:rPr>
                        <a:t>Cursor Moving Mode</a:t>
                      </a:r>
                      <a:endParaRPr lang="en-IN" sz="1000" dirty="0">
                        <a:effectLst/>
                        <a:latin typeface="Arial" panose="020B0604020202020204" pitchFamily="34" charset="0"/>
                        <a:ea typeface="Arial" panose="020B0604020202020204" pitchFamily="34" charset="0"/>
                        <a:cs typeface="Times New Roman" panose="02020603050405020304" pitchFamily="18" charset="0"/>
                      </a:endParaRPr>
                    </a:p>
                  </a:txBody>
                  <a:tcPr marL="61383" marR="61383" marT="0" marB="0" anchor="ctr"/>
                </a:tc>
                <a:tc>
                  <a:txBody>
                    <a:bodyPr/>
                    <a:lstStyle/>
                    <a:p>
                      <a:pPr marL="457200" algn="ctr"/>
                      <a:r>
                        <a:rPr lang="en-US" sz="1100">
                          <a:effectLst/>
                        </a:rPr>
                        <a:t>In progress</a:t>
                      </a:r>
                      <a:endParaRPr lang="en-IN" sz="1000">
                        <a:effectLst/>
                        <a:latin typeface="Arial" panose="020B0604020202020204" pitchFamily="34" charset="0"/>
                        <a:ea typeface="Arial" panose="020B0604020202020204" pitchFamily="34" charset="0"/>
                        <a:cs typeface="Times New Roman" panose="02020603050405020304" pitchFamily="18" charset="0"/>
                      </a:endParaRPr>
                    </a:p>
                  </a:txBody>
                  <a:tcPr marL="61383" marR="61383" marT="0" marB="0" anchor="ctr"/>
                </a:tc>
                <a:tc>
                  <a:txBody>
                    <a:bodyPr/>
                    <a:lstStyle/>
                    <a:p>
                      <a:pPr marL="457200"/>
                      <a:r>
                        <a:rPr lang="en-US" sz="1100">
                          <a:effectLst/>
                        </a:rPr>
                        <a:t>2 weeks</a:t>
                      </a:r>
                      <a:endParaRPr lang="en-IN" sz="1000">
                        <a:effectLst/>
                        <a:latin typeface="Arial" panose="020B0604020202020204" pitchFamily="34" charset="0"/>
                        <a:ea typeface="Arial" panose="020B0604020202020204" pitchFamily="34" charset="0"/>
                        <a:cs typeface="Times New Roman" panose="02020603050405020304" pitchFamily="18" charset="0"/>
                      </a:endParaRPr>
                    </a:p>
                  </a:txBody>
                  <a:tcPr marL="61383" marR="61383" marT="0" marB="0" anchor="ctr"/>
                </a:tc>
                <a:extLst>
                  <a:ext uri="{0D108BD9-81ED-4DB2-BD59-A6C34878D82A}">
                    <a16:rowId xmlns:a16="http://schemas.microsoft.com/office/drawing/2014/main" val="3595598239"/>
                  </a:ext>
                </a:extLst>
              </a:tr>
              <a:tr h="491060">
                <a:tc>
                  <a:txBody>
                    <a:bodyPr/>
                    <a:lstStyle/>
                    <a:p>
                      <a:pPr marL="457200"/>
                      <a:r>
                        <a:rPr lang="en-US" sz="1100">
                          <a:effectLst/>
                        </a:rPr>
                        <a:t>4.</a:t>
                      </a:r>
                      <a:endParaRPr lang="en-IN" sz="1000">
                        <a:effectLst/>
                        <a:latin typeface="Arial" panose="020B0604020202020204" pitchFamily="34" charset="0"/>
                        <a:ea typeface="Arial" panose="020B0604020202020204" pitchFamily="34" charset="0"/>
                        <a:cs typeface="Times New Roman" panose="02020603050405020304" pitchFamily="18" charset="0"/>
                      </a:endParaRPr>
                    </a:p>
                  </a:txBody>
                  <a:tcPr marL="61383" marR="61383" marT="0" marB="0" anchor="ctr"/>
                </a:tc>
                <a:tc>
                  <a:txBody>
                    <a:bodyPr/>
                    <a:lstStyle/>
                    <a:p>
                      <a:pPr marL="457200"/>
                      <a:r>
                        <a:rPr lang="en-US" sz="1100" dirty="0">
                          <a:effectLst/>
                        </a:rPr>
                        <a:t>Mouse Movement Control</a:t>
                      </a:r>
                      <a:endParaRPr lang="en-IN" sz="1000" dirty="0">
                        <a:effectLst/>
                        <a:latin typeface="Arial" panose="020B0604020202020204" pitchFamily="34" charset="0"/>
                        <a:ea typeface="Arial" panose="020B0604020202020204" pitchFamily="34" charset="0"/>
                        <a:cs typeface="Times New Roman" panose="02020603050405020304" pitchFamily="18" charset="0"/>
                      </a:endParaRPr>
                    </a:p>
                  </a:txBody>
                  <a:tcPr marL="61383" marR="61383" marT="0" marB="0" anchor="ctr"/>
                </a:tc>
                <a:tc>
                  <a:txBody>
                    <a:bodyPr/>
                    <a:lstStyle/>
                    <a:p>
                      <a:pPr marL="457200" algn="ctr"/>
                      <a:r>
                        <a:rPr lang="en-US" sz="1100">
                          <a:effectLst/>
                        </a:rPr>
                        <a:t>In progress</a:t>
                      </a:r>
                      <a:endParaRPr lang="en-IN" sz="1000">
                        <a:effectLst/>
                        <a:latin typeface="Arial" panose="020B0604020202020204" pitchFamily="34" charset="0"/>
                        <a:ea typeface="Arial" panose="020B0604020202020204" pitchFamily="34" charset="0"/>
                        <a:cs typeface="Times New Roman" panose="02020603050405020304" pitchFamily="18" charset="0"/>
                      </a:endParaRPr>
                    </a:p>
                  </a:txBody>
                  <a:tcPr marL="61383" marR="61383" marT="0" marB="0" anchor="ctr"/>
                </a:tc>
                <a:tc>
                  <a:txBody>
                    <a:bodyPr/>
                    <a:lstStyle/>
                    <a:p>
                      <a:pPr marL="457200"/>
                      <a:r>
                        <a:rPr lang="en-US" sz="1100">
                          <a:effectLst/>
                        </a:rPr>
                        <a:t>2 weeks</a:t>
                      </a:r>
                      <a:endParaRPr lang="en-IN" sz="1000">
                        <a:effectLst/>
                        <a:latin typeface="Arial" panose="020B0604020202020204" pitchFamily="34" charset="0"/>
                        <a:ea typeface="Arial" panose="020B0604020202020204" pitchFamily="34" charset="0"/>
                        <a:cs typeface="Times New Roman" panose="02020603050405020304" pitchFamily="18" charset="0"/>
                      </a:endParaRPr>
                    </a:p>
                  </a:txBody>
                  <a:tcPr marL="61383" marR="61383" marT="0" marB="0" anchor="ctr"/>
                </a:tc>
                <a:extLst>
                  <a:ext uri="{0D108BD9-81ED-4DB2-BD59-A6C34878D82A}">
                    <a16:rowId xmlns:a16="http://schemas.microsoft.com/office/drawing/2014/main" val="2180447006"/>
                  </a:ext>
                </a:extLst>
              </a:tr>
              <a:tr h="491060">
                <a:tc>
                  <a:txBody>
                    <a:bodyPr/>
                    <a:lstStyle/>
                    <a:p>
                      <a:pPr marL="457200"/>
                      <a:r>
                        <a:rPr lang="en-US" sz="1100">
                          <a:effectLst/>
                        </a:rPr>
                        <a:t>5.</a:t>
                      </a:r>
                      <a:endParaRPr lang="en-IN" sz="1000">
                        <a:effectLst/>
                        <a:latin typeface="Arial" panose="020B0604020202020204" pitchFamily="34" charset="0"/>
                        <a:ea typeface="Arial" panose="020B0604020202020204" pitchFamily="34" charset="0"/>
                        <a:cs typeface="Times New Roman" panose="02020603050405020304" pitchFamily="18" charset="0"/>
                      </a:endParaRPr>
                    </a:p>
                  </a:txBody>
                  <a:tcPr marL="61383" marR="61383" marT="0" marB="0" anchor="ctr"/>
                </a:tc>
                <a:tc>
                  <a:txBody>
                    <a:bodyPr/>
                    <a:lstStyle/>
                    <a:p>
                      <a:pPr marL="457200"/>
                      <a:r>
                        <a:rPr lang="en-US" sz="1100" dirty="0">
                          <a:effectLst/>
                        </a:rPr>
                        <a:t>Mouse Click Mode</a:t>
                      </a:r>
                      <a:endParaRPr lang="en-IN" sz="1000" dirty="0">
                        <a:effectLst/>
                        <a:latin typeface="Arial" panose="020B0604020202020204" pitchFamily="34" charset="0"/>
                        <a:ea typeface="Arial" panose="020B0604020202020204" pitchFamily="34" charset="0"/>
                        <a:cs typeface="Times New Roman" panose="02020603050405020304" pitchFamily="18" charset="0"/>
                      </a:endParaRPr>
                    </a:p>
                  </a:txBody>
                  <a:tcPr marL="61383" marR="61383" marT="0" marB="0" anchor="ctr"/>
                </a:tc>
                <a:tc>
                  <a:txBody>
                    <a:bodyPr/>
                    <a:lstStyle/>
                    <a:p>
                      <a:pPr marL="457200" algn="ctr"/>
                      <a:r>
                        <a:rPr lang="en-US" sz="1100">
                          <a:effectLst/>
                        </a:rPr>
                        <a:t>In progress</a:t>
                      </a:r>
                      <a:endParaRPr lang="en-IN" sz="1000">
                        <a:effectLst/>
                        <a:latin typeface="Arial" panose="020B0604020202020204" pitchFamily="34" charset="0"/>
                        <a:ea typeface="Arial" panose="020B0604020202020204" pitchFamily="34" charset="0"/>
                        <a:cs typeface="Times New Roman" panose="02020603050405020304" pitchFamily="18" charset="0"/>
                      </a:endParaRPr>
                    </a:p>
                  </a:txBody>
                  <a:tcPr marL="61383" marR="61383" marT="0" marB="0" anchor="ctr"/>
                </a:tc>
                <a:tc>
                  <a:txBody>
                    <a:bodyPr/>
                    <a:lstStyle/>
                    <a:p>
                      <a:pPr marL="457200"/>
                      <a:r>
                        <a:rPr lang="en-US" sz="1100">
                          <a:effectLst/>
                        </a:rPr>
                        <a:t>2 weeks</a:t>
                      </a:r>
                      <a:endParaRPr lang="en-IN" sz="1000">
                        <a:effectLst/>
                        <a:latin typeface="Arial" panose="020B0604020202020204" pitchFamily="34" charset="0"/>
                        <a:ea typeface="Arial" panose="020B0604020202020204" pitchFamily="34" charset="0"/>
                        <a:cs typeface="Times New Roman" panose="02020603050405020304" pitchFamily="18" charset="0"/>
                      </a:endParaRPr>
                    </a:p>
                  </a:txBody>
                  <a:tcPr marL="61383" marR="61383" marT="0" marB="0" anchor="ctr"/>
                </a:tc>
                <a:extLst>
                  <a:ext uri="{0D108BD9-81ED-4DB2-BD59-A6C34878D82A}">
                    <a16:rowId xmlns:a16="http://schemas.microsoft.com/office/drawing/2014/main" val="3320472400"/>
                  </a:ext>
                </a:extLst>
              </a:tr>
              <a:tr h="491060">
                <a:tc>
                  <a:txBody>
                    <a:bodyPr/>
                    <a:lstStyle/>
                    <a:p>
                      <a:pPr marL="457200"/>
                      <a:r>
                        <a:rPr lang="en-US" sz="1100">
                          <a:effectLst/>
                        </a:rPr>
                        <a:t>6.</a:t>
                      </a:r>
                      <a:endParaRPr lang="en-IN" sz="1000">
                        <a:effectLst/>
                        <a:latin typeface="Arial" panose="020B0604020202020204" pitchFamily="34" charset="0"/>
                        <a:ea typeface="Arial" panose="020B0604020202020204" pitchFamily="34" charset="0"/>
                        <a:cs typeface="Times New Roman" panose="02020603050405020304" pitchFamily="18" charset="0"/>
                      </a:endParaRPr>
                    </a:p>
                  </a:txBody>
                  <a:tcPr marL="61383" marR="61383" marT="0" marB="0" anchor="ctr"/>
                </a:tc>
                <a:tc>
                  <a:txBody>
                    <a:bodyPr/>
                    <a:lstStyle/>
                    <a:p>
                      <a:pPr marL="457200"/>
                      <a:r>
                        <a:rPr lang="en-US" sz="1100">
                          <a:effectLst/>
                        </a:rPr>
                        <a:t>Capture Frame Rate</a:t>
                      </a:r>
                      <a:endParaRPr lang="en-IN" sz="1000">
                        <a:effectLst/>
                        <a:latin typeface="Arial" panose="020B0604020202020204" pitchFamily="34" charset="0"/>
                        <a:ea typeface="Arial" panose="020B0604020202020204" pitchFamily="34" charset="0"/>
                        <a:cs typeface="Times New Roman" panose="02020603050405020304" pitchFamily="18" charset="0"/>
                      </a:endParaRPr>
                    </a:p>
                  </a:txBody>
                  <a:tcPr marL="61383" marR="61383" marT="0" marB="0" anchor="ctr"/>
                </a:tc>
                <a:tc>
                  <a:txBody>
                    <a:bodyPr/>
                    <a:lstStyle/>
                    <a:p>
                      <a:pPr marL="457200" algn="ctr"/>
                      <a:r>
                        <a:rPr lang="en-US" sz="1100" dirty="0">
                          <a:effectLst/>
                        </a:rPr>
                        <a:t>In progress</a:t>
                      </a:r>
                      <a:endParaRPr lang="en-IN" sz="1000" dirty="0">
                        <a:effectLst/>
                        <a:latin typeface="Arial" panose="020B0604020202020204" pitchFamily="34" charset="0"/>
                        <a:ea typeface="Arial" panose="020B0604020202020204" pitchFamily="34" charset="0"/>
                        <a:cs typeface="Times New Roman" panose="02020603050405020304" pitchFamily="18" charset="0"/>
                      </a:endParaRPr>
                    </a:p>
                  </a:txBody>
                  <a:tcPr marL="61383" marR="61383" marT="0" marB="0" anchor="ctr"/>
                </a:tc>
                <a:tc>
                  <a:txBody>
                    <a:bodyPr/>
                    <a:lstStyle/>
                    <a:p>
                      <a:pPr marL="457200"/>
                      <a:r>
                        <a:rPr lang="en-US" sz="1100">
                          <a:effectLst/>
                        </a:rPr>
                        <a:t>2 weeks</a:t>
                      </a:r>
                      <a:endParaRPr lang="en-IN" sz="1000">
                        <a:effectLst/>
                        <a:latin typeface="Arial" panose="020B0604020202020204" pitchFamily="34" charset="0"/>
                        <a:ea typeface="Arial" panose="020B0604020202020204" pitchFamily="34" charset="0"/>
                        <a:cs typeface="Times New Roman" panose="02020603050405020304" pitchFamily="18" charset="0"/>
                      </a:endParaRPr>
                    </a:p>
                  </a:txBody>
                  <a:tcPr marL="61383" marR="61383" marT="0" marB="0" anchor="ctr"/>
                </a:tc>
                <a:extLst>
                  <a:ext uri="{0D108BD9-81ED-4DB2-BD59-A6C34878D82A}">
                    <a16:rowId xmlns:a16="http://schemas.microsoft.com/office/drawing/2014/main" val="3308786172"/>
                  </a:ext>
                </a:extLst>
              </a:tr>
              <a:tr h="491060">
                <a:tc>
                  <a:txBody>
                    <a:bodyPr/>
                    <a:lstStyle/>
                    <a:p>
                      <a:pPr marL="457200"/>
                      <a:r>
                        <a:rPr lang="en-US" sz="1100">
                          <a:effectLst/>
                        </a:rPr>
                        <a:t>7.</a:t>
                      </a:r>
                      <a:endParaRPr lang="en-IN" sz="1000">
                        <a:effectLst/>
                        <a:latin typeface="Arial" panose="020B0604020202020204" pitchFamily="34" charset="0"/>
                        <a:ea typeface="Arial" panose="020B0604020202020204" pitchFamily="34" charset="0"/>
                        <a:cs typeface="Times New Roman" panose="02020603050405020304" pitchFamily="18" charset="0"/>
                      </a:endParaRPr>
                    </a:p>
                  </a:txBody>
                  <a:tcPr marL="61383" marR="61383" marT="0" marB="0" anchor="ctr"/>
                </a:tc>
                <a:tc>
                  <a:txBody>
                    <a:bodyPr/>
                    <a:lstStyle/>
                    <a:p>
                      <a:pPr marL="457200"/>
                      <a:r>
                        <a:rPr lang="en-US" sz="1100">
                          <a:effectLst/>
                        </a:rPr>
                        <a:t>Publish the output for reference</a:t>
                      </a:r>
                      <a:endParaRPr lang="en-IN" sz="1000">
                        <a:effectLst/>
                        <a:latin typeface="Arial" panose="020B0604020202020204" pitchFamily="34" charset="0"/>
                        <a:ea typeface="Arial" panose="020B0604020202020204" pitchFamily="34" charset="0"/>
                        <a:cs typeface="Times New Roman" panose="02020603050405020304" pitchFamily="18" charset="0"/>
                      </a:endParaRPr>
                    </a:p>
                  </a:txBody>
                  <a:tcPr marL="61383" marR="61383" marT="0" marB="0" anchor="ctr"/>
                </a:tc>
                <a:tc>
                  <a:txBody>
                    <a:bodyPr/>
                    <a:lstStyle/>
                    <a:p>
                      <a:pPr marL="457200" algn="ctr"/>
                      <a:r>
                        <a:rPr lang="en-US" sz="1100" dirty="0">
                          <a:effectLst/>
                        </a:rPr>
                        <a:t>In progress</a:t>
                      </a:r>
                      <a:endParaRPr lang="en-IN" sz="1000" dirty="0">
                        <a:effectLst/>
                        <a:latin typeface="Arial" panose="020B0604020202020204" pitchFamily="34" charset="0"/>
                        <a:ea typeface="Arial" panose="020B0604020202020204" pitchFamily="34" charset="0"/>
                        <a:cs typeface="Times New Roman" panose="02020603050405020304" pitchFamily="18" charset="0"/>
                      </a:endParaRPr>
                    </a:p>
                  </a:txBody>
                  <a:tcPr marL="61383" marR="61383" marT="0" marB="0" anchor="ctr"/>
                </a:tc>
                <a:tc>
                  <a:txBody>
                    <a:bodyPr/>
                    <a:lstStyle/>
                    <a:p>
                      <a:pPr marL="457200"/>
                      <a:r>
                        <a:rPr lang="en-US" sz="1100" dirty="0">
                          <a:effectLst/>
                        </a:rPr>
                        <a:t>2 weeks</a:t>
                      </a:r>
                      <a:endParaRPr lang="en-IN" sz="1000" dirty="0">
                        <a:effectLst/>
                        <a:latin typeface="Arial" panose="020B0604020202020204" pitchFamily="34" charset="0"/>
                        <a:ea typeface="Arial" panose="020B0604020202020204" pitchFamily="34" charset="0"/>
                        <a:cs typeface="Times New Roman" panose="02020603050405020304" pitchFamily="18" charset="0"/>
                      </a:endParaRPr>
                    </a:p>
                  </a:txBody>
                  <a:tcPr marL="61383" marR="61383" marT="0" marB="0" anchor="ctr"/>
                </a:tc>
                <a:extLst>
                  <a:ext uri="{0D108BD9-81ED-4DB2-BD59-A6C34878D82A}">
                    <a16:rowId xmlns:a16="http://schemas.microsoft.com/office/drawing/2014/main" val="135625528"/>
                  </a:ext>
                </a:extLst>
              </a:tr>
            </a:tbl>
          </a:graphicData>
        </a:graphic>
      </p:graphicFrame>
    </p:spTree>
    <p:extLst>
      <p:ext uri="{BB962C8B-B14F-4D97-AF65-F5344CB8AC3E}">
        <p14:creationId xmlns:p14="http://schemas.microsoft.com/office/powerpoint/2010/main" val="277827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a:xfrm>
            <a:off x="1447800" y="466725"/>
            <a:ext cx="9247641" cy="1325563"/>
          </a:xfrm>
        </p:spPr>
        <p:txBody>
          <a:bodyPr>
            <a:normAutofit/>
          </a:bodyPr>
          <a:lstStyle/>
          <a:p>
            <a:r>
              <a:rPr lang="en-US" sz="5400" dirty="0"/>
              <a:t>References</a:t>
            </a:r>
          </a:p>
        </p:txBody>
      </p:sp>
      <p:sp>
        <p:nvSpPr>
          <p:cNvPr id="3" name="Text Placeholder 2">
            <a:extLst>
              <a:ext uri="{FF2B5EF4-FFF2-40B4-BE49-F238E27FC236}">
                <a16:creationId xmlns:a16="http://schemas.microsoft.com/office/drawing/2014/main" id="{D14ABC42-7E22-4F59-A0B6-AD98B5CAE0C5}"/>
              </a:ext>
            </a:extLst>
          </p:cNvPr>
          <p:cNvSpPr>
            <a:spLocks noGrp="1"/>
          </p:cNvSpPr>
          <p:nvPr>
            <p:ph type="body" idx="1"/>
          </p:nvPr>
        </p:nvSpPr>
        <p:spPr>
          <a:xfrm>
            <a:off x="1447800" y="1681163"/>
            <a:ext cx="4549775" cy="823912"/>
          </a:xfrm>
        </p:spPr>
        <p:txBody>
          <a:bodyPr/>
          <a:lstStyle/>
          <a:p>
            <a:r>
              <a:rPr lang="en-US" dirty="0"/>
              <a:t>Python</a:t>
            </a:r>
          </a:p>
        </p:txBody>
      </p:sp>
      <p:sp>
        <p:nvSpPr>
          <p:cNvPr id="4" name="Content Placeholder 3">
            <a:extLst>
              <a:ext uri="{FF2B5EF4-FFF2-40B4-BE49-F238E27FC236}">
                <a16:creationId xmlns:a16="http://schemas.microsoft.com/office/drawing/2014/main" id="{1FE9CB6C-6FF8-4B8C-9B41-2DDD39B25DE3}"/>
              </a:ext>
            </a:extLst>
          </p:cNvPr>
          <p:cNvSpPr>
            <a:spLocks noGrp="1"/>
          </p:cNvSpPr>
          <p:nvPr>
            <p:ph sz="half" idx="2"/>
          </p:nvPr>
        </p:nvSpPr>
        <p:spPr>
          <a:xfrm>
            <a:off x="1447800" y="2505075"/>
            <a:ext cx="4549775" cy="3684588"/>
          </a:xfrm>
        </p:spPr>
        <p:txBody>
          <a:bodyPr>
            <a:normAutofit/>
          </a:bodyPr>
          <a:lstStyle/>
          <a:p>
            <a:r>
              <a:rPr lang="en-IN" sz="1800" b="1" u="sng" dirty="0">
                <a:solidFill>
                  <a:srgbClr val="0563C1"/>
                </a:solidFill>
                <a:effectLst/>
                <a:latin typeface="Arial" panose="020B0604020202020204" pitchFamily="34" charset="0"/>
                <a:ea typeface="Arial" panose="020B0604020202020204" pitchFamily="34" charset="0"/>
                <a:hlinkClick r:id="rId2"/>
              </a:rPr>
              <a:t>https://www.w3schools.com/python/</a:t>
            </a:r>
            <a:r>
              <a:rPr lang="en-US" sz="1800" b="1" dirty="0">
                <a:effectLst/>
                <a:latin typeface="Arial" panose="020B0604020202020204" pitchFamily="34" charset="0"/>
                <a:ea typeface="Arial" panose="020B0604020202020204" pitchFamily="34" charset="0"/>
              </a:rPr>
              <a:t> </a:t>
            </a:r>
            <a:endParaRPr lang="en-IN" sz="1800" b="1" dirty="0">
              <a:effectLst/>
              <a:latin typeface="Arial" panose="020B0604020202020204" pitchFamily="34" charset="0"/>
              <a:ea typeface="Arial" panose="020B0604020202020204" pitchFamily="34" charset="0"/>
            </a:endParaRPr>
          </a:p>
          <a:p>
            <a:r>
              <a:rPr lang="en-IN" sz="1800" b="1" u="sng" dirty="0">
                <a:solidFill>
                  <a:srgbClr val="0563C1"/>
                </a:solidFill>
                <a:effectLst/>
                <a:latin typeface="Arial" panose="020B0604020202020204" pitchFamily="34" charset="0"/>
                <a:ea typeface="Arial" panose="020B0604020202020204" pitchFamily="34" charset="0"/>
                <a:hlinkClick r:id="rId3"/>
              </a:rPr>
              <a:t>https://docs.opencv.org/4.6.0/</a:t>
            </a:r>
            <a:endParaRPr lang="en-IN" sz="1800" b="1" dirty="0">
              <a:effectLst/>
              <a:latin typeface="Arial" panose="020B0604020202020204" pitchFamily="34" charset="0"/>
              <a:ea typeface="Arial" panose="020B0604020202020204" pitchFamily="34" charset="0"/>
            </a:endParaRPr>
          </a:p>
          <a:p>
            <a:endParaRPr lang="en-US" sz="2000" dirty="0"/>
          </a:p>
        </p:txBody>
      </p:sp>
      <p:sp>
        <p:nvSpPr>
          <p:cNvPr id="5" name="Text Placeholder 4">
            <a:extLst>
              <a:ext uri="{FF2B5EF4-FFF2-40B4-BE49-F238E27FC236}">
                <a16:creationId xmlns:a16="http://schemas.microsoft.com/office/drawing/2014/main" id="{2347FB98-C049-45C5-86B4-4CF44B247B2C}"/>
              </a:ext>
            </a:extLst>
          </p:cNvPr>
          <p:cNvSpPr>
            <a:spLocks noGrp="1"/>
          </p:cNvSpPr>
          <p:nvPr>
            <p:ph type="body" sz="quarter" idx="3"/>
          </p:nvPr>
        </p:nvSpPr>
        <p:spPr>
          <a:xfrm>
            <a:off x="6783206" y="1681163"/>
            <a:ext cx="4572182" cy="823912"/>
          </a:xfrm>
        </p:spPr>
        <p:txBody>
          <a:bodyPr/>
          <a:lstStyle/>
          <a:p>
            <a:r>
              <a:rPr lang="en-US" dirty="0"/>
              <a:t>Deep Learning</a:t>
            </a:r>
          </a:p>
        </p:txBody>
      </p:sp>
      <p:sp>
        <p:nvSpPr>
          <p:cNvPr id="6" name="Content Placeholder 5">
            <a:extLst>
              <a:ext uri="{FF2B5EF4-FFF2-40B4-BE49-F238E27FC236}">
                <a16:creationId xmlns:a16="http://schemas.microsoft.com/office/drawing/2014/main" id="{5A74CB9D-E60B-4C8A-B4E7-23BC1D9FA66E}"/>
              </a:ext>
            </a:extLst>
          </p:cNvPr>
          <p:cNvSpPr>
            <a:spLocks noGrp="1"/>
          </p:cNvSpPr>
          <p:nvPr>
            <p:ph sz="quarter" idx="4"/>
          </p:nvPr>
        </p:nvSpPr>
        <p:spPr>
          <a:xfrm>
            <a:off x="6783206" y="2505075"/>
            <a:ext cx="4572182" cy="3684588"/>
          </a:xfrm>
        </p:spPr>
        <p:txBody>
          <a:bodyPr>
            <a:normAutofit/>
          </a:bodyPr>
          <a:lstStyle/>
          <a:p>
            <a:r>
              <a:rPr lang="en-US" sz="1800" b="1" u="sng" dirty="0">
                <a:solidFill>
                  <a:srgbClr val="0563C1"/>
                </a:solidFill>
                <a:effectLst/>
                <a:latin typeface="Arial" panose="020B0604020202020204" pitchFamily="34" charset="0"/>
                <a:ea typeface="Arial" panose="020B0604020202020204" pitchFamily="34" charset="0"/>
                <a:hlinkClick r:id="rId4"/>
              </a:rPr>
              <a:t>https://google.github.io/mediapipe/solutions/hands</a:t>
            </a:r>
            <a:endParaRPr lang="en-IN" sz="1800" b="1" dirty="0">
              <a:effectLst/>
              <a:latin typeface="Arial" panose="020B0604020202020204" pitchFamily="34" charset="0"/>
              <a:ea typeface="Arial" panose="020B0604020202020204" pitchFamily="34" charset="0"/>
            </a:endParaRPr>
          </a:p>
          <a:p>
            <a:r>
              <a:rPr lang="en-US" sz="1800" b="1" u="sng" dirty="0">
                <a:solidFill>
                  <a:srgbClr val="0563C1"/>
                </a:solidFill>
                <a:effectLst/>
                <a:latin typeface="Arial" panose="020B0604020202020204" pitchFamily="34" charset="0"/>
                <a:ea typeface="Arial" panose="020B0604020202020204" pitchFamily="34" charset="0"/>
                <a:hlinkClick r:id="rId5"/>
              </a:rPr>
              <a:t>https://www.tensorflow.org/</a:t>
            </a:r>
            <a:endParaRPr lang="en-IN" sz="1800" b="1"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124766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05408798-0DB3-46BF-880E-7BB904D700F6}"/>
              </a:ext>
            </a:extLst>
          </p:cNvPr>
          <p:cNvSpPr>
            <a:spLocks noGrp="1"/>
          </p:cNvSpPr>
          <p:nvPr>
            <p:ph type="subTitle" idx="1"/>
          </p:nvPr>
        </p:nvSpPr>
        <p:spPr>
          <a:xfrm>
            <a:off x="1524000" y="4201668"/>
            <a:ext cx="9144000" cy="389382"/>
          </a:xfrm>
        </p:spPr>
        <p:txBody>
          <a:bodyPr/>
          <a:lstStyle/>
          <a:p>
            <a:r>
              <a:rPr lang="en-US" dirty="0"/>
              <a:t>A Project by Priya Dharshini T</a:t>
            </a:r>
          </a:p>
        </p:txBody>
      </p:sp>
    </p:spTree>
    <p:extLst>
      <p:ext uri="{BB962C8B-B14F-4D97-AF65-F5344CB8AC3E}">
        <p14:creationId xmlns:p14="http://schemas.microsoft.com/office/powerpoint/2010/main" val="2227882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DBBC93-70DF-4E4E-98E3-08124185AB18}"/>
              </a:ext>
            </a:extLst>
          </p:cNvPr>
          <p:cNvSpPr>
            <a:spLocks noGrp="1"/>
          </p:cNvSpPr>
          <p:nvPr>
            <p:ph type="title"/>
          </p:nvPr>
        </p:nvSpPr>
        <p:spPr/>
        <p:txBody>
          <a:bodyPr/>
          <a:lstStyle/>
          <a:p>
            <a:r>
              <a:rPr lang="en-US" b="1" cap="all" spc="400">
                <a:solidFill>
                  <a:schemeClr val="bg1"/>
                </a:solidFill>
                <a:latin typeface="+mn-lt"/>
              </a:rPr>
              <a:t>Agenda</a:t>
            </a:r>
            <a:endParaRPr lang="en-US" dirty="0"/>
          </a:p>
        </p:txBody>
      </p:sp>
      <p:sp>
        <p:nvSpPr>
          <p:cNvPr id="4" name="Text Placeholder 3">
            <a:extLst>
              <a:ext uri="{FF2B5EF4-FFF2-40B4-BE49-F238E27FC236}">
                <a16:creationId xmlns:a16="http://schemas.microsoft.com/office/drawing/2014/main" id="{65DE74E9-AA78-46C1-845A-0B72FA8AF35E}"/>
              </a:ext>
            </a:extLst>
          </p:cNvPr>
          <p:cNvSpPr>
            <a:spLocks noGrp="1"/>
          </p:cNvSpPr>
          <p:nvPr>
            <p:ph type="body" sz="quarter" idx="13"/>
          </p:nvPr>
        </p:nvSpPr>
        <p:spPr/>
        <p:txBody>
          <a:bodyPr/>
          <a:lstStyle/>
          <a:p>
            <a:pPr algn="r"/>
            <a:r>
              <a:rPr lang="en-US" sz="1800">
                <a:solidFill>
                  <a:schemeClr val="bg1"/>
                </a:solidFill>
              </a:rPr>
              <a:t>Abstract</a:t>
            </a:r>
          </a:p>
          <a:p>
            <a:pPr algn="r"/>
            <a:r>
              <a:rPr lang="en-US" sz="1800">
                <a:solidFill>
                  <a:schemeClr val="bg1"/>
                </a:solidFill>
              </a:rPr>
              <a:t>Existing System</a:t>
            </a:r>
          </a:p>
          <a:p>
            <a:pPr algn="r"/>
            <a:r>
              <a:rPr lang="en-US" sz="1800">
                <a:solidFill>
                  <a:schemeClr val="bg1"/>
                </a:solidFill>
              </a:rPr>
              <a:t>Architecture</a:t>
            </a:r>
          </a:p>
          <a:p>
            <a:pPr algn="r"/>
            <a:r>
              <a:rPr lang="en-US"/>
              <a:t>Proposed System</a:t>
            </a:r>
          </a:p>
          <a:p>
            <a:pPr algn="r"/>
            <a:r>
              <a:rPr lang="en-US" sz="1800">
                <a:solidFill>
                  <a:schemeClr val="bg1"/>
                </a:solidFill>
              </a:rPr>
              <a:t>Hardware Req.</a:t>
            </a:r>
          </a:p>
          <a:p>
            <a:pPr algn="r"/>
            <a:r>
              <a:rPr lang="en-US"/>
              <a:t>Software Req.</a:t>
            </a:r>
          </a:p>
          <a:p>
            <a:pPr algn="r"/>
            <a:r>
              <a:rPr lang="en-US" sz="1800">
                <a:solidFill>
                  <a:schemeClr val="bg1"/>
                </a:solidFill>
              </a:rPr>
              <a:t>Work Plan</a:t>
            </a:r>
          </a:p>
          <a:p>
            <a:pPr algn="r"/>
            <a:r>
              <a:rPr lang="en-US"/>
              <a:t>References</a:t>
            </a:r>
            <a:endParaRPr lang="en-US" sz="1800" dirty="0">
              <a:solidFill>
                <a:schemeClr val="bg1"/>
              </a:solidFill>
            </a:endParaRPr>
          </a:p>
        </p:txBody>
      </p:sp>
      <p:pic>
        <p:nvPicPr>
          <p:cNvPr id="6" name="Picture Placeholder 5">
            <a:extLst>
              <a:ext uri="{FF2B5EF4-FFF2-40B4-BE49-F238E27FC236}">
                <a16:creationId xmlns:a16="http://schemas.microsoft.com/office/drawing/2014/main" id="{4642631A-6ABE-41EA-A308-9CF1230F1421}"/>
              </a:ext>
            </a:extLst>
          </p:cNvPr>
          <p:cNvPicPr>
            <a:picLocks noGrp="1" noChangeAspect="1"/>
          </p:cNvPicPr>
          <p:nvPr>
            <p:ph type="pic" sz="quarter" idx="14"/>
          </p:nvPr>
        </p:nvPicPr>
        <p:blipFill rotWithShape="1">
          <a:blip r:embed="rId2"/>
          <a:srcRect l="822" t="595" r="49776" b="7973"/>
          <a:stretch/>
        </p:blipFill>
        <p:spPr>
          <a:xfrm>
            <a:off x="1547582" y="2731516"/>
            <a:ext cx="3707972" cy="3623437"/>
          </a:xfrm>
        </p:spPr>
      </p:pic>
      <p:sp>
        <p:nvSpPr>
          <p:cNvPr id="7" name="Date Placeholder 6">
            <a:extLst>
              <a:ext uri="{FF2B5EF4-FFF2-40B4-BE49-F238E27FC236}">
                <a16:creationId xmlns:a16="http://schemas.microsoft.com/office/drawing/2014/main" id="{05C25F72-F9A7-42F9-9720-0801ED77D4D1}"/>
              </a:ext>
            </a:extLst>
          </p:cNvPr>
          <p:cNvSpPr>
            <a:spLocks noGrp="1"/>
          </p:cNvSpPr>
          <p:nvPr>
            <p:ph type="dt" sz="half" idx="10"/>
          </p:nvPr>
        </p:nvSpPr>
        <p:spPr/>
        <p:txBody>
          <a:bodyPr/>
          <a:lstStyle/>
          <a:p>
            <a:r>
              <a:rPr lang="en-US"/>
              <a:t>3/3/2022</a:t>
            </a:r>
            <a:endParaRPr lang="en-US" dirty="0"/>
          </a:p>
        </p:txBody>
      </p:sp>
      <p:sp>
        <p:nvSpPr>
          <p:cNvPr id="8" name="Footer Placeholder 7">
            <a:extLst>
              <a:ext uri="{FF2B5EF4-FFF2-40B4-BE49-F238E27FC236}">
                <a16:creationId xmlns:a16="http://schemas.microsoft.com/office/drawing/2014/main" id="{AEEDFC2F-FF0A-4EC9-A0BB-0AA2B1E6BA4A}"/>
              </a:ext>
            </a:extLst>
          </p:cNvPr>
          <p:cNvSpPr>
            <a:spLocks noGrp="1"/>
          </p:cNvSpPr>
          <p:nvPr>
            <p:ph type="ftr" sz="quarter" idx="11"/>
          </p:nvPr>
        </p:nvSpPr>
        <p:spPr>
          <a:xfrm rot="16200000">
            <a:off x="-553528" y="1851978"/>
            <a:ext cx="2788920" cy="365125"/>
          </a:xfrm>
        </p:spPr>
        <p:txBody>
          <a:bodyPr/>
          <a:lstStyle/>
          <a:p>
            <a:r>
              <a:rPr lang="en-US" sz="900"/>
              <a:t>Cursor control by hand Gesture</a:t>
            </a:r>
            <a:endParaRPr lang="en-US" sz="900" dirty="0"/>
          </a:p>
        </p:txBody>
      </p:sp>
      <p:sp>
        <p:nvSpPr>
          <p:cNvPr id="9" name="Slide Number Placeholder 8">
            <a:extLst>
              <a:ext uri="{FF2B5EF4-FFF2-40B4-BE49-F238E27FC236}">
                <a16:creationId xmlns:a16="http://schemas.microsoft.com/office/drawing/2014/main" id="{6DCF8D89-56D9-4E2B-9838-07DFB6E9D2BB}"/>
              </a:ext>
            </a:extLst>
          </p:cNvPr>
          <p:cNvSpPr>
            <a:spLocks noGrp="1"/>
          </p:cNvSpPr>
          <p:nvPr>
            <p:ph type="sldNum" sz="quarter" idx="12"/>
          </p:nvPr>
        </p:nvSpPr>
        <p:spPr/>
        <p:txBody>
          <a:bodyPr/>
          <a:lstStyle/>
          <a:p>
            <a:fld id="{D8DA9DAA-006C-4F4B-980E-E3DF019B24E2}" type="slidenum">
              <a:rPr lang="en-US" smtClean="0"/>
              <a:pPr/>
              <a:t>2</a:t>
            </a:fld>
            <a:endParaRPr lang="en-US" dirty="0"/>
          </a:p>
        </p:txBody>
      </p:sp>
    </p:spTree>
    <p:extLst>
      <p:ext uri="{BB962C8B-B14F-4D97-AF65-F5344CB8AC3E}">
        <p14:creationId xmlns:p14="http://schemas.microsoft.com/office/powerpoint/2010/main" val="1613598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834786" y="986917"/>
            <a:ext cx="6190488" cy="849080"/>
          </a:xfrm>
        </p:spPr>
        <p:txBody>
          <a:bodyPr>
            <a:normAutofit/>
          </a:bodyPr>
          <a:lstStyle/>
          <a:p>
            <a:r>
              <a:rPr lang="en-US" sz="4000"/>
              <a:t>Abstract</a:t>
            </a:r>
            <a:endParaRPr lang="en-US" sz="4000" dirty="0"/>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34786" y="1998281"/>
            <a:ext cx="10214214" cy="3346704"/>
          </a:xfrm>
        </p:spPr>
        <p:txBody>
          <a:bodyPr>
            <a:noAutofit/>
          </a:bodyPr>
          <a:lstStyle/>
          <a:p>
            <a:pPr algn="just"/>
            <a:r>
              <a:rPr lang="en-US" sz="1800" dirty="0">
                <a:effectLst/>
                <a:ea typeface="Arial" panose="020B0604020202020204" pitchFamily="34" charset="0"/>
              </a:rPr>
              <a:t>World swifts towards technology much faster every day such as AI, VR, etc. The results of such development works (like Meta VR World, VR Games – Beat Saber, etc.) have already created a lot of hype with the users. This led to the development of gadgets which the users can wear to interact with VR. Several products for VR interaction have been made worldwide for hands, legs, &amp; body tracking. These devices would cost more &amp; would also be bulky to carry around. So, to interact with such great VR technologies, computer vision can be used which can take video inputs from the webcam. This method will provide an efficient &amp; powerful way to unleash the full potential of controlling basic action with just the camera. These basic actions may vary from tracking the finger movements to moving the cursor &amp; to do a click when two fingers are joined. A more advanced research phase would be to track the whole-body movements of a human standing in front of the camera and feed them as inputs to the VR worlds. This project will serve as a start line for a powerful computer vision use case which can be widely implemented in several gesture control applications.</a:t>
            </a:r>
            <a:endParaRPr lang="en-IN" sz="1800" dirty="0">
              <a:effectLst/>
              <a:ea typeface="Arial" panose="020B0604020202020204" pitchFamily="34" charset="0"/>
            </a:endParaRPr>
          </a:p>
        </p:txBody>
      </p:sp>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p:txBody>
          <a:bodyPr/>
          <a:lstStyle/>
          <a:p>
            <a:r>
              <a:rPr lang="en-US"/>
              <a:t>3/3/2022</a:t>
            </a:r>
            <a:endParaRPr lang="en-US" dirty="0"/>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sz="1200"/>
              <a:t>Cursor control by hand Gesture</a:t>
            </a:r>
            <a:endParaRPr lang="en-US" sz="1200" dirty="0"/>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3</a:t>
            </a:fld>
            <a:endParaRPr lang="en-US" dirty="0"/>
          </a:p>
        </p:txBody>
      </p:sp>
    </p:spTree>
    <p:extLst>
      <p:ext uri="{BB962C8B-B14F-4D97-AF65-F5344CB8AC3E}">
        <p14:creationId xmlns:p14="http://schemas.microsoft.com/office/powerpoint/2010/main" val="365334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834786" y="986917"/>
            <a:ext cx="6190488" cy="849080"/>
          </a:xfrm>
        </p:spPr>
        <p:txBody>
          <a:bodyPr>
            <a:normAutofit/>
          </a:bodyPr>
          <a:lstStyle/>
          <a:p>
            <a:r>
              <a:rPr lang="en-US" sz="4000" dirty="0"/>
              <a:t>Existing System</a:t>
            </a: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34786" y="1998281"/>
            <a:ext cx="10214214" cy="3346704"/>
          </a:xfrm>
        </p:spPr>
        <p:txBody>
          <a:bodyPr>
            <a:noAutofit/>
          </a:bodyPr>
          <a:lstStyle/>
          <a:p>
            <a:pPr algn="just"/>
            <a:r>
              <a:rPr lang="en-US" sz="1800" dirty="0">
                <a:effectLst/>
                <a:ea typeface="Arial" panose="020B0604020202020204" pitchFamily="34" charset="0"/>
              </a:rPr>
              <a:t>Prior to the cursor control by hand gestures, VR gadgets such as gloves, kneecaps, head band, etc. all are equipped with a pair of motion detector sensors that in turn increase the cost of the manufactured product. Also, some of these products seemed heavy to carry around; few of them were wear &amp; tear. Over the last five years deep learning practitioners have researched with tons of GPU to produce state of the art detection models. But a detection model can only detect the subject. To bring out more functionality, diverse features must be derived based on the application usage. A more generalized version of Gesture detection should also be made open source so that several other practitioners can get benefited from the feature &amp; to make it a bit more generalized.</a:t>
            </a:r>
            <a:endParaRPr lang="en-IN" sz="1800" dirty="0">
              <a:effectLst/>
              <a:ea typeface="Arial" panose="020B0604020202020204" pitchFamily="34" charset="0"/>
            </a:endParaRPr>
          </a:p>
          <a:p>
            <a:pPr algn="just"/>
            <a:endParaRPr lang="en-IN" sz="1800" dirty="0">
              <a:effectLst/>
              <a:ea typeface="Arial" panose="020B0604020202020204" pitchFamily="34" charset="0"/>
            </a:endParaRPr>
          </a:p>
        </p:txBody>
      </p:sp>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p:txBody>
          <a:bodyPr/>
          <a:lstStyle/>
          <a:p>
            <a:r>
              <a:rPr lang="en-US"/>
              <a:t>3/3/2022</a:t>
            </a:r>
            <a:endParaRPr lang="en-US" dirty="0"/>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sz="1200" dirty="0"/>
              <a:t>Cursor control by hand Gesture</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4</a:t>
            </a:fld>
            <a:endParaRPr lang="en-US" dirty="0"/>
          </a:p>
        </p:txBody>
      </p:sp>
    </p:spTree>
    <p:extLst>
      <p:ext uri="{BB962C8B-B14F-4D97-AF65-F5344CB8AC3E}">
        <p14:creationId xmlns:p14="http://schemas.microsoft.com/office/powerpoint/2010/main" val="331261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834786" y="986917"/>
            <a:ext cx="6190488" cy="849080"/>
          </a:xfrm>
        </p:spPr>
        <p:txBody>
          <a:bodyPr>
            <a:normAutofit/>
          </a:bodyPr>
          <a:lstStyle/>
          <a:p>
            <a:r>
              <a:rPr lang="en-US" sz="4000" dirty="0"/>
              <a:t>Proposed System</a:t>
            </a: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34786" y="1998281"/>
            <a:ext cx="10214214" cy="3346704"/>
          </a:xfrm>
        </p:spPr>
        <p:txBody>
          <a:bodyPr>
            <a:noAutofit/>
          </a:bodyPr>
          <a:lstStyle/>
          <a:p>
            <a:pPr algn="just"/>
            <a:r>
              <a:rPr lang="en-US" sz="1800" dirty="0">
                <a:effectLst/>
                <a:ea typeface="Arial" panose="020B0604020202020204" pitchFamily="34" charset="0"/>
              </a:rPr>
              <a:t>For a proposed objective, the plan is to produce a platform where the user can interact with the computer's cursor using a computer vision technique - "Media pipe”, an advanced deep neural network model. This proposed system is considered to have strong scope around the Virtual Reality worlds where the computer must track the motions of several human joints to bring a better virtual experience using a camera. Hand Gestures are tracked using Media Pipe to detect hand poses and signs which can be correlated towards the cursor movement of the computer. Several Cursor operations like clicks, movements, &amp; tapping can be achieved via the computer vision model (without the mouse). </a:t>
            </a:r>
            <a:endParaRPr lang="en-IN" sz="1800" dirty="0">
              <a:effectLst/>
              <a:ea typeface="Arial" panose="020B0604020202020204" pitchFamily="34" charset="0"/>
            </a:endParaRPr>
          </a:p>
          <a:p>
            <a:pPr algn="just"/>
            <a:endParaRPr lang="en-IN" sz="1800" dirty="0">
              <a:effectLst/>
              <a:ea typeface="Arial" panose="020B0604020202020204" pitchFamily="34" charset="0"/>
            </a:endParaRPr>
          </a:p>
        </p:txBody>
      </p:sp>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p:txBody>
          <a:bodyPr/>
          <a:lstStyle/>
          <a:p>
            <a:r>
              <a:rPr lang="en-US"/>
              <a:t>3/3/2022</a:t>
            </a:r>
            <a:endParaRPr lang="en-US" dirty="0"/>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sz="1200"/>
              <a:t>Cursor control by hand Gesture</a:t>
            </a:r>
            <a:endParaRPr lang="en-US" sz="1200" dirty="0"/>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5</a:t>
            </a:fld>
            <a:endParaRPr lang="en-US" dirty="0"/>
          </a:p>
        </p:txBody>
      </p:sp>
    </p:spTree>
    <p:extLst>
      <p:ext uri="{BB962C8B-B14F-4D97-AF65-F5344CB8AC3E}">
        <p14:creationId xmlns:p14="http://schemas.microsoft.com/office/powerpoint/2010/main" val="3419443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1256522" y="591829"/>
            <a:ext cx="3939688" cy="5583126"/>
          </a:xfrm>
        </p:spPr>
        <p:txBody>
          <a:bodyPr vert="horz" lIns="91440" tIns="45720" rIns="91440" bIns="45720" rtlCol="0" anchor="ctr">
            <a:normAutofit/>
          </a:bodyPr>
          <a:lstStyle/>
          <a:p>
            <a:r>
              <a:rPr lang="en-US" sz="4000" kern="1200">
                <a:solidFill>
                  <a:schemeClr val="tx1"/>
                </a:solidFill>
                <a:latin typeface="+mj-lt"/>
                <a:ea typeface="+mj-ea"/>
                <a:cs typeface="+mj-cs"/>
              </a:rPr>
              <a:t>Hardware Requirements</a:t>
            </a:r>
          </a:p>
        </p:txBody>
      </p:sp>
      <p:cxnSp>
        <p:nvCxnSpPr>
          <p:cNvPr id="21" name="Straight Connector 2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3"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3111"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25"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91891"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27"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17571"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a:t>3/3/2022</a:t>
            </a:r>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a:xfrm>
            <a:off x="838200" y="365743"/>
            <a:ext cx="4114800" cy="365125"/>
          </a:xfrm>
        </p:spPr>
        <p:txBody>
          <a:bodyPr vert="horz" lIns="91440" tIns="45720" rIns="91440" bIns="45720" rtlCol="0" anchor="ctr">
            <a:normAutofit/>
          </a:bodyPr>
          <a:lstStyle/>
          <a:p>
            <a:pPr algn="l">
              <a:spcAft>
                <a:spcPts val="600"/>
              </a:spcAft>
            </a:pPr>
            <a:r>
              <a:rPr lang="en-US" b="1" i="0" kern="1200" cap="all" spc="100" baseline="0" dirty="0">
                <a:latin typeface="+mn-lt"/>
                <a:ea typeface="+mn-ea"/>
                <a:cs typeface="+mn-cs"/>
              </a:rPr>
              <a:t>Cursor control by hand Gesture</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6</a:t>
            </a:fld>
            <a:endParaRPr lang="en-US"/>
          </a:p>
        </p:txBody>
      </p:sp>
      <p:graphicFrame>
        <p:nvGraphicFramePr>
          <p:cNvPr id="13" name="Content Placeholder 3">
            <a:extLst>
              <a:ext uri="{FF2B5EF4-FFF2-40B4-BE49-F238E27FC236}">
                <a16:creationId xmlns:a16="http://schemas.microsoft.com/office/drawing/2014/main" id="{C553E08D-1D34-A8A0-2177-C51CE5E6B105}"/>
              </a:ext>
            </a:extLst>
          </p:cNvPr>
          <p:cNvGraphicFramePr>
            <a:graphicFrameLocks noGrp="1"/>
          </p:cNvGraphicFramePr>
          <p:nvPr>
            <p:ph idx="1"/>
            <p:extLst>
              <p:ext uri="{D42A27DB-BD31-4B8C-83A1-F6EECF244321}">
                <p14:modId xmlns:p14="http://schemas.microsoft.com/office/powerpoint/2010/main" val="1788356363"/>
              </p:ext>
            </p:extLst>
          </p:nvPr>
        </p:nvGraphicFramePr>
        <p:xfrm>
          <a:off x="5492710" y="671805"/>
          <a:ext cx="5861090" cy="55031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04316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1256522" y="591829"/>
            <a:ext cx="3939688" cy="5583126"/>
          </a:xfrm>
        </p:spPr>
        <p:txBody>
          <a:bodyPr vert="horz" lIns="91440" tIns="45720" rIns="91440" bIns="45720" rtlCol="0" anchor="ctr">
            <a:normAutofit/>
          </a:bodyPr>
          <a:lstStyle/>
          <a:p>
            <a:r>
              <a:rPr lang="en-US" sz="4000" kern="1200">
                <a:solidFill>
                  <a:schemeClr val="tx1"/>
                </a:solidFill>
                <a:latin typeface="+mj-lt"/>
                <a:ea typeface="+mj-ea"/>
                <a:cs typeface="+mj-cs"/>
              </a:rPr>
              <a:t>Software Requirements</a:t>
            </a:r>
          </a:p>
        </p:txBody>
      </p:sp>
      <p:cxnSp>
        <p:nvCxnSpPr>
          <p:cNvPr id="21" name="Straight Connector 2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3"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3111"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25"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91891"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27"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17571"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a:t>3/3/2022</a:t>
            </a:r>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a:xfrm>
            <a:off x="838200" y="385034"/>
            <a:ext cx="4114800" cy="365125"/>
          </a:xfrm>
        </p:spPr>
        <p:txBody>
          <a:bodyPr vert="horz" lIns="91440" tIns="45720" rIns="91440" bIns="45720" rtlCol="0" anchor="ctr">
            <a:normAutofit/>
          </a:bodyPr>
          <a:lstStyle/>
          <a:p>
            <a:pPr algn="l">
              <a:spcAft>
                <a:spcPts val="600"/>
              </a:spcAft>
            </a:pPr>
            <a:r>
              <a:rPr lang="en-US" b="1" i="0" kern="1200" cap="all" spc="100" baseline="0">
                <a:latin typeface="+mn-lt"/>
                <a:ea typeface="+mn-ea"/>
                <a:cs typeface="+mn-cs"/>
              </a:rPr>
              <a:t>Cursor control by hand Gesture</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7</a:t>
            </a:fld>
            <a:endParaRPr lang="en-US"/>
          </a:p>
        </p:txBody>
      </p:sp>
      <p:graphicFrame>
        <p:nvGraphicFramePr>
          <p:cNvPr id="15" name="Content Placeholder 3">
            <a:extLst>
              <a:ext uri="{FF2B5EF4-FFF2-40B4-BE49-F238E27FC236}">
                <a16:creationId xmlns:a16="http://schemas.microsoft.com/office/drawing/2014/main" id="{7B36B3F7-0402-DB22-EDBF-02F6DACD730A}"/>
              </a:ext>
            </a:extLst>
          </p:cNvPr>
          <p:cNvGraphicFramePr>
            <a:graphicFrameLocks noGrp="1"/>
          </p:cNvGraphicFramePr>
          <p:nvPr>
            <p:ph idx="1"/>
            <p:extLst>
              <p:ext uri="{D42A27DB-BD31-4B8C-83A1-F6EECF244321}">
                <p14:modId xmlns:p14="http://schemas.microsoft.com/office/powerpoint/2010/main" val="2821635184"/>
              </p:ext>
            </p:extLst>
          </p:nvPr>
        </p:nvGraphicFramePr>
        <p:xfrm>
          <a:off x="5492710" y="671805"/>
          <a:ext cx="5861090" cy="55031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4332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DFB95-2803-4882-8DE6-333A75D37240}"/>
              </a:ext>
            </a:extLst>
          </p:cNvPr>
          <p:cNvSpPr>
            <a:spLocks noGrp="1"/>
          </p:cNvSpPr>
          <p:nvPr>
            <p:ph type="ctrTitle"/>
          </p:nvPr>
        </p:nvSpPr>
        <p:spPr/>
        <p:txBody>
          <a:bodyPr/>
          <a:lstStyle/>
          <a:p>
            <a:r>
              <a:rPr lang="en-US" sz="3600" dirty="0"/>
              <a:t>The way to get started is to quit talking and begin doing.</a:t>
            </a:r>
            <a:endParaRPr lang="en-US" dirty="0"/>
          </a:p>
        </p:txBody>
      </p:sp>
      <p:sp>
        <p:nvSpPr>
          <p:cNvPr id="3" name="Subtitle 2">
            <a:extLst>
              <a:ext uri="{FF2B5EF4-FFF2-40B4-BE49-F238E27FC236}">
                <a16:creationId xmlns:a16="http://schemas.microsoft.com/office/drawing/2014/main" id="{8AFC25C2-2815-4A92-A043-0CEC83591A94}"/>
              </a:ext>
            </a:extLst>
          </p:cNvPr>
          <p:cNvSpPr>
            <a:spLocks noGrp="1"/>
          </p:cNvSpPr>
          <p:nvPr>
            <p:ph type="subTitle" idx="1"/>
          </p:nvPr>
        </p:nvSpPr>
        <p:spPr/>
        <p:txBody>
          <a:bodyPr/>
          <a:lstStyle/>
          <a:p>
            <a:r>
              <a:rPr lang="en-US" sz="1800" dirty="0"/>
              <a:t>Walt Disney</a:t>
            </a:r>
          </a:p>
        </p:txBody>
      </p:sp>
      <p:pic>
        <p:nvPicPr>
          <p:cNvPr id="8" name="Picture Placeholder 7" descr="mountains at sunset">
            <a:extLst>
              <a:ext uri="{FF2B5EF4-FFF2-40B4-BE49-F238E27FC236}">
                <a16:creationId xmlns:a16="http://schemas.microsoft.com/office/drawing/2014/main" id="{8DD372BB-220C-48D2-B19A-562BE88C2109}"/>
              </a:ext>
            </a:extLst>
          </p:cNvPr>
          <p:cNvPicPr>
            <a:picLocks noGrp="1" noChangeAspect="1"/>
          </p:cNvPicPr>
          <p:nvPr>
            <p:ph type="pic" sz="quarter" idx="13"/>
          </p:nvPr>
        </p:nvPicPr>
        <p:blipFill rotWithShape="1">
          <a:blip r:embed="rId2"/>
          <a:srcRect/>
          <a:stretch/>
        </p:blipFill>
        <p:spPr/>
      </p:pic>
      <p:sp>
        <p:nvSpPr>
          <p:cNvPr id="9" name="Footer Placeholder 8">
            <a:extLst>
              <a:ext uri="{FF2B5EF4-FFF2-40B4-BE49-F238E27FC236}">
                <a16:creationId xmlns:a16="http://schemas.microsoft.com/office/drawing/2014/main" id="{A2055D38-CE59-4FC4-85CE-CF9DA81D858C}"/>
              </a:ext>
            </a:extLst>
          </p:cNvPr>
          <p:cNvSpPr>
            <a:spLocks noGrp="1"/>
          </p:cNvSpPr>
          <p:nvPr>
            <p:ph type="ftr" sz="quarter" idx="11"/>
          </p:nvPr>
        </p:nvSpPr>
        <p:spPr>
          <a:xfrm rot="16200000">
            <a:off x="9811512" y="1679890"/>
            <a:ext cx="3547872" cy="301756"/>
          </a:xfrm>
        </p:spPr>
        <p:txBody>
          <a:bodyPr/>
          <a:lstStyle/>
          <a:p>
            <a:r>
              <a:rPr lang="en-US" sz="1200" dirty="0"/>
              <a:t>Cursor control by hand Gesture</a:t>
            </a:r>
          </a:p>
        </p:txBody>
      </p:sp>
      <p:sp>
        <p:nvSpPr>
          <p:cNvPr id="10" name="Slide Number Placeholder 9">
            <a:extLst>
              <a:ext uri="{FF2B5EF4-FFF2-40B4-BE49-F238E27FC236}">
                <a16:creationId xmlns:a16="http://schemas.microsoft.com/office/drawing/2014/main" id="{FE0D311A-C366-4A86-9404-C0F5CBF9C811}"/>
              </a:ext>
            </a:extLst>
          </p:cNvPr>
          <p:cNvSpPr>
            <a:spLocks noGrp="1"/>
          </p:cNvSpPr>
          <p:nvPr>
            <p:ph type="sldNum" sz="quarter" idx="12"/>
          </p:nvPr>
        </p:nvSpPr>
        <p:spPr/>
        <p:txBody>
          <a:bodyPr/>
          <a:lstStyle/>
          <a:p>
            <a:fld id="{D8DA9DAA-006C-4F4B-980E-E3DF019B24E2}" type="slidenum">
              <a:rPr lang="en-US" smtClean="0"/>
              <a:pPr/>
              <a:t>8</a:t>
            </a:fld>
            <a:endParaRPr lang="en-US" dirty="0"/>
          </a:p>
        </p:txBody>
      </p:sp>
    </p:spTree>
    <p:extLst>
      <p:ext uri="{BB962C8B-B14F-4D97-AF65-F5344CB8AC3E}">
        <p14:creationId xmlns:p14="http://schemas.microsoft.com/office/powerpoint/2010/main" val="3561473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a:xfrm>
            <a:off x="6657715" y="467271"/>
            <a:ext cx="4195674" cy="2052522"/>
          </a:xfrm>
        </p:spPr>
        <p:txBody>
          <a:bodyPr vert="horz" lIns="91440" tIns="45720" rIns="91440" bIns="45720" rtlCol="0" anchor="b">
            <a:normAutofit/>
          </a:bodyPr>
          <a:lstStyle/>
          <a:p>
            <a:r>
              <a:rPr lang="en-US" sz="4100" b="1" i="0" kern="1200" cap="all" baseline="0">
                <a:latin typeface="+mj-lt"/>
                <a:ea typeface="+mj-ea"/>
                <a:cs typeface="+mj-cs"/>
              </a:rPr>
              <a:t>System</a:t>
            </a:r>
            <a:br>
              <a:rPr lang="en-US" sz="4100" b="1" i="0" kern="1200" cap="all" baseline="0">
                <a:latin typeface="+mj-lt"/>
                <a:ea typeface="+mj-ea"/>
                <a:cs typeface="+mj-cs"/>
              </a:rPr>
            </a:br>
            <a:r>
              <a:rPr lang="en-US" sz="4100" b="1" i="0" kern="1200" cap="all" baseline="0">
                <a:latin typeface="+mj-lt"/>
                <a:ea typeface="+mj-ea"/>
                <a:cs typeface="+mj-cs"/>
              </a:rPr>
              <a:t>Architecture</a:t>
            </a:r>
          </a:p>
        </p:txBody>
      </p:sp>
      <p:sp>
        <p:nvSpPr>
          <p:cNvPr id="56" name="Oval 55">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60"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pic>
        <p:nvPicPr>
          <p:cNvPr id="10" name="Content Placeholder 9" descr="Text&#10;&#10;Description automatically generated">
            <a:extLst>
              <a:ext uri="{FF2B5EF4-FFF2-40B4-BE49-F238E27FC236}">
                <a16:creationId xmlns:a16="http://schemas.microsoft.com/office/drawing/2014/main" id="{04704471-884F-3DA1-3523-3FC386A51B38}"/>
              </a:ext>
            </a:extLst>
          </p:cNvPr>
          <p:cNvPicPr>
            <a:picLocks noChangeAspect="1"/>
          </p:cNvPicPr>
          <p:nvPr/>
        </p:nvPicPr>
        <p:blipFill>
          <a:blip r:embed="rId2"/>
          <a:stretch>
            <a:fillRect/>
          </a:stretch>
        </p:blipFill>
        <p:spPr>
          <a:xfrm>
            <a:off x="1172858" y="1386521"/>
            <a:ext cx="4256905" cy="4388562"/>
          </a:xfrm>
          <a:prstGeom prst="rect">
            <a:avLst/>
          </a:prstGeom>
        </p:spPr>
      </p:pic>
      <p:sp>
        <p:nvSpPr>
          <p:cNvPr id="42" name="Content Placeholder 41">
            <a:extLst>
              <a:ext uri="{FF2B5EF4-FFF2-40B4-BE49-F238E27FC236}">
                <a16:creationId xmlns:a16="http://schemas.microsoft.com/office/drawing/2014/main" id="{366DB523-4067-4380-3A37-35ABC680FA84}"/>
              </a:ext>
            </a:extLst>
          </p:cNvPr>
          <p:cNvSpPr>
            <a:spLocks noGrp="1"/>
          </p:cNvSpPr>
          <p:nvPr>
            <p:ph idx="1"/>
          </p:nvPr>
        </p:nvSpPr>
        <p:spPr>
          <a:xfrm>
            <a:off x="6695359" y="2990818"/>
            <a:ext cx="4158031" cy="2913872"/>
          </a:xfrm>
        </p:spPr>
        <p:txBody>
          <a:bodyPr anchor="t">
            <a:normAutofit/>
          </a:bodyPr>
          <a:lstStyle/>
          <a:p>
            <a:pPr marL="0" indent="0">
              <a:buNone/>
            </a:pPr>
            <a:r>
              <a:rPr lang="en-US" sz="1800" b="1" dirty="0"/>
              <a:t>Proposed Algorithm:</a:t>
            </a:r>
          </a:p>
          <a:p>
            <a:pPr marL="342900" indent="-342900">
              <a:buFont typeface="+mj-lt"/>
              <a:buAutoNum type="arabicPeriod"/>
            </a:pPr>
            <a:r>
              <a:rPr lang="en-US" sz="1400" dirty="0"/>
              <a:t>Video Capture – Open CV</a:t>
            </a:r>
          </a:p>
          <a:p>
            <a:pPr marL="342900" indent="-342900">
              <a:buFont typeface="+mj-lt"/>
              <a:buAutoNum type="arabicPeriod"/>
            </a:pPr>
            <a:r>
              <a:rPr lang="en-US" sz="1400" dirty="0"/>
              <a:t>Hand Detection with Media Pipe Hand Tracking</a:t>
            </a:r>
          </a:p>
          <a:p>
            <a:pPr marL="342900" indent="-342900">
              <a:buFont typeface="+mj-lt"/>
              <a:buAutoNum type="arabicPeriod"/>
            </a:pPr>
            <a:r>
              <a:rPr lang="en-US" sz="1400" dirty="0"/>
              <a:t>Moving Mode</a:t>
            </a:r>
          </a:p>
          <a:p>
            <a:pPr marL="342900" indent="-342900">
              <a:buFont typeface="+mj-lt"/>
              <a:buAutoNum type="arabicPeriod"/>
            </a:pPr>
            <a:r>
              <a:rPr lang="en-US" sz="1400" dirty="0"/>
              <a:t>Mouse Movement Sync</a:t>
            </a:r>
          </a:p>
          <a:p>
            <a:pPr marL="342900" indent="-342900">
              <a:buFont typeface="+mj-lt"/>
              <a:buAutoNum type="arabicPeriod"/>
            </a:pPr>
            <a:r>
              <a:rPr lang="en-US" sz="1400" dirty="0"/>
              <a:t>Click Mode</a:t>
            </a:r>
          </a:p>
          <a:p>
            <a:pPr marL="342900" indent="-342900">
              <a:buFont typeface="+mj-lt"/>
              <a:buAutoNum type="arabicPeriod"/>
            </a:pPr>
            <a:r>
              <a:rPr lang="en-US" sz="1400" dirty="0"/>
              <a:t>Record Frame Rate</a:t>
            </a:r>
          </a:p>
          <a:p>
            <a:pPr marL="342900" indent="-342900">
              <a:buFont typeface="+mj-lt"/>
              <a:buAutoNum type="arabicPeriod"/>
            </a:pPr>
            <a:r>
              <a:rPr lang="en-US" sz="1400" dirty="0"/>
              <a:t>Display Output</a:t>
            </a:r>
          </a:p>
          <a:p>
            <a:pPr marL="342900" indent="-342900">
              <a:buFont typeface="+mj-lt"/>
              <a:buAutoNum type="arabicPeriod"/>
            </a:pPr>
            <a:endParaRPr lang="en-US" sz="1800" dirty="0"/>
          </a:p>
        </p:txBody>
      </p:sp>
      <p:sp>
        <p:nvSpPr>
          <p:cNvPr id="62"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sp>
        <p:nvSpPr>
          <p:cNvPr id="9" name="Slide Number Placeholder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vert="horz" lIns="91440" tIns="45720" rIns="91440" bIns="45720" rtlCol="0">
            <a:normAutofit/>
          </a:bodyPr>
          <a:lstStyle/>
          <a:p>
            <a:pPr>
              <a:spcAft>
                <a:spcPts val="600"/>
              </a:spcAft>
            </a:pPr>
            <a:fld id="{D8DA9DAA-006C-4F4B-980E-E3DF019B24E2}" type="slidenum">
              <a:rPr lang="en-US">
                <a:solidFill>
                  <a:schemeClr val="accent2"/>
                </a:solidFill>
              </a:rPr>
              <a:pPr>
                <a:spcAft>
                  <a:spcPts val="600"/>
                </a:spcAft>
              </a:pPr>
              <a:t>9</a:t>
            </a:fld>
            <a:endParaRPr lang="en-US">
              <a:solidFill>
                <a:schemeClr val="accent2"/>
              </a:solidFill>
            </a:endParaRPr>
          </a:p>
        </p:txBody>
      </p:sp>
      <p:cxnSp>
        <p:nvCxnSpPr>
          <p:cNvPr id="64" name="Straight Connector 6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3914445"/>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Univers"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2.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{F2DB63C7-AC40-481E-B448-C07A1F6EF791}tf89338750_win32</Template>
  <TotalTime>102</TotalTime>
  <Words>877</Words>
  <Application>Microsoft Office PowerPoint</Application>
  <PresentationFormat>Widescreen</PresentationFormat>
  <Paragraphs>111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Univers</vt:lpstr>
      <vt:lpstr>GradientUnivers</vt:lpstr>
      <vt:lpstr>Cursor control by hand gestures</vt:lpstr>
      <vt:lpstr>Agenda</vt:lpstr>
      <vt:lpstr>Abstract</vt:lpstr>
      <vt:lpstr>Existing System</vt:lpstr>
      <vt:lpstr>Proposed System</vt:lpstr>
      <vt:lpstr>Hardware Requirements</vt:lpstr>
      <vt:lpstr>Software Requirements</vt:lpstr>
      <vt:lpstr>The way to get started is to quit talking and begin doing.</vt:lpstr>
      <vt:lpstr>System Architecture</vt:lpstr>
      <vt:lpstr>Project Work Plan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Gesture Control System</dc:title>
  <dc:creator>Harish Chandran Manohar</dc:creator>
  <cp:lastModifiedBy>Harish Chandran Manohar</cp:lastModifiedBy>
  <cp:revision>3</cp:revision>
  <dcterms:created xsi:type="dcterms:W3CDTF">2022-12-02T05:57:13Z</dcterms:created>
  <dcterms:modified xsi:type="dcterms:W3CDTF">2022-12-03T02:53:09Z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