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B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B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B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954" y="4544536"/>
            <a:ext cx="2048591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1B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2788" y="0"/>
            <a:ext cx="2643505" cy="2363470"/>
            <a:chOff x="4912788" y="0"/>
            <a:chExt cx="2643505" cy="2363470"/>
          </a:xfrm>
        </p:grpSpPr>
        <p:sp>
          <p:nvSpPr>
            <p:cNvPr id="3" name="object 3"/>
            <p:cNvSpPr/>
            <p:nvPr/>
          </p:nvSpPr>
          <p:spPr>
            <a:xfrm>
              <a:off x="4912788" y="0"/>
              <a:ext cx="2643505" cy="2096770"/>
            </a:xfrm>
            <a:custGeom>
              <a:avLst/>
              <a:gdLst/>
              <a:ahLst/>
              <a:cxnLst/>
              <a:rect l="l" t="t" r="r" b="b"/>
              <a:pathLst>
                <a:path w="2643504" h="2096770">
                  <a:moveTo>
                    <a:pt x="1399572" y="2096294"/>
                  </a:moveTo>
                  <a:lnTo>
                    <a:pt x="0" y="951351"/>
                  </a:lnTo>
                  <a:lnTo>
                    <a:pt x="778268" y="0"/>
                  </a:lnTo>
                  <a:lnTo>
                    <a:pt x="2643201" y="0"/>
                  </a:lnTo>
                  <a:lnTo>
                    <a:pt x="2643201" y="576086"/>
                  </a:lnTo>
                  <a:lnTo>
                    <a:pt x="1399572" y="2096294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7725" y="0"/>
              <a:ext cx="1338580" cy="2363470"/>
            </a:xfrm>
            <a:custGeom>
              <a:avLst/>
              <a:gdLst/>
              <a:ahLst/>
              <a:cxnLst/>
              <a:rect l="l" t="t" r="r" b="b"/>
              <a:pathLst>
                <a:path w="1338579" h="2363470">
                  <a:moveTo>
                    <a:pt x="1338266" y="2258247"/>
                  </a:moveTo>
                  <a:lnTo>
                    <a:pt x="1252248" y="2363395"/>
                  </a:lnTo>
                  <a:lnTo>
                    <a:pt x="0" y="1338973"/>
                  </a:lnTo>
                  <a:lnTo>
                    <a:pt x="1095368" y="0"/>
                  </a:lnTo>
                  <a:lnTo>
                    <a:pt x="1338266" y="0"/>
                  </a:lnTo>
                  <a:lnTo>
                    <a:pt x="1338266" y="2258247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771516"/>
            <a:ext cx="2106295" cy="2916555"/>
            <a:chOff x="0" y="7771516"/>
            <a:chExt cx="2106295" cy="2916555"/>
          </a:xfrm>
        </p:grpSpPr>
        <p:sp>
          <p:nvSpPr>
            <p:cNvPr id="6" name="object 6"/>
            <p:cNvSpPr/>
            <p:nvPr/>
          </p:nvSpPr>
          <p:spPr>
            <a:xfrm>
              <a:off x="0" y="7771516"/>
              <a:ext cx="1669414" cy="2916555"/>
            </a:xfrm>
            <a:custGeom>
              <a:avLst/>
              <a:gdLst/>
              <a:ahLst/>
              <a:cxnLst/>
              <a:rect l="l" t="t" r="r" b="b"/>
              <a:pathLst>
                <a:path w="1669414" h="2916554">
                  <a:moveTo>
                    <a:pt x="1668857" y="1144942"/>
                  </a:moveTo>
                  <a:lnTo>
                    <a:pt x="219952" y="2916077"/>
                  </a:lnTo>
                  <a:lnTo>
                    <a:pt x="0" y="2916077"/>
                  </a:lnTo>
                  <a:lnTo>
                    <a:pt x="0" y="329172"/>
                  </a:lnTo>
                  <a:lnTo>
                    <a:pt x="143002" y="154366"/>
                  </a:lnTo>
                  <a:lnTo>
                    <a:pt x="269284" y="0"/>
                  </a:lnTo>
                  <a:lnTo>
                    <a:pt x="1668857" y="1144942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180325"/>
              <a:ext cx="2106295" cy="1507490"/>
            </a:xfrm>
            <a:custGeom>
              <a:avLst/>
              <a:gdLst/>
              <a:ahLst/>
              <a:cxnLst/>
              <a:rect l="l" t="t" r="r" b="b"/>
              <a:pathLst>
                <a:path w="2106295" h="1507490">
                  <a:moveTo>
                    <a:pt x="1711281" y="1507267"/>
                  </a:moveTo>
                  <a:lnTo>
                    <a:pt x="0" y="1507267"/>
                  </a:lnTo>
                  <a:lnTo>
                    <a:pt x="0" y="1043964"/>
                  </a:lnTo>
                  <a:lnTo>
                    <a:pt x="854031" y="0"/>
                  </a:lnTo>
                  <a:lnTo>
                    <a:pt x="2106280" y="1024422"/>
                  </a:lnTo>
                  <a:lnTo>
                    <a:pt x="1711281" y="1507267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74852" y="4097539"/>
            <a:ext cx="5805805" cy="1512570"/>
            <a:chOff x="874852" y="4097539"/>
            <a:chExt cx="5805805" cy="1512570"/>
          </a:xfrm>
        </p:grpSpPr>
        <p:sp>
          <p:nvSpPr>
            <p:cNvPr id="9" name="object 9"/>
            <p:cNvSpPr/>
            <p:nvPr/>
          </p:nvSpPr>
          <p:spPr>
            <a:xfrm>
              <a:off x="874839" y="4097540"/>
              <a:ext cx="5805805" cy="1332230"/>
            </a:xfrm>
            <a:custGeom>
              <a:avLst/>
              <a:gdLst/>
              <a:ahLst/>
              <a:cxnLst/>
              <a:rect l="l" t="t" r="r" b="b"/>
              <a:pathLst>
                <a:path w="5805805" h="1332229">
                  <a:moveTo>
                    <a:pt x="5805233" y="1296555"/>
                  </a:moveTo>
                  <a:lnTo>
                    <a:pt x="5170360" y="1296555"/>
                  </a:lnTo>
                  <a:lnTo>
                    <a:pt x="5170360" y="1332153"/>
                  </a:lnTo>
                  <a:lnTo>
                    <a:pt x="5805233" y="1332153"/>
                  </a:lnTo>
                  <a:lnTo>
                    <a:pt x="5805233" y="1296555"/>
                  </a:lnTo>
                  <a:close/>
                </a:path>
                <a:path w="5805805" h="1332229">
                  <a:moveTo>
                    <a:pt x="5805233" y="0"/>
                  </a:moveTo>
                  <a:lnTo>
                    <a:pt x="0" y="0"/>
                  </a:lnTo>
                  <a:lnTo>
                    <a:pt x="0" y="35598"/>
                  </a:lnTo>
                  <a:lnTo>
                    <a:pt x="0" y="1296555"/>
                  </a:lnTo>
                  <a:lnTo>
                    <a:pt x="0" y="1332153"/>
                  </a:lnTo>
                  <a:lnTo>
                    <a:pt x="4037965" y="1332153"/>
                  </a:lnTo>
                  <a:lnTo>
                    <a:pt x="4037965" y="1296555"/>
                  </a:lnTo>
                  <a:lnTo>
                    <a:pt x="35115" y="1296555"/>
                  </a:lnTo>
                  <a:lnTo>
                    <a:pt x="35115" y="35598"/>
                  </a:lnTo>
                  <a:lnTo>
                    <a:pt x="5769381" y="35598"/>
                  </a:lnTo>
                  <a:lnTo>
                    <a:pt x="5769381" y="1296466"/>
                  </a:lnTo>
                  <a:lnTo>
                    <a:pt x="5805233" y="1296466"/>
                  </a:lnTo>
                  <a:lnTo>
                    <a:pt x="5805233" y="35598"/>
                  </a:lnTo>
                  <a:lnTo>
                    <a:pt x="5805233" y="35179"/>
                  </a:lnTo>
                  <a:lnTo>
                    <a:pt x="5805233" y="0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2804" y="5247841"/>
              <a:ext cx="1132840" cy="361950"/>
            </a:xfrm>
            <a:custGeom>
              <a:avLst/>
              <a:gdLst/>
              <a:ahLst/>
              <a:cxnLst/>
              <a:rect l="l" t="t" r="r" b="b"/>
              <a:pathLst>
                <a:path w="1132839" h="361950">
                  <a:moveTo>
                    <a:pt x="1132405" y="361646"/>
                  </a:moveTo>
                  <a:lnTo>
                    <a:pt x="0" y="361646"/>
                  </a:lnTo>
                  <a:lnTo>
                    <a:pt x="0" y="0"/>
                  </a:lnTo>
                  <a:lnTo>
                    <a:pt x="1132405" y="0"/>
                  </a:lnTo>
                  <a:lnTo>
                    <a:pt x="1132405" y="361646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361"/>
            <a:ext cx="7555991" cy="1522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66623" y="3659611"/>
            <a:ext cx="4220845" cy="273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8740" algn="ctr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1B2020"/>
                </a:solidFill>
                <a:latin typeface="Tahoma"/>
                <a:cs typeface="Tahoma"/>
              </a:rPr>
              <a:t>H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1B2020"/>
                </a:solidFill>
                <a:latin typeface="Tahoma"/>
                <a:cs typeface="Tahoma"/>
              </a:rPr>
              <a:t>I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130" dirty="0">
                <a:solidFill>
                  <a:srgbClr val="1B2020"/>
                </a:solidFill>
                <a:latin typeface="Tahoma"/>
                <a:cs typeface="Tahoma"/>
              </a:rPr>
              <a:t>G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1B2020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1B2020"/>
                </a:solidFill>
                <a:latin typeface="Tahoma"/>
                <a:cs typeface="Tahoma"/>
              </a:rPr>
              <a:t>L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1B2020"/>
                </a:solidFill>
                <a:latin typeface="Tahoma"/>
                <a:cs typeface="Tahoma"/>
              </a:rPr>
              <a:t>E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1B2020"/>
                </a:solidFill>
                <a:latin typeface="Tahoma"/>
                <a:cs typeface="Tahoma"/>
              </a:rPr>
              <a:t>V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1B2020"/>
                </a:solidFill>
                <a:latin typeface="Tahoma"/>
                <a:cs typeface="Tahoma"/>
              </a:rPr>
              <a:t>E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1B2020"/>
                </a:solidFill>
                <a:latin typeface="Tahoma"/>
                <a:cs typeface="Tahoma"/>
              </a:rPr>
              <a:t>L</a:t>
            </a:r>
            <a:r>
              <a:rPr sz="1800" b="1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B2020"/>
                </a:solidFill>
                <a:latin typeface="Tahoma"/>
                <a:cs typeface="Tahoma"/>
              </a:rPr>
              <a:t>D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1B2020"/>
                </a:solidFill>
                <a:latin typeface="Tahoma"/>
                <a:cs typeface="Tahoma"/>
              </a:rPr>
              <a:t>E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1B2020"/>
                </a:solidFill>
                <a:latin typeface="Tahoma"/>
                <a:cs typeface="Tahoma"/>
              </a:rPr>
              <a:t>S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-280" dirty="0">
                <a:solidFill>
                  <a:srgbClr val="1B2020"/>
                </a:solidFill>
                <a:latin typeface="Tahoma"/>
                <a:cs typeface="Tahoma"/>
              </a:rPr>
              <a:t>I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1B2020"/>
                </a:solidFill>
                <a:latin typeface="Tahoma"/>
                <a:cs typeface="Tahoma"/>
              </a:rPr>
              <a:t>N</a:t>
            </a:r>
            <a:r>
              <a:rPr sz="1800" b="1" spc="-27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1800" b="1" spc="130" dirty="0">
                <a:solidFill>
                  <a:srgbClr val="1B2020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ahoma"/>
              <a:cs typeface="Tahoma"/>
            </a:endParaRPr>
          </a:p>
          <a:p>
            <a:pPr marL="12700" marR="5080" algn="ctr">
              <a:lnSpc>
                <a:spcPts val="2630"/>
              </a:lnSpc>
            </a:pPr>
            <a:r>
              <a:rPr sz="2450" b="1" spc="165" dirty="0">
                <a:solidFill>
                  <a:srgbClr val="1B2020"/>
                </a:solidFill>
                <a:latin typeface="Tahoma"/>
                <a:cs typeface="Tahoma"/>
              </a:rPr>
              <a:t>DATA</a:t>
            </a:r>
            <a:r>
              <a:rPr sz="2450" b="1" spc="-10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1B2020"/>
                </a:solidFill>
                <a:latin typeface="Tahoma"/>
                <a:cs typeface="Tahoma"/>
              </a:rPr>
              <a:t>VISUALIZATION</a:t>
            </a:r>
            <a:r>
              <a:rPr sz="2450" b="1" spc="-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110" dirty="0">
                <a:solidFill>
                  <a:srgbClr val="1B2020"/>
                </a:solidFill>
                <a:latin typeface="Tahoma"/>
                <a:cs typeface="Tahoma"/>
              </a:rPr>
              <a:t>OF </a:t>
            </a:r>
            <a:r>
              <a:rPr sz="2450" b="1" spc="-705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-30" dirty="0">
                <a:solidFill>
                  <a:srgbClr val="1B2020"/>
                </a:solidFill>
                <a:latin typeface="Tahoma"/>
                <a:cs typeface="Tahoma"/>
              </a:rPr>
              <a:t>BIRD </a:t>
            </a:r>
            <a:r>
              <a:rPr sz="2450" b="1" spc="40" dirty="0">
                <a:solidFill>
                  <a:srgbClr val="1B2020"/>
                </a:solidFill>
                <a:latin typeface="Tahoma"/>
                <a:cs typeface="Tahoma"/>
              </a:rPr>
              <a:t>STRIKES </a:t>
            </a:r>
            <a:r>
              <a:rPr sz="2450" b="1" spc="110" dirty="0">
                <a:solidFill>
                  <a:srgbClr val="1B2020"/>
                </a:solidFill>
                <a:latin typeface="Tahoma"/>
                <a:cs typeface="Tahoma"/>
              </a:rPr>
              <a:t>BETWEEN </a:t>
            </a:r>
            <a:r>
              <a:rPr sz="2450" b="1" spc="114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190" dirty="0">
                <a:solidFill>
                  <a:srgbClr val="1B2020"/>
                </a:solidFill>
                <a:latin typeface="Tahoma"/>
                <a:cs typeface="Tahoma"/>
              </a:rPr>
              <a:t>2000</a:t>
            </a:r>
            <a:r>
              <a:rPr sz="2450" b="1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-105" dirty="0">
                <a:solidFill>
                  <a:srgbClr val="1B2020"/>
                </a:solidFill>
                <a:latin typeface="Tahoma"/>
                <a:cs typeface="Tahoma"/>
              </a:rPr>
              <a:t>–</a:t>
            </a:r>
            <a:r>
              <a:rPr sz="2450" b="1" dirty="0">
                <a:solidFill>
                  <a:srgbClr val="1B2020"/>
                </a:solidFill>
                <a:latin typeface="Tahoma"/>
                <a:cs typeface="Tahoma"/>
              </a:rPr>
              <a:t> </a:t>
            </a:r>
            <a:r>
              <a:rPr sz="2450" b="1" spc="-150" dirty="0">
                <a:solidFill>
                  <a:srgbClr val="1B2020"/>
                </a:solidFill>
                <a:latin typeface="Tahoma"/>
                <a:cs typeface="Tahoma"/>
              </a:rPr>
              <a:t>2011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ahoma"/>
              <a:cs typeface="Tahoma"/>
            </a:endParaRPr>
          </a:p>
          <a:p>
            <a:pPr marR="80645" algn="ctr">
              <a:lnSpc>
                <a:spcPct val="100000"/>
              </a:lnSpc>
            </a:pPr>
            <a:r>
              <a:rPr sz="3300" spc="135" dirty="0">
                <a:solidFill>
                  <a:srgbClr val="1B2020"/>
                </a:solidFill>
                <a:latin typeface="Lucida Sans Unicode"/>
                <a:cs typeface="Lucida Sans Unicode"/>
              </a:rPr>
              <a:t>2022/2023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1776" y="9474319"/>
            <a:ext cx="1671955" cy="45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85"/>
              </a:lnSpc>
              <a:spcBef>
                <a:spcPts val="95"/>
              </a:spcBef>
            </a:pPr>
            <a:r>
              <a:rPr sz="1500" spc="105" dirty="0">
                <a:solidFill>
                  <a:srgbClr val="1B2020"/>
                </a:solidFill>
                <a:latin typeface="Lucida Sans Unicode"/>
                <a:cs typeface="Lucida Sans Unicode"/>
              </a:rPr>
              <a:t>BY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ts val="1685"/>
              </a:lnSpc>
            </a:pPr>
            <a:r>
              <a:rPr lang="en-IN" sz="1500" spc="85" dirty="0">
                <a:solidFill>
                  <a:srgbClr val="1B2020"/>
                </a:solidFill>
                <a:latin typeface="Lucida Sans Unicode"/>
                <a:cs typeface="Lucida Sans Unicode"/>
              </a:rPr>
              <a:t>Abhinav Singh</a:t>
            </a:r>
            <a:endParaRPr sz="15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7965" y="187268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F1616"/>
                </a:solidFill>
                <a:latin typeface="Lucida Sans Unicode"/>
                <a:cs typeface="Lucida Sans Unicode"/>
              </a:rPr>
              <a:t>HIGH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5" dirty="0">
                <a:solidFill>
                  <a:srgbClr val="FF1616"/>
                </a:solidFill>
                <a:latin typeface="Lucida Sans Unicode"/>
                <a:cs typeface="Lucida Sans Unicode"/>
              </a:rPr>
              <a:t>LEVEL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FF1616"/>
                </a:solidFill>
                <a:latin typeface="Lucida Sans Unicode"/>
                <a:cs typeface="Lucida Sans Unicode"/>
              </a:rPr>
              <a:t>DESING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2789" y="0"/>
            <a:ext cx="2643505" cy="2363470"/>
            <a:chOff x="4912789" y="0"/>
            <a:chExt cx="2643505" cy="2363470"/>
          </a:xfrm>
        </p:grpSpPr>
        <p:sp>
          <p:nvSpPr>
            <p:cNvPr id="3" name="object 3"/>
            <p:cNvSpPr/>
            <p:nvPr/>
          </p:nvSpPr>
          <p:spPr>
            <a:xfrm>
              <a:off x="4912789" y="0"/>
              <a:ext cx="2643505" cy="2096770"/>
            </a:xfrm>
            <a:custGeom>
              <a:avLst/>
              <a:gdLst/>
              <a:ahLst/>
              <a:cxnLst/>
              <a:rect l="l" t="t" r="r" b="b"/>
              <a:pathLst>
                <a:path w="2643504" h="2096770">
                  <a:moveTo>
                    <a:pt x="2643201" y="576082"/>
                  </a:moveTo>
                  <a:lnTo>
                    <a:pt x="1399572" y="2096289"/>
                  </a:lnTo>
                  <a:lnTo>
                    <a:pt x="0" y="951347"/>
                  </a:lnTo>
                  <a:lnTo>
                    <a:pt x="778264" y="0"/>
                  </a:lnTo>
                  <a:lnTo>
                    <a:pt x="2643201" y="0"/>
                  </a:lnTo>
                  <a:lnTo>
                    <a:pt x="2643201" y="576082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7725" y="0"/>
              <a:ext cx="1338580" cy="2363470"/>
            </a:xfrm>
            <a:custGeom>
              <a:avLst/>
              <a:gdLst/>
              <a:ahLst/>
              <a:cxnLst/>
              <a:rect l="l" t="t" r="r" b="b"/>
              <a:pathLst>
                <a:path w="1338579" h="2363470">
                  <a:moveTo>
                    <a:pt x="1338265" y="2258244"/>
                  </a:moveTo>
                  <a:lnTo>
                    <a:pt x="1252249" y="2363390"/>
                  </a:lnTo>
                  <a:lnTo>
                    <a:pt x="0" y="1338968"/>
                  </a:lnTo>
                  <a:lnTo>
                    <a:pt x="1095364" y="0"/>
                  </a:lnTo>
                  <a:lnTo>
                    <a:pt x="1338265" y="0"/>
                  </a:lnTo>
                  <a:lnTo>
                    <a:pt x="1338265" y="2258244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7771514"/>
            <a:ext cx="2106295" cy="2916555"/>
            <a:chOff x="0" y="7771514"/>
            <a:chExt cx="2106295" cy="2916555"/>
          </a:xfrm>
        </p:grpSpPr>
        <p:sp>
          <p:nvSpPr>
            <p:cNvPr id="6" name="object 6"/>
            <p:cNvSpPr/>
            <p:nvPr/>
          </p:nvSpPr>
          <p:spPr>
            <a:xfrm>
              <a:off x="0" y="7771514"/>
              <a:ext cx="1669414" cy="2916555"/>
            </a:xfrm>
            <a:custGeom>
              <a:avLst/>
              <a:gdLst/>
              <a:ahLst/>
              <a:cxnLst/>
              <a:rect l="l" t="t" r="r" b="b"/>
              <a:pathLst>
                <a:path w="1669414" h="2916554">
                  <a:moveTo>
                    <a:pt x="1668857" y="1144942"/>
                  </a:moveTo>
                  <a:lnTo>
                    <a:pt x="219952" y="2916077"/>
                  </a:lnTo>
                  <a:lnTo>
                    <a:pt x="0" y="2916077"/>
                  </a:lnTo>
                  <a:lnTo>
                    <a:pt x="0" y="329172"/>
                  </a:lnTo>
                  <a:lnTo>
                    <a:pt x="269285" y="0"/>
                  </a:lnTo>
                  <a:lnTo>
                    <a:pt x="1668857" y="1144942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180325"/>
              <a:ext cx="2106295" cy="1507490"/>
            </a:xfrm>
            <a:custGeom>
              <a:avLst/>
              <a:gdLst/>
              <a:ahLst/>
              <a:cxnLst/>
              <a:rect l="l" t="t" r="r" b="b"/>
              <a:pathLst>
                <a:path w="2106295" h="1507490">
                  <a:moveTo>
                    <a:pt x="1711282" y="1507265"/>
                  </a:moveTo>
                  <a:lnTo>
                    <a:pt x="0" y="1507265"/>
                  </a:lnTo>
                  <a:lnTo>
                    <a:pt x="0" y="1043964"/>
                  </a:lnTo>
                  <a:lnTo>
                    <a:pt x="854031" y="0"/>
                  </a:lnTo>
                  <a:lnTo>
                    <a:pt x="2106280" y="1024422"/>
                  </a:lnTo>
                  <a:lnTo>
                    <a:pt x="1711282" y="1507265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74852" y="4097535"/>
            <a:ext cx="5805805" cy="1512570"/>
            <a:chOff x="874852" y="4097535"/>
            <a:chExt cx="5805805" cy="1512570"/>
          </a:xfrm>
        </p:grpSpPr>
        <p:sp>
          <p:nvSpPr>
            <p:cNvPr id="9" name="object 9"/>
            <p:cNvSpPr/>
            <p:nvPr/>
          </p:nvSpPr>
          <p:spPr>
            <a:xfrm>
              <a:off x="874839" y="4097540"/>
              <a:ext cx="5805805" cy="1332230"/>
            </a:xfrm>
            <a:custGeom>
              <a:avLst/>
              <a:gdLst/>
              <a:ahLst/>
              <a:cxnLst/>
              <a:rect l="l" t="t" r="r" b="b"/>
              <a:pathLst>
                <a:path w="5805805" h="1332229">
                  <a:moveTo>
                    <a:pt x="5805233" y="1296555"/>
                  </a:moveTo>
                  <a:lnTo>
                    <a:pt x="5170360" y="1296555"/>
                  </a:lnTo>
                  <a:lnTo>
                    <a:pt x="5170360" y="1332141"/>
                  </a:lnTo>
                  <a:lnTo>
                    <a:pt x="5805233" y="1332141"/>
                  </a:lnTo>
                  <a:lnTo>
                    <a:pt x="5805233" y="1296555"/>
                  </a:lnTo>
                  <a:close/>
                </a:path>
                <a:path w="5805805" h="1332229">
                  <a:moveTo>
                    <a:pt x="5805233" y="0"/>
                  </a:moveTo>
                  <a:lnTo>
                    <a:pt x="0" y="0"/>
                  </a:lnTo>
                  <a:lnTo>
                    <a:pt x="0" y="35598"/>
                  </a:lnTo>
                  <a:lnTo>
                    <a:pt x="0" y="1296555"/>
                  </a:lnTo>
                  <a:lnTo>
                    <a:pt x="0" y="1332141"/>
                  </a:lnTo>
                  <a:lnTo>
                    <a:pt x="4037965" y="1332141"/>
                  </a:lnTo>
                  <a:lnTo>
                    <a:pt x="4037965" y="1296555"/>
                  </a:lnTo>
                  <a:lnTo>
                    <a:pt x="35115" y="1296555"/>
                  </a:lnTo>
                  <a:lnTo>
                    <a:pt x="35115" y="35598"/>
                  </a:lnTo>
                  <a:lnTo>
                    <a:pt x="5769381" y="35598"/>
                  </a:lnTo>
                  <a:lnTo>
                    <a:pt x="5769381" y="1296466"/>
                  </a:lnTo>
                  <a:lnTo>
                    <a:pt x="5805233" y="1296466"/>
                  </a:lnTo>
                  <a:lnTo>
                    <a:pt x="5805233" y="35598"/>
                  </a:lnTo>
                  <a:lnTo>
                    <a:pt x="5805233" y="35166"/>
                  </a:lnTo>
                  <a:lnTo>
                    <a:pt x="5805233" y="0"/>
                  </a:lnTo>
                  <a:close/>
                </a:path>
              </a:pathLst>
            </a:custGeom>
            <a:solidFill>
              <a:srgbClr val="1B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2804" y="5247837"/>
              <a:ext cx="1132840" cy="361950"/>
            </a:xfrm>
            <a:custGeom>
              <a:avLst/>
              <a:gdLst/>
              <a:ahLst/>
              <a:cxnLst/>
              <a:rect l="l" t="t" r="r" b="b"/>
              <a:pathLst>
                <a:path w="1132839" h="361950">
                  <a:moveTo>
                    <a:pt x="1132405" y="361646"/>
                  </a:moveTo>
                  <a:lnTo>
                    <a:pt x="0" y="361646"/>
                  </a:lnTo>
                  <a:lnTo>
                    <a:pt x="0" y="0"/>
                  </a:lnTo>
                  <a:lnTo>
                    <a:pt x="1132405" y="0"/>
                  </a:lnTo>
                  <a:lnTo>
                    <a:pt x="1132405" y="361646"/>
                  </a:lnTo>
                  <a:close/>
                </a:path>
              </a:pathLst>
            </a:custGeom>
            <a:solidFill>
              <a:srgbClr val="EB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356"/>
            <a:ext cx="7555991" cy="15227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T</a:t>
            </a:r>
            <a:r>
              <a:rPr spc="-100" dirty="0"/>
              <a:t>H</a:t>
            </a:r>
            <a:r>
              <a:rPr spc="-25" dirty="0"/>
              <a:t>A</a:t>
            </a:r>
            <a:r>
              <a:rPr spc="-100" dirty="0"/>
              <a:t>N</a:t>
            </a:r>
            <a:r>
              <a:rPr spc="-90" dirty="0"/>
              <a:t>K</a:t>
            </a:r>
            <a:r>
              <a:rPr spc="-114" dirty="0"/>
              <a:t> </a:t>
            </a:r>
            <a:r>
              <a:rPr spc="-25" dirty="0"/>
              <a:t>Y</a:t>
            </a:r>
            <a:r>
              <a:rPr spc="50" dirty="0"/>
              <a:t>O</a:t>
            </a:r>
            <a:r>
              <a:rPr spc="-160" dirty="0"/>
              <a:t>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98465" y="3659608"/>
            <a:ext cx="28708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40" dirty="0">
                <a:solidFill>
                  <a:srgbClr val="1B2020"/>
                </a:solidFill>
                <a:latin typeface="Verdana"/>
                <a:cs typeface="Verdana"/>
              </a:rPr>
              <a:t>H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395" dirty="0">
                <a:solidFill>
                  <a:srgbClr val="1B2020"/>
                </a:solidFill>
                <a:latin typeface="Verdana"/>
                <a:cs typeface="Verdana"/>
              </a:rPr>
              <a:t>I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10" dirty="0">
                <a:solidFill>
                  <a:srgbClr val="1B2020"/>
                </a:solidFill>
                <a:latin typeface="Verdana"/>
                <a:cs typeface="Verdana"/>
              </a:rPr>
              <a:t>G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B2020"/>
                </a:solidFill>
                <a:latin typeface="Verdana"/>
                <a:cs typeface="Verdana"/>
              </a:rPr>
              <a:t>H</a:t>
            </a:r>
            <a:r>
              <a:rPr sz="1800" b="1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295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B2020"/>
                </a:solidFill>
                <a:latin typeface="Verdana"/>
                <a:cs typeface="Verdana"/>
              </a:rPr>
              <a:t>L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B2020"/>
                </a:solidFill>
                <a:latin typeface="Verdana"/>
                <a:cs typeface="Verdana"/>
              </a:rPr>
              <a:t>E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B2020"/>
                </a:solidFill>
                <a:latin typeface="Verdana"/>
                <a:cs typeface="Verdana"/>
              </a:rPr>
              <a:t>V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B2020"/>
                </a:solidFill>
                <a:latin typeface="Verdana"/>
                <a:cs typeface="Verdana"/>
              </a:rPr>
              <a:t>E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B2020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295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1B2020"/>
                </a:solidFill>
                <a:latin typeface="Verdana"/>
                <a:cs typeface="Verdana"/>
              </a:rPr>
              <a:t>D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B2020"/>
                </a:solidFill>
                <a:latin typeface="Verdana"/>
                <a:cs typeface="Verdana"/>
              </a:rPr>
              <a:t>E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B2020"/>
                </a:solidFill>
                <a:latin typeface="Verdana"/>
                <a:cs typeface="Verdana"/>
              </a:rPr>
              <a:t>S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395" dirty="0">
                <a:solidFill>
                  <a:srgbClr val="1B2020"/>
                </a:solidFill>
                <a:latin typeface="Verdana"/>
                <a:cs typeface="Verdana"/>
              </a:rPr>
              <a:t>I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B2020"/>
                </a:solidFill>
                <a:latin typeface="Verdana"/>
                <a:cs typeface="Verdana"/>
              </a:rPr>
              <a:t>N</a:t>
            </a:r>
            <a:r>
              <a:rPr sz="1800" b="1" spc="-360" dirty="0">
                <a:solidFill>
                  <a:srgbClr val="1B2020"/>
                </a:solidFill>
                <a:latin typeface="Verdana"/>
                <a:cs typeface="Verdana"/>
              </a:rPr>
              <a:t> </a:t>
            </a:r>
            <a:r>
              <a:rPr sz="1800" b="1" spc="10" dirty="0">
                <a:solidFill>
                  <a:srgbClr val="1B2020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1776" y="9474319"/>
            <a:ext cx="1671955" cy="66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85"/>
              </a:lnSpc>
              <a:spcBef>
                <a:spcPts val="95"/>
              </a:spcBef>
            </a:pPr>
            <a:r>
              <a:rPr sz="1500" spc="105" dirty="0">
                <a:solidFill>
                  <a:srgbClr val="1B2020"/>
                </a:solidFill>
                <a:latin typeface="Lucida Sans Unicode"/>
                <a:cs typeface="Lucida Sans Unicode"/>
              </a:rPr>
              <a:t>BY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ts val="1685"/>
              </a:lnSpc>
            </a:pPr>
            <a:r>
              <a:rPr lang="en-IN" sz="1500" spc="85" dirty="0">
                <a:solidFill>
                  <a:srgbClr val="1B2020"/>
                </a:solidFill>
                <a:latin typeface="Lucida Sans Unicode"/>
                <a:cs typeface="Lucida Sans Unicode"/>
              </a:rPr>
              <a:t>Abhinav Singh</a:t>
            </a:r>
          </a:p>
          <a:p>
            <a:pPr marL="12700">
              <a:lnSpc>
                <a:spcPts val="1685"/>
              </a:lnSpc>
            </a:pPr>
            <a:endParaRPr sz="15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7965" y="187262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1616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1616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FF1616"/>
                </a:solidFill>
                <a:latin typeface="Verdana"/>
                <a:cs typeface="Verdana"/>
              </a:rPr>
              <a:t>S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35" dirty="0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"/>
            <a:ext cx="7556500" cy="3906520"/>
            <a:chOff x="0" y="77"/>
            <a:chExt cx="7556500" cy="3906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965" y="77"/>
              <a:ext cx="4326021" cy="39064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5360"/>
              <a:ext cx="7555991" cy="1522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665" y="4095448"/>
            <a:ext cx="2748915" cy="12744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30"/>
              </a:spcBef>
            </a:pPr>
            <a:r>
              <a:rPr sz="4200" spc="-195" dirty="0">
                <a:solidFill>
                  <a:srgbClr val="293652"/>
                </a:solidFill>
                <a:latin typeface="Arial"/>
                <a:cs typeface="Arial"/>
              </a:rPr>
              <a:t>T</a:t>
            </a:r>
            <a:r>
              <a:rPr sz="4200" spc="-330" dirty="0">
                <a:solidFill>
                  <a:srgbClr val="293652"/>
                </a:solidFill>
                <a:latin typeface="Arial"/>
                <a:cs typeface="Arial"/>
              </a:rPr>
              <a:t>A</a:t>
            </a:r>
            <a:r>
              <a:rPr sz="4200" spc="-470" dirty="0">
                <a:solidFill>
                  <a:srgbClr val="293652"/>
                </a:solidFill>
                <a:latin typeface="Arial"/>
                <a:cs typeface="Arial"/>
              </a:rPr>
              <a:t>B</a:t>
            </a:r>
            <a:r>
              <a:rPr sz="4200" spc="-434" dirty="0">
                <a:solidFill>
                  <a:srgbClr val="293652"/>
                </a:solidFill>
                <a:latin typeface="Arial"/>
                <a:cs typeface="Arial"/>
              </a:rPr>
              <a:t>L</a:t>
            </a:r>
            <a:r>
              <a:rPr sz="4200" spc="-254" dirty="0">
                <a:solidFill>
                  <a:srgbClr val="293652"/>
                </a:solidFill>
                <a:latin typeface="Arial"/>
                <a:cs typeface="Arial"/>
              </a:rPr>
              <a:t>E</a:t>
            </a:r>
            <a:r>
              <a:rPr sz="4200" spc="-245" dirty="0">
                <a:solidFill>
                  <a:srgbClr val="293652"/>
                </a:solidFill>
                <a:latin typeface="Arial"/>
                <a:cs typeface="Arial"/>
              </a:rPr>
              <a:t> </a:t>
            </a:r>
            <a:r>
              <a:rPr sz="4200" spc="-185" dirty="0">
                <a:solidFill>
                  <a:srgbClr val="293652"/>
                </a:solidFill>
                <a:latin typeface="Arial"/>
                <a:cs typeface="Arial"/>
              </a:rPr>
              <a:t>O</a:t>
            </a:r>
            <a:r>
              <a:rPr sz="4200" spc="-25" dirty="0">
                <a:solidFill>
                  <a:srgbClr val="293652"/>
                </a:solidFill>
                <a:latin typeface="Arial"/>
                <a:cs typeface="Arial"/>
              </a:rPr>
              <a:t>F  </a:t>
            </a:r>
            <a:r>
              <a:rPr sz="4200" spc="-145" dirty="0">
                <a:solidFill>
                  <a:srgbClr val="293652"/>
                </a:solidFill>
                <a:latin typeface="Arial"/>
                <a:cs typeface="Arial"/>
              </a:rPr>
              <a:t>C</a:t>
            </a:r>
            <a:r>
              <a:rPr sz="4200" spc="-185" dirty="0">
                <a:solidFill>
                  <a:srgbClr val="293652"/>
                </a:solidFill>
                <a:latin typeface="Arial"/>
                <a:cs typeface="Arial"/>
              </a:rPr>
              <a:t>O</a:t>
            </a:r>
            <a:r>
              <a:rPr sz="4200" spc="-100" dirty="0">
                <a:solidFill>
                  <a:srgbClr val="293652"/>
                </a:solidFill>
                <a:latin typeface="Arial"/>
                <a:cs typeface="Arial"/>
              </a:rPr>
              <a:t>N</a:t>
            </a:r>
            <a:r>
              <a:rPr sz="4200" spc="-195" dirty="0">
                <a:solidFill>
                  <a:srgbClr val="293652"/>
                </a:solidFill>
                <a:latin typeface="Arial"/>
                <a:cs typeface="Arial"/>
              </a:rPr>
              <a:t>T</a:t>
            </a:r>
            <a:r>
              <a:rPr sz="4200" spc="-300" dirty="0">
                <a:solidFill>
                  <a:srgbClr val="293652"/>
                </a:solidFill>
                <a:latin typeface="Arial"/>
                <a:cs typeface="Arial"/>
              </a:rPr>
              <a:t>E</a:t>
            </a:r>
            <a:r>
              <a:rPr sz="4200" spc="-100" dirty="0">
                <a:solidFill>
                  <a:srgbClr val="293652"/>
                </a:solidFill>
                <a:latin typeface="Arial"/>
                <a:cs typeface="Arial"/>
              </a:rPr>
              <a:t>N</a:t>
            </a:r>
            <a:r>
              <a:rPr sz="4200" spc="-195" dirty="0">
                <a:solidFill>
                  <a:srgbClr val="293652"/>
                </a:solidFill>
                <a:latin typeface="Arial"/>
                <a:cs typeface="Arial"/>
              </a:rPr>
              <a:t>T</a:t>
            </a:r>
            <a:r>
              <a:rPr sz="4200" spc="-475" dirty="0">
                <a:solidFill>
                  <a:srgbClr val="293652"/>
                </a:solidFill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365" y="6297143"/>
          <a:ext cx="6028689" cy="3576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b="1" spc="25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spc="-8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293652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293652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1.1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Why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High-Level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Document?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spc="3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1.2</a:t>
                      </a:r>
                      <a:r>
                        <a:rPr sz="1200" b="1" spc="-8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Scope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General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2.1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Perspective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Statement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2.2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Tools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05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Design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Detail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A8D5B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73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200" b="1" spc="-50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93652"/>
                          </a:solidFill>
                          <a:latin typeface="Arial"/>
                          <a:cs typeface="Arial"/>
                        </a:rPr>
                        <a:t>KPI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29365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93652"/>
                      </a:solidFill>
                      <a:prstDash val="solid"/>
                    </a:lnL>
                    <a:lnR w="19050">
                      <a:solidFill>
                        <a:srgbClr val="293652"/>
                      </a:solidFill>
                      <a:prstDash val="solid"/>
                    </a:lnR>
                    <a:lnT w="19050">
                      <a:solidFill>
                        <a:srgbClr val="A8D5B9"/>
                      </a:solidFill>
                      <a:prstDash val="solid"/>
                    </a:lnT>
                    <a:lnB w="19050">
                      <a:solidFill>
                        <a:srgbClr val="29365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77965" y="187266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F1616"/>
                </a:solidFill>
                <a:latin typeface="Lucida Sans Unicode"/>
                <a:cs typeface="Lucida Sans Unicode"/>
              </a:rPr>
              <a:t>HIGH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5" dirty="0">
                <a:solidFill>
                  <a:srgbClr val="FF1616"/>
                </a:solidFill>
                <a:latin typeface="Lucida Sans Unicode"/>
                <a:cs typeface="Lucida Sans Unicode"/>
              </a:rPr>
              <a:t>LEVEL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FF1616"/>
                </a:solidFill>
                <a:latin typeface="Lucida Sans Unicode"/>
                <a:cs typeface="Lucida Sans Unicode"/>
              </a:rPr>
              <a:t>DESING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360"/>
            <a:ext cx="7555991" cy="152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10882" y="187268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F1616"/>
                </a:solidFill>
                <a:latin typeface="Lucida Sans Unicode"/>
                <a:cs typeface="Lucida Sans Unicode"/>
              </a:rPr>
              <a:t>HIGH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5" dirty="0">
                <a:solidFill>
                  <a:srgbClr val="FF1616"/>
                </a:solidFill>
                <a:latin typeface="Lucida Sans Unicode"/>
                <a:cs typeface="Lucida Sans Unicode"/>
              </a:rPr>
              <a:t>LEVEL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FF1616"/>
                </a:solidFill>
                <a:latin typeface="Lucida Sans Unicode"/>
                <a:cs typeface="Lucida Sans Unicode"/>
              </a:rPr>
              <a:t>DESING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018" y="343543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2"/>
                </a:moveTo>
                <a:lnTo>
                  <a:pt x="24764" y="57102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1018" y="364480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018" y="385417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1018" y="406355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018" y="42729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1018" y="44823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37" y="57101"/>
                </a:moveTo>
                <a:lnTo>
                  <a:pt x="24764" y="57101"/>
                </a:lnTo>
                <a:lnTo>
                  <a:pt x="21122" y="56377"/>
                </a:lnTo>
                <a:lnTo>
                  <a:pt x="0" y="32337"/>
                </a:lnTo>
                <a:lnTo>
                  <a:pt x="0" y="24764"/>
                </a:lnTo>
                <a:lnTo>
                  <a:pt x="24764" y="0"/>
                </a:lnTo>
                <a:lnTo>
                  <a:pt x="32337" y="0"/>
                </a:lnTo>
                <a:lnTo>
                  <a:pt x="57102" y="28551"/>
                </a:lnTo>
                <a:lnTo>
                  <a:pt x="57102" y="32337"/>
                </a:lnTo>
                <a:lnTo>
                  <a:pt x="32337" y="5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2665" y="733147"/>
            <a:ext cx="5992495" cy="741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 indent="-1981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0820" algn="l"/>
              </a:tabLst>
            </a:pPr>
            <a:r>
              <a:rPr sz="1500" spc="10" dirty="0">
                <a:latin typeface="Lucida Sans Unicode"/>
                <a:cs typeface="Lucida Sans Unicode"/>
              </a:rPr>
              <a:t>Introduction</a:t>
            </a:r>
            <a:endParaRPr sz="1500">
              <a:latin typeface="Lucida Sans Unicode"/>
              <a:cs typeface="Lucida Sans Unicode"/>
            </a:endParaRPr>
          </a:p>
          <a:p>
            <a:pPr marL="328295" lvl="1" indent="-240029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28930" algn="l"/>
              </a:tabLst>
            </a:pPr>
            <a:r>
              <a:rPr sz="1200" spc="45" dirty="0">
                <a:latin typeface="Lucida Sans Unicode"/>
                <a:cs typeface="Lucida Sans Unicode"/>
              </a:rPr>
              <a:t>Why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this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High-Level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Design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Document?</a:t>
            </a:r>
            <a:endParaRPr sz="12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spc="-30" dirty="0">
                <a:latin typeface="Lucida Sans Unicode"/>
                <a:cs typeface="Lucida Sans Unicode"/>
              </a:rPr>
              <a:t>This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High-Level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Design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(HLD)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document's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goal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5" dirty="0">
                <a:latin typeface="Lucida Sans Unicode"/>
                <a:cs typeface="Lucida Sans Unicode"/>
              </a:rPr>
              <a:t>is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provide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current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project</a:t>
            </a:r>
            <a:endParaRPr sz="1200">
              <a:latin typeface="Lucida Sans Unicode"/>
              <a:cs typeface="Lucida Sans Unicode"/>
            </a:endParaRPr>
          </a:p>
          <a:p>
            <a:pPr marL="12700" marR="5080">
              <a:lnSpc>
                <a:spcPct val="114500"/>
              </a:lnSpc>
            </a:pPr>
            <a:r>
              <a:rPr sz="1200" spc="5" dirty="0">
                <a:latin typeface="Lucida Sans Unicode"/>
                <a:cs typeface="Lucida Sans Unicode"/>
              </a:rPr>
              <a:t>description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with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extra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depth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it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needs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reflect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an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appropriate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coding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model. </a:t>
            </a:r>
            <a:r>
              <a:rPr sz="1200" spc="-5" dirty="0">
                <a:latin typeface="Lucida Sans Unicode"/>
                <a:cs typeface="Lucida Sans Unicode"/>
              </a:rPr>
              <a:t> </a:t>
            </a:r>
            <a:r>
              <a:rPr sz="1200" spc="-30" dirty="0">
                <a:latin typeface="Lucida Sans Unicode"/>
                <a:cs typeface="Lucida Sans Unicode"/>
              </a:rPr>
              <a:t>This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paper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can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be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used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as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reference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guide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understand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how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modules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work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at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30" dirty="0">
                <a:latin typeface="Lucida Sans Unicode"/>
                <a:cs typeface="Lucida Sans Unicode"/>
              </a:rPr>
              <a:t>high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level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help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find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conflicts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before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coding.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36830">
              <a:lnSpc>
                <a:spcPct val="100000"/>
              </a:lnSpc>
            </a:pPr>
            <a:r>
              <a:rPr sz="1500" spc="15" dirty="0">
                <a:latin typeface="Lucida Sans Unicode"/>
                <a:cs typeface="Lucida Sans Unicode"/>
              </a:rPr>
              <a:t>THE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30" dirty="0">
                <a:latin typeface="Lucida Sans Unicode"/>
                <a:cs typeface="Lucida Sans Unicode"/>
              </a:rPr>
              <a:t>HLD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55" dirty="0">
                <a:latin typeface="Lucida Sans Unicode"/>
                <a:cs typeface="Lucida Sans Unicode"/>
              </a:rPr>
              <a:t>WILL</a:t>
            </a:r>
            <a:endParaRPr sz="1500">
              <a:latin typeface="Lucida Sans Unicode"/>
              <a:cs typeface="Lucida Sans Unicode"/>
            </a:endParaRPr>
          </a:p>
          <a:p>
            <a:pPr marL="271145" marR="1468755">
              <a:lnSpc>
                <a:spcPct val="114500"/>
              </a:lnSpc>
              <a:spcBef>
                <a:spcPts val="1570"/>
              </a:spcBef>
            </a:pPr>
            <a:r>
              <a:rPr sz="1200" spc="25" dirty="0">
                <a:latin typeface="Lucida Sans Unicode"/>
                <a:cs typeface="Lucida Sans Unicode"/>
              </a:rPr>
              <a:t>Present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all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of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design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aspects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define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them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in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detail  </a:t>
            </a:r>
            <a:r>
              <a:rPr sz="1200" spc="10" dirty="0">
                <a:latin typeface="Lucida Sans Unicode"/>
                <a:cs typeface="Lucida Sans Unicode"/>
              </a:rPr>
              <a:t>Describe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user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interface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being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implemented</a:t>
            </a:r>
            <a:endParaRPr sz="1200">
              <a:latin typeface="Lucida Sans Unicode"/>
              <a:cs typeface="Lucida Sans Unicode"/>
            </a:endParaRPr>
          </a:p>
          <a:p>
            <a:pPr marL="271145" marR="2270760">
              <a:lnSpc>
                <a:spcPct val="114500"/>
              </a:lnSpc>
            </a:pPr>
            <a:r>
              <a:rPr sz="1200" spc="10" dirty="0">
                <a:latin typeface="Lucida Sans Unicode"/>
                <a:cs typeface="Lucida Sans Unicode"/>
              </a:rPr>
              <a:t>Describe</a:t>
            </a:r>
            <a:r>
              <a:rPr sz="1200" spc="-9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hardware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</a:t>
            </a:r>
            <a:r>
              <a:rPr sz="1200" spc="-9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software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interfaces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Describe</a:t>
            </a:r>
            <a:r>
              <a:rPr sz="1200" spc="-9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9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performance</a:t>
            </a:r>
            <a:r>
              <a:rPr sz="1200" spc="-9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requirements</a:t>
            </a:r>
            <a:endParaRPr sz="1200">
              <a:latin typeface="Lucida Sans Unicode"/>
              <a:cs typeface="Lucida Sans Unicode"/>
            </a:endParaRPr>
          </a:p>
          <a:p>
            <a:pPr marL="271145" marR="1415415">
              <a:lnSpc>
                <a:spcPct val="114500"/>
              </a:lnSpc>
            </a:pPr>
            <a:r>
              <a:rPr sz="1200" spc="10" dirty="0">
                <a:latin typeface="Lucida Sans Unicode"/>
                <a:cs typeface="Lucida Sans Unicode"/>
              </a:rPr>
              <a:t>Include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design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features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architecture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of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project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List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describe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non-functional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attributes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35" dirty="0">
                <a:latin typeface="Lucida Sans Unicode"/>
                <a:cs typeface="Lucida Sans Unicode"/>
              </a:rPr>
              <a:t>like: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Sans Unicode"/>
                <a:cs typeface="Lucida Sans Unicode"/>
              </a:rPr>
              <a:t>-Security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5" dirty="0">
                <a:latin typeface="Lucida Sans Unicode"/>
                <a:cs typeface="Lucida Sans Unicode"/>
              </a:rPr>
              <a:t>-Reliability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latin typeface="Lucida Sans Unicode"/>
                <a:cs typeface="Lucida Sans Unicode"/>
              </a:rPr>
              <a:t>-Maintainability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Lucida Sans Unicode"/>
                <a:cs typeface="Lucida Sans Unicode"/>
              </a:rPr>
              <a:t>-Portability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15" dirty="0">
                <a:latin typeface="Lucida Sans Unicode"/>
                <a:cs typeface="Lucida Sans Unicode"/>
              </a:rPr>
              <a:t>-Reusability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5" dirty="0">
                <a:latin typeface="Lucida Sans Unicode"/>
                <a:cs typeface="Lucida Sans Unicode"/>
              </a:rPr>
              <a:t>-Application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compatibility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15" dirty="0">
                <a:latin typeface="Lucida Sans Unicode"/>
                <a:cs typeface="Lucida Sans Unicode"/>
              </a:rPr>
              <a:t>-Resource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utilization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dirty="0">
                <a:latin typeface="Lucida Sans Unicode"/>
                <a:cs typeface="Lucida Sans Unicode"/>
              </a:rPr>
              <a:t>-Serviceability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340995" lvl="1" indent="-303530">
              <a:lnSpc>
                <a:spcPct val="100000"/>
              </a:lnSpc>
              <a:buAutoNum type="arabicPeriod" startAt="2"/>
              <a:tabLst>
                <a:tab pos="341630" algn="l"/>
              </a:tabLst>
            </a:pPr>
            <a:r>
              <a:rPr sz="1500" spc="-20" dirty="0">
                <a:latin typeface="Lucida Sans Unicode"/>
                <a:cs typeface="Lucida Sans Unicode"/>
              </a:rPr>
              <a:t>The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40" dirty="0">
                <a:latin typeface="Lucida Sans Unicode"/>
                <a:cs typeface="Lucida Sans Unicode"/>
              </a:rPr>
              <a:t>Scope</a:t>
            </a:r>
            <a:endParaRPr sz="1500">
              <a:latin typeface="Lucida Sans Unicode"/>
              <a:cs typeface="Lucida Sans Unicode"/>
            </a:endParaRPr>
          </a:p>
          <a:p>
            <a:pPr marL="12700" marR="90170">
              <a:lnSpc>
                <a:spcPct val="114500"/>
              </a:lnSpc>
              <a:spcBef>
                <a:spcPts val="1570"/>
              </a:spcBef>
            </a:pPr>
            <a:r>
              <a:rPr sz="1200" spc="-15" dirty="0">
                <a:latin typeface="Lucida Sans Unicode"/>
                <a:cs typeface="Lucida Sans Unicode"/>
              </a:rPr>
              <a:t>The </a:t>
            </a:r>
            <a:r>
              <a:rPr sz="1200" spc="20" dirty="0">
                <a:latin typeface="Lucida Sans Unicode"/>
                <a:cs typeface="Lucida Sans Unicode"/>
              </a:rPr>
              <a:t>HLD </a:t>
            </a:r>
            <a:r>
              <a:rPr sz="1200" spc="5" dirty="0">
                <a:latin typeface="Lucida Sans Unicode"/>
                <a:cs typeface="Lucida Sans Unicode"/>
              </a:rPr>
              <a:t>documentation </a:t>
            </a:r>
            <a:r>
              <a:rPr sz="1200" dirty="0">
                <a:latin typeface="Lucida Sans Unicode"/>
                <a:cs typeface="Lucida Sans Unicode"/>
              </a:rPr>
              <a:t>outlines </a:t>
            </a:r>
            <a:r>
              <a:rPr sz="1200" spc="20" dirty="0">
                <a:latin typeface="Lucida Sans Unicode"/>
                <a:cs typeface="Lucida Sans Unicode"/>
              </a:rPr>
              <a:t>the </a:t>
            </a:r>
            <a:r>
              <a:rPr sz="1200" spc="5" dirty="0">
                <a:latin typeface="Lucida Sans Unicode"/>
                <a:cs typeface="Lucida Sans Unicode"/>
              </a:rPr>
              <a:t>system's </a:t>
            </a:r>
            <a:r>
              <a:rPr sz="1200" spc="10" dirty="0">
                <a:latin typeface="Lucida Sans Unicode"/>
                <a:cs typeface="Lucida Sans Unicode"/>
              </a:rPr>
              <a:t>architecture, </a:t>
            </a:r>
            <a:r>
              <a:rPr sz="1200" spc="-10" dirty="0">
                <a:latin typeface="Lucida Sans Unicode"/>
                <a:cs typeface="Lucida Sans Unicode"/>
              </a:rPr>
              <a:t>including </a:t>
            </a:r>
            <a:r>
              <a:rPr sz="1200" spc="20" dirty="0">
                <a:latin typeface="Lucida Sans Unicode"/>
                <a:cs typeface="Lucida Sans Unicode"/>
              </a:rPr>
              <a:t>the </a:t>
            </a:r>
            <a:r>
              <a:rPr sz="1200" spc="2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technology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architecture,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application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architecture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(layers),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application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flow,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and </a:t>
            </a:r>
            <a:r>
              <a:rPr sz="1200" spc="10" dirty="0">
                <a:latin typeface="Lucida Sans Unicode"/>
                <a:cs typeface="Lucida Sans Unicode"/>
              </a:rPr>
              <a:t> database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architecture.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The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HLD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employs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simple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somewhat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complex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concepts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that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system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administrators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should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be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able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understand.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657" y="3719266"/>
            <a:ext cx="1040130" cy="1041400"/>
          </a:xfrm>
          <a:custGeom>
            <a:avLst/>
            <a:gdLst/>
            <a:ahLst/>
            <a:cxnLst/>
            <a:rect l="l" t="t" r="r" b="b"/>
            <a:pathLst>
              <a:path w="1040130" h="1041400">
                <a:moveTo>
                  <a:pt x="37654" y="485594"/>
                </a:moveTo>
                <a:lnTo>
                  <a:pt x="37654" y="56762"/>
                </a:lnTo>
                <a:lnTo>
                  <a:pt x="44236" y="29282"/>
                </a:lnTo>
                <a:lnTo>
                  <a:pt x="61866" y="9586"/>
                </a:lnTo>
                <a:lnTo>
                  <a:pt x="87375" y="0"/>
                </a:lnTo>
                <a:lnTo>
                  <a:pt x="117594" y="2847"/>
                </a:lnTo>
                <a:lnTo>
                  <a:pt x="266233" y="47448"/>
                </a:lnTo>
                <a:lnTo>
                  <a:pt x="85138" y="47448"/>
                </a:lnTo>
                <a:lnTo>
                  <a:pt x="85138" y="483239"/>
                </a:lnTo>
                <a:lnTo>
                  <a:pt x="53203" y="483258"/>
                </a:lnTo>
                <a:lnTo>
                  <a:pt x="45483" y="484026"/>
                </a:lnTo>
                <a:lnTo>
                  <a:pt x="37654" y="485594"/>
                </a:lnTo>
                <a:close/>
              </a:path>
              <a:path w="1040130" h="1041400">
                <a:moveTo>
                  <a:pt x="1039302" y="902751"/>
                </a:moveTo>
                <a:lnTo>
                  <a:pt x="992740" y="902751"/>
                </a:lnTo>
                <a:lnTo>
                  <a:pt x="992620" y="343043"/>
                </a:lnTo>
                <a:lnTo>
                  <a:pt x="990293" y="332856"/>
                </a:lnTo>
                <a:lnTo>
                  <a:pt x="983512" y="321787"/>
                </a:lnTo>
                <a:lnTo>
                  <a:pt x="973243" y="312153"/>
                </a:lnTo>
                <a:lnTo>
                  <a:pt x="960328" y="305744"/>
                </a:lnTo>
                <a:lnTo>
                  <a:pt x="104009" y="48804"/>
                </a:lnTo>
                <a:lnTo>
                  <a:pt x="101283" y="47922"/>
                </a:lnTo>
                <a:lnTo>
                  <a:pt x="98487" y="47470"/>
                </a:lnTo>
                <a:lnTo>
                  <a:pt x="95622" y="47448"/>
                </a:lnTo>
                <a:lnTo>
                  <a:pt x="266233" y="47448"/>
                </a:lnTo>
                <a:lnTo>
                  <a:pt x="973553" y="259692"/>
                </a:lnTo>
                <a:lnTo>
                  <a:pt x="1020561" y="292145"/>
                </a:lnTo>
                <a:lnTo>
                  <a:pt x="1039787" y="343043"/>
                </a:lnTo>
                <a:lnTo>
                  <a:pt x="1039911" y="897001"/>
                </a:lnTo>
                <a:lnTo>
                  <a:pt x="1039643" y="900800"/>
                </a:lnTo>
                <a:lnTo>
                  <a:pt x="1039302" y="902751"/>
                </a:lnTo>
                <a:close/>
              </a:path>
              <a:path w="1040130" h="1041400">
                <a:moveTo>
                  <a:pt x="973869" y="259787"/>
                </a:moveTo>
                <a:lnTo>
                  <a:pt x="973553" y="259692"/>
                </a:lnTo>
                <a:lnTo>
                  <a:pt x="973389" y="259612"/>
                </a:lnTo>
                <a:lnTo>
                  <a:pt x="973869" y="259787"/>
                </a:lnTo>
                <a:close/>
              </a:path>
              <a:path w="1040130" h="1041400">
                <a:moveTo>
                  <a:pt x="653673" y="1041234"/>
                </a:moveTo>
                <a:lnTo>
                  <a:pt x="653673" y="1040754"/>
                </a:lnTo>
                <a:lnTo>
                  <a:pt x="629789" y="1035918"/>
                </a:lnTo>
                <a:lnTo>
                  <a:pt x="610295" y="1022733"/>
                </a:lnTo>
                <a:lnTo>
                  <a:pt x="597158" y="1003176"/>
                </a:lnTo>
                <a:lnTo>
                  <a:pt x="592438" y="979710"/>
                </a:lnTo>
                <a:lnTo>
                  <a:pt x="592342" y="406535"/>
                </a:lnTo>
                <a:lnTo>
                  <a:pt x="597182" y="382563"/>
                </a:lnTo>
                <a:lnTo>
                  <a:pt x="610352" y="362994"/>
                </a:lnTo>
                <a:lnTo>
                  <a:pt x="629856" y="349803"/>
                </a:lnTo>
                <a:lnTo>
                  <a:pt x="653673" y="344967"/>
                </a:lnTo>
                <a:lnTo>
                  <a:pt x="677528" y="349810"/>
                </a:lnTo>
                <a:lnTo>
                  <a:pt x="697028" y="363010"/>
                </a:lnTo>
                <a:lnTo>
                  <a:pt x="710179" y="382582"/>
                </a:lnTo>
                <a:lnTo>
                  <a:pt x="715003" y="406535"/>
                </a:lnTo>
                <a:lnTo>
                  <a:pt x="715003" y="979710"/>
                </a:lnTo>
                <a:lnTo>
                  <a:pt x="710187" y="1003676"/>
                </a:lnTo>
                <a:lnTo>
                  <a:pt x="697050" y="1023230"/>
                </a:lnTo>
                <a:lnTo>
                  <a:pt x="677556" y="1036405"/>
                </a:lnTo>
                <a:lnTo>
                  <a:pt x="653673" y="1041234"/>
                </a:lnTo>
                <a:close/>
              </a:path>
              <a:path w="1040130" h="1041400">
                <a:moveTo>
                  <a:pt x="456225" y="972539"/>
                </a:moveTo>
                <a:lnTo>
                  <a:pt x="432342" y="967704"/>
                </a:lnTo>
                <a:lnTo>
                  <a:pt x="412848" y="954518"/>
                </a:lnTo>
                <a:lnTo>
                  <a:pt x="399710" y="934962"/>
                </a:lnTo>
                <a:lnTo>
                  <a:pt x="394894" y="911015"/>
                </a:lnTo>
                <a:lnTo>
                  <a:pt x="394894" y="474618"/>
                </a:lnTo>
                <a:lnTo>
                  <a:pt x="399723" y="450653"/>
                </a:lnTo>
                <a:lnTo>
                  <a:pt x="412881" y="431099"/>
                </a:lnTo>
                <a:lnTo>
                  <a:pt x="432378" y="417923"/>
                </a:lnTo>
                <a:lnTo>
                  <a:pt x="456225" y="413094"/>
                </a:lnTo>
                <a:lnTo>
                  <a:pt x="480072" y="417930"/>
                </a:lnTo>
                <a:lnTo>
                  <a:pt x="499570" y="431115"/>
                </a:lnTo>
                <a:lnTo>
                  <a:pt x="512728" y="450672"/>
                </a:lnTo>
                <a:lnTo>
                  <a:pt x="517556" y="474618"/>
                </a:lnTo>
                <a:lnTo>
                  <a:pt x="517539" y="911015"/>
                </a:lnTo>
                <a:lnTo>
                  <a:pt x="512740" y="934893"/>
                </a:lnTo>
                <a:lnTo>
                  <a:pt x="499602" y="954447"/>
                </a:lnTo>
                <a:lnTo>
                  <a:pt x="480109" y="967623"/>
                </a:lnTo>
                <a:lnTo>
                  <a:pt x="456225" y="972452"/>
                </a:lnTo>
                <a:close/>
              </a:path>
              <a:path w="1040130" h="1041400">
                <a:moveTo>
                  <a:pt x="258778" y="907561"/>
                </a:moveTo>
                <a:lnTo>
                  <a:pt x="234894" y="902725"/>
                </a:lnTo>
                <a:lnTo>
                  <a:pt x="215401" y="889540"/>
                </a:lnTo>
                <a:lnTo>
                  <a:pt x="202263" y="869983"/>
                </a:lnTo>
                <a:lnTo>
                  <a:pt x="197447" y="846037"/>
                </a:lnTo>
                <a:lnTo>
                  <a:pt x="197447" y="539947"/>
                </a:lnTo>
                <a:lnTo>
                  <a:pt x="202263" y="515982"/>
                </a:lnTo>
                <a:lnTo>
                  <a:pt x="215401" y="496427"/>
                </a:lnTo>
                <a:lnTo>
                  <a:pt x="234885" y="483258"/>
                </a:lnTo>
                <a:lnTo>
                  <a:pt x="258778" y="478423"/>
                </a:lnTo>
                <a:lnTo>
                  <a:pt x="282668" y="483258"/>
                </a:lnTo>
                <a:lnTo>
                  <a:pt x="302177" y="496444"/>
                </a:lnTo>
                <a:lnTo>
                  <a:pt x="315330" y="516000"/>
                </a:lnTo>
                <a:lnTo>
                  <a:pt x="320153" y="539947"/>
                </a:lnTo>
                <a:lnTo>
                  <a:pt x="320153" y="846037"/>
                </a:lnTo>
                <a:lnTo>
                  <a:pt x="315324" y="870002"/>
                </a:lnTo>
                <a:lnTo>
                  <a:pt x="302161" y="889556"/>
                </a:lnTo>
                <a:lnTo>
                  <a:pt x="282659" y="902725"/>
                </a:lnTo>
                <a:lnTo>
                  <a:pt x="258778" y="907561"/>
                </a:lnTo>
                <a:close/>
              </a:path>
              <a:path w="1040130" h="1041400">
                <a:moveTo>
                  <a:pt x="85138" y="485594"/>
                </a:moveTo>
                <a:lnTo>
                  <a:pt x="77294" y="484026"/>
                </a:lnTo>
                <a:lnTo>
                  <a:pt x="69373" y="483239"/>
                </a:lnTo>
                <a:lnTo>
                  <a:pt x="85138" y="483239"/>
                </a:lnTo>
                <a:lnTo>
                  <a:pt x="85138" y="485594"/>
                </a:lnTo>
                <a:close/>
              </a:path>
              <a:path w="1040130" h="1041400">
                <a:moveTo>
                  <a:pt x="61330" y="841139"/>
                </a:moveTo>
                <a:lnTo>
                  <a:pt x="37465" y="836260"/>
                </a:lnTo>
                <a:lnTo>
                  <a:pt x="17970" y="823074"/>
                </a:lnTo>
                <a:lnTo>
                  <a:pt x="4822" y="803518"/>
                </a:lnTo>
                <a:lnTo>
                  <a:pt x="8" y="779615"/>
                </a:lnTo>
                <a:lnTo>
                  <a:pt x="0" y="606281"/>
                </a:lnTo>
                <a:lnTo>
                  <a:pt x="4828" y="582334"/>
                </a:lnTo>
                <a:lnTo>
                  <a:pt x="17986" y="562778"/>
                </a:lnTo>
                <a:lnTo>
                  <a:pt x="37484" y="549592"/>
                </a:lnTo>
                <a:lnTo>
                  <a:pt x="61330" y="544757"/>
                </a:lnTo>
                <a:lnTo>
                  <a:pt x="65360" y="544771"/>
                </a:lnTo>
                <a:lnTo>
                  <a:pt x="101849" y="559992"/>
                </a:lnTo>
                <a:lnTo>
                  <a:pt x="122296" y="598253"/>
                </a:lnTo>
                <a:lnTo>
                  <a:pt x="122705" y="779615"/>
                </a:lnTo>
                <a:lnTo>
                  <a:pt x="117876" y="803562"/>
                </a:lnTo>
                <a:lnTo>
                  <a:pt x="104713" y="823118"/>
                </a:lnTo>
                <a:lnTo>
                  <a:pt x="85203" y="836304"/>
                </a:lnTo>
                <a:lnTo>
                  <a:pt x="61330" y="841139"/>
                </a:lnTo>
                <a:close/>
              </a:path>
              <a:path w="1040130" h="1041400">
                <a:moveTo>
                  <a:pt x="985640" y="950631"/>
                </a:moveTo>
                <a:lnTo>
                  <a:pt x="981819" y="950457"/>
                </a:lnTo>
                <a:lnTo>
                  <a:pt x="974333" y="950393"/>
                </a:lnTo>
                <a:lnTo>
                  <a:pt x="967009" y="949271"/>
                </a:lnTo>
                <a:lnTo>
                  <a:pt x="776378" y="891863"/>
                </a:lnTo>
                <a:lnTo>
                  <a:pt x="776378" y="842232"/>
                </a:lnTo>
                <a:lnTo>
                  <a:pt x="973913" y="901395"/>
                </a:lnTo>
                <a:lnTo>
                  <a:pt x="976622" y="902294"/>
                </a:lnTo>
                <a:lnTo>
                  <a:pt x="979403" y="902746"/>
                </a:lnTo>
                <a:lnTo>
                  <a:pt x="1039302" y="902751"/>
                </a:lnTo>
                <a:lnTo>
                  <a:pt x="1038322" y="908342"/>
                </a:lnTo>
                <a:lnTo>
                  <a:pt x="1037283" y="912005"/>
                </a:lnTo>
                <a:lnTo>
                  <a:pt x="1011195" y="943724"/>
                </a:lnTo>
                <a:lnTo>
                  <a:pt x="989438" y="950412"/>
                </a:lnTo>
                <a:lnTo>
                  <a:pt x="985640" y="95063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85931" y="4045834"/>
            <a:ext cx="1956435" cy="387350"/>
          </a:xfrm>
          <a:custGeom>
            <a:avLst/>
            <a:gdLst/>
            <a:ahLst/>
            <a:cxnLst/>
            <a:rect l="l" t="t" r="r" b="b"/>
            <a:pathLst>
              <a:path w="1956435" h="387350">
                <a:moveTo>
                  <a:pt x="44552" y="380770"/>
                </a:moveTo>
                <a:lnTo>
                  <a:pt x="0" y="380770"/>
                </a:lnTo>
                <a:lnTo>
                  <a:pt x="0" y="0"/>
                </a:lnTo>
                <a:lnTo>
                  <a:pt x="104524" y="0"/>
                </a:lnTo>
                <a:lnTo>
                  <a:pt x="133299" y="1860"/>
                </a:lnTo>
                <a:lnTo>
                  <a:pt x="158618" y="7439"/>
                </a:lnTo>
                <a:lnTo>
                  <a:pt x="180459" y="16734"/>
                </a:lnTo>
                <a:lnTo>
                  <a:pt x="198799" y="29741"/>
                </a:lnTo>
                <a:lnTo>
                  <a:pt x="208241" y="40366"/>
                </a:lnTo>
                <a:lnTo>
                  <a:pt x="44552" y="40366"/>
                </a:lnTo>
                <a:lnTo>
                  <a:pt x="44552" y="196473"/>
                </a:lnTo>
                <a:lnTo>
                  <a:pt x="200218" y="196473"/>
                </a:lnTo>
                <a:lnTo>
                  <a:pt x="195059" y="202318"/>
                </a:lnTo>
                <a:lnTo>
                  <a:pt x="174785" y="217421"/>
                </a:lnTo>
                <a:lnTo>
                  <a:pt x="151289" y="228209"/>
                </a:lnTo>
                <a:lnTo>
                  <a:pt x="124589" y="234682"/>
                </a:lnTo>
                <a:lnTo>
                  <a:pt x="94701" y="236840"/>
                </a:lnTo>
                <a:lnTo>
                  <a:pt x="44583" y="236840"/>
                </a:lnTo>
                <a:lnTo>
                  <a:pt x="44552" y="380770"/>
                </a:lnTo>
                <a:close/>
              </a:path>
              <a:path w="1956435" h="387350">
                <a:moveTo>
                  <a:pt x="200218" y="196473"/>
                </a:moveTo>
                <a:lnTo>
                  <a:pt x="91234" y="196473"/>
                </a:lnTo>
                <a:lnTo>
                  <a:pt x="112947" y="195159"/>
                </a:lnTo>
                <a:lnTo>
                  <a:pt x="131921" y="191211"/>
                </a:lnTo>
                <a:lnTo>
                  <a:pt x="172241" y="163726"/>
                </a:lnTo>
                <a:lnTo>
                  <a:pt x="185905" y="115771"/>
                </a:lnTo>
                <a:lnTo>
                  <a:pt x="180339" y="82798"/>
                </a:lnTo>
                <a:lnTo>
                  <a:pt x="163636" y="59232"/>
                </a:lnTo>
                <a:lnTo>
                  <a:pt x="135791" y="45084"/>
                </a:lnTo>
                <a:lnTo>
                  <a:pt x="96799" y="40366"/>
                </a:lnTo>
                <a:lnTo>
                  <a:pt x="208241" y="40366"/>
                </a:lnTo>
                <a:lnTo>
                  <a:pt x="213368" y="46134"/>
                </a:lnTo>
                <a:lnTo>
                  <a:pt x="223862" y="65583"/>
                </a:lnTo>
                <a:lnTo>
                  <a:pt x="230211" y="88086"/>
                </a:lnTo>
                <a:lnTo>
                  <a:pt x="232343" y="113640"/>
                </a:lnTo>
                <a:lnTo>
                  <a:pt x="230016" y="139491"/>
                </a:lnTo>
                <a:lnTo>
                  <a:pt x="223030" y="162888"/>
                </a:lnTo>
                <a:lnTo>
                  <a:pt x="211379" y="183830"/>
                </a:lnTo>
                <a:lnTo>
                  <a:pt x="200218" y="196473"/>
                </a:lnTo>
                <a:close/>
              </a:path>
              <a:path w="1956435" h="387350">
                <a:moveTo>
                  <a:pt x="399059" y="387163"/>
                </a:moveTo>
                <a:lnTo>
                  <a:pt x="344911" y="377627"/>
                </a:lnTo>
                <a:lnTo>
                  <a:pt x="302898" y="349049"/>
                </a:lnTo>
                <a:lnTo>
                  <a:pt x="275938" y="304756"/>
                </a:lnTo>
                <a:lnTo>
                  <a:pt x="266952" y="248042"/>
                </a:lnTo>
                <a:lnTo>
                  <a:pt x="269247" y="215663"/>
                </a:lnTo>
                <a:lnTo>
                  <a:pt x="287864" y="162150"/>
                </a:lnTo>
                <a:lnTo>
                  <a:pt x="324784" y="124160"/>
                </a:lnTo>
                <a:lnTo>
                  <a:pt x="375033" y="104684"/>
                </a:lnTo>
                <a:lnTo>
                  <a:pt x="405141" y="102224"/>
                </a:lnTo>
                <a:lnTo>
                  <a:pt x="433848" y="104522"/>
                </a:lnTo>
                <a:lnTo>
                  <a:pt x="459213" y="111471"/>
                </a:lnTo>
                <a:lnTo>
                  <a:pt x="481248" y="123158"/>
                </a:lnTo>
                <a:lnTo>
                  <a:pt x="499377" y="139151"/>
                </a:lnTo>
                <a:lnTo>
                  <a:pt x="401917" y="139151"/>
                </a:lnTo>
                <a:lnTo>
                  <a:pt x="402222" y="139181"/>
                </a:lnTo>
                <a:lnTo>
                  <a:pt x="364683" y="146324"/>
                </a:lnTo>
                <a:lnTo>
                  <a:pt x="325250" y="183358"/>
                </a:lnTo>
                <a:lnTo>
                  <a:pt x="313058" y="222720"/>
                </a:lnTo>
                <a:lnTo>
                  <a:pt x="311605" y="245363"/>
                </a:lnTo>
                <a:lnTo>
                  <a:pt x="311641" y="248042"/>
                </a:lnTo>
                <a:lnTo>
                  <a:pt x="317655" y="289672"/>
                </a:lnTo>
                <a:lnTo>
                  <a:pt x="349106" y="334847"/>
                </a:lnTo>
                <a:lnTo>
                  <a:pt x="401918" y="350541"/>
                </a:lnTo>
                <a:lnTo>
                  <a:pt x="493642" y="350541"/>
                </a:lnTo>
                <a:lnTo>
                  <a:pt x="477364" y="364542"/>
                </a:lnTo>
                <a:lnTo>
                  <a:pt x="454332" y="376775"/>
                </a:lnTo>
                <a:lnTo>
                  <a:pt x="428221" y="384110"/>
                </a:lnTo>
                <a:lnTo>
                  <a:pt x="399059" y="386554"/>
                </a:lnTo>
                <a:lnTo>
                  <a:pt x="399059" y="387163"/>
                </a:lnTo>
                <a:close/>
              </a:path>
              <a:path w="1956435" h="387350">
                <a:moveTo>
                  <a:pt x="493642" y="350541"/>
                </a:moveTo>
                <a:lnTo>
                  <a:pt x="401918" y="350541"/>
                </a:lnTo>
                <a:lnTo>
                  <a:pt x="421791" y="348829"/>
                </a:lnTo>
                <a:lnTo>
                  <a:pt x="439217" y="343692"/>
                </a:lnTo>
                <a:lnTo>
                  <a:pt x="476676" y="308015"/>
                </a:lnTo>
                <a:lnTo>
                  <a:pt x="488022" y="269139"/>
                </a:lnTo>
                <a:lnTo>
                  <a:pt x="489442" y="245363"/>
                </a:lnTo>
                <a:lnTo>
                  <a:pt x="488018" y="221339"/>
                </a:lnTo>
                <a:lnTo>
                  <a:pt x="476663" y="182035"/>
                </a:lnTo>
                <a:lnTo>
                  <a:pt x="439229" y="146049"/>
                </a:lnTo>
                <a:lnTo>
                  <a:pt x="401917" y="139151"/>
                </a:lnTo>
                <a:lnTo>
                  <a:pt x="499377" y="139151"/>
                </a:lnTo>
                <a:lnTo>
                  <a:pt x="525525" y="184422"/>
                </a:lnTo>
                <a:lnTo>
                  <a:pt x="534025" y="243171"/>
                </a:lnTo>
                <a:lnTo>
                  <a:pt x="531728" y="274099"/>
                </a:lnTo>
                <a:lnTo>
                  <a:pt x="524837" y="301773"/>
                </a:lnTo>
                <a:lnTo>
                  <a:pt x="513356" y="326204"/>
                </a:lnTo>
                <a:lnTo>
                  <a:pt x="497288" y="347405"/>
                </a:lnTo>
                <a:lnTo>
                  <a:pt x="493642" y="350541"/>
                </a:lnTo>
                <a:close/>
              </a:path>
              <a:path w="1956435" h="387350">
                <a:moveTo>
                  <a:pt x="697769" y="337055"/>
                </a:moveTo>
                <a:lnTo>
                  <a:pt x="666375" y="337055"/>
                </a:lnTo>
                <a:lnTo>
                  <a:pt x="667065" y="330632"/>
                </a:lnTo>
                <a:lnTo>
                  <a:pt x="668072" y="324441"/>
                </a:lnTo>
                <a:lnTo>
                  <a:pt x="669438" y="318234"/>
                </a:lnTo>
                <a:lnTo>
                  <a:pt x="671150" y="312093"/>
                </a:lnTo>
                <a:lnTo>
                  <a:pt x="733737" y="108130"/>
                </a:lnTo>
                <a:lnTo>
                  <a:pt x="773515" y="108130"/>
                </a:lnTo>
                <a:lnTo>
                  <a:pt x="787979" y="160825"/>
                </a:lnTo>
                <a:lnTo>
                  <a:pt x="750676" y="160825"/>
                </a:lnTo>
                <a:lnTo>
                  <a:pt x="749668" y="169137"/>
                </a:lnTo>
                <a:lnTo>
                  <a:pt x="747813" y="177255"/>
                </a:lnTo>
                <a:lnTo>
                  <a:pt x="745111" y="185179"/>
                </a:lnTo>
                <a:lnTo>
                  <a:pt x="697769" y="337055"/>
                </a:lnTo>
                <a:close/>
              </a:path>
              <a:path w="1956435" h="387350">
                <a:moveTo>
                  <a:pt x="869957" y="337542"/>
                </a:moveTo>
                <a:lnTo>
                  <a:pt x="835858" y="337542"/>
                </a:lnTo>
                <a:lnTo>
                  <a:pt x="836223" y="330632"/>
                </a:lnTo>
                <a:lnTo>
                  <a:pt x="837683" y="322504"/>
                </a:lnTo>
                <a:lnTo>
                  <a:pt x="840482" y="312641"/>
                </a:lnTo>
                <a:lnTo>
                  <a:pt x="895526" y="108130"/>
                </a:lnTo>
                <a:lnTo>
                  <a:pt x="938497" y="108130"/>
                </a:lnTo>
                <a:lnTo>
                  <a:pt x="938467" y="108861"/>
                </a:lnTo>
                <a:lnTo>
                  <a:pt x="869957" y="337542"/>
                </a:lnTo>
                <a:close/>
              </a:path>
              <a:path w="1956435" h="387350">
                <a:moveTo>
                  <a:pt x="684379" y="380009"/>
                </a:moveTo>
                <a:lnTo>
                  <a:pt x="640891" y="380009"/>
                </a:lnTo>
                <a:lnTo>
                  <a:pt x="558658" y="108161"/>
                </a:lnTo>
                <a:lnTo>
                  <a:pt x="604275" y="108161"/>
                </a:lnTo>
                <a:lnTo>
                  <a:pt x="660536" y="312641"/>
                </a:lnTo>
                <a:lnTo>
                  <a:pt x="662300" y="318820"/>
                </a:lnTo>
                <a:lnTo>
                  <a:pt x="663578" y="326948"/>
                </a:lnTo>
                <a:lnTo>
                  <a:pt x="664247" y="337055"/>
                </a:lnTo>
                <a:lnTo>
                  <a:pt x="697769" y="337055"/>
                </a:lnTo>
                <a:lnTo>
                  <a:pt x="684379" y="380009"/>
                </a:lnTo>
                <a:close/>
              </a:path>
              <a:path w="1956435" h="387350">
                <a:moveTo>
                  <a:pt x="857025" y="380709"/>
                </a:moveTo>
                <a:lnTo>
                  <a:pt x="811955" y="380709"/>
                </a:lnTo>
                <a:lnTo>
                  <a:pt x="755998" y="186092"/>
                </a:lnTo>
                <a:lnTo>
                  <a:pt x="754538" y="180338"/>
                </a:lnTo>
                <a:lnTo>
                  <a:pt x="753345" y="174212"/>
                </a:lnTo>
                <a:lnTo>
                  <a:pt x="752415" y="167710"/>
                </a:lnTo>
                <a:lnTo>
                  <a:pt x="751741" y="160825"/>
                </a:lnTo>
                <a:lnTo>
                  <a:pt x="787979" y="160825"/>
                </a:lnTo>
                <a:lnTo>
                  <a:pt x="829776" y="313097"/>
                </a:lnTo>
                <a:lnTo>
                  <a:pt x="831540" y="319642"/>
                </a:lnTo>
                <a:lnTo>
                  <a:pt x="832878" y="327801"/>
                </a:lnTo>
                <a:lnTo>
                  <a:pt x="833730" y="337542"/>
                </a:lnTo>
                <a:lnTo>
                  <a:pt x="869957" y="337542"/>
                </a:lnTo>
                <a:lnTo>
                  <a:pt x="857025" y="380709"/>
                </a:lnTo>
                <a:close/>
              </a:path>
              <a:path w="1956435" h="387350">
                <a:moveTo>
                  <a:pt x="1085203" y="386767"/>
                </a:moveTo>
                <a:lnTo>
                  <a:pt x="1033811" y="377501"/>
                </a:lnTo>
                <a:lnTo>
                  <a:pt x="994759" y="349719"/>
                </a:lnTo>
                <a:lnTo>
                  <a:pt x="970084" y="305178"/>
                </a:lnTo>
                <a:lnTo>
                  <a:pt x="961854" y="245546"/>
                </a:lnTo>
                <a:lnTo>
                  <a:pt x="964100" y="215149"/>
                </a:lnTo>
                <a:lnTo>
                  <a:pt x="982073" y="163510"/>
                </a:lnTo>
                <a:lnTo>
                  <a:pt x="1016857" y="124625"/>
                </a:lnTo>
                <a:lnTo>
                  <a:pt x="1061483" y="104658"/>
                </a:lnTo>
                <a:lnTo>
                  <a:pt x="1087058" y="102163"/>
                </a:lnTo>
                <a:lnTo>
                  <a:pt x="1112210" y="104320"/>
                </a:lnTo>
                <a:lnTo>
                  <a:pt x="1134344" y="110790"/>
                </a:lnTo>
                <a:lnTo>
                  <a:pt x="1153460" y="121569"/>
                </a:lnTo>
                <a:lnTo>
                  <a:pt x="1169564" y="136654"/>
                </a:lnTo>
                <a:lnTo>
                  <a:pt x="1171043" y="138846"/>
                </a:lnTo>
                <a:lnTo>
                  <a:pt x="1086905" y="138846"/>
                </a:lnTo>
                <a:lnTo>
                  <a:pt x="1079579" y="139095"/>
                </a:lnTo>
                <a:lnTo>
                  <a:pt x="1039959" y="155786"/>
                </a:lnTo>
                <a:lnTo>
                  <a:pt x="1011672" y="201542"/>
                </a:lnTo>
                <a:lnTo>
                  <a:pt x="1008109" y="218483"/>
                </a:lnTo>
                <a:lnTo>
                  <a:pt x="1197895" y="218818"/>
                </a:lnTo>
                <a:lnTo>
                  <a:pt x="1198759" y="232547"/>
                </a:lnTo>
                <a:lnTo>
                  <a:pt x="1198759" y="255379"/>
                </a:lnTo>
                <a:lnTo>
                  <a:pt x="1199398" y="255714"/>
                </a:lnTo>
                <a:lnTo>
                  <a:pt x="1007288" y="255714"/>
                </a:lnTo>
                <a:lnTo>
                  <a:pt x="1014021" y="295935"/>
                </a:lnTo>
                <a:lnTo>
                  <a:pt x="1044313" y="336532"/>
                </a:lnTo>
                <a:lnTo>
                  <a:pt x="1095542" y="350145"/>
                </a:lnTo>
                <a:lnTo>
                  <a:pt x="1179904" y="350145"/>
                </a:lnTo>
                <a:lnTo>
                  <a:pt x="1179904" y="360739"/>
                </a:lnTo>
                <a:lnTo>
                  <a:pt x="1160556" y="372126"/>
                </a:lnTo>
                <a:lnTo>
                  <a:pt x="1138324" y="380260"/>
                </a:lnTo>
                <a:lnTo>
                  <a:pt x="1113206" y="385140"/>
                </a:lnTo>
                <a:lnTo>
                  <a:pt x="1085203" y="386767"/>
                </a:lnTo>
                <a:close/>
              </a:path>
              <a:path w="1956435" h="387350">
                <a:moveTo>
                  <a:pt x="1197895" y="218818"/>
                </a:moveTo>
                <a:lnTo>
                  <a:pt x="1154784" y="218818"/>
                </a:lnTo>
                <a:lnTo>
                  <a:pt x="1153551" y="201013"/>
                </a:lnTo>
                <a:lnTo>
                  <a:pt x="1150119" y="185286"/>
                </a:lnTo>
                <a:lnTo>
                  <a:pt x="1126798" y="150957"/>
                </a:lnTo>
                <a:lnTo>
                  <a:pt x="1086905" y="138846"/>
                </a:lnTo>
                <a:lnTo>
                  <a:pt x="1171043" y="138846"/>
                </a:lnTo>
                <a:lnTo>
                  <a:pt x="1182337" y="155580"/>
                </a:lnTo>
                <a:lnTo>
                  <a:pt x="1191460" y="177877"/>
                </a:lnTo>
                <a:lnTo>
                  <a:pt x="1196934" y="203535"/>
                </a:lnTo>
                <a:lnTo>
                  <a:pt x="1197895" y="218818"/>
                </a:lnTo>
                <a:close/>
              </a:path>
              <a:path w="1956435" h="387350">
                <a:moveTo>
                  <a:pt x="1179904" y="350145"/>
                </a:moveTo>
                <a:lnTo>
                  <a:pt x="1095542" y="350145"/>
                </a:lnTo>
                <a:lnTo>
                  <a:pt x="1118021" y="348259"/>
                </a:lnTo>
                <a:lnTo>
                  <a:pt x="1139571" y="342592"/>
                </a:lnTo>
                <a:lnTo>
                  <a:pt x="1160196" y="333129"/>
                </a:lnTo>
                <a:lnTo>
                  <a:pt x="1179904" y="319855"/>
                </a:lnTo>
                <a:lnTo>
                  <a:pt x="1179904" y="350145"/>
                </a:lnTo>
                <a:close/>
              </a:path>
              <a:path w="1956435" h="387350">
                <a:moveTo>
                  <a:pt x="1329528" y="164905"/>
                </a:moveTo>
                <a:lnTo>
                  <a:pt x="1307085" y="164905"/>
                </a:lnTo>
                <a:lnTo>
                  <a:pt x="1312335" y="151358"/>
                </a:lnTo>
                <a:lnTo>
                  <a:pt x="1335458" y="120155"/>
                </a:lnTo>
                <a:lnTo>
                  <a:pt x="1378187" y="104112"/>
                </a:lnTo>
                <a:lnTo>
                  <a:pt x="1386171" y="104341"/>
                </a:lnTo>
                <a:lnTo>
                  <a:pt x="1393160" y="105033"/>
                </a:lnTo>
                <a:lnTo>
                  <a:pt x="1399163" y="106192"/>
                </a:lnTo>
                <a:lnTo>
                  <a:pt x="1404188" y="107826"/>
                </a:lnTo>
                <a:lnTo>
                  <a:pt x="1404188" y="144174"/>
                </a:lnTo>
                <a:lnTo>
                  <a:pt x="1371253" y="144174"/>
                </a:lnTo>
                <a:lnTo>
                  <a:pt x="1358038" y="145817"/>
                </a:lnTo>
                <a:lnTo>
                  <a:pt x="1345821" y="150745"/>
                </a:lnTo>
                <a:lnTo>
                  <a:pt x="1334688" y="158956"/>
                </a:lnTo>
                <a:lnTo>
                  <a:pt x="1329528" y="164905"/>
                </a:lnTo>
                <a:close/>
              </a:path>
              <a:path w="1956435" h="387350">
                <a:moveTo>
                  <a:pt x="1306020" y="380740"/>
                </a:moveTo>
                <a:lnTo>
                  <a:pt x="1262532" y="380740"/>
                </a:lnTo>
                <a:lnTo>
                  <a:pt x="1262532" y="108891"/>
                </a:lnTo>
                <a:lnTo>
                  <a:pt x="1306020" y="108891"/>
                </a:lnTo>
                <a:lnTo>
                  <a:pt x="1306020" y="164905"/>
                </a:lnTo>
                <a:lnTo>
                  <a:pt x="1329528" y="164905"/>
                </a:lnTo>
                <a:lnTo>
                  <a:pt x="1310696" y="201500"/>
                </a:lnTo>
                <a:lnTo>
                  <a:pt x="1306020" y="242167"/>
                </a:lnTo>
                <a:lnTo>
                  <a:pt x="1306020" y="380740"/>
                </a:lnTo>
                <a:close/>
              </a:path>
              <a:path w="1956435" h="387350">
                <a:moveTo>
                  <a:pt x="1404188" y="152941"/>
                </a:moveTo>
                <a:lnTo>
                  <a:pt x="1397870" y="149105"/>
                </a:lnTo>
                <a:lnTo>
                  <a:pt x="1390351" y="146365"/>
                </a:lnTo>
                <a:lnTo>
                  <a:pt x="1381509" y="144721"/>
                </a:lnTo>
                <a:lnTo>
                  <a:pt x="1371253" y="144174"/>
                </a:lnTo>
                <a:lnTo>
                  <a:pt x="1404188" y="144174"/>
                </a:lnTo>
                <a:lnTo>
                  <a:pt x="1404188" y="152941"/>
                </a:lnTo>
                <a:close/>
              </a:path>
              <a:path w="1956435" h="387350">
                <a:moveTo>
                  <a:pt x="1716909" y="380770"/>
                </a:moveTo>
                <a:lnTo>
                  <a:pt x="1606029" y="380770"/>
                </a:lnTo>
                <a:lnTo>
                  <a:pt x="1606029" y="0"/>
                </a:lnTo>
                <a:lnTo>
                  <a:pt x="1714294" y="0"/>
                </a:lnTo>
                <a:lnTo>
                  <a:pt x="1737695" y="1512"/>
                </a:lnTo>
                <a:lnTo>
                  <a:pt x="1776822" y="13600"/>
                </a:lnTo>
                <a:lnTo>
                  <a:pt x="1807000" y="40153"/>
                </a:lnTo>
                <a:lnTo>
                  <a:pt x="1702099" y="40153"/>
                </a:lnTo>
                <a:lnTo>
                  <a:pt x="1650612" y="40427"/>
                </a:lnTo>
                <a:lnTo>
                  <a:pt x="1650612" y="163109"/>
                </a:lnTo>
                <a:lnTo>
                  <a:pt x="1784022" y="163109"/>
                </a:lnTo>
                <a:lnTo>
                  <a:pt x="1783104" y="163873"/>
                </a:lnTo>
                <a:lnTo>
                  <a:pt x="1770212" y="171500"/>
                </a:lnTo>
                <a:lnTo>
                  <a:pt x="1755654" y="177416"/>
                </a:lnTo>
                <a:lnTo>
                  <a:pt x="1755654" y="178452"/>
                </a:lnTo>
                <a:lnTo>
                  <a:pt x="1773918" y="181975"/>
                </a:lnTo>
                <a:lnTo>
                  <a:pt x="1790258" y="187988"/>
                </a:lnTo>
                <a:lnTo>
                  <a:pt x="1804676" y="196500"/>
                </a:lnTo>
                <a:lnTo>
                  <a:pt x="1812585" y="203475"/>
                </a:lnTo>
                <a:lnTo>
                  <a:pt x="1650612" y="203475"/>
                </a:lnTo>
                <a:lnTo>
                  <a:pt x="1650612" y="340465"/>
                </a:lnTo>
                <a:lnTo>
                  <a:pt x="1814679" y="340465"/>
                </a:lnTo>
                <a:lnTo>
                  <a:pt x="1805255" y="350511"/>
                </a:lnTo>
                <a:lnTo>
                  <a:pt x="1786610" y="363766"/>
                </a:lnTo>
                <a:lnTo>
                  <a:pt x="1765667" y="373220"/>
                </a:lnTo>
                <a:lnTo>
                  <a:pt x="1742431" y="378885"/>
                </a:lnTo>
                <a:lnTo>
                  <a:pt x="1716909" y="380770"/>
                </a:lnTo>
                <a:close/>
              </a:path>
              <a:path w="1956435" h="387350">
                <a:moveTo>
                  <a:pt x="1784022" y="163109"/>
                </a:moveTo>
                <a:lnTo>
                  <a:pt x="1696230" y="163109"/>
                </a:lnTo>
                <a:lnTo>
                  <a:pt x="1713551" y="162002"/>
                </a:lnTo>
                <a:lnTo>
                  <a:pt x="1728926" y="158687"/>
                </a:lnTo>
                <a:lnTo>
                  <a:pt x="1763014" y="135727"/>
                </a:lnTo>
                <a:lnTo>
                  <a:pt x="1775086" y="95649"/>
                </a:lnTo>
                <a:lnTo>
                  <a:pt x="1770525" y="71374"/>
                </a:lnTo>
                <a:lnTo>
                  <a:pt x="1756840" y="54031"/>
                </a:lnTo>
                <a:lnTo>
                  <a:pt x="1734031" y="43623"/>
                </a:lnTo>
                <a:lnTo>
                  <a:pt x="1702099" y="40153"/>
                </a:lnTo>
                <a:lnTo>
                  <a:pt x="1807000" y="40153"/>
                </a:lnTo>
                <a:lnTo>
                  <a:pt x="1814207" y="51980"/>
                </a:lnTo>
                <a:lnTo>
                  <a:pt x="1819626" y="68624"/>
                </a:lnTo>
                <a:lnTo>
                  <a:pt x="1821433" y="87095"/>
                </a:lnTo>
                <a:lnTo>
                  <a:pt x="1820339" y="102637"/>
                </a:lnTo>
                <a:lnTo>
                  <a:pt x="1817054" y="117251"/>
                </a:lnTo>
                <a:lnTo>
                  <a:pt x="1811580" y="130867"/>
                </a:lnTo>
                <a:lnTo>
                  <a:pt x="1803916" y="143413"/>
                </a:lnTo>
                <a:lnTo>
                  <a:pt x="1794335" y="154518"/>
                </a:lnTo>
                <a:lnTo>
                  <a:pt x="1784022" y="163109"/>
                </a:lnTo>
                <a:close/>
              </a:path>
              <a:path w="1956435" h="387350">
                <a:moveTo>
                  <a:pt x="1814679" y="340465"/>
                </a:moveTo>
                <a:lnTo>
                  <a:pt x="1711435" y="340465"/>
                </a:lnTo>
                <a:lnTo>
                  <a:pt x="1729955" y="339306"/>
                </a:lnTo>
                <a:lnTo>
                  <a:pt x="1746279" y="335853"/>
                </a:lnTo>
                <a:lnTo>
                  <a:pt x="1781727" y="312191"/>
                </a:lnTo>
                <a:lnTo>
                  <a:pt x="1793607" y="271239"/>
                </a:lnTo>
                <a:lnTo>
                  <a:pt x="1787871" y="241730"/>
                </a:lnTo>
                <a:lnTo>
                  <a:pt x="1770662" y="220648"/>
                </a:lnTo>
                <a:lnTo>
                  <a:pt x="1741980" y="207997"/>
                </a:lnTo>
                <a:lnTo>
                  <a:pt x="1701825" y="203779"/>
                </a:lnTo>
                <a:lnTo>
                  <a:pt x="1650612" y="203475"/>
                </a:lnTo>
                <a:lnTo>
                  <a:pt x="1812585" y="203475"/>
                </a:lnTo>
                <a:lnTo>
                  <a:pt x="1834473" y="235766"/>
                </a:lnTo>
                <a:lnTo>
                  <a:pt x="1840228" y="271361"/>
                </a:lnTo>
                <a:lnTo>
                  <a:pt x="1838044" y="294627"/>
                </a:lnTo>
                <a:lnTo>
                  <a:pt x="1831488" y="315571"/>
                </a:lnTo>
                <a:lnTo>
                  <a:pt x="1820560" y="334196"/>
                </a:lnTo>
                <a:lnTo>
                  <a:pt x="1814679" y="340465"/>
                </a:lnTo>
                <a:close/>
              </a:path>
              <a:path w="1956435" h="387350">
                <a:moveTo>
                  <a:pt x="1956430" y="380770"/>
                </a:moveTo>
                <a:lnTo>
                  <a:pt x="1911878" y="380770"/>
                </a:lnTo>
                <a:lnTo>
                  <a:pt x="1911878" y="0"/>
                </a:lnTo>
                <a:lnTo>
                  <a:pt x="1956430" y="0"/>
                </a:lnTo>
                <a:lnTo>
                  <a:pt x="1956430" y="38077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1729" y="4484659"/>
            <a:ext cx="1466215" cy="553085"/>
          </a:xfrm>
          <a:custGeom>
            <a:avLst/>
            <a:gdLst/>
            <a:ahLst/>
            <a:cxnLst/>
            <a:rect l="l" t="t" r="r" b="b"/>
            <a:pathLst>
              <a:path w="1466214" h="553085">
                <a:moveTo>
                  <a:pt x="43868" y="552614"/>
                </a:moveTo>
                <a:lnTo>
                  <a:pt x="0" y="537065"/>
                </a:lnTo>
                <a:lnTo>
                  <a:pt x="0" y="193975"/>
                </a:lnTo>
                <a:lnTo>
                  <a:pt x="48264" y="161310"/>
                </a:lnTo>
                <a:lnTo>
                  <a:pt x="95874" y="149665"/>
                </a:lnTo>
                <a:lnTo>
                  <a:pt x="122853" y="147994"/>
                </a:lnTo>
                <a:lnTo>
                  <a:pt x="123477" y="148613"/>
                </a:lnTo>
                <a:lnTo>
                  <a:pt x="147603" y="150974"/>
                </a:lnTo>
                <a:lnTo>
                  <a:pt x="168796" y="158707"/>
                </a:lnTo>
                <a:lnTo>
                  <a:pt x="187055" y="171825"/>
                </a:lnTo>
                <a:lnTo>
                  <a:pt x="191527" y="177228"/>
                </a:lnTo>
                <a:lnTo>
                  <a:pt x="116487" y="177228"/>
                </a:lnTo>
                <a:lnTo>
                  <a:pt x="104358" y="177276"/>
                </a:lnTo>
                <a:lnTo>
                  <a:pt x="60387" y="188277"/>
                </a:lnTo>
                <a:lnTo>
                  <a:pt x="43868" y="198110"/>
                </a:lnTo>
                <a:lnTo>
                  <a:pt x="43868" y="368184"/>
                </a:lnTo>
                <a:lnTo>
                  <a:pt x="62937" y="378786"/>
                </a:lnTo>
                <a:lnTo>
                  <a:pt x="80904" y="386118"/>
                </a:lnTo>
                <a:lnTo>
                  <a:pt x="97764" y="390158"/>
                </a:lnTo>
                <a:lnTo>
                  <a:pt x="113513" y="390888"/>
                </a:lnTo>
                <a:lnTo>
                  <a:pt x="193062" y="390888"/>
                </a:lnTo>
                <a:lnTo>
                  <a:pt x="186795" y="397980"/>
                </a:lnTo>
                <a:lnTo>
                  <a:pt x="43868" y="398043"/>
                </a:lnTo>
                <a:lnTo>
                  <a:pt x="43868" y="552614"/>
                </a:lnTo>
                <a:close/>
              </a:path>
              <a:path w="1466214" h="553085">
                <a:moveTo>
                  <a:pt x="228079" y="287063"/>
                </a:moveTo>
                <a:lnTo>
                  <a:pt x="177826" y="287057"/>
                </a:lnTo>
                <a:lnTo>
                  <a:pt x="173993" y="240121"/>
                </a:lnTo>
                <a:lnTo>
                  <a:pt x="162492" y="206176"/>
                </a:lnTo>
                <a:lnTo>
                  <a:pt x="143324" y="185217"/>
                </a:lnTo>
                <a:lnTo>
                  <a:pt x="116487" y="177228"/>
                </a:lnTo>
                <a:lnTo>
                  <a:pt x="191527" y="177228"/>
                </a:lnTo>
                <a:lnTo>
                  <a:pt x="202379" y="190341"/>
                </a:lnTo>
                <a:lnTo>
                  <a:pt x="213687" y="211135"/>
                </a:lnTo>
                <a:lnTo>
                  <a:pt x="221770" y="234673"/>
                </a:lnTo>
                <a:lnTo>
                  <a:pt x="226624" y="260965"/>
                </a:lnTo>
                <a:lnTo>
                  <a:pt x="228079" y="287063"/>
                </a:lnTo>
                <a:close/>
              </a:path>
              <a:path w="1466214" h="553085">
                <a:moveTo>
                  <a:pt x="193062" y="390888"/>
                </a:moveTo>
                <a:lnTo>
                  <a:pt x="113513" y="390888"/>
                </a:lnTo>
                <a:lnTo>
                  <a:pt x="141664" y="382821"/>
                </a:lnTo>
                <a:lnTo>
                  <a:pt x="161758" y="362835"/>
                </a:lnTo>
                <a:lnTo>
                  <a:pt x="173807" y="330918"/>
                </a:lnTo>
                <a:lnTo>
                  <a:pt x="177820" y="287057"/>
                </a:lnTo>
                <a:lnTo>
                  <a:pt x="228079" y="287063"/>
                </a:lnTo>
                <a:lnTo>
                  <a:pt x="228243" y="290019"/>
                </a:lnTo>
                <a:lnTo>
                  <a:pt x="226670" y="316012"/>
                </a:lnTo>
                <a:lnTo>
                  <a:pt x="221854" y="339699"/>
                </a:lnTo>
                <a:lnTo>
                  <a:pt x="213815" y="361080"/>
                </a:lnTo>
                <a:lnTo>
                  <a:pt x="202544" y="380158"/>
                </a:lnTo>
                <a:lnTo>
                  <a:pt x="193062" y="390888"/>
                </a:lnTo>
                <a:close/>
              </a:path>
              <a:path w="1466214" h="553085">
                <a:moveTo>
                  <a:pt x="122918" y="421892"/>
                </a:moveTo>
                <a:lnTo>
                  <a:pt x="103587" y="420858"/>
                </a:lnTo>
                <a:lnTo>
                  <a:pt x="83968" y="416534"/>
                </a:lnTo>
                <a:lnTo>
                  <a:pt x="64062" y="408927"/>
                </a:lnTo>
                <a:lnTo>
                  <a:pt x="43868" y="398043"/>
                </a:lnTo>
                <a:lnTo>
                  <a:pt x="186705" y="398043"/>
                </a:lnTo>
                <a:lnTo>
                  <a:pt x="168275" y="410879"/>
                </a:lnTo>
                <a:lnTo>
                  <a:pt x="146983" y="418851"/>
                </a:lnTo>
                <a:lnTo>
                  <a:pt x="122918" y="421892"/>
                </a:lnTo>
                <a:close/>
              </a:path>
              <a:path w="1466214" h="553085">
                <a:moveTo>
                  <a:pt x="360532" y="420706"/>
                </a:moveTo>
                <a:lnTo>
                  <a:pt x="316270" y="409322"/>
                </a:lnTo>
                <a:lnTo>
                  <a:pt x="282733" y="375363"/>
                </a:lnTo>
                <a:lnTo>
                  <a:pt x="275821" y="162929"/>
                </a:lnTo>
                <a:lnTo>
                  <a:pt x="319690" y="148000"/>
                </a:lnTo>
                <a:lnTo>
                  <a:pt x="319690" y="330614"/>
                </a:lnTo>
                <a:lnTo>
                  <a:pt x="320878" y="344405"/>
                </a:lnTo>
                <a:lnTo>
                  <a:pt x="348897" y="382560"/>
                </a:lnTo>
                <a:lnTo>
                  <a:pt x="387895" y="390899"/>
                </a:lnTo>
                <a:lnTo>
                  <a:pt x="496318" y="390899"/>
                </a:lnTo>
                <a:lnTo>
                  <a:pt x="496318" y="391460"/>
                </a:lnTo>
                <a:lnTo>
                  <a:pt x="496073" y="400438"/>
                </a:lnTo>
                <a:lnTo>
                  <a:pt x="454847" y="400438"/>
                </a:lnTo>
                <a:lnTo>
                  <a:pt x="432107" y="409356"/>
                </a:lnTo>
                <a:lnTo>
                  <a:pt x="408807" y="415707"/>
                </a:lnTo>
                <a:lnTo>
                  <a:pt x="384949" y="419490"/>
                </a:lnTo>
                <a:lnTo>
                  <a:pt x="360532" y="420706"/>
                </a:lnTo>
                <a:close/>
              </a:path>
              <a:path w="1466214" h="553085">
                <a:moveTo>
                  <a:pt x="496318" y="390899"/>
                </a:moveTo>
                <a:lnTo>
                  <a:pt x="387895" y="390899"/>
                </a:lnTo>
                <a:lnTo>
                  <a:pt x="403243" y="389209"/>
                </a:lnTo>
                <a:lnTo>
                  <a:pt x="419125" y="384772"/>
                </a:lnTo>
                <a:lnTo>
                  <a:pt x="435530" y="377580"/>
                </a:lnTo>
                <a:lnTo>
                  <a:pt x="452449" y="367623"/>
                </a:lnTo>
                <a:lnTo>
                  <a:pt x="452449" y="154577"/>
                </a:lnTo>
                <a:lnTo>
                  <a:pt x="496318" y="154577"/>
                </a:lnTo>
                <a:lnTo>
                  <a:pt x="496318" y="390899"/>
                </a:lnTo>
                <a:close/>
              </a:path>
              <a:path w="1466214" h="553085">
                <a:moveTo>
                  <a:pt x="352761" y="551434"/>
                </a:moveTo>
                <a:lnTo>
                  <a:pt x="345513" y="523964"/>
                </a:lnTo>
                <a:lnTo>
                  <a:pt x="363883" y="521282"/>
                </a:lnTo>
                <a:lnTo>
                  <a:pt x="379316" y="518599"/>
                </a:lnTo>
                <a:lnTo>
                  <a:pt x="416077" y="507154"/>
                </a:lnTo>
                <a:lnTo>
                  <a:pt x="445248" y="480419"/>
                </a:lnTo>
                <a:lnTo>
                  <a:pt x="454252" y="435094"/>
                </a:lnTo>
                <a:lnTo>
                  <a:pt x="454847" y="400438"/>
                </a:lnTo>
                <a:lnTo>
                  <a:pt x="496073" y="400438"/>
                </a:lnTo>
                <a:lnTo>
                  <a:pt x="492645" y="453095"/>
                </a:lnTo>
                <a:lnTo>
                  <a:pt x="481622" y="492335"/>
                </a:lnTo>
                <a:lnTo>
                  <a:pt x="444484" y="528023"/>
                </a:lnTo>
                <a:lnTo>
                  <a:pt x="408275" y="542908"/>
                </a:lnTo>
                <a:lnTo>
                  <a:pt x="371936" y="550085"/>
                </a:lnTo>
                <a:lnTo>
                  <a:pt x="352761" y="551434"/>
                </a:lnTo>
                <a:close/>
              </a:path>
              <a:path w="1466214" h="553085">
                <a:moveTo>
                  <a:pt x="653177" y="420128"/>
                </a:moveTo>
                <a:lnTo>
                  <a:pt x="606601" y="410212"/>
                </a:lnTo>
                <a:lnTo>
                  <a:pt x="579690" y="381457"/>
                </a:lnTo>
                <a:lnTo>
                  <a:pt x="574509" y="353698"/>
                </a:lnTo>
                <a:lnTo>
                  <a:pt x="574509" y="181942"/>
                </a:lnTo>
                <a:lnTo>
                  <a:pt x="544531" y="181942"/>
                </a:lnTo>
                <a:lnTo>
                  <a:pt x="544531" y="154518"/>
                </a:lnTo>
                <a:lnTo>
                  <a:pt x="574509" y="154518"/>
                </a:lnTo>
                <a:lnTo>
                  <a:pt x="574509" y="81745"/>
                </a:lnTo>
                <a:lnTo>
                  <a:pt x="618331" y="66243"/>
                </a:lnTo>
                <a:lnTo>
                  <a:pt x="618331" y="154571"/>
                </a:lnTo>
                <a:lnTo>
                  <a:pt x="667626" y="154571"/>
                </a:lnTo>
                <a:lnTo>
                  <a:pt x="667626" y="181995"/>
                </a:lnTo>
                <a:lnTo>
                  <a:pt x="618331" y="181995"/>
                </a:lnTo>
                <a:lnTo>
                  <a:pt x="618414" y="353698"/>
                </a:lnTo>
                <a:lnTo>
                  <a:pt x="638128" y="391009"/>
                </a:lnTo>
                <a:lnTo>
                  <a:pt x="667626" y="396851"/>
                </a:lnTo>
                <a:lnTo>
                  <a:pt x="667626" y="419509"/>
                </a:lnTo>
                <a:lnTo>
                  <a:pt x="653177" y="420128"/>
                </a:lnTo>
                <a:close/>
              </a:path>
              <a:path w="1466214" h="553085">
                <a:moveTo>
                  <a:pt x="763234" y="415934"/>
                </a:moveTo>
                <a:lnTo>
                  <a:pt x="719365" y="415934"/>
                </a:lnTo>
                <a:lnTo>
                  <a:pt x="719365" y="13738"/>
                </a:lnTo>
                <a:lnTo>
                  <a:pt x="763234" y="0"/>
                </a:lnTo>
                <a:lnTo>
                  <a:pt x="763234" y="183186"/>
                </a:lnTo>
                <a:lnTo>
                  <a:pt x="834139" y="183186"/>
                </a:lnTo>
                <a:lnTo>
                  <a:pt x="822662" y="184601"/>
                </a:lnTo>
                <a:lnTo>
                  <a:pt x="804743" y="190529"/>
                </a:lnTo>
                <a:lnTo>
                  <a:pt x="784933" y="200409"/>
                </a:lnTo>
                <a:lnTo>
                  <a:pt x="763234" y="214243"/>
                </a:lnTo>
                <a:lnTo>
                  <a:pt x="763234" y="415934"/>
                </a:lnTo>
                <a:close/>
              </a:path>
              <a:path w="1466214" h="553085">
                <a:moveTo>
                  <a:pt x="834139" y="183186"/>
                </a:moveTo>
                <a:lnTo>
                  <a:pt x="763234" y="183186"/>
                </a:lnTo>
                <a:lnTo>
                  <a:pt x="784742" y="169890"/>
                </a:lnTo>
                <a:lnTo>
                  <a:pt x="807228" y="160399"/>
                </a:lnTo>
                <a:lnTo>
                  <a:pt x="830695" y="154708"/>
                </a:lnTo>
                <a:lnTo>
                  <a:pt x="855146" y="152813"/>
                </a:lnTo>
                <a:lnTo>
                  <a:pt x="871741" y="154269"/>
                </a:lnTo>
                <a:lnTo>
                  <a:pt x="886680" y="158636"/>
                </a:lnTo>
                <a:lnTo>
                  <a:pt x="899962" y="165910"/>
                </a:lnTo>
                <a:lnTo>
                  <a:pt x="911588" y="176089"/>
                </a:lnTo>
                <a:lnTo>
                  <a:pt x="916608" y="182625"/>
                </a:lnTo>
                <a:lnTo>
                  <a:pt x="838687" y="182625"/>
                </a:lnTo>
                <a:lnTo>
                  <a:pt x="834139" y="183186"/>
                </a:lnTo>
                <a:close/>
              </a:path>
              <a:path w="1466214" h="553085">
                <a:moveTo>
                  <a:pt x="933231" y="415934"/>
                </a:moveTo>
                <a:lnTo>
                  <a:pt x="889374" y="415934"/>
                </a:lnTo>
                <a:lnTo>
                  <a:pt x="889374" y="247671"/>
                </a:lnTo>
                <a:lnTo>
                  <a:pt x="888619" y="235281"/>
                </a:lnTo>
                <a:lnTo>
                  <a:pt x="869701" y="194375"/>
                </a:lnTo>
                <a:lnTo>
                  <a:pt x="838687" y="182625"/>
                </a:lnTo>
                <a:lnTo>
                  <a:pt x="916608" y="182625"/>
                </a:lnTo>
                <a:lnTo>
                  <a:pt x="921065" y="188429"/>
                </a:lnTo>
                <a:lnTo>
                  <a:pt x="927828" y="202194"/>
                </a:lnTo>
                <a:lnTo>
                  <a:pt x="931881" y="217381"/>
                </a:lnTo>
                <a:lnTo>
                  <a:pt x="933231" y="233986"/>
                </a:lnTo>
                <a:lnTo>
                  <a:pt x="933231" y="415934"/>
                </a:lnTo>
                <a:close/>
              </a:path>
              <a:path w="1466214" h="553085">
                <a:moveTo>
                  <a:pt x="1093183" y="421331"/>
                </a:moveTo>
                <a:lnTo>
                  <a:pt x="1041797" y="410412"/>
                </a:lnTo>
                <a:lnTo>
                  <a:pt x="1003047" y="377786"/>
                </a:lnTo>
                <a:lnTo>
                  <a:pt x="980973" y="334037"/>
                </a:lnTo>
                <a:lnTo>
                  <a:pt x="973626" y="280492"/>
                </a:lnTo>
                <a:lnTo>
                  <a:pt x="975615" y="254112"/>
                </a:lnTo>
                <a:lnTo>
                  <a:pt x="991526" y="207858"/>
                </a:lnTo>
                <a:lnTo>
                  <a:pt x="1023577" y="170499"/>
                </a:lnTo>
                <a:lnTo>
                  <a:pt x="1067744" y="150508"/>
                </a:lnTo>
                <a:lnTo>
                  <a:pt x="1093758" y="148006"/>
                </a:lnTo>
                <a:lnTo>
                  <a:pt x="1119809" y="150508"/>
                </a:lnTo>
                <a:lnTo>
                  <a:pt x="1143319" y="158008"/>
                </a:lnTo>
                <a:lnTo>
                  <a:pt x="1164282" y="170499"/>
                </a:lnTo>
                <a:lnTo>
                  <a:pt x="1172027" y="177847"/>
                </a:lnTo>
                <a:lnTo>
                  <a:pt x="1093118" y="177847"/>
                </a:lnTo>
                <a:lnTo>
                  <a:pt x="1061569" y="185823"/>
                </a:lnTo>
                <a:lnTo>
                  <a:pt x="1039042" y="205592"/>
                </a:lnTo>
                <a:lnTo>
                  <a:pt x="1025530" y="237146"/>
                </a:lnTo>
                <a:lnTo>
                  <a:pt x="1021029" y="280492"/>
                </a:lnTo>
                <a:lnTo>
                  <a:pt x="1021966" y="302114"/>
                </a:lnTo>
                <a:lnTo>
                  <a:pt x="1029494" y="339793"/>
                </a:lnTo>
                <a:lnTo>
                  <a:pt x="1060216" y="384605"/>
                </a:lnTo>
                <a:lnTo>
                  <a:pt x="1093982" y="393791"/>
                </a:lnTo>
                <a:lnTo>
                  <a:pt x="1169255" y="393791"/>
                </a:lnTo>
                <a:lnTo>
                  <a:pt x="1166372" y="396822"/>
                </a:lnTo>
                <a:lnTo>
                  <a:pt x="1145124" y="410432"/>
                </a:lnTo>
                <a:lnTo>
                  <a:pt x="1120728" y="418605"/>
                </a:lnTo>
                <a:lnTo>
                  <a:pt x="1093183" y="421331"/>
                </a:lnTo>
                <a:close/>
              </a:path>
              <a:path w="1466214" h="553085">
                <a:moveTo>
                  <a:pt x="1214492" y="280200"/>
                </a:moveTo>
                <a:lnTo>
                  <a:pt x="1166407" y="280200"/>
                </a:lnTo>
                <a:lnTo>
                  <a:pt x="1165419" y="260561"/>
                </a:lnTo>
                <a:lnTo>
                  <a:pt x="1162467" y="242706"/>
                </a:lnTo>
                <a:lnTo>
                  <a:pt x="1140187" y="197915"/>
                </a:lnTo>
                <a:lnTo>
                  <a:pt x="1093118" y="177847"/>
                </a:lnTo>
                <a:lnTo>
                  <a:pt x="1172027" y="177847"/>
                </a:lnTo>
                <a:lnTo>
                  <a:pt x="1182695" y="187970"/>
                </a:lnTo>
                <a:lnTo>
                  <a:pt x="1196595" y="207860"/>
                </a:lnTo>
                <a:lnTo>
                  <a:pt x="1206540" y="229905"/>
                </a:lnTo>
                <a:lnTo>
                  <a:pt x="1212518" y="254113"/>
                </a:lnTo>
                <a:lnTo>
                  <a:pt x="1214492" y="280200"/>
                </a:lnTo>
                <a:close/>
              </a:path>
              <a:path w="1466214" h="553085">
                <a:moveTo>
                  <a:pt x="1169255" y="393791"/>
                </a:moveTo>
                <a:lnTo>
                  <a:pt x="1093982" y="393791"/>
                </a:lnTo>
                <a:lnTo>
                  <a:pt x="1125667" y="386476"/>
                </a:lnTo>
                <a:lnTo>
                  <a:pt x="1148298" y="365099"/>
                </a:lnTo>
                <a:lnTo>
                  <a:pt x="1161876" y="329654"/>
                </a:lnTo>
                <a:lnTo>
                  <a:pt x="1166401" y="280136"/>
                </a:lnTo>
                <a:lnTo>
                  <a:pt x="1214492" y="280200"/>
                </a:lnTo>
                <a:lnTo>
                  <a:pt x="1214450" y="280492"/>
                </a:lnTo>
                <a:lnTo>
                  <a:pt x="1212570" y="308491"/>
                </a:lnTo>
                <a:lnTo>
                  <a:pt x="1206939" y="334039"/>
                </a:lnTo>
                <a:lnTo>
                  <a:pt x="1197569" y="357137"/>
                </a:lnTo>
                <a:lnTo>
                  <a:pt x="1184471" y="377786"/>
                </a:lnTo>
                <a:lnTo>
                  <a:pt x="1169255" y="393791"/>
                </a:lnTo>
                <a:close/>
              </a:path>
              <a:path w="1466214" h="553085">
                <a:moveTo>
                  <a:pt x="1297720" y="415934"/>
                </a:moveTo>
                <a:lnTo>
                  <a:pt x="1253851" y="415934"/>
                </a:lnTo>
                <a:lnTo>
                  <a:pt x="1253851" y="191539"/>
                </a:lnTo>
                <a:lnTo>
                  <a:pt x="1290209" y="168894"/>
                </a:lnTo>
                <a:lnTo>
                  <a:pt x="1338103" y="152337"/>
                </a:lnTo>
                <a:lnTo>
                  <a:pt x="1376434" y="148000"/>
                </a:lnTo>
                <a:lnTo>
                  <a:pt x="1384130" y="148186"/>
                </a:lnTo>
                <a:lnTo>
                  <a:pt x="1429285" y="159485"/>
                </a:lnTo>
                <a:lnTo>
                  <a:pt x="1450908" y="176656"/>
                </a:lnTo>
                <a:lnTo>
                  <a:pt x="1357189" y="176656"/>
                </a:lnTo>
                <a:lnTo>
                  <a:pt x="1341755" y="178139"/>
                </a:lnTo>
                <a:lnTo>
                  <a:pt x="1326698" y="182015"/>
                </a:lnTo>
                <a:lnTo>
                  <a:pt x="1312020" y="188279"/>
                </a:lnTo>
                <a:lnTo>
                  <a:pt x="1297720" y="196924"/>
                </a:lnTo>
                <a:lnTo>
                  <a:pt x="1297720" y="415934"/>
                </a:lnTo>
                <a:close/>
              </a:path>
              <a:path w="1466214" h="553085">
                <a:moveTo>
                  <a:pt x="1465947" y="415934"/>
                </a:moveTo>
                <a:lnTo>
                  <a:pt x="1422079" y="415934"/>
                </a:lnTo>
                <a:lnTo>
                  <a:pt x="1422079" y="238133"/>
                </a:lnTo>
                <a:lnTo>
                  <a:pt x="1420972" y="224306"/>
                </a:lnTo>
                <a:lnTo>
                  <a:pt x="1394796" y="185309"/>
                </a:lnTo>
                <a:lnTo>
                  <a:pt x="1357189" y="176656"/>
                </a:lnTo>
                <a:lnTo>
                  <a:pt x="1450908" y="176656"/>
                </a:lnTo>
                <a:lnTo>
                  <a:pt x="1455804" y="182476"/>
                </a:lnTo>
                <a:lnTo>
                  <a:pt x="1461443" y="192778"/>
                </a:lnTo>
                <a:lnTo>
                  <a:pt x="1464822" y="203975"/>
                </a:lnTo>
                <a:lnTo>
                  <a:pt x="1465947" y="216054"/>
                </a:lnTo>
                <a:lnTo>
                  <a:pt x="1465947" y="415934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982" y="4500009"/>
            <a:ext cx="547465" cy="549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374888" y="4546720"/>
            <a:ext cx="101600" cy="53975"/>
          </a:xfrm>
          <a:custGeom>
            <a:avLst/>
            <a:gdLst/>
            <a:ahLst/>
            <a:cxnLst/>
            <a:rect l="l" t="t" r="r" b="b"/>
            <a:pathLst>
              <a:path w="101600" h="53975">
                <a:moveTo>
                  <a:pt x="44133" y="5718"/>
                </a:moveTo>
                <a:lnTo>
                  <a:pt x="0" y="5718"/>
                </a:lnTo>
                <a:lnTo>
                  <a:pt x="0" y="5"/>
                </a:lnTo>
                <a:lnTo>
                  <a:pt x="44133" y="5"/>
                </a:lnTo>
                <a:lnTo>
                  <a:pt x="44133" y="5718"/>
                </a:lnTo>
                <a:close/>
              </a:path>
              <a:path w="101600" h="53975">
                <a:moveTo>
                  <a:pt x="25910" y="53644"/>
                </a:moveTo>
                <a:lnTo>
                  <a:pt x="18222" y="53644"/>
                </a:lnTo>
                <a:lnTo>
                  <a:pt x="18222" y="5718"/>
                </a:lnTo>
                <a:lnTo>
                  <a:pt x="25910" y="5718"/>
                </a:lnTo>
                <a:lnTo>
                  <a:pt x="25910" y="53644"/>
                </a:lnTo>
                <a:close/>
              </a:path>
              <a:path w="101600" h="53975">
                <a:moveTo>
                  <a:pt x="57523" y="53644"/>
                </a:moveTo>
                <a:lnTo>
                  <a:pt x="50923" y="53644"/>
                </a:lnTo>
                <a:lnTo>
                  <a:pt x="50923" y="0"/>
                </a:lnTo>
                <a:lnTo>
                  <a:pt x="61527" y="0"/>
                </a:lnTo>
                <a:lnTo>
                  <a:pt x="64501" y="9871"/>
                </a:lnTo>
                <a:lnTo>
                  <a:pt x="57523" y="9871"/>
                </a:lnTo>
                <a:lnTo>
                  <a:pt x="57523" y="53644"/>
                </a:lnTo>
                <a:close/>
              </a:path>
              <a:path w="101600" h="53975">
                <a:moveTo>
                  <a:pt x="81685" y="45957"/>
                </a:moveTo>
                <a:lnTo>
                  <a:pt x="75376" y="45957"/>
                </a:lnTo>
                <a:lnTo>
                  <a:pt x="91617" y="0"/>
                </a:lnTo>
                <a:lnTo>
                  <a:pt x="101099" y="0"/>
                </a:lnTo>
                <a:lnTo>
                  <a:pt x="101099" y="10011"/>
                </a:lnTo>
                <a:lnTo>
                  <a:pt x="93927" y="10011"/>
                </a:lnTo>
                <a:lnTo>
                  <a:pt x="81685" y="45957"/>
                </a:lnTo>
                <a:close/>
              </a:path>
              <a:path w="101600" h="53975">
                <a:moveTo>
                  <a:pt x="79067" y="53644"/>
                </a:moveTo>
                <a:lnTo>
                  <a:pt x="71749" y="53644"/>
                </a:lnTo>
                <a:lnTo>
                  <a:pt x="57523" y="9871"/>
                </a:lnTo>
                <a:lnTo>
                  <a:pt x="64501" y="9871"/>
                </a:lnTo>
                <a:lnTo>
                  <a:pt x="75376" y="45957"/>
                </a:lnTo>
                <a:lnTo>
                  <a:pt x="81685" y="45957"/>
                </a:lnTo>
                <a:lnTo>
                  <a:pt x="79067" y="53644"/>
                </a:lnTo>
                <a:close/>
              </a:path>
              <a:path w="101600" h="53975">
                <a:moveTo>
                  <a:pt x="101099" y="53644"/>
                </a:moveTo>
                <a:lnTo>
                  <a:pt x="93927" y="53644"/>
                </a:lnTo>
                <a:lnTo>
                  <a:pt x="93927" y="10011"/>
                </a:lnTo>
                <a:lnTo>
                  <a:pt x="101099" y="10011"/>
                </a:lnTo>
                <a:lnTo>
                  <a:pt x="101099" y="53644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5948" y="5090773"/>
            <a:ext cx="353855" cy="6818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54817" y="5171711"/>
            <a:ext cx="989965" cy="1238885"/>
            <a:chOff x="1254817" y="5171711"/>
            <a:chExt cx="989965" cy="1238885"/>
          </a:xfrm>
        </p:grpSpPr>
        <p:sp>
          <p:nvSpPr>
            <p:cNvPr id="9" name="object 9"/>
            <p:cNvSpPr/>
            <p:nvPr/>
          </p:nvSpPr>
          <p:spPr>
            <a:xfrm>
              <a:off x="1254817" y="5171711"/>
              <a:ext cx="989965" cy="1238885"/>
            </a:xfrm>
            <a:custGeom>
              <a:avLst/>
              <a:gdLst/>
              <a:ahLst/>
              <a:cxnLst/>
              <a:rect l="l" t="t" r="r" b="b"/>
              <a:pathLst>
                <a:path w="989964" h="1238885">
                  <a:moveTo>
                    <a:pt x="891026" y="1238292"/>
                  </a:moveTo>
                  <a:lnTo>
                    <a:pt x="98741" y="1238292"/>
                  </a:lnTo>
                  <a:lnTo>
                    <a:pt x="60501" y="1230479"/>
                  </a:lnTo>
                  <a:lnTo>
                    <a:pt x="29093" y="1209242"/>
                  </a:lnTo>
                  <a:lnTo>
                    <a:pt x="7824" y="1177881"/>
                  </a:lnTo>
                  <a:lnTo>
                    <a:pt x="0" y="1139698"/>
                  </a:lnTo>
                  <a:lnTo>
                    <a:pt x="0" y="98593"/>
                  </a:lnTo>
                  <a:lnTo>
                    <a:pt x="7824" y="60410"/>
                  </a:lnTo>
                  <a:lnTo>
                    <a:pt x="60501" y="7812"/>
                  </a:lnTo>
                  <a:lnTo>
                    <a:pt x="98741" y="0"/>
                  </a:lnTo>
                  <a:lnTo>
                    <a:pt x="698245" y="0"/>
                  </a:lnTo>
                  <a:lnTo>
                    <a:pt x="989768" y="286391"/>
                  </a:lnTo>
                  <a:lnTo>
                    <a:pt x="989768" y="1139698"/>
                  </a:lnTo>
                  <a:lnTo>
                    <a:pt x="981943" y="1177881"/>
                  </a:lnTo>
                  <a:lnTo>
                    <a:pt x="960674" y="1209242"/>
                  </a:lnTo>
                  <a:lnTo>
                    <a:pt x="929266" y="1230479"/>
                  </a:lnTo>
                  <a:lnTo>
                    <a:pt x="891026" y="1238292"/>
                  </a:lnTo>
                  <a:close/>
                </a:path>
              </a:pathLst>
            </a:custGeom>
            <a:solidFill>
              <a:srgbClr val="008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3062" y="5171711"/>
              <a:ext cx="292100" cy="287020"/>
            </a:xfrm>
            <a:custGeom>
              <a:avLst/>
              <a:gdLst/>
              <a:ahLst/>
              <a:cxnLst/>
              <a:rect l="l" t="t" r="r" b="b"/>
              <a:pathLst>
                <a:path w="292100" h="287020">
                  <a:moveTo>
                    <a:pt x="291523" y="286391"/>
                  </a:moveTo>
                  <a:lnTo>
                    <a:pt x="0" y="286391"/>
                  </a:lnTo>
                  <a:lnTo>
                    <a:pt x="0" y="0"/>
                  </a:lnTo>
                  <a:lnTo>
                    <a:pt x="291523" y="286391"/>
                  </a:lnTo>
                  <a:close/>
                </a:path>
              </a:pathLst>
            </a:custGeom>
            <a:solidFill>
              <a:srgbClr val="D5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0568" y="5567654"/>
              <a:ext cx="698500" cy="530860"/>
            </a:xfrm>
            <a:custGeom>
              <a:avLst/>
              <a:gdLst/>
              <a:ahLst/>
              <a:cxnLst/>
              <a:rect l="l" t="t" r="r" b="b"/>
              <a:pathLst>
                <a:path w="698500" h="530860">
                  <a:moveTo>
                    <a:pt x="698246" y="0"/>
                  </a:moveTo>
                  <a:lnTo>
                    <a:pt x="0" y="0"/>
                  </a:lnTo>
                  <a:lnTo>
                    <a:pt x="0" y="40614"/>
                  </a:lnTo>
                  <a:lnTo>
                    <a:pt x="0" y="149758"/>
                  </a:lnTo>
                  <a:lnTo>
                    <a:pt x="0" y="530466"/>
                  </a:lnTo>
                  <a:lnTo>
                    <a:pt x="698246" y="530466"/>
                  </a:lnTo>
                  <a:lnTo>
                    <a:pt x="698246" y="192100"/>
                  </a:lnTo>
                  <a:lnTo>
                    <a:pt x="655929" y="192100"/>
                  </a:lnTo>
                  <a:lnTo>
                    <a:pt x="655929" y="322338"/>
                  </a:lnTo>
                  <a:lnTo>
                    <a:pt x="655929" y="362953"/>
                  </a:lnTo>
                  <a:lnTo>
                    <a:pt x="655929" y="487324"/>
                  </a:lnTo>
                  <a:lnTo>
                    <a:pt x="229222" y="487324"/>
                  </a:lnTo>
                  <a:lnTo>
                    <a:pt x="229222" y="363474"/>
                  </a:lnTo>
                  <a:lnTo>
                    <a:pt x="188087" y="363474"/>
                  </a:lnTo>
                  <a:lnTo>
                    <a:pt x="188087" y="487324"/>
                  </a:lnTo>
                  <a:lnTo>
                    <a:pt x="42316" y="487324"/>
                  </a:lnTo>
                  <a:lnTo>
                    <a:pt x="42316" y="362953"/>
                  </a:lnTo>
                  <a:lnTo>
                    <a:pt x="655929" y="362953"/>
                  </a:lnTo>
                  <a:lnTo>
                    <a:pt x="655929" y="322338"/>
                  </a:lnTo>
                  <a:lnTo>
                    <a:pt x="229222" y="322338"/>
                  </a:lnTo>
                  <a:lnTo>
                    <a:pt x="229222" y="191630"/>
                  </a:lnTo>
                  <a:lnTo>
                    <a:pt x="698246" y="191630"/>
                  </a:lnTo>
                  <a:lnTo>
                    <a:pt x="698246" y="149847"/>
                  </a:lnTo>
                  <a:lnTo>
                    <a:pt x="698246" y="40690"/>
                  </a:lnTo>
                  <a:lnTo>
                    <a:pt x="655929" y="40690"/>
                  </a:lnTo>
                  <a:lnTo>
                    <a:pt x="655929" y="149758"/>
                  </a:lnTo>
                  <a:lnTo>
                    <a:pt x="229222" y="149758"/>
                  </a:lnTo>
                  <a:lnTo>
                    <a:pt x="229222" y="40690"/>
                  </a:lnTo>
                  <a:lnTo>
                    <a:pt x="188087" y="40690"/>
                  </a:lnTo>
                  <a:lnTo>
                    <a:pt x="188087" y="149758"/>
                  </a:lnTo>
                  <a:lnTo>
                    <a:pt x="188087" y="191630"/>
                  </a:lnTo>
                  <a:lnTo>
                    <a:pt x="188087" y="322338"/>
                  </a:lnTo>
                  <a:lnTo>
                    <a:pt x="42316" y="322338"/>
                  </a:lnTo>
                  <a:lnTo>
                    <a:pt x="42316" y="191630"/>
                  </a:lnTo>
                  <a:lnTo>
                    <a:pt x="188087" y="191630"/>
                  </a:lnTo>
                  <a:lnTo>
                    <a:pt x="188087" y="149758"/>
                  </a:lnTo>
                  <a:lnTo>
                    <a:pt x="42316" y="149758"/>
                  </a:lnTo>
                  <a:lnTo>
                    <a:pt x="42316" y="40614"/>
                  </a:lnTo>
                  <a:lnTo>
                    <a:pt x="698246" y="40614"/>
                  </a:lnTo>
                  <a:lnTo>
                    <a:pt x="6982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5413" y="5458102"/>
              <a:ext cx="287020" cy="374650"/>
            </a:xfrm>
            <a:custGeom>
              <a:avLst/>
              <a:gdLst/>
              <a:ahLst/>
              <a:cxnLst/>
              <a:rect l="l" t="t" r="r" b="b"/>
              <a:pathLst>
                <a:path w="287019" h="374650">
                  <a:moveTo>
                    <a:pt x="286821" y="374422"/>
                  </a:moveTo>
                  <a:lnTo>
                    <a:pt x="0" y="0"/>
                  </a:lnTo>
                  <a:lnTo>
                    <a:pt x="286821" y="0"/>
                  </a:lnTo>
                  <a:lnTo>
                    <a:pt x="286821" y="374422"/>
                  </a:lnTo>
                  <a:close/>
                </a:path>
              </a:pathLst>
            </a:custGeom>
            <a:solidFill>
              <a:srgbClr val="A8D5B9">
                <a:alpha val="7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062083" y="5976787"/>
            <a:ext cx="1196340" cy="1172845"/>
          </a:xfrm>
          <a:custGeom>
            <a:avLst/>
            <a:gdLst/>
            <a:ahLst/>
            <a:cxnLst/>
            <a:rect l="l" t="t" r="r" b="b"/>
            <a:pathLst>
              <a:path w="1196339" h="1172845">
                <a:moveTo>
                  <a:pt x="787352" y="1172361"/>
                </a:moveTo>
                <a:lnTo>
                  <a:pt x="768387" y="1169963"/>
                </a:lnTo>
                <a:lnTo>
                  <a:pt x="756408" y="1159784"/>
                </a:lnTo>
                <a:lnTo>
                  <a:pt x="750149" y="1148662"/>
                </a:lnTo>
                <a:lnTo>
                  <a:pt x="748344" y="1143436"/>
                </a:lnTo>
                <a:lnTo>
                  <a:pt x="748344" y="977682"/>
                </a:lnTo>
                <a:lnTo>
                  <a:pt x="747651" y="958203"/>
                </a:lnTo>
                <a:lnTo>
                  <a:pt x="744920" y="939133"/>
                </a:lnTo>
                <a:lnTo>
                  <a:pt x="740149" y="920474"/>
                </a:lnTo>
                <a:lnTo>
                  <a:pt x="732367" y="900126"/>
                </a:lnTo>
                <a:lnTo>
                  <a:pt x="730686" y="893411"/>
                </a:lnTo>
                <a:lnTo>
                  <a:pt x="750649" y="860585"/>
                </a:lnTo>
                <a:lnTo>
                  <a:pt x="793503" y="850257"/>
                </a:lnTo>
                <a:lnTo>
                  <a:pt x="830490" y="837174"/>
                </a:lnTo>
                <a:lnTo>
                  <a:pt x="865230" y="819400"/>
                </a:lnTo>
                <a:lnTo>
                  <a:pt x="896896" y="796117"/>
                </a:lnTo>
                <a:lnTo>
                  <a:pt x="924659" y="766508"/>
                </a:lnTo>
                <a:lnTo>
                  <a:pt x="947693" y="729755"/>
                </a:lnTo>
                <a:lnTo>
                  <a:pt x="965170" y="685040"/>
                </a:lnTo>
                <a:lnTo>
                  <a:pt x="976263" y="631546"/>
                </a:lnTo>
                <a:lnTo>
                  <a:pt x="980144" y="568455"/>
                </a:lnTo>
                <a:lnTo>
                  <a:pt x="979688" y="549892"/>
                </a:lnTo>
                <a:lnTo>
                  <a:pt x="969652" y="495463"/>
                </a:lnTo>
                <a:lnTo>
                  <a:pt x="947227" y="444911"/>
                </a:lnTo>
                <a:lnTo>
                  <a:pt x="933476" y="423805"/>
                </a:lnTo>
                <a:lnTo>
                  <a:pt x="930462" y="417955"/>
                </a:lnTo>
                <a:lnTo>
                  <a:pt x="928090" y="411812"/>
                </a:lnTo>
                <a:lnTo>
                  <a:pt x="926362" y="405378"/>
                </a:lnTo>
                <a:lnTo>
                  <a:pt x="925308" y="398797"/>
                </a:lnTo>
                <a:lnTo>
                  <a:pt x="924960" y="392217"/>
                </a:lnTo>
                <a:lnTo>
                  <a:pt x="925318" y="385637"/>
                </a:lnTo>
                <a:lnTo>
                  <a:pt x="929315" y="358559"/>
                </a:lnTo>
                <a:lnTo>
                  <a:pt x="930293" y="338060"/>
                </a:lnTo>
                <a:lnTo>
                  <a:pt x="926382" y="297062"/>
                </a:lnTo>
                <a:lnTo>
                  <a:pt x="904211" y="259760"/>
                </a:lnTo>
                <a:lnTo>
                  <a:pt x="870240" y="248692"/>
                </a:lnTo>
                <a:lnTo>
                  <a:pt x="858234" y="250101"/>
                </a:lnTo>
                <a:lnTo>
                  <a:pt x="832343" y="259545"/>
                </a:lnTo>
                <a:lnTo>
                  <a:pt x="810957" y="269131"/>
                </a:lnTo>
                <a:lnTo>
                  <a:pt x="790209" y="280044"/>
                </a:lnTo>
                <a:lnTo>
                  <a:pt x="762814" y="296680"/>
                </a:lnTo>
                <a:lnTo>
                  <a:pt x="754974" y="299532"/>
                </a:lnTo>
                <a:lnTo>
                  <a:pt x="738182" y="302144"/>
                </a:lnTo>
                <a:lnTo>
                  <a:pt x="729852" y="301807"/>
                </a:lnTo>
                <a:lnTo>
                  <a:pt x="721588" y="299829"/>
                </a:lnTo>
                <a:lnTo>
                  <a:pt x="672327" y="290986"/>
                </a:lnTo>
                <a:lnTo>
                  <a:pt x="623066" y="286564"/>
                </a:lnTo>
                <a:lnTo>
                  <a:pt x="573805" y="286564"/>
                </a:lnTo>
                <a:lnTo>
                  <a:pt x="524545" y="290986"/>
                </a:lnTo>
                <a:lnTo>
                  <a:pt x="475284" y="299829"/>
                </a:lnTo>
                <a:lnTo>
                  <a:pt x="467019" y="301807"/>
                </a:lnTo>
                <a:lnTo>
                  <a:pt x="458689" y="302144"/>
                </a:lnTo>
                <a:lnTo>
                  <a:pt x="441898" y="299532"/>
                </a:lnTo>
                <a:lnTo>
                  <a:pt x="434058" y="296680"/>
                </a:lnTo>
                <a:lnTo>
                  <a:pt x="406098" y="279706"/>
                </a:lnTo>
                <a:lnTo>
                  <a:pt x="384745" y="268555"/>
                </a:lnTo>
                <a:lnTo>
                  <a:pt x="362714" y="258829"/>
                </a:lnTo>
                <a:lnTo>
                  <a:pt x="340004" y="250530"/>
                </a:lnTo>
                <a:lnTo>
                  <a:pt x="332585" y="248709"/>
                </a:lnTo>
                <a:lnTo>
                  <a:pt x="321131" y="248150"/>
                </a:lnTo>
                <a:lnTo>
                  <a:pt x="309809" y="249987"/>
                </a:lnTo>
                <a:lnTo>
                  <a:pt x="275122" y="278245"/>
                </a:lnTo>
                <a:lnTo>
                  <a:pt x="266004" y="335545"/>
                </a:lnTo>
                <a:lnTo>
                  <a:pt x="267063" y="356924"/>
                </a:lnTo>
                <a:lnTo>
                  <a:pt x="271303" y="384883"/>
                </a:lnTo>
                <a:lnTo>
                  <a:pt x="271661" y="391462"/>
                </a:lnTo>
                <a:lnTo>
                  <a:pt x="249395" y="444156"/>
                </a:lnTo>
                <a:lnTo>
                  <a:pt x="240611" y="460356"/>
                </a:lnTo>
                <a:lnTo>
                  <a:pt x="222179" y="512641"/>
                </a:lnTo>
                <a:lnTo>
                  <a:pt x="216477" y="567700"/>
                </a:lnTo>
                <a:lnTo>
                  <a:pt x="220351" y="630659"/>
                </a:lnTo>
                <a:lnTo>
                  <a:pt x="231423" y="684086"/>
                </a:lnTo>
                <a:lnTo>
                  <a:pt x="248873" y="728786"/>
                </a:lnTo>
                <a:lnTo>
                  <a:pt x="271880" y="765569"/>
                </a:lnTo>
                <a:lnTo>
                  <a:pt x="299623" y="795240"/>
                </a:lnTo>
                <a:lnTo>
                  <a:pt x="331280" y="818608"/>
                </a:lnTo>
                <a:lnTo>
                  <a:pt x="366031" y="836480"/>
                </a:lnTo>
                <a:lnTo>
                  <a:pt x="403053" y="849662"/>
                </a:lnTo>
                <a:lnTo>
                  <a:pt x="443808" y="859453"/>
                </a:lnTo>
                <a:lnTo>
                  <a:pt x="450233" y="862179"/>
                </a:lnTo>
                <a:lnTo>
                  <a:pt x="465871" y="891527"/>
                </a:lnTo>
                <a:lnTo>
                  <a:pt x="464570" y="898418"/>
                </a:lnTo>
                <a:lnTo>
                  <a:pt x="459957" y="909601"/>
                </a:lnTo>
                <a:lnTo>
                  <a:pt x="455331" y="923686"/>
                </a:lnTo>
                <a:lnTo>
                  <a:pt x="426961" y="956571"/>
                </a:lnTo>
                <a:lnTo>
                  <a:pt x="381725" y="963636"/>
                </a:lnTo>
                <a:lnTo>
                  <a:pt x="374093" y="963142"/>
                </a:lnTo>
                <a:lnTo>
                  <a:pt x="337054" y="953575"/>
                </a:lnTo>
                <a:lnTo>
                  <a:pt x="299132" y="927782"/>
                </a:lnTo>
                <a:lnTo>
                  <a:pt x="276741" y="896692"/>
                </a:lnTo>
                <a:lnTo>
                  <a:pt x="268928" y="884519"/>
                </a:lnTo>
                <a:lnTo>
                  <a:pt x="238207" y="854776"/>
                </a:lnTo>
                <a:lnTo>
                  <a:pt x="199356" y="837101"/>
                </a:lnTo>
                <a:lnTo>
                  <a:pt x="185221" y="834314"/>
                </a:lnTo>
                <a:lnTo>
                  <a:pt x="176965" y="834782"/>
                </a:lnTo>
                <a:lnTo>
                  <a:pt x="162872" y="838622"/>
                </a:lnTo>
                <a:lnTo>
                  <a:pt x="158953" y="849488"/>
                </a:lnTo>
                <a:lnTo>
                  <a:pt x="181220" y="871037"/>
                </a:lnTo>
                <a:lnTo>
                  <a:pt x="187780" y="875033"/>
                </a:lnTo>
                <a:lnTo>
                  <a:pt x="204256" y="889052"/>
                </a:lnTo>
                <a:lnTo>
                  <a:pt x="225843" y="916134"/>
                </a:lnTo>
                <a:lnTo>
                  <a:pt x="247734" y="959321"/>
                </a:lnTo>
                <a:lnTo>
                  <a:pt x="254611" y="974927"/>
                </a:lnTo>
                <a:lnTo>
                  <a:pt x="280054" y="1008148"/>
                </a:lnTo>
                <a:lnTo>
                  <a:pt x="331284" y="1038586"/>
                </a:lnTo>
                <a:lnTo>
                  <a:pt x="415521" y="1045845"/>
                </a:lnTo>
                <a:lnTo>
                  <a:pt x="419782" y="1045309"/>
                </a:lnTo>
                <a:lnTo>
                  <a:pt x="423967" y="1045669"/>
                </a:lnTo>
                <a:lnTo>
                  <a:pt x="449528" y="1143184"/>
                </a:lnTo>
                <a:lnTo>
                  <a:pt x="427797" y="1172400"/>
                </a:lnTo>
                <a:lnTo>
                  <a:pt x="408769" y="1172361"/>
                </a:lnTo>
                <a:lnTo>
                  <a:pt x="343569" y="1146109"/>
                </a:lnTo>
                <a:lnTo>
                  <a:pt x="281878" y="1112351"/>
                </a:lnTo>
                <a:lnTo>
                  <a:pt x="224545" y="1071553"/>
                </a:lnTo>
                <a:lnTo>
                  <a:pt x="172362" y="1024276"/>
                </a:lnTo>
                <a:lnTo>
                  <a:pt x="126047" y="971172"/>
                </a:lnTo>
                <a:lnTo>
                  <a:pt x="86240" y="912974"/>
                </a:lnTo>
                <a:lnTo>
                  <a:pt x="53489" y="850484"/>
                </a:lnTo>
                <a:lnTo>
                  <a:pt x="28246" y="784563"/>
                </a:lnTo>
                <a:lnTo>
                  <a:pt x="10858" y="716120"/>
                </a:lnTo>
                <a:lnTo>
                  <a:pt x="1565" y="646100"/>
                </a:lnTo>
                <a:lnTo>
                  <a:pt x="0" y="610799"/>
                </a:lnTo>
                <a:lnTo>
                  <a:pt x="497" y="575466"/>
                </a:lnTo>
                <a:lnTo>
                  <a:pt x="7666" y="505193"/>
                </a:lnTo>
                <a:lnTo>
                  <a:pt x="22975" y="436250"/>
                </a:lnTo>
                <a:lnTo>
                  <a:pt x="46212" y="369587"/>
                </a:lnTo>
                <a:lnTo>
                  <a:pt x="77057" y="306123"/>
                </a:lnTo>
                <a:lnTo>
                  <a:pt x="115084" y="246733"/>
                </a:lnTo>
                <a:lnTo>
                  <a:pt x="159771" y="192236"/>
                </a:lnTo>
                <a:lnTo>
                  <a:pt x="210499" y="143384"/>
                </a:lnTo>
                <a:lnTo>
                  <a:pt x="266571" y="100849"/>
                </a:lnTo>
                <a:lnTo>
                  <a:pt x="327212" y="65218"/>
                </a:lnTo>
                <a:lnTo>
                  <a:pt x="391588" y="36982"/>
                </a:lnTo>
                <a:lnTo>
                  <a:pt x="458810" y="16531"/>
                </a:lnTo>
                <a:lnTo>
                  <a:pt x="527952" y="4147"/>
                </a:lnTo>
                <a:lnTo>
                  <a:pt x="598061" y="0"/>
                </a:lnTo>
                <a:lnTo>
                  <a:pt x="633175" y="1037"/>
                </a:lnTo>
                <a:lnTo>
                  <a:pt x="702921" y="9317"/>
                </a:lnTo>
                <a:lnTo>
                  <a:pt x="771221" y="25763"/>
                </a:lnTo>
                <a:lnTo>
                  <a:pt x="837133" y="50149"/>
                </a:lnTo>
                <a:lnTo>
                  <a:pt x="899750" y="82137"/>
                </a:lnTo>
                <a:lnTo>
                  <a:pt x="958207" y="121288"/>
                </a:lnTo>
                <a:lnTo>
                  <a:pt x="1011700" y="167060"/>
                </a:lnTo>
                <a:lnTo>
                  <a:pt x="1059490" y="218824"/>
                </a:lnTo>
                <a:lnTo>
                  <a:pt x="1100918" y="275866"/>
                </a:lnTo>
                <a:lnTo>
                  <a:pt x="1135414" y="337399"/>
                </a:lnTo>
                <a:lnTo>
                  <a:pt x="1162502" y="402575"/>
                </a:lnTo>
                <a:lnTo>
                  <a:pt x="1181808" y="470495"/>
                </a:lnTo>
                <a:lnTo>
                  <a:pt x="1193066" y="540223"/>
                </a:lnTo>
                <a:lnTo>
                  <a:pt x="1196122" y="610798"/>
                </a:lnTo>
                <a:lnTo>
                  <a:pt x="1194556" y="646099"/>
                </a:lnTo>
                <a:lnTo>
                  <a:pt x="1185264" y="716120"/>
                </a:lnTo>
                <a:lnTo>
                  <a:pt x="1167876" y="784563"/>
                </a:lnTo>
                <a:lnTo>
                  <a:pt x="1142633" y="850484"/>
                </a:lnTo>
                <a:lnTo>
                  <a:pt x="1109881" y="912974"/>
                </a:lnTo>
                <a:lnTo>
                  <a:pt x="1070074" y="971172"/>
                </a:lnTo>
                <a:lnTo>
                  <a:pt x="1023760" y="1024275"/>
                </a:lnTo>
                <a:lnTo>
                  <a:pt x="971577" y="1071552"/>
                </a:lnTo>
                <a:lnTo>
                  <a:pt x="914244" y="1112351"/>
                </a:lnTo>
                <a:lnTo>
                  <a:pt x="852552" y="1146109"/>
                </a:lnTo>
                <a:lnTo>
                  <a:pt x="787352" y="1172361"/>
                </a:lnTo>
                <a:close/>
              </a:path>
            </a:pathLst>
          </a:custGeom>
          <a:solidFill>
            <a:srgbClr val="007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5330" y="7431591"/>
            <a:ext cx="1237615" cy="329565"/>
          </a:xfrm>
          <a:custGeom>
            <a:avLst/>
            <a:gdLst/>
            <a:ahLst/>
            <a:cxnLst/>
            <a:rect l="l" t="t" r="r" b="b"/>
            <a:pathLst>
              <a:path w="1237614" h="329565">
                <a:moveTo>
                  <a:pt x="3611" y="322929"/>
                </a:moveTo>
                <a:lnTo>
                  <a:pt x="0" y="297062"/>
                </a:lnTo>
                <a:lnTo>
                  <a:pt x="10303" y="296133"/>
                </a:lnTo>
                <a:lnTo>
                  <a:pt x="20180" y="293343"/>
                </a:lnTo>
                <a:lnTo>
                  <a:pt x="47616" y="260081"/>
                </a:lnTo>
                <a:lnTo>
                  <a:pt x="50584" y="211792"/>
                </a:lnTo>
                <a:lnTo>
                  <a:pt x="50584" y="52850"/>
                </a:lnTo>
                <a:lnTo>
                  <a:pt x="85166" y="52850"/>
                </a:lnTo>
                <a:lnTo>
                  <a:pt x="85166" y="223925"/>
                </a:lnTo>
                <a:lnTo>
                  <a:pt x="85850" y="234285"/>
                </a:lnTo>
                <a:lnTo>
                  <a:pt x="85494" y="244642"/>
                </a:lnTo>
                <a:lnTo>
                  <a:pt x="73903" y="284219"/>
                </a:lnTo>
                <a:lnTo>
                  <a:pt x="34997" y="317609"/>
                </a:lnTo>
                <a:lnTo>
                  <a:pt x="19610" y="321686"/>
                </a:lnTo>
                <a:lnTo>
                  <a:pt x="3611" y="322929"/>
                </a:lnTo>
                <a:close/>
              </a:path>
              <a:path w="1237614" h="329565">
                <a:moveTo>
                  <a:pt x="273496" y="217858"/>
                </a:moveTo>
                <a:lnTo>
                  <a:pt x="232332" y="217858"/>
                </a:lnTo>
                <a:lnTo>
                  <a:pt x="238705" y="216596"/>
                </a:lnTo>
                <a:lnTo>
                  <a:pt x="250602" y="211743"/>
                </a:lnTo>
                <a:lnTo>
                  <a:pt x="256010" y="208152"/>
                </a:lnTo>
                <a:lnTo>
                  <a:pt x="260551" y="203590"/>
                </a:lnTo>
                <a:lnTo>
                  <a:pt x="265097" y="199077"/>
                </a:lnTo>
                <a:lnTo>
                  <a:pt x="268683" y="193641"/>
                </a:lnTo>
                <a:lnTo>
                  <a:pt x="273539" y="181751"/>
                </a:lnTo>
                <a:lnTo>
                  <a:pt x="274755" y="175345"/>
                </a:lnTo>
                <a:lnTo>
                  <a:pt x="274682" y="53142"/>
                </a:lnTo>
                <a:lnTo>
                  <a:pt x="309264" y="53142"/>
                </a:lnTo>
                <a:lnTo>
                  <a:pt x="309264" y="190389"/>
                </a:lnTo>
                <a:lnTo>
                  <a:pt x="308494" y="191408"/>
                </a:lnTo>
                <a:lnTo>
                  <a:pt x="308604" y="212326"/>
                </a:lnTo>
                <a:lnTo>
                  <a:pt x="277265" y="212326"/>
                </a:lnTo>
                <a:lnTo>
                  <a:pt x="273496" y="217858"/>
                </a:lnTo>
                <a:close/>
              </a:path>
              <a:path w="1237614" h="329565">
                <a:moveTo>
                  <a:pt x="214552" y="247511"/>
                </a:moveTo>
                <a:lnTo>
                  <a:pt x="191679" y="243925"/>
                </a:lnTo>
                <a:lnTo>
                  <a:pt x="170548" y="231053"/>
                </a:lnTo>
                <a:lnTo>
                  <a:pt x="155031" y="205723"/>
                </a:lnTo>
                <a:lnTo>
                  <a:pt x="148999" y="164765"/>
                </a:lnTo>
                <a:lnTo>
                  <a:pt x="148999" y="54403"/>
                </a:lnTo>
                <a:lnTo>
                  <a:pt x="183581" y="54403"/>
                </a:lnTo>
                <a:lnTo>
                  <a:pt x="183581" y="157825"/>
                </a:lnTo>
                <a:lnTo>
                  <a:pt x="185802" y="182341"/>
                </a:lnTo>
                <a:lnTo>
                  <a:pt x="193033" y="201260"/>
                </a:lnTo>
                <a:lnTo>
                  <a:pt x="206119" y="213446"/>
                </a:lnTo>
                <a:lnTo>
                  <a:pt x="225906" y="217761"/>
                </a:lnTo>
                <a:lnTo>
                  <a:pt x="232332" y="217858"/>
                </a:lnTo>
                <a:lnTo>
                  <a:pt x="273496" y="217858"/>
                </a:lnTo>
                <a:lnTo>
                  <a:pt x="271943" y="220138"/>
                </a:lnTo>
                <a:lnTo>
                  <a:pt x="233198" y="245333"/>
                </a:lnTo>
                <a:lnTo>
                  <a:pt x="223966" y="247034"/>
                </a:lnTo>
                <a:lnTo>
                  <a:pt x="214552" y="247511"/>
                </a:lnTo>
                <a:close/>
              </a:path>
              <a:path w="1237614" h="329565">
                <a:moveTo>
                  <a:pt x="310040" y="243095"/>
                </a:moveTo>
                <a:lnTo>
                  <a:pt x="279330" y="243095"/>
                </a:lnTo>
                <a:lnTo>
                  <a:pt x="277265" y="212326"/>
                </a:lnTo>
                <a:lnTo>
                  <a:pt x="308604" y="212326"/>
                </a:lnTo>
                <a:lnTo>
                  <a:pt x="308687" y="218890"/>
                </a:lnTo>
                <a:lnTo>
                  <a:pt x="309146" y="231415"/>
                </a:lnTo>
                <a:lnTo>
                  <a:pt x="310040" y="243095"/>
                </a:lnTo>
                <a:close/>
              </a:path>
              <a:path w="1237614" h="329565">
                <a:moveTo>
                  <a:pt x="435560" y="86726"/>
                </a:moveTo>
                <a:lnTo>
                  <a:pt x="405014" y="86726"/>
                </a:lnTo>
                <a:lnTo>
                  <a:pt x="410741" y="78369"/>
                </a:lnTo>
                <a:lnTo>
                  <a:pt x="442951" y="54778"/>
                </a:lnTo>
                <a:lnTo>
                  <a:pt x="472631" y="49987"/>
                </a:lnTo>
                <a:lnTo>
                  <a:pt x="504586" y="56904"/>
                </a:lnTo>
                <a:lnTo>
                  <a:pt x="530113" y="76425"/>
                </a:lnTo>
                <a:lnTo>
                  <a:pt x="530662" y="77407"/>
                </a:lnTo>
                <a:lnTo>
                  <a:pt x="462566" y="77407"/>
                </a:lnTo>
                <a:lnTo>
                  <a:pt x="451980" y="79245"/>
                </a:lnTo>
                <a:lnTo>
                  <a:pt x="441976" y="82934"/>
                </a:lnTo>
                <a:lnTo>
                  <a:pt x="435560" y="86726"/>
                </a:lnTo>
                <a:close/>
              </a:path>
              <a:path w="1237614" h="329565">
                <a:moveTo>
                  <a:pt x="408110" y="320891"/>
                </a:moveTo>
                <a:lnTo>
                  <a:pt x="374047" y="320891"/>
                </a:lnTo>
                <a:lnTo>
                  <a:pt x="374034" y="106701"/>
                </a:lnTo>
                <a:lnTo>
                  <a:pt x="373912" y="88361"/>
                </a:lnTo>
                <a:lnTo>
                  <a:pt x="373856" y="83047"/>
                </a:lnTo>
                <a:lnTo>
                  <a:pt x="373393" y="68147"/>
                </a:lnTo>
                <a:lnTo>
                  <a:pt x="372496" y="54404"/>
                </a:lnTo>
                <a:lnTo>
                  <a:pt x="403468" y="54404"/>
                </a:lnTo>
                <a:lnTo>
                  <a:pt x="405014" y="86726"/>
                </a:lnTo>
                <a:lnTo>
                  <a:pt x="435560" y="86726"/>
                </a:lnTo>
                <a:lnTo>
                  <a:pt x="432792" y="88361"/>
                </a:lnTo>
                <a:lnTo>
                  <a:pt x="409559" y="123333"/>
                </a:lnTo>
                <a:lnTo>
                  <a:pt x="408110" y="133995"/>
                </a:lnTo>
                <a:lnTo>
                  <a:pt x="408110" y="166318"/>
                </a:lnTo>
                <a:lnTo>
                  <a:pt x="422112" y="203198"/>
                </a:lnTo>
                <a:lnTo>
                  <a:pt x="444034" y="217470"/>
                </a:lnTo>
                <a:lnTo>
                  <a:pt x="408110" y="217470"/>
                </a:lnTo>
                <a:lnTo>
                  <a:pt x="408110" y="320891"/>
                </a:lnTo>
                <a:close/>
              </a:path>
              <a:path w="1237614" h="329565">
                <a:moveTo>
                  <a:pt x="527747" y="220333"/>
                </a:moveTo>
                <a:lnTo>
                  <a:pt x="461277" y="220333"/>
                </a:lnTo>
                <a:lnTo>
                  <a:pt x="485661" y="215011"/>
                </a:lnTo>
                <a:lnTo>
                  <a:pt x="503827" y="200065"/>
                </a:lnTo>
                <a:lnTo>
                  <a:pt x="515171" y="177030"/>
                </a:lnTo>
                <a:lnTo>
                  <a:pt x="519086" y="147439"/>
                </a:lnTo>
                <a:lnTo>
                  <a:pt x="515375" y="120588"/>
                </a:lnTo>
                <a:lnTo>
                  <a:pt x="504479" y="98282"/>
                </a:lnTo>
                <a:lnTo>
                  <a:pt x="486757" y="83047"/>
                </a:lnTo>
                <a:lnTo>
                  <a:pt x="462566" y="77407"/>
                </a:lnTo>
                <a:lnTo>
                  <a:pt x="530662" y="77407"/>
                </a:lnTo>
                <a:lnTo>
                  <a:pt x="547030" y="106701"/>
                </a:lnTo>
                <a:lnTo>
                  <a:pt x="553154" y="145886"/>
                </a:lnTo>
                <a:lnTo>
                  <a:pt x="545963" y="190281"/>
                </a:lnTo>
                <a:lnTo>
                  <a:pt x="527747" y="220333"/>
                </a:lnTo>
                <a:close/>
              </a:path>
              <a:path w="1237614" h="329565">
                <a:moveTo>
                  <a:pt x="466695" y="247220"/>
                </a:moveTo>
                <a:lnTo>
                  <a:pt x="426108" y="235672"/>
                </a:lnTo>
                <a:lnTo>
                  <a:pt x="408110" y="217470"/>
                </a:lnTo>
                <a:lnTo>
                  <a:pt x="444034" y="217470"/>
                </a:lnTo>
                <a:lnTo>
                  <a:pt x="452496" y="219606"/>
                </a:lnTo>
                <a:lnTo>
                  <a:pt x="461277" y="220333"/>
                </a:lnTo>
                <a:lnTo>
                  <a:pt x="527747" y="220333"/>
                </a:lnTo>
                <a:lnTo>
                  <a:pt x="526772" y="221941"/>
                </a:lnTo>
                <a:lnTo>
                  <a:pt x="499158" y="240907"/>
                </a:lnTo>
                <a:lnTo>
                  <a:pt x="466695" y="247220"/>
                </a:lnTo>
                <a:close/>
              </a:path>
              <a:path w="1237614" h="329565">
                <a:moveTo>
                  <a:pt x="595412" y="328947"/>
                </a:moveTo>
                <a:lnTo>
                  <a:pt x="586883" y="300022"/>
                </a:lnTo>
                <a:lnTo>
                  <a:pt x="595015" y="296914"/>
                </a:lnTo>
                <a:lnTo>
                  <a:pt x="602796" y="293064"/>
                </a:lnTo>
                <a:lnTo>
                  <a:pt x="633914" y="265820"/>
                </a:lnTo>
                <a:lnTo>
                  <a:pt x="646248" y="244987"/>
                </a:lnTo>
                <a:lnTo>
                  <a:pt x="647653" y="242415"/>
                </a:lnTo>
                <a:lnTo>
                  <a:pt x="648622" y="239600"/>
                </a:lnTo>
                <a:lnTo>
                  <a:pt x="649107" y="236688"/>
                </a:lnTo>
                <a:lnTo>
                  <a:pt x="648816" y="233582"/>
                </a:lnTo>
                <a:lnTo>
                  <a:pt x="648041" y="230525"/>
                </a:lnTo>
                <a:lnTo>
                  <a:pt x="646781" y="227662"/>
                </a:lnTo>
                <a:lnTo>
                  <a:pt x="576561" y="53724"/>
                </a:lnTo>
                <a:lnTo>
                  <a:pt x="614264" y="53724"/>
                </a:lnTo>
                <a:lnTo>
                  <a:pt x="614748" y="54209"/>
                </a:lnTo>
                <a:lnTo>
                  <a:pt x="656328" y="165638"/>
                </a:lnTo>
                <a:lnTo>
                  <a:pt x="668443" y="204124"/>
                </a:lnTo>
                <a:lnTo>
                  <a:pt x="696628" y="204124"/>
                </a:lnTo>
                <a:lnTo>
                  <a:pt x="669600" y="264352"/>
                </a:lnTo>
                <a:lnTo>
                  <a:pt x="637719" y="306720"/>
                </a:lnTo>
                <a:lnTo>
                  <a:pt x="607011" y="325502"/>
                </a:lnTo>
                <a:lnTo>
                  <a:pt x="595412" y="328947"/>
                </a:lnTo>
                <a:close/>
              </a:path>
              <a:path w="1237614" h="329565">
                <a:moveTo>
                  <a:pt x="696628" y="204124"/>
                </a:moveTo>
                <a:lnTo>
                  <a:pt x="668443" y="204124"/>
                </a:lnTo>
                <a:lnTo>
                  <a:pt x="671222" y="195089"/>
                </a:lnTo>
                <a:lnTo>
                  <a:pt x="674137" y="185275"/>
                </a:lnTo>
                <a:lnTo>
                  <a:pt x="677234" y="175071"/>
                </a:lnTo>
                <a:lnTo>
                  <a:pt x="680558" y="164862"/>
                </a:lnTo>
                <a:lnTo>
                  <a:pt x="718261" y="54209"/>
                </a:lnTo>
                <a:lnTo>
                  <a:pt x="754655" y="54209"/>
                </a:lnTo>
                <a:lnTo>
                  <a:pt x="703044" y="188642"/>
                </a:lnTo>
                <a:lnTo>
                  <a:pt x="696628" y="204124"/>
                </a:lnTo>
                <a:close/>
              </a:path>
              <a:path w="1237614" h="329565">
                <a:moveTo>
                  <a:pt x="856326" y="247268"/>
                </a:moveTo>
                <a:lnTo>
                  <a:pt x="849396" y="246201"/>
                </a:lnTo>
                <a:lnTo>
                  <a:pt x="842951" y="243677"/>
                </a:lnTo>
                <a:lnTo>
                  <a:pt x="836457" y="241202"/>
                </a:lnTo>
                <a:lnTo>
                  <a:pt x="814421" y="209025"/>
                </a:lnTo>
                <a:lnTo>
                  <a:pt x="812193" y="196321"/>
                </a:lnTo>
                <a:lnTo>
                  <a:pt x="812372" y="183255"/>
                </a:lnTo>
                <a:lnTo>
                  <a:pt x="812372" y="79883"/>
                </a:lnTo>
                <a:lnTo>
                  <a:pt x="782956" y="79883"/>
                </a:lnTo>
                <a:lnTo>
                  <a:pt x="782956" y="54015"/>
                </a:lnTo>
                <a:lnTo>
                  <a:pt x="812905" y="54015"/>
                </a:lnTo>
                <a:lnTo>
                  <a:pt x="812905" y="8007"/>
                </a:lnTo>
                <a:lnTo>
                  <a:pt x="846440" y="0"/>
                </a:lnTo>
                <a:lnTo>
                  <a:pt x="846440" y="54258"/>
                </a:lnTo>
                <a:lnTo>
                  <a:pt x="896016" y="54258"/>
                </a:lnTo>
                <a:lnTo>
                  <a:pt x="896016" y="80125"/>
                </a:lnTo>
                <a:lnTo>
                  <a:pt x="846440" y="80125"/>
                </a:lnTo>
                <a:lnTo>
                  <a:pt x="846554" y="183255"/>
                </a:lnTo>
                <a:lnTo>
                  <a:pt x="872270" y="218635"/>
                </a:lnTo>
                <a:lnTo>
                  <a:pt x="879054" y="218780"/>
                </a:lnTo>
                <a:lnTo>
                  <a:pt x="892527" y="218780"/>
                </a:lnTo>
                <a:lnTo>
                  <a:pt x="893932" y="242173"/>
                </a:lnTo>
                <a:lnTo>
                  <a:pt x="886454" y="244402"/>
                </a:lnTo>
                <a:lnTo>
                  <a:pt x="878812" y="245922"/>
                </a:lnTo>
                <a:lnTo>
                  <a:pt x="871061" y="246732"/>
                </a:lnTo>
                <a:lnTo>
                  <a:pt x="863256" y="246832"/>
                </a:lnTo>
                <a:lnTo>
                  <a:pt x="856326" y="247268"/>
                </a:lnTo>
                <a:close/>
              </a:path>
              <a:path w="1237614" h="329565">
                <a:moveTo>
                  <a:pt x="892527" y="218780"/>
                </a:moveTo>
                <a:lnTo>
                  <a:pt x="879054" y="218780"/>
                </a:lnTo>
                <a:lnTo>
                  <a:pt x="885839" y="218004"/>
                </a:lnTo>
                <a:lnTo>
                  <a:pt x="892381" y="216354"/>
                </a:lnTo>
                <a:lnTo>
                  <a:pt x="892527" y="218780"/>
                </a:lnTo>
                <a:close/>
              </a:path>
              <a:path w="1237614" h="329565">
                <a:moveTo>
                  <a:pt x="1009876" y="247893"/>
                </a:moveTo>
                <a:lnTo>
                  <a:pt x="965394" y="233667"/>
                </a:lnTo>
                <a:lnTo>
                  <a:pt x="934483" y="198638"/>
                </a:lnTo>
                <a:lnTo>
                  <a:pt x="925625" y="162100"/>
                </a:lnTo>
                <a:lnTo>
                  <a:pt x="925916" y="152632"/>
                </a:lnTo>
                <a:lnTo>
                  <a:pt x="932057" y="112747"/>
                </a:lnTo>
                <a:lnTo>
                  <a:pt x="949711" y="80410"/>
                </a:lnTo>
                <a:lnTo>
                  <a:pt x="977723" y="58730"/>
                </a:lnTo>
                <a:lnTo>
                  <a:pt x="1014939" y="50812"/>
                </a:lnTo>
                <a:lnTo>
                  <a:pt x="1053167" y="59832"/>
                </a:lnTo>
                <a:lnTo>
                  <a:pt x="1067126" y="73040"/>
                </a:lnTo>
                <a:lnTo>
                  <a:pt x="1012904" y="73040"/>
                </a:lnTo>
                <a:lnTo>
                  <a:pt x="1002467" y="74776"/>
                </a:lnTo>
                <a:lnTo>
                  <a:pt x="969103" y="99006"/>
                </a:lnTo>
                <a:lnTo>
                  <a:pt x="959984" y="128851"/>
                </a:lnTo>
                <a:lnTo>
                  <a:pt x="1091087" y="128851"/>
                </a:lnTo>
                <a:lnTo>
                  <a:pt x="1092380" y="139722"/>
                </a:lnTo>
                <a:lnTo>
                  <a:pt x="1092719" y="145061"/>
                </a:lnTo>
                <a:lnTo>
                  <a:pt x="1092719" y="150399"/>
                </a:lnTo>
                <a:lnTo>
                  <a:pt x="1092445" y="154719"/>
                </a:lnTo>
                <a:lnTo>
                  <a:pt x="959694" y="154719"/>
                </a:lnTo>
                <a:lnTo>
                  <a:pt x="958918" y="155738"/>
                </a:lnTo>
                <a:lnTo>
                  <a:pt x="959670" y="155738"/>
                </a:lnTo>
                <a:lnTo>
                  <a:pt x="959607" y="162100"/>
                </a:lnTo>
                <a:lnTo>
                  <a:pt x="960087" y="167810"/>
                </a:lnTo>
                <a:lnTo>
                  <a:pt x="977285" y="202522"/>
                </a:lnTo>
                <a:lnTo>
                  <a:pt x="1011929" y="219739"/>
                </a:lnTo>
                <a:lnTo>
                  <a:pt x="1018449" y="220274"/>
                </a:lnTo>
                <a:lnTo>
                  <a:pt x="1078917" y="220274"/>
                </a:lnTo>
                <a:lnTo>
                  <a:pt x="1082542" y="236106"/>
                </a:lnTo>
                <a:lnTo>
                  <a:pt x="1067271" y="241509"/>
                </a:lnTo>
                <a:lnTo>
                  <a:pt x="1051564" y="245261"/>
                </a:lnTo>
                <a:lnTo>
                  <a:pt x="1035547" y="247347"/>
                </a:lnTo>
                <a:lnTo>
                  <a:pt x="1019349" y="247754"/>
                </a:lnTo>
                <a:lnTo>
                  <a:pt x="1009876" y="247893"/>
                </a:lnTo>
                <a:close/>
              </a:path>
              <a:path w="1237614" h="329565">
                <a:moveTo>
                  <a:pt x="1091087" y="128851"/>
                </a:moveTo>
                <a:lnTo>
                  <a:pt x="1060880" y="128851"/>
                </a:lnTo>
                <a:lnTo>
                  <a:pt x="1061898" y="121960"/>
                </a:lnTo>
                <a:lnTo>
                  <a:pt x="1061365" y="114923"/>
                </a:lnTo>
                <a:lnTo>
                  <a:pt x="1039412" y="80465"/>
                </a:lnTo>
                <a:lnTo>
                  <a:pt x="1012904" y="73040"/>
                </a:lnTo>
                <a:lnTo>
                  <a:pt x="1067126" y="73040"/>
                </a:lnTo>
                <a:lnTo>
                  <a:pt x="1076885" y="82273"/>
                </a:lnTo>
                <a:lnTo>
                  <a:pt x="1088989" y="111211"/>
                </a:lnTo>
                <a:lnTo>
                  <a:pt x="1091087" y="128851"/>
                </a:lnTo>
                <a:close/>
              </a:path>
              <a:path w="1237614" h="329565">
                <a:moveTo>
                  <a:pt x="1092380" y="155738"/>
                </a:moveTo>
                <a:lnTo>
                  <a:pt x="959670" y="155738"/>
                </a:lnTo>
                <a:lnTo>
                  <a:pt x="959694" y="154719"/>
                </a:lnTo>
                <a:lnTo>
                  <a:pt x="1092445" y="154719"/>
                </a:lnTo>
                <a:lnTo>
                  <a:pt x="1092380" y="155738"/>
                </a:lnTo>
                <a:close/>
              </a:path>
              <a:path w="1237614" h="329565">
                <a:moveTo>
                  <a:pt x="959670" y="155738"/>
                </a:moveTo>
                <a:lnTo>
                  <a:pt x="958918" y="155738"/>
                </a:lnTo>
                <a:lnTo>
                  <a:pt x="959694" y="154719"/>
                </a:lnTo>
                <a:lnTo>
                  <a:pt x="959670" y="155738"/>
                </a:lnTo>
                <a:close/>
              </a:path>
              <a:path w="1237614" h="329565">
                <a:moveTo>
                  <a:pt x="1078917" y="220274"/>
                </a:moveTo>
                <a:lnTo>
                  <a:pt x="1018449" y="220274"/>
                </a:lnTo>
                <a:lnTo>
                  <a:pt x="1038249" y="219685"/>
                </a:lnTo>
                <a:lnTo>
                  <a:pt x="1051333" y="217901"/>
                </a:lnTo>
                <a:lnTo>
                  <a:pt x="1064164" y="214761"/>
                </a:lnTo>
                <a:lnTo>
                  <a:pt x="1076630" y="210287"/>
                </a:lnTo>
                <a:lnTo>
                  <a:pt x="1078917" y="220274"/>
                </a:lnTo>
                <a:close/>
              </a:path>
              <a:path w="1237614" h="329565">
                <a:moveTo>
                  <a:pt x="1199279" y="91045"/>
                </a:moveTo>
                <a:lnTo>
                  <a:pt x="1175830" y="91045"/>
                </a:lnTo>
                <a:lnTo>
                  <a:pt x="1178897" y="82751"/>
                </a:lnTo>
                <a:lnTo>
                  <a:pt x="1210268" y="53360"/>
                </a:lnTo>
                <a:lnTo>
                  <a:pt x="1230688" y="49259"/>
                </a:lnTo>
                <a:lnTo>
                  <a:pt x="1233983" y="49259"/>
                </a:lnTo>
                <a:lnTo>
                  <a:pt x="1237230" y="49696"/>
                </a:lnTo>
                <a:lnTo>
                  <a:pt x="1237230" y="81533"/>
                </a:lnTo>
                <a:lnTo>
                  <a:pt x="1229282" y="81533"/>
                </a:lnTo>
                <a:lnTo>
                  <a:pt x="1225357" y="81969"/>
                </a:lnTo>
                <a:lnTo>
                  <a:pt x="1216703" y="83112"/>
                </a:lnTo>
                <a:lnTo>
                  <a:pt x="1208462" y="85755"/>
                </a:lnTo>
                <a:lnTo>
                  <a:pt x="1200831" y="89818"/>
                </a:lnTo>
                <a:lnTo>
                  <a:pt x="1199279" y="91045"/>
                </a:lnTo>
                <a:close/>
              </a:path>
              <a:path w="1237614" h="329565">
                <a:moveTo>
                  <a:pt x="1177623" y="242464"/>
                </a:moveTo>
                <a:lnTo>
                  <a:pt x="1143555" y="242464"/>
                </a:lnTo>
                <a:lnTo>
                  <a:pt x="1143555" y="113272"/>
                </a:lnTo>
                <a:lnTo>
                  <a:pt x="1144863" y="112981"/>
                </a:lnTo>
                <a:lnTo>
                  <a:pt x="1144774" y="91045"/>
                </a:lnTo>
                <a:lnTo>
                  <a:pt x="1144662" y="81533"/>
                </a:lnTo>
                <a:lnTo>
                  <a:pt x="1144209" y="67556"/>
                </a:lnTo>
                <a:lnTo>
                  <a:pt x="1143312" y="54064"/>
                </a:lnTo>
                <a:lnTo>
                  <a:pt x="1174279" y="54064"/>
                </a:lnTo>
                <a:lnTo>
                  <a:pt x="1174279" y="91045"/>
                </a:lnTo>
                <a:lnTo>
                  <a:pt x="1199279" y="91045"/>
                </a:lnTo>
                <a:lnTo>
                  <a:pt x="1194003" y="95219"/>
                </a:lnTo>
                <a:lnTo>
                  <a:pt x="1178205" y="131229"/>
                </a:lnTo>
                <a:lnTo>
                  <a:pt x="1177672" y="136568"/>
                </a:lnTo>
                <a:lnTo>
                  <a:pt x="1177623" y="242464"/>
                </a:lnTo>
                <a:close/>
              </a:path>
              <a:path w="1237614" h="329565">
                <a:moveTo>
                  <a:pt x="1237230" y="81969"/>
                </a:moveTo>
                <a:lnTo>
                  <a:pt x="1233305" y="81533"/>
                </a:lnTo>
                <a:lnTo>
                  <a:pt x="1237230" y="81533"/>
                </a:lnTo>
                <a:lnTo>
                  <a:pt x="1237230" y="81969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0323" y="6884381"/>
            <a:ext cx="174701" cy="1752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612742" y="7772138"/>
            <a:ext cx="1083945" cy="378460"/>
          </a:xfrm>
          <a:custGeom>
            <a:avLst/>
            <a:gdLst/>
            <a:ahLst/>
            <a:cxnLst/>
            <a:rect l="l" t="t" r="r" b="b"/>
            <a:pathLst>
              <a:path w="1083945" h="378459">
                <a:moveTo>
                  <a:pt x="541939" y="377964"/>
                </a:moveTo>
                <a:lnTo>
                  <a:pt x="491562" y="375759"/>
                </a:lnTo>
                <a:lnTo>
                  <a:pt x="441800" y="369202"/>
                </a:lnTo>
                <a:lnTo>
                  <a:pt x="392925" y="358378"/>
                </a:lnTo>
                <a:lnTo>
                  <a:pt x="345209" y="343375"/>
                </a:lnTo>
                <a:lnTo>
                  <a:pt x="298923" y="324279"/>
                </a:lnTo>
                <a:lnTo>
                  <a:pt x="254342" y="301177"/>
                </a:lnTo>
                <a:lnTo>
                  <a:pt x="211735" y="274155"/>
                </a:lnTo>
                <a:lnTo>
                  <a:pt x="171647" y="243502"/>
                </a:lnTo>
                <a:lnTo>
                  <a:pt x="134547" y="209637"/>
                </a:lnTo>
                <a:lnTo>
                  <a:pt x="100612" y="172787"/>
                </a:lnTo>
                <a:lnTo>
                  <a:pt x="70015" y="133173"/>
                </a:lnTo>
                <a:lnTo>
                  <a:pt x="42931" y="91021"/>
                </a:lnTo>
                <a:lnTo>
                  <a:pt x="19534" y="46556"/>
                </a:lnTo>
                <a:lnTo>
                  <a:pt x="0" y="0"/>
                </a:lnTo>
                <a:lnTo>
                  <a:pt x="28398" y="29963"/>
                </a:lnTo>
                <a:lnTo>
                  <a:pt x="60660" y="58116"/>
                </a:lnTo>
                <a:lnTo>
                  <a:pt x="96541" y="84308"/>
                </a:lnTo>
                <a:lnTo>
                  <a:pt x="135796" y="108387"/>
                </a:lnTo>
                <a:lnTo>
                  <a:pt x="178181" y="130201"/>
                </a:lnTo>
                <a:lnTo>
                  <a:pt x="223451" y="149598"/>
                </a:lnTo>
                <a:lnTo>
                  <a:pt x="271360" y="166428"/>
                </a:lnTo>
                <a:lnTo>
                  <a:pt x="321665" y="180537"/>
                </a:lnTo>
                <a:lnTo>
                  <a:pt x="374120" y="191775"/>
                </a:lnTo>
                <a:lnTo>
                  <a:pt x="428481" y="199990"/>
                </a:lnTo>
                <a:lnTo>
                  <a:pt x="484502" y="205031"/>
                </a:lnTo>
                <a:lnTo>
                  <a:pt x="541939" y="206745"/>
                </a:lnTo>
                <a:lnTo>
                  <a:pt x="599610" y="205031"/>
                </a:lnTo>
                <a:lnTo>
                  <a:pt x="655794" y="199991"/>
                </a:lnTo>
                <a:lnTo>
                  <a:pt x="710257" y="191776"/>
                </a:lnTo>
                <a:lnTo>
                  <a:pt x="762760" y="180537"/>
                </a:lnTo>
                <a:lnTo>
                  <a:pt x="813069" y="166428"/>
                </a:lnTo>
                <a:lnTo>
                  <a:pt x="860946" y="149598"/>
                </a:lnTo>
                <a:lnTo>
                  <a:pt x="906156" y="130201"/>
                </a:lnTo>
                <a:lnTo>
                  <a:pt x="948463" y="108387"/>
                </a:lnTo>
                <a:lnTo>
                  <a:pt x="987629" y="84308"/>
                </a:lnTo>
                <a:lnTo>
                  <a:pt x="1023420" y="58116"/>
                </a:lnTo>
                <a:lnTo>
                  <a:pt x="1055598" y="29963"/>
                </a:lnTo>
                <a:lnTo>
                  <a:pt x="1083927" y="0"/>
                </a:lnTo>
                <a:lnTo>
                  <a:pt x="1064389" y="46556"/>
                </a:lnTo>
                <a:lnTo>
                  <a:pt x="1040989" y="91021"/>
                </a:lnTo>
                <a:lnTo>
                  <a:pt x="1013902" y="133173"/>
                </a:lnTo>
                <a:lnTo>
                  <a:pt x="983301" y="172787"/>
                </a:lnTo>
                <a:lnTo>
                  <a:pt x="949360" y="209637"/>
                </a:lnTo>
                <a:lnTo>
                  <a:pt x="912252" y="243502"/>
                </a:lnTo>
                <a:lnTo>
                  <a:pt x="872153" y="274155"/>
                </a:lnTo>
                <a:lnTo>
                  <a:pt x="829556" y="301177"/>
                </a:lnTo>
                <a:lnTo>
                  <a:pt x="784982" y="324279"/>
                </a:lnTo>
                <a:lnTo>
                  <a:pt x="738701" y="343375"/>
                </a:lnTo>
                <a:lnTo>
                  <a:pt x="690985" y="358378"/>
                </a:lnTo>
                <a:lnTo>
                  <a:pt x="642106" y="369202"/>
                </a:lnTo>
                <a:lnTo>
                  <a:pt x="592333" y="375759"/>
                </a:lnTo>
                <a:lnTo>
                  <a:pt x="541939" y="377964"/>
                </a:lnTo>
                <a:close/>
              </a:path>
            </a:pathLst>
          </a:custGeom>
          <a:solidFill>
            <a:srgbClr val="F27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2728" y="7006007"/>
            <a:ext cx="1083945" cy="378460"/>
          </a:xfrm>
          <a:custGeom>
            <a:avLst/>
            <a:gdLst/>
            <a:ahLst/>
            <a:cxnLst/>
            <a:rect l="l" t="t" r="r" b="b"/>
            <a:pathLst>
              <a:path w="1083945" h="378459">
                <a:moveTo>
                  <a:pt x="1083942" y="377974"/>
                </a:moveTo>
                <a:lnTo>
                  <a:pt x="1055541" y="348006"/>
                </a:lnTo>
                <a:lnTo>
                  <a:pt x="1023276" y="319848"/>
                </a:lnTo>
                <a:lnTo>
                  <a:pt x="987392" y="293653"/>
                </a:lnTo>
                <a:lnTo>
                  <a:pt x="948133" y="269570"/>
                </a:lnTo>
                <a:lnTo>
                  <a:pt x="905744" y="247753"/>
                </a:lnTo>
                <a:lnTo>
                  <a:pt x="860470" y="228353"/>
                </a:lnTo>
                <a:lnTo>
                  <a:pt x="812556" y="211522"/>
                </a:lnTo>
                <a:lnTo>
                  <a:pt x="762247" y="197410"/>
                </a:lnTo>
                <a:lnTo>
                  <a:pt x="709787" y="186171"/>
                </a:lnTo>
                <a:lnTo>
                  <a:pt x="655422" y="177955"/>
                </a:lnTo>
                <a:lnTo>
                  <a:pt x="599396" y="172914"/>
                </a:lnTo>
                <a:lnTo>
                  <a:pt x="541939" y="171200"/>
                </a:lnTo>
                <a:lnTo>
                  <a:pt x="484289" y="172909"/>
                </a:lnTo>
                <a:lnTo>
                  <a:pt x="428128" y="177937"/>
                </a:lnTo>
                <a:lnTo>
                  <a:pt x="373693" y="186135"/>
                </a:lnTo>
                <a:lnTo>
                  <a:pt x="321216" y="197353"/>
                </a:lnTo>
                <a:lnTo>
                  <a:pt x="270932" y="211444"/>
                </a:lnTo>
                <a:lnTo>
                  <a:pt x="223075" y="228257"/>
                </a:lnTo>
                <a:lnTo>
                  <a:pt x="177878" y="247644"/>
                </a:lnTo>
                <a:lnTo>
                  <a:pt x="135577" y="269456"/>
                </a:lnTo>
                <a:lnTo>
                  <a:pt x="96404" y="293544"/>
                </a:lnTo>
                <a:lnTo>
                  <a:pt x="60594" y="319759"/>
                </a:lnTo>
                <a:lnTo>
                  <a:pt x="28381" y="347952"/>
                </a:lnTo>
                <a:lnTo>
                  <a:pt x="0" y="377974"/>
                </a:lnTo>
                <a:lnTo>
                  <a:pt x="19540" y="331410"/>
                </a:lnTo>
                <a:lnTo>
                  <a:pt x="42940" y="286936"/>
                </a:lnTo>
                <a:lnTo>
                  <a:pt x="70027" y="244777"/>
                </a:lnTo>
                <a:lnTo>
                  <a:pt x="100625" y="205160"/>
                </a:lnTo>
                <a:lnTo>
                  <a:pt x="134561" y="168308"/>
                </a:lnTo>
                <a:lnTo>
                  <a:pt x="171661" y="134448"/>
                </a:lnTo>
                <a:lnTo>
                  <a:pt x="211750" y="103804"/>
                </a:lnTo>
                <a:lnTo>
                  <a:pt x="254356" y="76776"/>
                </a:lnTo>
                <a:lnTo>
                  <a:pt x="298938" y="53673"/>
                </a:lnTo>
                <a:lnTo>
                  <a:pt x="345223" y="34578"/>
                </a:lnTo>
                <a:lnTo>
                  <a:pt x="392939" y="19578"/>
                </a:lnTo>
                <a:lnTo>
                  <a:pt x="441815" y="8758"/>
                </a:lnTo>
                <a:lnTo>
                  <a:pt x="491577" y="2203"/>
                </a:lnTo>
                <a:lnTo>
                  <a:pt x="541954" y="0"/>
                </a:lnTo>
                <a:lnTo>
                  <a:pt x="592348" y="2203"/>
                </a:lnTo>
                <a:lnTo>
                  <a:pt x="642120" y="8758"/>
                </a:lnTo>
                <a:lnTo>
                  <a:pt x="691000" y="19578"/>
                </a:lnTo>
                <a:lnTo>
                  <a:pt x="738716" y="34578"/>
                </a:lnTo>
                <a:lnTo>
                  <a:pt x="784996" y="53673"/>
                </a:lnTo>
                <a:lnTo>
                  <a:pt x="829571" y="76776"/>
                </a:lnTo>
                <a:lnTo>
                  <a:pt x="872167" y="103804"/>
                </a:lnTo>
                <a:lnTo>
                  <a:pt x="912267" y="134448"/>
                </a:lnTo>
                <a:lnTo>
                  <a:pt x="949374" y="168308"/>
                </a:lnTo>
                <a:lnTo>
                  <a:pt x="983315" y="205160"/>
                </a:lnTo>
                <a:lnTo>
                  <a:pt x="1013917" y="244777"/>
                </a:lnTo>
                <a:lnTo>
                  <a:pt x="1041004" y="286936"/>
                </a:lnTo>
                <a:lnTo>
                  <a:pt x="1064404" y="331410"/>
                </a:lnTo>
                <a:lnTo>
                  <a:pt x="1083942" y="377974"/>
                </a:lnTo>
                <a:close/>
              </a:path>
            </a:pathLst>
          </a:custGeom>
          <a:solidFill>
            <a:srgbClr val="F27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4884" y="8115375"/>
            <a:ext cx="220061" cy="2206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3893" y="7022095"/>
            <a:ext cx="126913" cy="12701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42665" y="733143"/>
            <a:ext cx="6057900" cy="216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95"/>
              </a:spcBef>
              <a:buAutoNum type="arabicPlain" startAt="2"/>
              <a:tabLst>
                <a:tab pos="163830" algn="l"/>
              </a:tabLst>
            </a:pPr>
            <a:r>
              <a:rPr sz="1500" spc="10" dirty="0">
                <a:latin typeface="Lucida Sans Unicode"/>
                <a:cs typeface="Lucida Sans Unicode"/>
              </a:rPr>
              <a:t>General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Description</a:t>
            </a:r>
            <a:endParaRPr sz="1500">
              <a:latin typeface="Lucida Sans Unicode"/>
              <a:cs typeface="Lucida Sans Unicode"/>
            </a:endParaRPr>
          </a:p>
          <a:p>
            <a:pPr marL="328295" lvl="1" indent="-242570">
              <a:lnSpc>
                <a:spcPct val="100000"/>
              </a:lnSpc>
              <a:spcBef>
                <a:spcPts val="1770"/>
              </a:spcBef>
              <a:buAutoNum type="arabicPeriod"/>
              <a:tabLst>
                <a:tab pos="328930" algn="l"/>
              </a:tabLst>
            </a:pPr>
            <a:r>
              <a:rPr sz="1200" spc="30" dirty="0">
                <a:latin typeface="Lucida Sans Unicode"/>
                <a:cs typeface="Lucida Sans Unicode"/>
              </a:rPr>
              <a:t>Product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Perspective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45" dirty="0">
                <a:latin typeface="Lucida Sans Unicode"/>
                <a:cs typeface="Lucida Sans Unicode"/>
              </a:rPr>
              <a:t>&amp;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Problem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Statement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 marR="5080">
              <a:lnSpc>
                <a:spcPct val="114500"/>
              </a:lnSpc>
            </a:pPr>
            <a:r>
              <a:rPr sz="1200" spc="-30" dirty="0">
                <a:latin typeface="Lucida Sans Unicode"/>
                <a:cs typeface="Lucida Sans Unicode"/>
              </a:rPr>
              <a:t>This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5" dirty="0">
                <a:latin typeface="Lucida Sans Unicode"/>
                <a:cs typeface="Lucida Sans Unicode"/>
              </a:rPr>
              <a:t>Project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aims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Analyze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bird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strikes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from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35" dirty="0">
                <a:latin typeface="Lucida Sans Unicode"/>
                <a:cs typeface="Lucida Sans Unicode"/>
              </a:rPr>
              <a:t>2000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65" dirty="0">
                <a:latin typeface="Lucida Sans Unicode"/>
                <a:cs typeface="Lucida Sans Unicode"/>
              </a:rPr>
              <a:t>2011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0" dirty="0">
                <a:latin typeface="Lucida Sans Unicode"/>
                <a:cs typeface="Lucida Sans Unicode"/>
              </a:rPr>
              <a:t> </a:t>
            </a:r>
            <a:r>
              <a:rPr sz="1200" spc="-25" dirty="0">
                <a:latin typeface="Lucida Sans Unicode"/>
                <a:cs typeface="Lucida Sans Unicode"/>
              </a:rPr>
              <a:t>know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more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25" dirty="0">
                <a:latin typeface="Lucida Sans Unicode"/>
                <a:cs typeface="Lucida Sans Unicode"/>
              </a:rPr>
              <a:t>in-depth </a:t>
            </a:r>
            <a:r>
              <a:rPr sz="1200" spc="-36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information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about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several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aspects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of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data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30" dirty="0">
                <a:latin typeface="Lucida Sans Unicode"/>
                <a:cs typeface="Lucida Sans Unicode"/>
              </a:rPr>
              <a:t>like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cost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company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in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repairing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200" spc="-20" dirty="0">
                <a:latin typeface="Lucida Sans Unicode"/>
                <a:cs typeface="Lucida Sans Unicode"/>
              </a:rPr>
              <a:t>damages,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loss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of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life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65" dirty="0">
                <a:latin typeface="Lucida Sans Unicode"/>
                <a:cs typeface="Lucida Sans Unicode"/>
              </a:rPr>
              <a:t>,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injury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-65" dirty="0">
                <a:latin typeface="Lucida Sans Unicode"/>
                <a:cs typeface="Lucida Sans Unicode"/>
              </a:rPr>
              <a:t>,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changes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occurred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5" dirty="0">
                <a:latin typeface="Lucida Sans Unicode"/>
                <a:cs typeface="Lucida Sans Unicode"/>
              </a:rPr>
              <a:t>due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20" dirty="0">
                <a:latin typeface="Lucida Sans Unicode"/>
                <a:cs typeface="Lucida Sans Unicode"/>
              </a:rPr>
              <a:t>to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-15" dirty="0">
                <a:latin typeface="Lucida Sans Unicode"/>
                <a:cs typeface="Lucida Sans Unicode"/>
              </a:rPr>
              <a:t>strike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0" dirty="0">
                <a:latin typeface="Lucida Sans Unicode"/>
                <a:cs typeface="Lucida Sans Unicode"/>
              </a:rPr>
              <a:t>etc.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spc="-80" dirty="0">
                <a:latin typeface="Lucida Sans Unicode"/>
                <a:cs typeface="Lucida Sans Unicode"/>
              </a:rPr>
              <a:t>3.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20" dirty="0">
                <a:latin typeface="Lucida Sans Unicode"/>
                <a:cs typeface="Lucida Sans Unicode"/>
              </a:rPr>
              <a:t>TOOLS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65" dirty="0">
                <a:latin typeface="Lucida Sans Unicode"/>
                <a:cs typeface="Lucida Sans Unicode"/>
              </a:rPr>
              <a:t>USED</a:t>
            </a:r>
            <a:endParaRPr sz="1500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05359"/>
            <a:ext cx="7555991" cy="15227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310882" y="187265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F1616"/>
                </a:solidFill>
                <a:latin typeface="Lucida Sans Unicode"/>
                <a:cs typeface="Lucida Sans Unicode"/>
              </a:rPr>
              <a:t>HIGH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5" dirty="0">
                <a:solidFill>
                  <a:srgbClr val="FF1616"/>
                </a:solidFill>
                <a:latin typeface="Lucida Sans Unicode"/>
                <a:cs typeface="Lucida Sans Unicode"/>
              </a:rPr>
              <a:t>LEVEL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FF1616"/>
                </a:solidFill>
                <a:latin typeface="Lucida Sans Unicode"/>
                <a:cs typeface="Lucida Sans Unicode"/>
              </a:rPr>
              <a:t>DESING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80" y="1691073"/>
            <a:ext cx="6271704" cy="6675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2665" y="734829"/>
            <a:ext cx="2018664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95"/>
              </a:spcBef>
              <a:buAutoNum type="arabicPlain" startAt="3"/>
              <a:tabLst>
                <a:tab pos="170180" algn="l"/>
              </a:tabLst>
            </a:pPr>
            <a:r>
              <a:rPr sz="1500" spc="-25" dirty="0">
                <a:latin typeface="Lucida Sans Unicode"/>
                <a:cs typeface="Lucida Sans Unicode"/>
              </a:rPr>
              <a:t>Design</a:t>
            </a:r>
            <a:r>
              <a:rPr sz="1500" spc="-110" dirty="0">
                <a:latin typeface="Lucida Sans Unicode"/>
                <a:cs typeface="Lucida Sans Unicode"/>
              </a:rPr>
              <a:t> </a:t>
            </a:r>
            <a:r>
              <a:rPr sz="1500" spc="5" dirty="0">
                <a:latin typeface="Lucida Sans Unicode"/>
                <a:cs typeface="Lucida Sans Unicode"/>
              </a:rPr>
              <a:t>Details</a:t>
            </a:r>
            <a:endParaRPr sz="1500">
              <a:latin typeface="Lucida Sans Unicode"/>
              <a:cs typeface="Lucida Sans Unicode"/>
            </a:endParaRPr>
          </a:p>
          <a:p>
            <a:pPr marL="262890" lvl="1" indent="-247015">
              <a:lnSpc>
                <a:spcPct val="100000"/>
              </a:lnSpc>
              <a:spcBef>
                <a:spcPts val="1760"/>
              </a:spcBef>
              <a:buAutoNum type="arabicPeriod"/>
              <a:tabLst>
                <a:tab pos="262890" algn="l"/>
              </a:tabLst>
            </a:pPr>
            <a:r>
              <a:rPr sz="1200" spc="10" dirty="0">
                <a:latin typeface="Lucida Sans Unicode"/>
                <a:cs typeface="Lucida Sans Unicode"/>
              </a:rPr>
              <a:t>Functional</a:t>
            </a:r>
            <a:r>
              <a:rPr sz="1200" spc="-90" dirty="0">
                <a:latin typeface="Lucida Sans Unicode"/>
                <a:cs typeface="Lucida Sans Unicode"/>
              </a:rPr>
              <a:t> </a:t>
            </a:r>
            <a:r>
              <a:rPr sz="1200" spc="15" dirty="0">
                <a:latin typeface="Lucida Sans Unicode"/>
                <a:cs typeface="Lucida Sans Unicode"/>
              </a:rPr>
              <a:t>Architecture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5356"/>
            <a:ext cx="7555991" cy="152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10882" y="187262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5" dirty="0">
                <a:solidFill>
                  <a:srgbClr val="FF1616"/>
                </a:solidFill>
                <a:latin typeface="Lucida Sans Unicode"/>
                <a:cs typeface="Lucida Sans Unicode"/>
              </a:rPr>
              <a:t>HIGH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5" dirty="0">
                <a:solidFill>
                  <a:srgbClr val="FF1616"/>
                </a:solidFill>
                <a:latin typeface="Lucida Sans Unicode"/>
                <a:cs typeface="Lucida Sans Unicode"/>
              </a:rPr>
              <a:t>LEVEL</a:t>
            </a:r>
            <a:r>
              <a:rPr sz="950" spc="-75" dirty="0">
                <a:solidFill>
                  <a:srgbClr val="FF1616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FF1616"/>
                </a:solidFill>
                <a:latin typeface="Lucida Sans Unicode"/>
                <a:cs typeface="Lucida Sans Unicode"/>
              </a:rPr>
              <a:t>DESING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665" y="733148"/>
            <a:ext cx="5469255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5" dirty="0">
                <a:latin typeface="Verdana"/>
                <a:cs typeface="Verdana"/>
              </a:rPr>
              <a:t>3.2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Optimization</a:t>
            </a:r>
            <a:endParaRPr sz="1500">
              <a:latin typeface="Verdana"/>
              <a:cs typeface="Verdana"/>
            </a:endParaRPr>
          </a:p>
          <a:p>
            <a:pPr marL="12700" marR="2451735">
              <a:lnSpc>
                <a:spcPct val="218400"/>
              </a:lnSpc>
              <a:spcBef>
                <a:spcPts val="65"/>
              </a:spcBef>
            </a:pPr>
            <a:r>
              <a:rPr sz="1200" spc="-125" dirty="0">
                <a:latin typeface="Verdana"/>
                <a:cs typeface="Verdana"/>
              </a:rPr>
              <a:t>1.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strategy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drives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performance  </a:t>
            </a:r>
            <a:r>
              <a:rPr sz="1200" spc="-20" dirty="0">
                <a:latin typeface="Verdana"/>
                <a:cs typeface="Verdana"/>
              </a:rPr>
              <a:t>Minimize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fields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Verdana"/>
                <a:cs typeface="Verdana"/>
              </a:rPr>
              <a:t>Minimize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records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 marR="5080">
              <a:lnSpc>
                <a:spcPct val="114500"/>
              </a:lnSpc>
            </a:pPr>
            <a:r>
              <a:rPr sz="1200" spc="-20" dirty="0">
                <a:latin typeface="Verdana"/>
                <a:cs typeface="Verdana"/>
              </a:rPr>
              <a:t>Optimize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extracts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speed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up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future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queries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by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materializing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calculations,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removing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columns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use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accelerated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views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3538771"/>
            <a:ext cx="5914390" cy="209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200" spc="-114" dirty="0">
                <a:latin typeface="Verdana"/>
                <a:cs typeface="Verdana"/>
              </a:rPr>
              <a:t>2.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Reduce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marks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(data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points)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view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Verdana"/>
                <a:cs typeface="Verdana"/>
              </a:rPr>
              <a:t>Practice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guided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analytics.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Verdana"/>
                <a:cs typeface="Verdana"/>
              </a:rPr>
              <a:t>There’s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no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need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fit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everything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plan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show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single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view.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Compile</a:t>
            </a:r>
            <a:endParaRPr sz="1200">
              <a:latin typeface="Verdana"/>
              <a:cs typeface="Verdana"/>
            </a:endParaRPr>
          </a:p>
          <a:p>
            <a:pPr marL="12700" marR="267970">
              <a:lnSpc>
                <a:spcPct val="114500"/>
              </a:lnSpc>
            </a:pPr>
            <a:r>
              <a:rPr sz="1200" spc="-10" dirty="0">
                <a:latin typeface="Verdana"/>
                <a:cs typeface="Verdana"/>
              </a:rPr>
              <a:t>related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views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connect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them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with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action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travel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from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overview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highly-granular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views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speed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thought.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 marR="5080">
              <a:lnSpc>
                <a:spcPct val="114500"/>
              </a:lnSpc>
            </a:pPr>
            <a:r>
              <a:rPr sz="1200" spc="-30" dirty="0">
                <a:latin typeface="Verdana"/>
                <a:cs typeface="Verdana"/>
              </a:rPr>
              <a:t>Remove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unneeded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dimensions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from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detail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shelf.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Explore.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Try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displaying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different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types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views.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6071564"/>
            <a:ext cx="6046470" cy="334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latin typeface="Verdana"/>
                <a:cs typeface="Verdana"/>
              </a:rPr>
              <a:t>3.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Limit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type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14500"/>
              </a:lnSpc>
            </a:pPr>
            <a:r>
              <a:rPr sz="1200" spc="-10" dirty="0">
                <a:latin typeface="Verdana"/>
                <a:cs typeface="Verdana"/>
              </a:rPr>
              <a:t>Reduce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use.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Excessive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view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will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create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more 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complex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query,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which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takes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longer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return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results.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Double-check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remove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any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that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aren’t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necessary.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 marR="194310" algn="just">
              <a:lnSpc>
                <a:spcPct val="114500"/>
              </a:lnSpc>
            </a:pPr>
            <a:r>
              <a:rPr sz="1200" spc="-20" dirty="0">
                <a:latin typeface="Verdana"/>
                <a:cs typeface="Verdana"/>
              </a:rPr>
              <a:t>Use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include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filter.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Exclude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load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entire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domain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dimension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while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including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do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not.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include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filter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runs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much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faster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than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exclude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filter,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especially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for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dimensions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with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many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members.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Verdana"/>
              <a:cs typeface="Verdana"/>
            </a:endParaRPr>
          </a:p>
          <a:p>
            <a:pPr marL="12700" marR="222250">
              <a:lnSpc>
                <a:spcPct val="114500"/>
              </a:lnSpc>
            </a:pPr>
            <a:r>
              <a:rPr sz="1200" spc="-20" dirty="0">
                <a:latin typeface="Verdana"/>
                <a:cs typeface="Verdana"/>
              </a:rPr>
              <a:t>Use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continuous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filter.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Continuous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filters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(relative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range-of-date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filters)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take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advantage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indexing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properties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database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are 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faster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than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discrete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filters.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 marR="307975">
              <a:lnSpc>
                <a:spcPct val="114500"/>
              </a:lnSpc>
            </a:pPr>
            <a:r>
              <a:rPr sz="1200" spc="-20" dirty="0">
                <a:latin typeface="Verdana"/>
                <a:cs typeface="Verdana"/>
              </a:rPr>
              <a:t>Use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Boolean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numeric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filters.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Computers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process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integers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Booleans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(t/f)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much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faster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than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strings.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5742"/>
            <a:ext cx="7555991" cy="1522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10882" y="397650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1616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1616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FF1616"/>
                </a:solidFill>
                <a:latin typeface="Verdana"/>
                <a:cs typeface="Verdana"/>
              </a:rPr>
              <a:t>S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35" dirty="0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6415" y="7883065"/>
            <a:ext cx="1040130" cy="1041400"/>
          </a:xfrm>
          <a:custGeom>
            <a:avLst/>
            <a:gdLst/>
            <a:ahLst/>
            <a:cxnLst/>
            <a:rect l="l" t="t" r="r" b="b"/>
            <a:pathLst>
              <a:path w="1040130" h="1041400">
                <a:moveTo>
                  <a:pt x="37654" y="485594"/>
                </a:moveTo>
                <a:lnTo>
                  <a:pt x="37654" y="56762"/>
                </a:lnTo>
                <a:lnTo>
                  <a:pt x="44236" y="29282"/>
                </a:lnTo>
                <a:lnTo>
                  <a:pt x="61866" y="9586"/>
                </a:lnTo>
                <a:lnTo>
                  <a:pt x="87375" y="0"/>
                </a:lnTo>
                <a:lnTo>
                  <a:pt x="117594" y="2847"/>
                </a:lnTo>
                <a:lnTo>
                  <a:pt x="266233" y="47448"/>
                </a:lnTo>
                <a:lnTo>
                  <a:pt x="85138" y="47448"/>
                </a:lnTo>
                <a:lnTo>
                  <a:pt x="85138" y="483239"/>
                </a:lnTo>
                <a:lnTo>
                  <a:pt x="53203" y="483258"/>
                </a:lnTo>
                <a:lnTo>
                  <a:pt x="45483" y="484026"/>
                </a:lnTo>
                <a:lnTo>
                  <a:pt x="37654" y="485594"/>
                </a:lnTo>
                <a:close/>
              </a:path>
              <a:path w="1040130" h="1041400">
                <a:moveTo>
                  <a:pt x="1039302" y="902751"/>
                </a:moveTo>
                <a:lnTo>
                  <a:pt x="992740" y="902751"/>
                </a:lnTo>
                <a:lnTo>
                  <a:pt x="992620" y="343043"/>
                </a:lnTo>
                <a:lnTo>
                  <a:pt x="990293" y="332856"/>
                </a:lnTo>
                <a:lnTo>
                  <a:pt x="983512" y="321787"/>
                </a:lnTo>
                <a:lnTo>
                  <a:pt x="973243" y="312153"/>
                </a:lnTo>
                <a:lnTo>
                  <a:pt x="960328" y="305744"/>
                </a:lnTo>
                <a:lnTo>
                  <a:pt x="104009" y="48804"/>
                </a:lnTo>
                <a:lnTo>
                  <a:pt x="101283" y="47922"/>
                </a:lnTo>
                <a:lnTo>
                  <a:pt x="98487" y="47470"/>
                </a:lnTo>
                <a:lnTo>
                  <a:pt x="95622" y="47448"/>
                </a:lnTo>
                <a:lnTo>
                  <a:pt x="266233" y="47448"/>
                </a:lnTo>
                <a:lnTo>
                  <a:pt x="973553" y="259692"/>
                </a:lnTo>
                <a:lnTo>
                  <a:pt x="1020561" y="292145"/>
                </a:lnTo>
                <a:lnTo>
                  <a:pt x="1039787" y="343043"/>
                </a:lnTo>
                <a:lnTo>
                  <a:pt x="1039911" y="897001"/>
                </a:lnTo>
                <a:lnTo>
                  <a:pt x="1039643" y="900800"/>
                </a:lnTo>
                <a:lnTo>
                  <a:pt x="1039302" y="902751"/>
                </a:lnTo>
                <a:close/>
              </a:path>
              <a:path w="1040130" h="1041400">
                <a:moveTo>
                  <a:pt x="973869" y="259787"/>
                </a:moveTo>
                <a:lnTo>
                  <a:pt x="973553" y="259692"/>
                </a:lnTo>
                <a:lnTo>
                  <a:pt x="973389" y="259612"/>
                </a:lnTo>
                <a:lnTo>
                  <a:pt x="973869" y="259787"/>
                </a:lnTo>
                <a:close/>
              </a:path>
              <a:path w="1040130" h="1041400">
                <a:moveTo>
                  <a:pt x="653673" y="1041234"/>
                </a:moveTo>
                <a:lnTo>
                  <a:pt x="653673" y="1040754"/>
                </a:lnTo>
                <a:lnTo>
                  <a:pt x="629789" y="1035918"/>
                </a:lnTo>
                <a:lnTo>
                  <a:pt x="610295" y="1022733"/>
                </a:lnTo>
                <a:lnTo>
                  <a:pt x="597158" y="1003176"/>
                </a:lnTo>
                <a:lnTo>
                  <a:pt x="592438" y="979710"/>
                </a:lnTo>
                <a:lnTo>
                  <a:pt x="592342" y="406535"/>
                </a:lnTo>
                <a:lnTo>
                  <a:pt x="597182" y="382563"/>
                </a:lnTo>
                <a:lnTo>
                  <a:pt x="610352" y="362994"/>
                </a:lnTo>
                <a:lnTo>
                  <a:pt x="629856" y="349803"/>
                </a:lnTo>
                <a:lnTo>
                  <a:pt x="653673" y="344967"/>
                </a:lnTo>
                <a:lnTo>
                  <a:pt x="677528" y="349810"/>
                </a:lnTo>
                <a:lnTo>
                  <a:pt x="697028" y="363010"/>
                </a:lnTo>
                <a:lnTo>
                  <a:pt x="710179" y="382582"/>
                </a:lnTo>
                <a:lnTo>
                  <a:pt x="715003" y="406535"/>
                </a:lnTo>
                <a:lnTo>
                  <a:pt x="715003" y="979710"/>
                </a:lnTo>
                <a:lnTo>
                  <a:pt x="710187" y="1003676"/>
                </a:lnTo>
                <a:lnTo>
                  <a:pt x="697050" y="1023230"/>
                </a:lnTo>
                <a:lnTo>
                  <a:pt x="677556" y="1036405"/>
                </a:lnTo>
                <a:lnTo>
                  <a:pt x="653673" y="1041234"/>
                </a:lnTo>
                <a:close/>
              </a:path>
              <a:path w="1040130" h="1041400">
                <a:moveTo>
                  <a:pt x="456225" y="972539"/>
                </a:moveTo>
                <a:lnTo>
                  <a:pt x="432342" y="967704"/>
                </a:lnTo>
                <a:lnTo>
                  <a:pt x="412848" y="954518"/>
                </a:lnTo>
                <a:lnTo>
                  <a:pt x="399710" y="934962"/>
                </a:lnTo>
                <a:lnTo>
                  <a:pt x="394894" y="911015"/>
                </a:lnTo>
                <a:lnTo>
                  <a:pt x="394894" y="474618"/>
                </a:lnTo>
                <a:lnTo>
                  <a:pt x="399723" y="450653"/>
                </a:lnTo>
                <a:lnTo>
                  <a:pt x="412881" y="431099"/>
                </a:lnTo>
                <a:lnTo>
                  <a:pt x="432378" y="417923"/>
                </a:lnTo>
                <a:lnTo>
                  <a:pt x="456225" y="413094"/>
                </a:lnTo>
                <a:lnTo>
                  <a:pt x="480072" y="417930"/>
                </a:lnTo>
                <a:lnTo>
                  <a:pt x="499570" y="431115"/>
                </a:lnTo>
                <a:lnTo>
                  <a:pt x="512728" y="450672"/>
                </a:lnTo>
                <a:lnTo>
                  <a:pt x="517556" y="474618"/>
                </a:lnTo>
                <a:lnTo>
                  <a:pt x="517539" y="911015"/>
                </a:lnTo>
                <a:lnTo>
                  <a:pt x="512740" y="934893"/>
                </a:lnTo>
                <a:lnTo>
                  <a:pt x="499602" y="954447"/>
                </a:lnTo>
                <a:lnTo>
                  <a:pt x="480109" y="967623"/>
                </a:lnTo>
                <a:lnTo>
                  <a:pt x="456225" y="972452"/>
                </a:lnTo>
                <a:close/>
              </a:path>
              <a:path w="1040130" h="1041400">
                <a:moveTo>
                  <a:pt x="258778" y="907561"/>
                </a:moveTo>
                <a:lnTo>
                  <a:pt x="234894" y="902725"/>
                </a:lnTo>
                <a:lnTo>
                  <a:pt x="215401" y="889540"/>
                </a:lnTo>
                <a:lnTo>
                  <a:pt x="202263" y="869983"/>
                </a:lnTo>
                <a:lnTo>
                  <a:pt x="197447" y="846037"/>
                </a:lnTo>
                <a:lnTo>
                  <a:pt x="197447" y="539947"/>
                </a:lnTo>
                <a:lnTo>
                  <a:pt x="202263" y="515982"/>
                </a:lnTo>
                <a:lnTo>
                  <a:pt x="215401" y="496427"/>
                </a:lnTo>
                <a:lnTo>
                  <a:pt x="234885" y="483258"/>
                </a:lnTo>
                <a:lnTo>
                  <a:pt x="258778" y="478423"/>
                </a:lnTo>
                <a:lnTo>
                  <a:pt x="282668" y="483258"/>
                </a:lnTo>
                <a:lnTo>
                  <a:pt x="302177" y="496444"/>
                </a:lnTo>
                <a:lnTo>
                  <a:pt x="315330" y="516000"/>
                </a:lnTo>
                <a:lnTo>
                  <a:pt x="320153" y="539947"/>
                </a:lnTo>
                <a:lnTo>
                  <a:pt x="320153" y="846037"/>
                </a:lnTo>
                <a:lnTo>
                  <a:pt x="315324" y="870002"/>
                </a:lnTo>
                <a:lnTo>
                  <a:pt x="302161" y="889556"/>
                </a:lnTo>
                <a:lnTo>
                  <a:pt x="282659" y="902725"/>
                </a:lnTo>
                <a:lnTo>
                  <a:pt x="258778" y="907561"/>
                </a:lnTo>
                <a:close/>
              </a:path>
              <a:path w="1040130" h="1041400">
                <a:moveTo>
                  <a:pt x="85138" y="485594"/>
                </a:moveTo>
                <a:lnTo>
                  <a:pt x="77294" y="484026"/>
                </a:lnTo>
                <a:lnTo>
                  <a:pt x="69373" y="483239"/>
                </a:lnTo>
                <a:lnTo>
                  <a:pt x="85138" y="483239"/>
                </a:lnTo>
                <a:lnTo>
                  <a:pt x="85138" y="485594"/>
                </a:lnTo>
                <a:close/>
              </a:path>
              <a:path w="1040130" h="1041400">
                <a:moveTo>
                  <a:pt x="61330" y="841139"/>
                </a:moveTo>
                <a:lnTo>
                  <a:pt x="37465" y="836260"/>
                </a:lnTo>
                <a:lnTo>
                  <a:pt x="17970" y="823074"/>
                </a:lnTo>
                <a:lnTo>
                  <a:pt x="4822" y="803518"/>
                </a:lnTo>
                <a:lnTo>
                  <a:pt x="8" y="779615"/>
                </a:lnTo>
                <a:lnTo>
                  <a:pt x="0" y="606281"/>
                </a:lnTo>
                <a:lnTo>
                  <a:pt x="4828" y="582334"/>
                </a:lnTo>
                <a:lnTo>
                  <a:pt x="17986" y="562778"/>
                </a:lnTo>
                <a:lnTo>
                  <a:pt x="37484" y="549592"/>
                </a:lnTo>
                <a:lnTo>
                  <a:pt x="61330" y="544757"/>
                </a:lnTo>
                <a:lnTo>
                  <a:pt x="65360" y="544771"/>
                </a:lnTo>
                <a:lnTo>
                  <a:pt x="101849" y="559992"/>
                </a:lnTo>
                <a:lnTo>
                  <a:pt x="122296" y="598253"/>
                </a:lnTo>
                <a:lnTo>
                  <a:pt x="122705" y="779615"/>
                </a:lnTo>
                <a:lnTo>
                  <a:pt x="117876" y="803562"/>
                </a:lnTo>
                <a:lnTo>
                  <a:pt x="104713" y="823118"/>
                </a:lnTo>
                <a:lnTo>
                  <a:pt x="85203" y="836304"/>
                </a:lnTo>
                <a:lnTo>
                  <a:pt x="61330" y="841139"/>
                </a:lnTo>
                <a:close/>
              </a:path>
              <a:path w="1040130" h="1041400">
                <a:moveTo>
                  <a:pt x="985640" y="950631"/>
                </a:moveTo>
                <a:lnTo>
                  <a:pt x="981819" y="950457"/>
                </a:lnTo>
                <a:lnTo>
                  <a:pt x="974333" y="950393"/>
                </a:lnTo>
                <a:lnTo>
                  <a:pt x="967009" y="949271"/>
                </a:lnTo>
                <a:lnTo>
                  <a:pt x="776378" y="891863"/>
                </a:lnTo>
                <a:lnTo>
                  <a:pt x="776378" y="842232"/>
                </a:lnTo>
                <a:lnTo>
                  <a:pt x="973913" y="901395"/>
                </a:lnTo>
                <a:lnTo>
                  <a:pt x="976622" y="902294"/>
                </a:lnTo>
                <a:lnTo>
                  <a:pt x="979403" y="902746"/>
                </a:lnTo>
                <a:lnTo>
                  <a:pt x="1039302" y="902751"/>
                </a:lnTo>
                <a:lnTo>
                  <a:pt x="1038322" y="908342"/>
                </a:lnTo>
                <a:lnTo>
                  <a:pt x="1037283" y="912005"/>
                </a:lnTo>
                <a:lnTo>
                  <a:pt x="1011195" y="943724"/>
                </a:lnTo>
                <a:lnTo>
                  <a:pt x="989438" y="950412"/>
                </a:lnTo>
                <a:lnTo>
                  <a:pt x="985640" y="95063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6689" y="8209633"/>
            <a:ext cx="1956435" cy="387350"/>
          </a:xfrm>
          <a:custGeom>
            <a:avLst/>
            <a:gdLst/>
            <a:ahLst/>
            <a:cxnLst/>
            <a:rect l="l" t="t" r="r" b="b"/>
            <a:pathLst>
              <a:path w="1956435" h="387350">
                <a:moveTo>
                  <a:pt x="44552" y="380770"/>
                </a:moveTo>
                <a:lnTo>
                  <a:pt x="0" y="380770"/>
                </a:lnTo>
                <a:lnTo>
                  <a:pt x="0" y="0"/>
                </a:lnTo>
                <a:lnTo>
                  <a:pt x="104524" y="0"/>
                </a:lnTo>
                <a:lnTo>
                  <a:pt x="133299" y="1860"/>
                </a:lnTo>
                <a:lnTo>
                  <a:pt x="158618" y="7439"/>
                </a:lnTo>
                <a:lnTo>
                  <a:pt x="180459" y="16734"/>
                </a:lnTo>
                <a:lnTo>
                  <a:pt x="198799" y="29741"/>
                </a:lnTo>
                <a:lnTo>
                  <a:pt x="208241" y="40366"/>
                </a:lnTo>
                <a:lnTo>
                  <a:pt x="44552" y="40366"/>
                </a:lnTo>
                <a:lnTo>
                  <a:pt x="44552" y="196473"/>
                </a:lnTo>
                <a:lnTo>
                  <a:pt x="200218" y="196473"/>
                </a:lnTo>
                <a:lnTo>
                  <a:pt x="195059" y="202318"/>
                </a:lnTo>
                <a:lnTo>
                  <a:pt x="174785" y="217421"/>
                </a:lnTo>
                <a:lnTo>
                  <a:pt x="151289" y="228209"/>
                </a:lnTo>
                <a:lnTo>
                  <a:pt x="124589" y="234682"/>
                </a:lnTo>
                <a:lnTo>
                  <a:pt x="94701" y="236840"/>
                </a:lnTo>
                <a:lnTo>
                  <a:pt x="44583" y="236840"/>
                </a:lnTo>
                <a:lnTo>
                  <a:pt x="44552" y="380770"/>
                </a:lnTo>
                <a:close/>
              </a:path>
              <a:path w="1956435" h="387350">
                <a:moveTo>
                  <a:pt x="200218" y="196473"/>
                </a:moveTo>
                <a:lnTo>
                  <a:pt x="91234" y="196473"/>
                </a:lnTo>
                <a:lnTo>
                  <a:pt x="112947" y="195159"/>
                </a:lnTo>
                <a:lnTo>
                  <a:pt x="131921" y="191211"/>
                </a:lnTo>
                <a:lnTo>
                  <a:pt x="172241" y="163726"/>
                </a:lnTo>
                <a:lnTo>
                  <a:pt x="185905" y="115771"/>
                </a:lnTo>
                <a:lnTo>
                  <a:pt x="180339" y="82798"/>
                </a:lnTo>
                <a:lnTo>
                  <a:pt x="163636" y="59232"/>
                </a:lnTo>
                <a:lnTo>
                  <a:pt x="135791" y="45084"/>
                </a:lnTo>
                <a:lnTo>
                  <a:pt x="96799" y="40366"/>
                </a:lnTo>
                <a:lnTo>
                  <a:pt x="208241" y="40366"/>
                </a:lnTo>
                <a:lnTo>
                  <a:pt x="213368" y="46134"/>
                </a:lnTo>
                <a:lnTo>
                  <a:pt x="223862" y="65583"/>
                </a:lnTo>
                <a:lnTo>
                  <a:pt x="230211" y="88086"/>
                </a:lnTo>
                <a:lnTo>
                  <a:pt x="232343" y="113640"/>
                </a:lnTo>
                <a:lnTo>
                  <a:pt x="230016" y="139491"/>
                </a:lnTo>
                <a:lnTo>
                  <a:pt x="223030" y="162888"/>
                </a:lnTo>
                <a:lnTo>
                  <a:pt x="211379" y="183830"/>
                </a:lnTo>
                <a:lnTo>
                  <a:pt x="200218" y="196473"/>
                </a:lnTo>
                <a:close/>
              </a:path>
              <a:path w="1956435" h="387350">
                <a:moveTo>
                  <a:pt x="399059" y="387163"/>
                </a:moveTo>
                <a:lnTo>
                  <a:pt x="344911" y="377627"/>
                </a:lnTo>
                <a:lnTo>
                  <a:pt x="302898" y="349049"/>
                </a:lnTo>
                <a:lnTo>
                  <a:pt x="275938" y="304756"/>
                </a:lnTo>
                <a:lnTo>
                  <a:pt x="266952" y="248042"/>
                </a:lnTo>
                <a:lnTo>
                  <a:pt x="269247" y="215663"/>
                </a:lnTo>
                <a:lnTo>
                  <a:pt x="287864" y="162150"/>
                </a:lnTo>
                <a:lnTo>
                  <a:pt x="324784" y="124160"/>
                </a:lnTo>
                <a:lnTo>
                  <a:pt x="375033" y="104684"/>
                </a:lnTo>
                <a:lnTo>
                  <a:pt x="405141" y="102224"/>
                </a:lnTo>
                <a:lnTo>
                  <a:pt x="433848" y="104522"/>
                </a:lnTo>
                <a:lnTo>
                  <a:pt x="459213" y="111471"/>
                </a:lnTo>
                <a:lnTo>
                  <a:pt x="481248" y="123158"/>
                </a:lnTo>
                <a:lnTo>
                  <a:pt x="499377" y="139151"/>
                </a:lnTo>
                <a:lnTo>
                  <a:pt x="401917" y="139151"/>
                </a:lnTo>
                <a:lnTo>
                  <a:pt x="402222" y="139181"/>
                </a:lnTo>
                <a:lnTo>
                  <a:pt x="364683" y="146324"/>
                </a:lnTo>
                <a:lnTo>
                  <a:pt x="325250" y="183358"/>
                </a:lnTo>
                <a:lnTo>
                  <a:pt x="313058" y="222720"/>
                </a:lnTo>
                <a:lnTo>
                  <a:pt x="311605" y="245363"/>
                </a:lnTo>
                <a:lnTo>
                  <a:pt x="311641" y="248042"/>
                </a:lnTo>
                <a:lnTo>
                  <a:pt x="317655" y="289672"/>
                </a:lnTo>
                <a:lnTo>
                  <a:pt x="349106" y="334847"/>
                </a:lnTo>
                <a:lnTo>
                  <a:pt x="401918" y="350541"/>
                </a:lnTo>
                <a:lnTo>
                  <a:pt x="493642" y="350541"/>
                </a:lnTo>
                <a:lnTo>
                  <a:pt x="477364" y="364542"/>
                </a:lnTo>
                <a:lnTo>
                  <a:pt x="454332" y="376775"/>
                </a:lnTo>
                <a:lnTo>
                  <a:pt x="428221" y="384110"/>
                </a:lnTo>
                <a:lnTo>
                  <a:pt x="399059" y="386554"/>
                </a:lnTo>
                <a:lnTo>
                  <a:pt x="399059" y="387163"/>
                </a:lnTo>
                <a:close/>
              </a:path>
              <a:path w="1956435" h="387350">
                <a:moveTo>
                  <a:pt x="493642" y="350541"/>
                </a:moveTo>
                <a:lnTo>
                  <a:pt x="401918" y="350541"/>
                </a:lnTo>
                <a:lnTo>
                  <a:pt x="421791" y="348829"/>
                </a:lnTo>
                <a:lnTo>
                  <a:pt x="439217" y="343692"/>
                </a:lnTo>
                <a:lnTo>
                  <a:pt x="476676" y="308015"/>
                </a:lnTo>
                <a:lnTo>
                  <a:pt x="488022" y="269139"/>
                </a:lnTo>
                <a:lnTo>
                  <a:pt x="489442" y="245363"/>
                </a:lnTo>
                <a:lnTo>
                  <a:pt x="488018" y="221339"/>
                </a:lnTo>
                <a:lnTo>
                  <a:pt x="476663" y="182035"/>
                </a:lnTo>
                <a:lnTo>
                  <a:pt x="439229" y="146049"/>
                </a:lnTo>
                <a:lnTo>
                  <a:pt x="401917" y="139151"/>
                </a:lnTo>
                <a:lnTo>
                  <a:pt x="499377" y="139151"/>
                </a:lnTo>
                <a:lnTo>
                  <a:pt x="525525" y="184422"/>
                </a:lnTo>
                <a:lnTo>
                  <a:pt x="534025" y="243171"/>
                </a:lnTo>
                <a:lnTo>
                  <a:pt x="531728" y="274099"/>
                </a:lnTo>
                <a:lnTo>
                  <a:pt x="524837" y="301773"/>
                </a:lnTo>
                <a:lnTo>
                  <a:pt x="513356" y="326204"/>
                </a:lnTo>
                <a:lnTo>
                  <a:pt x="497288" y="347405"/>
                </a:lnTo>
                <a:lnTo>
                  <a:pt x="493642" y="350541"/>
                </a:lnTo>
                <a:close/>
              </a:path>
              <a:path w="1956435" h="387350">
                <a:moveTo>
                  <a:pt x="697769" y="337055"/>
                </a:moveTo>
                <a:lnTo>
                  <a:pt x="666375" y="337055"/>
                </a:lnTo>
                <a:lnTo>
                  <a:pt x="667065" y="330632"/>
                </a:lnTo>
                <a:lnTo>
                  <a:pt x="668072" y="324441"/>
                </a:lnTo>
                <a:lnTo>
                  <a:pt x="669438" y="318234"/>
                </a:lnTo>
                <a:lnTo>
                  <a:pt x="671150" y="312093"/>
                </a:lnTo>
                <a:lnTo>
                  <a:pt x="733737" y="108130"/>
                </a:lnTo>
                <a:lnTo>
                  <a:pt x="773515" y="108130"/>
                </a:lnTo>
                <a:lnTo>
                  <a:pt x="787979" y="160825"/>
                </a:lnTo>
                <a:lnTo>
                  <a:pt x="750676" y="160825"/>
                </a:lnTo>
                <a:lnTo>
                  <a:pt x="749668" y="169137"/>
                </a:lnTo>
                <a:lnTo>
                  <a:pt x="747813" y="177255"/>
                </a:lnTo>
                <a:lnTo>
                  <a:pt x="745111" y="185179"/>
                </a:lnTo>
                <a:lnTo>
                  <a:pt x="697769" y="337055"/>
                </a:lnTo>
                <a:close/>
              </a:path>
              <a:path w="1956435" h="387350">
                <a:moveTo>
                  <a:pt x="869957" y="337542"/>
                </a:moveTo>
                <a:lnTo>
                  <a:pt x="835858" y="337542"/>
                </a:lnTo>
                <a:lnTo>
                  <a:pt x="836223" y="330632"/>
                </a:lnTo>
                <a:lnTo>
                  <a:pt x="837683" y="322504"/>
                </a:lnTo>
                <a:lnTo>
                  <a:pt x="840482" y="312641"/>
                </a:lnTo>
                <a:lnTo>
                  <a:pt x="895526" y="108130"/>
                </a:lnTo>
                <a:lnTo>
                  <a:pt x="938497" y="108130"/>
                </a:lnTo>
                <a:lnTo>
                  <a:pt x="938467" y="108861"/>
                </a:lnTo>
                <a:lnTo>
                  <a:pt x="869957" y="337542"/>
                </a:lnTo>
                <a:close/>
              </a:path>
              <a:path w="1956435" h="387350">
                <a:moveTo>
                  <a:pt x="684379" y="380009"/>
                </a:moveTo>
                <a:lnTo>
                  <a:pt x="640891" y="380009"/>
                </a:lnTo>
                <a:lnTo>
                  <a:pt x="558658" y="108161"/>
                </a:lnTo>
                <a:lnTo>
                  <a:pt x="604275" y="108161"/>
                </a:lnTo>
                <a:lnTo>
                  <a:pt x="660536" y="312641"/>
                </a:lnTo>
                <a:lnTo>
                  <a:pt x="662300" y="318820"/>
                </a:lnTo>
                <a:lnTo>
                  <a:pt x="663578" y="326948"/>
                </a:lnTo>
                <a:lnTo>
                  <a:pt x="664247" y="337055"/>
                </a:lnTo>
                <a:lnTo>
                  <a:pt x="697769" y="337055"/>
                </a:lnTo>
                <a:lnTo>
                  <a:pt x="684379" y="380009"/>
                </a:lnTo>
                <a:close/>
              </a:path>
              <a:path w="1956435" h="387350">
                <a:moveTo>
                  <a:pt x="857025" y="380709"/>
                </a:moveTo>
                <a:lnTo>
                  <a:pt x="811955" y="380709"/>
                </a:lnTo>
                <a:lnTo>
                  <a:pt x="755998" y="186092"/>
                </a:lnTo>
                <a:lnTo>
                  <a:pt x="754538" y="180338"/>
                </a:lnTo>
                <a:lnTo>
                  <a:pt x="753345" y="174212"/>
                </a:lnTo>
                <a:lnTo>
                  <a:pt x="752415" y="167710"/>
                </a:lnTo>
                <a:lnTo>
                  <a:pt x="751741" y="160825"/>
                </a:lnTo>
                <a:lnTo>
                  <a:pt x="787979" y="160825"/>
                </a:lnTo>
                <a:lnTo>
                  <a:pt x="829776" y="313097"/>
                </a:lnTo>
                <a:lnTo>
                  <a:pt x="831540" y="319642"/>
                </a:lnTo>
                <a:lnTo>
                  <a:pt x="832878" y="327801"/>
                </a:lnTo>
                <a:lnTo>
                  <a:pt x="833730" y="337542"/>
                </a:lnTo>
                <a:lnTo>
                  <a:pt x="869957" y="337542"/>
                </a:lnTo>
                <a:lnTo>
                  <a:pt x="857025" y="380709"/>
                </a:lnTo>
                <a:close/>
              </a:path>
              <a:path w="1956435" h="387350">
                <a:moveTo>
                  <a:pt x="1085203" y="386767"/>
                </a:moveTo>
                <a:lnTo>
                  <a:pt x="1033811" y="377501"/>
                </a:lnTo>
                <a:lnTo>
                  <a:pt x="994759" y="349719"/>
                </a:lnTo>
                <a:lnTo>
                  <a:pt x="970084" y="305178"/>
                </a:lnTo>
                <a:lnTo>
                  <a:pt x="961854" y="245546"/>
                </a:lnTo>
                <a:lnTo>
                  <a:pt x="964100" y="215149"/>
                </a:lnTo>
                <a:lnTo>
                  <a:pt x="982073" y="163510"/>
                </a:lnTo>
                <a:lnTo>
                  <a:pt x="1016857" y="124625"/>
                </a:lnTo>
                <a:lnTo>
                  <a:pt x="1061483" y="104658"/>
                </a:lnTo>
                <a:lnTo>
                  <a:pt x="1087058" y="102163"/>
                </a:lnTo>
                <a:lnTo>
                  <a:pt x="1112210" y="104320"/>
                </a:lnTo>
                <a:lnTo>
                  <a:pt x="1134344" y="110790"/>
                </a:lnTo>
                <a:lnTo>
                  <a:pt x="1153460" y="121569"/>
                </a:lnTo>
                <a:lnTo>
                  <a:pt x="1169564" y="136654"/>
                </a:lnTo>
                <a:lnTo>
                  <a:pt x="1171043" y="138846"/>
                </a:lnTo>
                <a:lnTo>
                  <a:pt x="1086905" y="138846"/>
                </a:lnTo>
                <a:lnTo>
                  <a:pt x="1079579" y="139095"/>
                </a:lnTo>
                <a:lnTo>
                  <a:pt x="1039959" y="155786"/>
                </a:lnTo>
                <a:lnTo>
                  <a:pt x="1011672" y="201542"/>
                </a:lnTo>
                <a:lnTo>
                  <a:pt x="1008109" y="218483"/>
                </a:lnTo>
                <a:lnTo>
                  <a:pt x="1197895" y="218818"/>
                </a:lnTo>
                <a:lnTo>
                  <a:pt x="1198759" y="232547"/>
                </a:lnTo>
                <a:lnTo>
                  <a:pt x="1198759" y="255379"/>
                </a:lnTo>
                <a:lnTo>
                  <a:pt x="1199398" y="255714"/>
                </a:lnTo>
                <a:lnTo>
                  <a:pt x="1007288" y="255714"/>
                </a:lnTo>
                <a:lnTo>
                  <a:pt x="1014021" y="295935"/>
                </a:lnTo>
                <a:lnTo>
                  <a:pt x="1044313" y="336532"/>
                </a:lnTo>
                <a:lnTo>
                  <a:pt x="1095542" y="350145"/>
                </a:lnTo>
                <a:lnTo>
                  <a:pt x="1179904" y="350145"/>
                </a:lnTo>
                <a:lnTo>
                  <a:pt x="1179904" y="360739"/>
                </a:lnTo>
                <a:lnTo>
                  <a:pt x="1160556" y="372126"/>
                </a:lnTo>
                <a:lnTo>
                  <a:pt x="1138324" y="380260"/>
                </a:lnTo>
                <a:lnTo>
                  <a:pt x="1113206" y="385140"/>
                </a:lnTo>
                <a:lnTo>
                  <a:pt x="1085203" y="386767"/>
                </a:lnTo>
                <a:close/>
              </a:path>
              <a:path w="1956435" h="387350">
                <a:moveTo>
                  <a:pt x="1197895" y="218818"/>
                </a:moveTo>
                <a:lnTo>
                  <a:pt x="1154784" y="218818"/>
                </a:lnTo>
                <a:lnTo>
                  <a:pt x="1153551" y="201013"/>
                </a:lnTo>
                <a:lnTo>
                  <a:pt x="1150119" y="185286"/>
                </a:lnTo>
                <a:lnTo>
                  <a:pt x="1126798" y="150957"/>
                </a:lnTo>
                <a:lnTo>
                  <a:pt x="1086905" y="138846"/>
                </a:lnTo>
                <a:lnTo>
                  <a:pt x="1171043" y="138846"/>
                </a:lnTo>
                <a:lnTo>
                  <a:pt x="1182337" y="155580"/>
                </a:lnTo>
                <a:lnTo>
                  <a:pt x="1191460" y="177877"/>
                </a:lnTo>
                <a:lnTo>
                  <a:pt x="1196934" y="203535"/>
                </a:lnTo>
                <a:lnTo>
                  <a:pt x="1197895" y="218818"/>
                </a:lnTo>
                <a:close/>
              </a:path>
              <a:path w="1956435" h="387350">
                <a:moveTo>
                  <a:pt x="1179904" y="350145"/>
                </a:moveTo>
                <a:lnTo>
                  <a:pt x="1095542" y="350145"/>
                </a:lnTo>
                <a:lnTo>
                  <a:pt x="1118021" y="348259"/>
                </a:lnTo>
                <a:lnTo>
                  <a:pt x="1139571" y="342592"/>
                </a:lnTo>
                <a:lnTo>
                  <a:pt x="1160196" y="333129"/>
                </a:lnTo>
                <a:lnTo>
                  <a:pt x="1179904" y="319855"/>
                </a:lnTo>
                <a:lnTo>
                  <a:pt x="1179904" y="350145"/>
                </a:lnTo>
                <a:close/>
              </a:path>
              <a:path w="1956435" h="387350">
                <a:moveTo>
                  <a:pt x="1329528" y="164905"/>
                </a:moveTo>
                <a:lnTo>
                  <a:pt x="1307085" y="164905"/>
                </a:lnTo>
                <a:lnTo>
                  <a:pt x="1312335" y="151358"/>
                </a:lnTo>
                <a:lnTo>
                  <a:pt x="1335458" y="120155"/>
                </a:lnTo>
                <a:lnTo>
                  <a:pt x="1378187" y="104112"/>
                </a:lnTo>
                <a:lnTo>
                  <a:pt x="1386171" y="104341"/>
                </a:lnTo>
                <a:lnTo>
                  <a:pt x="1393160" y="105033"/>
                </a:lnTo>
                <a:lnTo>
                  <a:pt x="1399163" y="106192"/>
                </a:lnTo>
                <a:lnTo>
                  <a:pt x="1404188" y="107826"/>
                </a:lnTo>
                <a:lnTo>
                  <a:pt x="1404188" y="144174"/>
                </a:lnTo>
                <a:lnTo>
                  <a:pt x="1371253" y="144174"/>
                </a:lnTo>
                <a:lnTo>
                  <a:pt x="1358038" y="145817"/>
                </a:lnTo>
                <a:lnTo>
                  <a:pt x="1345821" y="150745"/>
                </a:lnTo>
                <a:lnTo>
                  <a:pt x="1334688" y="158956"/>
                </a:lnTo>
                <a:lnTo>
                  <a:pt x="1329528" y="164905"/>
                </a:lnTo>
                <a:close/>
              </a:path>
              <a:path w="1956435" h="387350">
                <a:moveTo>
                  <a:pt x="1306020" y="380740"/>
                </a:moveTo>
                <a:lnTo>
                  <a:pt x="1262532" y="380740"/>
                </a:lnTo>
                <a:lnTo>
                  <a:pt x="1262532" y="108891"/>
                </a:lnTo>
                <a:lnTo>
                  <a:pt x="1306020" y="108891"/>
                </a:lnTo>
                <a:lnTo>
                  <a:pt x="1306020" y="164905"/>
                </a:lnTo>
                <a:lnTo>
                  <a:pt x="1329528" y="164905"/>
                </a:lnTo>
                <a:lnTo>
                  <a:pt x="1310696" y="201500"/>
                </a:lnTo>
                <a:lnTo>
                  <a:pt x="1306020" y="242167"/>
                </a:lnTo>
                <a:lnTo>
                  <a:pt x="1306020" y="380740"/>
                </a:lnTo>
                <a:close/>
              </a:path>
              <a:path w="1956435" h="387350">
                <a:moveTo>
                  <a:pt x="1404188" y="152941"/>
                </a:moveTo>
                <a:lnTo>
                  <a:pt x="1397870" y="149105"/>
                </a:lnTo>
                <a:lnTo>
                  <a:pt x="1390351" y="146365"/>
                </a:lnTo>
                <a:lnTo>
                  <a:pt x="1381509" y="144721"/>
                </a:lnTo>
                <a:lnTo>
                  <a:pt x="1371253" y="144174"/>
                </a:lnTo>
                <a:lnTo>
                  <a:pt x="1404188" y="144174"/>
                </a:lnTo>
                <a:lnTo>
                  <a:pt x="1404188" y="152941"/>
                </a:lnTo>
                <a:close/>
              </a:path>
              <a:path w="1956435" h="387350">
                <a:moveTo>
                  <a:pt x="1716909" y="380770"/>
                </a:moveTo>
                <a:lnTo>
                  <a:pt x="1606029" y="380770"/>
                </a:lnTo>
                <a:lnTo>
                  <a:pt x="1606029" y="0"/>
                </a:lnTo>
                <a:lnTo>
                  <a:pt x="1714294" y="0"/>
                </a:lnTo>
                <a:lnTo>
                  <a:pt x="1737695" y="1512"/>
                </a:lnTo>
                <a:lnTo>
                  <a:pt x="1776822" y="13600"/>
                </a:lnTo>
                <a:lnTo>
                  <a:pt x="1807000" y="40153"/>
                </a:lnTo>
                <a:lnTo>
                  <a:pt x="1702099" y="40153"/>
                </a:lnTo>
                <a:lnTo>
                  <a:pt x="1650612" y="40427"/>
                </a:lnTo>
                <a:lnTo>
                  <a:pt x="1650612" y="163109"/>
                </a:lnTo>
                <a:lnTo>
                  <a:pt x="1784022" y="163109"/>
                </a:lnTo>
                <a:lnTo>
                  <a:pt x="1783104" y="163873"/>
                </a:lnTo>
                <a:lnTo>
                  <a:pt x="1770212" y="171500"/>
                </a:lnTo>
                <a:lnTo>
                  <a:pt x="1755654" y="177416"/>
                </a:lnTo>
                <a:lnTo>
                  <a:pt x="1755654" y="178452"/>
                </a:lnTo>
                <a:lnTo>
                  <a:pt x="1773918" y="181975"/>
                </a:lnTo>
                <a:lnTo>
                  <a:pt x="1790258" y="187988"/>
                </a:lnTo>
                <a:lnTo>
                  <a:pt x="1804676" y="196500"/>
                </a:lnTo>
                <a:lnTo>
                  <a:pt x="1812585" y="203475"/>
                </a:lnTo>
                <a:lnTo>
                  <a:pt x="1650612" y="203475"/>
                </a:lnTo>
                <a:lnTo>
                  <a:pt x="1650612" y="340465"/>
                </a:lnTo>
                <a:lnTo>
                  <a:pt x="1814679" y="340465"/>
                </a:lnTo>
                <a:lnTo>
                  <a:pt x="1805255" y="350511"/>
                </a:lnTo>
                <a:lnTo>
                  <a:pt x="1786610" y="363766"/>
                </a:lnTo>
                <a:lnTo>
                  <a:pt x="1765667" y="373220"/>
                </a:lnTo>
                <a:lnTo>
                  <a:pt x="1742431" y="378885"/>
                </a:lnTo>
                <a:lnTo>
                  <a:pt x="1716909" y="380770"/>
                </a:lnTo>
                <a:close/>
              </a:path>
              <a:path w="1956435" h="387350">
                <a:moveTo>
                  <a:pt x="1784022" y="163109"/>
                </a:moveTo>
                <a:lnTo>
                  <a:pt x="1696230" y="163109"/>
                </a:lnTo>
                <a:lnTo>
                  <a:pt x="1713551" y="162002"/>
                </a:lnTo>
                <a:lnTo>
                  <a:pt x="1728926" y="158687"/>
                </a:lnTo>
                <a:lnTo>
                  <a:pt x="1763014" y="135727"/>
                </a:lnTo>
                <a:lnTo>
                  <a:pt x="1775086" y="95649"/>
                </a:lnTo>
                <a:lnTo>
                  <a:pt x="1770525" y="71374"/>
                </a:lnTo>
                <a:lnTo>
                  <a:pt x="1756840" y="54031"/>
                </a:lnTo>
                <a:lnTo>
                  <a:pt x="1734031" y="43623"/>
                </a:lnTo>
                <a:lnTo>
                  <a:pt x="1702099" y="40153"/>
                </a:lnTo>
                <a:lnTo>
                  <a:pt x="1807000" y="40153"/>
                </a:lnTo>
                <a:lnTo>
                  <a:pt x="1814207" y="51980"/>
                </a:lnTo>
                <a:lnTo>
                  <a:pt x="1819626" y="68624"/>
                </a:lnTo>
                <a:lnTo>
                  <a:pt x="1821433" y="87095"/>
                </a:lnTo>
                <a:lnTo>
                  <a:pt x="1820339" y="102637"/>
                </a:lnTo>
                <a:lnTo>
                  <a:pt x="1817054" y="117251"/>
                </a:lnTo>
                <a:lnTo>
                  <a:pt x="1811580" y="130867"/>
                </a:lnTo>
                <a:lnTo>
                  <a:pt x="1803916" y="143413"/>
                </a:lnTo>
                <a:lnTo>
                  <a:pt x="1794335" y="154518"/>
                </a:lnTo>
                <a:lnTo>
                  <a:pt x="1784022" y="163109"/>
                </a:lnTo>
                <a:close/>
              </a:path>
              <a:path w="1956435" h="387350">
                <a:moveTo>
                  <a:pt x="1814679" y="340465"/>
                </a:moveTo>
                <a:lnTo>
                  <a:pt x="1711435" y="340465"/>
                </a:lnTo>
                <a:lnTo>
                  <a:pt x="1729955" y="339306"/>
                </a:lnTo>
                <a:lnTo>
                  <a:pt x="1746279" y="335853"/>
                </a:lnTo>
                <a:lnTo>
                  <a:pt x="1781727" y="312191"/>
                </a:lnTo>
                <a:lnTo>
                  <a:pt x="1793607" y="271239"/>
                </a:lnTo>
                <a:lnTo>
                  <a:pt x="1787871" y="241730"/>
                </a:lnTo>
                <a:lnTo>
                  <a:pt x="1770662" y="220648"/>
                </a:lnTo>
                <a:lnTo>
                  <a:pt x="1741980" y="207997"/>
                </a:lnTo>
                <a:lnTo>
                  <a:pt x="1701825" y="203779"/>
                </a:lnTo>
                <a:lnTo>
                  <a:pt x="1650612" y="203475"/>
                </a:lnTo>
                <a:lnTo>
                  <a:pt x="1812585" y="203475"/>
                </a:lnTo>
                <a:lnTo>
                  <a:pt x="1834473" y="235766"/>
                </a:lnTo>
                <a:lnTo>
                  <a:pt x="1840228" y="271361"/>
                </a:lnTo>
                <a:lnTo>
                  <a:pt x="1838044" y="294627"/>
                </a:lnTo>
                <a:lnTo>
                  <a:pt x="1831488" y="315571"/>
                </a:lnTo>
                <a:lnTo>
                  <a:pt x="1820560" y="334196"/>
                </a:lnTo>
                <a:lnTo>
                  <a:pt x="1814679" y="340465"/>
                </a:lnTo>
                <a:close/>
              </a:path>
              <a:path w="1956435" h="387350">
                <a:moveTo>
                  <a:pt x="1956430" y="380770"/>
                </a:moveTo>
                <a:lnTo>
                  <a:pt x="1911878" y="380770"/>
                </a:lnTo>
                <a:lnTo>
                  <a:pt x="1911878" y="0"/>
                </a:lnTo>
                <a:lnTo>
                  <a:pt x="1956430" y="0"/>
                </a:lnTo>
                <a:lnTo>
                  <a:pt x="1956430" y="38077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2665" y="736955"/>
            <a:ext cx="6027420" cy="3347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Verdana"/>
                <a:cs typeface="Verdana"/>
              </a:rPr>
              <a:t>4.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Optimize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materialize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your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calculations</a:t>
            </a:r>
            <a:endParaRPr sz="1200">
              <a:latin typeface="Verdana"/>
              <a:cs typeface="Verdana"/>
            </a:endParaRPr>
          </a:p>
          <a:p>
            <a:pPr marL="12700" marR="2861310">
              <a:lnSpc>
                <a:spcPts val="3300"/>
              </a:lnSpc>
              <a:spcBef>
                <a:spcPts val="405"/>
              </a:spcBef>
            </a:pPr>
            <a:r>
              <a:rPr sz="1200" spc="-5" dirty="0">
                <a:latin typeface="Verdana"/>
                <a:cs typeface="Verdana"/>
              </a:rPr>
              <a:t>Perform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calculations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database  </a:t>
            </a:r>
            <a:r>
              <a:rPr sz="1200" spc="-10" dirty="0">
                <a:latin typeface="Verdana"/>
                <a:cs typeface="Verdana"/>
              </a:rPr>
              <a:t>Reduce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nested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calculations.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14500"/>
              </a:lnSpc>
              <a:spcBef>
                <a:spcPts val="1225"/>
              </a:spcBef>
            </a:pPr>
            <a:r>
              <a:rPr sz="1200" spc="-10" dirty="0">
                <a:latin typeface="Verdana"/>
                <a:cs typeface="Verdana"/>
              </a:rPr>
              <a:t>Reduce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granularity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LOD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table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calculations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view.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more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granular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calculation,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longer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takes.</a:t>
            </a:r>
            <a:endParaRPr sz="1200">
              <a:latin typeface="Verdana"/>
              <a:cs typeface="Verdana"/>
            </a:endParaRPr>
          </a:p>
          <a:p>
            <a:pPr marL="12700" marR="7620">
              <a:lnSpc>
                <a:spcPct val="229000"/>
              </a:lnSpc>
            </a:pPr>
            <a:r>
              <a:rPr sz="1200" spc="-10" dirty="0">
                <a:latin typeface="Verdana"/>
                <a:cs typeface="Verdana"/>
              </a:rPr>
              <a:t>LODs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-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Look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number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unique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dimension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members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calculation.  </a:t>
            </a:r>
            <a:r>
              <a:rPr sz="1200" spc="-15" dirty="0">
                <a:latin typeface="Verdana"/>
                <a:cs typeface="Verdana"/>
              </a:rPr>
              <a:t>Table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Calculations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-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more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marks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view,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longer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it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will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take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calculate.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Verdana"/>
              <a:cs typeface="Verdana"/>
            </a:endParaRPr>
          </a:p>
          <a:p>
            <a:pPr marL="12700" marR="132080">
              <a:lnSpc>
                <a:spcPct val="114500"/>
              </a:lnSpc>
              <a:spcBef>
                <a:spcPts val="5"/>
              </a:spcBef>
            </a:pPr>
            <a:r>
              <a:rPr sz="1200" spc="-35" dirty="0">
                <a:latin typeface="Verdana"/>
                <a:cs typeface="Verdana"/>
              </a:rPr>
              <a:t>Where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possible,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use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MIN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MAX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instead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of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AVG.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AVG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requires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more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processing 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than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MIN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MAX.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Often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rows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will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duplicated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display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same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result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with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MIN,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MAX,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AVG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65" y="4726732"/>
            <a:ext cx="601345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Verdana"/>
                <a:cs typeface="Verdana"/>
              </a:rPr>
              <a:t>4.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KPI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14500"/>
              </a:lnSpc>
            </a:pPr>
            <a:r>
              <a:rPr sz="1200" spc="-15" dirty="0">
                <a:latin typeface="Verdana"/>
                <a:cs typeface="Verdana"/>
              </a:rPr>
              <a:t>Dashboards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will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implemented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display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indicate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certain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KPIs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relevant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indicators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for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disease.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 marR="142875">
              <a:lnSpc>
                <a:spcPct val="114500"/>
              </a:lnSpc>
            </a:pPr>
            <a:r>
              <a:rPr sz="1200" spc="-25" dirty="0">
                <a:latin typeface="Verdana"/>
                <a:cs typeface="Verdana"/>
              </a:rPr>
              <a:t>As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and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when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system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starts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to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capture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historical/periodic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for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user,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 </a:t>
            </a:r>
            <a:r>
              <a:rPr sz="1200" spc="-15" dirty="0">
                <a:latin typeface="Verdana"/>
                <a:cs typeface="Verdana"/>
              </a:rPr>
              <a:t>dashboards </a:t>
            </a:r>
            <a:r>
              <a:rPr sz="1200" spc="-5" dirty="0">
                <a:latin typeface="Verdana"/>
                <a:cs typeface="Verdana"/>
              </a:rPr>
              <a:t>will be </a:t>
            </a:r>
            <a:r>
              <a:rPr sz="1200" dirty="0">
                <a:latin typeface="Verdana"/>
                <a:cs typeface="Verdana"/>
              </a:rPr>
              <a:t>included </a:t>
            </a:r>
            <a:r>
              <a:rPr sz="1200" spc="15" dirty="0">
                <a:latin typeface="Verdana"/>
                <a:cs typeface="Verdana"/>
              </a:rPr>
              <a:t>to </a:t>
            </a:r>
            <a:r>
              <a:rPr sz="1200" spc="-10" dirty="0">
                <a:latin typeface="Verdana"/>
                <a:cs typeface="Verdana"/>
              </a:rPr>
              <a:t>display charts </a:t>
            </a:r>
            <a:r>
              <a:rPr sz="1200" spc="-15" dirty="0">
                <a:latin typeface="Verdana"/>
                <a:cs typeface="Verdana"/>
              </a:rPr>
              <a:t>over </a:t>
            </a:r>
            <a:r>
              <a:rPr sz="1200" spc="-25" dirty="0">
                <a:latin typeface="Verdana"/>
                <a:cs typeface="Verdana"/>
              </a:rPr>
              <a:t>time </a:t>
            </a:r>
            <a:r>
              <a:rPr sz="1200" spc="-15" dirty="0">
                <a:latin typeface="Verdana"/>
                <a:cs typeface="Verdana"/>
              </a:rPr>
              <a:t>with </a:t>
            </a:r>
            <a:r>
              <a:rPr sz="1200" spc="-20" dirty="0">
                <a:latin typeface="Verdana"/>
                <a:cs typeface="Verdana"/>
              </a:rPr>
              <a:t>progress </a:t>
            </a:r>
            <a:r>
              <a:rPr sz="1200" spc="-5" dirty="0">
                <a:latin typeface="Verdana"/>
                <a:cs typeface="Verdana"/>
              </a:rPr>
              <a:t>on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various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indicators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or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factors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360"/>
            <a:ext cx="7555991" cy="152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10882" y="187266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1616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1616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FF1616"/>
                </a:solidFill>
                <a:latin typeface="Verdana"/>
                <a:cs typeface="Verdana"/>
              </a:rPr>
              <a:t>S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35" dirty="0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3019"/>
            <a:ext cx="7555991" cy="152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10882" y="304928"/>
            <a:ext cx="125603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r>
              <a:rPr sz="950" spc="30" dirty="0">
                <a:solidFill>
                  <a:srgbClr val="FF1616"/>
                </a:solidFill>
                <a:latin typeface="Verdana"/>
                <a:cs typeface="Verdana"/>
              </a:rPr>
              <a:t>H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1616"/>
                </a:solidFill>
                <a:latin typeface="Verdana"/>
                <a:cs typeface="Verdana"/>
              </a:rPr>
              <a:t>V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25" dirty="0">
                <a:solidFill>
                  <a:srgbClr val="FF1616"/>
                </a:solidFill>
                <a:latin typeface="Verdana"/>
                <a:cs typeface="Verdana"/>
              </a:rPr>
              <a:t>L</a:t>
            </a:r>
            <a:r>
              <a:rPr sz="950" spc="-95" dirty="0">
                <a:solidFill>
                  <a:srgbClr val="FF1616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1616"/>
                </a:solidFill>
                <a:latin typeface="Verdana"/>
                <a:cs typeface="Verdana"/>
              </a:rPr>
              <a:t>D</a:t>
            </a:r>
            <a:r>
              <a:rPr sz="950" spc="-10" dirty="0">
                <a:solidFill>
                  <a:srgbClr val="FF1616"/>
                </a:solidFill>
                <a:latin typeface="Verdana"/>
                <a:cs typeface="Verdana"/>
              </a:rPr>
              <a:t>E</a:t>
            </a:r>
            <a:r>
              <a:rPr sz="950" spc="-50" dirty="0">
                <a:solidFill>
                  <a:srgbClr val="FF1616"/>
                </a:solidFill>
                <a:latin typeface="Verdana"/>
                <a:cs typeface="Verdana"/>
              </a:rPr>
              <a:t>S</a:t>
            </a:r>
            <a:r>
              <a:rPr sz="950" spc="-105" dirty="0">
                <a:solidFill>
                  <a:srgbClr val="FF1616"/>
                </a:solidFill>
                <a:latin typeface="Verdana"/>
                <a:cs typeface="Verdana"/>
              </a:rPr>
              <a:t>I</a:t>
            </a:r>
            <a:r>
              <a:rPr sz="950" spc="35" dirty="0">
                <a:solidFill>
                  <a:srgbClr val="FF1616"/>
                </a:solidFill>
                <a:latin typeface="Verdana"/>
                <a:cs typeface="Verdana"/>
              </a:rPr>
              <a:t>N</a:t>
            </a:r>
            <a:r>
              <a:rPr sz="950" spc="-5" dirty="0">
                <a:solidFill>
                  <a:srgbClr val="FF1616"/>
                </a:solidFill>
                <a:latin typeface="Verdana"/>
                <a:cs typeface="Verdana"/>
              </a:rPr>
              <a:t>G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C7B34-643A-4243-A29D-F51DC16C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875"/>
            <a:ext cx="7555991" cy="396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D661C-3781-782C-AB1C-DAE54B27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63" y="4922736"/>
            <a:ext cx="5857187" cy="5472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4B542-D791-A9C8-6656-0D2F4F0A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" y="35927"/>
            <a:ext cx="7338785" cy="80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751</Words>
  <Application>Microsoft Office PowerPoint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 New Roman</vt:lpstr>
      <vt:lpstr>Verdana</vt:lpstr>
      <vt:lpstr>Office Theme</vt:lpstr>
      <vt:lpstr>PowerPoint Presentation</vt:lpstr>
      <vt:lpstr>TABLE OF 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G H LEVEL DESIN G</dc:title>
  <dc:creator>curiosity world</dc:creator>
  <cp:keywords>DAFQM-SVOfQ,BAEgtqVOAQI</cp:keywords>
  <cp:lastModifiedBy>Abhinav Singh</cp:lastModifiedBy>
  <cp:revision>1</cp:revision>
  <dcterms:created xsi:type="dcterms:W3CDTF">2023-04-16T21:54:36Z</dcterms:created>
  <dcterms:modified xsi:type="dcterms:W3CDTF">2023-04-16T21:59:55Z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2022-10-27T00:00:00Z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2022-10-27T00:00:00Z</vt:filetime>
  </property>
</Properties>
</file>