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FF03-38D6-B3B8-FDB9-CC621795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84EF-45E7-5D8F-F7F4-0F8CC0E3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25F0-F374-2FDA-2D2A-827D853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EB65-701B-FC62-3FD2-3363F654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63EB-0236-1EE9-6ADE-96563806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0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E61E-0839-D93D-C1B4-21DF51EA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25F06-1E18-F28C-5215-DB59BB5B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39A1-082B-BF56-13DC-AF8FAD8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9A89-D824-00C3-B338-4A5240FD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D21DF-C66B-9994-0B1F-5BC3C6C1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32F3-6D52-ABA9-6E5D-8003D2F61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A91FD-A35A-C276-9164-01B507AEA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ED99-4900-6A02-3A3F-5DC6F132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F5A3-D50A-6D70-B7C5-F484F49B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9BC1-32A1-AD3C-B14F-6F36F23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0961-0A8B-7578-2C83-9DAAFE8E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1BB0-8BB1-63BF-98F2-4506BDF4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2860-AE82-5EB8-96F2-4C0DD922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2C8C-8385-6965-8A77-0FD2887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A8F1-34BE-D2C8-1CB5-1B16D49A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9786-1617-330E-E536-1E47B24F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A9DAE-8275-1C41-0E9F-CCACEC92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3652-457D-5EB7-72AA-260F6CA5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AC9F-52C8-F9AF-95AF-F2F8256B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1BD-0596-A82F-0C32-5432BD84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4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A705-B4AA-878A-91F2-34E6165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488B-D88F-4200-8288-C449B18D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FD987-8816-9CAC-6D03-3FDD02C78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D3F5-662D-C3C0-B75D-A82C6DD2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F30F-9DF3-3DCB-6C3A-CE24D077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C9735-8538-3115-21E9-E1929F00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B45F-062A-42D2-FDF1-CA4CC553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3C1C-2A6C-1C72-CBDB-CEF85FBA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8D4DB-81C2-7944-4812-528F1806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5ACC9-68AB-035A-2728-A53B27853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92CAA-7D1B-F332-DD33-21C86EBE9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679E4-6E42-8174-34FD-F31F609C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5E957-CCCB-1207-06B9-53EB6E50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88685-10E4-55F9-1E82-A2C3B73A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3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277D-C75A-0636-EB85-08F2B47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CE5FA-C00B-E540-E761-E274C527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3146-3EE7-EE0C-816E-33873F81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2E0F-4256-5B30-49C6-9139505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2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B8A01-2D60-6F35-0B27-1E02E8CE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D744-D6DD-BE9E-5B7F-ACDF044B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2182F-5C05-494F-7DAC-417454B6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390C-26A3-1359-6682-3A99172D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B10C-4D8D-891C-DDF4-132E30DC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D1B0B-53A4-38B4-29B5-8E70F668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7903-DBD4-71B2-F446-2A77DF73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AB53D-A2BB-D8E3-D576-38666119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60831-3009-F687-54BA-9E1AF33A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72DD-0BB1-4573-ADEA-3F47E2E2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98C3-CA78-0388-8F99-74B9B7C83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E5DB4-2D2F-B41D-E117-C37A63631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6787-424A-D0DD-DDD6-55C3195F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C1C0-0666-E471-AC19-84D65CCB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1C69-4A36-09E8-2C42-F080EC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B3823-E643-C3F7-77ED-68578CB6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6D1B-1685-8412-2CEB-46010DC79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F9AD-F39A-4D71-1A5C-76330CAF8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C404-BE64-4B3A-B4A0-0195E1E3AF4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2C0E-820E-375F-9C57-0194D15F9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7B79-F746-0A01-9FE3-25DC1709D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13B9-D473-4D65-8B40-8EEC0229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9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6D4B-1B72-F705-C9EC-2FF40036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/>
              <a:t>SQL PROJECT – HIRING ABC COMPANY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39AB-B8C4-C6C5-7AFC-A7788DED5AD8}"/>
              </a:ext>
            </a:extLst>
          </p:cNvPr>
          <p:cNvSpPr txBox="1"/>
          <p:nvPr/>
        </p:nvSpPr>
        <p:spPr>
          <a:xfrm>
            <a:off x="838199" y="1771048"/>
            <a:ext cx="104329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– 1 </a:t>
            </a:r>
          </a:p>
          <a:p>
            <a:r>
              <a:rPr lang="en-US" dirty="0"/>
              <a:t>CREATING TABLE:-</a:t>
            </a:r>
          </a:p>
          <a:p>
            <a:r>
              <a:rPr lang="en-US" dirty="0"/>
              <a:t>Create table </a:t>
            </a:r>
            <a:r>
              <a:rPr lang="en-US" dirty="0" err="1"/>
              <a:t>shopping_history</a:t>
            </a:r>
            <a:r>
              <a:rPr lang="en-US" dirty="0"/>
              <a:t> ( product varchar (20) not null, quantity int not null, unit price int not null)</a:t>
            </a:r>
          </a:p>
          <a:p>
            <a:endParaRPr lang="en-US" dirty="0"/>
          </a:p>
          <a:p>
            <a:r>
              <a:rPr lang="en-US" dirty="0"/>
              <a:t>INSERTING DATA:-</a:t>
            </a:r>
          </a:p>
          <a:p>
            <a:r>
              <a:rPr lang="en-US" dirty="0"/>
              <a:t> Insert </a:t>
            </a:r>
            <a:r>
              <a:rPr lang="en-US" dirty="0" err="1"/>
              <a:t>shopping_history</a:t>
            </a:r>
            <a:r>
              <a:rPr lang="en-US" dirty="0"/>
              <a:t> values ('milk', 3, 10), ('bread', 7, 3), ('bread', 5, 2)</a:t>
            </a:r>
          </a:p>
          <a:p>
            <a:endParaRPr lang="en-US" dirty="0"/>
          </a:p>
          <a:p>
            <a:r>
              <a:rPr lang="en-US" dirty="0"/>
              <a:t>SQL QUERY:-</a:t>
            </a:r>
          </a:p>
          <a:p>
            <a:r>
              <a:rPr lang="en-US" dirty="0"/>
              <a:t>select product, sum(quantity*</a:t>
            </a:r>
            <a:r>
              <a:rPr lang="en-US" dirty="0" err="1"/>
              <a:t>unit_price</a:t>
            </a:r>
            <a:r>
              <a:rPr lang="en-US" dirty="0"/>
              <a:t>) as </a:t>
            </a:r>
            <a:r>
              <a:rPr lang="en-US" dirty="0" err="1"/>
              <a:t>total_price</a:t>
            </a:r>
            <a:r>
              <a:rPr lang="en-US" dirty="0"/>
              <a:t> from </a:t>
            </a:r>
            <a:r>
              <a:rPr lang="en-US" dirty="0" err="1"/>
              <a:t>shopping_history</a:t>
            </a:r>
            <a:r>
              <a:rPr lang="en-US" dirty="0"/>
              <a:t> group by product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38F56-EF4E-2855-56D2-401BADC4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96" y="2758470"/>
            <a:ext cx="2387065" cy="1159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5BFBF-07DE-B708-0D34-CA7E8D00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63" y="4471359"/>
            <a:ext cx="1745678" cy="13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13B5D-DE48-0809-8736-10D47A490163}"/>
              </a:ext>
            </a:extLst>
          </p:cNvPr>
          <p:cNvSpPr txBox="1"/>
          <p:nvPr/>
        </p:nvSpPr>
        <p:spPr>
          <a:xfrm>
            <a:off x="1309036" y="356135"/>
            <a:ext cx="783737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 – 2 </a:t>
            </a:r>
          </a:p>
          <a:p>
            <a:endParaRPr lang="en-IN" dirty="0"/>
          </a:p>
          <a:p>
            <a:r>
              <a:rPr lang="en-IN" dirty="0"/>
              <a:t>CREATING TABLE 1:-</a:t>
            </a:r>
          </a:p>
          <a:p>
            <a:r>
              <a:rPr lang="en-IN" dirty="0"/>
              <a:t>Create table phones ( `name` varchar (20) not null unique, </a:t>
            </a:r>
            <a:r>
              <a:rPr lang="en-IN" dirty="0" err="1"/>
              <a:t>phone_number</a:t>
            </a:r>
            <a:r>
              <a:rPr lang="en-IN" dirty="0"/>
              <a:t> int not null unique) </a:t>
            </a:r>
          </a:p>
          <a:p>
            <a:endParaRPr lang="en-IN" dirty="0"/>
          </a:p>
          <a:p>
            <a:r>
              <a:rPr lang="en-IN" dirty="0"/>
              <a:t>INSERTING DATA IN TABLE 1:-</a:t>
            </a:r>
          </a:p>
          <a:p>
            <a:r>
              <a:rPr lang="en-IN" dirty="0"/>
              <a:t>Insert into phones values ('Jack', 1234), ('</a:t>
            </a:r>
            <a:r>
              <a:rPr lang="en-IN" dirty="0" err="1"/>
              <a:t>Lene</a:t>
            </a:r>
            <a:r>
              <a:rPr lang="en-IN" dirty="0"/>
              <a:t>', 3333), ('Mark', 9999), ('Anna', 7582)</a:t>
            </a:r>
          </a:p>
          <a:p>
            <a:endParaRPr lang="en-IN" dirty="0"/>
          </a:p>
          <a:p>
            <a:r>
              <a:rPr lang="en-IN" dirty="0"/>
              <a:t>CREATING TABLE 2:-</a:t>
            </a:r>
          </a:p>
          <a:p>
            <a:r>
              <a:rPr lang="en-IN" dirty="0"/>
              <a:t>Create table calls ( id int not null unique, caller int not null, callee int not null, duration int not null)</a:t>
            </a:r>
          </a:p>
          <a:p>
            <a:r>
              <a:rPr lang="en-IN" dirty="0"/>
              <a:t>INSERTING DATA IN TABLE 2:-</a:t>
            </a:r>
          </a:p>
          <a:p>
            <a:r>
              <a:rPr lang="en-IN" dirty="0"/>
              <a:t> insert into calls values(25,1234,7582,8),(7,9999,7582,1),(18,9999,3333,4),(2,7582,3333,3),(3,3333,1234,1),(21,3333,1234,1)</a:t>
            </a:r>
          </a:p>
          <a:p>
            <a:endParaRPr lang="en-IN" dirty="0"/>
          </a:p>
          <a:p>
            <a:r>
              <a:rPr lang="en-IN" dirty="0"/>
              <a:t>SQL QUERY:-</a:t>
            </a:r>
          </a:p>
          <a:p>
            <a:r>
              <a:rPr lang="en-US" dirty="0"/>
              <a:t>with </a:t>
            </a:r>
            <a:r>
              <a:rPr lang="en-US" dirty="0" err="1"/>
              <a:t>cte</a:t>
            </a:r>
            <a:r>
              <a:rPr lang="en-US" dirty="0"/>
              <a:t> as ((select caller as </a:t>
            </a:r>
            <a:r>
              <a:rPr lang="en-US" dirty="0" err="1"/>
              <a:t>phone_no</a:t>
            </a:r>
            <a:r>
              <a:rPr lang="en-US" dirty="0"/>
              <a:t>, sum(duration) as duration from calls group by caller)                UNION               (select callee as </a:t>
            </a:r>
            <a:r>
              <a:rPr lang="en-US" dirty="0" err="1"/>
              <a:t>phone_no</a:t>
            </a:r>
            <a:r>
              <a:rPr lang="en-US" dirty="0"/>
              <a:t>, sum(duration) as duration from calls group by callee)) select </a:t>
            </a:r>
            <a:r>
              <a:rPr lang="en-US" dirty="0" err="1"/>
              <a:t>p.`name</a:t>
            </a:r>
            <a:r>
              <a:rPr lang="en-US" dirty="0"/>
              <a:t>` from phones p join </a:t>
            </a:r>
            <a:r>
              <a:rPr lang="en-US" dirty="0" err="1"/>
              <a:t>cte</a:t>
            </a:r>
            <a:r>
              <a:rPr lang="en-US" dirty="0"/>
              <a:t> c on </a:t>
            </a:r>
            <a:r>
              <a:rPr lang="en-US" dirty="0" err="1"/>
              <a:t>p.phone_number</a:t>
            </a:r>
            <a:r>
              <a:rPr lang="en-US" dirty="0"/>
              <a:t>=</a:t>
            </a:r>
            <a:r>
              <a:rPr lang="en-US" dirty="0" err="1"/>
              <a:t>c.phone_no</a:t>
            </a:r>
            <a:r>
              <a:rPr lang="en-US" dirty="0"/>
              <a:t> group by `name` having sum(duration)&gt;=10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B50BA-9377-39AE-922C-2FBC3FF9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38" y="4966636"/>
            <a:ext cx="1675842" cy="18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C8902C-A79F-A716-C678-78C7A28469BC}"/>
              </a:ext>
            </a:extLst>
          </p:cNvPr>
          <p:cNvSpPr txBox="1"/>
          <p:nvPr/>
        </p:nvSpPr>
        <p:spPr>
          <a:xfrm>
            <a:off x="1155032" y="673768"/>
            <a:ext cx="799137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 – 2(2nd question)</a:t>
            </a:r>
          </a:p>
          <a:p>
            <a:endParaRPr lang="en-IN" dirty="0"/>
          </a:p>
          <a:p>
            <a:r>
              <a:rPr lang="en-IN" dirty="0"/>
              <a:t>Creating 1</a:t>
            </a:r>
            <a:r>
              <a:rPr lang="en-IN" baseline="30000" dirty="0"/>
              <a:t>st</a:t>
            </a:r>
            <a:r>
              <a:rPr lang="en-IN" dirty="0"/>
              <a:t> Table:-</a:t>
            </a:r>
          </a:p>
          <a:p>
            <a:r>
              <a:rPr lang="en-IN" dirty="0"/>
              <a:t> Create table phones1 ( `name` varchar (20) not null unique, </a:t>
            </a:r>
            <a:r>
              <a:rPr lang="en-IN" dirty="0" err="1"/>
              <a:t>phone_number</a:t>
            </a:r>
            <a:r>
              <a:rPr lang="en-IN" dirty="0"/>
              <a:t> int not null unique)</a:t>
            </a:r>
          </a:p>
          <a:p>
            <a:endParaRPr lang="en-IN" dirty="0"/>
          </a:p>
          <a:p>
            <a:r>
              <a:rPr lang="en-IN" dirty="0"/>
              <a:t>Inserting Data in 1</a:t>
            </a:r>
            <a:r>
              <a:rPr lang="en-IN" baseline="30000" dirty="0"/>
              <a:t>st</a:t>
            </a:r>
            <a:r>
              <a:rPr lang="en-IN" dirty="0"/>
              <a:t> Table:-</a:t>
            </a:r>
          </a:p>
          <a:p>
            <a:r>
              <a:rPr lang="en-IN" dirty="0"/>
              <a:t> Insert into phones1 values ('John', 6356), ('Addison', 4315), ('Kate', 8003), ('Ginny', 9831) </a:t>
            </a:r>
          </a:p>
          <a:p>
            <a:endParaRPr lang="en-IN" dirty="0"/>
          </a:p>
          <a:p>
            <a:r>
              <a:rPr lang="en-IN" dirty="0"/>
              <a:t>Creating 2nd Table:-</a:t>
            </a:r>
          </a:p>
          <a:p>
            <a:r>
              <a:rPr lang="en-IN" dirty="0"/>
              <a:t>Create table calls1 ( id int not null unique, caller int not null, callee int not null, duration int not null)</a:t>
            </a:r>
          </a:p>
          <a:p>
            <a:r>
              <a:rPr lang="en-IN" dirty="0"/>
              <a:t>Inserting Data in 2nd Table:-</a:t>
            </a:r>
          </a:p>
          <a:p>
            <a:r>
              <a:rPr lang="en-IN" dirty="0"/>
              <a:t> insert into calls1 values(65,8003,9831,7),(100,9831,8003,3),(145,4315,9831,18)</a:t>
            </a:r>
          </a:p>
          <a:p>
            <a:endParaRPr lang="en-IN" dirty="0"/>
          </a:p>
          <a:p>
            <a:r>
              <a:rPr lang="en-IN" dirty="0"/>
              <a:t>SQL:-</a:t>
            </a:r>
          </a:p>
          <a:p>
            <a:r>
              <a:rPr lang="en-US" dirty="0"/>
              <a:t>with call_details1 as(Select caller as </a:t>
            </a:r>
            <a:r>
              <a:rPr lang="en-US" dirty="0" err="1"/>
              <a:t>phn_no</a:t>
            </a:r>
            <a:r>
              <a:rPr lang="en-US" dirty="0"/>
              <a:t>, sum(duration) as duration from calls1 group by caller </a:t>
            </a:r>
            <a:r>
              <a:rPr lang="en-US" dirty="0" err="1"/>
              <a:t>UnionSelect</a:t>
            </a:r>
            <a:r>
              <a:rPr lang="en-US" dirty="0"/>
              <a:t> callee as </a:t>
            </a:r>
            <a:r>
              <a:rPr lang="en-US" dirty="0" err="1"/>
              <a:t>phn_no</a:t>
            </a:r>
            <a:r>
              <a:rPr lang="en-US" dirty="0"/>
              <a:t>, sum(duration) as duration from calls1 group by callee)Select p1. `name` from phones1 p1 join call_details1 cd1 on p1.phone_number = cd1.phn_noGroup by `name` having sum(duration) &gt;=10 order by p1. `name`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B0457-5856-52C2-3FEE-DA8C2000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12" y="5428648"/>
            <a:ext cx="1085249" cy="1159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8126A-49E8-41F3-A460-7CFF62E0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12" y="1316530"/>
            <a:ext cx="1659556" cy="1551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C289F-09D1-D74A-F22F-37509851C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217" y="3697614"/>
            <a:ext cx="1847945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85987-A1E7-6633-50C6-905B42CBA31A}"/>
              </a:ext>
            </a:extLst>
          </p:cNvPr>
          <p:cNvSpPr txBox="1"/>
          <p:nvPr/>
        </p:nvSpPr>
        <p:spPr>
          <a:xfrm>
            <a:off x="702644" y="86628"/>
            <a:ext cx="84437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– 3 </a:t>
            </a:r>
          </a:p>
          <a:p>
            <a:r>
              <a:rPr lang="en-US" dirty="0"/>
              <a:t>Create table transactions ( amount int not null, `date` date not null) </a:t>
            </a:r>
          </a:p>
          <a:p>
            <a:endParaRPr lang="en-US" dirty="0"/>
          </a:p>
          <a:p>
            <a:r>
              <a:rPr lang="en-US" dirty="0"/>
              <a:t>Insert into </a:t>
            </a:r>
          </a:p>
          <a:p>
            <a:r>
              <a:rPr lang="en-US" dirty="0"/>
              <a:t>transactions values (1000,'2020-01-06'), (-10,'2020-01-14'), (-75,'2020-01-20'), (-5,'2020-01-25'), (-4,'2020-01-29'), (2000,'2020-03-10'), (-75,'2020-03-12'), (-20,'2020-03-15'), (40,'2020-03-15'), (-50,'2020-3-17'), (200,'2020-10-10'), (-200,'2020-10-10’)</a:t>
            </a:r>
          </a:p>
          <a:p>
            <a:endParaRPr lang="en-US" dirty="0"/>
          </a:p>
          <a:p>
            <a:r>
              <a:rPr lang="en-US" dirty="0"/>
              <a:t>SQL QUERY:-</a:t>
            </a:r>
          </a:p>
          <a:p>
            <a:r>
              <a:rPr lang="en-US" dirty="0"/>
              <a:t>select sum(t1.balance)-sum(t2.balance)from</a:t>
            </a:r>
          </a:p>
          <a:p>
            <a:r>
              <a:rPr lang="en-US" dirty="0"/>
              <a:t>(select 1 as id,  sum(amount) as balance from transactions) as t1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(select 1 as id, count(date)*11 as balance from transactions where month(date)=03) as t2on t1.id=t2.id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AE6F0-DF31-FE0A-B25A-4E521CEE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21" y="4148488"/>
            <a:ext cx="2830008" cy="127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F549F-6E67-B0B0-8CC5-36E02DCE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47" y="-4915"/>
            <a:ext cx="2579571" cy="25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94D27E-F589-BE4D-A62B-277788BC3253}"/>
              </a:ext>
            </a:extLst>
          </p:cNvPr>
          <p:cNvSpPr txBox="1"/>
          <p:nvPr/>
        </p:nvSpPr>
        <p:spPr>
          <a:xfrm>
            <a:off x="423512" y="134754"/>
            <a:ext cx="87228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– 3(2nd question) </a:t>
            </a:r>
          </a:p>
          <a:p>
            <a:endParaRPr lang="en-US" dirty="0"/>
          </a:p>
          <a:p>
            <a:r>
              <a:rPr lang="en-US" dirty="0"/>
              <a:t>Create table transactions1 ( amount int not null, `date` date not null)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transactions1 values (1,'2020-06-29'), (35,'2020-02-20'), (-50,'2020-02-03'), (-1,'2020-02-26'), (-200,'2020-08-01'), (-44,'2020-02-07'), (-5,'2020-02-25'), (1,'2020-06-29'), (1,'2020-06-29'), (-100,'2020-12-29'), (-100,'2020-12-30'), (-100,'2020-12-31’) </a:t>
            </a:r>
          </a:p>
          <a:p>
            <a:endParaRPr lang="en-US" dirty="0"/>
          </a:p>
          <a:p>
            <a:r>
              <a:rPr lang="en-US" dirty="0"/>
              <a:t>Select * from transactions</a:t>
            </a:r>
          </a:p>
          <a:p>
            <a:endParaRPr lang="en-US" dirty="0"/>
          </a:p>
          <a:p>
            <a:r>
              <a:rPr lang="en-US" dirty="0"/>
              <a:t>SQL QUERY:-</a:t>
            </a:r>
          </a:p>
          <a:p>
            <a:endParaRPr lang="en-US" dirty="0"/>
          </a:p>
          <a:p>
            <a:r>
              <a:rPr lang="en-US" dirty="0"/>
              <a:t>select (t1.balance) - (t2.credit_charge) as </a:t>
            </a:r>
            <a:r>
              <a:rPr lang="en-US" dirty="0" err="1"/>
              <a:t>total_balance</a:t>
            </a:r>
            <a:r>
              <a:rPr lang="en-US" dirty="0"/>
              <a:t> from</a:t>
            </a:r>
          </a:p>
          <a:p>
            <a:r>
              <a:rPr lang="en-US" dirty="0"/>
              <a:t>(Select 1 as id, sum(amount) as balance from transactions1) as t1 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(Select 1 as id, count(`date`)*10 as </a:t>
            </a:r>
            <a:r>
              <a:rPr lang="en-US" dirty="0" err="1"/>
              <a:t>credit_charge</a:t>
            </a:r>
            <a:r>
              <a:rPr lang="en-US" dirty="0"/>
              <a:t> from (select *from transactions1 limit 4,5) as </a:t>
            </a:r>
            <a:r>
              <a:rPr lang="en-US" dirty="0" err="1"/>
              <a:t>tt</a:t>
            </a:r>
            <a:r>
              <a:rPr lang="en-US" dirty="0"/>
              <a:t>) as t2</a:t>
            </a:r>
          </a:p>
          <a:p>
            <a:r>
              <a:rPr lang="en-US" dirty="0"/>
              <a:t>On t1.id = t2.id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63BC4-0AA2-7DF8-71BD-97E76E58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83" y="5026492"/>
            <a:ext cx="1516269" cy="813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84EF9-A92B-6041-24BB-438D5026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313" y="1369627"/>
            <a:ext cx="1162110" cy="18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B1FC1-C9B0-B74D-3C55-B1B7FB3C4682}"/>
              </a:ext>
            </a:extLst>
          </p:cNvPr>
          <p:cNvSpPr txBox="1"/>
          <p:nvPr/>
        </p:nvSpPr>
        <p:spPr>
          <a:xfrm>
            <a:off x="2002055" y="211756"/>
            <a:ext cx="71443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– 3(3rd question) </a:t>
            </a:r>
          </a:p>
          <a:p>
            <a:endParaRPr lang="en-US" dirty="0"/>
          </a:p>
          <a:p>
            <a:r>
              <a:rPr lang="en-US" dirty="0"/>
              <a:t>Create table transactions2 ( amount int not null, `date` date not null) </a:t>
            </a:r>
          </a:p>
          <a:p>
            <a:endParaRPr lang="en-US" dirty="0"/>
          </a:p>
          <a:p>
            <a:r>
              <a:rPr lang="en-US" dirty="0"/>
              <a:t>Insert transactions2 values (6000,'2020-04-03'), (5000,'2020-04-02'), (4000,'2020-04-01'), (3000,'2020-03-01'), (2000,'2020-02-01'), (1000,'2020-01-01’)</a:t>
            </a:r>
          </a:p>
          <a:p>
            <a:endParaRPr lang="en-US" dirty="0"/>
          </a:p>
          <a:p>
            <a:r>
              <a:rPr lang="en-US" dirty="0"/>
              <a:t>SQL QUERY:-</a:t>
            </a:r>
          </a:p>
          <a:p>
            <a:endParaRPr lang="en-US" dirty="0"/>
          </a:p>
          <a:p>
            <a:r>
              <a:rPr lang="en-US" dirty="0"/>
              <a:t> Select t1.balance - t2.credit_charge as </a:t>
            </a:r>
            <a:r>
              <a:rPr lang="en-US" dirty="0" err="1"/>
              <a:t>total_balance</a:t>
            </a:r>
            <a:r>
              <a:rPr lang="en-US" dirty="0"/>
              <a:t> from</a:t>
            </a:r>
          </a:p>
          <a:p>
            <a:endParaRPr lang="en-US" dirty="0"/>
          </a:p>
          <a:p>
            <a:r>
              <a:rPr lang="en-US" dirty="0"/>
              <a:t>(Select 1 as id, sum(amount) as balance from transactions2) as t1 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(Select 1 as id, count(`date`)*10 as </a:t>
            </a:r>
            <a:r>
              <a:rPr lang="en-US" dirty="0" err="1"/>
              <a:t>credit_charge</a:t>
            </a:r>
            <a:r>
              <a:rPr lang="en-US" dirty="0"/>
              <a:t> from (select * from transactions2) as 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  <a:p>
            <a:r>
              <a:rPr lang="en-US" dirty="0"/>
              <a:t>as t2 On t1.id = t2.id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E2EA6-7058-1FD1-6A42-4ACDAC65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09" y="5150642"/>
            <a:ext cx="1903391" cy="6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9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926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 PROJECT – HIRING ABC COMPANY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– HIRING ABC COMPANY </dc:title>
  <dc:creator>Abhinav Singh</dc:creator>
  <cp:lastModifiedBy>Abhinav Singh</cp:lastModifiedBy>
  <cp:revision>1</cp:revision>
  <dcterms:created xsi:type="dcterms:W3CDTF">2023-01-22T20:38:20Z</dcterms:created>
  <dcterms:modified xsi:type="dcterms:W3CDTF">2023-01-22T23:07:51Z</dcterms:modified>
</cp:coreProperties>
</file>