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14" y="3696176"/>
            <a:ext cx="6835977" cy="69914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7200" y="8064564"/>
            <a:ext cx="2969260" cy="2623185"/>
          </a:xfrm>
          <a:custGeom>
            <a:avLst/>
            <a:gdLst/>
            <a:ahLst/>
            <a:cxnLst/>
            <a:rect l="l" t="t" r="r" b="b"/>
            <a:pathLst>
              <a:path w="2969260" h="2623184">
                <a:moveTo>
                  <a:pt x="2968791" y="2623028"/>
                </a:moveTo>
                <a:lnTo>
                  <a:pt x="147953" y="2623028"/>
                </a:lnTo>
                <a:lnTo>
                  <a:pt x="144074" y="2614010"/>
                </a:lnTo>
                <a:lnTo>
                  <a:pt x="127159" y="2571906"/>
                </a:lnTo>
                <a:lnTo>
                  <a:pt x="111232" y="2529309"/>
                </a:lnTo>
                <a:lnTo>
                  <a:pt x="96308" y="2486234"/>
                </a:lnTo>
                <a:lnTo>
                  <a:pt x="82401" y="2442694"/>
                </a:lnTo>
                <a:lnTo>
                  <a:pt x="69525" y="2398703"/>
                </a:lnTo>
                <a:lnTo>
                  <a:pt x="57695" y="2354276"/>
                </a:lnTo>
                <a:lnTo>
                  <a:pt x="46924" y="2309427"/>
                </a:lnTo>
                <a:lnTo>
                  <a:pt x="37227" y="2264170"/>
                </a:lnTo>
                <a:lnTo>
                  <a:pt x="28617" y="2218519"/>
                </a:lnTo>
                <a:lnTo>
                  <a:pt x="21110" y="2172488"/>
                </a:lnTo>
                <a:lnTo>
                  <a:pt x="14718" y="2126092"/>
                </a:lnTo>
                <a:lnTo>
                  <a:pt x="9457" y="2079344"/>
                </a:lnTo>
                <a:lnTo>
                  <a:pt x="5340" y="2032260"/>
                </a:lnTo>
                <a:lnTo>
                  <a:pt x="2383" y="1984852"/>
                </a:lnTo>
                <a:lnTo>
                  <a:pt x="597" y="1937135"/>
                </a:lnTo>
                <a:lnTo>
                  <a:pt x="0" y="1889098"/>
                </a:lnTo>
                <a:lnTo>
                  <a:pt x="597" y="1841113"/>
                </a:lnTo>
                <a:lnTo>
                  <a:pt x="2383" y="1793396"/>
                </a:lnTo>
                <a:lnTo>
                  <a:pt x="5340" y="1745989"/>
                </a:lnTo>
                <a:lnTo>
                  <a:pt x="9457" y="1698904"/>
                </a:lnTo>
                <a:lnTo>
                  <a:pt x="14718" y="1652156"/>
                </a:lnTo>
                <a:lnTo>
                  <a:pt x="21110" y="1605760"/>
                </a:lnTo>
                <a:lnTo>
                  <a:pt x="28617" y="1559730"/>
                </a:lnTo>
                <a:lnTo>
                  <a:pt x="37227" y="1514079"/>
                </a:lnTo>
                <a:lnTo>
                  <a:pt x="46924" y="1468821"/>
                </a:lnTo>
                <a:lnTo>
                  <a:pt x="57695" y="1423972"/>
                </a:lnTo>
                <a:lnTo>
                  <a:pt x="69525" y="1379545"/>
                </a:lnTo>
                <a:lnTo>
                  <a:pt x="82401" y="1335555"/>
                </a:lnTo>
                <a:lnTo>
                  <a:pt x="96308" y="1292015"/>
                </a:lnTo>
                <a:lnTo>
                  <a:pt x="111232" y="1248939"/>
                </a:lnTo>
                <a:lnTo>
                  <a:pt x="127159" y="1206342"/>
                </a:lnTo>
                <a:lnTo>
                  <a:pt x="144074" y="1164239"/>
                </a:lnTo>
                <a:lnTo>
                  <a:pt x="161964" y="1122642"/>
                </a:lnTo>
                <a:lnTo>
                  <a:pt x="180815" y="1081567"/>
                </a:lnTo>
                <a:lnTo>
                  <a:pt x="200611" y="1041027"/>
                </a:lnTo>
                <a:lnTo>
                  <a:pt x="221340" y="1001037"/>
                </a:lnTo>
                <a:lnTo>
                  <a:pt x="242986" y="961611"/>
                </a:lnTo>
                <a:lnTo>
                  <a:pt x="265536" y="922762"/>
                </a:lnTo>
                <a:lnTo>
                  <a:pt x="288976" y="884506"/>
                </a:lnTo>
                <a:lnTo>
                  <a:pt x="313291" y="846856"/>
                </a:lnTo>
                <a:lnTo>
                  <a:pt x="338467" y="809827"/>
                </a:lnTo>
                <a:lnTo>
                  <a:pt x="364491" y="773432"/>
                </a:lnTo>
                <a:lnTo>
                  <a:pt x="391347" y="737685"/>
                </a:lnTo>
                <a:lnTo>
                  <a:pt x="419022" y="702602"/>
                </a:lnTo>
                <a:lnTo>
                  <a:pt x="447501" y="668196"/>
                </a:lnTo>
                <a:lnTo>
                  <a:pt x="476771" y="634481"/>
                </a:lnTo>
                <a:lnTo>
                  <a:pt x="506817" y="601472"/>
                </a:lnTo>
                <a:lnTo>
                  <a:pt x="537626" y="569182"/>
                </a:lnTo>
                <a:lnTo>
                  <a:pt x="569182" y="537626"/>
                </a:lnTo>
                <a:lnTo>
                  <a:pt x="601472" y="506818"/>
                </a:lnTo>
                <a:lnTo>
                  <a:pt x="634481" y="476771"/>
                </a:lnTo>
                <a:lnTo>
                  <a:pt x="668196" y="447502"/>
                </a:lnTo>
                <a:lnTo>
                  <a:pt x="702602" y="419022"/>
                </a:lnTo>
                <a:lnTo>
                  <a:pt x="737685" y="391347"/>
                </a:lnTo>
                <a:lnTo>
                  <a:pt x="773431" y="364491"/>
                </a:lnTo>
                <a:lnTo>
                  <a:pt x="809826" y="338468"/>
                </a:lnTo>
                <a:lnTo>
                  <a:pt x="846856" y="313291"/>
                </a:lnTo>
                <a:lnTo>
                  <a:pt x="884506" y="288976"/>
                </a:lnTo>
                <a:lnTo>
                  <a:pt x="922762" y="265537"/>
                </a:lnTo>
                <a:lnTo>
                  <a:pt x="961611" y="242986"/>
                </a:lnTo>
                <a:lnTo>
                  <a:pt x="1001037" y="221340"/>
                </a:lnTo>
                <a:lnTo>
                  <a:pt x="1041027" y="200611"/>
                </a:lnTo>
                <a:lnTo>
                  <a:pt x="1081567" y="180815"/>
                </a:lnTo>
                <a:lnTo>
                  <a:pt x="1122642" y="161964"/>
                </a:lnTo>
                <a:lnTo>
                  <a:pt x="1164239" y="144074"/>
                </a:lnTo>
                <a:lnTo>
                  <a:pt x="1206342" y="127159"/>
                </a:lnTo>
                <a:lnTo>
                  <a:pt x="1248939" y="111232"/>
                </a:lnTo>
                <a:lnTo>
                  <a:pt x="1292014" y="96308"/>
                </a:lnTo>
                <a:lnTo>
                  <a:pt x="1335555" y="82401"/>
                </a:lnTo>
                <a:lnTo>
                  <a:pt x="1379545" y="69525"/>
                </a:lnTo>
                <a:lnTo>
                  <a:pt x="1423972" y="57695"/>
                </a:lnTo>
                <a:lnTo>
                  <a:pt x="1468821" y="46924"/>
                </a:lnTo>
                <a:lnTo>
                  <a:pt x="1514078" y="37227"/>
                </a:lnTo>
                <a:lnTo>
                  <a:pt x="1559729" y="28617"/>
                </a:lnTo>
                <a:lnTo>
                  <a:pt x="1605760" y="21110"/>
                </a:lnTo>
                <a:lnTo>
                  <a:pt x="1652156" y="14718"/>
                </a:lnTo>
                <a:lnTo>
                  <a:pt x="1698904" y="9457"/>
                </a:lnTo>
                <a:lnTo>
                  <a:pt x="1745988" y="5341"/>
                </a:lnTo>
                <a:lnTo>
                  <a:pt x="1793396" y="2383"/>
                </a:lnTo>
                <a:lnTo>
                  <a:pt x="1841113" y="598"/>
                </a:lnTo>
                <a:lnTo>
                  <a:pt x="1889132" y="0"/>
                </a:lnTo>
                <a:lnTo>
                  <a:pt x="1937135" y="598"/>
                </a:lnTo>
                <a:lnTo>
                  <a:pt x="1984852" y="2383"/>
                </a:lnTo>
                <a:lnTo>
                  <a:pt x="2032260" y="5341"/>
                </a:lnTo>
                <a:lnTo>
                  <a:pt x="2079344" y="9457"/>
                </a:lnTo>
                <a:lnTo>
                  <a:pt x="2126092" y="14718"/>
                </a:lnTo>
                <a:lnTo>
                  <a:pt x="2172488" y="21110"/>
                </a:lnTo>
                <a:lnTo>
                  <a:pt x="2218519" y="28617"/>
                </a:lnTo>
                <a:lnTo>
                  <a:pt x="2264169" y="37227"/>
                </a:lnTo>
                <a:lnTo>
                  <a:pt x="2309427" y="46924"/>
                </a:lnTo>
                <a:lnTo>
                  <a:pt x="2354276" y="57695"/>
                </a:lnTo>
                <a:lnTo>
                  <a:pt x="2398703" y="69525"/>
                </a:lnTo>
                <a:lnTo>
                  <a:pt x="2442693" y="82401"/>
                </a:lnTo>
                <a:lnTo>
                  <a:pt x="2486233" y="96308"/>
                </a:lnTo>
                <a:lnTo>
                  <a:pt x="2529309" y="111232"/>
                </a:lnTo>
                <a:lnTo>
                  <a:pt x="2571906" y="127159"/>
                </a:lnTo>
                <a:lnTo>
                  <a:pt x="2614009" y="144074"/>
                </a:lnTo>
                <a:lnTo>
                  <a:pt x="2655606" y="161964"/>
                </a:lnTo>
                <a:lnTo>
                  <a:pt x="2696681" y="180815"/>
                </a:lnTo>
                <a:lnTo>
                  <a:pt x="2737221" y="200611"/>
                </a:lnTo>
                <a:lnTo>
                  <a:pt x="2777211" y="221340"/>
                </a:lnTo>
                <a:lnTo>
                  <a:pt x="2816637" y="242986"/>
                </a:lnTo>
                <a:lnTo>
                  <a:pt x="2855486" y="265537"/>
                </a:lnTo>
                <a:lnTo>
                  <a:pt x="2893742" y="288976"/>
                </a:lnTo>
                <a:lnTo>
                  <a:pt x="2931392" y="313291"/>
                </a:lnTo>
                <a:lnTo>
                  <a:pt x="2968791" y="338732"/>
                </a:lnTo>
                <a:lnTo>
                  <a:pt x="2968791" y="2623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54997"/>
            <a:ext cx="7389495" cy="6200140"/>
          </a:xfrm>
          <a:custGeom>
            <a:avLst/>
            <a:gdLst/>
            <a:ahLst/>
            <a:cxnLst/>
            <a:rect l="l" t="t" r="r" b="b"/>
            <a:pathLst>
              <a:path w="7389495" h="6200140">
                <a:moveTo>
                  <a:pt x="687933" y="3621671"/>
                </a:moveTo>
                <a:lnTo>
                  <a:pt x="686816" y="3572726"/>
                </a:lnTo>
                <a:lnTo>
                  <a:pt x="683475" y="3524173"/>
                </a:lnTo>
                <a:lnTo>
                  <a:pt x="677926" y="3476079"/>
                </a:lnTo>
                <a:lnTo>
                  <a:pt x="670204" y="3428517"/>
                </a:lnTo>
                <a:lnTo>
                  <a:pt x="660323" y="3381540"/>
                </a:lnTo>
                <a:lnTo>
                  <a:pt x="648322" y="3335197"/>
                </a:lnTo>
                <a:lnTo>
                  <a:pt x="634212" y="3289566"/>
                </a:lnTo>
                <a:lnTo>
                  <a:pt x="618020" y="3244685"/>
                </a:lnTo>
                <a:lnTo>
                  <a:pt x="599782" y="3200628"/>
                </a:lnTo>
                <a:lnTo>
                  <a:pt x="579501" y="3157436"/>
                </a:lnTo>
                <a:lnTo>
                  <a:pt x="557225" y="3115195"/>
                </a:lnTo>
                <a:lnTo>
                  <a:pt x="532968" y="3073946"/>
                </a:lnTo>
                <a:lnTo>
                  <a:pt x="506755" y="3033750"/>
                </a:lnTo>
                <a:lnTo>
                  <a:pt x="478599" y="2994672"/>
                </a:lnTo>
                <a:lnTo>
                  <a:pt x="448551" y="2956763"/>
                </a:lnTo>
                <a:lnTo>
                  <a:pt x="416610" y="2920085"/>
                </a:lnTo>
                <a:lnTo>
                  <a:pt x="382803" y="2884690"/>
                </a:lnTo>
                <a:lnTo>
                  <a:pt x="347421" y="2850896"/>
                </a:lnTo>
                <a:lnTo>
                  <a:pt x="310743" y="2818955"/>
                </a:lnTo>
                <a:lnTo>
                  <a:pt x="272834" y="2788894"/>
                </a:lnTo>
                <a:lnTo>
                  <a:pt x="233756" y="2760751"/>
                </a:lnTo>
                <a:lnTo>
                  <a:pt x="193560" y="2734538"/>
                </a:lnTo>
                <a:lnTo>
                  <a:pt x="152311" y="2710269"/>
                </a:lnTo>
                <a:lnTo>
                  <a:pt x="110058" y="2687993"/>
                </a:lnTo>
                <a:lnTo>
                  <a:pt x="66878" y="2667724"/>
                </a:lnTo>
                <a:lnTo>
                  <a:pt x="22821" y="2649486"/>
                </a:lnTo>
                <a:lnTo>
                  <a:pt x="0" y="2641244"/>
                </a:lnTo>
                <a:lnTo>
                  <a:pt x="0" y="2713507"/>
                </a:lnTo>
                <a:lnTo>
                  <a:pt x="42176" y="2730931"/>
                </a:lnTo>
                <a:lnTo>
                  <a:pt x="87820" y="2752674"/>
                </a:lnTo>
                <a:lnTo>
                  <a:pt x="132334" y="2776829"/>
                </a:lnTo>
                <a:lnTo>
                  <a:pt x="175615" y="2803347"/>
                </a:lnTo>
                <a:lnTo>
                  <a:pt x="217589" y="2832227"/>
                </a:lnTo>
                <a:lnTo>
                  <a:pt x="258178" y="2863418"/>
                </a:lnTo>
                <a:lnTo>
                  <a:pt x="297307" y="2896895"/>
                </a:lnTo>
                <a:lnTo>
                  <a:pt x="334873" y="2932633"/>
                </a:lnTo>
                <a:lnTo>
                  <a:pt x="370535" y="2970276"/>
                </a:lnTo>
                <a:lnTo>
                  <a:pt x="403961" y="3009442"/>
                </a:lnTo>
                <a:lnTo>
                  <a:pt x="435114" y="3050070"/>
                </a:lnTo>
                <a:lnTo>
                  <a:pt x="463969" y="3092069"/>
                </a:lnTo>
                <a:lnTo>
                  <a:pt x="490486" y="3135363"/>
                </a:lnTo>
                <a:lnTo>
                  <a:pt x="514642" y="3179851"/>
                </a:lnTo>
                <a:lnTo>
                  <a:pt x="536397" y="3225495"/>
                </a:lnTo>
                <a:lnTo>
                  <a:pt x="555726" y="3272167"/>
                </a:lnTo>
                <a:lnTo>
                  <a:pt x="572566" y="3319830"/>
                </a:lnTo>
                <a:lnTo>
                  <a:pt x="586917" y="3368370"/>
                </a:lnTo>
                <a:lnTo>
                  <a:pt x="598741" y="3417735"/>
                </a:lnTo>
                <a:lnTo>
                  <a:pt x="607987" y="3467824"/>
                </a:lnTo>
                <a:lnTo>
                  <a:pt x="614629" y="3518560"/>
                </a:lnTo>
                <a:lnTo>
                  <a:pt x="618642" y="3569868"/>
                </a:lnTo>
                <a:lnTo>
                  <a:pt x="619988" y="3621671"/>
                </a:lnTo>
                <a:lnTo>
                  <a:pt x="618794" y="3670236"/>
                </a:lnTo>
                <a:lnTo>
                  <a:pt x="615251" y="3718191"/>
                </a:lnTo>
                <a:lnTo>
                  <a:pt x="609409" y="3765473"/>
                </a:lnTo>
                <a:lnTo>
                  <a:pt x="601332" y="3812032"/>
                </a:lnTo>
                <a:lnTo>
                  <a:pt x="591070" y="3857815"/>
                </a:lnTo>
                <a:lnTo>
                  <a:pt x="578688" y="3902773"/>
                </a:lnTo>
                <a:lnTo>
                  <a:pt x="564235" y="3946829"/>
                </a:lnTo>
                <a:lnTo>
                  <a:pt x="547763" y="3989946"/>
                </a:lnTo>
                <a:lnTo>
                  <a:pt x="529336" y="4032059"/>
                </a:lnTo>
                <a:lnTo>
                  <a:pt x="509003" y="4073106"/>
                </a:lnTo>
                <a:lnTo>
                  <a:pt x="486829" y="4113047"/>
                </a:lnTo>
                <a:lnTo>
                  <a:pt x="462876" y="4151807"/>
                </a:lnTo>
                <a:lnTo>
                  <a:pt x="437172" y="4189349"/>
                </a:lnTo>
                <a:lnTo>
                  <a:pt x="409803" y="4225595"/>
                </a:lnTo>
                <a:lnTo>
                  <a:pt x="380809" y="4260520"/>
                </a:lnTo>
                <a:lnTo>
                  <a:pt x="350253" y="4294035"/>
                </a:lnTo>
                <a:lnTo>
                  <a:pt x="318185" y="4326102"/>
                </a:lnTo>
                <a:lnTo>
                  <a:pt x="284670" y="4356659"/>
                </a:lnTo>
                <a:lnTo>
                  <a:pt x="249745" y="4385653"/>
                </a:lnTo>
                <a:lnTo>
                  <a:pt x="213499" y="4413021"/>
                </a:lnTo>
                <a:lnTo>
                  <a:pt x="175958" y="4438726"/>
                </a:lnTo>
                <a:lnTo>
                  <a:pt x="137198" y="4462678"/>
                </a:lnTo>
                <a:lnTo>
                  <a:pt x="97256" y="4484852"/>
                </a:lnTo>
                <a:lnTo>
                  <a:pt x="56210" y="4505185"/>
                </a:lnTo>
                <a:lnTo>
                  <a:pt x="14097" y="4523613"/>
                </a:lnTo>
                <a:lnTo>
                  <a:pt x="0" y="4528998"/>
                </a:lnTo>
                <a:lnTo>
                  <a:pt x="0" y="4601705"/>
                </a:lnTo>
                <a:lnTo>
                  <a:pt x="51168" y="4581791"/>
                </a:lnTo>
                <a:lnTo>
                  <a:pt x="92240" y="4563326"/>
                </a:lnTo>
                <a:lnTo>
                  <a:pt x="132372" y="4543171"/>
                </a:lnTo>
                <a:lnTo>
                  <a:pt x="171488" y="4521352"/>
                </a:lnTo>
                <a:lnTo>
                  <a:pt x="209550" y="4497921"/>
                </a:lnTo>
                <a:lnTo>
                  <a:pt x="246507" y="4472940"/>
                </a:lnTo>
                <a:lnTo>
                  <a:pt x="282321" y="4446435"/>
                </a:lnTo>
                <a:lnTo>
                  <a:pt x="316953" y="4418457"/>
                </a:lnTo>
                <a:lnTo>
                  <a:pt x="350342" y="4389069"/>
                </a:lnTo>
                <a:lnTo>
                  <a:pt x="382447" y="4358297"/>
                </a:lnTo>
                <a:lnTo>
                  <a:pt x="413219" y="4326191"/>
                </a:lnTo>
                <a:lnTo>
                  <a:pt x="442607" y="4292803"/>
                </a:lnTo>
                <a:lnTo>
                  <a:pt x="470585" y="4258170"/>
                </a:lnTo>
                <a:lnTo>
                  <a:pt x="497090" y="4222356"/>
                </a:lnTo>
                <a:lnTo>
                  <a:pt x="522071" y="4185399"/>
                </a:lnTo>
                <a:lnTo>
                  <a:pt x="545503" y="4147337"/>
                </a:lnTo>
                <a:lnTo>
                  <a:pt x="567321" y="4108221"/>
                </a:lnTo>
                <a:lnTo>
                  <a:pt x="587476" y="4068089"/>
                </a:lnTo>
                <a:lnTo>
                  <a:pt x="605942" y="4027017"/>
                </a:lnTo>
                <a:lnTo>
                  <a:pt x="622655" y="3985018"/>
                </a:lnTo>
                <a:lnTo>
                  <a:pt x="637578" y="3942156"/>
                </a:lnTo>
                <a:lnTo>
                  <a:pt x="650659" y="3898468"/>
                </a:lnTo>
                <a:lnTo>
                  <a:pt x="661860" y="3854005"/>
                </a:lnTo>
                <a:lnTo>
                  <a:pt x="671118" y="3808806"/>
                </a:lnTo>
                <a:lnTo>
                  <a:pt x="678408" y="3762933"/>
                </a:lnTo>
                <a:lnTo>
                  <a:pt x="683679" y="3716426"/>
                </a:lnTo>
                <a:lnTo>
                  <a:pt x="686866" y="3669322"/>
                </a:lnTo>
                <a:lnTo>
                  <a:pt x="687933" y="3621671"/>
                </a:lnTo>
                <a:close/>
              </a:path>
              <a:path w="7389495" h="6200140">
                <a:moveTo>
                  <a:pt x="1223429" y="5695112"/>
                </a:moveTo>
                <a:lnTo>
                  <a:pt x="1221117" y="5646534"/>
                </a:lnTo>
                <a:lnTo>
                  <a:pt x="1214335" y="5599265"/>
                </a:lnTo>
                <a:lnTo>
                  <a:pt x="1203274" y="5553507"/>
                </a:lnTo>
                <a:lnTo>
                  <a:pt x="1188173" y="5509488"/>
                </a:lnTo>
                <a:lnTo>
                  <a:pt x="1169225" y="5467401"/>
                </a:lnTo>
                <a:lnTo>
                  <a:pt x="1146644" y="5427472"/>
                </a:lnTo>
                <a:lnTo>
                  <a:pt x="1120648" y="5389905"/>
                </a:lnTo>
                <a:lnTo>
                  <a:pt x="1091438" y="5354917"/>
                </a:lnTo>
                <a:lnTo>
                  <a:pt x="1059230" y="5322709"/>
                </a:lnTo>
                <a:lnTo>
                  <a:pt x="1024229" y="5293499"/>
                </a:lnTo>
                <a:lnTo>
                  <a:pt x="986663" y="5267490"/>
                </a:lnTo>
                <a:lnTo>
                  <a:pt x="946734" y="5244909"/>
                </a:lnTo>
                <a:lnTo>
                  <a:pt x="904646" y="5225961"/>
                </a:lnTo>
                <a:lnTo>
                  <a:pt x="860628" y="5210861"/>
                </a:lnTo>
                <a:lnTo>
                  <a:pt x="814870" y="5199812"/>
                </a:lnTo>
                <a:lnTo>
                  <a:pt x="767600" y="5193017"/>
                </a:lnTo>
                <a:lnTo>
                  <a:pt x="719023" y="5190706"/>
                </a:lnTo>
                <a:lnTo>
                  <a:pt x="670445" y="5193017"/>
                </a:lnTo>
                <a:lnTo>
                  <a:pt x="623176" y="5199812"/>
                </a:lnTo>
                <a:lnTo>
                  <a:pt x="577430" y="5210861"/>
                </a:lnTo>
                <a:lnTo>
                  <a:pt x="533400" y="5225961"/>
                </a:lnTo>
                <a:lnTo>
                  <a:pt x="491312" y="5244909"/>
                </a:lnTo>
                <a:lnTo>
                  <a:pt x="451383" y="5267490"/>
                </a:lnTo>
                <a:lnTo>
                  <a:pt x="413816" y="5293499"/>
                </a:lnTo>
                <a:lnTo>
                  <a:pt x="378828" y="5322709"/>
                </a:lnTo>
                <a:lnTo>
                  <a:pt x="346621" y="5354917"/>
                </a:lnTo>
                <a:lnTo>
                  <a:pt x="317411" y="5389905"/>
                </a:lnTo>
                <a:lnTo>
                  <a:pt x="291401" y="5427472"/>
                </a:lnTo>
                <a:lnTo>
                  <a:pt x="268820" y="5467401"/>
                </a:lnTo>
                <a:lnTo>
                  <a:pt x="249872" y="5509488"/>
                </a:lnTo>
                <a:lnTo>
                  <a:pt x="234772" y="5553507"/>
                </a:lnTo>
                <a:lnTo>
                  <a:pt x="223723" y="5599265"/>
                </a:lnTo>
                <a:lnTo>
                  <a:pt x="216928" y="5646534"/>
                </a:lnTo>
                <a:lnTo>
                  <a:pt x="214630" y="5695112"/>
                </a:lnTo>
                <a:lnTo>
                  <a:pt x="216928" y="5743689"/>
                </a:lnTo>
                <a:lnTo>
                  <a:pt x="223723" y="5790958"/>
                </a:lnTo>
                <a:lnTo>
                  <a:pt x="234772" y="5836717"/>
                </a:lnTo>
                <a:lnTo>
                  <a:pt x="249872" y="5880735"/>
                </a:lnTo>
                <a:lnTo>
                  <a:pt x="268820" y="5922823"/>
                </a:lnTo>
                <a:lnTo>
                  <a:pt x="291401" y="5962751"/>
                </a:lnTo>
                <a:lnTo>
                  <a:pt x="317411" y="6000318"/>
                </a:lnTo>
                <a:lnTo>
                  <a:pt x="346621" y="6035306"/>
                </a:lnTo>
                <a:lnTo>
                  <a:pt x="378828" y="6067514"/>
                </a:lnTo>
                <a:lnTo>
                  <a:pt x="413816" y="6096724"/>
                </a:lnTo>
                <a:lnTo>
                  <a:pt x="451383" y="6122733"/>
                </a:lnTo>
                <a:lnTo>
                  <a:pt x="491312" y="6145314"/>
                </a:lnTo>
                <a:lnTo>
                  <a:pt x="533400" y="6164262"/>
                </a:lnTo>
                <a:lnTo>
                  <a:pt x="577430" y="6179363"/>
                </a:lnTo>
                <a:lnTo>
                  <a:pt x="623176" y="6190424"/>
                </a:lnTo>
                <a:lnTo>
                  <a:pt x="670445" y="6197206"/>
                </a:lnTo>
                <a:lnTo>
                  <a:pt x="719023" y="6199517"/>
                </a:lnTo>
                <a:lnTo>
                  <a:pt x="767600" y="6197206"/>
                </a:lnTo>
                <a:lnTo>
                  <a:pt x="814870" y="6190424"/>
                </a:lnTo>
                <a:lnTo>
                  <a:pt x="860628" y="6179363"/>
                </a:lnTo>
                <a:lnTo>
                  <a:pt x="904646" y="6164262"/>
                </a:lnTo>
                <a:lnTo>
                  <a:pt x="946734" y="6145314"/>
                </a:lnTo>
                <a:lnTo>
                  <a:pt x="986663" y="6122733"/>
                </a:lnTo>
                <a:lnTo>
                  <a:pt x="1024229" y="6096724"/>
                </a:lnTo>
                <a:lnTo>
                  <a:pt x="1059230" y="6067514"/>
                </a:lnTo>
                <a:lnTo>
                  <a:pt x="1091438" y="6035306"/>
                </a:lnTo>
                <a:lnTo>
                  <a:pt x="1120648" y="6000318"/>
                </a:lnTo>
                <a:lnTo>
                  <a:pt x="1146644" y="5962751"/>
                </a:lnTo>
                <a:lnTo>
                  <a:pt x="1169225" y="5922823"/>
                </a:lnTo>
                <a:lnTo>
                  <a:pt x="1188173" y="5880735"/>
                </a:lnTo>
                <a:lnTo>
                  <a:pt x="1203274" y="5836717"/>
                </a:lnTo>
                <a:lnTo>
                  <a:pt x="1214335" y="5790958"/>
                </a:lnTo>
                <a:lnTo>
                  <a:pt x="1221117" y="5743689"/>
                </a:lnTo>
                <a:lnTo>
                  <a:pt x="1223429" y="5695112"/>
                </a:lnTo>
                <a:close/>
              </a:path>
              <a:path w="7389495" h="6200140">
                <a:moveTo>
                  <a:pt x="1835797" y="1309370"/>
                </a:moveTo>
                <a:lnTo>
                  <a:pt x="1830514" y="1263548"/>
                </a:lnTo>
                <a:lnTo>
                  <a:pt x="1815477" y="1221473"/>
                </a:lnTo>
                <a:lnTo>
                  <a:pt x="1791893" y="1184363"/>
                </a:lnTo>
                <a:lnTo>
                  <a:pt x="1760943" y="1153414"/>
                </a:lnTo>
                <a:lnTo>
                  <a:pt x="1723834" y="1129830"/>
                </a:lnTo>
                <a:lnTo>
                  <a:pt x="1681772" y="1114793"/>
                </a:lnTo>
                <a:lnTo>
                  <a:pt x="1635937" y="1109510"/>
                </a:lnTo>
                <a:lnTo>
                  <a:pt x="1590116" y="1114793"/>
                </a:lnTo>
                <a:lnTo>
                  <a:pt x="1548053" y="1129830"/>
                </a:lnTo>
                <a:lnTo>
                  <a:pt x="1510944" y="1153414"/>
                </a:lnTo>
                <a:lnTo>
                  <a:pt x="1479994" y="1184363"/>
                </a:lnTo>
                <a:lnTo>
                  <a:pt x="1456397" y="1221473"/>
                </a:lnTo>
                <a:lnTo>
                  <a:pt x="1441361" y="1263548"/>
                </a:lnTo>
                <a:lnTo>
                  <a:pt x="1436077" y="1309370"/>
                </a:lnTo>
                <a:lnTo>
                  <a:pt x="1441361" y="1355191"/>
                </a:lnTo>
                <a:lnTo>
                  <a:pt x="1456397" y="1397266"/>
                </a:lnTo>
                <a:lnTo>
                  <a:pt x="1479994" y="1434376"/>
                </a:lnTo>
                <a:lnTo>
                  <a:pt x="1510944" y="1465326"/>
                </a:lnTo>
                <a:lnTo>
                  <a:pt x="1548053" y="1488909"/>
                </a:lnTo>
                <a:lnTo>
                  <a:pt x="1590116" y="1503946"/>
                </a:lnTo>
                <a:lnTo>
                  <a:pt x="1635937" y="1509229"/>
                </a:lnTo>
                <a:lnTo>
                  <a:pt x="1681772" y="1503946"/>
                </a:lnTo>
                <a:lnTo>
                  <a:pt x="1723834" y="1488909"/>
                </a:lnTo>
                <a:lnTo>
                  <a:pt x="1760943" y="1465326"/>
                </a:lnTo>
                <a:lnTo>
                  <a:pt x="1791893" y="1434376"/>
                </a:lnTo>
                <a:lnTo>
                  <a:pt x="1815477" y="1397266"/>
                </a:lnTo>
                <a:lnTo>
                  <a:pt x="1830514" y="1355191"/>
                </a:lnTo>
                <a:lnTo>
                  <a:pt x="1835797" y="1309370"/>
                </a:lnTo>
                <a:close/>
              </a:path>
              <a:path w="7389495" h="6200140">
                <a:moveTo>
                  <a:pt x="5355412" y="342620"/>
                </a:moveTo>
                <a:lnTo>
                  <a:pt x="5351183" y="288467"/>
                </a:lnTo>
                <a:lnTo>
                  <a:pt x="5338724" y="236410"/>
                </a:lnTo>
                <a:lnTo>
                  <a:pt x="5333073" y="222758"/>
                </a:lnTo>
                <a:lnTo>
                  <a:pt x="5333073" y="342620"/>
                </a:lnTo>
                <a:lnTo>
                  <a:pt x="5329593" y="389890"/>
                </a:lnTo>
                <a:lnTo>
                  <a:pt x="5319496" y="435025"/>
                </a:lnTo>
                <a:lnTo>
                  <a:pt x="5303266" y="477532"/>
                </a:lnTo>
                <a:lnTo>
                  <a:pt x="5281409" y="516902"/>
                </a:lnTo>
                <a:lnTo>
                  <a:pt x="5254434" y="552640"/>
                </a:lnTo>
                <a:lnTo>
                  <a:pt x="5222824" y="584250"/>
                </a:lnTo>
                <a:lnTo>
                  <a:pt x="5187086" y="611238"/>
                </a:lnTo>
                <a:lnTo>
                  <a:pt x="5147716" y="633082"/>
                </a:lnTo>
                <a:lnTo>
                  <a:pt x="5105209" y="649312"/>
                </a:lnTo>
                <a:lnTo>
                  <a:pt x="5060073" y="659409"/>
                </a:lnTo>
                <a:lnTo>
                  <a:pt x="5012791" y="662889"/>
                </a:lnTo>
                <a:lnTo>
                  <a:pt x="4965522" y="659409"/>
                </a:lnTo>
                <a:lnTo>
                  <a:pt x="4920386" y="649312"/>
                </a:lnTo>
                <a:lnTo>
                  <a:pt x="4877879" y="633082"/>
                </a:lnTo>
                <a:lnTo>
                  <a:pt x="4838509" y="611238"/>
                </a:lnTo>
                <a:lnTo>
                  <a:pt x="4802771" y="584250"/>
                </a:lnTo>
                <a:lnTo>
                  <a:pt x="4771161" y="552640"/>
                </a:lnTo>
                <a:lnTo>
                  <a:pt x="4744186" y="516902"/>
                </a:lnTo>
                <a:lnTo>
                  <a:pt x="4722330" y="477532"/>
                </a:lnTo>
                <a:lnTo>
                  <a:pt x="4706099" y="435025"/>
                </a:lnTo>
                <a:lnTo>
                  <a:pt x="4696003" y="389890"/>
                </a:lnTo>
                <a:lnTo>
                  <a:pt x="4692523" y="342620"/>
                </a:lnTo>
                <a:lnTo>
                  <a:pt x="4696003" y="295338"/>
                </a:lnTo>
                <a:lnTo>
                  <a:pt x="4706099" y="250202"/>
                </a:lnTo>
                <a:lnTo>
                  <a:pt x="4722330" y="207695"/>
                </a:lnTo>
                <a:lnTo>
                  <a:pt x="4744186" y="168325"/>
                </a:lnTo>
                <a:lnTo>
                  <a:pt x="4771161" y="132588"/>
                </a:lnTo>
                <a:lnTo>
                  <a:pt x="4802771" y="100977"/>
                </a:lnTo>
                <a:lnTo>
                  <a:pt x="4838509" y="74002"/>
                </a:lnTo>
                <a:lnTo>
                  <a:pt x="4877879" y="52146"/>
                </a:lnTo>
                <a:lnTo>
                  <a:pt x="4920386" y="35915"/>
                </a:lnTo>
                <a:lnTo>
                  <a:pt x="4965522" y="25819"/>
                </a:lnTo>
                <a:lnTo>
                  <a:pt x="5012791" y="22339"/>
                </a:lnTo>
                <a:lnTo>
                  <a:pt x="5063388" y="26276"/>
                </a:lnTo>
                <a:lnTo>
                  <a:pt x="5112080" y="37896"/>
                </a:lnTo>
                <a:lnTo>
                  <a:pt x="5158117" y="56921"/>
                </a:lnTo>
                <a:lnTo>
                  <a:pt x="5200777" y="83070"/>
                </a:lnTo>
                <a:lnTo>
                  <a:pt x="5239334" y="116078"/>
                </a:lnTo>
                <a:lnTo>
                  <a:pt x="5272290" y="154686"/>
                </a:lnTo>
                <a:lnTo>
                  <a:pt x="5298440" y="197358"/>
                </a:lnTo>
                <a:lnTo>
                  <a:pt x="5317477" y="243382"/>
                </a:lnTo>
                <a:lnTo>
                  <a:pt x="5329123" y="292036"/>
                </a:lnTo>
                <a:lnTo>
                  <a:pt x="5333073" y="342620"/>
                </a:lnTo>
                <a:lnTo>
                  <a:pt x="5333073" y="222758"/>
                </a:lnTo>
                <a:lnTo>
                  <a:pt x="5318353" y="187185"/>
                </a:lnTo>
                <a:lnTo>
                  <a:pt x="5290363" y="141566"/>
                </a:lnTo>
                <a:lnTo>
                  <a:pt x="5255095" y="100317"/>
                </a:lnTo>
                <a:lnTo>
                  <a:pt x="5213845" y="65049"/>
                </a:lnTo>
                <a:lnTo>
                  <a:pt x="5168227" y="37058"/>
                </a:lnTo>
                <a:lnTo>
                  <a:pt x="5132667" y="22339"/>
                </a:lnTo>
                <a:lnTo>
                  <a:pt x="5066944" y="4229"/>
                </a:lnTo>
                <a:lnTo>
                  <a:pt x="5012791" y="0"/>
                </a:lnTo>
                <a:lnTo>
                  <a:pt x="4966386" y="3136"/>
                </a:lnTo>
                <a:lnTo>
                  <a:pt x="4921847" y="12255"/>
                </a:lnTo>
                <a:lnTo>
                  <a:pt x="4879594" y="26962"/>
                </a:lnTo>
                <a:lnTo>
                  <a:pt x="4840046" y="46837"/>
                </a:lnTo>
                <a:lnTo>
                  <a:pt x="4803597" y="71462"/>
                </a:lnTo>
                <a:lnTo>
                  <a:pt x="4770679" y="100444"/>
                </a:lnTo>
                <a:lnTo>
                  <a:pt x="4741684" y="133350"/>
                </a:lnTo>
                <a:lnTo>
                  <a:pt x="4717046" y="169799"/>
                </a:lnTo>
                <a:lnTo>
                  <a:pt x="4697158" y="209359"/>
                </a:lnTo>
                <a:lnTo>
                  <a:pt x="4682452" y="251612"/>
                </a:lnTo>
                <a:lnTo>
                  <a:pt x="4673320" y="296176"/>
                </a:lnTo>
                <a:lnTo>
                  <a:pt x="4670183" y="342620"/>
                </a:lnTo>
                <a:lnTo>
                  <a:pt x="4673320" y="389051"/>
                </a:lnTo>
                <a:lnTo>
                  <a:pt x="4682439" y="433616"/>
                </a:lnTo>
                <a:lnTo>
                  <a:pt x="4697146" y="475881"/>
                </a:lnTo>
                <a:lnTo>
                  <a:pt x="4717008" y="515429"/>
                </a:lnTo>
                <a:lnTo>
                  <a:pt x="4741646" y="551878"/>
                </a:lnTo>
                <a:lnTo>
                  <a:pt x="4770628" y="584796"/>
                </a:lnTo>
                <a:lnTo>
                  <a:pt x="4803533" y="613765"/>
                </a:lnTo>
                <a:lnTo>
                  <a:pt x="4839982" y="638403"/>
                </a:lnTo>
                <a:lnTo>
                  <a:pt x="4879530" y="658266"/>
                </a:lnTo>
                <a:lnTo>
                  <a:pt x="4921796" y="672973"/>
                </a:lnTo>
                <a:lnTo>
                  <a:pt x="4966360" y="682091"/>
                </a:lnTo>
                <a:lnTo>
                  <a:pt x="5012791" y="685228"/>
                </a:lnTo>
                <a:lnTo>
                  <a:pt x="5059235" y="682091"/>
                </a:lnTo>
                <a:lnTo>
                  <a:pt x="5103800" y="672973"/>
                </a:lnTo>
                <a:lnTo>
                  <a:pt x="5146052" y="658266"/>
                </a:lnTo>
                <a:lnTo>
                  <a:pt x="5185613" y="638403"/>
                </a:lnTo>
                <a:lnTo>
                  <a:pt x="5222062" y="613765"/>
                </a:lnTo>
                <a:lnTo>
                  <a:pt x="5254968" y="584796"/>
                </a:lnTo>
                <a:lnTo>
                  <a:pt x="5283949" y="551878"/>
                </a:lnTo>
                <a:lnTo>
                  <a:pt x="5308587" y="515429"/>
                </a:lnTo>
                <a:lnTo>
                  <a:pt x="5328450" y="475881"/>
                </a:lnTo>
                <a:lnTo>
                  <a:pt x="5343156" y="433616"/>
                </a:lnTo>
                <a:lnTo>
                  <a:pt x="5352275" y="389051"/>
                </a:lnTo>
                <a:lnTo>
                  <a:pt x="5355412" y="342620"/>
                </a:lnTo>
                <a:close/>
              </a:path>
              <a:path w="7389495" h="6200140">
                <a:moveTo>
                  <a:pt x="7389127" y="1298371"/>
                </a:moveTo>
                <a:lnTo>
                  <a:pt x="7387780" y="1250035"/>
                </a:lnTo>
                <a:lnTo>
                  <a:pt x="7383780" y="1202410"/>
                </a:lnTo>
                <a:lnTo>
                  <a:pt x="7377214" y="1155560"/>
                </a:lnTo>
                <a:lnTo>
                  <a:pt x="7368133" y="1109560"/>
                </a:lnTo>
                <a:lnTo>
                  <a:pt x="7356615" y="1064488"/>
                </a:lnTo>
                <a:lnTo>
                  <a:pt x="7342746" y="1020419"/>
                </a:lnTo>
                <a:lnTo>
                  <a:pt x="7326579" y="977404"/>
                </a:lnTo>
                <a:lnTo>
                  <a:pt x="7308202" y="935532"/>
                </a:lnTo>
                <a:lnTo>
                  <a:pt x="7287679" y="894867"/>
                </a:lnTo>
                <a:lnTo>
                  <a:pt x="7265073" y="855484"/>
                </a:lnTo>
                <a:lnTo>
                  <a:pt x="7240473" y="817460"/>
                </a:lnTo>
                <a:lnTo>
                  <a:pt x="7213943" y="780859"/>
                </a:lnTo>
                <a:lnTo>
                  <a:pt x="7185558" y="745756"/>
                </a:lnTo>
                <a:lnTo>
                  <a:pt x="7155383" y="712228"/>
                </a:lnTo>
                <a:lnTo>
                  <a:pt x="7123493" y="680339"/>
                </a:lnTo>
                <a:lnTo>
                  <a:pt x="7089965" y="650176"/>
                </a:lnTo>
                <a:lnTo>
                  <a:pt x="7054863" y="621779"/>
                </a:lnTo>
                <a:lnTo>
                  <a:pt x="7018261" y="595249"/>
                </a:lnTo>
                <a:lnTo>
                  <a:pt x="6980237" y="570649"/>
                </a:lnTo>
                <a:lnTo>
                  <a:pt x="6940867" y="548055"/>
                </a:lnTo>
                <a:lnTo>
                  <a:pt x="6900202" y="527532"/>
                </a:lnTo>
                <a:lnTo>
                  <a:pt x="6858330" y="509143"/>
                </a:lnTo>
                <a:lnTo>
                  <a:pt x="6815315" y="492988"/>
                </a:lnTo>
                <a:lnTo>
                  <a:pt x="6771233" y="479107"/>
                </a:lnTo>
                <a:lnTo>
                  <a:pt x="6726161" y="467601"/>
                </a:lnTo>
                <a:lnTo>
                  <a:pt x="6680162" y="458520"/>
                </a:lnTo>
                <a:lnTo>
                  <a:pt x="6633324" y="451942"/>
                </a:lnTo>
                <a:lnTo>
                  <a:pt x="6585686" y="447954"/>
                </a:lnTo>
                <a:lnTo>
                  <a:pt x="6537363" y="446595"/>
                </a:lnTo>
                <a:lnTo>
                  <a:pt x="6489027" y="447954"/>
                </a:lnTo>
                <a:lnTo>
                  <a:pt x="6441389" y="451942"/>
                </a:lnTo>
                <a:lnTo>
                  <a:pt x="6394551" y="458520"/>
                </a:lnTo>
                <a:lnTo>
                  <a:pt x="6348552" y="467601"/>
                </a:lnTo>
                <a:lnTo>
                  <a:pt x="6303480" y="479107"/>
                </a:lnTo>
                <a:lnTo>
                  <a:pt x="6259398" y="492988"/>
                </a:lnTo>
                <a:lnTo>
                  <a:pt x="6216383" y="509143"/>
                </a:lnTo>
                <a:lnTo>
                  <a:pt x="6174511" y="527532"/>
                </a:lnTo>
                <a:lnTo>
                  <a:pt x="6133846" y="548055"/>
                </a:lnTo>
                <a:lnTo>
                  <a:pt x="6094476" y="570649"/>
                </a:lnTo>
                <a:lnTo>
                  <a:pt x="6056452" y="595249"/>
                </a:lnTo>
                <a:lnTo>
                  <a:pt x="6019851" y="621779"/>
                </a:lnTo>
                <a:lnTo>
                  <a:pt x="5984748" y="650176"/>
                </a:lnTo>
                <a:lnTo>
                  <a:pt x="5951220" y="680339"/>
                </a:lnTo>
                <a:lnTo>
                  <a:pt x="5919330" y="712228"/>
                </a:lnTo>
                <a:lnTo>
                  <a:pt x="5889155" y="745756"/>
                </a:lnTo>
                <a:lnTo>
                  <a:pt x="5860770" y="780859"/>
                </a:lnTo>
                <a:lnTo>
                  <a:pt x="5834240" y="817460"/>
                </a:lnTo>
                <a:lnTo>
                  <a:pt x="5809640" y="855484"/>
                </a:lnTo>
                <a:lnTo>
                  <a:pt x="5787034" y="894867"/>
                </a:lnTo>
                <a:lnTo>
                  <a:pt x="5766511" y="935532"/>
                </a:lnTo>
                <a:lnTo>
                  <a:pt x="5748134" y="977404"/>
                </a:lnTo>
                <a:lnTo>
                  <a:pt x="5731967" y="1020419"/>
                </a:lnTo>
                <a:lnTo>
                  <a:pt x="5718099" y="1064488"/>
                </a:lnTo>
                <a:lnTo>
                  <a:pt x="5706580" y="1109560"/>
                </a:lnTo>
                <a:lnTo>
                  <a:pt x="5697499" y="1155560"/>
                </a:lnTo>
                <a:lnTo>
                  <a:pt x="5690933" y="1202410"/>
                </a:lnTo>
                <a:lnTo>
                  <a:pt x="5686933" y="1250035"/>
                </a:lnTo>
                <a:lnTo>
                  <a:pt x="5685587" y="1298371"/>
                </a:lnTo>
                <a:lnTo>
                  <a:pt x="5686933" y="1346708"/>
                </a:lnTo>
                <a:lnTo>
                  <a:pt x="5690933" y="1394333"/>
                </a:lnTo>
                <a:lnTo>
                  <a:pt x="5697499" y="1441183"/>
                </a:lnTo>
                <a:lnTo>
                  <a:pt x="5706580" y="1487182"/>
                </a:lnTo>
                <a:lnTo>
                  <a:pt x="5718099" y="1532255"/>
                </a:lnTo>
                <a:lnTo>
                  <a:pt x="5731967" y="1576336"/>
                </a:lnTo>
                <a:lnTo>
                  <a:pt x="5748134" y="1619338"/>
                </a:lnTo>
                <a:lnTo>
                  <a:pt x="5766511" y="1661210"/>
                </a:lnTo>
                <a:lnTo>
                  <a:pt x="5787034" y="1701876"/>
                </a:lnTo>
                <a:lnTo>
                  <a:pt x="5809640" y="1741258"/>
                </a:lnTo>
                <a:lnTo>
                  <a:pt x="5834240" y="1779282"/>
                </a:lnTo>
                <a:lnTo>
                  <a:pt x="5860770" y="1815884"/>
                </a:lnTo>
                <a:lnTo>
                  <a:pt x="5889155" y="1850986"/>
                </a:lnTo>
                <a:lnTo>
                  <a:pt x="5919330" y="1884514"/>
                </a:lnTo>
                <a:lnTo>
                  <a:pt x="5951220" y="1916404"/>
                </a:lnTo>
                <a:lnTo>
                  <a:pt x="5984748" y="1946579"/>
                </a:lnTo>
                <a:lnTo>
                  <a:pt x="6019851" y="1974964"/>
                </a:lnTo>
                <a:lnTo>
                  <a:pt x="6056452" y="2001494"/>
                </a:lnTo>
                <a:lnTo>
                  <a:pt x="6094476" y="2026094"/>
                </a:lnTo>
                <a:lnTo>
                  <a:pt x="6133846" y="2048687"/>
                </a:lnTo>
                <a:lnTo>
                  <a:pt x="6174511" y="2069223"/>
                </a:lnTo>
                <a:lnTo>
                  <a:pt x="6216383" y="2087600"/>
                </a:lnTo>
                <a:lnTo>
                  <a:pt x="6259398" y="2103755"/>
                </a:lnTo>
                <a:lnTo>
                  <a:pt x="6303480" y="2117636"/>
                </a:lnTo>
                <a:lnTo>
                  <a:pt x="6348552" y="2129142"/>
                </a:lnTo>
                <a:lnTo>
                  <a:pt x="6394551" y="2138222"/>
                </a:lnTo>
                <a:lnTo>
                  <a:pt x="6441389" y="2144801"/>
                </a:lnTo>
                <a:lnTo>
                  <a:pt x="6489027" y="2148802"/>
                </a:lnTo>
                <a:lnTo>
                  <a:pt x="6537363" y="2150148"/>
                </a:lnTo>
                <a:lnTo>
                  <a:pt x="6585686" y="2148802"/>
                </a:lnTo>
                <a:lnTo>
                  <a:pt x="6633324" y="2144801"/>
                </a:lnTo>
                <a:lnTo>
                  <a:pt x="6680162" y="2138222"/>
                </a:lnTo>
                <a:lnTo>
                  <a:pt x="6726161" y="2129142"/>
                </a:lnTo>
                <a:lnTo>
                  <a:pt x="6771233" y="2117636"/>
                </a:lnTo>
                <a:lnTo>
                  <a:pt x="6815315" y="2103755"/>
                </a:lnTo>
                <a:lnTo>
                  <a:pt x="6858330" y="2087600"/>
                </a:lnTo>
                <a:lnTo>
                  <a:pt x="6900202" y="2069223"/>
                </a:lnTo>
                <a:lnTo>
                  <a:pt x="6940867" y="2048687"/>
                </a:lnTo>
                <a:lnTo>
                  <a:pt x="6980237" y="2026094"/>
                </a:lnTo>
                <a:lnTo>
                  <a:pt x="7018261" y="2001494"/>
                </a:lnTo>
                <a:lnTo>
                  <a:pt x="7054863" y="1974964"/>
                </a:lnTo>
                <a:lnTo>
                  <a:pt x="7089965" y="1946579"/>
                </a:lnTo>
                <a:lnTo>
                  <a:pt x="7123493" y="1916404"/>
                </a:lnTo>
                <a:lnTo>
                  <a:pt x="7155383" y="1884514"/>
                </a:lnTo>
                <a:lnTo>
                  <a:pt x="7185558" y="1850986"/>
                </a:lnTo>
                <a:lnTo>
                  <a:pt x="7213943" y="1815884"/>
                </a:lnTo>
                <a:lnTo>
                  <a:pt x="7240473" y="1779282"/>
                </a:lnTo>
                <a:lnTo>
                  <a:pt x="7265073" y="1741258"/>
                </a:lnTo>
                <a:lnTo>
                  <a:pt x="7287679" y="1701876"/>
                </a:lnTo>
                <a:lnTo>
                  <a:pt x="7308202" y="1661210"/>
                </a:lnTo>
                <a:lnTo>
                  <a:pt x="7326579" y="1619338"/>
                </a:lnTo>
                <a:lnTo>
                  <a:pt x="7342746" y="1576336"/>
                </a:lnTo>
                <a:lnTo>
                  <a:pt x="7356615" y="1532255"/>
                </a:lnTo>
                <a:lnTo>
                  <a:pt x="7368133" y="1487182"/>
                </a:lnTo>
                <a:lnTo>
                  <a:pt x="7377214" y="1441183"/>
                </a:lnTo>
                <a:lnTo>
                  <a:pt x="7383780" y="1394333"/>
                </a:lnTo>
                <a:lnTo>
                  <a:pt x="7387780" y="1346708"/>
                </a:lnTo>
                <a:lnTo>
                  <a:pt x="7389127" y="1298371"/>
                </a:lnTo>
                <a:close/>
              </a:path>
            </a:pathLst>
          </a:custGeom>
          <a:solidFill>
            <a:srgbClr val="FF5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7403" y="918166"/>
            <a:ext cx="3861692" cy="51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224" y="3704459"/>
            <a:ext cx="6841625" cy="699211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94909" y="8078118"/>
            <a:ext cx="2967990" cy="2618740"/>
          </a:xfrm>
          <a:custGeom>
            <a:avLst/>
            <a:gdLst/>
            <a:ahLst/>
            <a:cxnLst/>
            <a:rect l="l" t="t" r="r" b="b"/>
            <a:pathLst>
              <a:path w="2967990" h="2618740">
                <a:moveTo>
                  <a:pt x="2967940" y="2618455"/>
                </a:moveTo>
                <a:lnTo>
                  <a:pt x="144339" y="2618455"/>
                </a:lnTo>
                <a:lnTo>
                  <a:pt x="127373" y="2576228"/>
                </a:lnTo>
                <a:lnTo>
                  <a:pt x="111419" y="2533560"/>
                </a:lnTo>
                <a:lnTo>
                  <a:pt x="96470" y="2490412"/>
                </a:lnTo>
                <a:lnTo>
                  <a:pt x="82540" y="2446799"/>
                </a:lnTo>
                <a:lnTo>
                  <a:pt x="69642" y="2402734"/>
                </a:lnTo>
                <a:lnTo>
                  <a:pt x="57792" y="2358233"/>
                </a:lnTo>
                <a:lnTo>
                  <a:pt x="47003" y="2313308"/>
                </a:lnTo>
                <a:lnTo>
                  <a:pt x="37289" y="2267975"/>
                </a:lnTo>
                <a:lnTo>
                  <a:pt x="28665" y="2222247"/>
                </a:lnTo>
                <a:lnTo>
                  <a:pt x="21145" y="2176139"/>
                </a:lnTo>
                <a:lnTo>
                  <a:pt x="14743" y="2129665"/>
                </a:lnTo>
                <a:lnTo>
                  <a:pt x="9473" y="2082839"/>
                </a:lnTo>
                <a:lnTo>
                  <a:pt x="5350" y="2035675"/>
                </a:lnTo>
                <a:lnTo>
                  <a:pt x="2387" y="1988188"/>
                </a:lnTo>
                <a:lnTo>
                  <a:pt x="599" y="1940391"/>
                </a:lnTo>
                <a:lnTo>
                  <a:pt x="0" y="1892292"/>
                </a:lnTo>
                <a:lnTo>
                  <a:pt x="599" y="1844207"/>
                </a:lnTo>
                <a:lnTo>
                  <a:pt x="2387" y="1796410"/>
                </a:lnTo>
                <a:lnTo>
                  <a:pt x="5350" y="1748923"/>
                </a:lnTo>
                <a:lnTo>
                  <a:pt x="9473" y="1701759"/>
                </a:lnTo>
                <a:lnTo>
                  <a:pt x="14743" y="1654933"/>
                </a:lnTo>
                <a:lnTo>
                  <a:pt x="21145" y="1608459"/>
                </a:lnTo>
                <a:lnTo>
                  <a:pt x="28665" y="1562351"/>
                </a:lnTo>
                <a:lnTo>
                  <a:pt x="37289" y="1516623"/>
                </a:lnTo>
                <a:lnTo>
                  <a:pt x="47003" y="1471290"/>
                </a:lnTo>
                <a:lnTo>
                  <a:pt x="57792" y="1426366"/>
                </a:lnTo>
                <a:lnTo>
                  <a:pt x="69642" y="1381864"/>
                </a:lnTo>
                <a:lnTo>
                  <a:pt x="82540" y="1337799"/>
                </a:lnTo>
                <a:lnTo>
                  <a:pt x="96470" y="1294186"/>
                </a:lnTo>
                <a:lnTo>
                  <a:pt x="111419" y="1251038"/>
                </a:lnTo>
                <a:lnTo>
                  <a:pt x="127373" y="1208370"/>
                </a:lnTo>
                <a:lnTo>
                  <a:pt x="144317" y="1166195"/>
                </a:lnTo>
                <a:lnTo>
                  <a:pt x="162237" y="1124529"/>
                </a:lnTo>
                <a:lnTo>
                  <a:pt x="181119" y="1083385"/>
                </a:lnTo>
                <a:lnTo>
                  <a:pt x="200949" y="1042777"/>
                </a:lnTo>
                <a:lnTo>
                  <a:pt x="221712" y="1002719"/>
                </a:lnTo>
                <a:lnTo>
                  <a:pt x="243395" y="963227"/>
                </a:lnTo>
                <a:lnTo>
                  <a:pt x="265983" y="924313"/>
                </a:lnTo>
                <a:lnTo>
                  <a:pt x="289462" y="885993"/>
                </a:lnTo>
                <a:lnTo>
                  <a:pt x="313818" y="848279"/>
                </a:lnTo>
                <a:lnTo>
                  <a:pt x="339036" y="811188"/>
                </a:lnTo>
                <a:lnTo>
                  <a:pt x="365104" y="774731"/>
                </a:lnTo>
                <a:lnTo>
                  <a:pt x="392005" y="738925"/>
                </a:lnTo>
                <a:lnTo>
                  <a:pt x="419726" y="703783"/>
                </a:lnTo>
                <a:lnTo>
                  <a:pt x="448254" y="669319"/>
                </a:lnTo>
                <a:lnTo>
                  <a:pt x="477573" y="635548"/>
                </a:lnTo>
                <a:lnTo>
                  <a:pt x="507669" y="602483"/>
                </a:lnTo>
                <a:lnTo>
                  <a:pt x="538529" y="570138"/>
                </a:lnTo>
                <a:lnTo>
                  <a:pt x="570139" y="538529"/>
                </a:lnTo>
                <a:lnTo>
                  <a:pt x="602483" y="507669"/>
                </a:lnTo>
                <a:lnTo>
                  <a:pt x="635548" y="477573"/>
                </a:lnTo>
                <a:lnTo>
                  <a:pt x="669319" y="448254"/>
                </a:lnTo>
                <a:lnTo>
                  <a:pt x="703783" y="419726"/>
                </a:lnTo>
                <a:lnTo>
                  <a:pt x="738925" y="392005"/>
                </a:lnTo>
                <a:lnTo>
                  <a:pt x="774732" y="365103"/>
                </a:lnTo>
                <a:lnTo>
                  <a:pt x="811188" y="339036"/>
                </a:lnTo>
                <a:lnTo>
                  <a:pt x="848279" y="313818"/>
                </a:lnTo>
                <a:lnTo>
                  <a:pt x="885993" y="289462"/>
                </a:lnTo>
                <a:lnTo>
                  <a:pt x="924313" y="265983"/>
                </a:lnTo>
                <a:lnTo>
                  <a:pt x="963227" y="243395"/>
                </a:lnTo>
                <a:lnTo>
                  <a:pt x="1002720" y="221712"/>
                </a:lnTo>
                <a:lnTo>
                  <a:pt x="1042777" y="200949"/>
                </a:lnTo>
                <a:lnTo>
                  <a:pt x="1083385" y="181119"/>
                </a:lnTo>
                <a:lnTo>
                  <a:pt x="1124529" y="162237"/>
                </a:lnTo>
                <a:lnTo>
                  <a:pt x="1166196" y="144317"/>
                </a:lnTo>
                <a:lnTo>
                  <a:pt x="1208370" y="127373"/>
                </a:lnTo>
                <a:lnTo>
                  <a:pt x="1251038" y="111419"/>
                </a:lnTo>
                <a:lnTo>
                  <a:pt x="1294186" y="96470"/>
                </a:lnTo>
                <a:lnTo>
                  <a:pt x="1337799" y="82540"/>
                </a:lnTo>
                <a:lnTo>
                  <a:pt x="1381864" y="69642"/>
                </a:lnTo>
                <a:lnTo>
                  <a:pt x="1426366" y="57792"/>
                </a:lnTo>
                <a:lnTo>
                  <a:pt x="1471290" y="47003"/>
                </a:lnTo>
                <a:lnTo>
                  <a:pt x="1516623" y="37289"/>
                </a:lnTo>
                <a:lnTo>
                  <a:pt x="1562351" y="28665"/>
                </a:lnTo>
                <a:lnTo>
                  <a:pt x="1608459" y="21145"/>
                </a:lnTo>
                <a:lnTo>
                  <a:pt x="1654933" y="14743"/>
                </a:lnTo>
                <a:lnTo>
                  <a:pt x="1701759" y="9473"/>
                </a:lnTo>
                <a:lnTo>
                  <a:pt x="1748923" y="5350"/>
                </a:lnTo>
                <a:lnTo>
                  <a:pt x="1796410" y="2387"/>
                </a:lnTo>
                <a:lnTo>
                  <a:pt x="1844207" y="599"/>
                </a:lnTo>
                <a:lnTo>
                  <a:pt x="1892310" y="0"/>
                </a:lnTo>
                <a:lnTo>
                  <a:pt x="1940391" y="599"/>
                </a:lnTo>
                <a:lnTo>
                  <a:pt x="1988188" y="2387"/>
                </a:lnTo>
                <a:lnTo>
                  <a:pt x="2035675" y="5350"/>
                </a:lnTo>
                <a:lnTo>
                  <a:pt x="2082839" y="9473"/>
                </a:lnTo>
                <a:lnTo>
                  <a:pt x="2129665" y="14743"/>
                </a:lnTo>
                <a:lnTo>
                  <a:pt x="2176139" y="21145"/>
                </a:lnTo>
                <a:lnTo>
                  <a:pt x="2222247" y="28665"/>
                </a:lnTo>
                <a:lnTo>
                  <a:pt x="2267975" y="37289"/>
                </a:lnTo>
                <a:lnTo>
                  <a:pt x="2313308" y="47003"/>
                </a:lnTo>
                <a:lnTo>
                  <a:pt x="2358233" y="57792"/>
                </a:lnTo>
                <a:lnTo>
                  <a:pt x="2402734" y="69642"/>
                </a:lnTo>
                <a:lnTo>
                  <a:pt x="2446799" y="82540"/>
                </a:lnTo>
                <a:lnTo>
                  <a:pt x="2490412" y="96470"/>
                </a:lnTo>
                <a:lnTo>
                  <a:pt x="2533560" y="111419"/>
                </a:lnTo>
                <a:lnTo>
                  <a:pt x="2576228" y="127373"/>
                </a:lnTo>
                <a:lnTo>
                  <a:pt x="2618403" y="144317"/>
                </a:lnTo>
                <a:lnTo>
                  <a:pt x="2660069" y="162237"/>
                </a:lnTo>
                <a:lnTo>
                  <a:pt x="2701214" y="181119"/>
                </a:lnTo>
                <a:lnTo>
                  <a:pt x="2741821" y="200949"/>
                </a:lnTo>
                <a:lnTo>
                  <a:pt x="2781879" y="221712"/>
                </a:lnTo>
                <a:lnTo>
                  <a:pt x="2821371" y="243395"/>
                </a:lnTo>
                <a:lnTo>
                  <a:pt x="2860285" y="265983"/>
                </a:lnTo>
                <a:lnTo>
                  <a:pt x="2898606" y="289462"/>
                </a:lnTo>
                <a:lnTo>
                  <a:pt x="2936319" y="313818"/>
                </a:lnTo>
                <a:lnTo>
                  <a:pt x="2967940" y="335317"/>
                </a:lnTo>
                <a:lnTo>
                  <a:pt x="2967940" y="2618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59797"/>
            <a:ext cx="7401559" cy="6210300"/>
          </a:xfrm>
          <a:custGeom>
            <a:avLst/>
            <a:gdLst/>
            <a:ahLst/>
            <a:cxnLst/>
            <a:rect l="l" t="t" r="r" b="b"/>
            <a:pathLst>
              <a:path w="7401559" h="6210300">
                <a:moveTo>
                  <a:pt x="621030" y="3627767"/>
                </a:moveTo>
                <a:lnTo>
                  <a:pt x="619683" y="3575875"/>
                </a:lnTo>
                <a:lnTo>
                  <a:pt x="615670" y="3524478"/>
                </a:lnTo>
                <a:lnTo>
                  <a:pt x="73456" y="2750388"/>
                </a:lnTo>
                <a:lnTo>
                  <a:pt x="0" y="2718066"/>
                </a:lnTo>
                <a:lnTo>
                  <a:pt x="0" y="4536605"/>
                </a:lnTo>
                <a:lnTo>
                  <a:pt x="56299" y="4512754"/>
                </a:lnTo>
                <a:lnTo>
                  <a:pt x="97421" y="4492396"/>
                </a:lnTo>
                <a:lnTo>
                  <a:pt x="137426" y="4470184"/>
                </a:lnTo>
                <a:lnTo>
                  <a:pt x="176250" y="4446181"/>
                </a:lnTo>
                <a:lnTo>
                  <a:pt x="213855" y="4420438"/>
                </a:lnTo>
                <a:lnTo>
                  <a:pt x="250164" y="4393019"/>
                </a:lnTo>
                <a:lnTo>
                  <a:pt x="285140" y="4363974"/>
                </a:lnTo>
                <a:lnTo>
                  <a:pt x="318617" y="4333456"/>
                </a:lnTo>
                <a:lnTo>
                  <a:pt x="350837" y="4301248"/>
                </a:lnTo>
                <a:lnTo>
                  <a:pt x="381444" y="4267670"/>
                </a:lnTo>
                <a:lnTo>
                  <a:pt x="410489" y="4232707"/>
                </a:lnTo>
                <a:lnTo>
                  <a:pt x="437908" y="4196384"/>
                </a:lnTo>
                <a:lnTo>
                  <a:pt x="463651" y="4158780"/>
                </a:lnTo>
                <a:lnTo>
                  <a:pt x="487654" y="4119956"/>
                </a:lnTo>
                <a:lnTo>
                  <a:pt x="509866" y="4079951"/>
                </a:lnTo>
                <a:lnTo>
                  <a:pt x="530225" y="4038828"/>
                </a:lnTo>
                <a:lnTo>
                  <a:pt x="548690" y="3996652"/>
                </a:lnTo>
                <a:lnTo>
                  <a:pt x="565188" y="3953459"/>
                </a:lnTo>
                <a:lnTo>
                  <a:pt x="579666" y="3909326"/>
                </a:lnTo>
                <a:lnTo>
                  <a:pt x="592074" y="3864305"/>
                </a:lnTo>
                <a:lnTo>
                  <a:pt x="602348" y="3818445"/>
                </a:lnTo>
                <a:lnTo>
                  <a:pt x="610438" y="3771798"/>
                </a:lnTo>
                <a:lnTo>
                  <a:pt x="616292" y="3724440"/>
                </a:lnTo>
                <a:lnTo>
                  <a:pt x="619836" y="3676408"/>
                </a:lnTo>
                <a:lnTo>
                  <a:pt x="621030" y="3627767"/>
                </a:lnTo>
                <a:close/>
              </a:path>
              <a:path w="7401559" h="6210300">
                <a:moveTo>
                  <a:pt x="689089" y="3627767"/>
                </a:moveTo>
                <a:lnTo>
                  <a:pt x="688022" y="3675481"/>
                </a:lnTo>
                <a:lnTo>
                  <a:pt x="684822" y="3722662"/>
                </a:lnTo>
                <a:lnTo>
                  <a:pt x="679551" y="3769258"/>
                </a:lnTo>
                <a:lnTo>
                  <a:pt x="672249" y="3815207"/>
                </a:lnTo>
                <a:lnTo>
                  <a:pt x="662978" y="3860482"/>
                </a:lnTo>
                <a:lnTo>
                  <a:pt x="651751" y="3905008"/>
                </a:lnTo>
                <a:lnTo>
                  <a:pt x="638657" y="3948773"/>
                </a:lnTo>
                <a:lnTo>
                  <a:pt x="623709" y="3991711"/>
                </a:lnTo>
                <a:lnTo>
                  <a:pt x="606958" y="4033774"/>
                </a:lnTo>
                <a:lnTo>
                  <a:pt x="588467" y="4074934"/>
                </a:lnTo>
                <a:lnTo>
                  <a:pt x="568274" y="4115117"/>
                </a:lnTo>
                <a:lnTo>
                  <a:pt x="546417" y="4154297"/>
                </a:lnTo>
                <a:lnTo>
                  <a:pt x="522947" y="4192422"/>
                </a:lnTo>
                <a:lnTo>
                  <a:pt x="497928" y="4229455"/>
                </a:lnTo>
                <a:lnTo>
                  <a:pt x="471373" y="4265333"/>
                </a:lnTo>
                <a:lnTo>
                  <a:pt x="443357" y="4300017"/>
                </a:lnTo>
                <a:lnTo>
                  <a:pt x="413994" y="4333367"/>
                </a:lnTo>
                <a:lnTo>
                  <a:pt x="383082" y="4365612"/>
                </a:lnTo>
                <a:lnTo>
                  <a:pt x="350926" y="4396435"/>
                </a:lnTo>
                <a:lnTo>
                  <a:pt x="317487" y="4425886"/>
                </a:lnTo>
                <a:lnTo>
                  <a:pt x="282803" y="4453902"/>
                </a:lnTo>
                <a:lnTo>
                  <a:pt x="246926" y="4480458"/>
                </a:lnTo>
                <a:lnTo>
                  <a:pt x="209892" y="4505477"/>
                </a:lnTo>
                <a:lnTo>
                  <a:pt x="171767" y="4528947"/>
                </a:lnTo>
                <a:lnTo>
                  <a:pt x="132588" y="4550803"/>
                </a:lnTo>
                <a:lnTo>
                  <a:pt x="92405" y="4570996"/>
                </a:lnTo>
                <a:lnTo>
                  <a:pt x="51244" y="4589488"/>
                </a:lnTo>
                <a:lnTo>
                  <a:pt x="9182" y="4606239"/>
                </a:lnTo>
                <a:lnTo>
                  <a:pt x="0" y="4609439"/>
                </a:lnTo>
                <a:lnTo>
                  <a:pt x="0" y="4671619"/>
                </a:lnTo>
                <a:lnTo>
                  <a:pt x="689089" y="4671619"/>
                </a:lnTo>
                <a:lnTo>
                  <a:pt x="689089" y="3627767"/>
                </a:lnTo>
                <a:close/>
              </a:path>
              <a:path w="7401559" h="6210300">
                <a:moveTo>
                  <a:pt x="689089" y="3627755"/>
                </a:moveTo>
                <a:lnTo>
                  <a:pt x="687971" y="3578720"/>
                </a:lnTo>
                <a:lnTo>
                  <a:pt x="684618" y="3530092"/>
                </a:lnTo>
                <a:lnTo>
                  <a:pt x="679056" y="3481921"/>
                </a:lnTo>
                <a:lnTo>
                  <a:pt x="671322" y="3434283"/>
                </a:lnTo>
                <a:lnTo>
                  <a:pt x="661428" y="3387217"/>
                </a:lnTo>
                <a:lnTo>
                  <a:pt x="649401" y="3340811"/>
                </a:lnTo>
                <a:lnTo>
                  <a:pt x="635279" y="3295091"/>
                </a:lnTo>
                <a:lnTo>
                  <a:pt x="619061" y="3250133"/>
                </a:lnTo>
                <a:lnTo>
                  <a:pt x="600786" y="3206000"/>
                </a:lnTo>
                <a:lnTo>
                  <a:pt x="580478" y="3162744"/>
                </a:lnTo>
                <a:lnTo>
                  <a:pt x="558165" y="3120428"/>
                </a:lnTo>
                <a:lnTo>
                  <a:pt x="533869" y="3079102"/>
                </a:lnTo>
                <a:lnTo>
                  <a:pt x="507606" y="3038843"/>
                </a:lnTo>
                <a:lnTo>
                  <a:pt x="479412" y="2999702"/>
                </a:lnTo>
                <a:lnTo>
                  <a:pt x="449300" y="2961729"/>
                </a:lnTo>
                <a:lnTo>
                  <a:pt x="417309" y="2924987"/>
                </a:lnTo>
                <a:lnTo>
                  <a:pt x="383451" y="2889542"/>
                </a:lnTo>
                <a:lnTo>
                  <a:pt x="348005" y="2855684"/>
                </a:lnTo>
                <a:lnTo>
                  <a:pt x="311264" y="2823692"/>
                </a:lnTo>
                <a:lnTo>
                  <a:pt x="273291" y="2793581"/>
                </a:lnTo>
                <a:lnTo>
                  <a:pt x="234149" y="2765387"/>
                </a:lnTo>
                <a:lnTo>
                  <a:pt x="193878" y="2739123"/>
                </a:lnTo>
                <a:lnTo>
                  <a:pt x="152565" y="2714828"/>
                </a:lnTo>
                <a:lnTo>
                  <a:pt x="110248" y="2692514"/>
                </a:lnTo>
                <a:lnTo>
                  <a:pt x="66992" y="2672207"/>
                </a:lnTo>
                <a:lnTo>
                  <a:pt x="22860" y="2653931"/>
                </a:lnTo>
                <a:lnTo>
                  <a:pt x="0" y="2645689"/>
                </a:lnTo>
                <a:lnTo>
                  <a:pt x="73456" y="2750388"/>
                </a:lnTo>
                <a:lnTo>
                  <a:pt x="87972" y="2757297"/>
                </a:lnTo>
                <a:lnTo>
                  <a:pt x="132549" y="2781490"/>
                </a:lnTo>
                <a:lnTo>
                  <a:pt x="175907" y="2808059"/>
                </a:lnTo>
                <a:lnTo>
                  <a:pt x="217957" y="2836989"/>
                </a:lnTo>
                <a:lnTo>
                  <a:pt x="258610" y="2868231"/>
                </a:lnTo>
                <a:lnTo>
                  <a:pt x="297802" y="2901772"/>
                </a:lnTo>
                <a:lnTo>
                  <a:pt x="335432" y="2937560"/>
                </a:lnTo>
                <a:lnTo>
                  <a:pt x="371157" y="2975267"/>
                </a:lnTo>
                <a:lnTo>
                  <a:pt x="404634" y="3014497"/>
                </a:lnTo>
                <a:lnTo>
                  <a:pt x="435838" y="3055201"/>
                </a:lnTo>
                <a:lnTo>
                  <a:pt x="464756" y="3097263"/>
                </a:lnTo>
                <a:lnTo>
                  <a:pt x="491312" y="3140621"/>
                </a:lnTo>
                <a:lnTo>
                  <a:pt x="515518" y="3185198"/>
                </a:lnTo>
                <a:lnTo>
                  <a:pt x="537298" y="3230905"/>
                </a:lnTo>
                <a:lnTo>
                  <a:pt x="556653" y="3277666"/>
                </a:lnTo>
                <a:lnTo>
                  <a:pt x="573532" y="3325406"/>
                </a:lnTo>
                <a:lnTo>
                  <a:pt x="587908" y="3374034"/>
                </a:lnTo>
                <a:lnTo>
                  <a:pt x="599744" y="3423475"/>
                </a:lnTo>
                <a:lnTo>
                  <a:pt x="609003" y="3473653"/>
                </a:lnTo>
                <a:lnTo>
                  <a:pt x="615454" y="3522802"/>
                </a:lnTo>
                <a:lnTo>
                  <a:pt x="689089" y="3627767"/>
                </a:lnTo>
                <a:close/>
              </a:path>
              <a:path w="7401559" h="6210300">
                <a:moveTo>
                  <a:pt x="1225486" y="5704687"/>
                </a:moveTo>
                <a:lnTo>
                  <a:pt x="1223175" y="5656021"/>
                </a:lnTo>
                <a:lnTo>
                  <a:pt x="1216367" y="5608675"/>
                </a:lnTo>
                <a:lnTo>
                  <a:pt x="1205306" y="5562841"/>
                </a:lnTo>
                <a:lnTo>
                  <a:pt x="1190167" y="5518747"/>
                </a:lnTo>
                <a:lnTo>
                  <a:pt x="1171194" y="5476595"/>
                </a:lnTo>
                <a:lnTo>
                  <a:pt x="1148575" y="5436590"/>
                </a:lnTo>
                <a:lnTo>
                  <a:pt x="1122527" y="5398960"/>
                </a:lnTo>
                <a:lnTo>
                  <a:pt x="1093266" y="5363908"/>
                </a:lnTo>
                <a:lnTo>
                  <a:pt x="1061008" y="5331650"/>
                </a:lnTo>
                <a:lnTo>
                  <a:pt x="1025956" y="5302389"/>
                </a:lnTo>
                <a:lnTo>
                  <a:pt x="988326" y="5276342"/>
                </a:lnTo>
                <a:lnTo>
                  <a:pt x="948321" y="5253723"/>
                </a:lnTo>
                <a:lnTo>
                  <a:pt x="906170" y="5234749"/>
                </a:lnTo>
                <a:lnTo>
                  <a:pt x="862076" y="5219611"/>
                </a:lnTo>
                <a:lnTo>
                  <a:pt x="816241" y="5208549"/>
                </a:lnTo>
                <a:lnTo>
                  <a:pt x="768896" y="5201742"/>
                </a:lnTo>
                <a:lnTo>
                  <a:pt x="720229" y="5199431"/>
                </a:lnTo>
                <a:lnTo>
                  <a:pt x="671576" y="5201742"/>
                </a:lnTo>
                <a:lnTo>
                  <a:pt x="624230" y="5208549"/>
                </a:lnTo>
                <a:lnTo>
                  <a:pt x="578396" y="5219611"/>
                </a:lnTo>
                <a:lnTo>
                  <a:pt x="534301" y="5234749"/>
                </a:lnTo>
                <a:lnTo>
                  <a:pt x="492137" y="5253723"/>
                </a:lnTo>
                <a:lnTo>
                  <a:pt x="452145" y="5276342"/>
                </a:lnTo>
                <a:lnTo>
                  <a:pt x="414515" y="5302389"/>
                </a:lnTo>
                <a:lnTo>
                  <a:pt x="379463" y="5331650"/>
                </a:lnTo>
                <a:lnTo>
                  <a:pt x="347205" y="5363908"/>
                </a:lnTo>
                <a:lnTo>
                  <a:pt x="317944" y="5398960"/>
                </a:lnTo>
                <a:lnTo>
                  <a:pt x="291896" y="5436590"/>
                </a:lnTo>
                <a:lnTo>
                  <a:pt x="269278" y="5476595"/>
                </a:lnTo>
                <a:lnTo>
                  <a:pt x="250291" y="5518747"/>
                </a:lnTo>
                <a:lnTo>
                  <a:pt x="235165" y="5562841"/>
                </a:lnTo>
                <a:lnTo>
                  <a:pt x="224091" y="5608675"/>
                </a:lnTo>
                <a:lnTo>
                  <a:pt x="217297" y="5656021"/>
                </a:lnTo>
                <a:lnTo>
                  <a:pt x="214985" y="5704687"/>
                </a:lnTo>
                <a:lnTo>
                  <a:pt x="217297" y="5753341"/>
                </a:lnTo>
                <a:lnTo>
                  <a:pt x="224091" y="5800687"/>
                </a:lnTo>
                <a:lnTo>
                  <a:pt x="235165" y="5846521"/>
                </a:lnTo>
                <a:lnTo>
                  <a:pt x="250291" y="5890615"/>
                </a:lnTo>
                <a:lnTo>
                  <a:pt x="269278" y="5932767"/>
                </a:lnTo>
                <a:lnTo>
                  <a:pt x="291896" y="5972772"/>
                </a:lnTo>
                <a:lnTo>
                  <a:pt x="317944" y="6010402"/>
                </a:lnTo>
                <a:lnTo>
                  <a:pt x="347205" y="6045454"/>
                </a:lnTo>
                <a:lnTo>
                  <a:pt x="379463" y="6077712"/>
                </a:lnTo>
                <a:lnTo>
                  <a:pt x="414515" y="6106973"/>
                </a:lnTo>
                <a:lnTo>
                  <a:pt x="452145" y="6133020"/>
                </a:lnTo>
                <a:lnTo>
                  <a:pt x="492137" y="6155639"/>
                </a:lnTo>
                <a:lnTo>
                  <a:pt x="534301" y="6174613"/>
                </a:lnTo>
                <a:lnTo>
                  <a:pt x="578396" y="6189751"/>
                </a:lnTo>
                <a:lnTo>
                  <a:pt x="624230" y="6200826"/>
                </a:lnTo>
                <a:lnTo>
                  <a:pt x="671576" y="6207620"/>
                </a:lnTo>
                <a:lnTo>
                  <a:pt x="720229" y="6209931"/>
                </a:lnTo>
                <a:lnTo>
                  <a:pt x="768896" y="6207620"/>
                </a:lnTo>
                <a:lnTo>
                  <a:pt x="816241" y="6200826"/>
                </a:lnTo>
                <a:lnTo>
                  <a:pt x="862076" y="6189751"/>
                </a:lnTo>
                <a:lnTo>
                  <a:pt x="906170" y="6174613"/>
                </a:lnTo>
                <a:lnTo>
                  <a:pt x="948321" y="6155639"/>
                </a:lnTo>
                <a:lnTo>
                  <a:pt x="988326" y="6133020"/>
                </a:lnTo>
                <a:lnTo>
                  <a:pt x="1025956" y="6106973"/>
                </a:lnTo>
                <a:lnTo>
                  <a:pt x="1061008" y="6077712"/>
                </a:lnTo>
                <a:lnTo>
                  <a:pt x="1093266" y="6045454"/>
                </a:lnTo>
                <a:lnTo>
                  <a:pt x="1122527" y="6010402"/>
                </a:lnTo>
                <a:lnTo>
                  <a:pt x="1148575" y="5972772"/>
                </a:lnTo>
                <a:lnTo>
                  <a:pt x="1171194" y="5932767"/>
                </a:lnTo>
                <a:lnTo>
                  <a:pt x="1190167" y="5890615"/>
                </a:lnTo>
                <a:lnTo>
                  <a:pt x="1205306" y="5846521"/>
                </a:lnTo>
                <a:lnTo>
                  <a:pt x="1216367" y="5800687"/>
                </a:lnTo>
                <a:lnTo>
                  <a:pt x="1223175" y="5753341"/>
                </a:lnTo>
                <a:lnTo>
                  <a:pt x="1225486" y="5704687"/>
                </a:lnTo>
                <a:close/>
              </a:path>
              <a:path w="7401559" h="6210300">
                <a:moveTo>
                  <a:pt x="1838883" y="1311567"/>
                </a:moveTo>
                <a:lnTo>
                  <a:pt x="1833600" y="1265669"/>
                </a:lnTo>
                <a:lnTo>
                  <a:pt x="1818538" y="1223530"/>
                </a:lnTo>
                <a:lnTo>
                  <a:pt x="1794903" y="1186357"/>
                </a:lnTo>
                <a:lnTo>
                  <a:pt x="1763903" y="1155357"/>
                </a:lnTo>
                <a:lnTo>
                  <a:pt x="1726730" y="1131722"/>
                </a:lnTo>
                <a:lnTo>
                  <a:pt x="1684591" y="1116660"/>
                </a:lnTo>
                <a:lnTo>
                  <a:pt x="1638693" y="1111377"/>
                </a:lnTo>
                <a:lnTo>
                  <a:pt x="1592783" y="1116660"/>
                </a:lnTo>
                <a:lnTo>
                  <a:pt x="1550644" y="1131722"/>
                </a:lnTo>
                <a:lnTo>
                  <a:pt x="1513484" y="1155357"/>
                </a:lnTo>
                <a:lnTo>
                  <a:pt x="1482471" y="1186357"/>
                </a:lnTo>
                <a:lnTo>
                  <a:pt x="1458849" y="1223530"/>
                </a:lnTo>
                <a:lnTo>
                  <a:pt x="1443786" y="1265669"/>
                </a:lnTo>
                <a:lnTo>
                  <a:pt x="1438490" y="1311567"/>
                </a:lnTo>
                <a:lnTo>
                  <a:pt x="1443786" y="1357464"/>
                </a:lnTo>
                <a:lnTo>
                  <a:pt x="1458849" y="1399603"/>
                </a:lnTo>
                <a:lnTo>
                  <a:pt x="1482471" y="1436776"/>
                </a:lnTo>
                <a:lnTo>
                  <a:pt x="1513484" y="1467777"/>
                </a:lnTo>
                <a:lnTo>
                  <a:pt x="1550644" y="1491411"/>
                </a:lnTo>
                <a:lnTo>
                  <a:pt x="1592783" y="1506474"/>
                </a:lnTo>
                <a:lnTo>
                  <a:pt x="1638693" y="1511757"/>
                </a:lnTo>
                <a:lnTo>
                  <a:pt x="1684591" y="1506474"/>
                </a:lnTo>
                <a:lnTo>
                  <a:pt x="1726730" y="1491411"/>
                </a:lnTo>
                <a:lnTo>
                  <a:pt x="1763903" y="1467777"/>
                </a:lnTo>
                <a:lnTo>
                  <a:pt x="1794903" y="1436776"/>
                </a:lnTo>
                <a:lnTo>
                  <a:pt x="1818538" y="1399603"/>
                </a:lnTo>
                <a:lnTo>
                  <a:pt x="1833600" y="1357464"/>
                </a:lnTo>
                <a:lnTo>
                  <a:pt x="1838883" y="1311567"/>
                </a:lnTo>
                <a:close/>
              </a:path>
              <a:path w="7401559" h="6210300">
                <a:moveTo>
                  <a:pt x="5364416" y="343192"/>
                </a:moveTo>
                <a:lnTo>
                  <a:pt x="5360174" y="288950"/>
                </a:lnTo>
                <a:lnTo>
                  <a:pt x="5347703" y="236804"/>
                </a:lnTo>
                <a:lnTo>
                  <a:pt x="5342039" y="223139"/>
                </a:lnTo>
                <a:lnTo>
                  <a:pt x="5342039" y="343192"/>
                </a:lnTo>
                <a:lnTo>
                  <a:pt x="5338546" y="390550"/>
                </a:lnTo>
                <a:lnTo>
                  <a:pt x="5328437" y="435762"/>
                </a:lnTo>
                <a:lnTo>
                  <a:pt x="5312181" y="478332"/>
                </a:lnTo>
                <a:lnTo>
                  <a:pt x="5290286" y="517779"/>
                </a:lnTo>
                <a:lnTo>
                  <a:pt x="5263261" y="553567"/>
                </a:lnTo>
                <a:lnTo>
                  <a:pt x="5231600" y="585228"/>
                </a:lnTo>
                <a:lnTo>
                  <a:pt x="5195811" y="612254"/>
                </a:lnTo>
                <a:lnTo>
                  <a:pt x="5156365" y="634149"/>
                </a:lnTo>
                <a:lnTo>
                  <a:pt x="5113794" y="650405"/>
                </a:lnTo>
                <a:lnTo>
                  <a:pt x="5068582" y="660514"/>
                </a:lnTo>
                <a:lnTo>
                  <a:pt x="5021224" y="664006"/>
                </a:lnTo>
                <a:lnTo>
                  <a:pt x="4973866" y="660514"/>
                </a:lnTo>
                <a:lnTo>
                  <a:pt x="4928654" y="650405"/>
                </a:lnTo>
                <a:lnTo>
                  <a:pt x="4886071" y="634149"/>
                </a:lnTo>
                <a:lnTo>
                  <a:pt x="4846637" y="612254"/>
                </a:lnTo>
                <a:lnTo>
                  <a:pt x="4810836" y="585228"/>
                </a:lnTo>
                <a:lnTo>
                  <a:pt x="4779175" y="553567"/>
                </a:lnTo>
                <a:lnTo>
                  <a:pt x="4752149" y="517779"/>
                </a:lnTo>
                <a:lnTo>
                  <a:pt x="4730267" y="478332"/>
                </a:lnTo>
                <a:lnTo>
                  <a:pt x="4714011" y="435762"/>
                </a:lnTo>
                <a:lnTo>
                  <a:pt x="4703889" y="390550"/>
                </a:lnTo>
                <a:lnTo>
                  <a:pt x="4700409" y="343192"/>
                </a:lnTo>
                <a:lnTo>
                  <a:pt x="4703889" y="295833"/>
                </a:lnTo>
                <a:lnTo>
                  <a:pt x="4714011" y="250621"/>
                </a:lnTo>
                <a:lnTo>
                  <a:pt x="4730267" y="208038"/>
                </a:lnTo>
                <a:lnTo>
                  <a:pt x="4752149" y="168605"/>
                </a:lnTo>
                <a:lnTo>
                  <a:pt x="4779175" y="132803"/>
                </a:lnTo>
                <a:lnTo>
                  <a:pt x="4810836" y="101142"/>
                </a:lnTo>
                <a:lnTo>
                  <a:pt x="4846637" y="74117"/>
                </a:lnTo>
                <a:lnTo>
                  <a:pt x="4886071" y="52235"/>
                </a:lnTo>
                <a:lnTo>
                  <a:pt x="4928654" y="35979"/>
                </a:lnTo>
                <a:lnTo>
                  <a:pt x="4973866" y="25857"/>
                </a:lnTo>
                <a:lnTo>
                  <a:pt x="5021224" y="22377"/>
                </a:lnTo>
                <a:lnTo>
                  <a:pt x="5071910" y="26314"/>
                </a:lnTo>
                <a:lnTo>
                  <a:pt x="5120665" y="37960"/>
                </a:lnTo>
                <a:lnTo>
                  <a:pt x="5166779" y="57010"/>
                </a:lnTo>
                <a:lnTo>
                  <a:pt x="5209514" y="83210"/>
                </a:lnTo>
                <a:lnTo>
                  <a:pt x="5248135" y="116268"/>
                </a:lnTo>
                <a:lnTo>
                  <a:pt x="5281155" y="154952"/>
                </a:lnTo>
                <a:lnTo>
                  <a:pt x="5307342" y="197688"/>
                </a:lnTo>
                <a:lnTo>
                  <a:pt x="5326418" y="243789"/>
                </a:lnTo>
                <a:lnTo>
                  <a:pt x="5338076" y="292519"/>
                </a:lnTo>
                <a:lnTo>
                  <a:pt x="5342039" y="343192"/>
                </a:lnTo>
                <a:lnTo>
                  <a:pt x="5342039" y="223139"/>
                </a:lnTo>
                <a:lnTo>
                  <a:pt x="5327281" y="187502"/>
                </a:lnTo>
                <a:lnTo>
                  <a:pt x="5299253" y="141808"/>
                </a:lnTo>
                <a:lnTo>
                  <a:pt x="5263921" y="100482"/>
                </a:lnTo>
                <a:lnTo>
                  <a:pt x="5222608" y="65151"/>
                </a:lnTo>
                <a:lnTo>
                  <a:pt x="5176913" y="37122"/>
                </a:lnTo>
                <a:lnTo>
                  <a:pt x="5141290" y="22377"/>
                </a:lnTo>
                <a:lnTo>
                  <a:pt x="5127612" y="16713"/>
                </a:lnTo>
                <a:lnTo>
                  <a:pt x="5075453" y="4229"/>
                </a:lnTo>
                <a:lnTo>
                  <a:pt x="5021224" y="0"/>
                </a:lnTo>
                <a:lnTo>
                  <a:pt x="4974729" y="3136"/>
                </a:lnTo>
                <a:lnTo>
                  <a:pt x="4930114" y="12280"/>
                </a:lnTo>
                <a:lnTo>
                  <a:pt x="4887798" y="27000"/>
                </a:lnTo>
                <a:lnTo>
                  <a:pt x="4848174" y="46913"/>
                </a:lnTo>
                <a:lnTo>
                  <a:pt x="4811674" y="71577"/>
                </a:lnTo>
                <a:lnTo>
                  <a:pt x="4778692" y="100609"/>
                </a:lnTo>
                <a:lnTo>
                  <a:pt x="4749660" y="133578"/>
                </a:lnTo>
                <a:lnTo>
                  <a:pt x="4724971" y="170078"/>
                </a:lnTo>
                <a:lnTo>
                  <a:pt x="4705058" y="209702"/>
                </a:lnTo>
                <a:lnTo>
                  <a:pt x="4690326" y="252044"/>
                </a:lnTo>
                <a:lnTo>
                  <a:pt x="4681169" y="296672"/>
                </a:lnTo>
                <a:lnTo>
                  <a:pt x="4678032" y="343192"/>
                </a:lnTo>
                <a:lnTo>
                  <a:pt x="4681169" y="389712"/>
                </a:lnTo>
                <a:lnTo>
                  <a:pt x="4690313" y="434340"/>
                </a:lnTo>
                <a:lnTo>
                  <a:pt x="4705032" y="476669"/>
                </a:lnTo>
                <a:lnTo>
                  <a:pt x="4724946" y="516293"/>
                </a:lnTo>
                <a:lnTo>
                  <a:pt x="4749609" y="552805"/>
                </a:lnTo>
                <a:lnTo>
                  <a:pt x="4778641" y="585774"/>
                </a:lnTo>
                <a:lnTo>
                  <a:pt x="4811611" y="614794"/>
                </a:lnTo>
                <a:lnTo>
                  <a:pt x="4848110" y="639470"/>
                </a:lnTo>
                <a:lnTo>
                  <a:pt x="4887734" y="659371"/>
                </a:lnTo>
                <a:lnTo>
                  <a:pt x="4930076" y="674103"/>
                </a:lnTo>
                <a:lnTo>
                  <a:pt x="4974704" y="683234"/>
                </a:lnTo>
                <a:lnTo>
                  <a:pt x="5021224" y="686371"/>
                </a:lnTo>
                <a:lnTo>
                  <a:pt x="5067744" y="683234"/>
                </a:lnTo>
                <a:lnTo>
                  <a:pt x="5112372" y="674103"/>
                </a:lnTo>
                <a:lnTo>
                  <a:pt x="5154714" y="659371"/>
                </a:lnTo>
                <a:lnTo>
                  <a:pt x="5194338" y="639470"/>
                </a:lnTo>
                <a:lnTo>
                  <a:pt x="5230838" y="614794"/>
                </a:lnTo>
                <a:lnTo>
                  <a:pt x="5263807" y="585774"/>
                </a:lnTo>
                <a:lnTo>
                  <a:pt x="5292826" y="552805"/>
                </a:lnTo>
                <a:lnTo>
                  <a:pt x="5317502" y="516293"/>
                </a:lnTo>
                <a:lnTo>
                  <a:pt x="5337403" y="476669"/>
                </a:lnTo>
                <a:lnTo>
                  <a:pt x="5352135" y="434340"/>
                </a:lnTo>
                <a:lnTo>
                  <a:pt x="5361279" y="389712"/>
                </a:lnTo>
                <a:lnTo>
                  <a:pt x="5364416" y="343192"/>
                </a:lnTo>
                <a:close/>
              </a:path>
              <a:path w="7401559" h="6210300">
                <a:moveTo>
                  <a:pt x="7401547" y="1300556"/>
                </a:moveTo>
                <a:lnTo>
                  <a:pt x="7400201" y="1252131"/>
                </a:lnTo>
                <a:lnTo>
                  <a:pt x="7396188" y="1204429"/>
                </a:lnTo>
                <a:lnTo>
                  <a:pt x="7389609" y="1157503"/>
                </a:lnTo>
                <a:lnTo>
                  <a:pt x="7380516" y="1111427"/>
                </a:lnTo>
                <a:lnTo>
                  <a:pt x="7368984" y="1066279"/>
                </a:lnTo>
                <a:lnTo>
                  <a:pt x="7355091" y="1022121"/>
                </a:lnTo>
                <a:lnTo>
                  <a:pt x="7338898" y="979043"/>
                </a:lnTo>
                <a:lnTo>
                  <a:pt x="7320483" y="937094"/>
                </a:lnTo>
                <a:lnTo>
                  <a:pt x="7299922" y="896366"/>
                </a:lnTo>
                <a:lnTo>
                  <a:pt x="7277290" y="856919"/>
                </a:lnTo>
                <a:lnTo>
                  <a:pt x="7252652" y="818832"/>
                </a:lnTo>
                <a:lnTo>
                  <a:pt x="7226071" y="782180"/>
                </a:lnTo>
                <a:lnTo>
                  <a:pt x="7197636" y="747014"/>
                </a:lnTo>
                <a:lnTo>
                  <a:pt x="7167410" y="713422"/>
                </a:lnTo>
                <a:lnTo>
                  <a:pt x="7135469" y="681482"/>
                </a:lnTo>
                <a:lnTo>
                  <a:pt x="7101878" y="651256"/>
                </a:lnTo>
                <a:lnTo>
                  <a:pt x="7066724" y="622820"/>
                </a:lnTo>
                <a:lnTo>
                  <a:pt x="7030059" y="596252"/>
                </a:lnTo>
                <a:lnTo>
                  <a:pt x="6991972" y="571614"/>
                </a:lnTo>
                <a:lnTo>
                  <a:pt x="6952526" y="548970"/>
                </a:lnTo>
                <a:lnTo>
                  <a:pt x="6911797" y="528408"/>
                </a:lnTo>
                <a:lnTo>
                  <a:pt x="6869849" y="510006"/>
                </a:lnTo>
                <a:lnTo>
                  <a:pt x="6826771" y="493814"/>
                </a:lnTo>
                <a:lnTo>
                  <a:pt x="6782613" y="479920"/>
                </a:lnTo>
                <a:lnTo>
                  <a:pt x="6737464" y="468388"/>
                </a:lnTo>
                <a:lnTo>
                  <a:pt x="6691389" y="459295"/>
                </a:lnTo>
                <a:lnTo>
                  <a:pt x="6644462" y="452704"/>
                </a:lnTo>
                <a:lnTo>
                  <a:pt x="6596761" y="448703"/>
                </a:lnTo>
                <a:lnTo>
                  <a:pt x="6548348" y="447344"/>
                </a:lnTo>
                <a:lnTo>
                  <a:pt x="6499923" y="448703"/>
                </a:lnTo>
                <a:lnTo>
                  <a:pt x="6452222" y="452704"/>
                </a:lnTo>
                <a:lnTo>
                  <a:pt x="6405296" y="459295"/>
                </a:lnTo>
                <a:lnTo>
                  <a:pt x="6359220" y="468388"/>
                </a:lnTo>
                <a:lnTo>
                  <a:pt x="6314071" y="479920"/>
                </a:lnTo>
                <a:lnTo>
                  <a:pt x="6269914" y="493814"/>
                </a:lnTo>
                <a:lnTo>
                  <a:pt x="6226835" y="510006"/>
                </a:lnTo>
                <a:lnTo>
                  <a:pt x="6184887" y="528408"/>
                </a:lnTo>
                <a:lnTo>
                  <a:pt x="6144158" y="548970"/>
                </a:lnTo>
                <a:lnTo>
                  <a:pt x="6104712" y="571614"/>
                </a:lnTo>
                <a:lnTo>
                  <a:pt x="6066625" y="596252"/>
                </a:lnTo>
                <a:lnTo>
                  <a:pt x="6029960" y="622820"/>
                </a:lnTo>
                <a:lnTo>
                  <a:pt x="5994806" y="651256"/>
                </a:lnTo>
                <a:lnTo>
                  <a:pt x="5961215" y="681482"/>
                </a:lnTo>
                <a:lnTo>
                  <a:pt x="5929274" y="713422"/>
                </a:lnTo>
                <a:lnTo>
                  <a:pt x="5899048" y="747014"/>
                </a:lnTo>
                <a:lnTo>
                  <a:pt x="5870613" y="782180"/>
                </a:lnTo>
                <a:lnTo>
                  <a:pt x="5844044" y="818832"/>
                </a:lnTo>
                <a:lnTo>
                  <a:pt x="5819406" y="856919"/>
                </a:lnTo>
                <a:lnTo>
                  <a:pt x="5796762" y="896366"/>
                </a:lnTo>
                <a:lnTo>
                  <a:pt x="5776201" y="937094"/>
                </a:lnTo>
                <a:lnTo>
                  <a:pt x="5757799" y="979043"/>
                </a:lnTo>
                <a:lnTo>
                  <a:pt x="5741606" y="1022121"/>
                </a:lnTo>
                <a:lnTo>
                  <a:pt x="5727712" y="1066279"/>
                </a:lnTo>
                <a:lnTo>
                  <a:pt x="5716181" y="1111427"/>
                </a:lnTo>
                <a:lnTo>
                  <a:pt x="5707075" y="1157503"/>
                </a:lnTo>
                <a:lnTo>
                  <a:pt x="5700496" y="1204429"/>
                </a:lnTo>
                <a:lnTo>
                  <a:pt x="5696496" y="1252131"/>
                </a:lnTo>
                <a:lnTo>
                  <a:pt x="5695137" y="1300556"/>
                </a:lnTo>
                <a:lnTo>
                  <a:pt x="5696496" y="1348968"/>
                </a:lnTo>
                <a:lnTo>
                  <a:pt x="5700496" y="1396669"/>
                </a:lnTo>
                <a:lnTo>
                  <a:pt x="5707075" y="1443596"/>
                </a:lnTo>
                <a:lnTo>
                  <a:pt x="5716181" y="1489671"/>
                </a:lnTo>
                <a:lnTo>
                  <a:pt x="5727712" y="1534820"/>
                </a:lnTo>
                <a:lnTo>
                  <a:pt x="5741606" y="1578978"/>
                </a:lnTo>
                <a:lnTo>
                  <a:pt x="5757799" y="1622056"/>
                </a:lnTo>
                <a:lnTo>
                  <a:pt x="5776201" y="1664004"/>
                </a:lnTo>
                <a:lnTo>
                  <a:pt x="5796762" y="1704733"/>
                </a:lnTo>
                <a:lnTo>
                  <a:pt x="5819406" y="1744179"/>
                </a:lnTo>
                <a:lnTo>
                  <a:pt x="5844044" y="1782267"/>
                </a:lnTo>
                <a:lnTo>
                  <a:pt x="5870613" y="1818932"/>
                </a:lnTo>
                <a:lnTo>
                  <a:pt x="5899048" y="1854085"/>
                </a:lnTo>
                <a:lnTo>
                  <a:pt x="5929274" y="1887677"/>
                </a:lnTo>
                <a:lnTo>
                  <a:pt x="5961215" y="1919617"/>
                </a:lnTo>
                <a:lnTo>
                  <a:pt x="5994806" y="1949843"/>
                </a:lnTo>
                <a:lnTo>
                  <a:pt x="6029960" y="1978279"/>
                </a:lnTo>
                <a:lnTo>
                  <a:pt x="6066625" y="2004860"/>
                </a:lnTo>
                <a:lnTo>
                  <a:pt x="6104712" y="2029498"/>
                </a:lnTo>
                <a:lnTo>
                  <a:pt x="6144158" y="2052129"/>
                </a:lnTo>
                <a:lnTo>
                  <a:pt x="6184887" y="2072690"/>
                </a:lnTo>
                <a:lnTo>
                  <a:pt x="6226835" y="2091105"/>
                </a:lnTo>
                <a:lnTo>
                  <a:pt x="6269914" y="2107298"/>
                </a:lnTo>
                <a:lnTo>
                  <a:pt x="6314071" y="2121192"/>
                </a:lnTo>
                <a:lnTo>
                  <a:pt x="6359220" y="2132723"/>
                </a:lnTo>
                <a:lnTo>
                  <a:pt x="6405296" y="2141817"/>
                </a:lnTo>
                <a:lnTo>
                  <a:pt x="6452222" y="2148395"/>
                </a:lnTo>
                <a:lnTo>
                  <a:pt x="6499923" y="2152408"/>
                </a:lnTo>
                <a:lnTo>
                  <a:pt x="6548348" y="2153755"/>
                </a:lnTo>
                <a:lnTo>
                  <a:pt x="6596761" y="2152408"/>
                </a:lnTo>
                <a:lnTo>
                  <a:pt x="6644462" y="2148395"/>
                </a:lnTo>
                <a:lnTo>
                  <a:pt x="6691389" y="2141817"/>
                </a:lnTo>
                <a:lnTo>
                  <a:pt x="6737464" y="2132723"/>
                </a:lnTo>
                <a:lnTo>
                  <a:pt x="6782613" y="2121192"/>
                </a:lnTo>
                <a:lnTo>
                  <a:pt x="6826771" y="2107298"/>
                </a:lnTo>
                <a:lnTo>
                  <a:pt x="6869849" y="2091105"/>
                </a:lnTo>
                <a:lnTo>
                  <a:pt x="6911797" y="2072690"/>
                </a:lnTo>
                <a:lnTo>
                  <a:pt x="6952526" y="2052129"/>
                </a:lnTo>
                <a:lnTo>
                  <a:pt x="6991972" y="2029498"/>
                </a:lnTo>
                <a:lnTo>
                  <a:pt x="7030059" y="2004860"/>
                </a:lnTo>
                <a:lnTo>
                  <a:pt x="7066724" y="1978279"/>
                </a:lnTo>
                <a:lnTo>
                  <a:pt x="7101878" y="1949843"/>
                </a:lnTo>
                <a:lnTo>
                  <a:pt x="7135469" y="1919617"/>
                </a:lnTo>
                <a:lnTo>
                  <a:pt x="7167410" y="1887677"/>
                </a:lnTo>
                <a:lnTo>
                  <a:pt x="7197636" y="1854085"/>
                </a:lnTo>
                <a:lnTo>
                  <a:pt x="7226071" y="1818932"/>
                </a:lnTo>
                <a:lnTo>
                  <a:pt x="7252652" y="1782267"/>
                </a:lnTo>
                <a:lnTo>
                  <a:pt x="7277290" y="1744179"/>
                </a:lnTo>
                <a:lnTo>
                  <a:pt x="7299922" y="1704733"/>
                </a:lnTo>
                <a:lnTo>
                  <a:pt x="7320483" y="1664004"/>
                </a:lnTo>
                <a:lnTo>
                  <a:pt x="7338898" y="1622056"/>
                </a:lnTo>
                <a:lnTo>
                  <a:pt x="7355091" y="1578978"/>
                </a:lnTo>
                <a:lnTo>
                  <a:pt x="7368984" y="1534820"/>
                </a:lnTo>
                <a:lnTo>
                  <a:pt x="7380516" y="1489671"/>
                </a:lnTo>
                <a:lnTo>
                  <a:pt x="7389609" y="1443596"/>
                </a:lnTo>
                <a:lnTo>
                  <a:pt x="7396188" y="1396669"/>
                </a:lnTo>
                <a:lnTo>
                  <a:pt x="7400201" y="1348968"/>
                </a:lnTo>
                <a:lnTo>
                  <a:pt x="7401547" y="1300556"/>
                </a:lnTo>
                <a:close/>
              </a:path>
            </a:pathLst>
          </a:custGeom>
          <a:solidFill>
            <a:srgbClr val="FF5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53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53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53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3032" y="2174895"/>
            <a:ext cx="2770434" cy="637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53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4751" y="9269559"/>
            <a:ext cx="1416685" cy="6521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b="1" spc="85" dirty="0">
                <a:solidFill>
                  <a:srgbClr val="373733"/>
                </a:solidFill>
                <a:latin typeface="Trebuchet MS"/>
                <a:cs typeface="Trebuchet MS"/>
              </a:rPr>
              <a:t>PREPARED</a:t>
            </a:r>
            <a:r>
              <a:rPr sz="1600" b="1" dirty="0">
                <a:solidFill>
                  <a:srgbClr val="373733"/>
                </a:solidFill>
                <a:latin typeface="Trebuchet MS"/>
                <a:cs typeface="Trebuchet MS"/>
              </a:rPr>
              <a:t> </a:t>
            </a:r>
            <a:r>
              <a:rPr sz="1600" b="1" spc="20" dirty="0">
                <a:solidFill>
                  <a:srgbClr val="373733"/>
                </a:solidFill>
                <a:latin typeface="Trebuchet MS"/>
                <a:cs typeface="Trebuchet MS"/>
              </a:rPr>
              <a:t>BY</a:t>
            </a:r>
            <a:endParaRPr sz="1600" dirty="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  <a:spcBef>
                <a:spcPts val="585"/>
              </a:spcBef>
            </a:pPr>
            <a:r>
              <a:rPr lang="en-IN" sz="1500" spc="-10" dirty="0">
                <a:solidFill>
                  <a:srgbClr val="373733"/>
                </a:solidFill>
                <a:latin typeface="Tahoma"/>
                <a:cs typeface="Tahoma"/>
              </a:rPr>
              <a:t>Abhinav Singh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14"/>
              </a:spcBef>
            </a:pPr>
            <a:r>
              <a:rPr spc="-95" dirty="0"/>
              <a:t>A</a:t>
            </a:r>
            <a:r>
              <a:rPr spc="-175" dirty="0"/>
              <a:t>r</a:t>
            </a:r>
            <a:r>
              <a:rPr spc="-210" dirty="0"/>
              <a:t>c</a:t>
            </a:r>
            <a:r>
              <a:rPr spc="-125" dirty="0"/>
              <a:t>h</a:t>
            </a:r>
            <a:r>
              <a:rPr spc="-130" dirty="0"/>
              <a:t>i</a:t>
            </a:r>
            <a:r>
              <a:rPr spc="-105" dirty="0"/>
              <a:t>t</a:t>
            </a:r>
            <a:r>
              <a:rPr spc="-204" dirty="0"/>
              <a:t>e</a:t>
            </a:r>
            <a:r>
              <a:rPr spc="-210" dirty="0"/>
              <a:t>c</a:t>
            </a:r>
            <a:r>
              <a:rPr spc="-105" dirty="0"/>
              <a:t>t</a:t>
            </a:r>
            <a:r>
              <a:rPr spc="-120" dirty="0"/>
              <a:t>u</a:t>
            </a:r>
            <a:r>
              <a:rPr spc="-175" dirty="0"/>
              <a:t>r</a:t>
            </a:r>
            <a:r>
              <a:rPr spc="-200" dirty="0"/>
              <a:t>e</a:t>
            </a:r>
            <a:r>
              <a:rPr spc="-260" dirty="0"/>
              <a:t> </a:t>
            </a:r>
            <a:r>
              <a:rPr spc="-10" dirty="0"/>
              <a:t>D</a:t>
            </a:r>
            <a:r>
              <a:rPr spc="-204" dirty="0"/>
              <a:t>e</a:t>
            </a:r>
            <a:r>
              <a:rPr spc="135" dirty="0"/>
              <a:t>s</a:t>
            </a:r>
            <a:r>
              <a:rPr spc="-130" dirty="0"/>
              <a:t>i</a:t>
            </a:r>
            <a:r>
              <a:rPr spc="105" dirty="0"/>
              <a:t>g</a:t>
            </a:r>
            <a:r>
              <a:rPr spc="-110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764" y="1932677"/>
            <a:ext cx="6208395" cy="6347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500630" marR="5080" indent="-2488565" algn="ctr">
              <a:lnSpc>
                <a:spcPts val="4200"/>
              </a:lnSpc>
              <a:spcBef>
                <a:spcPts val="750"/>
              </a:spcBef>
            </a:pPr>
            <a:r>
              <a:rPr lang="en-IN" sz="4000" b="1" spc="-120" dirty="0">
                <a:solidFill>
                  <a:srgbClr val="FF5317"/>
                </a:solidFill>
                <a:latin typeface="Trebuchet MS"/>
                <a:cs typeface="Trebuchet MS"/>
              </a:rPr>
              <a:t>FIFA 19 ANALYSIS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738" y="733147"/>
            <a:ext cx="87312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80" dirty="0">
                <a:latin typeface="Microsoft Sans Serif"/>
                <a:cs typeface="Microsoft Sans Serif"/>
              </a:rPr>
              <a:t>Contents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4292" y="1754246"/>
            <a:ext cx="3528695" cy="314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latin typeface="Microsoft Sans Serif"/>
                <a:cs typeface="Microsoft Sans Serif"/>
              </a:rPr>
              <a:t>Document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Version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Control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44780" indent="-1320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5415" algn="l"/>
              </a:tabLst>
            </a:pPr>
            <a:r>
              <a:rPr sz="1000" b="1" spc="25" dirty="0">
                <a:latin typeface="Arial"/>
                <a:cs typeface="Arial"/>
              </a:rPr>
              <a:t>Introduction</a:t>
            </a:r>
            <a:endParaRPr sz="1000">
              <a:latin typeface="Arial"/>
              <a:cs typeface="Arial"/>
            </a:endParaRPr>
          </a:p>
          <a:p>
            <a:pPr marL="314325" lvl="1" indent="-200660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14960" algn="l"/>
              </a:tabLst>
            </a:pPr>
            <a:r>
              <a:rPr sz="1000" spc="40" dirty="0">
                <a:latin typeface="Microsoft Sans Serif"/>
                <a:cs typeface="Microsoft Sans Serif"/>
              </a:rPr>
              <a:t>What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Design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Document?</a:t>
            </a:r>
            <a:endParaRPr sz="1000">
              <a:latin typeface="Microsoft Sans Serif"/>
              <a:cs typeface="Microsoft Sans Serif"/>
            </a:endParaRPr>
          </a:p>
          <a:p>
            <a:pPr marL="316230" lvl="1" indent="-20256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16865" algn="l"/>
              </a:tabLst>
            </a:pPr>
            <a:r>
              <a:rPr sz="1000" spc="25" dirty="0">
                <a:latin typeface="Microsoft Sans Serif"/>
                <a:cs typeface="Microsoft Sans Serif"/>
              </a:rPr>
              <a:t>Scope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icrosoft Sans Serif"/>
              <a:buAutoNum type="arabicPeriod"/>
            </a:pPr>
            <a:endParaRPr sz="1650">
              <a:latin typeface="Microsoft Sans Serif"/>
              <a:cs typeface="Microsoft Sans Serif"/>
            </a:endParaRPr>
          </a:p>
          <a:p>
            <a:pPr marL="147955" indent="-1358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8590" algn="l"/>
              </a:tabLst>
            </a:pPr>
            <a:r>
              <a:rPr sz="1000" b="1" spc="20" dirty="0">
                <a:latin typeface="Arial"/>
                <a:cs typeface="Arial"/>
              </a:rPr>
              <a:t>Architecture</a:t>
            </a:r>
            <a:endParaRPr sz="1000">
              <a:latin typeface="Arial"/>
              <a:cs typeface="Arial"/>
            </a:endParaRPr>
          </a:p>
          <a:p>
            <a:pPr marL="311150" lvl="1" indent="-201930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1178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endParaRPr sz="1000">
              <a:latin typeface="Microsoft Sans Serif"/>
              <a:cs typeface="Microsoft Sans Serif"/>
            </a:endParaRPr>
          </a:p>
          <a:p>
            <a:pPr marL="318135" lvl="1" indent="-20447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18770" algn="l"/>
              </a:tabLst>
            </a:pPr>
            <a:r>
              <a:rPr sz="1000" spc="45" dirty="0">
                <a:latin typeface="Microsoft Sans Serif"/>
                <a:cs typeface="Microsoft Sans Serif"/>
              </a:rPr>
              <a:t>Components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Microsoft Sans Serif"/>
              <a:buAutoNum type="arabicPeriod"/>
            </a:pPr>
            <a:endParaRPr sz="1650">
              <a:latin typeface="Microsoft Sans Serif"/>
              <a:cs typeface="Microsoft Sans Serif"/>
            </a:endParaRPr>
          </a:p>
          <a:p>
            <a:pPr marL="158115" indent="-140335">
              <a:lnSpc>
                <a:spcPct val="100000"/>
              </a:lnSpc>
              <a:buAutoNum type="arabicPeriod"/>
              <a:tabLst>
                <a:tab pos="158750" algn="l"/>
              </a:tabLst>
            </a:pPr>
            <a:r>
              <a:rPr sz="1000" b="1" spc="30" dirty="0">
                <a:latin typeface="Arial"/>
                <a:cs typeface="Arial"/>
              </a:rPr>
              <a:t>Deployment</a:t>
            </a:r>
            <a:endParaRPr sz="1000">
              <a:latin typeface="Arial"/>
              <a:cs typeface="Arial"/>
            </a:endParaRPr>
          </a:p>
          <a:p>
            <a:pPr marL="320040" lvl="1" indent="-20637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2067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Deployment</a:t>
            </a:r>
            <a:endParaRPr sz="1000">
              <a:latin typeface="Microsoft Sans Serif"/>
              <a:cs typeface="Microsoft Sans Serif"/>
            </a:endParaRPr>
          </a:p>
          <a:p>
            <a:pPr marL="317500" lvl="1" indent="-208279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1813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Publish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datasets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6" y="2987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0446" y="333058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0446" y="36731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0446" y="384450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2665" y="733147"/>
            <a:ext cx="5928995" cy="321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0820" algn="l"/>
              </a:tabLst>
            </a:pPr>
            <a:r>
              <a:rPr sz="1500" b="1" spc="45" dirty="0">
                <a:latin typeface="Arial"/>
                <a:cs typeface="Arial"/>
              </a:rPr>
              <a:t>Introduction</a:t>
            </a:r>
            <a:endParaRPr sz="1500">
              <a:latin typeface="Arial"/>
              <a:cs typeface="Arial"/>
            </a:endParaRPr>
          </a:p>
          <a:p>
            <a:pPr marL="212090" lvl="1" indent="-200025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212725" algn="l"/>
              </a:tabLst>
            </a:pPr>
            <a:r>
              <a:rPr sz="1000" spc="40" dirty="0">
                <a:latin typeface="Microsoft Sans Serif"/>
                <a:cs typeface="Microsoft Sans Serif"/>
              </a:rPr>
              <a:t>What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Design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Document?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40" dirty="0">
                <a:latin typeface="Microsoft Sans Serif"/>
                <a:cs typeface="Microsoft Sans Serif"/>
              </a:rPr>
              <a:t>Any </a:t>
            </a:r>
            <a:r>
              <a:rPr sz="1000" spc="50" dirty="0">
                <a:latin typeface="Microsoft Sans Serif"/>
                <a:cs typeface="Microsoft Sans Serif"/>
              </a:rPr>
              <a:t>software </a:t>
            </a:r>
            <a:r>
              <a:rPr sz="1000" spc="30" dirty="0">
                <a:latin typeface="Microsoft Sans Serif"/>
                <a:cs typeface="Microsoft Sans Serif"/>
              </a:rPr>
              <a:t>needs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5" dirty="0">
                <a:latin typeface="Microsoft Sans Serif"/>
                <a:cs typeface="Microsoft Sans Serif"/>
              </a:rPr>
              <a:t>architectural </a:t>
            </a:r>
            <a:r>
              <a:rPr sz="1000" spc="25" dirty="0">
                <a:latin typeface="Microsoft Sans Serif"/>
                <a:cs typeface="Microsoft Sans Serif"/>
              </a:rPr>
              <a:t>design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50" dirty="0">
                <a:latin typeface="Microsoft Sans Serif"/>
                <a:cs typeface="Microsoft Sans Serif"/>
              </a:rPr>
              <a:t>represent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25" dirty="0">
                <a:latin typeface="Microsoft Sans Serif"/>
                <a:cs typeface="Microsoft Sans Serif"/>
              </a:rPr>
              <a:t>design </a:t>
            </a:r>
            <a:r>
              <a:rPr sz="1000" spc="80" dirty="0">
                <a:latin typeface="Microsoft Sans Serif"/>
                <a:cs typeface="Microsoft Sans Serif"/>
              </a:rPr>
              <a:t>of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40" dirty="0">
                <a:latin typeface="Microsoft Sans Serif"/>
                <a:cs typeface="Microsoft Sans Serif"/>
              </a:rPr>
              <a:t>software. </a:t>
            </a:r>
            <a:r>
              <a:rPr sz="1000" spc="-50" dirty="0">
                <a:latin typeface="Microsoft Sans Serif"/>
                <a:cs typeface="Microsoft Sans Serif"/>
              </a:rPr>
              <a:t>IEEE 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defines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architectural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design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“the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process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defining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collection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hardware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software </a:t>
            </a:r>
            <a:r>
              <a:rPr sz="1000" spc="55" dirty="0">
                <a:latin typeface="Microsoft Sans Serif"/>
                <a:cs typeface="Microsoft Sans Serif"/>
              </a:rPr>
              <a:t> components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60" dirty="0">
                <a:latin typeface="Microsoft Sans Serif"/>
                <a:cs typeface="Microsoft Sans Serif"/>
              </a:rPr>
              <a:t>their </a:t>
            </a:r>
            <a:r>
              <a:rPr sz="1000" spc="45" dirty="0">
                <a:latin typeface="Microsoft Sans Serif"/>
                <a:cs typeface="Microsoft Sans Serif"/>
              </a:rPr>
              <a:t>interfaces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40" dirty="0">
                <a:latin typeface="Microsoft Sans Serif"/>
                <a:cs typeface="Microsoft Sans Serif"/>
              </a:rPr>
              <a:t>establish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framework </a:t>
            </a:r>
            <a:r>
              <a:rPr sz="1000" spc="75" dirty="0">
                <a:latin typeface="Microsoft Sans Serif"/>
                <a:cs typeface="Microsoft Sans Serif"/>
              </a:rPr>
              <a:t>for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5" dirty="0">
                <a:latin typeface="Microsoft Sans Serif"/>
                <a:cs typeface="Microsoft Sans Serif"/>
              </a:rPr>
              <a:t>development </a:t>
            </a:r>
            <a:r>
              <a:rPr sz="1000" spc="80" dirty="0">
                <a:latin typeface="Microsoft Sans Serif"/>
                <a:cs typeface="Microsoft Sans Serif"/>
              </a:rPr>
              <a:t>of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computer </a:t>
            </a:r>
            <a:r>
              <a:rPr sz="1000" spc="45" dirty="0">
                <a:latin typeface="Microsoft Sans Serif"/>
                <a:cs typeface="Microsoft Sans Serif"/>
              </a:rPr>
              <a:t>system.” </a:t>
            </a: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software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70" dirty="0">
                <a:latin typeface="Microsoft Sans Serif"/>
                <a:cs typeface="Microsoft Sans Serif"/>
              </a:rPr>
              <a:t>built </a:t>
            </a:r>
            <a:r>
              <a:rPr sz="1000" spc="75" dirty="0">
                <a:latin typeface="Microsoft Sans Serif"/>
                <a:cs typeface="Microsoft Sans Serif"/>
              </a:rPr>
              <a:t>for </a:t>
            </a:r>
            <a:r>
              <a:rPr sz="1000" spc="50" dirty="0">
                <a:latin typeface="Microsoft Sans Serif"/>
                <a:cs typeface="Microsoft Sans Serif"/>
              </a:rPr>
              <a:t>computer-based </a:t>
            </a:r>
            <a:r>
              <a:rPr sz="1000" spc="35" dirty="0">
                <a:latin typeface="Microsoft Sans Serif"/>
                <a:cs typeface="Microsoft Sans Serif"/>
              </a:rPr>
              <a:t>systems can </a:t>
            </a:r>
            <a:r>
              <a:rPr sz="1000" spc="50" dirty="0">
                <a:latin typeface="Microsoft Sans Serif"/>
                <a:cs typeface="Microsoft Sans Serif"/>
              </a:rPr>
              <a:t>exhibit </a:t>
            </a:r>
            <a:r>
              <a:rPr sz="1000" spc="40" dirty="0">
                <a:latin typeface="Microsoft Sans Serif"/>
                <a:cs typeface="Microsoft Sans Serif"/>
              </a:rPr>
              <a:t>one </a:t>
            </a:r>
            <a:r>
              <a:rPr sz="1000" spc="80" dirty="0">
                <a:latin typeface="Microsoft Sans Serif"/>
                <a:cs typeface="Microsoft Sans Serif"/>
              </a:rPr>
              <a:t>of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these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many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architectures.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Microsoft Sans Serif"/>
                <a:cs typeface="Microsoft Sans Serif"/>
              </a:rPr>
              <a:t>Each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style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will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describe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system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category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that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consists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of: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426720" marR="14604">
              <a:lnSpc>
                <a:spcPct val="112400"/>
              </a:lnSpc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set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components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(eg: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computational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modules)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that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will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perform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function 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required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by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system.</a:t>
            </a:r>
            <a:endParaRPr sz="1000">
              <a:latin typeface="Microsoft Sans Serif"/>
              <a:cs typeface="Microsoft Sans Serif"/>
            </a:endParaRPr>
          </a:p>
          <a:p>
            <a:pPr marL="426720" marR="5080">
              <a:lnSpc>
                <a:spcPct val="112400"/>
              </a:lnSpc>
            </a:pPr>
            <a:r>
              <a:rPr sz="1000" spc="1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set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connectors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will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help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coordination,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communication,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cooperation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between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components.</a:t>
            </a:r>
            <a:endParaRPr sz="1000">
              <a:latin typeface="Microsoft Sans Serif"/>
              <a:cs typeface="Microsoft Sans Serif"/>
            </a:endParaRPr>
          </a:p>
          <a:p>
            <a:pPr marL="426720">
              <a:lnSpc>
                <a:spcPct val="100000"/>
              </a:lnSpc>
              <a:spcBef>
                <a:spcPts val="150"/>
              </a:spcBef>
            </a:pPr>
            <a:r>
              <a:rPr sz="1000" spc="45" dirty="0">
                <a:latin typeface="Microsoft Sans Serif"/>
                <a:cs typeface="Microsoft Sans Serif"/>
              </a:rPr>
              <a:t>Conditions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that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how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components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can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be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integrated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form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system</a:t>
            </a:r>
            <a:endParaRPr sz="1000">
              <a:latin typeface="Microsoft Sans Serif"/>
              <a:cs typeface="Microsoft Sans Serif"/>
            </a:endParaRPr>
          </a:p>
          <a:p>
            <a:pPr marL="426720">
              <a:lnSpc>
                <a:spcPct val="100000"/>
              </a:lnSpc>
              <a:spcBef>
                <a:spcPts val="150"/>
              </a:spcBef>
            </a:pPr>
            <a:r>
              <a:rPr sz="1000" spc="35" dirty="0">
                <a:latin typeface="Microsoft Sans Serif"/>
                <a:cs typeface="Microsoft Sans Serif"/>
              </a:rPr>
              <a:t>Semantic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models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help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designer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understand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overall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properties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system.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659" y="4605348"/>
            <a:ext cx="17164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Microsoft Sans Serif"/>
                <a:cs typeface="Microsoft Sans Serif"/>
              </a:rPr>
              <a:t>1.2</a:t>
            </a:r>
            <a:r>
              <a:rPr sz="1500" spc="-60" dirty="0">
                <a:latin typeface="Microsoft Sans Serif"/>
                <a:cs typeface="Microsoft Sans Serif"/>
              </a:rPr>
              <a:t> </a:t>
            </a:r>
            <a:r>
              <a:rPr sz="1500" spc="65" dirty="0">
                <a:latin typeface="Microsoft Sans Serif"/>
                <a:cs typeface="Microsoft Sans Serif"/>
              </a:rPr>
              <a:t>What</a:t>
            </a:r>
            <a:r>
              <a:rPr sz="1500" spc="-5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is</a:t>
            </a:r>
            <a:r>
              <a:rPr sz="1500" spc="-55" dirty="0">
                <a:latin typeface="Microsoft Sans Serif"/>
                <a:cs typeface="Microsoft Sans Serif"/>
              </a:rPr>
              <a:t> </a:t>
            </a:r>
            <a:r>
              <a:rPr sz="1500" spc="30" dirty="0">
                <a:latin typeface="Microsoft Sans Serif"/>
                <a:cs typeface="Microsoft Sans Serif"/>
              </a:rPr>
              <a:t>Scope?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665" y="5318442"/>
            <a:ext cx="6030595" cy="122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1.1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What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Design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Document?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55" dirty="0">
                <a:latin typeface="Microsoft Sans Serif"/>
                <a:cs typeface="Microsoft Sans Serif"/>
              </a:rPr>
              <a:t>Architecture </a:t>
            </a:r>
            <a:r>
              <a:rPr sz="1000" spc="20" dirty="0">
                <a:latin typeface="Microsoft Sans Serif"/>
                <a:cs typeface="Microsoft Sans Serif"/>
              </a:rPr>
              <a:t>Design </a:t>
            </a:r>
            <a:r>
              <a:rPr sz="1000" spc="55" dirty="0">
                <a:latin typeface="Microsoft Sans Serif"/>
                <a:cs typeface="Microsoft Sans Serif"/>
              </a:rPr>
              <a:t>Document </a:t>
            </a:r>
            <a:r>
              <a:rPr sz="1000" spc="5" dirty="0">
                <a:latin typeface="Microsoft Sans Serif"/>
                <a:cs typeface="Microsoft Sans Serif"/>
              </a:rPr>
              <a:t>(ADD)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25" dirty="0">
                <a:latin typeface="Microsoft Sans Serif"/>
                <a:cs typeface="Microsoft Sans Serif"/>
              </a:rPr>
              <a:t>an </a:t>
            </a:r>
            <a:r>
              <a:rPr sz="1000" spc="55" dirty="0">
                <a:latin typeface="Microsoft Sans Serif"/>
                <a:cs typeface="Microsoft Sans Serif"/>
              </a:rPr>
              <a:t>architectural </a:t>
            </a:r>
            <a:r>
              <a:rPr sz="1000" spc="25" dirty="0">
                <a:latin typeface="Microsoft Sans Serif"/>
                <a:cs typeface="Microsoft Sans Serif"/>
              </a:rPr>
              <a:t>design </a:t>
            </a:r>
            <a:r>
              <a:rPr sz="1000" spc="35" dirty="0">
                <a:latin typeface="Microsoft Sans Serif"/>
                <a:cs typeface="Microsoft Sans Serif"/>
              </a:rPr>
              <a:t>process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55" dirty="0">
                <a:latin typeface="Microsoft Sans Serif"/>
                <a:cs typeface="Microsoft Sans Serif"/>
              </a:rPr>
              <a:t>follows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55" dirty="0">
                <a:latin typeface="Microsoft Sans Serif"/>
                <a:cs typeface="Microsoft Sans Serif"/>
              </a:rPr>
              <a:t>step-by- </a:t>
            </a:r>
            <a:r>
              <a:rPr sz="1000" spc="-26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step </a:t>
            </a:r>
            <a:r>
              <a:rPr sz="1000" spc="55" dirty="0">
                <a:latin typeface="Microsoft Sans Serif"/>
                <a:cs typeface="Microsoft Sans Serif"/>
              </a:rPr>
              <a:t>refinement </a:t>
            </a:r>
            <a:r>
              <a:rPr sz="1000" spc="30" dirty="0">
                <a:latin typeface="Microsoft Sans Serif"/>
                <a:cs typeface="Microsoft Sans Serif"/>
              </a:rPr>
              <a:t>process. </a:t>
            </a: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35" dirty="0">
                <a:latin typeface="Microsoft Sans Serif"/>
                <a:cs typeface="Microsoft Sans Serif"/>
              </a:rPr>
              <a:t>process can </a:t>
            </a:r>
            <a:r>
              <a:rPr sz="1000" spc="45" dirty="0">
                <a:latin typeface="Microsoft Sans Serif"/>
                <a:cs typeface="Microsoft Sans Serif"/>
              </a:rPr>
              <a:t>be </a:t>
            </a:r>
            <a:r>
              <a:rPr sz="1000" spc="35" dirty="0">
                <a:latin typeface="Microsoft Sans Serif"/>
                <a:cs typeface="Microsoft Sans Serif"/>
              </a:rPr>
              <a:t>used </a:t>
            </a:r>
            <a:r>
              <a:rPr sz="1000" spc="75" dirty="0">
                <a:latin typeface="Microsoft Sans Serif"/>
                <a:cs typeface="Microsoft Sans Serif"/>
              </a:rPr>
              <a:t>for </a:t>
            </a:r>
            <a:r>
              <a:rPr sz="1000" spc="25" dirty="0">
                <a:latin typeface="Microsoft Sans Serif"/>
                <a:cs typeface="Microsoft Sans Serif"/>
              </a:rPr>
              <a:t>designing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45" dirty="0">
                <a:latin typeface="Microsoft Sans Serif"/>
                <a:cs typeface="Microsoft Sans Serif"/>
              </a:rPr>
              <a:t>structures, </a:t>
            </a:r>
            <a:r>
              <a:rPr sz="1000" spc="50" dirty="0">
                <a:latin typeface="Microsoft Sans Serif"/>
                <a:cs typeface="Microsoft Sans Serif"/>
              </a:rPr>
              <a:t>required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software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architecture,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source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code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ultimately,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performance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algorithms.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Overall,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design 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principles may be </a:t>
            </a:r>
            <a:r>
              <a:rPr sz="1000" spc="55" dirty="0">
                <a:latin typeface="Microsoft Sans Serif"/>
                <a:cs typeface="Microsoft Sans Serif"/>
              </a:rPr>
              <a:t>defined </a:t>
            </a:r>
            <a:r>
              <a:rPr sz="1000" spc="50" dirty="0">
                <a:latin typeface="Microsoft Sans Serif"/>
                <a:cs typeface="Microsoft Sans Serif"/>
              </a:rPr>
              <a:t>during </a:t>
            </a:r>
            <a:r>
              <a:rPr sz="1000" spc="55" dirty="0">
                <a:latin typeface="Microsoft Sans Serif"/>
                <a:cs typeface="Microsoft Sans Serif"/>
              </a:rPr>
              <a:t>requirement </a:t>
            </a:r>
            <a:r>
              <a:rPr sz="1000" spc="25" dirty="0">
                <a:latin typeface="Microsoft Sans Serif"/>
                <a:cs typeface="Microsoft Sans Serif"/>
              </a:rPr>
              <a:t>analysis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65" dirty="0">
                <a:latin typeface="Microsoft Sans Serif"/>
                <a:cs typeface="Microsoft Sans Serif"/>
              </a:rPr>
              <a:t>then </a:t>
            </a:r>
            <a:r>
              <a:rPr sz="1000" spc="55" dirty="0">
                <a:latin typeface="Microsoft Sans Serif"/>
                <a:cs typeface="Microsoft Sans Serif"/>
              </a:rPr>
              <a:t>refined </a:t>
            </a:r>
            <a:r>
              <a:rPr sz="1000" spc="50" dirty="0">
                <a:latin typeface="Microsoft Sans Serif"/>
                <a:cs typeface="Microsoft Sans Serif"/>
              </a:rPr>
              <a:t>during </a:t>
            </a:r>
            <a:r>
              <a:rPr sz="1000" spc="55" dirty="0">
                <a:latin typeface="Microsoft Sans Serif"/>
                <a:cs typeface="Microsoft Sans Serif"/>
              </a:rPr>
              <a:t>architectural 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design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work.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972" y="7205946"/>
            <a:ext cx="140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Arial"/>
                <a:cs typeface="Arial"/>
              </a:rPr>
              <a:t>2.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35" dirty="0">
                <a:latin typeface="Arial"/>
                <a:cs typeface="Arial"/>
              </a:rPr>
              <a:t>Architecture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665" y="7919041"/>
            <a:ext cx="5996305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95" lvl="1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Microsoft Sans Serif"/>
              <a:buAutoNum type="arabicPeriod"/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is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25" dirty="0">
                <a:latin typeface="Microsoft Sans Serif"/>
                <a:cs typeface="Microsoft Sans Serif"/>
              </a:rPr>
              <a:t>business </a:t>
            </a:r>
            <a:r>
              <a:rPr sz="1000" spc="45" dirty="0">
                <a:latin typeface="Microsoft Sans Serif"/>
                <a:cs typeface="Microsoft Sans Serif"/>
              </a:rPr>
              <a:t>suite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40" dirty="0">
                <a:latin typeface="Microsoft Sans Serif"/>
                <a:cs typeface="Microsoft Sans Serif"/>
              </a:rPr>
              <a:t>includes </a:t>
            </a:r>
            <a:r>
              <a:rPr sz="1000" spc="30" dirty="0">
                <a:latin typeface="Microsoft Sans Serif"/>
                <a:cs typeface="Microsoft Sans Serif"/>
              </a:rPr>
              <a:t>several </a:t>
            </a:r>
            <a:r>
              <a:rPr sz="1000" spc="40" dirty="0">
                <a:latin typeface="Microsoft Sans Serif"/>
                <a:cs typeface="Microsoft Sans Serif"/>
              </a:rPr>
              <a:t>technologies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45" dirty="0">
                <a:latin typeface="Microsoft Sans Serif"/>
                <a:cs typeface="Microsoft Sans Serif"/>
              </a:rPr>
              <a:t>work together.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50" dirty="0">
                <a:latin typeface="Microsoft Sans Serif"/>
                <a:cs typeface="Microsoft Sans Serif"/>
              </a:rPr>
              <a:t>deliver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outstanding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business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intelligence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solutions.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Microsoft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technology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consists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group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components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such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as:</a:t>
            </a:r>
            <a:endParaRPr sz="1000">
              <a:latin typeface="Microsoft Sans Serif"/>
              <a:cs typeface="Microsoft Sans Serif"/>
            </a:endParaRPr>
          </a:p>
          <a:p>
            <a:pPr marL="353695" lvl="2" indent="-143510">
              <a:lnSpc>
                <a:spcPct val="100000"/>
              </a:lnSpc>
              <a:spcBef>
                <a:spcPts val="844"/>
              </a:spcBef>
              <a:buAutoNum type="alphaLcParenR"/>
              <a:tabLst>
                <a:tab pos="35433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Query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mash-up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transformation)</a:t>
            </a:r>
            <a:endParaRPr sz="1000">
              <a:latin typeface="Microsoft Sans Serif"/>
              <a:cs typeface="Microsoft Sans Serif"/>
            </a:endParaRPr>
          </a:p>
          <a:p>
            <a:pPr marL="364490" lvl="2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512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companion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development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tool)</a:t>
            </a:r>
            <a:endParaRPr sz="1000">
              <a:latin typeface="Microsoft Sans Serif"/>
              <a:cs typeface="Microsoft Sans Serif"/>
            </a:endParaRPr>
          </a:p>
          <a:p>
            <a:pPr marL="353695" lvl="2" indent="-14351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5433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Mobile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Android,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iOS,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Windows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phones)</a:t>
            </a:r>
            <a:endParaRPr sz="1000">
              <a:latin typeface="Microsoft Sans Serif"/>
              <a:cs typeface="Microsoft Sans Serif"/>
            </a:endParaRPr>
          </a:p>
          <a:p>
            <a:pPr marL="364490" lvl="2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512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Pivot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in-memory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tabular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modelling)</a:t>
            </a:r>
            <a:endParaRPr sz="1000">
              <a:latin typeface="Microsoft Sans Serif"/>
              <a:cs typeface="Microsoft Sans Serif"/>
            </a:endParaRPr>
          </a:p>
          <a:p>
            <a:pPr marL="356235" lvl="2" indent="-146050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5687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View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viewing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visualizations)</a:t>
            </a:r>
            <a:endParaRPr sz="1000">
              <a:latin typeface="Microsoft Sans Serif"/>
              <a:cs typeface="Microsoft Sans Serif"/>
            </a:endParaRPr>
          </a:p>
          <a:p>
            <a:pPr marL="332105" lvl="2" indent="-12192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3274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Map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visualizing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3D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geo-spatial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data)</a:t>
            </a:r>
            <a:endParaRPr sz="1000">
              <a:latin typeface="Microsoft Sans Serif"/>
              <a:cs typeface="Microsoft Sans Serif"/>
            </a:endParaRPr>
          </a:p>
          <a:p>
            <a:pPr marL="353060" lvl="2" indent="-14287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5369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Q&amp;A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natural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language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Q&amp;A)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665" y="717276"/>
            <a:ext cx="6052185" cy="105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sz="1000" spc="40" dirty="0">
                <a:latin typeface="Microsoft Sans Serif"/>
                <a:cs typeface="Microsoft Sans Serif"/>
              </a:rPr>
              <a:t>In </a:t>
            </a:r>
            <a:r>
              <a:rPr sz="1000" spc="45" dirty="0">
                <a:latin typeface="Microsoft Sans Serif"/>
                <a:cs typeface="Microsoft Sans Serif"/>
              </a:rPr>
              <a:t>simple terms,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30" dirty="0">
                <a:latin typeface="Microsoft Sans Serif"/>
                <a:cs typeface="Microsoft Sans Serif"/>
              </a:rPr>
              <a:t>user </a:t>
            </a:r>
            <a:r>
              <a:rPr sz="1000" spc="25" dirty="0">
                <a:latin typeface="Microsoft Sans Serif"/>
                <a:cs typeface="Microsoft Sans Serif"/>
              </a:rPr>
              <a:t>takes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75" dirty="0">
                <a:latin typeface="Microsoft Sans Serif"/>
                <a:cs typeface="Microsoft Sans Serif"/>
              </a:rPr>
              <a:t>from </a:t>
            </a:r>
            <a:r>
              <a:rPr sz="1000" spc="40" dirty="0">
                <a:latin typeface="Microsoft Sans Serif"/>
                <a:cs typeface="Microsoft Sans Serif"/>
              </a:rPr>
              <a:t>various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30" dirty="0">
                <a:latin typeface="Microsoft Sans Serif"/>
                <a:cs typeface="Microsoft Sans Serif"/>
              </a:rPr>
              <a:t>sources </a:t>
            </a:r>
            <a:r>
              <a:rPr sz="1000" spc="35" dirty="0">
                <a:latin typeface="Microsoft Sans Serif"/>
                <a:cs typeface="Microsoft Sans Serif"/>
              </a:rPr>
              <a:t>such </a:t>
            </a:r>
            <a:r>
              <a:rPr sz="1000" spc="-5" dirty="0">
                <a:latin typeface="Microsoft Sans Serif"/>
                <a:cs typeface="Microsoft Sans Serif"/>
              </a:rPr>
              <a:t>as </a:t>
            </a:r>
            <a:r>
              <a:rPr sz="1000" spc="30" dirty="0">
                <a:latin typeface="Microsoft Sans Serif"/>
                <a:cs typeface="Microsoft Sans Serif"/>
              </a:rPr>
              <a:t>files, </a:t>
            </a:r>
            <a:r>
              <a:rPr sz="1000" spc="20" dirty="0">
                <a:latin typeface="Microsoft Sans Serif"/>
                <a:cs typeface="Microsoft Sans Serif"/>
              </a:rPr>
              <a:t>Azure </a:t>
            </a:r>
            <a:r>
              <a:rPr sz="1000" spc="30" dirty="0">
                <a:latin typeface="Microsoft Sans Serif"/>
                <a:cs typeface="Microsoft Sans Serif"/>
              </a:rPr>
              <a:t>source, 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online </a:t>
            </a:r>
            <a:r>
              <a:rPr sz="1000" spc="25" dirty="0">
                <a:latin typeface="Microsoft Sans Serif"/>
                <a:cs typeface="Microsoft Sans Serif"/>
              </a:rPr>
              <a:t>services, </a:t>
            </a:r>
            <a:r>
              <a:rPr sz="1000" spc="55" dirty="0">
                <a:latin typeface="Microsoft Sans Serif"/>
                <a:cs typeface="Microsoft Sans Serif"/>
              </a:rPr>
              <a:t>Direct </a:t>
            </a:r>
            <a:r>
              <a:rPr sz="1000" spc="40" dirty="0">
                <a:latin typeface="Microsoft Sans Serif"/>
                <a:cs typeface="Microsoft Sans Serif"/>
              </a:rPr>
              <a:t>Query </a:t>
            </a:r>
            <a:r>
              <a:rPr sz="1000" spc="65" dirty="0">
                <a:latin typeface="Microsoft Sans Serif"/>
                <a:cs typeface="Microsoft Sans Serif"/>
              </a:rPr>
              <a:t>or </a:t>
            </a:r>
            <a:r>
              <a:rPr sz="1000" spc="30" dirty="0">
                <a:latin typeface="Microsoft Sans Serif"/>
                <a:cs typeface="Microsoft Sans Serif"/>
              </a:rPr>
              <a:t>gateway </a:t>
            </a:r>
            <a:r>
              <a:rPr sz="1000" spc="25" dirty="0">
                <a:latin typeface="Microsoft Sans Serif"/>
                <a:cs typeface="Microsoft Sans Serif"/>
              </a:rPr>
              <a:t>sources. </a:t>
            </a:r>
            <a:r>
              <a:rPr sz="1000" spc="15" dirty="0">
                <a:latin typeface="Microsoft Sans Serif"/>
                <a:cs typeface="Microsoft Sans Serif"/>
              </a:rPr>
              <a:t>Then, </a:t>
            </a:r>
            <a:r>
              <a:rPr sz="1000" spc="65" dirty="0">
                <a:latin typeface="Microsoft Sans Serif"/>
                <a:cs typeface="Microsoft Sans Serif"/>
              </a:rPr>
              <a:t>they </a:t>
            </a:r>
            <a:r>
              <a:rPr sz="1000" spc="45" dirty="0">
                <a:latin typeface="Microsoft Sans Serif"/>
                <a:cs typeface="Microsoft Sans Serif"/>
              </a:rPr>
              <a:t>work </a:t>
            </a:r>
            <a:r>
              <a:rPr sz="1000" spc="70" dirty="0">
                <a:latin typeface="Microsoft Sans Serif"/>
                <a:cs typeface="Microsoft Sans Serif"/>
              </a:rPr>
              <a:t>with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55" dirty="0">
                <a:latin typeface="Microsoft Sans Serif"/>
                <a:cs typeface="Microsoft Sans Serif"/>
              </a:rPr>
              <a:t>on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55" dirty="0">
                <a:latin typeface="Microsoft Sans Serif"/>
                <a:cs typeface="Microsoft Sans Serif"/>
              </a:rPr>
              <a:t>client 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development </a:t>
            </a:r>
            <a:r>
              <a:rPr sz="1000" spc="75" dirty="0">
                <a:latin typeface="Microsoft Sans Serif"/>
                <a:cs typeface="Microsoft Sans Serif"/>
              </a:rPr>
              <a:t>tool </a:t>
            </a:r>
            <a:r>
              <a:rPr sz="1000" spc="35" dirty="0">
                <a:latin typeface="Microsoft Sans Serif"/>
                <a:cs typeface="Microsoft Sans Serif"/>
              </a:rPr>
              <a:t>such </a:t>
            </a:r>
            <a:r>
              <a:rPr sz="1000" spc="-5" dirty="0">
                <a:latin typeface="Microsoft Sans Serif"/>
                <a:cs typeface="Microsoft Sans Serif"/>
              </a:rPr>
              <a:t>as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35" dirty="0">
                <a:latin typeface="Microsoft Sans Serif"/>
                <a:cs typeface="Microsoft Sans Serif"/>
              </a:rPr>
              <a:t>Desktop. </a:t>
            </a:r>
            <a:r>
              <a:rPr sz="1000" spc="20" dirty="0">
                <a:latin typeface="Microsoft Sans Serif"/>
                <a:cs typeface="Microsoft Sans Serif"/>
              </a:rPr>
              <a:t>Here, </a:t>
            </a:r>
            <a:r>
              <a:rPr sz="1000" spc="65" dirty="0">
                <a:latin typeface="Microsoft Sans Serif"/>
                <a:cs typeface="Microsoft Sans Serif"/>
              </a:rPr>
              <a:t>the imported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35" dirty="0">
                <a:latin typeface="Microsoft Sans Serif"/>
                <a:cs typeface="Microsoft Sans Serif"/>
              </a:rPr>
              <a:t>cleaned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60" dirty="0">
                <a:latin typeface="Microsoft Sans Serif"/>
                <a:cs typeface="Microsoft Sans Serif"/>
              </a:rPr>
              <a:t>transformed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according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25" dirty="0">
                <a:latin typeface="Microsoft Sans Serif"/>
                <a:cs typeface="Microsoft Sans Serif"/>
              </a:rPr>
              <a:t>user’s </a:t>
            </a:r>
            <a:r>
              <a:rPr sz="1000" spc="20" dirty="0">
                <a:latin typeface="Microsoft Sans Serif"/>
                <a:cs typeface="Microsoft Sans Serif"/>
              </a:rPr>
              <a:t>needs. </a:t>
            </a:r>
            <a:r>
              <a:rPr sz="1000" spc="30" dirty="0">
                <a:latin typeface="Microsoft Sans Serif"/>
                <a:cs typeface="Microsoft Sans Serif"/>
              </a:rPr>
              <a:t>Once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60" dirty="0">
                <a:latin typeface="Microsoft Sans Serif"/>
                <a:cs typeface="Microsoft Sans Serif"/>
              </a:rPr>
              <a:t>transformed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60" dirty="0">
                <a:latin typeface="Microsoft Sans Serif"/>
                <a:cs typeface="Microsoft Sans Serif"/>
              </a:rPr>
              <a:t>formatted, </a:t>
            </a:r>
            <a:r>
              <a:rPr sz="1000" spc="85" dirty="0">
                <a:latin typeface="Microsoft Sans Serif"/>
                <a:cs typeface="Microsoft Sans Serif"/>
              </a:rPr>
              <a:t>it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45" dirty="0">
                <a:latin typeface="Microsoft Sans Serif"/>
                <a:cs typeface="Microsoft Sans Serif"/>
              </a:rPr>
              <a:t>ready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20" dirty="0">
                <a:latin typeface="Microsoft Sans Serif"/>
                <a:cs typeface="Microsoft Sans Serif"/>
              </a:rPr>
              <a:t>use </a:t>
            </a:r>
            <a:r>
              <a:rPr sz="1000" spc="50" dirty="0">
                <a:latin typeface="Microsoft Sans Serif"/>
                <a:cs typeface="Microsoft Sans Serif"/>
              </a:rPr>
              <a:t>in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making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visualizations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report.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report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collection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visualizations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like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graphs,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charts,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tables, 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filters,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slicers.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665" y="2155801"/>
            <a:ext cx="5946775" cy="6169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Arial"/>
                <a:cs typeface="Arial"/>
              </a:rPr>
              <a:t>2.2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Components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50" dirty="0">
                <a:latin typeface="Arial"/>
                <a:cs typeface="Arial"/>
              </a:rPr>
              <a:t>of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Power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BI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35" dirty="0">
                <a:latin typeface="Arial"/>
                <a:cs typeface="Arial"/>
              </a:rPr>
              <a:t>Architecture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144145" indent="-132080">
              <a:lnSpc>
                <a:spcPct val="100000"/>
              </a:lnSpc>
              <a:buAutoNum type="arabicPeriod"/>
              <a:tabLst>
                <a:tab pos="14478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Data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Sources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AutoNum type="arabicPeriod"/>
            </a:pPr>
            <a:endParaRPr sz="1300">
              <a:latin typeface="Microsoft Sans Serif"/>
              <a:cs typeface="Microsoft Sans Serif"/>
            </a:endParaRPr>
          </a:p>
          <a:p>
            <a:pPr marL="210820" marR="197485">
              <a:lnSpc>
                <a:spcPct val="112400"/>
              </a:lnSpc>
            </a:pPr>
            <a:r>
              <a:rPr sz="1000" spc="30" dirty="0">
                <a:latin typeface="Microsoft Sans Serif"/>
                <a:cs typeface="Microsoft Sans Serif"/>
              </a:rPr>
              <a:t>An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important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component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vast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range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sources.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You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can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import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 </a:t>
            </a:r>
            <a:r>
              <a:rPr sz="1000" spc="40" dirty="0">
                <a:latin typeface="Microsoft Sans Serif"/>
                <a:cs typeface="Microsoft Sans Serif"/>
              </a:rPr>
              <a:t>files </a:t>
            </a:r>
            <a:r>
              <a:rPr sz="1000" spc="50" dirty="0">
                <a:latin typeface="Microsoft Sans Serif"/>
                <a:cs typeface="Microsoft Sans Serif"/>
              </a:rPr>
              <a:t>in </a:t>
            </a:r>
            <a:r>
              <a:rPr sz="1000" spc="60" dirty="0">
                <a:latin typeface="Microsoft Sans Serif"/>
                <a:cs typeface="Microsoft Sans Serif"/>
              </a:rPr>
              <a:t>your </a:t>
            </a:r>
            <a:r>
              <a:rPr sz="1000" spc="35" dirty="0">
                <a:latin typeface="Microsoft Sans Serif"/>
                <a:cs typeface="Microsoft Sans Serif"/>
              </a:rPr>
              <a:t>system, </a:t>
            </a:r>
            <a:r>
              <a:rPr sz="1000" spc="45" dirty="0">
                <a:latin typeface="Microsoft Sans Serif"/>
                <a:cs typeface="Microsoft Sans Serif"/>
              </a:rPr>
              <a:t>cloud-based online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30" dirty="0">
                <a:latin typeface="Microsoft Sans Serif"/>
                <a:cs typeface="Microsoft Sans Serif"/>
              </a:rPr>
              <a:t>sources </a:t>
            </a:r>
            <a:r>
              <a:rPr sz="1000" spc="65" dirty="0">
                <a:latin typeface="Microsoft Sans Serif"/>
                <a:cs typeface="Microsoft Sans Serif"/>
              </a:rPr>
              <a:t>or </a:t>
            </a:r>
            <a:r>
              <a:rPr sz="1000" spc="55" dirty="0">
                <a:latin typeface="Microsoft Sans Serif"/>
                <a:cs typeface="Microsoft Sans Serif"/>
              </a:rPr>
              <a:t>connect </a:t>
            </a:r>
            <a:r>
              <a:rPr sz="1000" spc="60" dirty="0">
                <a:latin typeface="Microsoft Sans Serif"/>
                <a:cs typeface="Microsoft Sans Serif"/>
              </a:rPr>
              <a:t>directly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45" dirty="0">
                <a:latin typeface="Microsoft Sans Serif"/>
                <a:cs typeface="Microsoft Sans Serif"/>
              </a:rPr>
              <a:t>live 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connections.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If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import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on-premise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online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services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there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limit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5" dirty="0">
                <a:latin typeface="Microsoft Sans Serif"/>
                <a:cs typeface="Microsoft Sans Serif"/>
              </a:rPr>
              <a:t> 1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GB. 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Some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commonly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used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sources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are: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353695" lvl="1" indent="-14351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4330" algn="l"/>
              </a:tabLst>
            </a:pPr>
            <a:r>
              <a:rPr sz="1000" spc="10" dirty="0">
                <a:latin typeface="Microsoft Sans Serif"/>
                <a:cs typeface="Microsoft Sans Serif"/>
              </a:rPr>
              <a:t>Excel</a:t>
            </a:r>
            <a:endParaRPr sz="1000">
              <a:latin typeface="Microsoft Sans Serif"/>
              <a:cs typeface="Microsoft Sans Serif"/>
            </a:endParaRPr>
          </a:p>
          <a:p>
            <a:pPr marL="364490" lvl="1" indent="-15430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65125" algn="l"/>
              </a:tabLst>
            </a:pPr>
            <a:r>
              <a:rPr sz="1000" spc="10" dirty="0">
                <a:latin typeface="Microsoft Sans Serif"/>
                <a:cs typeface="Microsoft Sans Serif"/>
              </a:rPr>
              <a:t>Text/CSV</a:t>
            </a:r>
            <a:endParaRPr sz="1000">
              <a:latin typeface="Microsoft Sans Serif"/>
              <a:cs typeface="Microsoft Sans Serif"/>
            </a:endParaRPr>
          </a:p>
          <a:p>
            <a:pPr marL="353695" lvl="1" indent="-14351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54330" algn="l"/>
              </a:tabLst>
            </a:pPr>
            <a:r>
              <a:rPr sz="1000" spc="10" dirty="0">
                <a:latin typeface="Microsoft Sans Serif"/>
                <a:cs typeface="Microsoft Sans Serif"/>
              </a:rPr>
              <a:t>XML</a:t>
            </a:r>
            <a:endParaRPr sz="1000">
              <a:latin typeface="Microsoft Sans Serif"/>
              <a:cs typeface="Microsoft Sans Serif"/>
            </a:endParaRPr>
          </a:p>
          <a:p>
            <a:pPr marL="364490" lvl="1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5125" algn="l"/>
              </a:tabLst>
            </a:pPr>
            <a:r>
              <a:rPr sz="1000" spc="5" dirty="0">
                <a:latin typeface="Microsoft Sans Serif"/>
                <a:cs typeface="Microsoft Sans Serif"/>
              </a:rPr>
              <a:t>JSON</a:t>
            </a:r>
            <a:endParaRPr sz="1000">
              <a:latin typeface="Microsoft Sans Serif"/>
              <a:cs typeface="Microsoft Sans Serif"/>
            </a:endParaRPr>
          </a:p>
          <a:p>
            <a:pPr marL="356235" lvl="1" indent="-14605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56870" algn="l"/>
              </a:tabLst>
            </a:pPr>
            <a:r>
              <a:rPr sz="1000" spc="30" dirty="0">
                <a:latin typeface="Microsoft Sans Serif"/>
                <a:cs typeface="Microsoft Sans Serif"/>
              </a:rPr>
              <a:t>Oracle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32105" lvl="1" indent="-12192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3274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IBM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DB2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53060" lvl="1" indent="-14287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53695" algn="l"/>
              </a:tabLst>
            </a:pPr>
            <a:r>
              <a:rPr sz="1000" spc="15" dirty="0">
                <a:latin typeface="Microsoft Sans Serif"/>
                <a:cs typeface="Microsoft Sans Serif"/>
              </a:rPr>
              <a:t>MySQL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61950" lvl="1" indent="-15176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2585" algn="l"/>
              </a:tabLst>
            </a:pPr>
            <a:r>
              <a:rPr sz="1000" spc="15" dirty="0">
                <a:latin typeface="Microsoft Sans Serif"/>
                <a:cs typeface="Microsoft Sans Serif"/>
              </a:rPr>
              <a:t>PostgreSQL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16865" lvl="1" indent="-10668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17500" algn="l"/>
              </a:tabLst>
            </a:pPr>
            <a:r>
              <a:rPr sz="1000" spc="10" dirty="0">
                <a:latin typeface="Microsoft Sans Serif"/>
                <a:cs typeface="Microsoft Sans Serif"/>
              </a:rPr>
              <a:t>Sybase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16865" lvl="1" indent="-10668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17500" algn="l"/>
              </a:tabLst>
            </a:pPr>
            <a:r>
              <a:rPr sz="1000" spc="30" dirty="0">
                <a:latin typeface="Microsoft Sans Serif"/>
                <a:cs typeface="Microsoft Sans Serif"/>
              </a:rPr>
              <a:t>Teradata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46710" lvl="1" indent="-13652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47345" algn="l"/>
              </a:tabLst>
            </a:pPr>
            <a:r>
              <a:rPr sz="1000" spc="-65" dirty="0">
                <a:latin typeface="Microsoft Sans Serif"/>
                <a:cs typeface="Microsoft Sans Serif"/>
              </a:rPr>
              <a:t>S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H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30" dirty="0">
                <a:latin typeface="Microsoft Sans Serif"/>
                <a:cs typeface="Microsoft Sans Serif"/>
              </a:rPr>
              <a:t>N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D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25" dirty="0">
                <a:latin typeface="Microsoft Sans Serif"/>
                <a:cs typeface="Microsoft Sans Serif"/>
              </a:rPr>
              <a:t>t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-10" dirty="0">
                <a:latin typeface="Microsoft Sans Serif"/>
                <a:cs typeface="Microsoft Sans Serif"/>
              </a:rPr>
              <a:t>s</a:t>
            </a:r>
            <a:r>
              <a:rPr sz="1000" spc="15" dirty="0">
                <a:latin typeface="Microsoft Sans Serif"/>
                <a:cs typeface="Microsoft Sans Serif"/>
              </a:rPr>
              <a:t>e</a:t>
            </a:r>
            <a:endParaRPr sz="1000">
              <a:latin typeface="Microsoft Sans Serif"/>
              <a:cs typeface="Microsoft Sans Serif"/>
            </a:endParaRPr>
          </a:p>
          <a:p>
            <a:pPr marL="320040" lvl="1" indent="-10985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20675" algn="l"/>
              </a:tabLst>
            </a:pPr>
            <a:r>
              <a:rPr sz="1000" spc="-30" dirty="0">
                <a:latin typeface="Microsoft Sans Serif"/>
                <a:cs typeface="Microsoft Sans Serif"/>
              </a:rPr>
              <a:t>SAP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Business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Warehouse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server</a:t>
            </a:r>
            <a:endParaRPr sz="1000">
              <a:latin typeface="Microsoft Sans Serif"/>
              <a:cs typeface="Microsoft Sans Serif"/>
            </a:endParaRPr>
          </a:p>
          <a:p>
            <a:pPr marL="399415" lvl="1" indent="-18923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400050" algn="l"/>
              </a:tabLst>
            </a:pPr>
            <a:r>
              <a:rPr sz="1000" spc="25" dirty="0">
                <a:latin typeface="Microsoft Sans Serif"/>
                <a:cs typeface="Microsoft Sans Serif"/>
              </a:rPr>
              <a:t>Amazon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Redshift</a:t>
            </a:r>
            <a:endParaRPr sz="1000">
              <a:latin typeface="Microsoft Sans Serif"/>
              <a:cs typeface="Microsoft Sans Serif"/>
            </a:endParaRPr>
          </a:p>
          <a:p>
            <a:pPr marL="361950" lvl="1" indent="-15176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2585" algn="l"/>
              </a:tabLst>
            </a:pPr>
            <a:r>
              <a:rPr sz="1000" spc="40" dirty="0">
                <a:latin typeface="Microsoft Sans Serif"/>
                <a:cs typeface="Microsoft Sans Serif"/>
              </a:rPr>
              <a:t>Impala</a:t>
            </a:r>
            <a:endParaRPr sz="1000">
              <a:latin typeface="Microsoft Sans Serif"/>
              <a:cs typeface="Microsoft Sans Serif"/>
            </a:endParaRPr>
          </a:p>
          <a:p>
            <a:pPr marL="361315" lvl="1" indent="-15113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1950" algn="l"/>
              </a:tabLst>
            </a:pPr>
            <a:r>
              <a:rPr sz="1000" spc="20" dirty="0">
                <a:latin typeface="Microsoft Sans Serif"/>
                <a:cs typeface="Microsoft Sans Serif"/>
              </a:rPr>
              <a:t>Google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Big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Query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(Beta)</a:t>
            </a:r>
            <a:endParaRPr sz="1000">
              <a:latin typeface="Microsoft Sans Serif"/>
              <a:cs typeface="Microsoft Sans Serif"/>
            </a:endParaRPr>
          </a:p>
          <a:p>
            <a:pPr marL="364490" lvl="1" indent="-15430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65125" algn="l"/>
              </a:tabLst>
            </a:pPr>
            <a:r>
              <a:rPr sz="1000" spc="20" dirty="0">
                <a:latin typeface="Microsoft Sans Serif"/>
                <a:cs typeface="Microsoft Sans Serif"/>
              </a:rPr>
              <a:t>Azure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SQL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64490" lvl="1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5125" algn="l"/>
              </a:tabLst>
            </a:pPr>
            <a:r>
              <a:rPr sz="1000" spc="30" dirty="0">
                <a:latin typeface="Microsoft Sans Serif"/>
                <a:cs typeface="Microsoft Sans Serif"/>
              </a:rPr>
              <a:t>Salesforce</a:t>
            </a:r>
            <a:r>
              <a:rPr sz="1000" spc="-6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Reports</a:t>
            </a:r>
            <a:endParaRPr sz="1000">
              <a:latin typeface="Microsoft Sans Serif"/>
              <a:cs typeface="Microsoft Sans Serif"/>
            </a:endParaRPr>
          </a:p>
          <a:p>
            <a:pPr marL="335915" lvl="1" indent="-12573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36550" algn="l"/>
              </a:tabLst>
            </a:pPr>
            <a:r>
              <a:rPr sz="1000" spc="20" dirty="0">
                <a:latin typeface="Microsoft Sans Serif"/>
                <a:cs typeface="Microsoft Sans Serif"/>
              </a:rPr>
              <a:t>Google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Analytics</a:t>
            </a:r>
            <a:endParaRPr sz="1000">
              <a:latin typeface="Microsoft Sans Serif"/>
              <a:cs typeface="Microsoft Sans Serif"/>
            </a:endParaRPr>
          </a:p>
          <a:p>
            <a:pPr marL="346075" lvl="1" indent="-13589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46710" algn="l"/>
              </a:tabLst>
            </a:pPr>
            <a:r>
              <a:rPr sz="1000" spc="25" dirty="0">
                <a:latin typeface="Microsoft Sans Serif"/>
                <a:cs typeface="Microsoft Sans Serif"/>
              </a:rPr>
              <a:t>Facebook</a:t>
            </a:r>
            <a:endParaRPr sz="1000">
              <a:latin typeface="Microsoft Sans Serif"/>
              <a:cs typeface="Microsoft Sans Serif"/>
            </a:endParaRPr>
          </a:p>
          <a:p>
            <a:pPr marL="335280" lvl="1" indent="-12509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35915" algn="l"/>
              </a:tabLst>
            </a:pPr>
            <a:r>
              <a:rPr sz="1000" spc="45" dirty="0">
                <a:latin typeface="Microsoft Sans Serif"/>
                <a:cs typeface="Microsoft Sans Serif"/>
              </a:rPr>
              <a:t>GitHub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icrosoft Sans Serif"/>
              <a:buAutoNum type="alphaLcParenR"/>
            </a:pPr>
            <a:endParaRPr sz="1200">
              <a:latin typeface="Microsoft Sans Serif"/>
              <a:cs typeface="Microsoft Sans Serif"/>
            </a:endParaRPr>
          </a:p>
          <a:p>
            <a:pPr marL="146685" indent="-134620">
              <a:lnSpc>
                <a:spcPct val="100000"/>
              </a:lnSpc>
              <a:buAutoNum type="arabicPeriod" startAt="2"/>
              <a:tabLst>
                <a:tab pos="14732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client-side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tool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known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companion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development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authoring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tool. 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This </a:t>
            </a:r>
            <a:r>
              <a:rPr sz="1000" spc="40" dirty="0">
                <a:latin typeface="Microsoft Sans Serif"/>
                <a:cs typeface="Microsoft Sans Serif"/>
              </a:rPr>
              <a:t>desktop-based </a:t>
            </a:r>
            <a:r>
              <a:rPr sz="1000" spc="50" dirty="0">
                <a:latin typeface="Microsoft Sans Serif"/>
                <a:cs typeface="Microsoft Sans Serif"/>
              </a:rPr>
              <a:t>software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45" dirty="0">
                <a:latin typeface="Microsoft Sans Serif"/>
                <a:cs typeface="Microsoft Sans Serif"/>
              </a:rPr>
              <a:t>loaded </a:t>
            </a:r>
            <a:r>
              <a:rPr sz="1000" spc="70" dirty="0">
                <a:latin typeface="Microsoft Sans Serif"/>
                <a:cs typeface="Microsoft Sans Serif"/>
              </a:rPr>
              <a:t>with </a:t>
            </a:r>
            <a:r>
              <a:rPr sz="1000" spc="60" dirty="0">
                <a:latin typeface="Microsoft Sans Serif"/>
                <a:cs typeface="Microsoft Sans Serif"/>
              </a:rPr>
              <a:t>tools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50" dirty="0">
                <a:latin typeface="Microsoft Sans Serif"/>
                <a:cs typeface="Microsoft Sans Serif"/>
              </a:rPr>
              <a:t>functionalities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55" dirty="0">
                <a:latin typeface="Microsoft Sans Serif"/>
                <a:cs typeface="Microsoft Sans Serif"/>
              </a:rPr>
              <a:t>connect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sources,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transform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data,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modelling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create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reports.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65" y="8681985"/>
            <a:ext cx="5985510" cy="139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Microsoft Sans Serif"/>
                <a:cs typeface="Microsoft Sans Serif"/>
              </a:rPr>
              <a:t>3.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Service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Service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web-based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platform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where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can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share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made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Desktop,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collaborate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with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other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users,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create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dashboards.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It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available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three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versions: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241935" marR="4981575">
              <a:lnSpc>
                <a:spcPct val="112400"/>
              </a:lnSpc>
            </a:pPr>
            <a:r>
              <a:rPr sz="1000" spc="-55" dirty="0">
                <a:latin typeface="Microsoft Sans Serif"/>
                <a:cs typeface="Microsoft Sans Serif"/>
              </a:rPr>
              <a:t>F</a:t>
            </a:r>
            <a:r>
              <a:rPr sz="1000" spc="75" dirty="0">
                <a:latin typeface="Microsoft Sans Serif"/>
                <a:cs typeface="Microsoft Sans Serif"/>
              </a:rPr>
              <a:t>r</a:t>
            </a:r>
            <a:r>
              <a:rPr sz="1000" spc="10" dirty="0">
                <a:latin typeface="Microsoft Sans Serif"/>
                <a:cs typeface="Microsoft Sans Serif"/>
              </a:rPr>
              <a:t>e</a:t>
            </a:r>
            <a:r>
              <a:rPr sz="1000" spc="15" dirty="0">
                <a:latin typeface="Microsoft Sans Serif"/>
                <a:cs typeface="Microsoft Sans Serif"/>
              </a:rPr>
              <a:t>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v</a:t>
            </a:r>
            <a:r>
              <a:rPr sz="1000" spc="10" dirty="0">
                <a:latin typeface="Microsoft Sans Serif"/>
                <a:cs typeface="Microsoft Sans Serif"/>
              </a:rPr>
              <a:t>e</a:t>
            </a:r>
            <a:r>
              <a:rPr sz="1000" spc="75" dirty="0">
                <a:latin typeface="Microsoft Sans Serif"/>
                <a:cs typeface="Microsoft Sans Serif"/>
              </a:rPr>
              <a:t>r</a:t>
            </a:r>
            <a:r>
              <a:rPr sz="1000" spc="-10" dirty="0">
                <a:latin typeface="Microsoft Sans Serif"/>
                <a:cs typeface="Microsoft Sans Serif"/>
              </a:rPr>
              <a:t>s</a:t>
            </a:r>
            <a:r>
              <a:rPr sz="1000" spc="35" dirty="0">
                <a:latin typeface="Microsoft Sans Serif"/>
                <a:cs typeface="Microsoft Sans Serif"/>
              </a:rPr>
              <a:t>i</a:t>
            </a:r>
            <a:r>
              <a:rPr sz="1000" spc="55" dirty="0">
                <a:latin typeface="Microsoft Sans Serif"/>
                <a:cs typeface="Microsoft Sans Serif"/>
              </a:rPr>
              <a:t>o</a:t>
            </a:r>
            <a:r>
              <a:rPr sz="1000" spc="40" dirty="0">
                <a:latin typeface="Microsoft Sans Serif"/>
                <a:cs typeface="Microsoft Sans Serif"/>
              </a:rPr>
              <a:t>n  </a:t>
            </a:r>
            <a:r>
              <a:rPr sz="1000" spc="35" dirty="0">
                <a:latin typeface="Microsoft Sans Serif"/>
                <a:cs typeface="Microsoft Sans Serif"/>
              </a:rPr>
              <a:t>Pro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version</a:t>
            </a:r>
            <a:endParaRPr sz="1000">
              <a:latin typeface="Microsoft Sans Serif"/>
              <a:cs typeface="Microsoft Sans Serif"/>
            </a:endParaRPr>
          </a:p>
          <a:p>
            <a:pPr marL="241935">
              <a:lnSpc>
                <a:spcPct val="100000"/>
              </a:lnSpc>
              <a:spcBef>
                <a:spcPts val="150"/>
              </a:spcBef>
            </a:pPr>
            <a:r>
              <a:rPr sz="1000" spc="45" dirty="0">
                <a:latin typeface="Microsoft Sans Serif"/>
                <a:cs typeface="Microsoft Sans Serif"/>
              </a:rPr>
              <a:t>Premium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version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2035" y="7330773"/>
            <a:ext cx="3026406" cy="17701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827" y="6375894"/>
            <a:ext cx="4948840" cy="7708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2665" y="736349"/>
            <a:ext cx="5982335" cy="105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Microsoft Sans Serif"/>
                <a:cs typeface="Microsoft Sans Serif"/>
              </a:rPr>
              <a:t>4.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Report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Server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45" dirty="0">
                <a:latin typeface="Microsoft Sans Serif"/>
                <a:cs typeface="Microsoft Sans Serif"/>
              </a:rPr>
              <a:t>Report </a:t>
            </a:r>
            <a:r>
              <a:rPr sz="1000" spc="30" dirty="0">
                <a:latin typeface="Microsoft Sans Serif"/>
                <a:cs typeface="Microsoft Sans Serif"/>
              </a:rPr>
              <a:t>Server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40" dirty="0">
                <a:latin typeface="Microsoft Sans Serif"/>
                <a:cs typeface="Microsoft Sans Serif"/>
              </a:rPr>
              <a:t>similar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0" dirty="0">
                <a:latin typeface="Microsoft Sans Serif"/>
                <a:cs typeface="Microsoft Sans Serif"/>
              </a:rPr>
              <a:t>Service. </a:t>
            </a: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60" dirty="0">
                <a:latin typeface="Microsoft Sans Serif"/>
                <a:cs typeface="Microsoft Sans Serif"/>
              </a:rPr>
              <a:t>only </a:t>
            </a:r>
            <a:r>
              <a:rPr sz="1000" spc="50" dirty="0">
                <a:latin typeface="Microsoft Sans Serif"/>
                <a:cs typeface="Microsoft Sans Serif"/>
              </a:rPr>
              <a:t>difference between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these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two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that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Report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Server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an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on-premise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platform.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It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used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by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organizations 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who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do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not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want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publish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their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cloud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concerned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about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security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 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their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data.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65" y="2371125"/>
            <a:ext cx="6050915" cy="366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153035" algn="l"/>
              </a:tabLst>
            </a:pPr>
            <a:r>
              <a:rPr sz="1000" b="1" spc="30" dirty="0">
                <a:latin typeface="Arial"/>
                <a:cs typeface="Arial"/>
              </a:rPr>
              <a:t>Deployment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 startAt="3"/>
            </a:pPr>
            <a:endParaRPr sz="1800">
              <a:latin typeface="Arial"/>
              <a:cs typeface="Arial"/>
            </a:endParaRPr>
          </a:p>
          <a:p>
            <a:pPr marL="217804" lvl="1" indent="-205740">
              <a:lnSpc>
                <a:spcPct val="100000"/>
              </a:lnSpc>
              <a:buAutoNum type="arabicPeriod"/>
              <a:tabLst>
                <a:tab pos="21844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Deployment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Microsoft Sans Serif"/>
              <a:buAutoNum type="arabicPeriod"/>
            </a:pPr>
            <a:endParaRPr sz="1300">
              <a:latin typeface="Microsoft Sans Serif"/>
              <a:cs typeface="Microsoft Sans Serif"/>
            </a:endParaRPr>
          </a:p>
          <a:p>
            <a:pPr marL="210820" marR="59055">
              <a:lnSpc>
                <a:spcPct val="112400"/>
              </a:lnSpc>
            </a:pP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60" dirty="0">
                <a:latin typeface="Microsoft Sans Serif"/>
                <a:cs typeface="Microsoft Sans Serif"/>
              </a:rPr>
              <a:t>deployment </a:t>
            </a:r>
            <a:r>
              <a:rPr sz="1000" spc="35" dirty="0">
                <a:latin typeface="Microsoft Sans Serif"/>
                <a:cs typeface="Microsoft Sans Serif"/>
              </a:rPr>
              <a:t>process </a:t>
            </a:r>
            <a:r>
              <a:rPr sz="1000" spc="50" dirty="0">
                <a:latin typeface="Microsoft Sans Serif"/>
                <a:cs typeface="Microsoft Sans Serif"/>
              </a:rPr>
              <a:t>lets </a:t>
            </a:r>
            <a:r>
              <a:rPr sz="1000" spc="55" dirty="0">
                <a:latin typeface="Microsoft Sans Serif"/>
                <a:cs typeface="Microsoft Sans Serif"/>
              </a:rPr>
              <a:t>you </a:t>
            </a:r>
            <a:r>
              <a:rPr sz="1000" spc="45" dirty="0">
                <a:latin typeface="Microsoft Sans Serif"/>
                <a:cs typeface="Microsoft Sans Serif"/>
              </a:rPr>
              <a:t>clone </a:t>
            </a:r>
            <a:r>
              <a:rPr sz="1000" spc="70" dirty="0">
                <a:latin typeface="Microsoft Sans Serif"/>
                <a:cs typeface="Microsoft Sans Serif"/>
              </a:rPr>
              <a:t>content </a:t>
            </a:r>
            <a:r>
              <a:rPr sz="1000" spc="75" dirty="0">
                <a:latin typeface="Microsoft Sans Serif"/>
                <a:cs typeface="Microsoft Sans Serif"/>
              </a:rPr>
              <a:t>from </a:t>
            </a:r>
            <a:r>
              <a:rPr sz="1000" spc="40" dirty="0">
                <a:latin typeface="Microsoft Sans Serif"/>
                <a:cs typeface="Microsoft Sans Serif"/>
              </a:rPr>
              <a:t>one </a:t>
            </a:r>
            <a:r>
              <a:rPr sz="1000" spc="20" dirty="0">
                <a:latin typeface="Microsoft Sans Serif"/>
                <a:cs typeface="Microsoft Sans Serif"/>
              </a:rPr>
              <a:t>stage </a:t>
            </a:r>
            <a:r>
              <a:rPr sz="1000" spc="50" dirty="0">
                <a:latin typeface="Microsoft Sans Serif"/>
                <a:cs typeface="Microsoft Sans Serif"/>
              </a:rPr>
              <a:t>in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45" dirty="0">
                <a:latin typeface="Microsoft Sans Serif"/>
                <a:cs typeface="Microsoft Sans Serif"/>
              </a:rPr>
              <a:t>pipeline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45" dirty="0">
                <a:latin typeface="Microsoft Sans Serif"/>
                <a:cs typeface="Microsoft Sans Serif"/>
              </a:rPr>
              <a:t>another, 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typically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development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test,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test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production.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During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deployment,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copies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70" dirty="0">
                <a:latin typeface="Microsoft Sans Serif"/>
                <a:cs typeface="Microsoft Sans Serif"/>
              </a:rPr>
              <a:t>content </a:t>
            </a:r>
            <a:r>
              <a:rPr sz="1000" spc="75" dirty="0">
                <a:latin typeface="Microsoft Sans Serif"/>
                <a:cs typeface="Microsoft Sans Serif"/>
              </a:rPr>
              <a:t>from </a:t>
            </a:r>
            <a:r>
              <a:rPr sz="1000" spc="65" dirty="0">
                <a:latin typeface="Microsoft Sans Serif"/>
                <a:cs typeface="Microsoft Sans Serif"/>
              </a:rPr>
              <a:t>the current </a:t>
            </a:r>
            <a:r>
              <a:rPr sz="1000" spc="15" dirty="0">
                <a:latin typeface="Microsoft Sans Serif"/>
                <a:cs typeface="Microsoft Sans Serif"/>
              </a:rPr>
              <a:t>stage, </a:t>
            </a:r>
            <a:r>
              <a:rPr sz="1000" spc="70" dirty="0">
                <a:latin typeface="Microsoft Sans Serif"/>
                <a:cs typeface="Microsoft Sans Serif"/>
              </a:rPr>
              <a:t>into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5" dirty="0">
                <a:latin typeface="Microsoft Sans Serif"/>
                <a:cs typeface="Microsoft Sans Serif"/>
              </a:rPr>
              <a:t>target </a:t>
            </a:r>
            <a:r>
              <a:rPr sz="1000" spc="25" dirty="0">
                <a:latin typeface="Microsoft Sans Serif"/>
                <a:cs typeface="Microsoft Sans Serif"/>
              </a:rPr>
              <a:t>one. </a:t>
            </a: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connections between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copied items </a:t>
            </a:r>
            <a:r>
              <a:rPr sz="1000" spc="30" dirty="0">
                <a:latin typeface="Microsoft Sans Serif"/>
                <a:cs typeface="Microsoft Sans Serif"/>
              </a:rPr>
              <a:t>are </a:t>
            </a:r>
            <a:r>
              <a:rPr sz="1000" spc="55" dirty="0">
                <a:latin typeface="Microsoft Sans Serif"/>
                <a:cs typeface="Microsoft Sans Serif"/>
              </a:rPr>
              <a:t>kept </a:t>
            </a:r>
            <a:r>
              <a:rPr sz="1000" spc="50" dirty="0">
                <a:latin typeface="Microsoft Sans Serif"/>
                <a:cs typeface="Microsoft Sans Serif"/>
              </a:rPr>
              <a:t>during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60" dirty="0">
                <a:latin typeface="Microsoft Sans Serif"/>
                <a:cs typeface="Microsoft Sans Serif"/>
              </a:rPr>
              <a:t>copy </a:t>
            </a:r>
            <a:r>
              <a:rPr sz="1000" spc="30" dirty="0">
                <a:latin typeface="Microsoft Sans Serif"/>
                <a:cs typeface="Microsoft Sans Serif"/>
              </a:rPr>
              <a:t>process.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5" dirty="0">
                <a:latin typeface="Microsoft Sans Serif"/>
                <a:cs typeface="Microsoft Sans Serif"/>
              </a:rPr>
              <a:t>also </a:t>
            </a:r>
            <a:r>
              <a:rPr sz="1000" spc="35" dirty="0">
                <a:latin typeface="Microsoft Sans Serif"/>
                <a:cs typeface="Microsoft Sans Serif"/>
              </a:rPr>
              <a:t>applies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configured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deployment </a:t>
            </a:r>
            <a:r>
              <a:rPr sz="1000" spc="40" dirty="0">
                <a:latin typeface="Microsoft Sans Serif"/>
                <a:cs typeface="Microsoft Sans Serif"/>
              </a:rPr>
              <a:t>rules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60" dirty="0">
                <a:latin typeface="Microsoft Sans Serif"/>
                <a:cs typeface="Microsoft Sans Serif"/>
              </a:rPr>
              <a:t>updated </a:t>
            </a:r>
            <a:r>
              <a:rPr sz="1000" spc="70" dirty="0">
                <a:latin typeface="Microsoft Sans Serif"/>
                <a:cs typeface="Microsoft Sans Serif"/>
              </a:rPr>
              <a:t>content </a:t>
            </a:r>
            <a:r>
              <a:rPr sz="1000" spc="50" dirty="0">
                <a:latin typeface="Microsoft Sans Serif"/>
                <a:cs typeface="Microsoft Sans Serif"/>
              </a:rPr>
              <a:t>in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5" dirty="0">
                <a:latin typeface="Microsoft Sans Serif"/>
                <a:cs typeface="Microsoft Sans Serif"/>
              </a:rPr>
              <a:t>target </a:t>
            </a:r>
            <a:r>
              <a:rPr sz="1000" spc="15" dirty="0">
                <a:latin typeface="Microsoft Sans Serif"/>
                <a:cs typeface="Microsoft Sans Serif"/>
              </a:rPr>
              <a:t>stage. </a:t>
            </a:r>
            <a:r>
              <a:rPr sz="1000" spc="40" dirty="0">
                <a:latin typeface="Microsoft Sans Serif"/>
                <a:cs typeface="Microsoft Sans Serif"/>
              </a:rPr>
              <a:t>Deploying </a:t>
            </a:r>
            <a:r>
              <a:rPr sz="1000" spc="70" dirty="0">
                <a:latin typeface="Microsoft Sans Serif"/>
                <a:cs typeface="Microsoft Sans Serif"/>
              </a:rPr>
              <a:t>content </a:t>
            </a:r>
            <a:r>
              <a:rPr sz="1000" spc="45" dirty="0">
                <a:latin typeface="Microsoft Sans Serif"/>
                <a:cs typeface="Microsoft Sans Serif"/>
              </a:rPr>
              <a:t>may </a:t>
            </a:r>
            <a:r>
              <a:rPr sz="1000" spc="30" dirty="0">
                <a:latin typeface="Microsoft Sans Serif"/>
                <a:cs typeface="Microsoft Sans Serif"/>
              </a:rPr>
              <a:t>take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while,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depending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number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items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being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deployed.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During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this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time,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can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navigate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other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pages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portal,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85" dirty="0">
                <a:latin typeface="Microsoft Sans Serif"/>
                <a:cs typeface="Microsoft Sans Serif"/>
              </a:rPr>
              <a:t>but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cannot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use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content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target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stage.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 marL="220345" lvl="1" indent="-208279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20979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Publish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datasets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  <a:spcBef>
                <a:spcPts val="5"/>
              </a:spcBef>
            </a:pPr>
            <a:r>
              <a:rPr sz="1000" spc="25" dirty="0">
                <a:latin typeface="Microsoft Sans Serif"/>
                <a:cs typeface="Microsoft Sans Serif"/>
              </a:rPr>
              <a:t>When </a:t>
            </a:r>
            <a:r>
              <a:rPr sz="1000" spc="55" dirty="0">
                <a:latin typeface="Microsoft Sans Serif"/>
                <a:cs typeface="Microsoft Sans Serif"/>
              </a:rPr>
              <a:t>you </a:t>
            </a:r>
            <a:r>
              <a:rPr sz="1000" spc="50" dirty="0">
                <a:latin typeface="Microsoft Sans Serif"/>
                <a:cs typeface="Microsoft Sans Serif"/>
              </a:rPr>
              <a:t>publish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40" dirty="0">
                <a:latin typeface="Microsoft Sans Serif"/>
                <a:cs typeface="Microsoft Sans Serif"/>
              </a:rPr>
              <a:t>Desktop </a:t>
            </a:r>
            <a:r>
              <a:rPr sz="1000" spc="55" dirty="0">
                <a:latin typeface="Microsoft Sans Serif"/>
                <a:cs typeface="Microsoft Sans Serif"/>
              </a:rPr>
              <a:t>file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5" dirty="0">
                <a:latin typeface="Microsoft Sans Serif"/>
                <a:cs typeface="Microsoft Sans Serif"/>
              </a:rPr>
              <a:t>service, </a:t>
            </a:r>
            <a:r>
              <a:rPr sz="1000" spc="55" dirty="0">
                <a:latin typeface="Microsoft Sans Serif"/>
                <a:cs typeface="Microsoft Sans Serif"/>
              </a:rPr>
              <a:t>you </a:t>
            </a:r>
            <a:r>
              <a:rPr sz="1000" spc="50" dirty="0">
                <a:latin typeface="Microsoft Sans Serif"/>
                <a:cs typeface="Microsoft Sans Serif"/>
              </a:rPr>
              <a:t>publish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data in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model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your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workspace.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same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true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for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any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created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Report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view. </a:t>
            </a:r>
            <a:r>
              <a:rPr sz="1000" spc="35" dirty="0">
                <a:latin typeface="Microsoft Sans Serif"/>
                <a:cs typeface="Microsoft Sans Serif"/>
              </a:rPr>
              <a:t> You’ll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see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new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dataset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with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same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name,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any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your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Workspace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navigator.</a:t>
            </a:r>
            <a:endParaRPr sz="1000">
              <a:latin typeface="Microsoft Sans Serif"/>
              <a:cs typeface="Microsoft Sans Serif"/>
            </a:endParaRPr>
          </a:p>
          <a:p>
            <a:pPr marL="210820" marR="24130">
              <a:lnSpc>
                <a:spcPct val="112400"/>
              </a:lnSpc>
            </a:pPr>
            <a:r>
              <a:rPr sz="1000" spc="35" dirty="0">
                <a:latin typeface="Microsoft Sans Serif"/>
                <a:cs typeface="Microsoft Sans Serif"/>
              </a:rPr>
              <a:t>Publishing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has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same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effect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using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Get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Data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connect 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upload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file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3839" y="9285160"/>
            <a:ext cx="1418590" cy="6534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00" b="1" spc="85" dirty="0">
                <a:solidFill>
                  <a:srgbClr val="373733"/>
                </a:solidFill>
                <a:latin typeface="Trebuchet MS"/>
                <a:cs typeface="Trebuchet MS"/>
              </a:rPr>
              <a:t>PREPARED</a:t>
            </a:r>
            <a:r>
              <a:rPr sz="1600" b="1" spc="15" dirty="0">
                <a:solidFill>
                  <a:srgbClr val="373733"/>
                </a:solidFill>
                <a:latin typeface="Trebuchet MS"/>
                <a:cs typeface="Trebuchet MS"/>
              </a:rPr>
              <a:t> </a:t>
            </a:r>
            <a:r>
              <a:rPr sz="1600" b="1" spc="20" dirty="0">
                <a:solidFill>
                  <a:srgbClr val="373733"/>
                </a:solidFill>
                <a:latin typeface="Trebuchet MS"/>
                <a:cs typeface="Trebuchet MS"/>
              </a:rPr>
              <a:t>BY</a:t>
            </a:r>
            <a:endParaRPr sz="1600" dirty="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  <a:spcBef>
                <a:spcPts val="590"/>
              </a:spcBef>
            </a:pPr>
            <a:r>
              <a:rPr lang="en-IN" sz="1500" spc="-5" dirty="0">
                <a:solidFill>
                  <a:srgbClr val="373733"/>
                </a:solidFill>
                <a:latin typeface="Tahoma"/>
                <a:cs typeface="Tahoma"/>
              </a:rPr>
              <a:t>Abhinav Singh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14"/>
              </a:spcBef>
            </a:pPr>
            <a:r>
              <a:rPr spc="-90" dirty="0"/>
              <a:t>THANK-YOU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954</Words>
  <Application>Microsoft Office PowerPoint</Application>
  <PresentationFormat>Custom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Microsoft Sans Serif</vt:lpstr>
      <vt:lpstr>Tahoma</vt:lpstr>
      <vt:lpstr>Trebuchet MS</vt:lpstr>
      <vt:lpstr>Office Theme</vt:lpstr>
      <vt:lpstr>Architecture Design</vt:lpstr>
      <vt:lpstr>PowerPoint Presentation</vt:lpstr>
      <vt:lpstr>PowerPoint Presentation</vt:lpstr>
      <vt:lpstr>PowerPoint Presentation</vt:lpstr>
      <vt:lpstr>PowerPoint Presentation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Document</dc:title>
  <dc:creator>curiosity world</dc:creator>
  <cp:keywords>DAFPEWI1QIg,BAEgtqVOAQI</cp:keywords>
  <cp:lastModifiedBy>Abhinav Singh</cp:lastModifiedBy>
  <cp:revision>1</cp:revision>
  <dcterms:created xsi:type="dcterms:W3CDTF">2023-01-13T21:27:44Z</dcterms:created>
  <dcterms:modified xsi:type="dcterms:W3CDTF">2023-01-13T21:30:48Z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2022-10-17T00:00:00Z</vt:filetime>
  </property>
</Properties>
</file>