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1" r:id="rId1"/>
  </p:sldMasterIdLst>
  <p:sldIdLst>
    <p:sldId id="256" r:id="rId2"/>
    <p:sldId id="277" r:id="rId3"/>
    <p:sldId id="259" r:id="rId4"/>
    <p:sldId id="261" r:id="rId5"/>
    <p:sldId id="269" r:id="rId6"/>
    <p:sldId id="270" r:id="rId7"/>
    <p:sldId id="271" r:id="rId8"/>
    <p:sldId id="264" r:id="rId9"/>
    <p:sldId id="266" r:id="rId10"/>
    <p:sldId id="267" r:id="rId11"/>
    <p:sldId id="268" r:id="rId12"/>
    <p:sldId id="265" r:id="rId13"/>
    <p:sldId id="272" r:id="rId14"/>
    <p:sldId id="274" r:id="rId15"/>
    <p:sldId id="273"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8C69B0-8F2C-4054-AA03-53A946339665}" v="988" dt="2021-05-23T10:55:54.833"/>
    <p1510:client id="{11D96217-4A19-4433-AEA6-7E4511A94918}" v="56" dt="2021-05-23T10:02:31.482"/>
    <p1510:client id="{2A443841-8CF9-4EC3-AC1F-F750BC3A24D7}" v="20" dt="2021-05-23T08:02:04.599"/>
    <p1510:client id="{35BB7EE8-4773-4E91-A6BB-48AF668F8F79}" v="142" dt="2021-05-23T10:20:01.834"/>
    <p1510:client id="{54C2F8E7-6F26-4869-A910-7A7AB2E7D9C3}" v="567" dt="2021-05-23T10:55:02.368"/>
    <p1510:client id="{8DF1A8C7-D128-4466-8100-1854D84FBF5C}" v="437" dt="2021-05-23T09:09:20.576"/>
    <p1510:client id="{AB59862C-7542-484E-BF8D-A3BF542D79AE}" v="15" dt="2021-05-23T09:45:03.185"/>
    <p1510:client id="{DA4A11DA-6BD0-4C0E-BD56-CBCEB0E3E730}" v="2" dt="2021-05-23T11:06:27.262"/>
    <p1510:client id="{E3D19C7D-7B07-4DBD-954F-2AEFA7208407}" v="1019" dt="2021-05-23T10:48:23.321"/>
    <p1510:client id="{E5E93A16-CBE9-4C79-96A7-C02D91B636BF}" v="1011" dt="2021-05-23T08:51:41.1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H PANDEY" userId="S::piyush.pandey@iitg.ac.in::51fc0e84-3638-46b0-866c-cd9d70bd27f7" providerId="AD" clId="Web-{54C2F8E7-6F26-4869-A910-7A7AB2E7D9C3}"/>
    <pc:docChg chg="modSld">
      <pc:chgData name="PIYUSH PANDEY" userId="S::piyush.pandey@iitg.ac.in::51fc0e84-3638-46b0-866c-cd9d70bd27f7" providerId="AD" clId="Web-{54C2F8E7-6F26-4869-A910-7A7AB2E7D9C3}" dt="2021-05-23T10:55:02.368" v="260" actId="1076"/>
      <pc:docMkLst>
        <pc:docMk/>
      </pc:docMkLst>
      <pc:sldChg chg="modSp">
        <pc:chgData name="PIYUSH PANDEY" userId="S::piyush.pandey@iitg.ac.in::51fc0e84-3638-46b0-866c-cd9d70bd27f7" providerId="AD" clId="Web-{54C2F8E7-6F26-4869-A910-7A7AB2E7D9C3}" dt="2021-05-23T10:37:49.576" v="3"/>
        <pc:sldMkLst>
          <pc:docMk/>
          <pc:sldMk cId="3772176996" sldId="266"/>
        </pc:sldMkLst>
        <pc:picChg chg="mod">
          <ac:chgData name="PIYUSH PANDEY" userId="S::piyush.pandey@iitg.ac.in::51fc0e84-3638-46b0-866c-cd9d70bd27f7" providerId="AD" clId="Web-{54C2F8E7-6F26-4869-A910-7A7AB2E7D9C3}" dt="2021-05-23T10:37:49.576" v="3"/>
          <ac:picMkLst>
            <pc:docMk/>
            <pc:sldMk cId="3772176996" sldId="266"/>
            <ac:picMk id="4" creationId="{35F7EADE-DE5C-4E33-88F1-F3C0A7D59BC2}"/>
          </ac:picMkLst>
        </pc:picChg>
      </pc:sldChg>
      <pc:sldChg chg="addSp modSp">
        <pc:chgData name="PIYUSH PANDEY" userId="S::piyush.pandey@iitg.ac.in::51fc0e84-3638-46b0-866c-cd9d70bd27f7" providerId="AD" clId="Web-{54C2F8E7-6F26-4869-A910-7A7AB2E7D9C3}" dt="2021-05-23T10:55:02.368" v="260" actId="1076"/>
        <pc:sldMkLst>
          <pc:docMk/>
          <pc:sldMk cId="2238373423" sldId="268"/>
        </pc:sldMkLst>
        <pc:spChg chg="add mod">
          <ac:chgData name="PIYUSH PANDEY" userId="S::piyush.pandey@iitg.ac.in::51fc0e84-3638-46b0-866c-cd9d70bd27f7" providerId="AD" clId="Web-{54C2F8E7-6F26-4869-A910-7A7AB2E7D9C3}" dt="2021-05-23T10:55:02.368" v="260" actId="1076"/>
          <ac:spMkLst>
            <pc:docMk/>
            <pc:sldMk cId="2238373423" sldId="268"/>
            <ac:spMk id="2" creationId="{179AA622-A85F-40D4-BAD2-736AD96BF848}"/>
          </ac:spMkLst>
        </pc:spChg>
        <pc:spChg chg="mod">
          <ac:chgData name="PIYUSH PANDEY" userId="S::piyush.pandey@iitg.ac.in::51fc0e84-3638-46b0-866c-cd9d70bd27f7" providerId="AD" clId="Web-{54C2F8E7-6F26-4869-A910-7A7AB2E7D9C3}" dt="2021-05-23T10:54:55.259" v="258" actId="20577"/>
          <ac:spMkLst>
            <pc:docMk/>
            <pc:sldMk cId="2238373423" sldId="268"/>
            <ac:spMk id="6" creationId="{1F253263-D392-4E23-B4D0-BD54C6A546BE}"/>
          </ac:spMkLst>
        </pc:spChg>
      </pc:sldChg>
      <pc:sldChg chg="modSp">
        <pc:chgData name="PIYUSH PANDEY" userId="S::piyush.pandey@iitg.ac.in::51fc0e84-3638-46b0-866c-cd9d70bd27f7" providerId="AD" clId="Web-{54C2F8E7-6F26-4869-A910-7A7AB2E7D9C3}" dt="2021-05-23T10:34:16.821" v="0"/>
        <pc:sldMkLst>
          <pc:docMk/>
          <pc:sldMk cId="3396528320" sldId="269"/>
        </pc:sldMkLst>
        <pc:picChg chg="mod">
          <ac:chgData name="PIYUSH PANDEY" userId="S::piyush.pandey@iitg.ac.in::51fc0e84-3638-46b0-866c-cd9d70bd27f7" providerId="AD" clId="Web-{54C2F8E7-6F26-4869-A910-7A7AB2E7D9C3}" dt="2021-05-23T10:34:16.821" v="0"/>
          <ac:picMkLst>
            <pc:docMk/>
            <pc:sldMk cId="3396528320" sldId="269"/>
            <ac:picMk id="4" creationId="{35F7EADE-DE5C-4E33-88F1-F3C0A7D59BC2}"/>
          </ac:picMkLst>
        </pc:picChg>
      </pc:sldChg>
      <pc:sldChg chg="modSp">
        <pc:chgData name="PIYUSH PANDEY" userId="S::piyush.pandey@iitg.ac.in::51fc0e84-3638-46b0-866c-cd9d70bd27f7" providerId="AD" clId="Web-{54C2F8E7-6F26-4869-A910-7A7AB2E7D9C3}" dt="2021-05-23T10:45:59.982" v="21" actId="20577"/>
        <pc:sldMkLst>
          <pc:docMk/>
          <pc:sldMk cId="1097425908" sldId="270"/>
        </pc:sldMkLst>
        <pc:spChg chg="mod">
          <ac:chgData name="PIYUSH PANDEY" userId="S::piyush.pandey@iitg.ac.in::51fc0e84-3638-46b0-866c-cd9d70bd27f7" providerId="AD" clId="Web-{54C2F8E7-6F26-4869-A910-7A7AB2E7D9C3}" dt="2021-05-23T10:45:59.982" v="21" actId="20577"/>
          <ac:spMkLst>
            <pc:docMk/>
            <pc:sldMk cId="1097425908" sldId="270"/>
            <ac:spMk id="6" creationId="{1F253263-D392-4E23-B4D0-BD54C6A546BE}"/>
          </ac:spMkLst>
        </pc:spChg>
        <pc:picChg chg="mod">
          <ac:chgData name="PIYUSH PANDEY" userId="S::piyush.pandey@iitg.ac.in::51fc0e84-3638-46b0-866c-cd9d70bd27f7" providerId="AD" clId="Web-{54C2F8E7-6F26-4869-A910-7A7AB2E7D9C3}" dt="2021-05-23T10:34:47.979" v="1"/>
          <ac:picMkLst>
            <pc:docMk/>
            <pc:sldMk cId="1097425908" sldId="270"/>
            <ac:picMk id="4" creationId="{35F7EADE-DE5C-4E33-88F1-F3C0A7D59BC2}"/>
          </ac:picMkLst>
        </pc:picChg>
      </pc:sldChg>
      <pc:sldChg chg="modSp">
        <pc:chgData name="PIYUSH PANDEY" userId="S::piyush.pandey@iitg.ac.in::51fc0e84-3638-46b0-866c-cd9d70bd27f7" providerId="AD" clId="Web-{54C2F8E7-6F26-4869-A910-7A7AB2E7D9C3}" dt="2021-05-23T10:46:37.842" v="54" actId="20577"/>
        <pc:sldMkLst>
          <pc:docMk/>
          <pc:sldMk cId="3340636676" sldId="271"/>
        </pc:sldMkLst>
        <pc:spChg chg="mod">
          <ac:chgData name="PIYUSH PANDEY" userId="S::piyush.pandey@iitg.ac.in::51fc0e84-3638-46b0-866c-cd9d70bd27f7" providerId="AD" clId="Web-{54C2F8E7-6F26-4869-A910-7A7AB2E7D9C3}" dt="2021-05-23T10:46:37.842" v="54" actId="20577"/>
          <ac:spMkLst>
            <pc:docMk/>
            <pc:sldMk cId="3340636676" sldId="271"/>
            <ac:spMk id="6" creationId="{1F253263-D392-4E23-B4D0-BD54C6A546BE}"/>
          </ac:spMkLst>
        </pc:spChg>
        <pc:picChg chg="mod">
          <ac:chgData name="PIYUSH PANDEY" userId="S::piyush.pandey@iitg.ac.in::51fc0e84-3638-46b0-866c-cd9d70bd27f7" providerId="AD" clId="Web-{54C2F8E7-6F26-4869-A910-7A7AB2E7D9C3}" dt="2021-05-23T10:39:45.719" v="8"/>
          <ac:picMkLst>
            <pc:docMk/>
            <pc:sldMk cId="3340636676" sldId="271"/>
            <ac:picMk id="4" creationId="{35F7EADE-DE5C-4E33-88F1-F3C0A7D59BC2}"/>
          </ac:picMkLst>
        </pc:picChg>
      </pc:sldChg>
      <pc:sldChg chg="modSp">
        <pc:chgData name="PIYUSH PANDEY" userId="S::piyush.pandey@iitg.ac.in::51fc0e84-3638-46b0-866c-cd9d70bd27f7" providerId="AD" clId="Web-{54C2F8E7-6F26-4869-A910-7A7AB2E7D9C3}" dt="2021-05-23T10:38:07.983" v="4"/>
        <pc:sldMkLst>
          <pc:docMk/>
          <pc:sldMk cId="2838280684" sldId="272"/>
        </pc:sldMkLst>
        <pc:picChg chg="mod">
          <ac:chgData name="PIYUSH PANDEY" userId="S::piyush.pandey@iitg.ac.in::51fc0e84-3638-46b0-866c-cd9d70bd27f7" providerId="AD" clId="Web-{54C2F8E7-6F26-4869-A910-7A7AB2E7D9C3}" dt="2021-05-23T10:38:07.983" v="4"/>
          <ac:picMkLst>
            <pc:docMk/>
            <pc:sldMk cId="2838280684" sldId="272"/>
            <ac:picMk id="4" creationId="{35F7EADE-DE5C-4E33-88F1-F3C0A7D59BC2}"/>
          </ac:picMkLst>
        </pc:picChg>
      </pc:sldChg>
      <pc:sldChg chg="modSp">
        <pc:chgData name="PIYUSH PANDEY" userId="S::piyush.pandey@iitg.ac.in::51fc0e84-3638-46b0-866c-cd9d70bd27f7" providerId="AD" clId="Web-{54C2F8E7-6F26-4869-A910-7A7AB2E7D9C3}" dt="2021-05-23T10:47:20.343" v="63" actId="20577"/>
        <pc:sldMkLst>
          <pc:docMk/>
          <pc:sldMk cId="1493330573" sldId="273"/>
        </pc:sldMkLst>
        <pc:spChg chg="mod">
          <ac:chgData name="PIYUSH PANDEY" userId="S::piyush.pandey@iitg.ac.in::51fc0e84-3638-46b0-866c-cd9d70bd27f7" providerId="AD" clId="Web-{54C2F8E7-6F26-4869-A910-7A7AB2E7D9C3}" dt="2021-05-23T10:47:20.343" v="63" actId="20577"/>
          <ac:spMkLst>
            <pc:docMk/>
            <pc:sldMk cId="1493330573" sldId="273"/>
            <ac:spMk id="6" creationId="{1F253263-D392-4E23-B4D0-BD54C6A546BE}"/>
          </ac:spMkLst>
        </pc:spChg>
      </pc:sldChg>
      <pc:sldChg chg="modSp">
        <pc:chgData name="PIYUSH PANDEY" userId="S::piyush.pandey@iitg.ac.in::51fc0e84-3638-46b0-866c-cd9d70bd27f7" providerId="AD" clId="Web-{54C2F8E7-6F26-4869-A910-7A7AB2E7D9C3}" dt="2021-05-23T10:47:33.187" v="64" actId="20577"/>
        <pc:sldMkLst>
          <pc:docMk/>
          <pc:sldMk cId="1059314730" sldId="274"/>
        </pc:sldMkLst>
        <pc:spChg chg="mod">
          <ac:chgData name="PIYUSH PANDEY" userId="S::piyush.pandey@iitg.ac.in::51fc0e84-3638-46b0-866c-cd9d70bd27f7" providerId="AD" clId="Web-{54C2F8E7-6F26-4869-A910-7A7AB2E7D9C3}" dt="2021-05-23T10:47:33.187" v="64" actId="20577"/>
          <ac:spMkLst>
            <pc:docMk/>
            <pc:sldMk cId="1059314730" sldId="274"/>
            <ac:spMk id="6" creationId="{1F253263-D392-4E23-B4D0-BD54C6A546BE}"/>
          </ac:spMkLst>
        </pc:spChg>
        <pc:picChg chg="mod">
          <ac:chgData name="PIYUSH PANDEY" userId="S::piyush.pandey@iitg.ac.in::51fc0e84-3638-46b0-866c-cd9d70bd27f7" providerId="AD" clId="Web-{54C2F8E7-6F26-4869-A910-7A7AB2E7D9C3}" dt="2021-05-23T10:38:28.249" v="5"/>
          <ac:picMkLst>
            <pc:docMk/>
            <pc:sldMk cId="1059314730" sldId="274"/>
            <ac:picMk id="4" creationId="{35F7EADE-DE5C-4E33-88F1-F3C0A7D59BC2}"/>
          </ac:picMkLst>
        </pc:picChg>
      </pc:sldChg>
      <pc:sldChg chg="modSp">
        <pc:chgData name="PIYUSH PANDEY" userId="S::piyush.pandey@iitg.ac.in::51fc0e84-3638-46b0-866c-cd9d70bd27f7" providerId="AD" clId="Web-{54C2F8E7-6F26-4869-A910-7A7AB2E7D9C3}" dt="2021-05-23T10:53:25.601" v="236" actId="20577"/>
        <pc:sldMkLst>
          <pc:docMk/>
          <pc:sldMk cId="1781504030" sldId="276"/>
        </pc:sldMkLst>
        <pc:spChg chg="mod">
          <ac:chgData name="PIYUSH PANDEY" userId="S::piyush.pandey@iitg.ac.in::51fc0e84-3638-46b0-866c-cd9d70bd27f7" providerId="AD" clId="Web-{54C2F8E7-6F26-4869-A910-7A7AB2E7D9C3}" dt="2021-05-23T10:53:25.601" v="236" actId="20577"/>
          <ac:spMkLst>
            <pc:docMk/>
            <pc:sldMk cId="1781504030" sldId="276"/>
            <ac:spMk id="3" creationId="{E1B44A49-A047-4FDC-B0FE-4910A3F5DAA8}"/>
          </ac:spMkLst>
        </pc:spChg>
      </pc:sldChg>
    </pc:docChg>
  </pc:docChgLst>
  <pc:docChgLst>
    <pc:chgData name="RIA SINGH" userId="S::riasingh@iitg.ac.in::9bae2326-3022-425c-892a-cf635fbc9b63" providerId="AD" clId="Web-{E5E93A16-CBE9-4C79-96A7-C02D91B636BF}"/>
    <pc:docChg chg="addSld delSld modSld addMainMaster delMainMaster">
      <pc:chgData name="RIA SINGH" userId="S::riasingh@iitg.ac.in::9bae2326-3022-425c-892a-cf635fbc9b63" providerId="AD" clId="Web-{E5E93A16-CBE9-4C79-96A7-C02D91B636BF}" dt="2021-05-23T08:51:41.165" v="555" actId="14100"/>
      <pc:docMkLst>
        <pc:docMk/>
      </pc:docMkLst>
      <pc:sldChg chg="addSp delSp modSp mod modClrScheme delDesignElem chgLayout">
        <pc:chgData name="RIA SINGH" userId="S::riasingh@iitg.ac.in::9bae2326-3022-425c-892a-cf635fbc9b63" providerId="AD" clId="Web-{E5E93A16-CBE9-4C79-96A7-C02D91B636BF}" dt="2021-05-23T08:32:38.683" v="329" actId="1076"/>
        <pc:sldMkLst>
          <pc:docMk/>
          <pc:sldMk cId="933853841" sldId="256"/>
        </pc:sldMkLst>
        <pc:spChg chg="mod ord">
          <ac:chgData name="RIA SINGH" userId="S::riasingh@iitg.ac.in::9bae2326-3022-425c-892a-cf635fbc9b63" providerId="AD" clId="Web-{E5E93A16-CBE9-4C79-96A7-C02D91B636BF}" dt="2021-05-23T08:23:24.007" v="253"/>
          <ac:spMkLst>
            <pc:docMk/>
            <pc:sldMk cId="933853841" sldId="256"/>
            <ac:spMk id="2" creationId="{00000000-0000-0000-0000-000000000000}"/>
          </ac:spMkLst>
        </pc:spChg>
        <pc:spChg chg="mod ord">
          <ac:chgData name="RIA SINGH" userId="S::riasingh@iitg.ac.in::9bae2326-3022-425c-892a-cf635fbc9b63" providerId="AD" clId="Web-{E5E93A16-CBE9-4C79-96A7-C02D91B636BF}" dt="2021-05-23T08:32:38.683" v="329" actId="1076"/>
          <ac:spMkLst>
            <pc:docMk/>
            <pc:sldMk cId="933853841" sldId="256"/>
            <ac:spMk id="3" creationId="{00000000-0000-0000-0000-000000000000}"/>
          </ac:spMkLst>
        </pc:spChg>
        <pc:spChg chg="add mod">
          <ac:chgData name="RIA SINGH" userId="S::riasingh@iitg.ac.in::9bae2326-3022-425c-892a-cf635fbc9b63" providerId="AD" clId="Web-{E5E93A16-CBE9-4C79-96A7-C02D91B636BF}" dt="2021-05-23T07:58:32.320" v="3" actId="1076"/>
          <ac:spMkLst>
            <pc:docMk/>
            <pc:sldMk cId="933853841" sldId="256"/>
            <ac:spMk id="4" creationId="{5B809495-6E02-4C3C-9976-33BF88E49D83}"/>
          </ac:spMkLst>
        </pc:spChg>
        <pc:spChg chg="del">
          <ac:chgData name="RIA SINGH" userId="S::riasingh@iitg.ac.in::9bae2326-3022-425c-892a-cf635fbc9b63" providerId="AD" clId="Web-{E5E93A16-CBE9-4C79-96A7-C02D91B636BF}" dt="2021-05-23T08:00:19.086" v="4"/>
          <ac:spMkLst>
            <pc:docMk/>
            <pc:sldMk cId="933853841" sldId="256"/>
            <ac:spMk id="7" creationId="{943CAA20-3569-4189-9E48-239A229A86CA}"/>
          </ac:spMkLst>
        </pc:spChg>
        <pc:spChg chg="del">
          <ac:chgData name="RIA SINGH" userId="S::riasingh@iitg.ac.in::9bae2326-3022-425c-892a-cf635fbc9b63" providerId="AD" clId="Web-{E5E93A16-CBE9-4C79-96A7-C02D91B636BF}" dt="2021-05-23T08:00:19.086" v="4"/>
          <ac:spMkLst>
            <pc:docMk/>
            <pc:sldMk cId="933853841" sldId="256"/>
            <ac:spMk id="13" creationId="{DA542B6D-E775-4832-91DC-2D20F857813A}"/>
          </ac:spMkLst>
        </pc:spChg>
        <pc:spChg chg="del">
          <ac:chgData name="RIA SINGH" userId="S::riasingh@iitg.ac.in::9bae2326-3022-425c-892a-cf635fbc9b63" providerId="AD" clId="Web-{E5E93A16-CBE9-4C79-96A7-C02D91B636BF}" dt="2021-05-23T08:00:33.571" v="5"/>
          <ac:spMkLst>
            <pc:docMk/>
            <pc:sldMk cId="933853841" sldId="256"/>
            <ac:spMk id="14" creationId="{943CAA20-3569-4189-9E48-239A229A86CA}"/>
          </ac:spMkLst>
        </pc:spChg>
        <pc:spChg chg="del">
          <ac:chgData name="RIA SINGH" userId="S::riasingh@iitg.ac.in::9bae2326-3022-425c-892a-cf635fbc9b63" providerId="AD" clId="Web-{E5E93A16-CBE9-4C79-96A7-C02D91B636BF}" dt="2021-05-23T08:00:33.571" v="5"/>
          <ac:spMkLst>
            <pc:docMk/>
            <pc:sldMk cId="933853841" sldId="256"/>
            <ac:spMk id="15" creationId="{DA542B6D-E775-4832-91DC-2D20F857813A}"/>
          </ac:spMkLst>
        </pc:spChg>
        <pc:spChg chg="add del">
          <ac:chgData name="RIA SINGH" userId="S::riasingh@iitg.ac.in::9bae2326-3022-425c-892a-cf635fbc9b63" providerId="AD" clId="Web-{E5E93A16-CBE9-4C79-96A7-C02D91B636BF}" dt="2021-05-23T08:23:24.007" v="253"/>
          <ac:spMkLst>
            <pc:docMk/>
            <pc:sldMk cId="933853841" sldId="256"/>
            <ac:spMk id="28" creationId="{BAD76F3E-3A97-486B-B402-44400A8B9173}"/>
          </ac:spMkLst>
        </pc:spChg>
        <pc:spChg chg="add del">
          <ac:chgData name="RIA SINGH" userId="S::riasingh@iitg.ac.in::9bae2326-3022-425c-892a-cf635fbc9b63" providerId="AD" clId="Web-{E5E93A16-CBE9-4C79-96A7-C02D91B636BF}" dt="2021-05-23T08:23:24.007" v="253"/>
          <ac:spMkLst>
            <pc:docMk/>
            <pc:sldMk cId="933853841" sldId="256"/>
            <ac:spMk id="29" creationId="{391F6B52-91F4-4AEB-B6DB-29FEBCF28C8B}"/>
          </ac:spMkLst>
        </pc:spChg>
        <pc:spChg chg="add del">
          <ac:chgData name="RIA SINGH" userId="S::riasingh@iitg.ac.in::9bae2326-3022-425c-892a-cf635fbc9b63" providerId="AD" clId="Web-{E5E93A16-CBE9-4C79-96A7-C02D91B636BF}" dt="2021-05-23T08:23:24.007" v="253"/>
          <ac:spMkLst>
            <pc:docMk/>
            <pc:sldMk cId="933853841" sldId="256"/>
            <ac:spMk id="30" creationId="{2CD6F061-7C53-44F4-9794-953DB70A451B}"/>
          </ac:spMkLst>
        </pc:spChg>
      </pc:sldChg>
      <pc:sldChg chg="modSp new">
        <pc:chgData name="RIA SINGH" userId="S::riasingh@iitg.ac.in::9bae2326-3022-425c-892a-cf635fbc9b63" providerId="AD" clId="Web-{E5E93A16-CBE9-4C79-96A7-C02D91B636BF}" dt="2021-05-23T08:20:31.411" v="251" actId="14100"/>
        <pc:sldMkLst>
          <pc:docMk/>
          <pc:sldMk cId="982281709" sldId="257"/>
        </pc:sldMkLst>
        <pc:spChg chg="mod">
          <ac:chgData name="RIA SINGH" userId="S::riasingh@iitg.ac.in::9bae2326-3022-425c-892a-cf635fbc9b63" providerId="AD" clId="Web-{E5E93A16-CBE9-4C79-96A7-C02D91B636BF}" dt="2021-05-23T08:20:31.411" v="251" actId="14100"/>
          <ac:spMkLst>
            <pc:docMk/>
            <pc:sldMk cId="982281709" sldId="257"/>
            <ac:spMk id="2" creationId="{662AF7B7-9825-41CF-A483-259FAE32A9A9}"/>
          </ac:spMkLst>
        </pc:spChg>
      </pc:sldChg>
      <pc:sldChg chg="modSp del mod modClrScheme chgLayout">
        <pc:chgData name="RIA SINGH" userId="S::riasingh@iitg.ac.in::9bae2326-3022-425c-892a-cf635fbc9b63" providerId="AD" clId="Web-{E5E93A16-CBE9-4C79-96A7-C02D91B636BF}" dt="2021-05-23T08:02:09.213" v="28"/>
        <pc:sldMkLst>
          <pc:docMk/>
          <pc:sldMk cId="3477485979" sldId="257"/>
        </pc:sldMkLst>
        <pc:spChg chg="mod ord">
          <ac:chgData name="RIA SINGH" userId="S::riasingh@iitg.ac.in::9bae2326-3022-425c-892a-cf635fbc9b63" providerId="AD" clId="Web-{E5E93A16-CBE9-4C79-96A7-C02D91B636BF}" dt="2021-05-23T08:00:33.571" v="5"/>
          <ac:spMkLst>
            <pc:docMk/>
            <pc:sldMk cId="3477485979" sldId="257"/>
            <ac:spMk id="2" creationId="{00000000-0000-0000-0000-000000000000}"/>
          </ac:spMkLst>
        </pc:spChg>
      </pc:sldChg>
      <pc:sldChg chg="addSp delSp modSp mod modClrScheme chgLayout">
        <pc:chgData name="RIA SINGH" userId="S::riasingh@iitg.ac.in::9bae2326-3022-425c-892a-cf635fbc9b63" providerId="AD" clId="Web-{E5E93A16-CBE9-4C79-96A7-C02D91B636BF}" dt="2021-05-23T08:32:37.964" v="328"/>
        <pc:sldMkLst>
          <pc:docMk/>
          <pc:sldMk cId="1588133417" sldId="258"/>
        </pc:sldMkLst>
        <pc:spChg chg="mod ord">
          <ac:chgData name="RIA SINGH" userId="S::riasingh@iitg.ac.in::9bae2326-3022-425c-892a-cf635fbc9b63" providerId="AD" clId="Web-{E5E93A16-CBE9-4C79-96A7-C02D91B636BF}" dt="2021-05-23T08:23:24.007" v="253"/>
          <ac:spMkLst>
            <pc:docMk/>
            <pc:sldMk cId="1588133417" sldId="258"/>
            <ac:spMk id="2" creationId="{3F39A531-096F-402F-9D41-D5F5779C2E5D}"/>
          </ac:spMkLst>
        </pc:spChg>
        <pc:spChg chg="add del mod">
          <ac:chgData name="RIA SINGH" userId="S::riasingh@iitg.ac.in::9bae2326-3022-425c-892a-cf635fbc9b63" providerId="AD" clId="Web-{E5E93A16-CBE9-4C79-96A7-C02D91B636BF}" dt="2021-05-23T08:32:37.964" v="328"/>
          <ac:spMkLst>
            <pc:docMk/>
            <pc:sldMk cId="1588133417" sldId="258"/>
            <ac:spMk id="3" creationId="{EBD4EE89-382A-4A4C-B4E5-A294EE60E1AE}"/>
          </ac:spMkLst>
        </pc:spChg>
      </pc:sldChg>
      <pc:sldChg chg="modSp new">
        <pc:chgData name="RIA SINGH" userId="S::riasingh@iitg.ac.in::9bae2326-3022-425c-892a-cf635fbc9b63" providerId="AD" clId="Web-{E5E93A16-CBE9-4C79-96A7-C02D91B636BF}" dt="2021-05-23T08:41:57.141" v="522" actId="20577"/>
        <pc:sldMkLst>
          <pc:docMk/>
          <pc:sldMk cId="587026748" sldId="259"/>
        </pc:sldMkLst>
        <pc:spChg chg="mod">
          <ac:chgData name="RIA SINGH" userId="S::riasingh@iitg.ac.in::9bae2326-3022-425c-892a-cf635fbc9b63" providerId="AD" clId="Web-{E5E93A16-CBE9-4C79-96A7-C02D91B636BF}" dt="2021-05-23T08:41:57.141" v="522" actId="20577"/>
          <ac:spMkLst>
            <pc:docMk/>
            <pc:sldMk cId="587026748" sldId="259"/>
            <ac:spMk id="3" creationId="{E1B44A49-A047-4FDC-B0FE-4910A3F5DAA8}"/>
          </ac:spMkLst>
        </pc:spChg>
      </pc:sldChg>
      <pc:sldChg chg="new">
        <pc:chgData name="RIA SINGH" userId="S::riasingh@iitg.ac.in::9bae2326-3022-425c-892a-cf635fbc9b63" providerId="AD" clId="Web-{E5E93A16-CBE9-4C79-96A7-C02D91B636BF}" dt="2021-05-23T08:33:33.902" v="331"/>
        <pc:sldMkLst>
          <pc:docMk/>
          <pc:sldMk cId="2746928691" sldId="260"/>
        </pc:sldMkLst>
      </pc:sldChg>
      <pc:sldChg chg="addSp delSp modSp">
        <pc:chgData name="RIA SINGH" userId="S::riasingh@iitg.ac.in::9bae2326-3022-425c-892a-cf635fbc9b63" providerId="AD" clId="Web-{E5E93A16-CBE9-4C79-96A7-C02D91B636BF}" dt="2021-05-23T08:50:57.583" v="545" actId="14100"/>
        <pc:sldMkLst>
          <pc:docMk/>
          <pc:sldMk cId="4246242662" sldId="260"/>
        </pc:sldMkLst>
        <pc:spChg chg="del">
          <ac:chgData name="RIA SINGH" userId="S::riasingh@iitg.ac.in::9bae2326-3022-425c-892a-cf635fbc9b63" providerId="AD" clId="Web-{E5E93A16-CBE9-4C79-96A7-C02D91B636BF}" dt="2021-05-23T08:42:18.270" v="523"/>
          <ac:spMkLst>
            <pc:docMk/>
            <pc:sldMk cId="4246242662" sldId="260"/>
            <ac:spMk id="4" creationId="{64465860-AF89-4D24-B5EC-FFDFF22804B9}"/>
          </ac:spMkLst>
        </pc:spChg>
        <pc:spChg chg="add mod">
          <ac:chgData name="RIA SINGH" userId="S::riasingh@iitg.ac.in::9bae2326-3022-425c-892a-cf635fbc9b63" providerId="AD" clId="Web-{E5E93A16-CBE9-4C79-96A7-C02D91B636BF}" dt="2021-05-23T08:50:24.222" v="541"/>
          <ac:spMkLst>
            <pc:docMk/>
            <pc:sldMk cId="4246242662" sldId="260"/>
            <ac:spMk id="4" creationId="{C70BAAA3-21B4-4322-B4AB-800BA67665D0}"/>
          </ac:spMkLst>
        </pc:spChg>
        <pc:picChg chg="add mod ord modCrop">
          <ac:chgData name="RIA SINGH" userId="S::riasingh@iitg.ac.in::9bae2326-3022-425c-892a-cf635fbc9b63" providerId="AD" clId="Web-{E5E93A16-CBE9-4C79-96A7-C02D91B636BF}" dt="2021-05-23T08:50:57.583" v="545" actId="14100"/>
          <ac:picMkLst>
            <pc:docMk/>
            <pc:sldMk cId="4246242662" sldId="260"/>
            <ac:picMk id="5" creationId="{38C54A21-B033-4147-96C5-BA86D5BA2A9E}"/>
          </ac:picMkLst>
        </pc:picChg>
      </pc:sldChg>
      <pc:sldChg chg="addSp delSp modSp mod setBg">
        <pc:chgData name="RIA SINGH" userId="S::riasingh@iitg.ac.in::9bae2326-3022-425c-892a-cf635fbc9b63" providerId="AD" clId="Web-{E5E93A16-CBE9-4C79-96A7-C02D91B636BF}" dt="2021-05-23T08:51:41.165" v="555" actId="14100"/>
        <pc:sldMkLst>
          <pc:docMk/>
          <pc:sldMk cId="1111073427" sldId="261"/>
        </pc:sldMkLst>
        <pc:spChg chg="mod">
          <ac:chgData name="RIA SINGH" userId="S::riasingh@iitg.ac.in::9bae2326-3022-425c-892a-cf635fbc9b63" providerId="AD" clId="Web-{E5E93A16-CBE9-4C79-96A7-C02D91B636BF}" dt="2021-05-23T08:51:41.165" v="555" actId="14100"/>
          <ac:spMkLst>
            <pc:docMk/>
            <pc:sldMk cId="1111073427" sldId="261"/>
            <ac:spMk id="2" creationId="{1BF5F13B-F251-4732-B3FD-EB6BC290C095}"/>
          </ac:spMkLst>
        </pc:spChg>
        <pc:spChg chg="add del">
          <ac:chgData name="RIA SINGH" userId="S::riasingh@iitg.ac.in::9bae2326-3022-425c-892a-cf635fbc9b63" providerId="AD" clId="Web-{E5E93A16-CBE9-4C79-96A7-C02D91B636BF}" dt="2021-05-23T08:51:22.429" v="554"/>
          <ac:spMkLst>
            <pc:docMk/>
            <pc:sldMk cId="1111073427" sldId="261"/>
            <ac:spMk id="3" creationId="{33FF0E66-C4E7-48E8-B445-3D9519830866}"/>
          </ac:spMkLst>
        </pc:spChg>
        <pc:spChg chg="mod">
          <ac:chgData name="RIA SINGH" userId="S::riasingh@iitg.ac.in::9bae2326-3022-425c-892a-cf635fbc9b63" providerId="AD" clId="Web-{E5E93A16-CBE9-4C79-96A7-C02D91B636BF}" dt="2021-05-23T08:51:22.429" v="554"/>
          <ac:spMkLst>
            <pc:docMk/>
            <pc:sldMk cId="1111073427" sldId="261"/>
            <ac:spMk id="4" creationId="{0025E09F-21C8-467E-9619-779F60A235CB}"/>
          </ac:spMkLst>
        </pc:spChg>
        <pc:spChg chg="add del">
          <ac:chgData name="RIA SINGH" userId="S::riasingh@iitg.ac.in::9bae2326-3022-425c-892a-cf635fbc9b63" providerId="AD" clId="Web-{E5E93A16-CBE9-4C79-96A7-C02D91B636BF}" dt="2021-05-23T08:51:13.006" v="549"/>
          <ac:spMkLst>
            <pc:docMk/>
            <pc:sldMk cId="1111073427" sldId="261"/>
            <ac:spMk id="6" creationId="{C2554CA6-288E-4202-BC52-2E5A8F0C0AED}"/>
          </ac:spMkLst>
        </pc:spChg>
        <pc:spChg chg="add del">
          <ac:chgData name="RIA SINGH" userId="S::riasingh@iitg.ac.in::9bae2326-3022-425c-892a-cf635fbc9b63" providerId="AD" clId="Web-{E5E93A16-CBE9-4C79-96A7-C02D91B636BF}" dt="2021-05-23T08:51:13.006" v="549"/>
          <ac:spMkLst>
            <pc:docMk/>
            <pc:sldMk cId="1111073427" sldId="261"/>
            <ac:spMk id="7" creationId="{B10BB131-AC8E-4A8E-A5D1-36260F720C3B}"/>
          </ac:spMkLst>
        </pc:spChg>
        <pc:spChg chg="add del">
          <ac:chgData name="RIA SINGH" userId="S::riasingh@iitg.ac.in::9bae2326-3022-425c-892a-cf635fbc9b63" providerId="AD" clId="Web-{E5E93A16-CBE9-4C79-96A7-C02D91B636BF}" dt="2021-05-23T08:51:13.006" v="549"/>
          <ac:spMkLst>
            <pc:docMk/>
            <pc:sldMk cId="1111073427" sldId="261"/>
            <ac:spMk id="8" creationId="{5B7778FC-632E-4DCA-A7CB-0D7731CCF970}"/>
          </ac:spMkLst>
        </pc:spChg>
        <pc:spChg chg="add del">
          <ac:chgData name="RIA SINGH" userId="S::riasingh@iitg.ac.in::9bae2326-3022-425c-892a-cf635fbc9b63" providerId="AD" clId="Web-{E5E93A16-CBE9-4C79-96A7-C02D91B636BF}" dt="2021-05-23T08:51:10.412" v="547"/>
          <ac:spMkLst>
            <pc:docMk/>
            <pc:sldMk cId="1111073427" sldId="261"/>
            <ac:spMk id="9" creationId="{907EF6B7-1338-4443-8C46-6A318D952DFD}"/>
          </ac:spMkLst>
        </pc:spChg>
        <pc:spChg chg="add del">
          <ac:chgData name="RIA SINGH" userId="S::riasingh@iitg.ac.in::9bae2326-3022-425c-892a-cf635fbc9b63" providerId="AD" clId="Web-{E5E93A16-CBE9-4C79-96A7-C02D91B636BF}" dt="2021-05-23T08:51:14.460" v="551"/>
          <ac:spMkLst>
            <pc:docMk/>
            <pc:sldMk cId="1111073427" sldId="261"/>
            <ac:spMk id="10" creationId="{2B566528-1B12-4246-9431-5C2D7D081168}"/>
          </ac:spMkLst>
        </pc:spChg>
        <pc:spChg chg="add del">
          <ac:chgData name="RIA SINGH" userId="S::riasingh@iitg.ac.in::9bae2326-3022-425c-892a-cf635fbc9b63" providerId="AD" clId="Web-{E5E93A16-CBE9-4C79-96A7-C02D91B636BF}" dt="2021-05-23T08:51:10.412" v="547"/>
          <ac:spMkLst>
            <pc:docMk/>
            <pc:sldMk cId="1111073427" sldId="261"/>
            <ac:spMk id="11" creationId="{DAAE4CDD-124C-4DCF-9584-B6033B545DD5}"/>
          </ac:spMkLst>
        </pc:spChg>
        <pc:spChg chg="add del">
          <ac:chgData name="RIA SINGH" userId="S::riasingh@iitg.ac.in::9bae2326-3022-425c-892a-cf635fbc9b63" providerId="AD" clId="Web-{E5E93A16-CBE9-4C79-96A7-C02D91B636BF}" dt="2021-05-23T08:51:14.460" v="551"/>
          <ac:spMkLst>
            <pc:docMk/>
            <pc:sldMk cId="1111073427" sldId="261"/>
            <ac:spMk id="12" creationId="{2E80C965-DB6D-4F81-9E9E-B027384D0BD6}"/>
          </ac:spMkLst>
        </pc:spChg>
        <pc:spChg chg="add del">
          <ac:chgData name="RIA SINGH" userId="S::riasingh@iitg.ac.in::9bae2326-3022-425c-892a-cf635fbc9b63" providerId="AD" clId="Web-{E5E93A16-CBE9-4C79-96A7-C02D91B636BF}" dt="2021-05-23T08:51:10.412" v="547"/>
          <ac:spMkLst>
            <pc:docMk/>
            <pc:sldMk cId="1111073427" sldId="261"/>
            <ac:spMk id="13" creationId="{081E4A58-353D-44AE-B2FC-2A74E2E400F7}"/>
          </ac:spMkLst>
        </pc:spChg>
        <pc:spChg chg="add del">
          <ac:chgData name="RIA SINGH" userId="S::riasingh@iitg.ac.in::9bae2326-3022-425c-892a-cf635fbc9b63" providerId="AD" clId="Web-{E5E93A16-CBE9-4C79-96A7-C02D91B636BF}" dt="2021-05-23T08:51:14.460" v="551"/>
          <ac:spMkLst>
            <pc:docMk/>
            <pc:sldMk cId="1111073427" sldId="261"/>
            <ac:spMk id="14" creationId="{A580F890-B085-4E95-96AA-55AEBEC5CE6E}"/>
          </ac:spMkLst>
        </pc:spChg>
        <pc:spChg chg="add del">
          <ac:chgData name="RIA SINGH" userId="S::riasingh@iitg.ac.in::9bae2326-3022-425c-892a-cf635fbc9b63" providerId="AD" clId="Web-{E5E93A16-CBE9-4C79-96A7-C02D91B636BF}" dt="2021-05-23T08:51:13.006" v="549"/>
          <ac:spMkLst>
            <pc:docMk/>
            <pc:sldMk cId="1111073427" sldId="261"/>
            <ac:spMk id="15" creationId="{FA23A907-97FB-4A8F-880A-DD77401C4296}"/>
          </ac:spMkLst>
        </pc:spChg>
        <pc:spChg chg="add del">
          <ac:chgData name="RIA SINGH" userId="S::riasingh@iitg.ac.in::9bae2326-3022-425c-892a-cf635fbc9b63" providerId="AD" clId="Web-{E5E93A16-CBE9-4C79-96A7-C02D91B636BF}" dt="2021-05-23T08:51:14.460" v="551"/>
          <ac:spMkLst>
            <pc:docMk/>
            <pc:sldMk cId="1111073427" sldId="261"/>
            <ac:spMk id="16" creationId="{D3F51FEB-38FB-4F6C-9F7B-2F2AFAB65463}"/>
          </ac:spMkLst>
        </pc:spChg>
        <pc:spChg chg="add del">
          <ac:chgData name="RIA SINGH" userId="S::riasingh@iitg.ac.in::9bae2326-3022-425c-892a-cf635fbc9b63" providerId="AD" clId="Web-{E5E93A16-CBE9-4C79-96A7-C02D91B636BF}" dt="2021-05-23T08:51:14.460" v="551"/>
          <ac:spMkLst>
            <pc:docMk/>
            <pc:sldMk cId="1111073427" sldId="261"/>
            <ac:spMk id="17" creationId="{1E547BA6-BAE0-43BB-A7CA-60F69CE252F0}"/>
          </ac:spMkLst>
        </pc:spChg>
        <pc:spChg chg="add del">
          <ac:chgData name="RIA SINGH" userId="S::riasingh@iitg.ac.in::9bae2326-3022-425c-892a-cf635fbc9b63" providerId="AD" clId="Web-{E5E93A16-CBE9-4C79-96A7-C02D91B636BF}" dt="2021-05-23T08:51:22.413" v="553"/>
          <ac:spMkLst>
            <pc:docMk/>
            <pc:sldMk cId="1111073427" sldId="261"/>
            <ac:spMk id="18" creationId="{C2554CA6-288E-4202-BC52-2E5A8F0C0AED}"/>
          </ac:spMkLst>
        </pc:spChg>
        <pc:spChg chg="add del">
          <ac:chgData name="RIA SINGH" userId="S::riasingh@iitg.ac.in::9bae2326-3022-425c-892a-cf635fbc9b63" providerId="AD" clId="Web-{E5E93A16-CBE9-4C79-96A7-C02D91B636BF}" dt="2021-05-23T08:51:22.413" v="553"/>
          <ac:spMkLst>
            <pc:docMk/>
            <pc:sldMk cId="1111073427" sldId="261"/>
            <ac:spMk id="19" creationId="{B10BB131-AC8E-4A8E-A5D1-36260F720C3B}"/>
          </ac:spMkLst>
        </pc:spChg>
        <pc:spChg chg="add del">
          <ac:chgData name="RIA SINGH" userId="S::riasingh@iitg.ac.in::9bae2326-3022-425c-892a-cf635fbc9b63" providerId="AD" clId="Web-{E5E93A16-CBE9-4C79-96A7-C02D91B636BF}" dt="2021-05-23T08:51:22.413" v="553"/>
          <ac:spMkLst>
            <pc:docMk/>
            <pc:sldMk cId="1111073427" sldId="261"/>
            <ac:spMk id="20" creationId="{5B7778FC-632E-4DCA-A7CB-0D7731CCF970}"/>
          </ac:spMkLst>
        </pc:spChg>
        <pc:spChg chg="add del">
          <ac:chgData name="RIA SINGH" userId="S::riasingh@iitg.ac.in::9bae2326-3022-425c-892a-cf635fbc9b63" providerId="AD" clId="Web-{E5E93A16-CBE9-4C79-96A7-C02D91B636BF}" dt="2021-05-23T08:51:22.413" v="553"/>
          <ac:spMkLst>
            <pc:docMk/>
            <pc:sldMk cId="1111073427" sldId="261"/>
            <ac:spMk id="21" creationId="{FA23A907-97FB-4A8F-880A-DD77401C4296}"/>
          </ac:spMkLst>
        </pc:spChg>
        <pc:spChg chg="add">
          <ac:chgData name="RIA SINGH" userId="S::riasingh@iitg.ac.in::9bae2326-3022-425c-892a-cf635fbc9b63" providerId="AD" clId="Web-{E5E93A16-CBE9-4C79-96A7-C02D91B636BF}" dt="2021-05-23T08:51:22.429" v="554"/>
          <ac:spMkLst>
            <pc:docMk/>
            <pc:sldMk cId="1111073427" sldId="261"/>
            <ac:spMk id="22" creationId="{1709F1D5-B0F1-4714-A239-E5B61C161915}"/>
          </ac:spMkLst>
        </pc:spChg>
        <pc:spChg chg="add">
          <ac:chgData name="RIA SINGH" userId="S::riasingh@iitg.ac.in::9bae2326-3022-425c-892a-cf635fbc9b63" providerId="AD" clId="Web-{E5E93A16-CBE9-4C79-96A7-C02D91B636BF}" dt="2021-05-23T08:51:22.429" v="554"/>
          <ac:spMkLst>
            <pc:docMk/>
            <pc:sldMk cId="1111073427" sldId="261"/>
            <ac:spMk id="23" creationId="{6691AC69-A76E-4DAB-B565-468B6B87ACF3}"/>
          </ac:spMkLst>
        </pc:spChg>
        <pc:spChg chg="add">
          <ac:chgData name="RIA SINGH" userId="S::riasingh@iitg.ac.in::9bae2326-3022-425c-892a-cf635fbc9b63" providerId="AD" clId="Web-{E5E93A16-CBE9-4C79-96A7-C02D91B636BF}" dt="2021-05-23T08:51:22.429" v="554"/>
          <ac:spMkLst>
            <pc:docMk/>
            <pc:sldMk cId="1111073427" sldId="261"/>
            <ac:spMk id="24" creationId="{228FB460-D3FF-4440-A020-05982A09E517}"/>
          </ac:spMkLst>
        </pc:spChg>
        <pc:spChg chg="add">
          <ac:chgData name="RIA SINGH" userId="S::riasingh@iitg.ac.in::9bae2326-3022-425c-892a-cf635fbc9b63" providerId="AD" clId="Web-{E5E93A16-CBE9-4C79-96A7-C02D91B636BF}" dt="2021-05-23T08:51:22.429" v="554"/>
          <ac:spMkLst>
            <pc:docMk/>
            <pc:sldMk cId="1111073427" sldId="261"/>
            <ac:spMk id="25" creationId="{14847E93-7DC1-4D4B-8829-B19AA7137C50}"/>
          </ac:spMkLst>
        </pc:spChg>
        <pc:spChg chg="add">
          <ac:chgData name="RIA SINGH" userId="S::riasingh@iitg.ac.in::9bae2326-3022-425c-892a-cf635fbc9b63" providerId="AD" clId="Web-{E5E93A16-CBE9-4C79-96A7-C02D91B636BF}" dt="2021-05-23T08:51:22.429" v="554"/>
          <ac:spMkLst>
            <pc:docMk/>
            <pc:sldMk cId="1111073427" sldId="261"/>
            <ac:spMk id="26" creationId="{5566D6E1-03A1-4D73-A4E0-35D74D568A04}"/>
          </ac:spMkLst>
        </pc:spChg>
        <pc:spChg chg="add">
          <ac:chgData name="RIA SINGH" userId="S::riasingh@iitg.ac.in::9bae2326-3022-425c-892a-cf635fbc9b63" providerId="AD" clId="Web-{E5E93A16-CBE9-4C79-96A7-C02D91B636BF}" dt="2021-05-23T08:51:22.429" v="554"/>
          <ac:spMkLst>
            <pc:docMk/>
            <pc:sldMk cId="1111073427" sldId="261"/>
            <ac:spMk id="27" creationId="{9F835A99-04AC-494A-A572-AFE8413CC938}"/>
          </ac:spMkLst>
        </pc:spChg>
        <pc:spChg chg="add">
          <ac:chgData name="RIA SINGH" userId="S::riasingh@iitg.ac.in::9bae2326-3022-425c-892a-cf635fbc9b63" providerId="AD" clId="Web-{E5E93A16-CBE9-4C79-96A7-C02D91B636BF}" dt="2021-05-23T08:51:22.429" v="554"/>
          <ac:spMkLst>
            <pc:docMk/>
            <pc:sldMk cId="1111073427" sldId="261"/>
            <ac:spMk id="28" creationId="{7B786209-1B0B-4CA9-9BDD-F7327066A84D}"/>
          </ac:spMkLst>
        </pc:spChg>
        <pc:spChg chg="add">
          <ac:chgData name="RIA SINGH" userId="S::riasingh@iitg.ac.in::9bae2326-3022-425c-892a-cf635fbc9b63" providerId="AD" clId="Web-{E5E93A16-CBE9-4C79-96A7-C02D91B636BF}" dt="2021-05-23T08:51:22.429" v="554"/>
          <ac:spMkLst>
            <pc:docMk/>
            <pc:sldMk cId="1111073427" sldId="261"/>
            <ac:spMk id="29" creationId="{2D2964BB-484D-45AE-AD66-D407D0629652}"/>
          </ac:spMkLst>
        </pc:spChg>
      </pc:sldChg>
      <pc:sldMasterChg chg="del delSldLayout">
        <pc:chgData name="RIA SINGH" userId="S::riasingh@iitg.ac.in::9bae2326-3022-425c-892a-cf635fbc9b63" providerId="AD" clId="Web-{E5E93A16-CBE9-4C79-96A7-C02D91B636BF}" dt="2021-05-23T08:00:19.086" v="4"/>
        <pc:sldMasterMkLst>
          <pc:docMk/>
          <pc:sldMasterMk cId="1215116976" sldId="2147483679"/>
        </pc:sldMasterMkLst>
        <pc:sldLayoutChg chg="del">
          <pc:chgData name="RIA SINGH" userId="S::riasingh@iitg.ac.in::9bae2326-3022-425c-892a-cf635fbc9b63" providerId="AD" clId="Web-{E5E93A16-CBE9-4C79-96A7-C02D91B636BF}" dt="2021-05-23T08:00:19.086" v="4"/>
          <pc:sldLayoutMkLst>
            <pc:docMk/>
            <pc:sldMasterMk cId="1215116976" sldId="2147483679"/>
            <pc:sldLayoutMk cId="1841016118" sldId="2147483680"/>
          </pc:sldLayoutMkLst>
        </pc:sldLayoutChg>
        <pc:sldLayoutChg chg="del">
          <pc:chgData name="RIA SINGH" userId="S::riasingh@iitg.ac.in::9bae2326-3022-425c-892a-cf635fbc9b63" providerId="AD" clId="Web-{E5E93A16-CBE9-4C79-96A7-C02D91B636BF}" dt="2021-05-23T08:00:19.086" v="4"/>
          <pc:sldLayoutMkLst>
            <pc:docMk/>
            <pc:sldMasterMk cId="1215116976" sldId="2147483679"/>
            <pc:sldLayoutMk cId="1495868335" sldId="2147483681"/>
          </pc:sldLayoutMkLst>
        </pc:sldLayoutChg>
        <pc:sldLayoutChg chg="del">
          <pc:chgData name="RIA SINGH" userId="S::riasingh@iitg.ac.in::9bae2326-3022-425c-892a-cf635fbc9b63" providerId="AD" clId="Web-{E5E93A16-CBE9-4C79-96A7-C02D91B636BF}" dt="2021-05-23T08:00:19.086" v="4"/>
          <pc:sldLayoutMkLst>
            <pc:docMk/>
            <pc:sldMasterMk cId="1215116976" sldId="2147483679"/>
            <pc:sldLayoutMk cId="3722743928" sldId="2147483682"/>
          </pc:sldLayoutMkLst>
        </pc:sldLayoutChg>
        <pc:sldLayoutChg chg="del">
          <pc:chgData name="RIA SINGH" userId="S::riasingh@iitg.ac.in::9bae2326-3022-425c-892a-cf635fbc9b63" providerId="AD" clId="Web-{E5E93A16-CBE9-4C79-96A7-C02D91B636BF}" dt="2021-05-23T08:00:19.086" v="4"/>
          <pc:sldLayoutMkLst>
            <pc:docMk/>
            <pc:sldMasterMk cId="1215116976" sldId="2147483679"/>
            <pc:sldLayoutMk cId="106796933" sldId="2147483683"/>
          </pc:sldLayoutMkLst>
        </pc:sldLayoutChg>
        <pc:sldLayoutChg chg="del">
          <pc:chgData name="RIA SINGH" userId="S::riasingh@iitg.ac.in::9bae2326-3022-425c-892a-cf635fbc9b63" providerId="AD" clId="Web-{E5E93A16-CBE9-4C79-96A7-C02D91B636BF}" dt="2021-05-23T08:00:19.086" v="4"/>
          <pc:sldLayoutMkLst>
            <pc:docMk/>
            <pc:sldMasterMk cId="1215116976" sldId="2147483679"/>
            <pc:sldLayoutMk cId="4143974001" sldId="2147483684"/>
          </pc:sldLayoutMkLst>
        </pc:sldLayoutChg>
        <pc:sldLayoutChg chg="del">
          <pc:chgData name="RIA SINGH" userId="S::riasingh@iitg.ac.in::9bae2326-3022-425c-892a-cf635fbc9b63" providerId="AD" clId="Web-{E5E93A16-CBE9-4C79-96A7-C02D91B636BF}" dt="2021-05-23T08:00:19.086" v="4"/>
          <pc:sldLayoutMkLst>
            <pc:docMk/>
            <pc:sldMasterMk cId="1215116976" sldId="2147483679"/>
            <pc:sldLayoutMk cId="2765822550" sldId="2147483685"/>
          </pc:sldLayoutMkLst>
        </pc:sldLayoutChg>
        <pc:sldLayoutChg chg="del">
          <pc:chgData name="RIA SINGH" userId="S::riasingh@iitg.ac.in::9bae2326-3022-425c-892a-cf635fbc9b63" providerId="AD" clId="Web-{E5E93A16-CBE9-4C79-96A7-C02D91B636BF}" dt="2021-05-23T08:00:19.086" v="4"/>
          <pc:sldLayoutMkLst>
            <pc:docMk/>
            <pc:sldMasterMk cId="1215116976" sldId="2147483679"/>
            <pc:sldLayoutMk cId="2285895167" sldId="2147483686"/>
          </pc:sldLayoutMkLst>
        </pc:sldLayoutChg>
        <pc:sldLayoutChg chg="del">
          <pc:chgData name="RIA SINGH" userId="S::riasingh@iitg.ac.in::9bae2326-3022-425c-892a-cf635fbc9b63" providerId="AD" clId="Web-{E5E93A16-CBE9-4C79-96A7-C02D91B636BF}" dt="2021-05-23T08:00:19.086" v="4"/>
          <pc:sldLayoutMkLst>
            <pc:docMk/>
            <pc:sldMasterMk cId="1215116976" sldId="2147483679"/>
            <pc:sldLayoutMk cId="1082543728" sldId="2147483687"/>
          </pc:sldLayoutMkLst>
        </pc:sldLayoutChg>
        <pc:sldLayoutChg chg="del">
          <pc:chgData name="RIA SINGH" userId="S::riasingh@iitg.ac.in::9bae2326-3022-425c-892a-cf635fbc9b63" providerId="AD" clId="Web-{E5E93A16-CBE9-4C79-96A7-C02D91B636BF}" dt="2021-05-23T08:00:19.086" v="4"/>
          <pc:sldLayoutMkLst>
            <pc:docMk/>
            <pc:sldMasterMk cId="1215116976" sldId="2147483679"/>
            <pc:sldLayoutMk cId="114082019" sldId="2147483688"/>
          </pc:sldLayoutMkLst>
        </pc:sldLayoutChg>
        <pc:sldLayoutChg chg="del">
          <pc:chgData name="RIA SINGH" userId="S::riasingh@iitg.ac.in::9bae2326-3022-425c-892a-cf635fbc9b63" providerId="AD" clId="Web-{E5E93A16-CBE9-4C79-96A7-C02D91B636BF}" dt="2021-05-23T08:00:19.086" v="4"/>
          <pc:sldLayoutMkLst>
            <pc:docMk/>
            <pc:sldMasterMk cId="1215116976" sldId="2147483679"/>
            <pc:sldLayoutMk cId="3586427573" sldId="2147483689"/>
          </pc:sldLayoutMkLst>
        </pc:sldLayoutChg>
        <pc:sldLayoutChg chg="del">
          <pc:chgData name="RIA SINGH" userId="S::riasingh@iitg.ac.in::9bae2326-3022-425c-892a-cf635fbc9b63" providerId="AD" clId="Web-{E5E93A16-CBE9-4C79-96A7-C02D91B636BF}" dt="2021-05-23T08:00:19.086" v="4"/>
          <pc:sldLayoutMkLst>
            <pc:docMk/>
            <pc:sldMasterMk cId="1215116976" sldId="2147483679"/>
            <pc:sldLayoutMk cId="796300904" sldId="2147483690"/>
          </pc:sldLayoutMkLst>
        </pc:sldLayoutChg>
      </pc:sldMasterChg>
      <pc:sldMasterChg chg="add addSldLayout modSldLayout">
        <pc:chgData name="RIA SINGH" userId="S::riasingh@iitg.ac.in::9bae2326-3022-425c-892a-cf635fbc9b63" providerId="AD" clId="Web-{E5E93A16-CBE9-4C79-96A7-C02D91B636BF}" dt="2021-05-23T08:00:19.086" v="4"/>
        <pc:sldMasterMkLst>
          <pc:docMk/>
          <pc:sldMasterMk cId="3588228443" sldId="2147483691"/>
        </pc:sldMasterMkLst>
        <pc:sldLayoutChg chg="add mod replId">
          <pc:chgData name="RIA SINGH" userId="S::riasingh@iitg.ac.in::9bae2326-3022-425c-892a-cf635fbc9b63" providerId="AD" clId="Web-{E5E93A16-CBE9-4C79-96A7-C02D91B636BF}" dt="2021-05-23T08:00:19.086" v="4"/>
          <pc:sldLayoutMkLst>
            <pc:docMk/>
            <pc:sldMasterMk cId="3588228443" sldId="2147483691"/>
            <pc:sldLayoutMk cId="3588551822" sldId="2147483692"/>
          </pc:sldLayoutMkLst>
        </pc:sldLayoutChg>
        <pc:sldLayoutChg chg="add mod replId">
          <pc:chgData name="RIA SINGH" userId="S::riasingh@iitg.ac.in::9bae2326-3022-425c-892a-cf635fbc9b63" providerId="AD" clId="Web-{E5E93A16-CBE9-4C79-96A7-C02D91B636BF}" dt="2021-05-23T08:00:19.086" v="4"/>
          <pc:sldLayoutMkLst>
            <pc:docMk/>
            <pc:sldMasterMk cId="3588228443" sldId="2147483691"/>
            <pc:sldLayoutMk cId="1575360192" sldId="2147483693"/>
          </pc:sldLayoutMkLst>
        </pc:sldLayoutChg>
        <pc:sldLayoutChg chg="add mod replId">
          <pc:chgData name="RIA SINGH" userId="S::riasingh@iitg.ac.in::9bae2326-3022-425c-892a-cf635fbc9b63" providerId="AD" clId="Web-{E5E93A16-CBE9-4C79-96A7-C02D91B636BF}" dt="2021-05-23T08:00:19.086" v="4"/>
          <pc:sldLayoutMkLst>
            <pc:docMk/>
            <pc:sldMasterMk cId="3588228443" sldId="2147483691"/>
            <pc:sldLayoutMk cId="486640069" sldId="2147483694"/>
          </pc:sldLayoutMkLst>
        </pc:sldLayoutChg>
        <pc:sldLayoutChg chg="add mod replId">
          <pc:chgData name="RIA SINGH" userId="S::riasingh@iitg.ac.in::9bae2326-3022-425c-892a-cf635fbc9b63" providerId="AD" clId="Web-{E5E93A16-CBE9-4C79-96A7-C02D91B636BF}" dt="2021-05-23T08:00:19.086" v="4"/>
          <pc:sldLayoutMkLst>
            <pc:docMk/>
            <pc:sldMasterMk cId="3588228443" sldId="2147483691"/>
            <pc:sldLayoutMk cId="549136519" sldId="2147483695"/>
          </pc:sldLayoutMkLst>
        </pc:sldLayoutChg>
        <pc:sldLayoutChg chg="add mod replId">
          <pc:chgData name="RIA SINGH" userId="S::riasingh@iitg.ac.in::9bae2326-3022-425c-892a-cf635fbc9b63" providerId="AD" clId="Web-{E5E93A16-CBE9-4C79-96A7-C02D91B636BF}" dt="2021-05-23T08:00:19.086" v="4"/>
          <pc:sldLayoutMkLst>
            <pc:docMk/>
            <pc:sldMasterMk cId="3588228443" sldId="2147483691"/>
            <pc:sldLayoutMk cId="645957216" sldId="2147483696"/>
          </pc:sldLayoutMkLst>
        </pc:sldLayoutChg>
        <pc:sldLayoutChg chg="add mod replId">
          <pc:chgData name="RIA SINGH" userId="S::riasingh@iitg.ac.in::9bae2326-3022-425c-892a-cf635fbc9b63" providerId="AD" clId="Web-{E5E93A16-CBE9-4C79-96A7-C02D91B636BF}" dt="2021-05-23T08:00:19.086" v="4"/>
          <pc:sldLayoutMkLst>
            <pc:docMk/>
            <pc:sldMasterMk cId="3588228443" sldId="2147483691"/>
            <pc:sldLayoutMk cId="2902723392" sldId="2147483697"/>
          </pc:sldLayoutMkLst>
        </pc:sldLayoutChg>
        <pc:sldLayoutChg chg="add mod replId">
          <pc:chgData name="RIA SINGH" userId="S::riasingh@iitg.ac.in::9bae2326-3022-425c-892a-cf635fbc9b63" providerId="AD" clId="Web-{E5E93A16-CBE9-4C79-96A7-C02D91B636BF}" dt="2021-05-23T08:00:19.086" v="4"/>
          <pc:sldLayoutMkLst>
            <pc:docMk/>
            <pc:sldMasterMk cId="3588228443" sldId="2147483691"/>
            <pc:sldLayoutMk cId="1716924287" sldId="2147483698"/>
          </pc:sldLayoutMkLst>
        </pc:sldLayoutChg>
        <pc:sldLayoutChg chg="add mod replId">
          <pc:chgData name="RIA SINGH" userId="S::riasingh@iitg.ac.in::9bae2326-3022-425c-892a-cf635fbc9b63" providerId="AD" clId="Web-{E5E93A16-CBE9-4C79-96A7-C02D91B636BF}" dt="2021-05-23T08:00:19.086" v="4"/>
          <pc:sldLayoutMkLst>
            <pc:docMk/>
            <pc:sldMasterMk cId="3588228443" sldId="2147483691"/>
            <pc:sldLayoutMk cId="781165169" sldId="2147483699"/>
          </pc:sldLayoutMkLst>
        </pc:sldLayoutChg>
        <pc:sldLayoutChg chg="add mod replId">
          <pc:chgData name="RIA SINGH" userId="S::riasingh@iitg.ac.in::9bae2326-3022-425c-892a-cf635fbc9b63" providerId="AD" clId="Web-{E5E93A16-CBE9-4C79-96A7-C02D91B636BF}" dt="2021-05-23T08:00:19.086" v="4"/>
          <pc:sldLayoutMkLst>
            <pc:docMk/>
            <pc:sldMasterMk cId="3588228443" sldId="2147483691"/>
            <pc:sldLayoutMk cId="529988358" sldId="2147483700"/>
          </pc:sldLayoutMkLst>
        </pc:sldLayoutChg>
        <pc:sldLayoutChg chg="add mod replId">
          <pc:chgData name="RIA SINGH" userId="S::riasingh@iitg.ac.in::9bae2326-3022-425c-892a-cf635fbc9b63" providerId="AD" clId="Web-{E5E93A16-CBE9-4C79-96A7-C02D91B636BF}" dt="2021-05-23T08:00:19.086" v="4"/>
          <pc:sldLayoutMkLst>
            <pc:docMk/>
            <pc:sldMasterMk cId="3588228443" sldId="2147483691"/>
            <pc:sldLayoutMk cId="3955084729" sldId="2147483701"/>
          </pc:sldLayoutMkLst>
        </pc:sldLayoutChg>
        <pc:sldLayoutChg chg="add mod replId">
          <pc:chgData name="RIA SINGH" userId="S::riasingh@iitg.ac.in::9bae2326-3022-425c-892a-cf635fbc9b63" providerId="AD" clId="Web-{E5E93A16-CBE9-4C79-96A7-C02D91B636BF}" dt="2021-05-23T08:00:19.086" v="4"/>
          <pc:sldLayoutMkLst>
            <pc:docMk/>
            <pc:sldMasterMk cId="3588228443" sldId="2147483691"/>
            <pc:sldLayoutMk cId="1578245527" sldId="2147483702"/>
          </pc:sldLayoutMkLst>
        </pc:sldLayoutChg>
      </pc:sldMasterChg>
      <pc:sldMasterChg chg="del delSldLayout">
        <pc:chgData name="RIA SINGH" userId="S::riasingh@iitg.ac.in::9bae2326-3022-425c-892a-cf635fbc9b63" providerId="AD" clId="Web-{E5E93A16-CBE9-4C79-96A7-C02D91B636BF}" dt="2021-05-23T08:00:33.571" v="5"/>
        <pc:sldMasterMkLst>
          <pc:docMk/>
          <pc:sldMasterMk cId="597621243" sldId="2147483703"/>
        </pc:sldMasterMkLst>
        <pc:sldLayoutChg chg="del">
          <pc:chgData name="RIA SINGH" userId="S::riasingh@iitg.ac.in::9bae2326-3022-425c-892a-cf635fbc9b63" providerId="AD" clId="Web-{E5E93A16-CBE9-4C79-96A7-C02D91B636BF}" dt="2021-05-23T08:00:33.571" v="5"/>
          <pc:sldLayoutMkLst>
            <pc:docMk/>
            <pc:sldMasterMk cId="597621243" sldId="2147483703"/>
            <pc:sldLayoutMk cId="3117350656" sldId="2147483704"/>
          </pc:sldLayoutMkLst>
        </pc:sldLayoutChg>
        <pc:sldLayoutChg chg="del">
          <pc:chgData name="RIA SINGH" userId="S::riasingh@iitg.ac.in::9bae2326-3022-425c-892a-cf635fbc9b63" providerId="AD" clId="Web-{E5E93A16-CBE9-4C79-96A7-C02D91B636BF}" dt="2021-05-23T08:00:33.571" v="5"/>
          <pc:sldLayoutMkLst>
            <pc:docMk/>
            <pc:sldMasterMk cId="597621243" sldId="2147483703"/>
            <pc:sldLayoutMk cId="1070421891" sldId="2147483705"/>
          </pc:sldLayoutMkLst>
        </pc:sldLayoutChg>
        <pc:sldLayoutChg chg="del">
          <pc:chgData name="RIA SINGH" userId="S::riasingh@iitg.ac.in::9bae2326-3022-425c-892a-cf635fbc9b63" providerId="AD" clId="Web-{E5E93A16-CBE9-4C79-96A7-C02D91B636BF}" dt="2021-05-23T08:00:33.571" v="5"/>
          <pc:sldLayoutMkLst>
            <pc:docMk/>
            <pc:sldMasterMk cId="597621243" sldId="2147483703"/>
            <pc:sldLayoutMk cId="4002737664" sldId="2147483706"/>
          </pc:sldLayoutMkLst>
        </pc:sldLayoutChg>
        <pc:sldLayoutChg chg="del">
          <pc:chgData name="RIA SINGH" userId="S::riasingh@iitg.ac.in::9bae2326-3022-425c-892a-cf635fbc9b63" providerId="AD" clId="Web-{E5E93A16-CBE9-4C79-96A7-C02D91B636BF}" dt="2021-05-23T08:00:33.571" v="5"/>
          <pc:sldLayoutMkLst>
            <pc:docMk/>
            <pc:sldMasterMk cId="597621243" sldId="2147483703"/>
            <pc:sldLayoutMk cId="3798226276" sldId="2147483707"/>
          </pc:sldLayoutMkLst>
        </pc:sldLayoutChg>
        <pc:sldLayoutChg chg="del">
          <pc:chgData name="RIA SINGH" userId="S::riasingh@iitg.ac.in::9bae2326-3022-425c-892a-cf635fbc9b63" providerId="AD" clId="Web-{E5E93A16-CBE9-4C79-96A7-C02D91B636BF}" dt="2021-05-23T08:00:33.571" v="5"/>
          <pc:sldLayoutMkLst>
            <pc:docMk/>
            <pc:sldMasterMk cId="597621243" sldId="2147483703"/>
            <pc:sldLayoutMk cId="2887971111" sldId="2147483708"/>
          </pc:sldLayoutMkLst>
        </pc:sldLayoutChg>
        <pc:sldLayoutChg chg="del">
          <pc:chgData name="RIA SINGH" userId="S::riasingh@iitg.ac.in::9bae2326-3022-425c-892a-cf635fbc9b63" providerId="AD" clId="Web-{E5E93A16-CBE9-4C79-96A7-C02D91B636BF}" dt="2021-05-23T08:00:33.571" v="5"/>
          <pc:sldLayoutMkLst>
            <pc:docMk/>
            <pc:sldMasterMk cId="597621243" sldId="2147483703"/>
            <pc:sldLayoutMk cId="1468008719" sldId="2147483709"/>
          </pc:sldLayoutMkLst>
        </pc:sldLayoutChg>
        <pc:sldLayoutChg chg="del">
          <pc:chgData name="RIA SINGH" userId="S::riasingh@iitg.ac.in::9bae2326-3022-425c-892a-cf635fbc9b63" providerId="AD" clId="Web-{E5E93A16-CBE9-4C79-96A7-C02D91B636BF}" dt="2021-05-23T08:00:33.571" v="5"/>
          <pc:sldLayoutMkLst>
            <pc:docMk/>
            <pc:sldMasterMk cId="597621243" sldId="2147483703"/>
            <pc:sldLayoutMk cId="3057565523" sldId="2147483710"/>
          </pc:sldLayoutMkLst>
        </pc:sldLayoutChg>
        <pc:sldLayoutChg chg="del">
          <pc:chgData name="RIA SINGH" userId="S::riasingh@iitg.ac.in::9bae2326-3022-425c-892a-cf635fbc9b63" providerId="AD" clId="Web-{E5E93A16-CBE9-4C79-96A7-C02D91B636BF}" dt="2021-05-23T08:00:33.571" v="5"/>
          <pc:sldLayoutMkLst>
            <pc:docMk/>
            <pc:sldMasterMk cId="597621243" sldId="2147483703"/>
            <pc:sldLayoutMk cId="269969618" sldId="2147483711"/>
          </pc:sldLayoutMkLst>
        </pc:sldLayoutChg>
        <pc:sldLayoutChg chg="del">
          <pc:chgData name="RIA SINGH" userId="S::riasingh@iitg.ac.in::9bae2326-3022-425c-892a-cf635fbc9b63" providerId="AD" clId="Web-{E5E93A16-CBE9-4C79-96A7-C02D91B636BF}" dt="2021-05-23T08:00:33.571" v="5"/>
          <pc:sldLayoutMkLst>
            <pc:docMk/>
            <pc:sldMasterMk cId="597621243" sldId="2147483703"/>
            <pc:sldLayoutMk cId="997610770" sldId="2147483712"/>
          </pc:sldLayoutMkLst>
        </pc:sldLayoutChg>
        <pc:sldLayoutChg chg="del">
          <pc:chgData name="RIA SINGH" userId="S::riasingh@iitg.ac.in::9bae2326-3022-425c-892a-cf635fbc9b63" providerId="AD" clId="Web-{E5E93A16-CBE9-4C79-96A7-C02D91B636BF}" dt="2021-05-23T08:00:33.571" v="5"/>
          <pc:sldLayoutMkLst>
            <pc:docMk/>
            <pc:sldMasterMk cId="597621243" sldId="2147483703"/>
            <pc:sldLayoutMk cId="1080436464" sldId="2147483713"/>
          </pc:sldLayoutMkLst>
        </pc:sldLayoutChg>
        <pc:sldLayoutChg chg="del">
          <pc:chgData name="RIA SINGH" userId="S::riasingh@iitg.ac.in::9bae2326-3022-425c-892a-cf635fbc9b63" providerId="AD" clId="Web-{E5E93A16-CBE9-4C79-96A7-C02D91B636BF}" dt="2021-05-23T08:00:33.571" v="5"/>
          <pc:sldLayoutMkLst>
            <pc:docMk/>
            <pc:sldMasterMk cId="597621243" sldId="2147483703"/>
            <pc:sldLayoutMk cId="4224770790" sldId="2147483714"/>
          </pc:sldLayoutMkLst>
        </pc:sldLayoutChg>
      </pc:sldMasterChg>
      <pc:sldMasterChg chg="add addSldLayout modSldLayout">
        <pc:chgData name="RIA SINGH" userId="S::riasingh@iitg.ac.in::9bae2326-3022-425c-892a-cf635fbc9b63" providerId="AD" clId="Web-{E5E93A16-CBE9-4C79-96A7-C02D91B636BF}" dt="2021-05-23T08:00:33.571" v="5"/>
        <pc:sldMasterMkLst>
          <pc:docMk/>
          <pc:sldMasterMk cId="84135572" sldId="2147483715"/>
        </pc:sldMasterMkLst>
        <pc:sldLayoutChg chg="add mod replId">
          <pc:chgData name="RIA SINGH" userId="S::riasingh@iitg.ac.in::9bae2326-3022-425c-892a-cf635fbc9b63" providerId="AD" clId="Web-{E5E93A16-CBE9-4C79-96A7-C02D91B636BF}" dt="2021-05-23T08:00:33.571" v="5"/>
          <pc:sldLayoutMkLst>
            <pc:docMk/>
            <pc:sldMasterMk cId="84135572" sldId="2147483715"/>
            <pc:sldLayoutMk cId="694338344" sldId="2147483716"/>
          </pc:sldLayoutMkLst>
        </pc:sldLayoutChg>
        <pc:sldLayoutChg chg="add mod replId">
          <pc:chgData name="RIA SINGH" userId="S::riasingh@iitg.ac.in::9bae2326-3022-425c-892a-cf635fbc9b63" providerId="AD" clId="Web-{E5E93A16-CBE9-4C79-96A7-C02D91B636BF}" dt="2021-05-23T08:00:33.571" v="5"/>
          <pc:sldLayoutMkLst>
            <pc:docMk/>
            <pc:sldMasterMk cId="84135572" sldId="2147483715"/>
            <pc:sldLayoutMk cId="3100062339" sldId="2147483717"/>
          </pc:sldLayoutMkLst>
        </pc:sldLayoutChg>
        <pc:sldLayoutChg chg="add mod replId">
          <pc:chgData name="RIA SINGH" userId="S::riasingh@iitg.ac.in::9bae2326-3022-425c-892a-cf635fbc9b63" providerId="AD" clId="Web-{E5E93A16-CBE9-4C79-96A7-C02D91B636BF}" dt="2021-05-23T08:00:33.571" v="5"/>
          <pc:sldLayoutMkLst>
            <pc:docMk/>
            <pc:sldMasterMk cId="84135572" sldId="2147483715"/>
            <pc:sldLayoutMk cId="3675605782" sldId="2147483718"/>
          </pc:sldLayoutMkLst>
        </pc:sldLayoutChg>
        <pc:sldLayoutChg chg="add mod replId">
          <pc:chgData name="RIA SINGH" userId="S::riasingh@iitg.ac.in::9bae2326-3022-425c-892a-cf635fbc9b63" providerId="AD" clId="Web-{E5E93A16-CBE9-4C79-96A7-C02D91B636BF}" dt="2021-05-23T08:00:33.571" v="5"/>
          <pc:sldLayoutMkLst>
            <pc:docMk/>
            <pc:sldMasterMk cId="84135572" sldId="2147483715"/>
            <pc:sldLayoutMk cId="151786483" sldId="2147483719"/>
          </pc:sldLayoutMkLst>
        </pc:sldLayoutChg>
        <pc:sldLayoutChg chg="add mod replId">
          <pc:chgData name="RIA SINGH" userId="S::riasingh@iitg.ac.in::9bae2326-3022-425c-892a-cf635fbc9b63" providerId="AD" clId="Web-{E5E93A16-CBE9-4C79-96A7-C02D91B636BF}" dt="2021-05-23T08:00:33.571" v="5"/>
          <pc:sldLayoutMkLst>
            <pc:docMk/>
            <pc:sldMasterMk cId="84135572" sldId="2147483715"/>
            <pc:sldLayoutMk cId="1732986153" sldId="2147483720"/>
          </pc:sldLayoutMkLst>
        </pc:sldLayoutChg>
        <pc:sldLayoutChg chg="add mod replId">
          <pc:chgData name="RIA SINGH" userId="S::riasingh@iitg.ac.in::9bae2326-3022-425c-892a-cf635fbc9b63" providerId="AD" clId="Web-{E5E93A16-CBE9-4C79-96A7-C02D91B636BF}" dt="2021-05-23T08:00:33.571" v="5"/>
          <pc:sldLayoutMkLst>
            <pc:docMk/>
            <pc:sldMasterMk cId="84135572" sldId="2147483715"/>
            <pc:sldLayoutMk cId="3333961514" sldId="2147483721"/>
          </pc:sldLayoutMkLst>
        </pc:sldLayoutChg>
        <pc:sldLayoutChg chg="add mod replId">
          <pc:chgData name="RIA SINGH" userId="S::riasingh@iitg.ac.in::9bae2326-3022-425c-892a-cf635fbc9b63" providerId="AD" clId="Web-{E5E93A16-CBE9-4C79-96A7-C02D91B636BF}" dt="2021-05-23T08:00:33.571" v="5"/>
          <pc:sldLayoutMkLst>
            <pc:docMk/>
            <pc:sldMasterMk cId="84135572" sldId="2147483715"/>
            <pc:sldLayoutMk cId="3831400180" sldId="2147483722"/>
          </pc:sldLayoutMkLst>
        </pc:sldLayoutChg>
        <pc:sldLayoutChg chg="add mod replId">
          <pc:chgData name="RIA SINGH" userId="S::riasingh@iitg.ac.in::9bae2326-3022-425c-892a-cf635fbc9b63" providerId="AD" clId="Web-{E5E93A16-CBE9-4C79-96A7-C02D91B636BF}" dt="2021-05-23T08:00:33.571" v="5"/>
          <pc:sldLayoutMkLst>
            <pc:docMk/>
            <pc:sldMasterMk cId="84135572" sldId="2147483715"/>
            <pc:sldLayoutMk cId="3922832671" sldId="2147483723"/>
          </pc:sldLayoutMkLst>
        </pc:sldLayoutChg>
        <pc:sldLayoutChg chg="add mod replId">
          <pc:chgData name="RIA SINGH" userId="S::riasingh@iitg.ac.in::9bae2326-3022-425c-892a-cf635fbc9b63" providerId="AD" clId="Web-{E5E93A16-CBE9-4C79-96A7-C02D91B636BF}" dt="2021-05-23T08:00:33.571" v="5"/>
          <pc:sldLayoutMkLst>
            <pc:docMk/>
            <pc:sldMasterMk cId="84135572" sldId="2147483715"/>
            <pc:sldLayoutMk cId="4147047568" sldId="2147483724"/>
          </pc:sldLayoutMkLst>
        </pc:sldLayoutChg>
        <pc:sldLayoutChg chg="add mod replId">
          <pc:chgData name="RIA SINGH" userId="S::riasingh@iitg.ac.in::9bae2326-3022-425c-892a-cf635fbc9b63" providerId="AD" clId="Web-{E5E93A16-CBE9-4C79-96A7-C02D91B636BF}" dt="2021-05-23T08:00:33.571" v="5"/>
          <pc:sldLayoutMkLst>
            <pc:docMk/>
            <pc:sldMasterMk cId="84135572" sldId="2147483715"/>
            <pc:sldLayoutMk cId="2364984297" sldId="2147483725"/>
          </pc:sldLayoutMkLst>
        </pc:sldLayoutChg>
        <pc:sldLayoutChg chg="add mod replId">
          <pc:chgData name="RIA SINGH" userId="S::riasingh@iitg.ac.in::9bae2326-3022-425c-892a-cf635fbc9b63" providerId="AD" clId="Web-{E5E93A16-CBE9-4C79-96A7-C02D91B636BF}" dt="2021-05-23T08:00:33.571" v="5"/>
          <pc:sldLayoutMkLst>
            <pc:docMk/>
            <pc:sldMasterMk cId="84135572" sldId="2147483715"/>
            <pc:sldLayoutMk cId="279630371" sldId="2147483726"/>
          </pc:sldLayoutMkLst>
        </pc:sldLayoutChg>
      </pc:sldMasterChg>
      <pc:sldMasterChg chg="add del addSldLayout delSldLayout">
        <pc:chgData name="RIA SINGH" userId="S::riasingh@iitg.ac.in::9bae2326-3022-425c-892a-cf635fbc9b63" providerId="AD" clId="Web-{E5E93A16-CBE9-4C79-96A7-C02D91B636BF}" dt="2021-05-23T08:23:24.007" v="253"/>
        <pc:sldMasterMkLst>
          <pc:docMk/>
          <pc:sldMasterMk cId="719635845" sldId="2147483775"/>
        </pc:sldMasterMkLst>
        <pc:sldLayoutChg chg="add del">
          <pc:chgData name="RIA SINGH" userId="S::riasingh@iitg.ac.in::9bae2326-3022-425c-892a-cf635fbc9b63" providerId="AD" clId="Web-{E5E93A16-CBE9-4C79-96A7-C02D91B636BF}" dt="2021-05-23T08:23:24.007" v="253"/>
          <pc:sldLayoutMkLst>
            <pc:docMk/>
            <pc:sldMasterMk cId="719635845" sldId="2147483775"/>
            <pc:sldLayoutMk cId="4016184451" sldId="2147483776"/>
          </pc:sldLayoutMkLst>
        </pc:sldLayoutChg>
        <pc:sldLayoutChg chg="add del">
          <pc:chgData name="RIA SINGH" userId="S::riasingh@iitg.ac.in::9bae2326-3022-425c-892a-cf635fbc9b63" providerId="AD" clId="Web-{E5E93A16-CBE9-4C79-96A7-C02D91B636BF}" dt="2021-05-23T08:23:24.007" v="253"/>
          <pc:sldLayoutMkLst>
            <pc:docMk/>
            <pc:sldMasterMk cId="719635845" sldId="2147483775"/>
            <pc:sldLayoutMk cId="934591190" sldId="2147483777"/>
          </pc:sldLayoutMkLst>
        </pc:sldLayoutChg>
        <pc:sldLayoutChg chg="add del">
          <pc:chgData name="RIA SINGH" userId="S::riasingh@iitg.ac.in::9bae2326-3022-425c-892a-cf635fbc9b63" providerId="AD" clId="Web-{E5E93A16-CBE9-4C79-96A7-C02D91B636BF}" dt="2021-05-23T08:23:24.007" v="253"/>
          <pc:sldLayoutMkLst>
            <pc:docMk/>
            <pc:sldMasterMk cId="719635845" sldId="2147483775"/>
            <pc:sldLayoutMk cId="352775973" sldId="2147483778"/>
          </pc:sldLayoutMkLst>
        </pc:sldLayoutChg>
        <pc:sldLayoutChg chg="add del">
          <pc:chgData name="RIA SINGH" userId="S::riasingh@iitg.ac.in::9bae2326-3022-425c-892a-cf635fbc9b63" providerId="AD" clId="Web-{E5E93A16-CBE9-4C79-96A7-C02D91B636BF}" dt="2021-05-23T08:23:24.007" v="253"/>
          <pc:sldLayoutMkLst>
            <pc:docMk/>
            <pc:sldMasterMk cId="719635845" sldId="2147483775"/>
            <pc:sldLayoutMk cId="1183106616" sldId="2147483779"/>
          </pc:sldLayoutMkLst>
        </pc:sldLayoutChg>
        <pc:sldLayoutChg chg="add del">
          <pc:chgData name="RIA SINGH" userId="S::riasingh@iitg.ac.in::9bae2326-3022-425c-892a-cf635fbc9b63" providerId="AD" clId="Web-{E5E93A16-CBE9-4C79-96A7-C02D91B636BF}" dt="2021-05-23T08:23:24.007" v="253"/>
          <pc:sldLayoutMkLst>
            <pc:docMk/>
            <pc:sldMasterMk cId="719635845" sldId="2147483775"/>
            <pc:sldLayoutMk cId="1658016211" sldId="2147483780"/>
          </pc:sldLayoutMkLst>
        </pc:sldLayoutChg>
        <pc:sldLayoutChg chg="add del">
          <pc:chgData name="RIA SINGH" userId="S::riasingh@iitg.ac.in::9bae2326-3022-425c-892a-cf635fbc9b63" providerId="AD" clId="Web-{E5E93A16-CBE9-4C79-96A7-C02D91B636BF}" dt="2021-05-23T08:23:24.007" v="253"/>
          <pc:sldLayoutMkLst>
            <pc:docMk/>
            <pc:sldMasterMk cId="719635845" sldId="2147483775"/>
            <pc:sldLayoutMk cId="939309761" sldId="2147483781"/>
          </pc:sldLayoutMkLst>
        </pc:sldLayoutChg>
        <pc:sldLayoutChg chg="add del">
          <pc:chgData name="RIA SINGH" userId="S::riasingh@iitg.ac.in::9bae2326-3022-425c-892a-cf635fbc9b63" providerId="AD" clId="Web-{E5E93A16-CBE9-4C79-96A7-C02D91B636BF}" dt="2021-05-23T08:23:24.007" v="253"/>
          <pc:sldLayoutMkLst>
            <pc:docMk/>
            <pc:sldMasterMk cId="719635845" sldId="2147483775"/>
            <pc:sldLayoutMk cId="3619824059" sldId="2147483782"/>
          </pc:sldLayoutMkLst>
        </pc:sldLayoutChg>
        <pc:sldLayoutChg chg="add del">
          <pc:chgData name="RIA SINGH" userId="S::riasingh@iitg.ac.in::9bae2326-3022-425c-892a-cf635fbc9b63" providerId="AD" clId="Web-{E5E93A16-CBE9-4C79-96A7-C02D91B636BF}" dt="2021-05-23T08:23:24.007" v="253"/>
          <pc:sldLayoutMkLst>
            <pc:docMk/>
            <pc:sldMasterMk cId="719635845" sldId="2147483775"/>
            <pc:sldLayoutMk cId="854467410" sldId="2147483783"/>
          </pc:sldLayoutMkLst>
        </pc:sldLayoutChg>
        <pc:sldLayoutChg chg="add del">
          <pc:chgData name="RIA SINGH" userId="S::riasingh@iitg.ac.in::9bae2326-3022-425c-892a-cf635fbc9b63" providerId="AD" clId="Web-{E5E93A16-CBE9-4C79-96A7-C02D91B636BF}" dt="2021-05-23T08:23:24.007" v="253"/>
          <pc:sldLayoutMkLst>
            <pc:docMk/>
            <pc:sldMasterMk cId="719635845" sldId="2147483775"/>
            <pc:sldLayoutMk cId="2575954587" sldId="2147483784"/>
          </pc:sldLayoutMkLst>
        </pc:sldLayoutChg>
        <pc:sldLayoutChg chg="add del">
          <pc:chgData name="RIA SINGH" userId="S::riasingh@iitg.ac.in::9bae2326-3022-425c-892a-cf635fbc9b63" providerId="AD" clId="Web-{E5E93A16-CBE9-4C79-96A7-C02D91B636BF}" dt="2021-05-23T08:23:24.007" v="253"/>
          <pc:sldLayoutMkLst>
            <pc:docMk/>
            <pc:sldMasterMk cId="719635845" sldId="2147483775"/>
            <pc:sldLayoutMk cId="2064245904" sldId="2147483785"/>
          </pc:sldLayoutMkLst>
        </pc:sldLayoutChg>
        <pc:sldLayoutChg chg="add del">
          <pc:chgData name="RIA SINGH" userId="S::riasingh@iitg.ac.in::9bae2326-3022-425c-892a-cf635fbc9b63" providerId="AD" clId="Web-{E5E93A16-CBE9-4C79-96A7-C02D91B636BF}" dt="2021-05-23T08:23:24.007" v="253"/>
          <pc:sldLayoutMkLst>
            <pc:docMk/>
            <pc:sldMasterMk cId="719635845" sldId="2147483775"/>
            <pc:sldLayoutMk cId="767824444" sldId="2147483786"/>
          </pc:sldLayoutMkLst>
        </pc:sldLayoutChg>
      </pc:sldMasterChg>
      <pc:sldMasterChg chg="add del addSldLayout delSldLayout modSldLayout">
        <pc:chgData name="RIA SINGH" userId="S::riasingh@iitg.ac.in::9bae2326-3022-425c-892a-cf635fbc9b63" providerId="AD" clId="Web-{E5E93A16-CBE9-4C79-96A7-C02D91B636BF}" dt="2021-05-23T08:23:24.007" v="253"/>
        <pc:sldMasterMkLst>
          <pc:docMk/>
          <pc:sldMasterMk cId="1901877899" sldId="2147483787"/>
        </pc:sldMasterMkLst>
        <pc:sldLayoutChg chg="add del mod replId">
          <pc:chgData name="RIA SINGH" userId="S::riasingh@iitg.ac.in::9bae2326-3022-425c-892a-cf635fbc9b63" providerId="AD" clId="Web-{E5E93A16-CBE9-4C79-96A7-C02D91B636BF}" dt="2021-05-23T08:23:24.007" v="253"/>
          <pc:sldLayoutMkLst>
            <pc:docMk/>
            <pc:sldMasterMk cId="1901877899" sldId="2147483787"/>
            <pc:sldLayoutMk cId="4032339044" sldId="2147483788"/>
          </pc:sldLayoutMkLst>
        </pc:sldLayoutChg>
        <pc:sldLayoutChg chg="add del mod replId">
          <pc:chgData name="RIA SINGH" userId="S::riasingh@iitg.ac.in::9bae2326-3022-425c-892a-cf635fbc9b63" providerId="AD" clId="Web-{E5E93A16-CBE9-4C79-96A7-C02D91B636BF}" dt="2021-05-23T08:23:24.007" v="253"/>
          <pc:sldLayoutMkLst>
            <pc:docMk/>
            <pc:sldMasterMk cId="1901877899" sldId="2147483787"/>
            <pc:sldLayoutMk cId="2647437487" sldId="2147483789"/>
          </pc:sldLayoutMkLst>
        </pc:sldLayoutChg>
        <pc:sldLayoutChg chg="add del mod replId">
          <pc:chgData name="RIA SINGH" userId="S::riasingh@iitg.ac.in::9bae2326-3022-425c-892a-cf635fbc9b63" providerId="AD" clId="Web-{E5E93A16-CBE9-4C79-96A7-C02D91B636BF}" dt="2021-05-23T08:23:24.007" v="253"/>
          <pc:sldLayoutMkLst>
            <pc:docMk/>
            <pc:sldMasterMk cId="1901877899" sldId="2147483787"/>
            <pc:sldLayoutMk cId="197930161" sldId="2147483790"/>
          </pc:sldLayoutMkLst>
        </pc:sldLayoutChg>
        <pc:sldLayoutChg chg="add del mod replId">
          <pc:chgData name="RIA SINGH" userId="S::riasingh@iitg.ac.in::9bae2326-3022-425c-892a-cf635fbc9b63" providerId="AD" clId="Web-{E5E93A16-CBE9-4C79-96A7-C02D91B636BF}" dt="2021-05-23T08:23:24.007" v="253"/>
          <pc:sldLayoutMkLst>
            <pc:docMk/>
            <pc:sldMasterMk cId="1901877899" sldId="2147483787"/>
            <pc:sldLayoutMk cId="1770073397" sldId="2147483791"/>
          </pc:sldLayoutMkLst>
        </pc:sldLayoutChg>
        <pc:sldLayoutChg chg="add del mod replId">
          <pc:chgData name="RIA SINGH" userId="S::riasingh@iitg.ac.in::9bae2326-3022-425c-892a-cf635fbc9b63" providerId="AD" clId="Web-{E5E93A16-CBE9-4C79-96A7-C02D91B636BF}" dt="2021-05-23T08:23:24.007" v="253"/>
          <pc:sldLayoutMkLst>
            <pc:docMk/>
            <pc:sldMasterMk cId="1901877899" sldId="2147483787"/>
            <pc:sldLayoutMk cId="4226569561" sldId="2147483792"/>
          </pc:sldLayoutMkLst>
        </pc:sldLayoutChg>
        <pc:sldLayoutChg chg="add del mod replId">
          <pc:chgData name="RIA SINGH" userId="S::riasingh@iitg.ac.in::9bae2326-3022-425c-892a-cf635fbc9b63" providerId="AD" clId="Web-{E5E93A16-CBE9-4C79-96A7-C02D91B636BF}" dt="2021-05-23T08:23:24.007" v="253"/>
          <pc:sldLayoutMkLst>
            <pc:docMk/>
            <pc:sldMasterMk cId="1901877899" sldId="2147483787"/>
            <pc:sldLayoutMk cId="2323562715" sldId="2147483793"/>
          </pc:sldLayoutMkLst>
        </pc:sldLayoutChg>
        <pc:sldLayoutChg chg="add del mod replId">
          <pc:chgData name="RIA SINGH" userId="S::riasingh@iitg.ac.in::9bae2326-3022-425c-892a-cf635fbc9b63" providerId="AD" clId="Web-{E5E93A16-CBE9-4C79-96A7-C02D91B636BF}" dt="2021-05-23T08:23:24.007" v="253"/>
          <pc:sldLayoutMkLst>
            <pc:docMk/>
            <pc:sldMasterMk cId="1901877899" sldId="2147483787"/>
            <pc:sldLayoutMk cId="1783321253" sldId="2147483794"/>
          </pc:sldLayoutMkLst>
        </pc:sldLayoutChg>
        <pc:sldLayoutChg chg="add del mod replId">
          <pc:chgData name="RIA SINGH" userId="S::riasingh@iitg.ac.in::9bae2326-3022-425c-892a-cf635fbc9b63" providerId="AD" clId="Web-{E5E93A16-CBE9-4C79-96A7-C02D91B636BF}" dt="2021-05-23T08:23:24.007" v="253"/>
          <pc:sldLayoutMkLst>
            <pc:docMk/>
            <pc:sldMasterMk cId="1901877899" sldId="2147483787"/>
            <pc:sldLayoutMk cId="3223308542" sldId="2147483795"/>
          </pc:sldLayoutMkLst>
        </pc:sldLayoutChg>
        <pc:sldLayoutChg chg="add del mod replId">
          <pc:chgData name="RIA SINGH" userId="S::riasingh@iitg.ac.in::9bae2326-3022-425c-892a-cf635fbc9b63" providerId="AD" clId="Web-{E5E93A16-CBE9-4C79-96A7-C02D91B636BF}" dt="2021-05-23T08:23:24.007" v="253"/>
          <pc:sldLayoutMkLst>
            <pc:docMk/>
            <pc:sldMasterMk cId="1901877899" sldId="2147483787"/>
            <pc:sldLayoutMk cId="4285623046" sldId="2147483796"/>
          </pc:sldLayoutMkLst>
        </pc:sldLayoutChg>
        <pc:sldLayoutChg chg="add del mod replId">
          <pc:chgData name="RIA SINGH" userId="S::riasingh@iitg.ac.in::9bae2326-3022-425c-892a-cf635fbc9b63" providerId="AD" clId="Web-{E5E93A16-CBE9-4C79-96A7-C02D91B636BF}" dt="2021-05-23T08:23:24.007" v="253"/>
          <pc:sldLayoutMkLst>
            <pc:docMk/>
            <pc:sldMasterMk cId="1901877899" sldId="2147483787"/>
            <pc:sldLayoutMk cId="1352854654" sldId="2147483797"/>
          </pc:sldLayoutMkLst>
        </pc:sldLayoutChg>
        <pc:sldLayoutChg chg="add del mod replId">
          <pc:chgData name="RIA SINGH" userId="S::riasingh@iitg.ac.in::9bae2326-3022-425c-892a-cf635fbc9b63" providerId="AD" clId="Web-{E5E93A16-CBE9-4C79-96A7-C02D91B636BF}" dt="2021-05-23T08:23:24.007" v="253"/>
          <pc:sldLayoutMkLst>
            <pc:docMk/>
            <pc:sldMasterMk cId="1901877899" sldId="2147483787"/>
            <pc:sldLayoutMk cId="181432127" sldId="2147483798"/>
          </pc:sldLayoutMkLst>
        </pc:sldLayoutChg>
      </pc:sldMasterChg>
    </pc:docChg>
  </pc:docChgLst>
  <pc:docChgLst>
    <pc:chgData name="KANCHAN BHARTI" userId="S::kanchan.bharti@iitg.ac.in::d15d16a3-9cf5-441d-aca9-cede317841ac" providerId="AD" clId="Web-{8DF1A8C7-D128-4466-8100-1854D84FBF5C}"/>
    <pc:docChg chg="addSld delSld modSld addMainMaster delMainMaster">
      <pc:chgData name="KANCHAN BHARTI" userId="S::kanchan.bharti@iitg.ac.in::d15d16a3-9cf5-441d-aca9-cede317841ac" providerId="AD" clId="Web-{8DF1A8C7-D128-4466-8100-1854D84FBF5C}" dt="2021-05-23T09:09:20.576" v="362"/>
      <pc:docMkLst>
        <pc:docMk/>
      </pc:docMkLst>
      <pc:sldChg chg="addSp delSp modSp mod modClrScheme addAnim delDesignElem chgLayout">
        <pc:chgData name="KANCHAN BHARTI" userId="S::kanchan.bharti@iitg.ac.in::d15d16a3-9cf5-441d-aca9-cede317841ac" providerId="AD" clId="Web-{8DF1A8C7-D128-4466-8100-1854D84FBF5C}" dt="2021-05-23T08:44:44.768" v="326" actId="14100"/>
        <pc:sldMkLst>
          <pc:docMk/>
          <pc:sldMk cId="933853841" sldId="256"/>
        </pc:sldMkLst>
        <pc:spChg chg="mod ord">
          <ac:chgData name="KANCHAN BHARTI" userId="S::kanchan.bharti@iitg.ac.in::d15d16a3-9cf5-441d-aca9-cede317841ac" providerId="AD" clId="Web-{8DF1A8C7-D128-4466-8100-1854D84FBF5C}" dt="2021-05-23T08:43:11.515" v="321"/>
          <ac:spMkLst>
            <pc:docMk/>
            <pc:sldMk cId="933853841" sldId="256"/>
            <ac:spMk id="2" creationId="{00000000-0000-0000-0000-000000000000}"/>
          </ac:spMkLst>
        </pc:spChg>
        <pc:spChg chg="mod ord">
          <ac:chgData name="KANCHAN BHARTI" userId="S::kanchan.bharti@iitg.ac.in::d15d16a3-9cf5-441d-aca9-cede317841ac" providerId="AD" clId="Web-{8DF1A8C7-D128-4466-8100-1854D84FBF5C}" dt="2021-05-23T08:44:44.768" v="326" actId="14100"/>
          <ac:spMkLst>
            <pc:docMk/>
            <pc:sldMk cId="933853841" sldId="256"/>
            <ac:spMk id="3" creationId="{00000000-0000-0000-0000-000000000000}"/>
          </ac:spMkLst>
        </pc:spChg>
        <pc:spChg chg="del">
          <ac:chgData name="KANCHAN BHARTI" userId="S::kanchan.bharti@iitg.ac.in::d15d16a3-9cf5-441d-aca9-cede317841ac" providerId="AD" clId="Web-{8DF1A8C7-D128-4466-8100-1854D84FBF5C}" dt="2021-05-23T08:22:58.270" v="143"/>
          <ac:spMkLst>
            <pc:docMk/>
            <pc:sldMk cId="933853841" sldId="256"/>
            <ac:spMk id="25" creationId="{BAD76F3E-3A97-486B-B402-44400A8B9173}"/>
          </ac:spMkLst>
        </pc:spChg>
        <pc:spChg chg="del">
          <ac:chgData name="KANCHAN BHARTI" userId="S::kanchan.bharti@iitg.ac.in::d15d16a3-9cf5-441d-aca9-cede317841ac" providerId="AD" clId="Web-{8DF1A8C7-D128-4466-8100-1854D84FBF5C}" dt="2021-05-23T08:22:58.270" v="143"/>
          <ac:spMkLst>
            <pc:docMk/>
            <pc:sldMk cId="933853841" sldId="256"/>
            <ac:spMk id="26" creationId="{391F6B52-91F4-4AEB-B6DB-29FEBCF28C8B}"/>
          </ac:spMkLst>
        </pc:spChg>
        <pc:spChg chg="del">
          <ac:chgData name="KANCHAN BHARTI" userId="S::kanchan.bharti@iitg.ac.in::d15d16a3-9cf5-441d-aca9-cede317841ac" providerId="AD" clId="Web-{8DF1A8C7-D128-4466-8100-1854D84FBF5C}" dt="2021-05-23T08:22:58.270" v="143"/>
          <ac:spMkLst>
            <pc:docMk/>
            <pc:sldMk cId="933853841" sldId="256"/>
            <ac:spMk id="27" creationId="{2CD6F061-7C53-44F4-9794-953DB70A451B}"/>
          </ac:spMkLst>
        </pc:spChg>
        <pc:spChg chg="add del">
          <ac:chgData name="KANCHAN BHARTI" userId="S::kanchan.bharti@iitg.ac.in::d15d16a3-9cf5-441d-aca9-cede317841ac" providerId="AD" clId="Web-{8DF1A8C7-D128-4466-8100-1854D84FBF5C}" dt="2021-05-23T08:26:44.493" v="179"/>
          <ac:spMkLst>
            <pc:docMk/>
            <pc:sldMk cId="933853841" sldId="256"/>
            <ac:spMk id="28" creationId="{BAD76F3E-3A97-486B-B402-44400A8B9173}"/>
          </ac:spMkLst>
        </pc:spChg>
        <pc:spChg chg="add del">
          <ac:chgData name="KANCHAN BHARTI" userId="S::kanchan.bharti@iitg.ac.in::d15d16a3-9cf5-441d-aca9-cede317841ac" providerId="AD" clId="Web-{8DF1A8C7-D128-4466-8100-1854D84FBF5C}" dt="2021-05-23T08:26:44.493" v="179"/>
          <ac:spMkLst>
            <pc:docMk/>
            <pc:sldMk cId="933853841" sldId="256"/>
            <ac:spMk id="29" creationId="{391F6B52-91F4-4AEB-B6DB-29FEBCF28C8B}"/>
          </ac:spMkLst>
        </pc:spChg>
        <pc:spChg chg="add del">
          <ac:chgData name="KANCHAN BHARTI" userId="S::kanchan.bharti@iitg.ac.in::d15d16a3-9cf5-441d-aca9-cede317841ac" providerId="AD" clId="Web-{8DF1A8C7-D128-4466-8100-1854D84FBF5C}" dt="2021-05-23T08:26:44.493" v="179"/>
          <ac:spMkLst>
            <pc:docMk/>
            <pc:sldMk cId="933853841" sldId="256"/>
            <ac:spMk id="30" creationId="{2CD6F061-7C53-44F4-9794-953DB70A451B}"/>
          </ac:spMkLst>
        </pc:spChg>
        <pc:spChg chg="add del">
          <ac:chgData name="KANCHAN BHARTI" userId="S::kanchan.bharti@iitg.ac.in::d15d16a3-9cf5-441d-aca9-cede317841ac" providerId="AD" clId="Web-{8DF1A8C7-D128-4466-8100-1854D84FBF5C}" dt="2021-05-23T08:42:42.087" v="318"/>
          <ac:spMkLst>
            <pc:docMk/>
            <pc:sldMk cId="933853841" sldId="256"/>
            <ac:spMk id="31" creationId="{BAD76F3E-3A97-486B-B402-44400A8B9173}"/>
          </ac:spMkLst>
        </pc:spChg>
        <pc:spChg chg="add del">
          <ac:chgData name="KANCHAN BHARTI" userId="S::kanchan.bharti@iitg.ac.in::d15d16a3-9cf5-441d-aca9-cede317841ac" providerId="AD" clId="Web-{8DF1A8C7-D128-4466-8100-1854D84FBF5C}" dt="2021-05-23T08:42:42.087" v="318"/>
          <ac:spMkLst>
            <pc:docMk/>
            <pc:sldMk cId="933853841" sldId="256"/>
            <ac:spMk id="32" creationId="{391F6B52-91F4-4AEB-B6DB-29FEBCF28C8B}"/>
          </ac:spMkLst>
        </pc:spChg>
        <pc:spChg chg="add del">
          <ac:chgData name="KANCHAN BHARTI" userId="S::kanchan.bharti@iitg.ac.in::d15d16a3-9cf5-441d-aca9-cede317841ac" providerId="AD" clId="Web-{8DF1A8C7-D128-4466-8100-1854D84FBF5C}" dt="2021-05-23T08:42:42.087" v="318"/>
          <ac:spMkLst>
            <pc:docMk/>
            <pc:sldMk cId="933853841" sldId="256"/>
            <ac:spMk id="33" creationId="{2CD6F061-7C53-44F4-9794-953DB70A451B}"/>
          </ac:spMkLst>
        </pc:spChg>
        <pc:spChg chg="add">
          <ac:chgData name="KANCHAN BHARTI" userId="S::kanchan.bharti@iitg.ac.in::d15d16a3-9cf5-441d-aca9-cede317841ac" providerId="AD" clId="Web-{8DF1A8C7-D128-4466-8100-1854D84FBF5C}" dt="2021-05-23T08:44:23.221" v="322"/>
          <ac:spMkLst>
            <pc:docMk/>
            <pc:sldMk cId="933853841" sldId="256"/>
            <ac:spMk id="34" creationId="{BAD76F3E-3A97-486B-B402-44400A8B9173}"/>
          </ac:spMkLst>
        </pc:spChg>
        <pc:spChg chg="add">
          <ac:chgData name="KANCHAN BHARTI" userId="S::kanchan.bharti@iitg.ac.in::d15d16a3-9cf5-441d-aca9-cede317841ac" providerId="AD" clId="Web-{8DF1A8C7-D128-4466-8100-1854D84FBF5C}" dt="2021-05-23T08:44:23.221" v="322"/>
          <ac:spMkLst>
            <pc:docMk/>
            <pc:sldMk cId="933853841" sldId="256"/>
            <ac:spMk id="35" creationId="{391F6B52-91F4-4AEB-B6DB-29FEBCF28C8B}"/>
          </ac:spMkLst>
        </pc:spChg>
        <pc:spChg chg="add">
          <ac:chgData name="KANCHAN BHARTI" userId="S::kanchan.bharti@iitg.ac.in::d15d16a3-9cf5-441d-aca9-cede317841ac" providerId="AD" clId="Web-{8DF1A8C7-D128-4466-8100-1854D84FBF5C}" dt="2021-05-23T08:44:23.221" v="322"/>
          <ac:spMkLst>
            <pc:docMk/>
            <pc:sldMk cId="933853841" sldId="256"/>
            <ac:spMk id="36" creationId="{2CD6F061-7C53-44F4-9794-953DB70A451B}"/>
          </ac:spMkLst>
        </pc:spChg>
      </pc:sldChg>
      <pc:sldChg chg="new del">
        <pc:chgData name="KANCHAN BHARTI" userId="S::kanchan.bharti@iitg.ac.in::d15d16a3-9cf5-441d-aca9-cede317841ac" providerId="AD" clId="Web-{8DF1A8C7-D128-4466-8100-1854D84FBF5C}" dt="2021-05-23T08:18:47.124" v="79"/>
        <pc:sldMkLst>
          <pc:docMk/>
          <pc:sldMk cId="299767887" sldId="257"/>
        </pc:sldMkLst>
      </pc:sldChg>
      <pc:sldChg chg="del">
        <pc:chgData name="KANCHAN BHARTI" userId="S::kanchan.bharti@iitg.ac.in::d15d16a3-9cf5-441d-aca9-cede317841ac" providerId="AD" clId="Web-{8DF1A8C7-D128-4466-8100-1854D84FBF5C}" dt="2021-05-23T08:20:55.956" v="83"/>
        <pc:sldMkLst>
          <pc:docMk/>
          <pc:sldMk cId="982281709" sldId="257"/>
        </pc:sldMkLst>
      </pc:sldChg>
      <pc:sldChg chg="new del">
        <pc:chgData name="KANCHAN BHARTI" userId="S::kanchan.bharti@iitg.ac.in::d15d16a3-9cf5-441d-aca9-cede317841ac" providerId="AD" clId="Web-{8DF1A8C7-D128-4466-8100-1854D84FBF5C}" dt="2021-05-23T08:19:09.843" v="81"/>
        <pc:sldMkLst>
          <pc:docMk/>
          <pc:sldMk cId="3032370657" sldId="257"/>
        </pc:sldMkLst>
      </pc:sldChg>
      <pc:sldChg chg="addSp delSp modSp new del mod setBg modClrScheme addAnim delDesignElem chgLayout">
        <pc:chgData name="KANCHAN BHARTI" userId="S::kanchan.bharti@iitg.ac.in::d15d16a3-9cf5-441d-aca9-cede317841ac" providerId="AD" clId="Web-{8DF1A8C7-D128-4466-8100-1854D84FBF5C}" dt="2021-05-23T08:33:15.296" v="276"/>
        <pc:sldMkLst>
          <pc:docMk/>
          <pc:sldMk cId="1588133417" sldId="258"/>
        </pc:sldMkLst>
        <pc:spChg chg="mod ord">
          <ac:chgData name="KANCHAN BHARTI" userId="S::kanchan.bharti@iitg.ac.in::d15d16a3-9cf5-441d-aca9-cede317841ac" providerId="AD" clId="Web-{8DF1A8C7-D128-4466-8100-1854D84FBF5C}" dt="2021-05-23T08:30:59.279" v="254"/>
          <ac:spMkLst>
            <pc:docMk/>
            <pc:sldMk cId="1588133417" sldId="258"/>
            <ac:spMk id="2" creationId="{3F39A531-096F-402F-9D41-D5F5779C2E5D}"/>
          </ac:spMkLst>
        </pc:spChg>
        <pc:spChg chg="add del mod">
          <ac:chgData name="KANCHAN BHARTI" userId="S::kanchan.bharti@iitg.ac.in::d15d16a3-9cf5-441d-aca9-cede317841ac" providerId="AD" clId="Web-{8DF1A8C7-D128-4466-8100-1854D84FBF5C}" dt="2021-05-23T08:22:26.942" v="132"/>
          <ac:spMkLst>
            <pc:docMk/>
            <pc:sldMk cId="1588133417" sldId="258"/>
            <ac:spMk id="3" creationId="{411AD1E9-A196-4EEF-B7C0-F5748F7C5972}"/>
          </ac:spMkLst>
        </pc:spChg>
        <pc:spChg chg="add mod">
          <ac:chgData name="KANCHAN BHARTI" userId="S::kanchan.bharti@iitg.ac.in::d15d16a3-9cf5-441d-aca9-cede317841ac" providerId="AD" clId="Web-{8DF1A8C7-D128-4466-8100-1854D84FBF5C}" dt="2021-05-23T08:30:59.279" v="254"/>
          <ac:spMkLst>
            <pc:docMk/>
            <pc:sldMk cId="1588133417" sldId="258"/>
            <ac:spMk id="4" creationId="{7136F25A-B4D0-47D5-9953-A347AE87A6E4}"/>
          </ac:spMkLst>
        </pc:spChg>
        <pc:spChg chg="add del">
          <ac:chgData name="KANCHAN BHARTI" userId="S::kanchan.bharti@iitg.ac.in::d15d16a3-9cf5-441d-aca9-cede317841ac" providerId="AD" clId="Web-{8DF1A8C7-D128-4466-8100-1854D84FBF5C}" dt="2021-05-23T08:21:21.316" v="87"/>
          <ac:spMkLst>
            <pc:docMk/>
            <pc:sldMk cId="1588133417" sldId="258"/>
            <ac:spMk id="5" creationId="{B35D3C1D-A6AE-4FCA-BB76-A4748CE5DE55}"/>
          </ac:spMkLst>
        </pc:spChg>
        <pc:spChg chg="add del">
          <ac:chgData name="KANCHAN BHARTI" userId="S::kanchan.bharti@iitg.ac.in::d15d16a3-9cf5-441d-aca9-cede317841ac" providerId="AD" clId="Web-{8DF1A8C7-D128-4466-8100-1854D84FBF5C}" dt="2021-05-23T08:21:21.316" v="87"/>
          <ac:spMkLst>
            <pc:docMk/>
            <pc:sldMk cId="1588133417" sldId="258"/>
            <ac:spMk id="6" creationId="{6D5BF818-2283-4CC9-A120-9225CEDFA6D2}"/>
          </ac:spMkLst>
        </pc:spChg>
        <pc:spChg chg="add del">
          <ac:chgData name="KANCHAN BHARTI" userId="S::kanchan.bharti@iitg.ac.in::d15d16a3-9cf5-441d-aca9-cede317841ac" providerId="AD" clId="Web-{8DF1A8C7-D128-4466-8100-1854D84FBF5C}" dt="2021-05-23T08:21:21.316" v="87"/>
          <ac:spMkLst>
            <pc:docMk/>
            <pc:sldMk cId="1588133417" sldId="258"/>
            <ac:spMk id="7" creationId="{063A42EF-20CC-4BCC-9D0B-222CF3AAE8C9}"/>
          </ac:spMkLst>
        </pc:spChg>
        <pc:spChg chg="add del">
          <ac:chgData name="KANCHAN BHARTI" userId="S::kanchan.bharti@iitg.ac.in::d15d16a3-9cf5-441d-aca9-cede317841ac" providerId="AD" clId="Web-{8DF1A8C7-D128-4466-8100-1854D84FBF5C}" dt="2021-05-23T08:21:18.487" v="85"/>
          <ac:spMkLst>
            <pc:docMk/>
            <pc:sldMk cId="1588133417" sldId="258"/>
            <ac:spMk id="8" creationId="{DAF1966E-FD40-4A4A-B61B-C4DF7FA05F06}"/>
          </ac:spMkLst>
        </pc:spChg>
        <pc:spChg chg="add del">
          <ac:chgData name="KANCHAN BHARTI" userId="S::kanchan.bharti@iitg.ac.in::d15d16a3-9cf5-441d-aca9-cede317841ac" providerId="AD" clId="Web-{8DF1A8C7-D128-4466-8100-1854D84FBF5C}" dt="2021-05-23T08:21:23.206" v="89"/>
          <ac:spMkLst>
            <pc:docMk/>
            <pc:sldMk cId="1588133417" sldId="258"/>
            <ac:spMk id="9" creationId="{E777E57D-6A88-4B5B-A068-2BA7FF4E8CCA}"/>
          </ac:spMkLst>
        </pc:spChg>
        <pc:spChg chg="add del">
          <ac:chgData name="KANCHAN BHARTI" userId="S::kanchan.bharti@iitg.ac.in::d15d16a3-9cf5-441d-aca9-cede317841ac" providerId="AD" clId="Web-{8DF1A8C7-D128-4466-8100-1854D84FBF5C}" dt="2021-05-23T08:21:18.487" v="85"/>
          <ac:spMkLst>
            <pc:docMk/>
            <pc:sldMk cId="1588133417" sldId="258"/>
            <ac:spMk id="10" creationId="{047BFA19-D45E-416B-A404-7AF2F3F27017}"/>
          </ac:spMkLst>
        </pc:spChg>
        <pc:spChg chg="add del">
          <ac:chgData name="KANCHAN BHARTI" userId="S::kanchan.bharti@iitg.ac.in::d15d16a3-9cf5-441d-aca9-cede317841ac" providerId="AD" clId="Web-{8DF1A8C7-D128-4466-8100-1854D84FBF5C}" dt="2021-05-23T08:21:23.206" v="89"/>
          <ac:spMkLst>
            <pc:docMk/>
            <pc:sldMk cId="1588133417" sldId="258"/>
            <ac:spMk id="11" creationId="{F7117410-A2A4-4085-9ADC-46744551DBDE}"/>
          </ac:spMkLst>
        </pc:spChg>
        <pc:spChg chg="add del">
          <ac:chgData name="KANCHAN BHARTI" userId="S::kanchan.bharti@iitg.ac.in::d15d16a3-9cf5-441d-aca9-cede317841ac" providerId="AD" clId="Web-{8DF1A8C7-D128-4466-8100-1854D84FBF5C}" dt="2021-05-23T08:21:18.487" v="85"/>
          <ac:spMkLst>
            <pc:docMk/>
            <pc:sldMk cId="1588133417" sldId="258"/>
            <ac:spMk id="12" creationId="{8E0105E7-23DB-4CF2-8258-FF47C7620F6E}"/>
          </ac:spMkLst>
        </pc:spChg>
        <pc:spChg chg="add del">
          <ac:chgData name="KANCHAN BHARTI" userId="S::kanchan.bharti@iitg.ac.in::d15d16a3-9cf5-441d-aca9-cede317841ac" providerId="AD" clId="Web-{8DF1A8C7-D128-4466-8100-1854D84FBF5C}" dt="2021-05-23T08:21:23.206" v="89"/>
          <ac:spMkLst>
            <pc:docMk/>
            <pc:sldMk cId="1588133417" sldId="258"/>
            <ac:spMk id="13" creationId="{99F74EB5-E547-4FB4-95F5-BCC788F3C4A0}"/>
          </ac:spMkLst>
        </pc:spChg>
        <pc:spChg chg="add del">
          <ac:chgData name="KANCHAN BHARTI" userId="S::kanchan.bharti@iitg.ac.in::d15d16a3-9cf5-441d-aca9-cede317841ac" providerId="AD" clId="Web-{8DF1A8C7-D128-4466-8100-1854D84FBF5C}" dt="2021-05-23T08:21:18.487" v="85"/>
          <ac:spMkLst>
            <pc:docMk/>
            <pc:sldMk cId="1588133417" sldId="258"/>
            <ac:spMk id="14" creationId="{074B4F7D-14B2-478B-8BF5-01E4E0C5D263}"/>
          </ac:spMkLst>
        </pc:spChg>
        <pc:spChg chg="add del">
          <ac:chgData name="KANCHAN BHARTI" userId="S::kanchan.bharti@iitg.ac.in::d15d16a3-9cf5-441d-aca9-cede317841ac" providerId="AD" clId="Web-{8DF1A8C7-D128-4466-8100-1854D84FBF5C}" dt="2021-05-23T08:21:25.628" v="91"/>
          <ac:spMkLst>
            <pc:docMk/>
            <pc:sldMk cId="1588133417" sldId="258"/>
            <ac:spMk id="15" creationId="{5463EB0A-3D7C-4AA5-BFA5-8EE5B4BA5624}"/>
          </ac:spMkLst>
        </pc:spChg>
        <pc:spChg chg="add del">
          <ac:chgData name="KANCHAN BHARTI" userId="S::kanchan.bharti@iitg.ac.in::d15d16a3-9cf5-441d-aca9-cede317841ac" providerId="AD" clId="Web-{8DF1A8C7-D128-4466-8100-1854D84FBF5C}" dt="2021-05-23T08:21:25.628" v="91"/>
          <ac:spMkLst>
            <pc:docMk/>
            <pc:sldMk cId="1588133417" sldId="258"/>
            <ac:spMk id="16" creationId="{7945AD00-F967-454D-A4B2-39ABA5C88C20}"/>
          </ac:spMkLst>
        </pc:spChg>
        <pc:spChg chg="add del">
          <ac:chgData name="KANCHAN BHARTI" userId="S::kanchan.bharti@iitg.ac.in::d15d16a3-9cf5-441d-aca9-cede317841ac" providerId="AD" clId="Web-{8DF1A8C7-D128-4466-8100-1854D84FBF5C}" dt="2021-05-23T08:21:25.628" v="91"/>
          <ac:spMkLst>
            <pc:docMk/>
            <pc:sldMk cId="1588133417" sldId="258"/>
            <ac:spMk id="17" creationId="{E9BC5B79-B912-427C-8219-E3E50943FCDE}"/>
          </ac:spMkLst>
        </pc:spChg>
        <pc:spChg chg="add del">
          <ac:chgData name="KANCHAN BHARTI" userId="S::kanchan.bharti@iitg.ac.in::d15d16a3-9cf5-441d-aca9-cede317841ac" providerId="AD" clId="Web-{8DF1A8C7-D128-4466-8100-1854D84FBF5C}" dt="2021-05-23T08:21:27.675" v="93"/>
          <ac:spMkLst>
            <pc:docMk/>
            <pc:sldMk cId="1588133417" sldId="258"/>
            <ac:spMk id="18" creationId="{FFD48BC7-DC40-47DE-87EE-9F4B6ECB9ABB}"/>
          </ac:spMkLst>
        </pc:spChg>
        <pc:spChg chg="add del">
          <ac:chgData name="KANCHAN BHARTI" userId="S::kanchan.bharti@iitg.ac.in::d15d16a3-9cf5-441d-aca9-cede317841ac" providerId="AD" clId="Web-{8DF1A8C7-D128-4466-8100-1854D84FBF5C}" dt="2021-05-23T08:21:27.675" v="93"/>
          <ac:spMkLst>
            <pc:docMk/>
            <pc:sldMk cId="1588133417" sldId="258"/>
            <ac:spMk id="19" creationId="{E502BBC7-2C76-46F3-BC24-5985BC13DB88}"/>
          </ac:spMkLst>
        </pc:spChg>
        <pc:spChg chg="add del">
          <ac:chgData name="KANCHAN BHARTI" userId="S::kanchan.bharti@iitg.ac.in::d15d16a3-9cf5-441d-aca9-cede317841ac" providerId="AD" clId="Web-{8DF1A8C7-D128-4466-8100-1854D84FBF5C}" dt="2021-05-23T08:21:27.675" v="93"/>
          <ac:spMkLst>
            <pc:docMk/>
            <pc:sldMk cId="1588133417" sldId="258"/>
            <ac:spMk id="20" creationId="{C7F28D52-2A5F-4D23-81AE-7CB8B591C7AF}"/>
          </ac:spMkLst>
        </pc:spChg>
        <pc:spChg chg="add del">
          <ac:chgData name="KANCHAN BHARTI" userId="S::kanchan.bharti@iitg.ac.in::d15d16a3-9cf5-441d-aca9-cede317841ac" providerId="AD" clId="Web-{8DF1A8C7-D128-4466-8100-1854D84FBF5C}" dt="2021-05-23T08:21:27.675" v="93"/>
          <ac:spMkLst>
            <pc:docMk/>
            <pc:sldMk cId="1588133417" sldId="258"/>
            <ac:spMk id="21" creationId="{3629484E-3792-4B3D-89AD-7C8A1ED0E0D4}"/>
          </ac:spMkLst>
        </pc:spChg>
        <pc:spChg chg="add del">
          <ac:chgData name="KANCHAN BHARTI" userId="S::kanchan.bharti@iitg.ac.in::d15d16a3-9cf5-441d-aca9-cede317841ac" providerId="AD" clId="Web-{8DF1A8C7-D128-4466-8100-1854D84FBF5C}" dt="2021-05-23T08:21:29.894" v="95"/>
          <ac:spMkLst>
            <pc:docMk/>
            <pc:sldMk cId="1588133417" sldId="258"/>
            <ac:spMk id="22" creationId="{BAD76F3E-3A97-486B-B402-44400A8B9173}"/>
          </ac:spMkLst>
        </pc:spChg>
        <pc:spChg chg="add del">
          <ac:chgData name="KANCHAN BHARTI" userId="S::kanchan.bharti@iitg.ac.in::d15d16a3-9cf5-441d-aca9-cede317841ac" providerId="AD" clId="Web-{8DF1A8C7-D128-4466-8100-1854D84FBF5C}" dt="2021-05-23T08:21:29.894" v="95"/>
          <ac:spMkLst>
            <pc:docMk/>
            <pc:sldMk cId="1588133417" sldId="258"/>
            <ac:spMk id="23" creationId="{391F6B52-91F4-4AEB-B6DB-29FEBCF28C8B}"/>
          </ac:spMkLst>
        </pc:spChg>
        <pc:spChg chg="add del">
          <ac:chgData name="KANCHAN BHARTI" userId="S::kanchan.bharti@iitg.ac.in::d15d16a3-9cf5-441d-aca9-cede317841ac" providerId="AD" clId="Web-{8DF1A8C7-D128-4466-8100-1854D84FBF5C}" dt="2021-05-23T08:21:29.894" v="95"/>
          <ac:spMkLst>
            <pc:docMk/>
            <pc:sldMk cId="1588133417" sldId="258"/>
            <ac:spMk id="24" creationId="{2CD6F061-7C53-44F4-9794-953DB70A451B}"/>
          </ac:spMkLst>
        </pc:spChg>
        <pc:spChg chg="add del">
          <ac:chgData name="KANCHAN BHARTI" userId="S::kanchan.bharti@iitg.ac.in::d15d16a3-9cf5-441d-aca9-cede317841ac" providerId="AD" clId="Web-{8DF1A8C7-D128-4466-8100-1854D84FBF5C}" dt="2021-05-23T08:21:31.675" v="97"/>
          <ac:spMkLst>
            <pc:docMk/>
            <pc:sldMk cId="1588133417" sldId="258"/>
            <ac:spMk id="25" creationId="{FFD48BC7-DC40-47DE-87EE-9F4B6ECB9ABB}"/>
          </ac:spMkLst>
        </pc:spChg>
        <pc:spChg chg="add del">
          <ac:chgData name="KANCHAN BHARTI" userId="S::kanchan.bharti@iitg.ac.in::d15d16a3-9cf5-441d-aca9-cede317841ac" providerId="AD" clId="Web-{8DF1A8C7-D128-4466-8100-1854D84FBF5C}" dt="2021-05-23T08:21:31.675" v="97"/>
          <ac:spMkLst>
            <pc:docMk/>
            <pc:sldMk cId="1588133417" sldId="258"/>
            <ac:spMk id="26" creationId="{E502BBC7-2C76-46F3-BC24-5985BC13DB88}"/>
          </ac:spMkLst>
        </pc:spChg>
        <pc:spChg chg="add del">
          <ac:chgData name="KANCHAN BHARTI" userId="S::kanchan.bharti@iitg.ac.in::d15d16a3-9cf5-441d-aca9-cede317841ac" providerId="AD" clId="Web-{8DF1A8C7-D128-4466-8100-1854D84FBF5C}" dt="2021-05-23T08:21:31.675" v="97"/>
          <ac:spMkLst>
            <pc:docMk/>
            <pc:sldMk cId="1588133417" sldId="258"/>
            <ac:spMk id="27" creationId="{C7F28D52-2A5F-4D23-81AE-7CB8B591C7AF}"/>
          </ac:spMkLst>
        </pc:spChg>
        <pc:spChg chg="add del">
          <ac:chgData name="KANCHAN BHARTI" userId="S::kanchan.bharti@iitg.ac.in::d15d16a3-9cf5-441d-aca9-cede317841ac" providerId="AD" clId="Web-{8DF1A8C7-D128-4466-8100-1854D84FBF5C}" dt="2021-05-23T08:21:31.675" v="97"/>
          <ac:spMkLst>
            <pc:docMk/>
            <pc:sldMk cId="1588133417" sldId="258"/>
            <ac:spMk id="28" creationId="{3629484E-3792-4B3D-89AD-7C8A1ED0E0D4}"/>
          </ac:spMkLst>
        </pc:spChg>
        <pc:spChg chg="add del">
          <ac:chgData name="KANCHAN BHARTI" userId="S::kanchan.bharti@iitg.ac.in::d15d16a3-9cf5-441d-aca9-cede317841ac" providerId="AD" clId="Web-{8DF1A8C7-D128-4466-8100-1854D84FBF5C}" dt="2021-05-23T08:21:33.394" v="99"/>
          <ac:spMkLst>
            <pc:docMk/>
            <pc:sldMk cId="1588133417" sldId="258"/>
            <ac:spMk id="29" creationId="{B35D3C1D-A6AE-4FCA-BB76-A4748CE5DE55}"/>
          </ac:spMkLst>
        </pc:spChg>
        <pc:spChg chg="add del">
          <ac:chgData name="KANCHAN BHARTI" userId="S::kanchan.bharti@iitg.ac.in::d15d16a3-9cf5-441d-aca9-cede317841ac" providerId="AD" clId="Web-{8DF1A8C7-D128-4466-8100-1854D84FBF5C}" dt="2021-05-23T08:21:33.394" v="99"/>
          <ac:spMkLst>
            <pc:docMk/>
            <pc:sldMk cId="1588133417" sldId="258"/>
            <ac:spMk id="30" creationId="{6D5BF818-2283-4CC9-A120-9225CEDFA6D2}"/>
          </ac:spMkLst>
        </pc:spChg>
        <pc:spChg chg="add del">
          <ac:chgData name="KANCHAN BHARTI" userId="S::kanchan.bharti@iitg.ac.in::d15d16a3-9cf5-441d-aca9-cede317841ac" providerId="AD" clId="Web-{8DF1A8C7-D128-4466-8100-1854D84FBF5C}" dt="2021-05-23T08:21:33.394" v="99"/>
          <ac:spMkLst>
            <pc:docMk/>
            <pc:sldMk cId="1588133417" sldId="258"/>
            <ac:spMk id="31" creationId="{063A42EF-20CC-4BCC-9D0B-222CF3AAE8C9}"/>
          </ac:spMkLst>
        </pc:spChg>
        <pc:spChg chg="add del">
          <ac:chgData name="KANCHAN BHARTI" userId="S::kanchan.bharti@iitg.ac.in::d15d16a3-9cf5-441d-aca9-cede317841ac" providerId="AD" clId="Web-{8DF1A8C7-D128-4466-8100-1854D84FBF5C}" dt="2021-05-23T08:21:35.394" v="101"/>
          <ac:spMkLst>
            <pc:docMk/>
            <pc:sldMk cId="1588133417" sldId="258"/>
            <ac:spMk id="32" creationId="{E777E57D-6A88-4B5B-A068-2BA7FF4E8CCA}"/>
          </ac:spMkLst>
        </pc:spChg>
        <pc:spChg chg="add del">
          <ac:chgData name="KANCHAN BHARTI" userId="S::kanchan.bharti@iitg.ac.in::d15d16a3-9cf5-441d-aca9-cede317841ac" providerId="AD" clId="Web-{8DF1A8C7-D128-4466-8100-1854D84FBF5C}" dt="2021-05-23T08:21:35.394" v="101"/>
          <ac:spMkLst>
            <pc:docMk/>
            <pc:sldMk cId="1588133417" sldId="258"/>
            <ac:spMk id="33" creationId="{F7117410-A2A4-4085-9ADC-46744551DBDE}"/>
          </ac:spMkLst>
        </pc:spChg>
        <pc:spChg chg="add del">
          <ac:chgData name="KANCHAN BHARTI" userId="S::kanchan.bharti@iitg.ac.in::d15d16a3-9cf5-441d-aca9-cede317841ac" providerId="AD" clId="Web-{8DF1A8C7-D128-4466-8100-1854D84FBF5C}" dt="2021-05-23T08:21:35.394" v="101"/>
          <ac:spMkLst>
            <pc:docMk/>
            <pc:sldMk cId="1588133417" sldId="258"/>
            <ac:spMk id="34" creationId="{99F74EB5-E547-4FB4-95F5-BCC788F3C4A0}"/>
          </ac:spMkLst>
        </pc:spChg>
        <pc:spChg chg="add del">
          <ac:chgData name="KANCHAN BHARTI" userId="S::kanchan.bharti@iitg.ac.in::d15d16a3-9cf5-441d-aca9-cede317841ac" providerId="AD" clId="Web-{8DF1A8C7-D128-4466-8100-1854D84FBF5C}" dt="2021-05-23T08:21:44.160" v="103"/>
          <ac:spMkLst>
            <pc:docMk/>
            <pc:sldMk cId="1588133417" sldId="258"/>
            <ac:spMk id="35" creationId="{DAF1966E-FD40-4A4A-B61B-C4DF7FA05F06}"/>
          </ac:spMkLst>
        </pc:spChg>
        <pc:spChg chg="add del">
          <ac:chgData name="KANCHAN BHARTI" userId="S::kanchan.bharti@iitg.ac.in::d15d16a3-9cf5-441d-aca9-cede317841ac" providerId="AD" clId="Web-{8DF1A8C7-D128-4466-8100-1854D84FBF5C}" dt="2021-05-23T08:21:44.160" v="103"/>
          <ac:spMkLst>
            <pc:docMk/>
            <pc:sldMk cId="1588133417" sldId="258"/>
            <ac:spMk id="36" creationId="{047BFA19-D45E-416B-A404-7AF2F3F27017}"/>
          </ac:spMkLst>
        </pc:spChg>
        <pc:spChg chg="add del">
          <ac:chgData name="KANCHAN BHARTI" userId="S::kanchan.bharti@iitg.ac.in::d15d16a3-9cf5-441d-aca9-cede317841ac" providerId="AD" clId="Web-{8DF1A8C7-D128-4466-8100-1854D84FBF5C}" dt="2021-05-23T08:21:44.160" v="103"/>
          <ac:spMkLst>
            <pc:docMk/>
            <pc:sldMk cId="1588133417" sldId="258"/>
            <ac:spMk id="37" creationId="{8E0105E7-23DB-4CF2-8258-FF47C7620F6E}"/>
          </ac:spMkLst>
        </pc:spChg>
        <pc:spChg chg="add del">
          <ac:chgData name="KANCHAN BHARTI" userId="S::kanchan.bharti@iitg.ac.in::d15d16a3-9cf5-441d-aca9-cede317841ac" providerId="AD" clId="Web-{8DF1A8C7-D128-4466-8100-1854D84FBF5C}" dt="2021-05-23T08:21:44.160" v="103"/>
          <ac:spMkLst>
            <pc:docMk/>
            <pc:sldMk cId="1588133417" sldId="258"/>
            <ac:spMk id="38" creationId="{074B4F7D-14B2-478B-8BF5-01E4E0C5D263}"/>
          </ac:spMkLst>
        </pc:spChg>
        <pc:spChg chg="add del">
          <ac:chgData name="KANCHAN BHARTI" userId="S::kanchan.bharti@iitg.ac.in::d15d16a3-9cf5-441d-aca9-cede317841ac" providerId="AD" clId="Web-{8DF1A8C7-D128-4466-8100-1854D84FBF5C}" dt="2021-05-23T08:21:48.660" v="105"/>
          <ac:spMkLst>
            <pc:docMk/>
            <pc:sldMk cId="1588133417" sldId="258"/>
            <ac:spMk id="39" creationId="{B35D3C1D-A6AE-4FCA-BB76-A4748CE5DE55}"/>
          </ac:spMkLst>
        </pc:spChg>
        <pc:spChg chg="add del">
          <ac:chgData name="KANCHAN BHARTI" userId="S::kanchan.bharti@iitg.ac.in::d15d16a3-9cf5-441d-aca9-cede317841ac" providerId="AD" clId="Web-{8DF1A8C7-D128-4466-8100-1854D84FBF5C}" dt="2021-05-23T08:21:48.660" v="105"/>
          <ac:spMkLst>
            <pc:docMk/>
            <pc:sldMk cId="1588133417" sldId="258"/>
            <ac:spMk id="40" creationId="{6D5BF818-2283-4CC9-A120-9225CEDFA6D2}"/>
          </ac:spMkLst>
        </pc:spChg>
        <pc:spChg chg="add del">
          <ac:chgData name="KANCHAN BHARTI" userId="S::kanchan.bharti@iitg.ac.in::d15d16a3-9cf5-441d-aca9-cede317841ac" providerId="AD" clId="Web-{8DF1A8C7-D128-4466-8100-1854D84FBF5C}" dt="2021-05-23T08:21:48.660" v="105"/>
          <ac:spMkLst>
            <pc:docMk/>
            <pc:sldMk cId="1588133417" sldId="258"/>
            <ac:spMk id="41" creationId="{063A42EF-20CC-4BCC-9D0B-222CF3AAE8C9}"/>
          </ac:spMkLst>
        </pc:spChg>
        <pc:spChg chg="add del">
          <ac:chgData name="KANCHAN BHARTI" userId="S::kanchan.bharti@iitg.ac.in::d15d16a3-9cf5-441d-aca9-cede317841ac" providerId="AD" clId="Web-{8DF1A8C7-D128-4466-8100-1854D84FBF5C}" dt="2021-05-23T08:21:51.019" v="107"/>
          <ac:spMkLst>
            <pc:docMk/>
            <pc:sldMk cId="1588133417" sldId="258"/>
            <ac:spMk id="42" creationId="{5463EB0A-3D7C-4AA5-BFA5-8EE5B4BA5624}"/>
          </ac:spMkLst>
        </pc:spChg>
        <pc:spChg chg="add del">
          <ac:chgData name="KANCHAN BHARTI" userId="S::kanchan.bharti@iitg.ac.in::d15d16a3-9cf5-441d-aca9-cede317841ac" providerId="AD" clId="Web-{8DF1A8C7-D128-4466-8100-1854D84FBF5C}" dt="2021-05-23T08:21:51.019" v="107"/>
          <ac:spMkLst>
            <pc:docMk/>
            <pc:sldMk cId="1588133417" sldId="258"/>
            <ac:spMk id="43" creationId="{7945AD00-F967-454D-A4B2-39ABA5C88C20}"/>
          </ac:spMkLst>
        </pc:spChg>
        <pc:spChg chg="add del">
          <ac:chgData name="KANCHAN BHARTI" userId="S::kanchan.bharti@iitg.ac.in::d15d16a3-9cf5-441d-aca9-cede317841ac" providerId="AD" clId="Web-{8DF1A8C7-D128-4466-8100-1854D84FBF5C}" dt="2021-05-23T08:21:51.019" v="107"/>
          <ac:spMkLst>
            <pc:docMk/>
            <pc:sldMk cId="1588133417" sldId="258"/>
            <ac:spMk id="44" creationId="{E9BC5B79-B912-427C-8219-E3E50943FCDE}"/>
          </ac:spMkLst>
        </pc:spChg>
        <pc:spChg chg="add del">
          <ac:chgData name="KANCHAN BHARTI" userId="S::kanchan.bharti@iitg.ac.in::d15d16a3-9cf5-441d-aca9-cede317841ac" providerId="AD" clId="Web-{8DF1A8C7-D128-4466-8100-1854D84FBF5C}" dt="2021-05-23T08:21:52.316" v="109"/>
          <ac:spMkLst>
            <pc:docMk/>
            <pc:sldMk cId="1588133417" sldId="258"/>
            <ac:spMk id="45" creationId="{FFD48BC7-DC40-47DE-87EE-9F4B6ECB9ABB}"/>
          </ac:spMkLst>
        </pc:spChg>
        <pc:spChg chg="add del">
          <ac:chgData name="KANCHAN BHARTI" userId="S::kanchan.bharti@iitg.ac.in::d15d16a3-9cf5-441d-aca9-cede317841ac" providerId="AD" clId="Web-{8DF1A8C7-D128-4466-8100-1854D84FBF5C}" dt="2021-05-23T08:21:52.316" v="109"/>
          <ac:spMkLst>
            <pc:docMk/>
            <pc:sldMk cId="1588133417" sldId="258"/>
            <ac:spMk id="46" creationId="{E502BBC7-2C76-46F3-BC24-5985BC13DB88}"/>
          </ac:spMkLst>
        </pc:spChg>
        <pc:spChg chg="add del">
          <ac:chgData name="KANCHAN BHARTI" userId="S::kanchan.bharti@iitg.ac.in::d15d16a3-9cf5-441d-aca9-cede317841ac" providerId="AD" clId="Web-{8DF1A8C7-D128-4466-8100-1854D84FBF5C}" dt="2021-05-23T08:21:52.316" v="109"/>
          <ac:spMkLst>
            <pc:docMk/>
            <pc:sldMk cId="1588133417" sldId="258"/>
            <ac:spMk id="47" creationId="{C7F28D52-2A5F-4D23-81AE-7CB8B591C7AF}"/>
          </ac:spMkLst>
        </pc:spChg>
        <pc:spChg chg="add del">
          <ac:chgData name="KANCHAN BHARTI" userId="S::kanchan.bharti@iitg.ac.in::d15d16a3-9cf5-441d-aca9-cede317841ac" providerId="AD" clId="Web-{8DF1A8C7-D128-4466-8100-1854D84FBF5C}" dt="2021-05-23T08:21:52.316" v="109"/>
          <ac:spMkLst>
            <pc:docMk/>
            <pc:sldMk cId="1588133417" sldId="258"/>
            <ac:spMk id="48" creationId="{3629484E-3792-4B3D-89AD-7C8A1ED0E0D4}"/>
          </ac:spMkLst>
        </pc:spChg>
        <pc:spChg chg="add del">
          <ac:chgData name="KANCHAN BHARTI" userId="S::kanchan.bharti@iitg.ac.in::d15d16a3-9cf5-441d-aca9-cede317841ac" providerId="AD" clId="Web-{8DF1A8C7-D128-4466-8100-1854D84FBF5C}" dt="2021-05-23T08:21:56.175" v="111"/>
          <ac:spMkLst>
            <pc:docMk/>
            <pc:sldMk cId="1588133417" sldId="258"/>
            <ac:spMk id="49" creationId="{BAD76F3E-3A97-486B-B402-44400A8B9173}"/>
          </ac:spMkLst>
        </pc:spChg>
        <pc:spChg chg="add del">
          <ac:chgData name="KANCHAN BHARTI" userId="S::kanchan.bharti@iitg.ac.in::d15d16a3-9cf5-441d-aca9-cede317841ac" providerId="AD" clId="Web-{8DF1A8C7-D128-4466-8100-1854D84FBF5C}" dt="2021-05-23T08:21:56.175" v="111"/>
          <ac:spMkLst>
            <pc:docMk/>
            <pc:sldMk cId="1588133417" sldId="258"/>
            <ac:spMk id="50" creationId="{391F6B52-91F4-4AEB-B6DB-29FEBCF28C8B}"/>
          </ac:spMkLst>
        </pc:spChg>
        <pc:spChg chg="add del">
          <ac:chgData name="KANCHAN BHARTI" userId="S::kanchan.bharti@iitg.ac.in::d15d16a3-9cf5-441d-aca9-cede317841ac" providerId="AD" clId="Web-{8DF1A8C7-D128-4466-8100-1854D84FBF5C}" dt="2021-05-23T08:21:56.175" v="111"/>
          <ac:spMkLst>
            <pc:docMk/>
            <pc:sldMk cId="1588133417" sldId="258"/>
            <ac:spMk id="51" creationId="{2CD6F061-7C53-44F4-9794-953DB70A451B}"/>
          </ac:spMkLst>
        </pc:spChg>
        <pc:spChg chg="add del">
          <ac:chgData name="KANCHAN BHARTI" userId="S::kanchan.bharti@iitg.ac.in::d15d16a3-9cf5-441d-aca9-cede317841ac" providerId="AD" clId="Web-{8DF1A8C7-D128-4466-8100-1854D84FBF5C}" dt="2021-05-23T08:21:58.363" v="113"/>
          <ac:spMkLst>
            <pc:docMk/>
            <pc:sldMk cId="1588133417" sldId="258"/>
            <ac:spMk id="52" creationId="{B35D3C1D-A6AE-4FCA-BB76-A4748CE5DE55}"/>
          </ac:spMkLst>
        </pc:spChg>
        <pc:spChg chg="add del">
          <ac:chgData name="KANCHAN BHARTI" userId="S::kanchan.bharti@iitg.ac.in::d15d16a3-9cf5-441d-aca9-cede317841ac" providerId="AD" clId="Web-{8DF1A8C7-D128-4466-8100-1854D84FBF5C}" dt="2021-05-23T08:21:58.363" v="113"/>
          <ac:spMkLst>
            <pc:docMk/>
            <pc:sldMk cId="1588133417" sldId="258"/>
            <ac:spMk id="53" creationId="{6D5BF818-2283-4CC9-A120-9225CEDFA6D2}"/>
          </ac:spMkLst>
        </pc:spChg>
        <pc:spChg chg="add del">
          <ac:chgData name="KANCHAN BHARTI" userId="S::kanchan.bharti@iitg.ac.in::d15d16a3-9cf5-441d-aca9-cede317841ac" providerId="AD" clId="Web-{8DF1A8C7-D128-4466-8100-1854D84FBF5C}" dt="2021-05-23T08:21:58.363" v="113"/>
          <ac:spMkLst>
            <pc:docMk/>
            <pc:sldMk cId="1588133417" sldId="258"/>
            <ac:spMk id="54" creationId="{063A42EF-20CC-4BCC-9D0B-222CF3AAE8C9}"/>
          </ac:spMkLst>
        </pc:spChg>
        <pc:spChg chg="add del">
          <ac:chgData name="KANCHAN BHARTI" userId="S::kanchan.bharti@iitg.ac.in::d15d16a3-9cf5-441d-aca9-cede317841ac" providerId="AD" clId="Web-{8DF1A8C7-D128-4466-8100-1854D84FBF5C}" dt="2021-05-23T08:22:00.863" v="115"/>
          <ac:spMkLst>
            <pc:docMk/>
            <pc:sldMk cId="1588133417" sldId="258"/>
            <ac:spMk id="55" creationId="{E777E57D-6A88-4B5B-A068-2BA7FF4E8CCA}"/>
          </ac:spMkLst>
        </pc:spChg>
        <pc:spChg chg="add del">
          <ac:chgData name="KANCHAN BHARTI" userId="S::kanchan.bharti@iitg.ac.in::d15d16a3-9cf5-441d-aca9-cede317841ac" providerId="AD" clId="Web-{8DF1A8C7-D128-4466-8100-1854D84FBF5C}" dt="2021-05-23T08:22:00.863" v="115"/>
          <ac:spMkLst>
            <pc:docMk/>
            <pc:sldMk cId="1588133417" sldId="258"/>
            <ac:spMk id="56" creationId="{F7117410-A2A4-4085-9ADC-46744551DBDE}"/>
          </ac:spMkLst>
        </pc:spChg>
        <pc:spChg chg="add del">
          <ac:chgData name="KANCHAN BHARTI" userId="S::kanchan.bharti@iitg.ac.in::d15d16a3-9cf5-441d-aca9-cede317841ac" providerId="AD" clId="Web-{8DF1A8C7-D128-4466-8100-1854D84FBF5C}" dt="2021-05-23T08:22:00.863" v="115"/>
          <ac:spMkLst>
            <pc:docMk/>
            <pc:sldMk cId="1588133417" sldId="258"/>
            <ac:spMk id="57" creationId="{99F74EB5-E547-4FB4-95F5-BCC788F3C4A0}"/>
          </ac:spMkLst>
        </pc:spChg>
        <pc:spChg chg="add del">
          <ac:chgData name="KANCHAN BHARTI" userId="S::kanchan.bharti@iitg.ac.in::d15d16a3-9cf5-441d-aca9-cede317841ac" providerId="AD" clId="Web-{8DF1A8C7-D128-4466-8100-1854D84FBF5C}" dt="2021-05-23T08:22:08.738" v="117"/>
          <ac:spMkLst>
            <pc:docMk/>
            <pc:sldMk cId="1588133417" sldId="258"/>
            <ac:spMk id="58" creationId="{DAF1966E-FD40-4A4A-B61B-C4DF7FA05F06}"/>
          </ac:spMkLst>
        </pc:spChg>
        <pc:spChg chg="add del">
          <ac:chgData name="KANCHAN BHARTI" userId="S::kanchan.bharti@iitg.ac.in::d15d16a3-9cf5-441d-aca9-cede317841ac" providerId="AD" clId="Web-{8DF1A8C7-D128-4466-8100-1854D84FBF5C}" dt="2021-05-23T08:22:08.738" v="117"/>
          <ac:spMkLst>
            <pc:docMk/>
            <pc:sldMk cId="1588133417" sldId="258"/>
            <ac:spMk id="59" creationId="{047BFA19-D45E-416B-A404-7AF2F3F27017}"/>
          </ac:spMkLst>
        </pc:spChg>
        <pc:spChg chg="add del">
          <ac:chgData name="KANCHAN BHARTI" userId="S::kanchan.bharti@iitg.ac.in::d15d16a3-9cf5-441d-aca9-cede317841ac" providerId="AD" clId="Web-{8DF1A8C7-D128-4466-8100-1854D84FBF5C}" dt="2021-05-23T08:22:08.738" v="117"/>
          <ac:spMkLst>
            <pc:docMk/>
            <pc:sldMk cId="1588133417" sldId="258"/>
            <ac:spMk id="60" creationId="{8E0105E7-23DB-4CF2-8258-FF47C7620F6E}"/>
          </ac:spMkLst>
        </pc:spChg>
        <pc:spChg chg="add del">
          <ac:chgData name="KANCHAN BHARTI" userId="S::kanchan.bharti@iitg.ac.in::d15d16a3-9cf5-441d-aca9-cede317841ac" providerId="AD" clId="Web-{8DF1A8C7-D128-4466-8100-1854D84FBF5C}" dt="2021-05-23T08:22:08.738" v="117"/>
          <ac:spMkLst>
            <pc:docMk/>
            <pc:sldMk cId="1588133417" sldId="258"/>
            <ac:spMk id="61" creationId="{074B4F7D-14B2-478B-8BF5-01E4E0C5D263}"/>
          </ac:spMkLst>
        </pc:spChg>
        <pc:spChg chg="add del">
          <ac:chgData name="KANCHAN BHARTI" userId="S::kanchan.bharti@iitg.ac.in::d15d16a3-9cf5-441d-aca9-cede317841ac" providerId="AD" clId="Web-{8DF1A8C7-D128-4466-8100-1854D84FBF5C}" dt="2021-05-23T08:22:11.238" v="119"/>
          <ac:spMkLst>
            <pc:docMk/>
            <pc:sldMk cId="1588133417" sldId="258"/>
            <ac:spMk id="62" creationId="{6314D791-4D8A-4854-B8FC-6959656D09AD}"/>
          </ac:spMkLst>
        </pc:spChg>
        <pc:spChg chg="add del">
          <ac:chgData name="KANCHAN BHARTI" userId="S::kanchan.bharti@iitg.ac.in::d15d16a3-9cf5-441d-aca9-cede317841ac" providerId="AD" clId="Web-{8DF1A8C7-D128-4466-8100-1854D84FBF5C}" dt="2021-05-23T08:22:11.238" v="119"/>
          <ac:spMkLst>
            <pc:docMk/>
            <pc:sldMk cId="1588133417" sldId="258"/>
            <ac:spMk id="63" creationId="{15076E76-3EB3-4269-8135-07CAB20E59A5}"/>
          </ac:spMkLst>
        </pc:spChg>
        <pc:spChg chg="add del">
          <ac:chgData name="KANCHAN BHARTI" userId="S::kanchan.bharti@iitg.ac.in::d15d16a3-9cf5-441d-aca9-cede317841ac" providerId="AD" clId="Web-{8DF1A8C7-D128-4466-8100-1854D84FBF5C}" dt="2021-05-23T08:22:13.176" v="121"/>
          <ac:spMkLst>
            <pc:docMk/>
            <pc:sldMk cId="1588133417" sldId="258"/>
            <ac:spMk id="65" creationId="{1ACA2EA0-FFD3-42EC-9406-B595015ED96E}"/>
          </ac:spMkLst>
        </pc:spChg>
        <pc:spChg chg="add del">
          <ac:chgData name="KANCHAN BHARTI" userId="S::kanchan.bharti@iitg.ac.in::d15d16a3-9cf5-441d-aca9-cede317841ac" providerId="AD" clId="Web-{8DF1A8C7-D128-4466-8100-1854D84FBF5C}" dt="2021-05-23T08:22:13.176" v="121"/>
          <ac:spMkLst>
            <pc:docMk/>
            <pc:sldMk cId="1588133417" sldId="258"/>
            <ac:spMk id="66" creationId="{D5288BCE-665C-472A-8C43-664BCFA31E43}"/>
          </ac:spMkLst>
        </pc:spChg>
        <pc:spChg chg="add del">
          <ac:chgData name="KANCHAN BHARTI" userId="S::kanchan.bharti@iitg.ac.in::d15d16a3-9cf5-441d-aca9-cede317841ac" providerId="AD" clId="Web-{8DF1A8C7-D128-4466-8100-1854D84FBF5C}" dt="2021-05-23T08:22:13.176" v="121"/>
          <ac:spMkLst>
            <pc:docMk/>
            <pc:sldMk cId="1588133417" sldId="258"/>
            <ac:spMk id="67" creationId="{46C57131-53A7-4C1A-BEA8-25F06A06AD29}"/>
          </ac:spMkLst>
        </pc:spChg>
        <pc:spChg chg="add del">
          <ac:chgData name="KANCHAN BHARTI" userId="S::kanchan.bharti@iitg.ac.in::d15d16a3-9cf5-441d-aca9-cede317841ac" providerId="AD" clId="Web-{8DF1A8C7-D128-4466-8100-1854D84FBF5C}" dt="2021-05-23T08:22:17.738" v="123"/>
          <ac:spMkLst>
            <pc:docMk/>
            <pc:sldMk cId="1588133417" sldId="258"/>
            <ac:spMk id="68" creationId="{DAF1966E-FD40-4A4A-B61B-C4DF7FA05F06}"/>
          </ac:spMkLst>
        </pc:spChg>
        <pc:spChg chg="add del">
          <ac:chgData name="KANCHAN BHARTI" userId="S::kanchan.bharti@iitg.ac.in::d15d16a3-9cf5-441d-aca9-cede317841ac" providerId="AD" clId="Web-{8DF1A8C7-D128-4466-8100-1854D84FBF5C}" dt="2021-05-23T08:22:17.738" v="123"/>
          <ac:spMkLst>
            <pc:docMk/>
            <pc:sldMk cId="1588133417" sldId="258"/>
            <ac:spMk id="70" creationId="{047BFA19-D45E-416B-A404-7AF2F3F27017}"/>
          </ac:spMkLst>
        </pc:spChg>
        <pc:spChg chg="add del">
          <ac:chgData name="KANCHAN BHARTI" userId="S::kanchan.bharti@iitg.ac.in::d15d16a3-9cf5-441d-aca9-cede317841ac" providerId="AD" clId="Web-{8DF1A8C7-D128-4466-8100-1854D84FBF5C}" dt="2021-05-23T08:22:17.738" v="123"/>
          <ac:spMkLst>
            <pc:docMk/>
            <pc:sldMk cId="1588133417" sldId="258"/>
            <ac:spMk id="71" creationId="{8E0105E7-23DB-4CF2-8258-FF47C7620F6E}"/>
          </ac:spMkLst>
        </pc:spChg>
        <pc:spChg chg="add del">
          <ac:chgData name="KANCHAN BHARTI" userId="S::kanchan.bharti@iitg.ac.in::d15d16a3-9cf5-441d-aca9-cede317841ac" providerId="AD" clId="Web-{8DF1A8C7-D128-4466-8100-1854D84FBF5C}" dt="2021-05-23T08:22:17.738" v="123"/>
          <ac:spMkLst>
            <pc:docMk/>
            <pc:sldMk cId="1588133417" sldId="258"/>
            <ac:spMk id="72" creationId="{074B4F7D-14B2-478B-8BF5-01E4E0C5D263}"/>
          </ac:spMkLst>
        </pc:spChg>
        <pc:spChg chg="add del">
          <ac:chgData name="KANCHAN BHARTI" userId="S::kanchan.bharti@iitg.ac.in::d15d16a3-9cf5-441d-aca9-cede317841ac" providerId="AD" clId="Web-{8DF1A8C7-D128-4466-8100-1854D84FBF5C}" dt="2021-05-23T08:22:21.160" v="125"/>
          <ac:spMkLst>
            <pc:docMk/>
            <pc:sldMk cId="1588133417" sldId="258"/>
            <ac:spMk id="73" creationId="{E777E57D-6A88-4B5B-A068-2BA7FF4E8CCA}"/>
          </ac:spMkLst>
        </pc:spChg>
        <pc:spChg chg="add del">
          <ac:chgData name="KANCHAN BHARTI" userId="S::kanchan.bharti@iitg.ac.in::d15d16a3-9cf5-441d-aca9-cede317841ac" providerId="AD" clId="Web-{8DF1A8C7-D128-4466-8100-1854D84FBF5C}" dt="2021-05-23T08:22:21.160" v="125"/>
          <ac:spMkLst>
            <pc:docMk/>
            <pc:sldMk cId="1588133417" sldId="258"/>
            <ac:spMk id="74" creationId="{F7117410-A2A4-4085-9ADC-46744551DBDE}"/>
          </ac:spMkLst>
        </pc:spChg>
        <pc:spChg chg="add del">
          <ac:chgData name="KANCHAN BHARTI" userId="S::kanchan.bharti@iitg.ac.in::d15d16a3-9cf5-441d-aca9-cede317841ac" providerId="AD" clId="Web-{8DF1A8C7-D128-4466-8100-1854D84FBF5C}" dt="2021-05-23T08:22:21.160" v="125"/>
          <ac:spMkLst>
            <pc:docMk/>
            <pc:sldMk cId="1588133417" sldId="258"/>
            <ac:spMk id="75" creationId="{99F74EB5-E547-4FB4-95F5-BCC788F3C4A0}"/>
          </ac:spMkLst>
        </pc:spChg>
        <pc:spChg chg="add del">
          <ac:chgData name="KANCHAN BHARTI" userId="S::kanchan.bharti@iitg.ac.in::d15d16a3-9cf5-441d-aca9-cede317841ac" providerId="AD" clId="Web-{8DF1A8C7-D128-4466-8100-1854D84FBF5C}" dt="2021-05-23T08:22:22.363" v="127"/>
          <ac:spMkLst>
            <pc:docMk/>
            <pc:sldMk cId="1588133417" sldId="258"/>
            <ac:spMk id="76" creationId="{B35D3C1D-A6AE-4FCA-BB76-A4748CE5DE55}"/>
          </ac:spMkLst>
        </pc:spChg>
        <pc:spChg chg="add del">
          <ac:chgData name="KANCHAN BHARTI" userId="S::kanchan.bharti@iitg.ac.in::d15d16a3-9cf5-441d-aca9-cede317841ac" providerId="AD" clId="Web-{8DF1A8C7-D128-4466-8100-1854D84FBF5C}" dt="2021-05-23T08:22:22.363" v="127"/>
          <ac:spMkLst>
            <pc:docMk/>
            <pc:sldMk cId="1588133417" sldId="258"/>
            <ac:spMk id="77" creationId="{6D5BF818-2283-4CC9-A120-9225CEDFA6D2}"/>
          </ac:spMkLst>
        </pc:spChg>
        <pc:spChg chg="add del">
          <ac:chgData name="KANCHAN BHARTI" userId="S::kanchan.bharti@iitg.ac.in::d15d16a3-9cf5-441d-aca9-cede317841ac" providerId="AD" clId="Web-{8DF1A8C7-D128-4466-8100-1854D84FBF5C}" dt="2021-05-23T08:22:22.363" v="127"/>
          <ac:spMkLst>
            <pc:docMk/>
            <pc:sldMk cId="1588133417" sldId="258"/>
            <ac:spMk id="78" creationId="{063A42EF-20CC-4BCC-9D0B-222CF3AAE8C9}"/>
          </ac:spMkLst>
        </pc:spChg>
        <pc:spChg chg="add del">
          <ac:chgData name="KANCHAN BHARTI" userId="S::kanchan.bharti@iitg.ac.in::d15d16a3-9cf5-441d-aca9-cede317841ac" providerId="AD" clId="Web-{8DF1A8C7-D128-4466-8100-1854D84FBF5C}" dt="2021-05-23T08:22:23.645" v="129"/>
          <ac:spMkLst>
            <pc:docMk/>
            <pc:sldMk cId="1588133417" sldId="258"/>
            <ac:spMk id="79" creationId="{5463EB0A-3D7C-4AA5-BFA5-8EE5B4BA5624}"/>
          </ac:spMkLst>
        </pc:spChg>
        <pc:spChg chg="add del">
          <ac:chgData name="KANCHAN BHARTI" userId="S::kanchan.bharti@iitg.ac.in::d15d16a3-9cf5-441d-aca9-cede317841ac" providerId="AD" clId="Web-{8DF1A8C7-D128-4466-8100-1854D84FBF5C}" dt="2021-05-23T08:22:23.645" v="129"/>
          <ac:spMkLst>
            <pc:docMk/>
            <pc:sldMk cId="1588133417" sldId="258"/>
            <ac:spMk id="80" creationId="{7945AD00-F967-454D-A4B2-39ABA5C88C20}"/>
          </ac:spMkLst>
        </pc:spChg>
        <pc:spChg chg="add del">
          <ac:chgData name="KANCHAN BHARTI" userId="S::kanchan.bharti@iitg.ac.in::d15d16a3-9cf5-441d-aca9-cede317841ac" providerId="AD" clId="Web-{8DF1A8C7-D128-4466-8100-1854D84FBF5C}" dt="2021-05-23T08:22:23.645" v="129"/>
          <ac:spMkLst>
            <pc:docMk/>
            <pc:sldMk cId="1588133417" sldId="258"/>
            <ac:spMk id="81" creationId="{E9BC5B79-B912-427C-8219-E3E50943FCDE}"/>
          </ac:spMkLst>
        </pc:spChg>
        <pc:spChg chg="add del">
          <ac:chgData name="KANCHAN BHARTI" userId="S::kanchan.bharti@iitg.ac.in::d15d16a3-9cf5-441d-aca9-cede317841ac" providerId="AD" clId="Web-{8DF1A8C7-D128-4466-8100-1854D84FBF5C}" dt="2021-05-23T08:22:26.942" v="131"/>
          <ac:spMkLst>
            <pc:docMk/>
            <pc:sldMk cId="1588133417" sldId="258"/>
            <ac:spMk id="82" creationId="{FFD48BC7-DC40-47DE-87EE-9F4B6ECB9ABB}"/>
          </ac:spMkLst>
        </pc:spChg>
        <pc:spChg chg="add del">
          <ac:chgData name="KANCHAN BHARTI" userId="S::kanchan.bharti@iitg.ac.in::d15d16a3-9cf5-441d-aca9-cede317841ac" providerId="AD" clId="Web-{8DF1A8C7-D128-4466-8100-1854D84FBF5C}" dt="2021-05-23T08:22:26.942" v="131"/>
          <ac:spMkLst>
            <pc:docMk/>
            <pc:sldMk cId="1588133417" sldId="258"/>
            <ac:spMk id="83" creationId="{E502BBC7-2C76-46F3-BC24-5985BC13DB88}"/>
          </ac:spMkLst>
        </pc:spChg>
        <pc:spChg chg="add del">
          <ac:chgData name="KANCHAN BHARTI" userId="S::kanchan.bharti@iitg.ac.in::d15d16a3-9cf5-441d-aca9-cede317841ac" providerId="AD" clId="Web-{8DF1A8C7-D128-4466-8100-1854D84FBF5C}" dt="2021-05-23T08:22:26.942" v="131"/>
          <ac:spMkLst>
            <pc:docMk/>
            <pc:sldMk cId="1588133417" sldId="258"/>
            <ac:spMk id="84" creationId="{C7F28D52-2A5F-4D23-81AE-7CB8B591C7AF}"/>
          </ac:spMkLst>
        </pc:spChg>
        <pc:spChg chg="add del">
          <ac:chgData name="KANCHAN BHARTI" userId="S::kanchan.bharti@iitg.ac.in::d15d16a3-9cf5-441d-aca9-cede317841ac" providerId="AD" clId="Web-{8DF1A8C7-D128-4466-8100-1854D84FBF5C}" dt="2021-05-23T08:22:26.942" v="131"/>
          <ac:spMkLst>
            <pc:docMk/>
            <pc:sldMk cId="1588133417" sldId="258"/>
            <ac:spMk id="85" creationId="{3629484E-3792-4B3D-89AD-7C8A1ED0E0D4}"/>
          </ac:spMkLst>
        </pc:spChg>
        <pc:spChg chg="add del">
          <ac:chgData name="KANCHAN BHARTI" userId="S::kanchan.bharti@iitg.ac.in::d15d16a3-9cf5-441d-aca9-cede317841ac" providerId="AD" clId="Web-{8DF1A8C7-D128-4466-8100-1854D84FBF5C}" dt="2021-05-23T08:22:50.880" v="142"/>
          <ac:spMkLst>
            <pc:docMk/>
            <pc:sldMk cId="1588133417" sldId="258"/>
            <ac:spMk id="86" creationId="{5463EB0A-3D7C-4AA5-BFA5-8EE5B4BA5624}"/>
          </ac:spMkLst>
        </pc:spChg>
        <pc:spChg chg="add del">
          <ac:chgData name="KANCHAN BHARTI" userId="S::kanchan.bharti@iitg.ac.in::d15d16a3-9cf5-441d-aca9-cede317841ac" providerId="AD" clId="Web-{8DF1A8C7-D128-4466-8100-1854D84FBF5C}" dt="2021-05-23T08:22:50.880" v="142"/>
          <ac:spMkLst>
            <pc:docMk/>
            <pc:sldMk cId="1588133417" sldId="258"/>
            <ac:spMk id="87" creationId="{7945AD00-F967-454D-A4B2-39ABA5C88C20}"/>
          </ac:spMkLst>
        </pc:spChg>
        <pc:spChg chg="add del">
          <ac:chgData name="KANCHAN BHARTI" userId="S::kanchan.bharti@iitg.ac.in::d15d16a3-9cf5-441d-aca9-cede317841ac" providerId="AD" clId="Web-{8DF1A8C7-D128-4466-8100-1854D84FBF5C}" dt="2021-05-23T08:22:50.880" v="142"/>
          <ac:spMkLst>
            <pc:docMk/>
            <pc:sldMk cId="1588133417" sldId="258"/>
            <ac:spMk id="88" creationId="{E9BC5B79-B912-427C-8219-E3E50943FCDE}"/>
          </ac:spMkLst>
        </pc:spChg>
        <pc:spChg chg="add del">
          <ac:chgData name="KANCHAN BHARTI" userId="S::kanchan.bharti@iitg.ac.in::d15d16a3-9cf5-441d-aca9-cede317841ac" providerId="AD" clId="Web-{8DF1A8C7-D128-4466-8100-1854D84FBF5C}" dt="2021-05-23T08:24:53.772" v="160"/>
          <ac:spMkLst>
            <pc:docMk/>
            <pc:sldMk cId="1588133417" sldId="258"/>
            <ac:spMk id="89" creationId="{B6D861F1-F386-4A7D-A4BF-3BEB82DEBA86}"/>
          </ac:spMkLst>
        </pc:spChg>
        <pc:spChg chg="add del">
          <ac:chgData name="KANCHAN BHARTI" userId="S::kanchan.bharti@iitg.ac.in::d15d16a3-9cf5-441d-aca9-cede317841ac" providerId="AD" clId="Web-{8DF1A8C7-D128-4466-8100-1854D84FBF5C}" dt="2021-05-23T08:22:46.051" v="137"/>
          <ac:spMkLst>
            <pc:docMk/>
            <pc:sldMk cId="1588133417" sldId="258"/>
            <ac:spMk id="90" creationId="{CBB2B1F0-0DD6-4744-9A46-7A344FB48E40}"/>
          </ac:spMkLst>
        </pc:spChg>
        <pc:spChg chg="add del">
          <ac:chgData name="KANCHAN BHARTI" userId="S::kanchan.bharti@iitg.ac.in::d15d16a3-9cf5-441d-aca9-cede317841ac" providerId="AD" clId="Web-{8DF1A8C7-D128-4466-8100-1854D84FBF5C}" dt="2021-05-23T08:22:46.051" v="137"/>
          <ac:spMkLst>
            <pc:docMk/>
            <pc:sldMk cId="1588133417" sldId="258"/>
            <ac:spMk id="91" creationId="{52D502E5-F6B4-4D58-B4AE-FC466FF15EE8}"/>
          </ac:spMkLst>
        </pc:spChg>
        <pc:spChg chg="add del">
          <ac:chgData name="KANCHAN BHARTI" userId="S::kanchan.bharti@iitg.ac.in::d15d16a3-9cf5-441d-aca9-cede317841ac" providerId="AD" clId="Web-{8DF1A8C7-D128-4466-8100-1854D84FBF5C}" dt="2021-05-23T08:22:46.051" v="137"/>
          <ac:spMkLst>
            <pc:docMk/>
            <pc:sldMk cId="1588133417" sldId="258"/>
            <ac:spMk id="92" creationId="{9DECDBF4-02B6-4BB4-B65B-B8107AD6A9E8}"/>
          </ac:spMkLst>
        </pc:spChg>
        <pc:spChg chg="add del">
          <ac:chgData name="KANCHAN BHARTI" userId="S::kanchan.bharti@iitg.ac.in::d15d16a3-9cf5-441d-aca9-cede317841ac" providerId="AD" clId="Web-{8DF1A8C7-D128-4466-8100-1854D84FBF5C}" dt="2021-05-23T08:22:44.958" v="135"/>
          <ac:spMkLst>
            <pc:docMk/>
            <pc:sldMk cId="1588133417" sldId="258"/>
            <ac:spMk id="93" creationId="{DAF1966E-FD40-4A4A-B61B-C4DF7FA05F06}"/>
          </ac:spMkLst>
        </pc:spChg>
        <pc:spChg chg="add del">
          <ac:chgData name="KANCHAN BHARTI" userId="S::kanchan.bharti@iitg.ac.in::d15d16a3-9cf5-441d-aca9-cede317841ac" providerId="AD" clId="Web-{8DF1A8C7-D128-4466-8100-1854D84FBF5C}" dt="2021-05-23T08:22:47.708" v="139"/>
          <ac:spMkLst>
            <pc:docMk/>
            <pc:sldMk cId="1588133417" sldId="258"/>
            <ac:spMk id="94" creationId="{E777E57D-6A88-4B5B-A068-2BA7FF4E8CCA}"/>
          </ac:spMkLst>
        </pc:spChg>
        <pc:spChg chg="add del">
          <ac:chgData name="KANCHAN BHARTI" userId="S::kanchan.bharti@iitg.ac.in::d15d16a3-9cf5-441d-aca9-cede317841ac" providerId="AD" clId="Web-{8DF1A8C7-D128-4466-8100-1854D84FBF5C}" dt="2021-05-23T08:22:44.958" v="135"/>
          <ac:spMkLst>
            <pc:docMk/>
            <pc:sldMk cId="1588133417" sldId="258"/>
            <ac:spMk id="95" creationId="{047BFA19-D45E-416B-A404-7AF2F3F27017}"/>
          </ac:spMkLst>
        </pc:spChg>
        <pc:spChg chg="add del">
          <ac:chgData name="KANCHAN BHARTI" userId="S::kanchan.bharti@iitg.ac.in::d15d16a3-9cf5-441d-aca9-cede317841ac" providerId="AD" clId="Web-{8DF1A8C7-D128-4466-8100-1854D84FBF5C}" dt="2021-05-23T08:22:47.708" v="139"/>
          <ac:spMkLst>
            <pc:docMk/>
            <pc:sldMk cId="1588133417" sldId="258"/>
            <ac:spMk id="96" creationId="{F7117410-A2A4-4085-9ADC-46744551DBDE}"/>
          </ac:spMkLst>
        </pc:spChg>
        <pc:spChg chg="add del">
          <ac:chgData name="KANCHAN BHARTI" userId="S::kanchan.bharti@iitg.ac.in::d15d16a3-9cf5-441d-aca9-cede317841ac" providerId="AD" clId="Web-{8DF1A8C7-D128-4466-8100-1854D84FBF5C}" dt="2021-05-23T08:22:44.958" v="135"/>
          <ac:spMkLst>
            <pc:docMk/>
            <pc:sldMk cId="1588133417" sldId="258"/>
            <ac:spMk id="97" creationId="{8E0105E7-23DB-4CF2-8258-FF47C7620F6E}"/>
          </ac:spMkLst>
        </pc:spChg>
        <pc:spChg chg="add del">
          <ac:chgData name="KANCHAN BHARTI" userId="S::kanchan.bharti@iitg.ac.in::d15d16a3-9cf5-441d-aca9-cede317841ac" providerId="AD" clId="Web-{8DF1A8C7-D128-4466-8100-1854D84FBF5C}" dt="2021-05-23T08:22:47.708" v="139"/>
          <ac:spMkLst>
            <pc:docMk/>
            <pc:sldMk cId="1588133417" sldId="258"/>
            <ac:spMk id="98" creationId="{99F74EB5-E547-4FB4-95F5-BCC788F3C4A0}"/>
          </ac:spMkLst>
        </pc:spChg>
        <pc:spChg chg="add del">
          <ac:chgData name="KANCHAN BHARTI" userId="S::kanchan.bharti@iitg.ac.in::d15d16a3-9cf5-441d-aca9-cede317841ac" providerId="AD" clId="Web-{8DF1A8C7-D128-4466-8100-1854D84FBF5C}" dt="2021-05-23T08:22:44.958" v="135"/>
          <ac:spMkLst>
            <pc:docMk/>
            <pc:sldMk cId="1588133417" sldId="258"/>
            <ac:spMk id="99" creationId="{074B4F7D-14B2-478B-8BF5-01E4E0C5D263}"/>
          </ac:spMkLst>
        </pc:spChg>
        <pc:spChg chg="add del">
          <ac:chgData name="KANCHAN BHARTI" userId="S::kanchan.bharti@iitg.ac.in::d15d16a3-9cf5-441d-aca9-cede317841ac" providerId="AD" clId="Web-{8DF1A8C7-D128-4466-8100-1854D84FBF5C}" dt="2021-05-23T08:22:50.864" v="141"/>
          <ac:spMkLst>
            <pc:docMk/>
            <pc:sldMk cId="1588133417" sldId="258"/>
            <ac:spMk id="100" creationId="{2029D5AD-8348-4446-B191-6A9B6FE03F21}"/>
          </ac:spMkLst>
        </pc:spChg>
        <pc:spChg chg="add del">
          <ac:chgData name="KANCHAN BHARTI" userId="S::kanchan.bharti@iitg.ac.in::d15d16a3-9cf5-441d-aca9-cede317841ac" providerId="AD" clId="Web-{8DF1A8C7-D128-4466-8100-1854D84FBF5C}" dt="2021-05-23T08:22:50.864" v="141"/>
          <ac:spMkLst>
            <pc:docMk/>
            <pc:sldMk cId="1588133417" sldId="258"/>
            <ac:spMk id="101" creationId="{A3F395A2-2B64-4749-BD93-2F159C7E1FB5}"/>
          </ac:spMkLst>
        </pc:spChg>
        <pc:spChg chg="add del">
          <ac:chgData name="KANCHAN BHARTI" userId="S::kanchan.bharti@iitg.ac.in::d15d16a3-9cf5-441d-aca9-cede317841ac" providerId="AD" clId="Web-{8DF1A8C7-D128-4466-8100-1854D84FBF5C}" dt="2021-05-23T08:22:50.864" v="141"/>
          <ac:spMkLst>
            <pc:docMk/>
            <pc:sldMk cId="1588133417" sldId="258"/>
            <ac:spMk id="102" creationId="{5CF0135B-EAB8-4CA0-896C-2D897ECD28BC}"/>
          </ac:spMkLst>
        </pc:spChg>
        <pc:spChg chg="add del">
          <ac:chgData name="KANCHAN BHARTI" userId="S::kanchan.bharti@iitg.ac.in::d15d16a3-9cf5-441d-aca9-cede317841ac" providerId="AD" clId="Web-{8DF1A8C7-D128-4466-8100-1854D84FBF5C}" dt="2021-05-23T08:22:50.864" v="141"/>
          <ac:spMkLst>
            <pc:docMk/>
            <pc:sldMk cId="1588133417" sldId="258"/>
            <ac:spMk id="103" creationId="{92C3387C-D24F-4737-8A37-1DC5CFF09CFA}"/>
          </ac:spMkLst>
        </pc:spChg>
        <pc:spChg chg="add del">
          <ac:chgData name="KANCHAN BHARTI" userId="S::kanchan.bharti@iitg.ac.in::d15d16a3-9cf5-441d-aca9-cede317841ac" providerId="AD" clId="Web-{8DF1A8C7-D128-4466-8100-1854D84FBF5C}" dt="2021-05-23T08:22:58.270" v="143"/>
          <ac:spMkLst>
            <pc:docMk/>
            <pc:sldMk cId="1588133417" sldId="258"/>
            <ac:spMk id="104" creationId="{B6D861F1-F386-4A7D-A4BF-3BEB82DEBA86}"/>
          </ac:spMkLst>
        </pc:spChg>
        <pc:spChg chg="add del">
          <ac:chgData name="KANCHAN BHARTI" userId="S::kanchan.bharti@iitg.ac.in::d15d16a3-9cf5-441d-aca9-cede317841ac" providerId="AD" clId="Web-{8DF1A8C7-D128-4466-8100-1854D84FBF5C}" dt="2021-05-23T08:22:58.270" v="143"/>
          <ac:spMkLst>
            <pc:docMk/>
            <pc:sldMk cId="1588133417" sldId="258"/>
            <ac:spMk id="105" creationId="{562DFC44-A40C-4573-9230-B3EDB3EC8EEB}"/>
          </ac:spMkLst>
        </pc:spChg>
        <pc:spChg chg="add del">
          <ac:chgData name="KANCHAN BHARTI" userId="S::kanchan.bharti@iitg.ac.in::d15d16a3-9cf5-441d-aca9-cede317841ac" providerId="AD" clId="Web-{8DF1A8C7-D128-4466-8100-1854D84FBF5C}" dt="2021-05-23T08:22:58.270" v="143"/>
          <ac:spMkLst>
            <pc:docMk/>
            <pc:sldMk cId="1588133417" sldId="258"/>
            <ac:spMk id="106" creationId="{15589D35-CF9F-4DE9-A792-8571A09E9BC9}"/>
          </ac:spMkLst>
        </pc:spChg>
        <pc:spChg chg="add del">
          <ac:chgData name="KANCHAN BHARTI" userId="S::kanchan.bharti@iitg.ac.in::d15d16a3-9cf5-441d-aca9-cede317841ac" providerId="AD" clId="Web-{8DF1A8C7-D128-4466-8100-1854D84FBF5C}" dt="2021-05-23T08:24:53.772" v="160"/>
          <ac:spMkLst>
            <pc:docMk/>
            <pc:sldMk cId="1588133417" sldId="258"/>
            <ac:spMk id="107" creationId="{562DFC44-A40C-4573-9230-B3EDB3EC8EEB}"/>
          </ac:spMkLst>
        </pc:spChg>
        <pc:spChg chg="add del">
          <ac:chgData name="KANCHAN BHARTI" userId="S::kanchan.bharti@iitg.ac.in::d15d16a3-9cf5-441d-aca9-cede317841ac" providerId="AD" clId="Web-{8DF1A8C7-D128-4466-8100-1854D84FBF5C}" dt="2021-05-23T08:24:53.772" v="160"/>
          <ac:spMkLst>
            <pc:docMk/>
            <pc:sldMk cId="1588133417" sldId="258"/>
            <ac:spMk id="108" creationId="{15589D35-CF9F-4DE9-A792-8571A09E9BC9}"/>
          </ac:spMkLst>
        </pc:spChg>
        <pc:spChg chg="add del">
          <ac:chgData name="KANCHAN BHARTI" userId="S::kanchan.bharti@iitg.ac.in::d15d16a3-9cf5-441d-aca9-cede317841ac" providerId="AD" clId="Web-{8DF1A8C7-D128-4466-8100-1854D84FBF5C}" dt="2021-05-23T08:24:55.788" v="162"/>
          <ac:spMkLst>
            <pc:docMk/>
            <pc:sldMk cId="1588133417" sldId="258"/>
            <ac:spMk id="109" creationId="{DAF1966E-FD40-4A4A-B61B-C4DF7FA05F06}"/>
          </ac:spMkLst>
        </pc:spChg>
        <pc:spChg chg="add del">
          <ac:chgData name="KANCHAN BHARTI" userId="S::kanchan.bharti@iitg.ac.in::d15d16a3-9cf5-441d-aca9-cede317841ac" providerId="AD" clId="Web-{8DF1A8C7-D128-4466-8100-1854D84FBF5C}" dt="2021-05-23T08:24:55.788" v="162"/>
          <ac:spMkLst>
            <pc:docMk/>
            <pc:sldMk cId="1588133417" sldId="258"/>
            <ac:spMk id="110" creationId="{047BFA19-D45E-416B-A404-7AF2F3F27017}"/>
          </ac:spMkLst>
        </pc:spChg>
        <pc:spChg chg="add del">
          <ac:chgData name="KANCHAN BHARTI" userId="S::kanchan.bharti@iitg.ac.in::d15d16a3-9cf5-441d-aca9-cede317841ac" providerId="AD" clId="Web-{8DF1A8C7-D128-4466-8100-1854D84FBF5C}" dt="2021-05-23T08:24:55.788" v="162"/>
          <ac:spMkLst>
            <pc:docMk/>
            <pc:sldMk cId="1588133417" sldId="258"/>
            <ac:spMk id="111" creationId="{8E0105E7-23DB-4CF2-8258-FF47C7620F6E}"/>
          </ac:spMkLst>
        </pc:spChg>
        <pc:spChg chg="add del">
          <ac:chgData name="KANCHAN BHARTI" userId="S::kanchan.bharti@iitg.ac.in::d15d16a3-9cf5-441d-aca9-cede317841ac" providerId="AD" clId="Web-{8DF1A8C7-D128-4466-8100-1854D84FBF5C}" dt="2021-05-23T08:24:55.788" v="162"/>
          <ac:spMkLst>
            <pc:docMk/>
            <pc:sldMk cId="1588133417" sldId="258"/>
            <ac:spMk id="112" creationId="{074B4F7D-14B2-478B-8BF5-01E4E0C5D263}"/>
          </ac:spMkLst>
        </pc:spChg>
        <pc:spChg chg="add del">
          <ac:chgData name="KANCHAN BHARTI" userId="S::kanchan.bharti@iitg.ac.in::d15d16a3-9cf5-441d-aca9-cede317841ac" providerId="AD" clId="Web-{8DF1A8C7-D128-4466-8100-1854D84FBF5C}" dt="2021-05-23T08:24:57.960" v="164"/>
          <ac:spMkLst>
            <pc:docMk/>
            <pc:sldMk cId="1588133417" sldId="258"/>
            <ac:spMk id="113" creationId="{CBB2B1F0-0DD6-4744-9A46-7A344FB48E40}"/>
          </ac:spMkLst>
        </pc:spChg>
        <pc:spChg chg="add del">
          <ac:chgData name="KANCHAN BHARTI" userId="S::kanchan.bharti@iitg.ac.in::d15d16a3-9cf5-441d-aca9-cede317841ac" providerId="AD" clId="Web-{8DF1A8C7-D128-4466-8100-1854D84FBF5C}" dt="2021-05-23T08:24:57.960" v="164"/>
          <ac:spMkLst>
            <pc:docMk/>
            <pc:sldMk cId="1588133417" sldId="258"/>
            <ac:spMk id="114" creationId="{52D502E5-F6B4-4D58-B4AE-FC466FF15EE8}"/>
          </ac:spMkLst>
        </pc:spChg>
        <pc:spChg chg="add del">
          <ac:chgData name="KANCHAN BHARTI" userId="S::kanchan.bharti@iitg.ac.in::d15d16a3-9cf5-441d-aca9-cede317841ac" providerId="AD" clId="Web-{8DF1A8C7-D128-4466-8100-1854D84FBF5C}" dt="2021-05-23T08:24:57.960" v="164"/>
          <ac:spMkLst>
            <pc:docMk/>
            <pc:sldMk cId="1588133417" sldId="258"/>
            <ac:spMk id="115" creationId="{9DECDBF4-02B6-4BB4-B65B-B8107AD6A9E8}"/>
          </ac:spMkLst>
        </pc:spChg>
        <pc:spChg chg="add del">
          <ac:chgData name="KANCHAN BHARTI" userId="S::kanchan.bharti@iitg.ac.in::d15d16a3-9cf5-441d-aca9-cede317841ac" providerId="AD" clId="Web-{8DF1A8C7-D128-4466-8100-1854D84FBF5C}" dt="2021-05-23T08:25:00.351" v="166"/>
          <ac:spMkLst>
            <pc:docMk/>
            <pc:sldMk cId="1588133417" sldId="258"/>
            <ac:spMk id="116" creationId="{E777E57D-6A88-4B5B-A068-2BA7FF4E8CCA}"/>
          </ac:spMkLst>
        </pc:spChg>
        <pc:spChg chg="add del">
          <ac:chgData name="KANCHAN BHARTI" userId="S::kanchan.bharti@iitg.ac.in::d15d16a3-9cf5-441d-aca9-cede317841ac" providerId="AD" clId="Web-{8DF1A8C7-D128-4466-8100-1854D84FBF5C}" dt="2021-05-23T08:25:00.351" v="166"/>
          <ac:spMkLst>
            <pc:docMk/>
            <pc:sldMk cId="1588133417" sldId="258"/>
            <ac:spMk id="117" creationId="{F7117410-A2A4-4085-9ADC-46744551DBDE}"/>
          </ac:spMkLst>
        </pc:spChg>
        <pc:spChg chg="add del">
          <ac:chgData name="KANCHAN BHARTI" userId="S::kanchan.bharti@iitg.ac.in::d15d16a3-9cf5-441d-aca9-cede317841ac" providerId="AD" clId="Web-{8DF1A8C7-D128-4466-8100-1854D84FBF5C}" dt="2021-05-23T08:25:00.351" v="166"/>
          <ac:spMkLst>
            <pc:docMk/>
            <pc:sldMk cId="1588133417" sldId="258"/>
            <ac:spMk id="118" creationId="{99F74EB5-E547-4FB4-95F5-BCC788F3C4A0}"/>
          </ac:spMkLst>
        </pc:spChg>
        <pc:spChg chg="add del">
          <ac:chgData name="KANCHAN BHARTI" userId="S::kanchan.bharti@iitg.ac.in::d15d16a3-9cf5-441d-aca9-cede317841ac" providerId="AD" clId="Web-{8DF1A8C7-D128-4466-8100-1854D84FBF5C}" dt="2021-05-23T08:25:03.429" v="168"/>
          <ac:spMkLst>
            <pc:docMk/>
            <pc:sldMk cId="1588133417" sldId="258"/>
            <ac:spMk id="119" creationId="{2029D5AD-8348-4446-B191-6A9B6FE03F21}"/>
          </ac:spMkLst>
        </pc:spChg>
        <pc:spChg chg="add del">
          <ac:chgData name="KANCHAN BHARTI" userId="S::kanchan.bharti@iitg.ac.in::d15d16a3-9cf5-441d-aca9-cede317841ac" providerId="AD" clId="Web-{8DF1A8C7-D128-4466-8100-1854D84FBF5C}" dt="2021-05-23T08:25:03.429" v="168"/>
          <ac:spMkLst>
            <pc:docMk/>
            <pc:sldMk cId="1588133417" sldId="258"/>
            <ac:spMk id="120" creationId="{A3F395A2-2B64-4749-BD93-2F159C7E1FB5}"/>
          </ac:spMkLst>
        </pc:spChg>
        <pc:spChg chg="add del">
          <ac:chgData name="KANCHAN BHARTI" userId="S::kanchan.bharti@iitg.ac.in::d15d16a3-9cf5-441d-aca9-cede317841ac" providerId="AD" clId="Web-{8DF1A8C7-D128-4466-8100-1854D84FBF5C}" dt="2021-05-23T08:25:03.429" v="168"/>
          <ac:spMkLst>
            <pc:docMk/>
            <pc:sldMk cId="1588133417" sldId="258"/>
            <ac:spMk id="121" creationId="{5CF0135B-EAB8-4CA0-896C-2D897ECD28BC}"/>
          </ac:spMkLst>
        </pc:spChg>
        <pc:spChg chg="add del">
          <ac:chgData name="KANCHAN BHARTI" userId="S::kanchan.bharti@iitg.ac.in::d15d16a3-9cf5-441d-aca9-cede317841ac" providerId="AD" clId="Web-{8DF1A8C7-D128-4466-8100-1854D84FBF5C}" dt="2021-05-23T08:25:03.429" v="168"/>
          <ac:spMkLst>
            <pc:docMk/>
            <pc:sldMk cId="1588133417" sldId="258"/>
            <ac:spMk id="122" creationId="{92C3387C-D24F-4737-8A37-1DC5CFF09CFA}"/>
          </ac:spMkLst>
        </pc:spChg>
        <pc:spChg chg="add del">
          <ac:chgData name="KANCHAN BHARTI" userId="S::kanchan.bharti@iitg.ac.in::d15d16a3-9cf5-441d-aca9-cede317841ac" providerId="AD" clId="Web-{8DF1A8C7-D128-4466-8100-1854D84FBF5C}" dt="2021-05-23T08:26:19.789" v="178"/>
          <ac:spMkLst>
            <pc:docMk/>
            <pc:sldMk cId="1588133417" sldId="258"/>
            <ac:spMk id="123" creationId="{C2554CA6-288E-4202-BC52-2E5A8F0C0AED}"/>
          </ac:spMkLst>
        </pc:spChg>
        <pc:spChg chg="add del">
          <ac:chgData name="KANCHAN BHARTI" userId="S::kanchan.bharti@iitg.ac.in::d15d16a3-9cf5-441d-aca9-cede317841ac" providerId="AD" clId="Web-{8DF1A8C7-D128-4466-8100-1854D84FBF5C}" dt="2021-05-23T08:26:19.789" v="178"/>
          <ac:spMkLst>
            <pc:docMk/>
            <pc:sldMk cId="1588133417" sldId="258"/>
            <ac:spMk id="124" creationId="{B10BB131-AC8E-4A8E-A5D1-36260F720C3B}"/>
          </ac:spMkLst>
        </pc:spChg>
        <pc:spChg chg="add del">
          <ac:chgData name="KANCHAN BHARTI" userId="S::kanchan.bharti@iitg.ac.in::d15d16a3-9cf5-441d-aca9-cede317841ac" providerId="AD" clId="Web-{8DF1A8C7-D128-4466-8100-1854D84FBF5C}" dt="2021-05-23T08:26:19.789" v="178"/>
          <ac:spMkLst>
            <pc:docMk/>
            <pc:sldMk cId="1588133417" sldId="258"/>
            <ac:spMk id="125" creationId="{5B7778FC-632E-4DCA-A7CB-0D7731CCF970}"/>
          </ac:spMkLst>
        </pc:spChg>
        <pc:spChg chg="add del">
          <ac:chgData name="KANCHAN BHARTI" userId="S::kanchan.bharti@iitg.ac.in::d15d16a3-9cf5-441d-aca9-cede317841ac" providerId="AD" clId="Web-{8DF1A8C7-D128-4466-8100-1854D84FBF5C}" dt="2021-05-23T08:26:19.789" v="178"/>
          <ac:spMkLst>
            <pc:docMk/>
            <pc:sldMk cId="1588133417" sldId="258"/>
            <ac:spMk id="126" creationId="{FA23A907-97FB-4A8F-880A-DD77401C4296}"/>
          </ac:spMkLst>
        </pc:spChg>
        <pc:spChg chg="add del">
          <ac:chgData name="KANCHAN BHARTI" userId="S::kanchan.bharti@iitg.ac.in::d15d16a3-9cf5-441d-aca9-cede317841ac" providerId="AD" clId="Web-{8DF1A8C7-D128-4466-8100-1854D84FBF5C}" dt="2021-05-23T08:30:59.279" v="254"/>
          <ac:spMkLst>
            <pc:docMk/>
            <pc:sldMk cId="1588133417" sldId="258"/>
            <ac:spMk id="127" creationId="{B4CE5841-C184-4A70-A609-5FE4A50783C7}"/>
          </ac:spMkLst>
        </pc:spChg>
        <pc:spChg chg="add del">
          <ac:chgData name="KANCHAN BHARTI" userId="S::kanchan.bharti@iitg.ac.in::d15d16a3-9cf5-441d-aca9-cede317841ac" providerId="AD" clId="Web-{8DF1A8C7-D128-4466-8100-1854D84FBF5C}" dt="2021-05-23T08:26:11.367" v="173"/>
          <ac:spMkLst>
            <pc:docMk/>
            <pc:sldMk cId="1588133417" sldId="258"/>
            <ac:spMk id="128" creationId="{777A147A-9ED8-46B4-8660-1B3C2AA880B5}"/>
          </ac:spMkLst>
        </pc:spChg>
        <pc:spChg chg="add del">
          <ac:chgData name="KANCHAN BHARTI" userId="S::kanchan.bharti@iitg.ac.in::d15d16a3-9cf5-441d-aca9-cede317841ac" providerId="AD" clId="Web-{8DF1A8C7-D128-4466-8100-1854D84FBF5C}" dt="2021-05-23T08:26:11.367" v="173"/>
          <ac:spMkLst>
            <pc:docMk/>
            <pc:sldMk cId="1588133417" sldId="258"/>
            <ac:spMk id="129" creationId="{5D6C15A0-C087-4593-8414-2B4EC1CDC3DE}"/>
          </ac:spMkLst>
        </pc:spChg>
        <pc:spChg chg="add del">
          <ac:chgData name="KANCHAN BHARTI" userId="S::kanchan.bharti@iitg.ac.in::d15d16a3-9cf5-441d-aca9-cede317841ac" providerId="AD" clId="Web-{8DF1A8C7-D128-4466-8100-1854D84FBF5C}" dt="2021-05-23T08:26:13.149" v="175"/>
          <ac:spMkLst>
            <pc:docMk/>
            <pc:sldMk cId="1588133417" sldId="258"/>
            <ac:spMk id="130" creationId="{801B3EC0-C865-4E52-A0F6-CB02B29A45FF}"/>
          </ac:spMkLst>
        </pc:spChg>
        <pc:spChg chg="add del">
          <ac:chgData name="KANCHAN BHARTI" userId="S::kanchan.bharti@iitg.ac.in::d15d16a3-9cf5-441d-aca9-cede317841ac" providerId="AD" clId="Web-{8DF1A8C7-D128-4466-8100-1854D84FBF5C}" dt="2021-05-23T08:26:05.227" v="171"/>
          <ac:spMkLst>
            <pc:docMk/>
            <pc:sldMk cId="1588133417" sldId="258"/>
            <ac:spMk id="131" creationId="{1C799903-48D5-4A31-A1A2-541072D9771E}"/>
          </ac:spMkLst>
        </pc:spChg>
        <pc:spChg chg="add del">
          <ac:chgData name="KANCHAN BHARTI" userId="S::kanchan.bharti@iitg.ac.in::d15d16a3-9cf5-441d-aca9-cede317841ac" providerId="AD" clId="Web-{8DF1A8C7-D128-4466-8100-1854D84FBF5C}" dt="2021-05-23T08:26:13.149" v="175"/>
          <ac:spMkLst>
            <pc:docMk/>
            <pc:sldMk cId="1588133417" sldId="258"/>
            <ac:spMk id="132" creationId="{066346BE-FDB4-4772-A696-0719490ABD64}"/>
          </ac:spMkLst>
        </pc:spChg>
        <pc:spChg chg="add del">
          <ac:chgData name="KANCHAN BHARTI" userId="S::kanchan.bharti@iitg.ac.in::d15d16a3-9cf5-441d-aca9-cede317841ac" providerId="AD" clId="Web-{8DF1A8C7-D128-4466-8100-1854D84FBF5C}" dt="2021-05-23T08:26:05.227" v="171"/>
          <ac:spMkLst>
            <pc:docMk/>
            <pc:sldMk cId="1588133417" sldId="258"/>
            <ac:spMk id="133" creationId="{8EFFF109-FC58-4FD3-BE05-9775A1310F55}"/>
          </ac:spMkLst>
        </pc:spChg>
        <pc:spChg chg="add del">
          <ac:chgData name="KANCHAN BHARTI" userId="S::kanchan.bharti@iitg.ac.in::d15d16a3-9cf5-441d-aca9-cede317841ac" providerId="AD" clId="Web-{8DF1A8C7-D128-4466-8100-1854D84FBF5C}" dt="2021-05-23T08:26:13.149" v="175"/>
          <ac:spMkLst>
            <pc:docMk/>
            <pc:sldMk cId="1588133417" sldId="258"/>
            <ac:spMk id="134" creationId="{FB92FFCE-0C90-454E-AA25-D4EE9A6C39C5}"/>
          </ac:spMkLst>
        </pc:spChg>
        <pc:spChg chg="add del">
          <ac:chgData name="KANCHAN BHARTI" userId="S::kanchan.bharti@iitg.ac.in::d15d16a3-9cf5-441d-aca9-cede317841ac" providerId="AD" clId="Web-{8DF1A8C7-D128-4466-8100-1854D84FBF5C}" dt="2021-05-23T08:26:05.227" v="171"/>
          <ac:spMkLst>
            <pc:docMk/>
            <pc:sldMk cId="1588133417" sldId="258"/>
            <ac:spMk id="135" creationId="{E1B96AD6-92A9-4273-A62B-96A1C3E0BA95}"/>
          </ac:spMkLst>
        </pc:spChg>
        <pc:spChg chg="add del">
          <ac:chgData name="KANCHAN BHARTI" userId="S::kanchan.bharti@iitg.ac.in::d15d16a3-9cf5-441d-aca9-cede317841ac" providerId="AD" clId="Web-{8DF1A8C7-D128-4466-8100-1854D84FBF5C}" dt="2021-05-23T08:26:19.774" v="177"/>
          <ac:spMkLst>
            <pc:docMk/>
            <pc:sldMk cId="1588133417" sldId="258"/>
            <ac:spMk id="136" creationId="{DFF41957-CB66-48E8-B537-EBB53B6785F9}"/>
          </ac:spMkLst>
        </pc:spChg>
        <pc:spChg chg="add del">
          <ac:chgData name="KANCHAN BHARTI" userId="S::kanchan.bharti@iitg.ac.in::d15d16a3-9cf5-441d-aca9-cede317841ac" providerId="AD" clId="Web-{8DF1A8C7-D128-4466-8100-1854D84FBF5C}" dt="2021-05-23T08:26:05.227" v="171"/>
          <ac:spMkLst>
            <pc:docMk/>
            <pc:sldMk cId="1588133417" sldId="258"/>
            <ac:spMk id="137" creationId="{463EEC44-1BA3-44ED-81FC-A644B04B2A44}"/>
          </ac:spMkLst>
        </pc:spChg>
        <pc:spChg chg="add del">
          <ac:chgData name="KANCHAN BHARTI" userId="S::kanchan.bharti@iitg.ac.in::d15d16a3-9cf5-441d-aca9-cede317841ac" providerId="AD" clId="Web-{8DF1A8C7-D128-4466-8100-1854D84FBF5C}" dt="2021-05-23T08:26:19.774" v="177"/>
          <ac:spMkLst>
            <pc:docMk/>
            <pc:sldMk cId="1588133417" sldId="258"/>
            <ac:spMk id="138" creationId="{801E4ADA-0EA9-4930-846E-3C11E8BED6DD}"/>
          </ac:spMkLst>
        </pc:spChg>
        <pc:spChg chg="add del">
          <ac:chgData name="KANCHAN BHARTI" userId="S::kanchan.bharti@iitg.ac.in::d15d16a3-9cf5-441d-aca9-cede317841ac" providerId="AD" clId="Web-{8DF1A8C7-D128-4466-8100-1854D84FBF5C}" dt="2021-05-23T08:26:19.774" v="177"/>
          <ac:spMkLst>
            <pc:docMk/>
            <pc:sldMk cId="1588133417" sldId="258"/>
            <ac:spMk id="139" creationId="{FB92FFCE-0C90-454E-AA25-D4EE9A6C39C5}"/>
          </ac:spMkLst>
        </pc:spChg>
        <pc:spChg chg="add del">
          <ac:chgData name="KANCHAN BHARTI" userId="S::kanchan.bharti@iitg.ac.in::d15d16a3-9cf5-441d-aca9-cede317841ac" providerId="AD" clId="Web-{8DF1A8C7-D128-4466-8100-1854D84FBF5C}" dt="2021-05-23T08:26:44.493" v="179"/>
          <ac:spMkLst>
            <pc:docMk/>
            <pc:sldMk cId="1588133417" sldId="258"/>
            <ac:spMk id="140" creationId="{B4CE5841-C184-4A70-A609-5FE4A50783C7}"/>
          </ac:spMkLst>
        </pc:spChg>
        <pc:spChg chg="add del">
          <ac:chgData name="KANCHAN BHARTI" userId="S::kanchan.bharti@iitg.ac.in::d15d16a3-9cf5-441d-aca9-cede317841ac" providerId="AD" clId="Web-{8DF1A8C7-D128-4466-8100-1854D84FBF5C}" dt="2021-05-23T08:26:44.493" v="179"/>
          <ac:spMkLst>
            <pc:docMk/>
            <pc:sldMk cId="1588133417" sldId="258"/>
            <ac:spMk id="141" creationId="{CD1AAA2C-FBBE-42AA-B869-31D524B7653F}"/>
          </ac:spMkLst>
        </pc:spChg>
        <pc:spChg chg="add del">
          <ac:chgData name="KANCHAN BHARTI" userId="S::kanchan.bharti@iitg.ac.in::d15d16a3-9cf5-441d-aca9-cede317841ac" providerId="AD" clId="Web-{8DF1A8C7-D128-4466-8100-1854D84FBF5C}" dt="2021-05-23T08:26:44.493" v="179"/>
          <ac:spMkLst>
            <pc:docMk/>
            <pc:sldMk cId="1588133417" sldId="258"/>
            <ac:spMk id="142" creationId="{5F937BBF-9326-4230-AB1B-F1795E350559}"/>
          </ac:spMkLst>
        </pc:spChg>
        <pc:spChg chg="add del">
          <ac:chgData name="KANCHAN BHARTI" userId="S::kanchan.bharti@iitg.ac.in::d15d16a3-9cf5-441d-aca9-cede317841ac" providerId="AD" clId="Web-{8DF1A8C7-D128-4466-8100-1854D84FBF5C}" dt="2021-05-23T08:30:59.279" v="254"/>
          <ac:spMkLst>
            <pc:docMk/>
            <pc:sldMk cId="1588133417" sldId="258"/>
            <ac:spMk id="143" creationId="{CD1AAA2C-FBBE-42AA-B869-31D524B7653F}"/>
          </ac:spMkLst>
        </pc:spChg>
        <pc:spChg chg="add del">
          <ac:chgData name="KANCHAN BHARTI" userId="S::kanchan.bharti@iitg.ac.in::d15d16a3-9cf5-441d-aca9-cede317841ac" providerId="AD" clId="Web-{8DF1A8C7-D128-4466-8100-1854D84FBF5C}" dt="2021-05-23T08:30:59.279" v="254"/>
          <ac:spMkLst>
            <pc:docMk/>
            <pc:sldMk cId="1588133417" sldId="258"/>
            <ac:spMk id="144" creationId="{5F937BBF-9326-4230-AB1B-F1795E350559}"/>
          </ac:spMkLst>
        </pc:spChg>
        <pc:spChg chg="add del">
          <ac:chgData name="KANCHAN BHARTI" userId="S::kanchan.bharti@iitg.ac.in::d15d16a3-9cf5-441d-aca9-cede317841ac" providerId="AD" clId="Web-{8DF1A8C7-D128-4466-8100-1854D84FBF5C}" dt="2021-05-23T08:30:16.418" v="216"/>
          <ac:spMkLst>
            <pc:docMk/>
            <pc:sldMk cId="1588133417" sldId="258"/>
            <ac:spMk id="145" creationId="{9F0CD6DA-F6F6-4608-B832-18003B58974F}"/>
          </ac:spMkLst>
        </pc:spChg>
        <pc:spChg chg="add mod">
          <ac:chgData name="KANCHAN BHARTI" userId="S::kanchan.bharti@iitg.ac.in::d15d16a3-9cf5-441d-aca9-cede317841ac" providerId="AD" clId="Web-{8DF1A8C7-D128-4466-8100-1854D84FBF5C}" dt="2021-05-23T08:32:57.812" v="274" actId="20577"/>
          <ac:spMkLst>
            <pc:docMk/>
            <pc:sldMk cId="1588133417" sldId="258"/>
            <ac:spMk id="147" creationId="{BBCDCD1B-9300-4CAF-A6C4-806D057FF1C4}"/>
          </ac:spMkLst>
        </pc:spChg>
        <pc:spChg chg="add">
          <ac:chgData name="KANCHAN BHARTI" userId="S::kanchan.bharti@iitg.ac.in::d15d16a3-9cf5-441d-aca9-cede317841ac" providerId="AD" clId="Web-{8DF1A8C7-D128-4466-8100-1854D84FBF5C}" dt="2021-05-23T08:33:01.015" v="275"/>
          <ac:spMkLst>
            <pc:docMk/>
            <pc:sldMk cId="1588133417" sldId="258"/>
            <ac:spMk id="148" creationId="{B207AD9A-96B1-474E-B7F2-732C299A4E9A}"/>
          </ac:spMkLst>
        </pc:spChg>
        <pc:spChg chg="add">
          <ac:chgData name="KANCHAN BHARTI" userId="S::kanchan.bharti@iitg.ac.in::d15d16a3-9cf5-441d-aca9-cede317841ac" providerId="AD" clId="Web-{8DF1A8C7-D128-4466-8100-1854D84FBF5C}" dt="2021-05-23T08:30:59.279" v="254"/>
          <ac:spMkLst>
            <pc:docMk/>
            <pc:sldMk cId="1588133417" sldId="258"/>
            <ac:spMk id="149" creationId="{1C799903-48D5-4A31-A1A2-541072D9771E}"/>
          </ac:spMkLst>
        </pc:spChg>
        <pc:spChg chg="add del">
          <ac:chgData name="KANCHAN BHARTI" userId="S::kanchan.bharti@iitg.ac.in::d15d16a3-9cf5-441d-aca9-cede317841ac" providerId="AD" clId="Web-{8DF1A8C7-D128-4466-8100-1854D84FBF5C}" dt="2021-05-23T08:30:59.263" v="253"/>
          <ac:spMkLst>
            <pc:docMk/>
            <pc:sldMk cId="1588133417" sldId="258"/>
            <ac:spMk id="150" creationId="{6B5E2835-4E47-45B3-9CFE-732FF7B05472}"/>
          </ac:spMkLst>
        </pc:spChg>
        <pc:spChg chg="add">
          <ac:chgData name="KANCHAN BHARTI" userId="S::kanchan.bharti@iitg.ac.in::d15d16a3-9cf5-441d-aca9-cede317841ac" providerId="AD" clId="Web-{8DF1A8C7-D128-4466-8100-1854D84FBF5C}" dt="2021-05-23T08:30:59.279" v="254"/>
          <ac:spMkLst>
            <pc:docMk/>
            <pc:sldMk cId="1588133417" sldId="258"/>
            <ac:spMk id="151" creationId="{8EFFF109-FC58-4FD3-BE05-9775A1310F55}"/>
          </ac:spMkLst>
        </pc:spChg>
        <pc:spChg chg="add del">
          <ac:chgData name="KANCHAN BHARTI" userId="S::kanchan.bharti@iitg.ac.in::d15d16a3-9cf5-441d-aca9-cede317841ac" providerId="AD" clId="Web-{8DF1A8C7-D128-4466-8100-1854D84FBF5C}" dt="2021-05-23T08:30:59.263" v="253"/>
          <ac:spMkLst>
            <pc:docMk/>
            <pc:sldMk cId="1588133417" sldId="258"/>
            <ac:spMk id="152" creationId="{5B45AD5D-AA52-4F7B-9362-576A39AD9E09}"/>
          </ac:spMkLst>
        </pc:spChg>
        <pc:spChg chg="add">
          <ac:chgData name="KANCHAN BHARTI" userId="S::kanchan.bharti@iitg.ac.in::d15d16a3-9cf5-441d-aca9-cede317841ac" providerId="AD" clId="Web-{8DF1A8C7-D128-4466-8100-1854D84FBF5C}" dt="2021-05-23T08:30:59.279" v="254"/>
          <ac:spMkLst>
            <pc:docMk/>
            <pc:sldMk cId="1588133417" sldId="258"/>
            <ac:spMk id="153" creationId="{E1B96AD6-92A9-4273-A62B-96A1C3E0BA95}"/>
          </ac:spMkLst>
        </pc:spChg>
        <pc:spChg chg="add del">
          <ac:chgData name="KANCHAN BHARTI" userId="S::kanchan.bharti@iitg.ac.in::d15d16a3-9cf5-441d-aca9-cede317841ac" providerId="AD" clId="Web-{8DF1A8C7-D128-4466-8100-1854D84FBF5C}" dt="2021-05-23T08:30:59.263" v="253"/>
          <ac:spMkLst>
            <pc:docMk/>
            <pc:sldMk cId="1588133417" sldId="258"/>
            <ac:spMk id="154" creationId="{AEDD7960-4866-4399-BEF6-DD1431AB4E34}"/>
          </ac:spMkLst>
        </pc:spChg>
        <pc:spChg chg="add">
          <ac:chgData name="KANCHAN BHARTI" userId="S::kanchan.bharti@iitg.ac.in::d15d16a3-9cf5-441d-aca9-cede317841ac" providerId="AD" clId="Web-{8DF1A8C7-D128-4466-8100-1854D84FBF5C}" dt="2021-05-23T08:30:59.279" v="254"/>
          <ac:spMkLst>
            <pc:docMk/>
            <pc:sldMk cId="1588133417" sldId="258"/>
            <ac:spMk id="155" creationId="{463EEC44-1BA3-44ED-81FC-A644B04B2A44}"/>
          </ac:spMkLst>
        </pc:spChg>
        <pc:spChg chg="add del">
          <ac:chgData name="KANCHAN BHARTI" userId="S::kanchan.bharti@iitg.ac.in::d15d16a3-9cf5-441d-aca9-cede317841ac" providerId="AD" clId="Web-{8DF1A8C7-D128-4466-8100-1854D84FBF5C}" dt="2021-05-23T08:30:59.263" v="253"/>
          <ac:spMkLst>
            <pc:docMk/>
            <pc:sldMk cId="1588133417" sldId="258"/>
            <ac:spMk id="156" creationId="{55D4142C-5077-457F-A6AD-3FECFDB39685}"/>
          </ac:spMkLst>
        </pc:spChg>
        <pc:spChg chg="add del">
          <ac:chgData name="KANCHAN BHARTI" userId="S::kanchan.bharti@iitg.ac.in::d15d16a3-9cf5-441d-aca9-cede317841ac" providerId="AD" clId="Web-{8DF1A8C7-D128-4466-8100-1854D84FBF5C}" dt="2021-05-23T08:30:59.263" v="253"/>
          <ac:spMkLst>
            <pc:docMk/>
            <pc:sldMk cId="1588133417" sldId="258"/>
            <ac:spMk id="158" creationId="{7A5F0580-5EE9-419F-96EE-B6529EF6E7D0}"/>
          </ac:spMkLst>
        </pc:spChg>
        <pc:grpChg chg="add del">
          <ac:chgData name="KANCHAN BHARTI" userId="S::kanchan.bharti@iitg.ac.in::d15d16a3-9cf5-441d-aca9-cede317841ac" providerId="AD" clId="Web-{8DF1A8C7-D128-4466-8100-1854D84FBF5C}" dt="2021-05-23T08:22:11.238" v="119"/>
          <ac:grpSpMkLst>
            <pc:docMk/>
            <pc:sldMk cId="1588133417" sldId="258"/>
            <ac:grpSpMk id="64" creationId="{5EB3C7E5-50E1-4F9E-AEA3-A6D2190394F1}"/>
          </ac:grpSpMkLst>
        </pc:grpChg>
        <pc:grpChg chg="add del">
          <ac:chgData name="KANCHAN BHARTI" userId="S::kanchan.bharti@iitg.ac.in::d15d16a3-9cf5-441d-aca9-cede317841ac" providerId="AD" clId="Web-{8DF1A8C7-D128-4466-8100-1854D84FBF5C}" dt="2021-05-23T08:22:11.238" v="119"/>
          <ac:grpSpMkLst>
            <pc:docMk/>
            <pc:sldMk cId="1588133417" sldId="258"/>
            <ac:grpSpMk id="69" creationId="{B988F9A4-0578-4C59-8B4A-346E02CF3A3F}"/>
          </ac:grpSpMkLst>
        </pc:grpChg>
        <pc:picChg chg="add del">
          <ac:chgData name="KANCHAN BHARTI" userId="S::kanchan.bharti@iitg.ac.in::d15d16a3-9cf5-441d-aca9-cede317841ac" providerId="AD" clId="Web-{8DF1A8C7-D128-4466-8100-1854D84FBF5C}" dt="2021-05-23T08:30:59.263" v="253"/>
          <ac:picMkLst>
            <pc:docMk/>
            <pc:sldMk cId="1588133417" sldId="258"/>
            <ac:picMk id="146" creationId="{D29665EC-4819-4F41-B22F-2565FA13B1CA}"/>
          </ac:picMkLst>
        </pc:picChg>
      </pc:sldChg>
      <pc:sldChg chg="addSp delSp modSp mod setBg modClrScheme delDesignElem chgLayout">
        <pc:chgData name="KANCHAN BHARTI" userId="S::kanchan.bharti@iitg.ac.in::d15d16a3-9cf5-441d-aca9-cede317841ac" providerId="AD" clId="Web-{8DF1A8C7-D128-4466-8100-1854D84FBF5C}" dt="2021-05-23T09:09:06.309" v="359" actId="20577"/>
        <pc:sldMkLst>
          <pc:docMk/>
          <pc:sldMk cId="587026748" sldId="259"/>
        </pc:sldMkLst>
        <pc:spChg chg="mod ord">
          <ac:chgData name="KANCHAN BHARTI" userId="S::kanchan.bharti@iitg.ac.in::d15d16a3-9cf5-441d-aca9-cede317841ac" providerId="AD" clId="Web-{8DF1A8C7-D128-4466-8100-1854D84FBF5C}" dt="2021-05-23T09:07:21.883" v="342"/>
          <ac:spMkLst>
            <pc:docMk/>
            <pc:sldMk cId="587026748" sldId="259"/>
            <ac:spMk id="2" creationId="{07B1A472-BC0A-4B5C-A613-73D1CC3B1EEA}"/>
          </ac:spMkLst>
        </pc:spChg>
        <pc:spChg chg="add del mod ord">
          <ac:chgData name="KANCHAN BHARTI" userId="S::kanchan.bharti@iitg.ac.in::d15d16a3-9cf5-441d-aca9-cede317841ac" providerId="AD" clId="Web-{8DF1A8C7-D128-4466-8100-1854D84FBF5C}" dt="2021-05-23T09:09:06.309" v="359" actId="20577"/>
          <ac:spMkLst>
            <pc:docMk/>
            <pc:sldMk cId="587026748" sldId="259"/>
            <ac:spMk id="3" creationId="{E1B44A49-A047-4FDC-B0FE-4910A3F5DAA8}"/>
          </ac:spMkLst>
        </pc:spChg>
        <pc:spChg chg="add del">
          <ac:chgData name="KANCHAN BHARTI" userId="S::kanchan.bharti@iitg.ac.in::d15d16a3-9cf5-441d-aca9-cede317841ac" providerId="AD" clId="Web-{8DF1A8C7-D128-4466-8100-1854D84FBF5C}" dt="2021-05-23T08:33:26.250" v="280"/>
          <ac:spMkLst>
            <pc:docMk/>
            <pc:sldMk cId="587026748" sldId="259"/>
            <ac:spMk id="5" creationId="{F1C4E306-BC28-4A7B-871B-1926F6FA6EF3}"/>
          </ac:spMkLst>
        </pc:spChg>
        <pc:spChg chg="add del">
          <ac:chgData name="KANCHAN BHARTI" userId="S::kanchan.bharti@iitg.ac.in::d15d16a3-9cf5-441d-aca9-cede317841ac" providerId="AD" clId="Web-{8DF1A8C7-D128-4466-8100-1854D84FBF5C}" dt="2021-05-23T08:33:26.250" v="280"/>
          <ac:spMkLst>
            <pc:docMk/>
            <pc:sldMk cId="587026748" sldId="259"/>
            <ac:spMk id="6" creationId="{C3ECC9B4-989C-4F71-A6BC-DEBC1D9FD0BD}"/>
          </ac:spMkLst>
        </pc:spChg>
        <pc:spChg chg="add del">
          <ac:chgData name="KANCHAN BHARTI" userId="S::kanchan.bharti@iitg.ac.in::d15d16a3-9cf5-441d-aca9-cede317841ac" providerId="AD" clId="Web-{8DF1A8C7-D128-4466-8100-1854D84FBF5C}" dt="2021-05-23T08:33:26.250" v="280"/>
          <ac:spMkLst>
            <pc:docMk/>
            <pc:sldMk cId="587026748" sldId="259"/>
            <ac:spMk id="7" creationId="{E20AF01B-D099-4710-BF18-E2832A9B61CF}"/>
          </ac:spMkLst>
        </pc:spChg>
        <pc:spChg chg="add del">
          <ac:chgData name="KANCHAN BHARTI" userId="S::kanchan.bharti@iitg.ac.in::d15d16a3-9cf5-441d-aca9-cede317841ac" providerId="AD" clId="Web-{8DF1A8C7-D128-4466-8100-1854D84FBF5C}" dt="2021-05-23T08:33:22.922" v="278"/>
          <ac:spMkLst>
            <pc:docMk/>
            <pc:sldMk cId="587026748" sldId="259"/>
            <ac:spMk id="8" creationId="{1C799903-48D5-4A31-A1A2-541072D9771E}"/>
          </ac:spMkLst>
        </pc:spChg>
        <pc:spChg chg="add del">
          <ac:chgData name="KANCHAN BHARTI" userId="S::kanchan.bharti@iitg.ac.in::d15d16a3-9cf5-441d-aca9-cede317841ac" providerId="AD" clId="Web-{8DF1A8C7-D128-4466-8100-1854D84FBF5C}" dt="2021-05-23T08:33:26.250" v="280"/>
          <ac:spMkLst>
            <pc:docMk/>
            <pc:sldMk cId="587026748" sldId="259"/>
            <ac:spMk id="9" creationId="{B0E4BB4F-99AB-4C4E-A763-C5AC5273DF5D}"/>
          </ac:spMkLst>
        </pc:spChg>
        <pc:spChg chg="add del">
          <ac:chgData name="KANCHAN BHARTI" userId="S::kanchan.bharti@iitg.ac.in::d15d16a3-9cf5-441d-aca9-cede317841ac" providerId="AD" clId="Web-{8DF1A8C7-D128-4466-8100-1854D84FBF5C}" dt="2021-05-23T08:33:22.922" v="278"/>
          <ac:spMkLst>
            <pc:docMk/>
            <pc:sldMk cId="587026748" sldId="259"/>
            <ac:spMk id="10" creationId="{8EFFF109-FC58-4FD3-BE05-9775A1310F55}"/>
          </ac:spMkLst>
        </pc:spChg>
        <pc:spChg chg="add del">
          <ac:chgData name="KANCHAN BHARTI" userId="S::kanchan.bharti@iitg.ac.in::d15d16a3-9cf5-441d-aca9-cede317841ac" providerId="AD" clId="Web-{8DF1A8C7-D128-4466-8100-1854D84FBF5C}" dt="2021-05-23T08:42:42.087" v="318"/>
          <ac:spMkLst>
            <pc:docMk/>
            <pc:sldMk cId="587026748" sldId="259"/>
            <ac:spMk id="11" creationId="{1C799903-48D5-4A31-A1A2-541072D9771E}"/>
          </ac:spMkLst>
        </pc:spChg>
        <pc:spChg chg="add del">
          <ac:chgData name="KANCHAN BHARTI" userId="S::kanchan.bharti@iitg.ac.in::d15d16a3-9cf5-441d-aca9-cede317841ac" providerId="AD" clId="Web-{8DF1A8C7-D128-4466-8100-1854D84FBF5C}" dt="2021-05-23T08:33:22.922" v="278"/>
          <ac:spMkLst>
            <pc:docMk/>
            <pc:sldMk cId="587026748" sldId="259"/>
            <ac:spMk id="12" creationId="{E1B96AD6-92A9-4273-A62B-96A1C3E0BA95}"/>
          </ac:spMkLst>
        </pc:spChg>
        <pc:spChg chg="add del">
          <ac:chgData name="KANCHAN BHARTI" userId="S::kanchan.bharti@iitg.ac.in::d15d16a3-9cf5-441d-aca9-cede317841ac" providerId="AD" clId="Web-{8DF1A8C7-D128-4466-8100-1854D84FBF5C}" dt="2021-05-23T08:42:42.087" v="318"/>
          <ac:spMkLst>
            <pc:docMk/>
            <pc:sldMk cId="587026748" sldId="259"/>
            <ac:spMk id="13" creationId="{8EFFF109-FC58-4FD3-BE05-9775A1310F55}"/>
          </ac:spMkLst>
        </pc:spChg>
        <pc:spChg chg="add del">
          <ac:chgData name="KANCHAN BHARTI" userId="S::kanchan.bharti@iitg.ac.in::d15d16a3-9cf5-441d-aca9-cede317841ac" providerId="AD" clId="Web-{8DF1A8C7-D128-4466-8100-1854D84FBF5C}" dt="2021-05-23T08:33:22.922" v="278"/>
          <ac:spMkLst>
            <pc:docMk/>
            <pc:sldMk cId="587026748" sldId="259"/>
            <ac:spMk id="14" creationId="{463EEC44-1BA3-44ED-81FC-A644B04B2A44}"/>
          </ac:spMkLst>
        </pc:spChg>
        <pc:spChg chg="add del">
          <ac:chgData name="KANCHAN BHARTI" userId="S::kanchan.bharti@iitg.ac.in::d15d16a3-9cf5-441d-aca9-cede317841ac" providerId="AD" clId="Web-{8DF1A8C7-D128-4466-8100-1854D84FBF5C}" dt="2021-05-23T08:42:42.087" v="318"/>
          <ac:spMkLst>
            <pc:docMk/>
            <pc:sldMk cId="587026748" sldId="259"/>
            <ac:spMk id="15" creationId="{E1B96AD6-92A9-4273-A62B-96A1C3E0BA95}"/>
          </ac:spMkLst>
        </pc:spChg>
        <pc:spChg chg="add del">
          <ac:chgData name="KANCHAN BHARTI" userId="S::kanchan.bharti@iitg.ac.in::d15d16a3-9cf5-441d-aca9-cede317841ac" providerId="AD" clId="Web-{8DF1A8C7-D128-4466-8100-1854D84FBF5C}" dt="2021-05-23T08:42:42.087" v="318"/>
          <ac:spMkLst>
            <pc:docMk/>
            <pc:sldMk cId="587026748" sldId="259"/>
            <ac:spMk id="16" creationId="{463EEC44-1BA3-44ED-81FC-A644B04B2A44}"/>
          </ac:spMkLst>
        </pc:spChg>
        <pc:spChg chg="add del">
          <ac:chgData name="KANCHAN BHARTI" userId="S::kanchan.bharti@iitg.ac.in::d15d16a3-9cf5-441d-aca9-cede317841ac" providerId="AD" clId="Web-{8DF1A8C7-D128-4466-8100-1854D84FBF5C}" dt="2021-05-23T09:07:21.883" v="342"/>
          <ac:spMkLst>
            <pc:docMk/>
            <pc:sldMk cId="587026748" sldId="259"/>
            <ac:spMk id="17" creationId="{1C799903-48D5-4A31-A1A2-541072D9771E}"/>
          </ac:spMkLst>
        </pc:spChg>
        <pc:spChg chg="add del">
          <ac:chgData name="KANCHAN BHARTI" userId="S::kanchan.bharti@iitg.ac.in::d15d16a3-9cf5-441d-aca9-cede317841ac" providerId="AD" clId="Web-{8DF1A8C7-D128-4466-8100-1854D84FBF5C}" dt="2021-05-23T09:07:21.883" v="342"/>
          <ac:spMkLst>
            <pc:docMk/>
            <pc:sldMk cId="587026748" sldId="259"/>
            <ac:spMk id="18" creationId="{8EFFF109-FC58-4FD3-BE05-9775A1310F55}"/>
          </ac:spMkLst>
        </pc:spChg>
        <pc:spChg chg="add del">
          <ac:chgData name="KANCHAN BHARTI" userId="S::kanchan.bharti@iitg.ac.in::d15d16a3-9cf5-441d-aca9-cede317841ac" providerId="AD" clId="Web-{8DF1A8C7-D128-4466-8100-1854D84FBF5C}" dt="2021-05-23T09:07:21.883" v="342"/>
          <ac:spMkLst>
            <pc:docMk/>
            <pc:sldMk cId="587026748" sldId="259"/>
            <ac:spMk id="19" creationId="{E1B96AD6-92A9-4273-A62B-96A1C3E0BA95}"/>
          </ac:spMkLst>
        </pc:spChg>
        <pc:spChg chg="add del">
          <ac:chgData name="KANCHAN BHARTI" userId="S::kanchan.bharti@iitg.ac.in::d15d16a3-9cf5-441d-aca9-cede317841ac" providerId="AD" clId="Web-{8DF1A8C7-D128-4466-8100-1854D84FBF5C}" dt="2021-05-23T09:07:21.883" v="342"/>
          <ac:spMkLst>
            <pc:docMk/>
            <pc:sldMk cId="587026748" sldId="259"/>
            <ac:spMk id="20" creationId="{463EEC44-1BA3-44ED-81FC-A644B04B2A44}"/>
          </ac:spMkLst>
        </pc:spChg>
        <pc:spChg chg="add del">
          <ac:chgData name="KANCHAN BHARTI" userId="S::kanchan.bharti@iitg.ac.in::d15d16a3-9cf5-441d-aca9-cede317841ac" providerId="AD" clId="Web-{8DF1A8C7-D128-4466-8100-1854D84FBF5C}" dt="2021-05-23T09:07:04.601" v="335"/>
          <ac:spMkLst>
            <pc:docMk/>
            <pc:sldMk cId="587026748" sldId="259"/>
            <ac:spMk id="22" creationId="{2029D5AD-8348-4446-B191-6A9B6FE03F21}"/>
          </ac:spMkLst>
        </pc:spChg>
        <pc:spChg chg="add del">
          <ac:chgData name="KANCHAN BHARTI" userId="S::kanchan.bharti@iitg.ac.in::d15d16a3-9cf5-441d-aca9-cede317841ac" providerId="AD" clId="Web-{8DF1A8C7-D128-4466-8100-1854D84FBF5C}" dt="2021-05-23T09:07:04.601" v="335"/>
          <ac:spMkLst>
            <pc:docMk/>
            <pc:sldMk cId="587026748" sldId="259"/>
            <ac:spMk id="23" creationId="{A3F395A2-2B64-4749-BD93-2F159C7E1FB5}"/>
          </ac:spMkLst>
        </pc:spChg>
        <pc:spChg chg="add del">
          <ac:chgData name="KANCHAN BHARTI" userId="S::kanchan.bharti@iitg.ac.in::d15d16a3-9cf5-441d-aca9-cede317841ac" providerId="AD" clId="Web-{8DF1A8C7-D128-4466-8100-1854D84FBF5C}" dt="2021-05-23T09:07:04.601" v="335"/>
          <ac:spMkLst>
            <pc:docMk/>
            <pc:sldMk cId="587026748" sldId="259"/>
            <ac:spMk id="24" creationId="{5CF0135B-EAB8-4CA0-896C-2D897ECD28BC}"/>
          </ac:spMkLst>
        </pc:spChg>
        <pc:spChg chg="add del">
          <ac:chgData name="KANCHAN BHARTI" userId="S::kanchan.bharti@iitg.ac.in::d15d16a3-9cf5-441d-aca9-cede317841ac" providerId="AD" clId="Web-{8DF1A8C7-D128-4466-8100-1854D84FBF5C}" dt="2021-05-23T09:07:00.085" v="333"/>
          <ac:spMkLst>
            <pc:docMk/>
            <pc:sldMk cId="587026748" sldId="259"/>
            <ac:spMk id="25" creationId="{907EF6B7-1338-4443-8C46-6A318D952DFD}"/>
          </ac:spMkLst>
        </pc:spChg>
        <pc:spChg chg="add del">
          <ac:chgData name="KANCHAN BHARTI" userId="S::kanchan.bharti@iitg.ac.in::d15d16a3-9cf5-441d-aca9-cede317841ac" providerId="AD" clId="Web-{8DF1A8C7-D128-4466-8100-1854D84FBF5C}" dt="2021-05-23T09:07:14.320" v="337"/>
          <ac:spMkLst>
            <pc:docMk/>
            <pc:sldMk cId="587026748" sldId="259"/>
            <ac:spMk id="26" creationId="{1C799903-48D5-4A31-A1A2-541072D9771E}"/>
          </ac:spMkLst>
        </pc:spChg>
        <pc:spChg chg="add del">
          <ac:chgData name="KANCHAN BHARTI" userId="S::kanchan.bharti@iitg.ac.in::d15d16a3-9cf5-441d-aca9-cede317841ac" providerId="AD" clId="Web-{8DF1A8C7-D128-4466-8100-1854D84FBF5C}" dt="2021-05-23T09:07:00.085" v="333"/>
          <ac:spMkLst>
            <pc:docMk/>
            <pc:sldMk cId="587026748" sldId="259"/>
            <ac:spMk id="27" creationId="{DAAE4CDD-124C-4DCF-9584-B6033B545DD5}"/>
          </ac:spMkLst>
        </pc:spChg>
        <pc:spChg chg="add del">
          <ac:chgData name="KANCHAN BHARTI" userId="S::kanchan.bharti@iitg.ac.in::d15d16a3-9cf5-441d-aca9-cede317841ac" providerId="AD" clId="Web-{8DF1A8C7-D128-4466-8100-1854D84FBF5C}" dt="2021-05-23T09:07:14.320" v="337"/>
          <ac:spMkLst>
            <pc:docMk/>
            <pc:sldMk cId="587026748" sldId="259"/>
            <ac:spMk id="28" creationId="{8EFFF109-FC58-4FD3-BE05-9775A1310F55}"/>
          </ac:spMkLst>
        </pc:spChg>
        <pc:spChg chg="add del">
          <ac:chgData name="KANCHAN BHARTI" userId="S::kanchan.bharti@iitg.ac.in::d15d16a3-9cf5-441d-aca9-cede317841ac" providerId="AD" clId="Web-{8DF1A8C7-D128-4466-8100-1854D84FBF5C}" dt="2021-05-23T09:07:00.085" v="333"/>
          <ac:spMkLst>
            <pc:docMk/>
            <pc:sldMk cId="587026748" sldId="259"/>
            <ac:spMk id="29" creationId="{081E4A58-353D-44AE-B2FC-2A74E2E400F7}"/>
          </ac:spMkLst>
        </pc:spChg>
        <pc:spChg chg="add del">
          <ac:chgData name="KANCHAN BHARTI" userId="S::kanchan.bharti@iitg.ac.in::d15d16a3-9cf5-441d-aca9-cede317841ac" providerId="AD" clId="Web-{8DF1A8C7-D128-4466-8100-1854D84FBF5C}" dt="2021-05-23T09:07:14.320" v="337"/>
          <ac:spMkLst>
            <pc:docMk/>
            <pc:sldMk cId="587026748" sldId="259"/>
            <ac:spMk id="30" creationId="{E1B96AD6-92A9-4273-A62B-96A1C3E0BA95}"/>
          </ac:spMkLst>
        </pc:spChg>
        <pc:spChg chg="add del">
          <ac:chgData name="KANCHAN BHARTI" userId="S::kanchan.bharti@iitg.ac.in::d15d16a3-9cf5-441d-aca9-cede317841ac" providerId="AD" clId="Web-{8DF1A8C7-D128-4466-8100-1854D84FBF5C}" dt="2021-05-23T09:07:04.601" v="335"/>
          <ac:spMkLst>
            <pc:docMk/>
            <pc:sldMk cId="587026748" sldId="259"/>
            <ac:spMk id="31" creationId="{92C3387C-D24F-4737-8A37-1DC5CFF09CFA}"/>
          </ac:spMkLst>
        </pc:spChg>
        <pc:spChg chg="add del">
          <ac:chgData name="KANCHAN BHARTI" userId="S::kanchan.bharti@iitg.ac.in::d15d16a3-9cf5-441d-aca9-cede317841ac" providerId="AD" clId="Web-{8DF1A8C7-D128-4466-8100-1854D84FBF5C}" dt="2021-05-23T09:07:14.320" v="337"/>
          <ac:spMkLst>
            <pc:docMk/>
            <pc:sldMk cId="587026748" sldId="259"/>
            <ac:spMk id="32" creationId="{463EEC44-1BA3-44ED-81FC-A644B04B2A44}"/>
          </ac:spMkLst>
        </pc:spChg>
        <pc:spChg chg="add del">
          <ac:chgData name="KANCHAN BHARTI" userId="S::kanchan.bharti@iitg.ac.in::d15d16a3-9cf5-441d-aca9-cede317841ac" providerId="AD" clId="Web-{8DF1A8C7-D128-4466-8100-1854D84FBF5C}" dt="2021-05-23T09:07:19.680" v="339"/>
          <ac:spMkLst>
            <pc:docMk/>
            <pc:sldMk cId="587026748" sldId="259"/>
            <ac:spMk id="33" creationId="{CBB2B1F0-0DD6-4744-9A46-7A344FB48E40}"/>
          </ac:spMkLst>
        </pc:spChg>
        <pc:spChg chg="add del">
          <ac:chgData name="KANCHAN BHARTI" userId="S::kanchan.bharti@iitg.ac.in::d15d16a3-9cf5-441d-aca9-cede317841ac" providerId="AD" clId="Web-{8DF1A8C7-D128-4466-8100-1854D84FBF5C}" dt="2021-05-23T09:07:19.680" v="339"/>
          <ac:spMkLst>
            <pc:docMk/>
            <pc:sldMk cId="587026748" sldId="259"/>
            <ac:spMk id="34" creationId="{52D502E5-F6B4-4D58-B4AE-FC466FF15EE8}"/>
          </ac:spMkLst>
        </pc:spChg>
        <pc:spChg chg="add del">
          <ac:chgData name="KANCHAN BHARTI" userId="S::kanchan.bharti@iitg.ac.in::d15d16a3-9cf5-441d-aca9-cede317841ac" providerId="AD" clId="Web-{8DF1A8C7-D128-4466-8100-1854D84FBF5C}" dt="2021-05-23T09:07:19.680" v="339"/>
          <ac:spMkLst>
            <pc:docMk/>
            <pc:sldMk cId="587026748" sldId="259"/>
            <ac:spMk id="35" creationId="{9DECDBF4-02B6-4BB4-B65B-B8107AD6A9E8}"/>
          </ac:spMkLst>
        </pc:spChg>
        <pc:spChg chg="add del">
          <ac:chgData name="KANCHAN BHARTI" userId="S::kanchan.bharti@iitg.ac.in::d15d16a3-9cf5-441d-aca9-cede317841ac" providerId="AD" clId="Web-{8DF1A8C7-D128-4466-8100-1854D84FBF5C}" dt="2021-05-23T09:07:21.867" v="341"/>
          <ac:spMkLst>
            <pc:docMk/>
            <pc:sldMk cId="587026748" sldId="259"/>
            <ac:spMk id="36" creationId="{1C799903-48D5-4A31-A1A2-541072D9771E}"/>
          </ac:spMkLst>
        </pc:spChg>
        <pc:spChg chg="add del">
          <ac:chgData name="KANCHAN BHARTI" userId="S::kanchan.bharti@iitg.ac.in::d15d16a3-9cf5-441d-aca9-cede317841ac" providerId="AD" clId="Web-{8DF1A8C7-D128-4466-8100-1854D84FBF5C}" dt="2021-05-23T09:07:21.867" v="341"/>
          <ac:spMkLst>
            <pc:docMk/>
            <pc:sldMk cId="587026748" sldId="259"/>
            <ac:spMk id="37" creationId="{8EFFF109-FC58-4FD3-BE05-9775A1310F55}"/>
          </ac:spMkLst>
        </pc:spChg>
        <pc:spChg chg="add del">
          <ac:chgData name="KANCHAN BHARTI" userId="S::kanchan.bharti@iitg.ac.in::d15d16a3-9cf5-441d-aca9-cede317841ac" providerId="AD" clId="Web-{8DF1A8C7-D128-4466-8100-1854D84FBF5C}" dt="2021-05-23T09:07:21.867" v="341"/>
          <ac:spMkLst>
            <pc:docMk/>
            <pc:sldMk cId="587026748" sldId="259"/>
            <ac:spMk id="38" creationId="{E1B96AD6-92A9-4273-A62B-96A1C3E0BA95}"/>
          </ac:spMkLst>
        </pc:spChg>
        <pc:spChg chg="add del">
          <ac:chgData name="KANCHAN BHARTI" userId="S::kanchan.bharti@iitg.ac.in::d15d16a3-9cf5-441d-aca9-cede317841ac" providerId="AD" clId="Web-{8DF1A8C7-D128-4466-8100-1854D84FBF5C}" dt="2021-05-23T09:07:21.867" v="341"/>
          <ac:spMkLst>
            <pc:docMk/>
            <pc:sldMk cId="587026748" sldId="259"/>
            <ac:spMk id="39" creationId="{463EEC44-1BA3-44ED-81FC-A644B04B2A44}"/>
          </ac:spMkLst>
        </pc:spChg>
        <pc:spChg chg="add">
          <ac:chgData name="KANCHAN BHARTI" userId="S::kanchan.bharti@iitg.ac.in::d15d16a3-9cf5-441d-aca9-cede317841ac" providerId="AD" clId="Web-{8DF1A8C7-D128-4466-8100-1854D84FBF5C}" dt="2021-05-23T09:07:21.883" v="342"/>
          <ac:spMkLst>
            <pc:docMk/>
            <pc:sldMk cId="587026748" sldId="259"/>
            <ac:spMk id="40" creationId="{CBB2B1F0-0DD6-4744-9A46-7A344FB48E40}"/>
          </ac:spMkLst>
        </pc:spChg>
        <pc:spChg chg="add">
          <ac:chgData name="KANCHAN BHARTI" userId="S::kanchan.bharti@iitg.ac.in::d15d16a3-9cf5-441d-aca9-cede317841ac" providerId="AD" clId="Web-{8DF1A8C7-D128-4466-8100-1854D84FBF5C}" dt="2021-05-23T09:07:21.883" v="342"/>
          <ac:spMkLst>
            <pc:docMk/>
            <pc:sldMk cId="587026748" sldId="259"/>
            <ac:spMk id="41" creationId="{52D502E5-F6B4-4D58-B4AE-FC466FF15EE8}"/>
          </ac:spMkLst>
        </pc:spChg>
        <pc:spChg chg="add">
          <ac:chgData name="KANCHAN BHARTI" userId="S::kanchan.bharti@iitg.ac.in::d15d16a3-9cf5-441d-aca9-cede317841ac" providerId="AD" clId="Web-{8DF1A8C7-D128-4466-8100-1854D84FBF5C}" dt="2021-05-23T09:07:21.883" v="342"/>
          <ac:spMkLst>
            <pc:docMk/>
            <pc:sldMk cId="587026748" sldId="259"/>
            <ac:spMk id="42" creationId="{9DECDBF4-02B6-4BB4-B65B-B8107AD6A9E8}"/>
          </ac:spMkLst>
        </pc:spChg>
      </pc:sldChg>
      <pc:sldChg chg="del">
        <pc:chgData name="KANCHAN BHARTI" userId="S::kanchan.bharti@iitg.ac.in::d15d16a3-9cf5-441d-aca9-cede317841ac" providerId="AD" clId="Web-{8DF1A8C7-D128-4466-8100-1854D84FBF5C}" dt="2021-05-23T08:35:25.502" v="301"/>
        <pc:sldMkLst>
          <pc:docMk/>
          <pc:sldMk cId="2746928691" sldId="260"/>
        </pc:sldMkLst>
      </pc:sldChg>
      <pc:sldChg chg="addSp delSp modSp new mod setBg modClrScheme chgLayout">
        <pc:chgData name="KANCHAN BHARTI" userId="S::kanchan.bharti@iitg.ac.in::d15d16a3-9cf5-441d-aca9-cede317841ac" providerId="AD" clId="Web-{8DF1A8C7-D128-4466-8100-1854D84FBF5C}" dt="2021-05-23T09:09:20.576" v="362"/>
        <pc:sldMkLst>
          <pc:docMk/>
          <pc:sldMk cId="4246242662" sldId="260"/>
        </pc:sldMkLst>
        <pc:spChg chg="mod ord">
          <ac:chgData name="KANCHAN BHARTI" userId="S::kanchan.bharti@iitg.ac.in::d15d16a3-9cf5-441d-aca9-cede317841ac" providerId="AD" clId="Web-{8DF1A8C7-D128-4466-8100-1854D84FBF5C}" dt="2021-05-23T09:06:08.565" v="331"/>
          <ac:spMkLst>
            <pc:docMk/>
            <pc:sldMk cId="4246242662" sldId="260"/>
            <ac:spMk id="2" creationId="{792DE839-9856-4C85-B086-AD3BB008B332}"/>
          </ac:spMkLst>
        </pc:spChg>
        <pc:spChg chg="mod ord">
          <ac:chgData name="KANCHAN BHARTI" userId="S::kanchan.bharti@iitg.ac.in::d15d16a3-9cf5-441d-aca9-cede317841ac" providerId="AD" clId="Web-{8DF1A8C7-D128-4466-8100-1854D84FBF5C}" dt="2021-05-23T09:09:11.497" v="361" actId="20577"/>
          <ac:spMkLst>
            <pc:docMk/>
            <pc:sldMk cId="4246242662" sldId="260"/>
            <ac:spMk id="3" creationId="{6D81D09C-4861-4743-B24D-50AD35D02092}"/>
          </ac:spMkLst>
        </pc:spChg>
        <pc:spChg chg="add mod ord">
          <ac:chgData name="KANCHAN BHARTI" userId="S::kanchan.bharti@iitg.ac.in::d15d16a3-9cf5-441d-aca9-cede317841ac" providerId="AD" clId="Web-{8DF1A8C7-D128-4466-8100-1854D84FBF5C}" dt="2021-05-23T08:40:30.085" v="307"/>
          <ac:spMkLst>
            <pc:docMk/>
            <pc:sldMk cId="4246242662" sldId="260"/>
            <ac:spMk id="4" creationId="{64465860-AF89-4D24-B5EC-FFDFF22804B9}"/>
          </ac:spMkLst>
        </pc:spChg>
        <pc:spChg chg="del mod">
          <ac:chgData name="KANCHAN BHARTI" userId="S::kanchan.bharti@iitg.ac.in::d15d16a3-9cf5-441d-aca9-cede317841ac" providerId="AD" clId="Web-{8DF1A8C7-D128-4466-8100-1854D84FBF5C}" dt="2021-05-23T09:09:20.576" v="362"/>
          <ac:spMkLst>
            <pc:docMk/>
            <pc:sldMk cId="4246242662" sldId="260"/>
            <ac:spMk id="4" creationId="{C70BAAA3-21B4-4322-B4AB-800BA67665D0}"/>
          </ac:spMkLst>
        </pc:spChg>
        <pc:spChg chg="add mod">
          <ac:chgData name="KANCHAN BHARTI" userId="S::kanchan.bharti@iitg.ac.in::d15d16a3-9cf5-441d-aca9-cede317841ac" providerId="AD" clId="Web-{8DF1A8C7-D128-4466-8100-1854D84FBF5C}" dt="2021-05-23T09:09:20.576" v="362"/>
          <ac:spMkLst>
            <pc:docMk/>
            <pc:sldMk cId="4246242662" sldId="260"/>
            <ac:spMk id="7" creationId="{84E67788-1CD6-4B20-9775-1717A5E292F1}"/>
          </ac:spMkLst>
        </pc:spChg>
        <pc:spChg chg="add del">
          <ac:chgData name="KANCHAN BHARTI" userId="S::kanchan.bharti@iitg.ac.in::d15d16a3-9cf5-441d-aca9-cede317841ac" providerId="AD" clId="Web-{8DF1A8C7-D128-4466-8100-1854D84FBF5C}" dt="2021-05-23T09:06:08.565" v="331"/>
          <ac:spMkLst>
            <pc:docMk/>
            <pc:sldMk cId="4246242662" sldId="260"/>
            <ac:spMk id="10" creationId="{6B5E2835-4E47-45B3-9CFE-732FF7B05472}"/>
          </ac:spMkLst>
        </pc:spChg>
        <pc:spChg chg="add del">
          <ac:chgData name="KANCHAN BHARTI" userId="S::kanchan.bharti@iitg.ac.in::d15d16a3-9cf5-441d-aca9-cede317841ac" providerId="AD" clId="Web-{8DF1A8C7-D128-4466-8100-1854D84FBF5C}" dt="2021-05-23T09:06:08.565" v="331"/>
          <ac:spMkLst>
            <pc:docMk/>
            <pc:sldMk cId="4246242662" sldId="260"/>
            <ac:spMk id="12" creationId="{5B45AD5D-AA52-4F7B-9362-576A39AD9E09}"/>
          </ac:spMkLst>
        </pc:spChg>
        <pc:spChg chg="add del">
          <ac:chgData name="KANCHAN BHARTI" userId="S::kanchan.bharti@iitg.ac.in::d15d16a3-9cf5-441d-aca9-cede317841ac" providerId="AD" clId="Web-{8DF1A8C7-D128-4466-8100-1854D84FBF5C}" dt="2021-05-23T09:06:08.565" v="331"/>
          <ac:spMkLst>
            <pc:docMk/>
            <pc:sldMk cId="4246242662" sldId="260"/>
            <ac:spMk id="14" creationId="{AEDD7960-4866-4399-BEF6-DD1431AB4E34}"/>
          </ac:spMkLst>
        </pc:spChg>
        <pc:spChg chg="add del">
          <ac:chgData name="KANCHAN BHARTI" userId="S::kanchan.bharti@iitg.ac.in::d15d16a3-9cf5-441d-aca9-cede317841ac" providerId="AD" clId="Web-{8DF1A8C7-D128-4466-8100-1854D84FBF5C}" dt="2021-05-23T09:06:08.565" v="331"/>
          <ac:spMkLst>
            <pc:docMk/>
            <pc:sldMk cId="4246242662" sldId="260"/>
            <ac:spMk id="16" creationId="{55D4142C-5077-457F-A6AD-3FECFDB39685}"/>
          </ac:spMkLst>
        </pc:spChg>
        <pc:spChg chg="add del">
          <ac:chgData name="KANCHAN BHARTI" userId="S::kanchan.bharti@iitg.ac.in::d15d16a3-9cf5-441d-aca9-cede317841ac" providerId="AD" clId="Web-{8DF1A8C7-D128-4466-8100-1854D84FBF5C}" dt="2021-05-23T09:06:08.565" v="331"/>
          <ac:spMkLst>
            <pc:docMk/>
            <pc:sldMk cId="4246242662" sldId="260"/>
            <ac:spMk id="18" creationId="{7A5F0580-5EE9-419F-96EE-B6529EF6E7D0}"/>
          </ac:spMkLst>
        </pc:spChg>
        <pc:spChg chg="add">
          <ac:chgData name="KANCHAN BHARTI" userId="S::kanchan.bharti@iitg.ac.in::d15d16a3-9cf5-441d-aca9-cede317841ac" providerId="AD" clId="Web-{8DF1A8C7-D128-4466-8100-1854D84FBF5C}" dt="2021-05-23T09:06:08.565" v="331"/>
          <ac:spMkLst>
            <pc:docMk/>
            <pc:sldMk cId="4246242662" sldId="260"/>
            <ac:spMk id="23" creationId="{0B9EE3F3-89B7-43C3-8651-C4C96830993D}"/>
          </ac:spMkLst>
        </pc:spChg>
        <pc:spChg chg="add">
          <ac:chgData name="KANCHAN BHARTI" userId="S::kanchan.bharti@iitg.ac.in::d15d16a3-9cf5-441d-aca9-cede317841ac" providerId="AD" clId="Web-{8DF1A8C7-D128-4466-8100-1854D84FBF5C}" dt="2021-05-23T09:06:08.565" v="331"/>
          <ac:spMkLst>
            <pc:docMk/>
            <pc:sldMk cId="4246242662" sldId="260"/>
            <ac:spMk id="25" creationId="{33AE4636-AEEC-45D6-84D4-7AC2DA48ECF8}"/>
          </ac:spMkLst>
        </pc:spChg>
        <pc:spChg chg="add">
          <ac:chgData name="KANCHAN BHARTI" userId="S::kanchan.bharti@iitg.ac.in::d15d16a3-9cf5-441d-aca9-cede317841ac" providerId="AD" clId="Web-{8DF1A8C7-D128-4466-8100-1854D84FBF5C}" dt="2021-05-23T09:06:08.565" v="331"/>
          <ac:spMkLst>
            <pc:docMk/>
            <pc:sldMk cId="4246242662" sldId="260"/>
            <ac:spMk id="27" creationId="{8D9CE0F4-2EB2-4F1F-8AAC-DB3571D9FE10}"/>
          </ac:spMkLst>
        </pc:spChg>
        <pc:picChg chg="del mod ord modCrop">
          <ac:chgData name="KANCHAN BHARTI" userId="S::kanchan.bharti@iitg.ac.in::d15d16a3-9cf5-441d-aca9-cede317841ac" providerId="AD" clId="Web-{8DF1A8C7-D128-4466-8100-1854D84FBF5C}" dt="2021-05-23T09:09:20.576" v="362"/>
          <ac:picMkLst>
            <pc:docMk/>
            <pc:sldMk cId="4246242662" sldId="260"/>
            <ac:picMk id="5" creationId="{38C54A21-B033-4147-96C5-BA86D5BA2A9E}"/>
          </ac:picMkLst>
        </pc:picChg>
      </pc:sldChg>
      <pc:sldChg chg="addSp delSp modSp new del mod setBg">
        <pc:chgData name="KANCHAN BHARTI" userId="S::kanchan.bharti@iitg.ac.in::d15d16a3-9cf5-441d-aca9-cede317841ac" providerId="AD" clId="Web-{8DF1A8C7-D128-4466-8100-1854D84FBF5C}" dt="2021-05-23T08:41:48.415" v="316"/>
        <pc:sldMkLst>
          <pc:docMk/>
          <pc:sldMk cId="110168861" sldId="261"/>
        </pc:sldMkLst>
        <pc:spChg chg="mod">
          <ac:chgData name="KANCHAN BHARTI" userId="S::kanchan.bharti@iitg.ac.in::d15d16a3-9cf5-441d-aca9-cede317841ac" providerId="AD" clId="Web-{8DF1A8C7-D128-4466-8100-1854D84FBF5C}" dt="2021-05-23T08:41:33.133" v="315"/>
          <ac:spMkLst>
            <pc:docMk/>
            <pc:sldMk cId="110168861" sldId="261"/>
            <ac:spMk id="2" creationId="{8D5A3006-6ADD-494E-AC5E-EDC55BE37A5F}"/>
          </ac:spMkLst>
        </pc:spChg>
        <pc:spChg chg="add del">
          <ac:chgData name="KANCHAN BHARTI" userId="S::kanchan.bharti@iitg.ac.in::d15d16a3-9cf5-441d-aca9-cede317841ac" providerId="AD" clId="Web-{8DF1A8C7-D128-4466-8100-1854D84FBF5C}" dt="2021-05-23T08:41:33.133" v="315"/>
          <ac:spMkLst>
            <pc:docMk/>
            <pc:sldMk cId="110168861" sldId="261"/>
            <ac:spMk id="3" creationId="{D0DC05D1-CFF6-4C7F-BD3F-4F078680EF52}"/>
          </ac:spMkLst>
        </pc:spChg>
        <pc:spChg chg="add del mod">
          <ac:chgData name="KANCHAN BHARTI" userId="S::kanchan.bharti@iitg.ac.in::d15d16a3-9cf5-441d-aca9-cede317841ac" providerId="AD" clId="Web-{8DF1A8C7-D128-4466-8100-1854D84FBF5C}" dt="2021-05-23T08:41:33.133" v="315"/>
          <ac:spMkLst>
            <pc:docMk/>
            <pc:sldMk cId="110168861" sldId="261"/>
            <ac:spMk id="4" creationId="{222B9248-E43D-44DE-AE34-568B90C6EAF1}"/>
          </ac:spMkLst>
        </pc:spChg>
        <pc:spChg chg="add del">
          <ac:chgData name="KANCHAN BHARTI" userId="S::kanchan.bharti@iitg.ac.in::d15d16a3-9cf5-441d-aca9-cede317841ac" providerId="AD" clId="Web-{8DF1A8C7-D128-4466-8100-1854D84FBF5C}" dt="2021-05-23T08:41:31.055" v="312"/>
          <ac:spMkLst>
            <pc:docMk/>
            <pc:sldMk cId="110168861" sldId="261"/>
            <ac:spMk id="6" creationId="{FFD48BC7-DC40-47DE-87EE-9F4B6ECB9ABB}"/>
          </ac:spMkLst>
        </pc:spChg>
        <pc:spChg chg="add del">
          <ac:chgData name="KANCHAN BHARTI" userId="S::kanchan.bharti@iitg.ac.in::d15d16a3-9cf5-441d-aca9-cede317841ac" providerId="AD" clId="Web-{8DF1A8C7-D128-4466-8100-1854D84FBF5C}" dt="2021-05-23T08:41:31.055" v="312"/>
          <ac:spMkLst>
            <pc:docMk/>
            <pc:sldMk cId="110168861" sldId="261"/>
            <ac:spMk id="7" creationId="{E502BBC7-2C76-46F3-BC24-5985BC13DB88}"/>
          </ac:spMkLst>
        </pc:spChg>
        <pc:spChg chg="add del">
          <ac:chgData name="KANCHAN BHARTI" userId="S::kanchan.bharti@iitg.ac.in::d15d16a3-9cf5-441d-aca9-cede317841ac" providerId="AD" clId="Web-{8DF1A8C7-D128-4466-8100-1854D84FBF5C}" dt="2021-05-23T08:41:31.055" v="312"/>
          <ac:spMkLst>
            <pc:docMk/>
            <pc:sldMk cId="110168861" sldId="261"/>
            <ac:spMk id="8" creationId="{C7F28D52-2A5F-4D23-81AE-7CB8B591C7AF}"/>
          </ac:spMkLst>
        </pc:spChg>
        <pc:spChg chg="add del">
          <ac:chgData name="KANCHAN BHARTI" userId="S::kanchan.bharti@iitg.ac.in::d15d16a3-9cf5-441d-aca9-cede317841ac" providerId="AD" clId="Web-{8DF1A8C7-D128-4466-8100-1854D84FBF5C}" dt="2021-05-23T08:41:28.539" v="310"/>
          <ac:spMkLst>
            <pc:docMk/>
            <pc:sldMk cId="110168861" sldId="261"/>
            <ac:spMk id="9" creationId="{1640B3DF-3C1C-49A7-8FA7-EE4A21CB0BDC}"/>
          </ac:spMkLst>
        </pc:spChg>
        <pc:spChg chg="add del">
          <ac:chgData name="KANCHAN BHARTI" userId="S::kanchan.bharti@iitg.ac.in::d15d16a3-9cf5-441d-aca9-cede317841ac" providerId="AD" clId="Web-{8DF1A8C7-D128-4466-8100-1854D84FBF5C}" dt="2021-05-23T08:41:33.118" v="314"/>
          <ac:spMkLst>
            <pc:docMk/>
            <pc:sldMk cId="110168861" sldId="261"/>
            <ac:spMk id="10" creationId="{58A7B327-35EE-44E9-8CE4-4DD5744B61DC}"/>
          </ac:spMkLst>
        </pc:spChg>
        <pc:spChg chg="add del">
          <ac:chgData name="KANCHAN BHARTI" userId="S::kanchan.bharti@iitg.ac.in::d15d16a3-9cf5-441d-aca9-cede317841ac" providerId="AD" clId="Web-{8DF1A8C7-D128-4466-8100-1854D84FBF5C}" dt="2021-05-23T08:41:28.539" v="310"/>
          <ac:spMkLst>
            <pc:docMk/>
            <pc:sldMk cId="110168861" sldId="261"/>
            <ac:spMk id="11" creationId="{AFF79527-C7F1-4E06-8126-A8E8C5FEBFCA}"/>
          </ac:spMkLst>
        </pc:spChg>
        <pc:spChg chg="add del">
          <ac:chgData name="KANCHAN BHARTI" userId="S::kanchan.bharti@iitg.ac.in::d15d16a3-9cf5-441d-aca9-cede317841ac" providerId="AD" clId="Web-{8DF1A8C7-D128-4466-8100-1854D84FBF5C}" dt="2021-05-23T08:41:33.118" v="314"/>
          <ac:spMkLst>
            <pc:docMk/>
            <pc:sldMk cId="110168861" sldId="261"/>
            <ac:spMk id="12" creationId="{284A8429-F65A-490D-96E4-1158D3E8A026}"/>
          </ac:spMkLst>
        </pc:spChg>
        <pc:spChg chg="add del">
          <ac:chgData name="KANCHAN BHARTI" userId="S::kanchan.bharti@iitg.ac.in::d15d16a3-9cf5-441d-aca9-cede317841ac" providerId="AD" clId="Web-{8DF1A8C7-D128-4466-8100-1854D84FBF5C}" dt="2021-05-23T08:41:28.539" v="310"/>
          <ac:spMkLst>
            <pc:docMk/>
            <pc:sldMk cId="110168861" sldId="261"/>
            <ac:spMk id="13" creationId="{55986208-8A53-4E92-9197-6B57BCCB2F37}"/>
          </ac:spMkLst>
        </pc:spChg>
        <pc:spChg chg="add del">
          <ac:chgData name="KANCHAN BHARTI" userId="S::kanchan.bharti@iitg.ac.in::d15d16a3-9cf5-441d-aca9-cede317841ac" providerId="AD" clId="Web-{8DF1A8C7-D128-4466-8100-1854D84FBF5C}" dt="2021-05-23T08:41:33.118" v="314"/>
          <ac:spMkLst>
            <pc:docMk/>
            <pc:sldMk cId="110168861" sldId="261"/>
            <ac:spMk id="14" creationId="{0F022291-A82B-4D23-A1E0-5F9BD684669E}"/>
          </ac:spMkLst>
        </pc:spChg>
        <pc:spChg chg="add del">
          <ac:chgData name="KANCHAN BHARTI" userId="S::kanchan.bharti@iitg.ac.in::d15d16a3-9cf5-441d-aca9-cede317841ac" providerId="AD" clId="Web-{8DF1A8C7-D128-4466-8100-1854D84FBF5C}" dt="2021-05-23T08:41:31.055" v="312"/>
          <ac:spMkLst>
            <pc:docMk/>
            <pc:sldMk cId="110168861" sldId="261"/>
            <ac:spMk id="15" creationId="{3629484E-3792-4B3D-89AD-7C8A1ED0E0D4}"/>
          </ac:spMkLst>
        </pc:spChg>
        <pc:spChg chg="add">
          <ac:chgData name="KANCHAN BHARTI" userId="S::kanchan.bharti@iitg.ac.in::d15d16a3-9cf5-441d-aca9-cede317841ac" providerId="AD" clId="Web-{8DF1A8C7-D128-4466-8100-1854D84FBF5C}" dt="2021-05-23T08:41:33.133" v="315"/>
          <ac:spMkLst>
            <pc:docMk/>
            <pc:sldMk cId="110168861" sldId="261"/>
            <ac:spMk id="16" creationId="{1C799903-48D5-4A31-A1A2-541072D9771E}"/>
          </ac:spMkLst>
        </pc:spChg>
        <pc:spChg chg="add">
          <ac:chgData name="KANCHAN BHARTI" userId="S::kanchan.bharti@iitg.ac.in::d15d16a3-9cf5-441d-aca9-cede317841ac" providerId="AD" clId="Web-{8DF1A8C7-D128-4466-8100-1854D84FBF5C}" dt="2021-05-23T08:41:33.133" v="315"/>
          <ac:spMkLst>
            <pc:docMk/>
            <pc:sldMk cId="110168861" sldId="261"/>
            <ac:spMk id="17" creationId="{8EFFF109-FC58-4FD3-BE05-9775A1310F55}"/>
          </ac:spMkLst>
        </pc:spChg>
        <pc:spChg chg="add">
          <ac:chgData name="KANCHAN BHARTI" userId="S::kanchan.bharti@iitg.ac.in::d15d16a3-9cf5-441d-aca9-cede317841ac" providerId="AD" clId="Web-{8DF1A8C7-D128-4466-8100-1854D84FBF5C}" dt="2021-05-23T08:41:33.133" v="315"/>
          <ac:spMkLst>
            <pc:docMk/>
            <pc:sldMk cId="110168861" sldId="261"/>
            <ac:spMk id="18" creationId="{E1B96AD6-92A9-4273-A62B-96A1C3E0BA95}"/>
          </ac:spMkLst>
        </pc:spChg>
        <pc:spChg chg="add">
          <ac:chgData name="KANCHAN BHARTI" userId="S::kanchan.bharti@iitg.ac.in::d15d16a3-9cf5-441d-aca9-cede317841ac" providerId="AD" clId="Web-{8DF1A8C7-D128-4466-8100-1854D84FBF5C}" dt="2021-05-23T08:41:33.133" v="315"/>
          <ac:spMkLst>
            <pc:docMk/>
            <pc:sldMk cId="110168861" sldId="261"/>
            <ac:spMk id="19" creationId="{463EEC44-1BA3-44ED-81FC-A644B04B2A44}"/>
          </ac:spMkLst>
        </pc:spChg>
      </pc:sldChg>
      <pc:sldChg chg="new">
        <pc:chgData name="KANCHAN BHARTI" userId="S::kanchan.bharti@iitg.ac.in::d15d16a3-9cf5-441d-aca9-cede317841ac" providerId="AD" clId="Web-{8DF1A8C7-D128-4466-8100-1854D84FBF5C}" dt="2021-05-23T08:48:23.512" v="330"/>
        <pc:sldMkLst>
          <pc:docMk/>
          <pc:sldMk cId="1111073427" sldId="261"/>
        </pc:sldMkLst>
      </pc:sldChg>
      <pc:sldChg chg="new del">
        <pc:chgData name="KANCHAN BHARTI" userId="S::kanchan.bharti@iitg.ac.in::d15d16a3-9cf5-441d-aca9-cede317841ac" providerId="AD" clId="Web-{8DF1A8C7-D128-4466-8100-1854D84FBF5C}" dt="2021-05-23T08:40:07.100" v="306"/>
        <pc:sldMkLst>
          <pc:docMk/>
          <pc:sldMk cId="2411450525" sldId="261"/>
        </pc:sldMkLst>
      </pc:sldChg>
      <pc:sldChg chg="modSp new del mod modClrScheme chgLayout">
        <pc:chgData name="KANCHAN BHARTI" userId="S::kanchan.bharti@iitg.ac.in::d15d16a3-9cf5-441d-aca9-cede317841ac" providerId="AD" clId="Web-{8DF1A8C7-D128-4466-8100-1854D84FBF5C}" dt="2021-05-23T08:45:54.818" v="329"/>
        <pc:sldMkLst>
          <pc:docMk/>
          <pc:sldMk cId="2868265084" sldId="261"/>
        </pc:sldMkLst>
        <pc:spChg chg="mod ord">
          <ac:chgData name="KANCHAN BHARTI" userId="S::kanchan.bharti@iitg.ac.in::d15d16a3-9cf5-441d-aca9-cede317841ac" providerId="AD" clId="Web-{8DF1A8C7-D128-4466-8100-1854D84FBF5C}" dt="2021-05-23T08:43:11.515" v="321"/>
          <ac:spMkLst>
            <pc:docMk/>
            <pc:sldMk cId="2868265084" sldId="261"/>
            <ac:spMk id="2" creationId="{B8B37E0D-890C-4714-892D-264F90EDB35C}"/>
          </ac:spMkLst>
        </pc:spChg>
        <pc:spChg chg="mod ord">
          <ac:chgData name="KANCHAN BHARTI" userId="S::kanchan.bharti@iitg.ac.in::d15d16a3-9cf5-441d-aca9-cede317841ac" providerId="AD" clId="Web-{8DF1A8C7-D128-4466-8100-1854D84FBF5C}" dt="2021-05-23T08:43:11.515" v="321"/>
          <ac:spMkLst>
            <pc:docMk/>
            <pc:sldMk cId="2868265084" sldId="261"/>
            <ac:spMk id="3" creationId="{F10E4284-761A-4517-BAA5-14ED243DE8AD}"/>
          </ac:spMkLst>
        </pc:spChg>
        <pc:spChg chg="mod ord">
          <ac:chgData name="KANCHAN BHARTI" userId="S::kanchan.bharti@iitg.ac.in::d15d16a3-9cf5-441d-aca9-cede317841ac" providerId="AD" clId="Web-{8DF1A8C7-D128-4466-8100-1854D84FBF5C}" dt="2021-05-23T08:43:11.515" v="321"/>
          <ac:spMkLst>
            <pc:docMk/>
            <pc:sldMk cId="2868265084" sldId="261"/>
            <ac:spMk id="4" creationId="{976E8224-6AFE-40FA-B482-41506B248D13}"/>
          </ac:spMkLst>
        </pc:spChg>
      </pc:sldChg>
      <pc:sldChg chg="new del">
        <pc:chgData name="KANCHAN BHARTI" userId="S::kanchan.bharti@iitg.ac.in::d15d16a3-9cf5-441d-aca9-cede317841ac" providerId="AD" clId="Web-{8DF1A8C7-D128-4466-8100-1854D84FBF5C}" dt="2021-05-23T08:40:05.366" v="305"/>
        <pc:sldMkLst>
          <pc:docMk/>
          <pc:sldMk cId="2865320168" sldId="262"/>
        </pc:sldMkLst>
      </pc:sldChg>
      <pc:sldMasterChg chg="del delSldLayout">
        <pc:chgData name="KANCHAN BHARTI" userId="S::kanchan.bharti@iitg.ac.in::d15d16a3-9cf5-441d-aca9-cede317841ac" providerId="AD" clId="Web-{8DF1A8C7-D128-4466-8100-1854D84FBF5C}" dt="2021-05-23T08:22:58.270" v="143"/>
        <pc:sldMasterMkLst>
          <pc:docMk/>
          <pc:sldMasterMk cId="1908767097" sldId="2147483751"/>
        </pc:sldMasterMkLst>
        <pc:sldLayoutChg chg="del">
          <pc:chgData name="KANCHAN BHARTI" userId="S::kanchan.bharti@iitg.ac.in::d15d16a3-9cf5-441d-aca9-cede317841ac" providerId="AD" clId="Web-{8DF1A8C7-D128-4466-8100-1854D84FBF5C}" dt="2021-05-23T08:22:58.270" v="143"/>
          <pc:sldLayoutMkLst>
            <pc:docMk/>
            <pc:sldMasterMk cId="1908767097" sldId="2147483751"/>
            <pc:sldLayoutMk cId="895366813" sldId="2147483752"/>
          </pc:sldLayoutMkLst>
        </pc:sldLayoutChg>
        <pc:sldLayoutChg chg="del">
          <pc:chgData name="KANCHAN BHARTI" userId="S::kanchan.bharti@iitg.ac.in::d15d16a3-9cf5-441d-aca9-cede317841ac" providerId="AD" clId="Web-{8DF1A8C7-D128-4466-8100-1854D84FBF5C}" dt="2021-05-23T08:22:58.270" v="143"/>
          <pc:sldLayoutMkLst>
            <pc:docMk/>
            <pc:sldMasterMk cId="1908767097" sldId="2147483751"/>
            <pc:sldLayoutMk cId="3682075444" sldId="2147483753"/>
          </pc:sldLayoutMkLst>
        </pc:sldLayoutChg>
        <pc:sldLayoutChg chg="del">
          <pc:chgData name="KANCHAN BHARTI" userId="S::kanchan.bharti@iitg.ac.in::d15d16a3-9cf5-441d-aca9-cede317841ac" providerId="AD" clId="Web-{8DF1A8C7-D128-4466-8100-1854D84FBF5C}" dt="2021-05-23T08:22:58.270" v="143"/>
          <pc:sldLayoutMkLst>
            <pc:docMk/>
            <pc:sldMasterMk cId="1908767097" sldId="2147483751"/>
            <pc:sldLayoutMk cId="3901246750" sldId="2147483754"/>
          </pc:sldLayoutMkLst>
        </pc:sldLayoutChg>
        <pc:sldLayoutChg chg="del">
          <pc:chgData name="KANCHAN BHARTI" userId="S::kanchan.bharti@iitg.ac.in::d15d16a3-9cf5-441d-aca9-cede317841ac" providerId="AD" clId="Web-{8DF1A8C7-D128-4466-8100-1854D84FBF5C}" dt="2021-05-23T08:22:58.270" v="143"/>
          <pc:sldLayoutMkLst>
            <pc:docMk/>
            <pc:sldMasterMk cId="1908767097" sldId="2147483751"/>
            <pc:sldLayoutMk cId="31539354" sldId="2147483755"/>
          </pc:sldLayoutMkLst>
        </pc:sldLayoutChg>
        <pc:sldLayoutChg chg="del">
          <pc:chgData name="KANCHAN BHARTI" userId="S::kanchan.bharti@iitg.ac.in::d15d16a3-9cf5-441d-aca9-cede317841ac" providerId="AD" clId="Web-{8DF1A8C7-D128-4466-8100-1854D84FBF5C}" dt="2021-05-23T08:22:58.270" v="143"/>
          <pc:sldLayoutMkLst>
            <pc:docMk/>
            <pc:sldMasterMk cId="1908767097" sldId="2147483751"/>
            <pc:sldLayoutMk cId="2706276988" sldId="2147483756"/>
          </pc:sldLayoutMkLst>
        </pc:sldLayoutChg>
        <pc:sldLayoutChg chg="del">
          <pc:chgData name="KANCHAN BHARTI" userId="S::kanchan.bharti@iitg.ac.in::d15d16a3-9cf5-441d-aca9-cede317841ac" providerId="AD" clId="Web-{8DF1A8C7-D128-4466-8100-1854D84FBF5C}" dt="2021-05-23T08:22:58.270" v="143"/>
          <pc:sldLayoutMkLst>
            <pc:docMk/>
            <pc:sldMasterMk cId="1908767097" sldId="2147483751"/>
            <pc:sldLayoutMk cId="3338332410" sldId="2147483757"/>
          </pc:sldLayoutMkLst>
        </pc:sldLayoutChg>
        <pc:sldLayoutChg chg="del">
          <pc:chgData name="KANCHAN BHARTI" userId="S::kanchan.bharti@iitg.ac.in::d15d16a3-9cf5-441d-aca9-cede317841ac" providerId="AD" clId="Web-{8DF1A8C7-D128-4466-8100-1854D84FBF5C}" dt="2021-05-23T08:22:58.270" v="143"/>
          <pc:sldLayoutMkLst>
            <pc:docMk/>
            <pc:sldMasterMk cId="1908767097" sldId="2147483751"/>
            <pc:sldLayoutMk cId="1949394245" sldId="2147483758"/>
          </pc:sldLayoutMkLst>
        </pc:sldLayoutChg>
        <pc:sldLayoutChg chg="del">
          <pc:chgData name="KANCHAN BHARTI" userId="S::kanchan.bharti@iitg.ac.in::d15d16a3-9cf5-441d-aca9-cede317841ac" providerId="AD" clId="Web-{8DF1A8C7-D128-4466-8100-1854D84FBF5C}" dt="2021-05-23T08:22:58.270" v="143"/>
          <pc:sldLayoutMkLst>
            <pc:docMk/>
            <pc:sldMasterMk cId="1908767097" sldId="2147483751"/>
            <pc:sldLayoutMk cId="2653618192" sldId="2147483759"/>
          </pc:sldLayoutMkLst>
        </pc:sldLayoutChg>
        <pc:sldLayoutChg chg="del">
          <pc:chgData name="KANCHAN BHARTI" userId="S::kanchan.bharti@iitg.ac.in::d15d16a3-9cf5-441d-aca9-cede317841ac" providerId="AD" clId="Web-{8DF1A8C7-D128-4466-8100-1854D84FBF5C}" dt="2021-05-23T08:22:58.270" v="143"/>
          <pc:sldLayoutMkLst>
            <pc:docMk/>
            <pc:sldMasterMk cId="1908767097" sldId="2147483751"/>
            <pc:sldLayoutMk cId="1853258842" sldId="2147483760"/>
          </pc:sldLayoutMkLst>
        </pc:sldLayoutChg>
        <pc:sldLayoutChg chg="del">
          <pc:chgData name="KANCHAN BHARTI" userId="S::kanchan.bharti@iitg.ac.in::d15d16a3-9cf5-441d-aca9-cede317841ac" providerId="AD" clId="Web-{8DF1A8C7-D128-4466-8100-1854D84FBF5C}" dt="2021-05-23T08:22:58.270" v="143"/>
          <pc:sldLayoutMkLst>
            <pc:docMk/>
            <pc:sldMasterMk cId="1908767097" sldId="2147483751"/>
            <pc:sldLayoutMk cId="706837555" sldId="2147483761"/>
          </pc:sldLayoutMkLst>
        </pc:sldLayoutChg>
        <pc:sldLayoutChg chg="del">
          <pc:chgData name="KANCHAN BHARTI" userId="S::kanchan.bharti@iitg.ac.in::d15d16a3-9cf5-441d-aca9-cede317841ac" providerId="AD" clId="Web-{8DF1A8C7-D128-4466-8100-1854D84FBF5C}" dt="2021-05-23T08:22:58.270" v="143"/>
          <pc:sldLayoutMkLst>
            <pc:docMk/>
            <pc:sldMasterMk cId="1908767097" sldId="2147483751"/>
            <pc:sldLayoutMk cId="110001390" sldId="2147483762"/>
          </pc:sldLayoutMkLst>
        </pc:sldLayoutChg>
      </pc:sldMasterChg>
      <pc:sldMasterChg chg="add del addSldLayout delSldLayout modSldLayout">
        <pc:chgData name="KANCHAN BHARTI" userId="S::kanchan.bharti@iitg.ac.in::d15d16a3-9cf5-441d-aca9-cede317841ac" providerId="AD" clId="Web-{8DF1A8C7-D128-4466-8100-1854D84FBF5C}" dt="2021-05-23T08:23:01.098" v="144"/>
        <pc:sldMasterMkLst>
          <pc:docMk/>
          <pc:sldMasterMk cId="3501035955" sldId="2147483763"/>
        </pc:sldMasterMkLst>
        <pc:sldLayoutChg chg="add del mod replId">
          <pc:chgData name="KANCHAN BHARTI" userId="S::kanchan.bharti@iitg.ac.in::d15d16a3-9cf5-441d-aca9-cede317841ac" providerId="AD" clId="Web-{8DF1A8C7-D128-4466-8100-1854D84FBF5C}" dt="2021-05-23T08:23:01.098" v="144"/>
          <pc:sldLayoutMkLst>
            <pc:docMk/>
            <pc:sldMasterMk cId="3501035955" sldId="2147483763"/>
            <pc:sldLayoutMk cId="182329881" sldId="2147483764"/>
          </pc:sldLayoutMkLst>
        </pc:sldLayoutChg>
        <pc:sldLayoutChg chg="add del mod replId">
          <pc:chgData name="KANCHAN BHARTI" userId="S::kanchan.bharti@iitg.ac.in::d15d16a3-9cf5-441d-aca9-cede317841ac" providerId="AD" clId="Web-{8DF1A8C7-D128-4466-8100-1854D84FBF5C}" dt="2021-05-23T08:23:01.098" v="144"/>
          <pc:sldLayoutMkLst>
            <pc:docMk/>
            <pc:sldMasterMk cId="3501035955" sldId="2147483763"/>
            <pc:sldLayoutMk cId="3910767612" sldId="2147483765"/>
          </pc:sldLayoutMkLst>
        </pc:sldLayoutChg>
        <pc:sldLayoutChg chg="add del mod replId">
          <pc:chgData name="KANCHAN BHARTI" userId="S::kanchan.bharti@iitg.ac.in::d15d16a3-9cf5-441d-aca9-cede317841ac" providerId="AD" clId="Web-{8DF1A8C7-D128-4466-8100-1854D84FBF5C}" dt="2021-05-23T08:23:01.098" v="144"/>
          <pc:sldLayoutMkLst>
            <pc:docMk/>
            <pc:sldMasterMk cId="3501035955" sldId="2147483763"/>
            <pc:sldLayoutMk cId="1759095114" sldId="2147483766"/>
          </pc:sldLayoutMkLst>
        </pc:sldLayoutChg>
        <pc:sldLayoutChg chg="add del mod replId">
          <pc:chgData name="KANCHAN BHARTI" userId="S::kanchan.bharti@iitg.ac.in::d15d16a3-9cf5-441d-aca9-cede317841ac" providerId="AD" clId="Web-{8DF1A8C7-D128-4466-8100-1854D84FBF5C}" dt="2021-05-23T08:23:01.098" v="144"/>
          <pc:sldLayoutMkLst>
            <pc:docMk/>
            <pc:sldMasterMk cId="3501035955" sldId="2147483763"/>
            <pc:sldLayoutMk cId="681974292" sldId="2147483767"/>
          </pc:sldLayoutMkLst>
        </pc:sldLayoutChg>
        <pc:sldLayoutChg chg="add del mod replId">
          <pc:chgData name="KANCHAN BHARTI" userId="S::kanchan.bharti@iitg.ac.in::d15d16a3-9cf5-441d-aca9-cede317841ac" providerId="AD" clId="Web-{8DF1A8C7-D128-4466-8100-1854D84FBF5C}" dt="2021-05-23T08:23:01.098" v="144"/>
          <pc:sldLayoutMkLst>
            <pc:docMk/>
            <pc:sldMasterMk cId="3501035955" sldId="2147483763"/>
            <pc:sldLayoutMk cId="2209807256" sldId="2147483768"/>
          </pc:sldLayoutMkLst>
        </pc:sldLayoutChg>
        <pc:sldLayoutChg chg="add del mod replId">
          <pc:chgData name="KANCHAN BHARTI" userId="S::kanchan.bharti@iitg.ac.in::d15d16a3-9cf5-441d-aca9-cede317841ac" providerId="AD" clId="Web-{8DF1A8C7-D128-4466-8100-1854D84FBF5C}" dt="2021-05-23T08:23:01.098" v="144"/>
          <pc:sldLayoutMkLst>
            <pc:docMk/>
            <pc:sldMasterMk cId="3501035955" sldId="2147483763"/>
            <pc:sldLayoutMk cId="4013084807" sldId="2147483769"/>
          </pc:sldLayoutMkLst>
        </pc:sldLayoutChg>
        <pc:sldLayoutChg chg="add del mod replId">
          <pc:chgData name="KANCHAN BHARTI" userId="S::kanchan.bharti@iitg.ac.in::d15d16a3-9cf5-441d-aca9-cede317841ac" providerId="AD" clId="Web-{8DF1A8C7-D128-4466-8100-1854D84FBF5C}" dt="2021-05-23T08:23:01.098" v="144"/>
          <pc:sldLayoutMkLst>
            <pc:docMk/>
            <pc:sldMasterMk cId="3501035955" sldId="2147483763"/>
            <pc:sldLayoutMk cId="2470935385" sldId="2147483770"/>
          </pc:sldLayoutMkLst>
        </pc:sldLayoutChg>
        <pc:sldLayoutChg chg="add del mod replId">
          <pc:chgData name="KANCHAN BHARTI" userId="S::kanchan.bharti@iitg.ac.in::d15d16a3-9cf5-441d-aca9-cede317841ac" providerId="AD" clId="Web-{8DF1A8C7-D128-4466-8100-1854D84FBF5C}" dt="2021-05-23T08:23:01.098" v="144"/>
          <pc:sldLayoutMkLst>
            <pc:docMk/>
            <pc:sldMasterMk cId="3501035955" sldId="2147483763"/>
            <pc:sldLayoutMk cId="3289749231" sldId="2147483771"/>
          </pc:sldLayoutMkLst>
        </pc:sldLayoutChg>
        <pc:sldLayoutChg chg="add del mod replId">
          <pc:chgData name="KANCHAN BHARTI" userId="S::kanchan.bharti@iitg.ac.in::d15d16a3-9cf5-441d-aca9-cede317841ac" providerId="AD" clId="Web-{8DF1A8C7-D128-4466-8100-1854D84FBF5C}" dt="2021-05-23T08:23:01.098" v="144"/>
          <pc:sldLayoutMkLst>
            <pc:docMk/>
            <pc:sldMasterMk cId="3501035955" sldId="2147483763"/>
            <pc:sldLayoutMk cId="289131709" sldId="2147483772"/>
          </pc:sldLayoutMkLst>
        </pc:sldLayoutChg>
        <pc:sldLayoutChg chg="add del mod replId">
          <pc:chgData name="KANCHAN BHARTI" userId="S::kanchan.bharti@iitg.ac.in::d15d16a3-9cf5-441d-aca9-cede317841ac" providerId="AD" clId="Web-{8DF1A8C7-D128-4466-8100-1854D84FBF5C}" dt="2021-05-23T08:23:01.098" v="144"/>
          <pc:sldLayoutMkLst>
            <pc:docMk/>
            <pc:sldMasterMk cId="3501035955" sldId="2147483763"/>
            <pc:sldLayoutMk cId="3937334191" sldId="2147483773"/>
          </pc:sldLayoutMkLst>
        </pc:sldLayoutChg>
        <pc:sldLayoutChg chg="add del mod replId">
          <pc:chgData name="KANCHAN BHARTI" userId="S::kanchan.bharti@iitg.ac.in::d15d16a3-9cf5-441d-aca9-cede317841ac" providerId="AD" clId="Web-{8DF1A8C7-D128-4466-8100-1854D84FBF5C}" dt="2021-05-23T08:23:01.098" v="144"/>
          <pc:sldLayoutMkLst>
            <pc:docMk/>
            <pc:sldMasterMk cId="3501035955" sldId="2147483763"/>
            <pc:sldLayoutMk cId="1888581662" sldId="2147483774"/>
          </pc:sldLayoutMkLst>
        </pc:sldLayoutChg>
      </pc:sldMasterChg>
      <pc:sldMasterChg chg="add del addSldLayout delSldLayout modSldLayout">
        <pc:chgData name="KANCHAN BHARTI" userId="S::kanchan.bharti@iitg.ac.in::d15d16a3-9cf5-441d-aca9-cede317841ac" providerId="AD" clId="Web-{8DF1A8C7-D128-4466-8100-1854D84FBF5C}" dt="2021-05-23T08:26:44.493" v="179"/>
        <pc:sldMasterMkLst>
          <pc:docMk/>
          <pc:sldMasterMk cId="719635845" sldId="2147483775"/>
        </pc:sldMasterMkLst>
        <pc:sldLayoutChg chg="add del mod replId">
          <pc:chgData name="KANCHAN BHARTI" userId="S::kanchan.bharti@iitg.ac.in::d15d16a3-9cf5-441d-aca9-cede317841ac" providerId="AD" clId="Web-{8DF1A8C7-D128-4466-8100-1854D84FBF5C}" dt="2021-05-23T08:26:44.493" v="179"/>
          <pc:sldLayoutMkLst>
            <pc:docMk/>
            <pc:sldMasterMk cId="719635845" sldId="2147483775"/>
            <pc:sldLayoutMk cId="4016184451" sldId="2147483776"/>
          </pc:sldLayoutMkLst>
        </pc:sldLayoutChg>
        <pc:sldLayoutChg chg="add del mod replId">
          <pc:chgData name="KANCHAN BHARTI" userId="S::kanchan.bharti@iitg.ac.in::d15d16a3-9cf5-441d-aca9-cede317841ac" providerId="AD" clId="Web-{8DF1A8C7-D128-4466-8100-1854D84FBF5C}" dt="2021-05-23T08:26:44.493" v="179"/>
          <pc:sldLayoutMkLst>
            <pc:docMk/>
            <pc:sldMasterMk cId="719635845" sldId="2147483775"/>
            <pc:sldLayoutMk cId="934591190" sldId="2147483777"/>
          </pc:sldLayoutMkLst>
        </pc:sldLayoutChg>
        <pc:sldLayoutChg chg="add del mod replId">
          <pc:chgData name="KANCHAN BHARTI" userId="S::kanchan.bharti@iitg.ac.in::d15d16a3-9cf5-441d-aca9-cede317841ac" providerId="AD" clId="Web-{8DF1A8C7-D128-4466-8100-1854D84FBF5C}" dt="2021-05-23T08:26:44.493" v="179"/>
          <pc:sldLayoutMkLst>
            <pc:docMk/>
            <pc:sldMasterMk cId="719635845" sldId="2147483775"/>
            <pc:sldLayoutMk cId="352775973" sldId="2147483778"/>
          </pc:sldLayoutMkLst>
        </pc:sldLayoutChg>
        <pc:sldLayoutChg chg="add del mod replId">
          <pc:chgData name="KANCHAN BHARTI" userId="S::kanchan.bharti@iitg.ac.in::d15d16a3-9cf5-441d-aca9-cede317841ac" providerId="AD" clId="Web-{8DF1A8C7-D128-4466-8100-1854D84FBF5C}" dt="2021-05-23T08:26:44.493" v="179"/>
          <pc:sldLayoutMkLst>
            <pc:docMk/>
            <pc:sldMasterMk cId="719635845" sldId="2147483775"/>
            <pc:sldLayoutMk cId="1183106616" sldId="2147483779"/>
          </pc:sldLayoutMkLst>
        </pc:sldLayoutChg>
        <pc:sldLayoutChg chg="add del mod replId">
          <pc:chgData name="KANCHAN BHARTI" userId="S::kanchan.bharti@iitg.ac.in::d15d16a3-9cf5-441d-aca9-cede317841ac" providerId="AD" clId="Web-{8DF1A8C7-D128-4466-8100-1854D84FBF5C}" dt="2021-05-23T08:26:44.493" v="179"/>
          <pc:sldLayoutMkLst>
            <pc:docMk/>
            <pc:sldMasterMk cId="719635845" sldId="2147483775"/>
            <pc:sldLayoutMk cId="1658016211" sldId="2147483780"/>
          </pc:sldLayoutMkLst>
        </pc:sldLayoutChg>
        <pc:sldLayoutChg chg="add del mod replId">
          <pc:chgData name="KANCHAN BHARTI" userId="S::kanchan.bharti@iitg.ac.in::d15d16a3-9cf5-441d-aca9-cede317841ac" providerId="AD" clId="Web-{8DF1A8C7-D128-4466-8100-1854D84FBF5C}" dt="2021-05-23T08:26:44.493" v="179"/>
          <pc:sldLayoutMkLst>
            <pc:docMk/>
            <pc:sldMasterMk cId="719635845" sldId="2147483775"/>
            <pc:sldLayoutMk cId="939309761" sldId="2147483781"/>
          </pc:sldLayoutMkLst>
        </pc:sldLayoutChg>
        <pc:sldLayoutChg chg="add del mod replId">
          <pc:chgData name="KANCHAN BHARTI" userId="S::kanchan.bharti@iitg.ac.in::d15d16a3-9cf5-441d-aca9-cede317841ac" providerId="AD" clId="Web-{8DF1A8C7-D128-4466-8100-1854D84FBF5C}" dt="2021-05-23T08:26:44.493" v="179"/>
          <pc:sldLayoutMkLst>
            <pc:docMk/>
            <pc:sldMasterMk cId="719635845" sldId="2147483775"/>
            <pc:sldLayoutMk cId="3619824059" sldId="2147483782"/>
          </pc:sldLayoutMkLst>
        </pc:sldLayoutChg>
        <pc:sldLayoutChg chg="add del mod replId">
          <pc:chgData name="KANCHAN BHARTI" userId="S::kanchan.bharti@iitg.ac.in::d15d16a3-9cf5-441d-aca9-cede317841ac" providerId="AD" clId="Web-{8DF1A8C7-D128-4466-8100-1854D84FBF5C}" dt="2021-05-23T08:26:44.493" v="179"/>
          <pc:sldLayoutMkLst>
            <pc:docMk/>
            <pc:sldMasterMk cId="719635845" sldId="2147483775"/>
            <pc:sldLayoutMk cId="854467410" sldId="2147483783"/>
          </pc:sldLayoutMkLst>
        </pc:sldLayoutChg>
        <pc:sldLayoutChg chg="add del mod replId">
          <pc:chgData name="KANCHAN BHARTI" userId="S::kanchan.bharti@iitg.ac.in::d15d16a3-9cf5-441d-aca9-cede317841ac" providerId="AD" clId="Web-{8DF1A8C7-D128-4466-8100-1854D84FBF5C}" dt="2021-05-23T08:26:44.493" v="179"/>
          <pc:sldLayoutMkLst>
            <pc:docMk/>
            <pc:sldMasterMk cId="719635845" sldId="2147483775"/>
            <pc:sldLayoutMk cId="2575954587" sldId="2147483784"/>
          </pc:sldLayoutMkLst>
        </pc:sldLayoutChg>
        <pc:sldLayoutChg chg="add del mod replId">
          <pc:chgData name="KANCHAN BHARTI" userId="S::kanchan.bharti@iitg.ac.in::d15d16a3-9cf5-441d-aca9-cede317841ac" providerId="AD" clId="Web-{8DF1A8C7-D128-4466-8100-1854D84FBF5C}" dt="2021-05-23T08:26:44.493" v="179"/>
          <pc:sldLayoutMkLst>
            <pc:docMk/>
            <pc:sldMasterMk cId="719635845" sldId="2147483775"/>
            <pc:sldLayoutMk cId="2064245904" sldId="2147483785"/>
          </pc:sldLayoutMkLst>
        </pc:sldLayoutChg>
        <pc:sldLayoutChg chg="add del mod replId">
          <pc:chgData name="KANCHAN BHARTI" userId="S::kanchan.bharti@iitg.ac.in::d15d16a3-9cf5-441d-aca9-cede317841ac" providerId="AD" clId="Web-{8DF1A8C7-D128-4466-8100-1854D84FBF5C}" dt="2021-05-23T08:26:44.493" v="179"/>
          <pc:sldLayoutMkLst>
            <pc:docMk/>
            <pc:sldMasterMk cId="719635845" sldId="2147483775"/>
            <pc:sldLayoutMk cId="767824444" sldId="2147483786"/>
          </pc:sldLayoutMkLst>
        </pc:sldLayoutChg>
      </pc:sldMasterChg>
      <pc:sldMasterChg chg="add del addSldLayout delSldLayout modSldLayout">
        <pc:chgData name="KANCHAN BHARTI" userId="S::kanchan.bharti@iitg.ac.in::d15d16a3-9cf5-441d-aca9-cede317841ac" providerId="AD" clId="Web-{8DF1A8C7-D128-4466-8100-1854D84FBF5C}" dt="2021-05-23T08:26:57.196" v="180"/>
        <pc:sldMasterMkLst>
          <pc:docMk/>
          <pc:sldMasterMk cId="2285348183" sldId="2147483787"/>
        </pc:sldMasterMkLst>
        <pc:sldLayoutChg chg="add del mod replId">
          <pc:chgData name="KANCHAN BHARTI" userId="S::kanchan.bharti@iitg.ac.in::d15d16a3-9cf5-441d-aca9-cede317841ac" providerId="AD" clId="Web-{8DF1A8C7-D128-4466-8100-1854D84FBF5C}" dt="2021-05-23T08:26:57.196" v="180"/>
          <pc:sldLayoutMkLst>
            <pc:docMk/>
            <pc:sldMasterMk cId="2285348183" sldId="2147483787"/>
            <pc:sldLayoutMk cId="2876918575" sldId="2147483788"/>
          </pc:sldLayoutMkLst>
        </pc:sldLayoutChg>
        <pc:sldLayoutChg chg="add del mod replId">
          <pc:chgData name="KANCHAN BHARTI" userId="S::kanchan.bharti@iitg.ac.in::d15d16a3-9cf5-441d-aca9-cede317841ac" providerId="AD" clId="Web-{8DF1A8C7-D128-4466-8100-1854D84FBF5C}" dt="2021-05-23T08:26:57.196" v="180"/>
          <pc:sldLayoutMkLst>
            <pc:docMk/>
            <pc:sldMasterMk cId="2285348183" sldId="2147483787"/>
            <pc:sldLayoutMk cId="839183958" sldId="2147483789"/>
          </pc:sldLayoutMkLst>
        </pc:sldLayoutChg>
        <pc:sldLayoutChg chg="add del mod replId">
          <pc:chgData name="KANCHAN BHARTI" userId="S::kanchan.bharti@iitg.ac.in::d15d16a3-9cf5-441d-aca9-cede317841ac" providerId="AD" clId="Web-{8DF1A8C7-D128-4466-8100-1854D84FBF5C}" dt="2021-05-23T08:26:57.196" v="180"/>
          <pc:sldLayoutMkLst>
            <pc:docMk/>
            <pc:sldMasterMk cId="2285348183" sldId="2147483787"/>
            <pc:sldLayoutMk cId="679044695" sldId="2147483790"/>
          </pc:sldLayoutMkLst>
        </pc:sldLayoutChg>
        <pc:sldLayoutChg chg="add del mod replId">
          <pc:chgData name="KANCHAN BHARTI" userId="S::kanchan.bharti@iitg.ac.in::d15d16a3-9cf5-441d-aca9-cede317841ac" providerId="AD" clId="Web-{8DF1A8C7-D128-4466-8100-1854D84FBF5C}" dt="2021-05-23T08:26:57.196" v="180"/>
          <pc:sldLayoutMkLst>
            <pc:docMk/>
            <pc:sldMasterMk cId="2285348183" sldId="2147483787"/>
            <pc:sldLayoutMk cId="585796458" sldId="2147483791"/>
          </pc:sldLayoutMkLst>
        </pc:sldLayoutChg>
        <pc:sldLayoutChg chg="add del mod replId">
          <pc:chgData name="KANCHAN BHARTI" userId="S::kanchan.bharti@iitg.ac.in::d15d16a3-9cf5-441d-aca9-cede317841ac" providerId="AD" clId="Web-{8DF1A8C7-D128-4466-8100-1854D84FBF5C}" dt="2021-05-23T08:26:57.196" v="180"/>
          <pc:sldLayoutMkLst>
            <pc:docMk/>
            <pc:sldMasterMk cId="2285348183" sldId="2147483787"/>
            <pc:sldLayoutMk cId="208102209" sldId="2147483792"/>
          </pc:sldLayoutMkLst>
        </pc:sldLayoutChg>
        <pc:sldLayoutChg chg="add del mod replId">
          <pc:chgData name="KANCHAN BHARTI" userId="S::kanchan.bharti@iitg.ac.in::d15d16a3-9cf5-441d-aca9-cede317841ac" providerId="AD" clId="Web-{8DF1A8C7-D128-4466-8100-1854D84FBF5C}" dt="2021-05-23T08:26:57.196" v="180"/>
          <pc:sldLayoutMkLst>
            <pc:docMk/>
            <pc:sldMasterMk cId="2285348183" sldId="2147483787"/>
            <pc:sldLayoutMk cId="3443263785" sldId="2147483793"/>
          </pc:sldLayoutMkLst>
        </pc:sldLayoutChg>
        <pc:sldLayoutChg chg="add del mod replId">
          <pc:chgData name="KANCHAN BHARTI" userId="S::kanchan.bharti@iitg.ac.in::d15d16a3-9cf5-441d-aca9-cede317841ac" providerId="AD" clId="Web-{8DF1A8C7-D128-4466-8100-1854D84FBF5C}" dt="2021-05-23T08:26:57.196" v="180"/>
          <pc:sldLayoutMkLst>
            <pc:docMk/>
            <pc:sldMasterMk cId="2285348183" sldId="2147483787"/>
            <pc:sldLayoutMk cId="1329222284" sldId="2147483794"/>
          </pc:sldLayoutMkLst>
        </pc:sldLayoutChg>
        <pc:sldLayoutChg chg="add del mod replId">
          <pc:chgData name="KANCHAN BHARTI" userId="S::kanchan.bharti@iitg.ac.in::d15d16a3-9cf5-441d-aca9-cede317841ac" providerId="AD" clId="Web-{8DF1A8C7-D128-4466-8100-1854D84FBF5C}" dt="2021-05-23T08:26:57.196" v="180"/>
          <pc:sldLayoutMkLst>
            <pc:docMk/>
            <pc:sldMasterMk cId="2285348183" sldId="2147483787"/>
            <pc:sldLayoutMk cId="386816090" sldId="2147483795"/>
          </pc:sldLayoutMkLst>
        </pc:sldLayoutChg>
        <pc:sldLayoutChg chg="add del mod replId">
          <pc:chgData name="KANCHAN BHARTI" userId="S::kanchan.bharti@iitg.ac.in::d15d16a3-9cf5-441d-aca9-cede317841ac" providerId="AD" clId="Web-{8DF1A8C7-D128-4466-8100-1854D84FBF5C}" dt="2021-05-23T08:26:57.196" v="180"/>
          <pc:sldLayoutMkLst>
            <pc:docMk/>
            <pc:sldMasterMk cId="2285348183" sldId="2147483787"/>
            <pc:sldLayoutMk cId="3924511526" sldId="2147483796"/>
          </pc:sldLayoutMkLst>
        </pc:sldLayoutChg>
        <pc:sldLayoutChg chg="add del mod replId">
          <pc:chgData name="KANCHAN BHARTI" userId="S::kanchan.bharti@iitg.ac.in::d15d16a3-9cf5-441d-aca9-cede317841ac" providerId="AD" clId="Web-{8DF1A8C7-D128-4466-8100-1854D84FBF5C}" dt="2021-05-23T08:26:57.196" v="180"/>
          <pc:sldLayoutMkLst>
            <pc:docMk/>
            <pc:sldMasterMk cId="2285348183" sldId="2147483787"/>
            <pc:sldLayoutMk cId="2607810741" sldId="2147483797"/>
          </pc:sldLayoutMkLst>
        </pc:sldLayoutChg>
        <pc:sldLayoutChg chg="add del mod replId">
          <pc:chgData name="KANCHAN BHARTI" userId="S::kanchan.bharti@iitg.ac.in::d15d16a3-9cf5-441d-aca9-cede317841ac" providerId="AD" clId="Web-{8DF1A8C7-D128-4466-8100-1854D84FBF5C}" dt="2021-05-23T08:26:57.196" v="180"/>
          <pc:sldLayoutMkLst>
            <pc:docMk/>
            <pc:sldMasterMk cId="2285348183" sldId="2147483787"/>
            <pc:sldLayoutMk cId="1339958414" sldId="2147483798"/>
          </pc:sldLayoutMkLst>
        </pc:sldLayoutChg>
      </pc:sldMasterChg>
      <pc:sldMasterChg chg="add del addSldLayout delSldLayout modSldLayout">
        <pc:chgData name="KANCHAN BHARTI" userId="S::kanchan.bharti@iitg.ac.in::d15d16a3-9cf5-441d-aca9-cede317841ac" providerId="AD" clId="Web-{8DF1A8C7-D128-4466-8100-1854D84FBF5C}" dt="2021-05-23T08:42:42.087" v="318"/>
        <pc:sldMasterMkLst>
          <pc:docMk/>
          <pc:sldMasterMk cId="1991936223" sldId="2147483799"/>
        </pc:sldMasterMkLst>
        <pc:sldLayoutChg chg="add del mod replId">
          <pc:chgData name="KANCHAN BHARTI" userId="S::kanchan.bharti@iitg.ac.in::d15d16a3-9cf5-441d-aca9-cede317841ac" providerId="AD" clId="Web-{8DF1A8C7-D128-4466-8100-1854D84FBF5C}" dt="2021-05-23T08:42:42.087" v="318"/>
          <pc:sldLayoutMkLst>
            <pc:docMk/>
            <pc:sldMasterMk cId="1991936223" sldId="2147483799"/>
            <pc:sldLayoutMk cId="1457260848" sldId="2147483800"/>
          </pc:sldLayoutMkLst>
        </pc:sldLayoutChg>
        <pc:sldLayoutChg chg="add del mod replId">
          <pc:chgData name="KANCHAN BHARTI" userId="S::kanchan.bharti@iitg.ac.in::d15d16a3-9cf5-441d-aca9-cede317841ac" providerId="AD" clId="Web-{8DF1A8C7-D128-4466-8100-1854D84FBF5C}" dt="2021-05-23T08:42:42.087" v="318"/>
          <pc:sldLayoutMkLst>
            <pc:docMk/>
            <pc:sldMasterMk cId="1991936223" sldId="2147483799"/>
            <pc:sldLayoutMk cId="3466636303" sldId="2147483801"/>
          </pc:sldLayoutMkLst>
        </pc:sldLayoutChg>
        <pc:sldLayoutChg chg="add del mod replId">
          <pc:chgData name="KANCHAN BHARTI" userId="S::kanchan.bharti@iitg.ac.in::d15d16a3-9cf5-441d-aca9-cede317841ac" providerId="AD" clId="Web-{8DF1A8C7-D128-4466-8100-1854D84FBF5C}" dt="2021-05-23T08:42:42.087" v="318"/>
          <pc:sldLayoutMkLst>
            <pc:docMk/>
            <pc:sldMasterMk cId="1991936223" sldId="2147483799"/>
            <pc:sldLayoutMk cId="3076745046" sldId="2147483802"/>
          </pc:sldLayoutMkLst>
        </pc:sldLayoutChg>
        <pc:sldLayoutChg chg="add del mod replId">
          <pc:chgData name="KANCHAN BHARTI" userId="S::kanchan.bharti@iitg.ac.in::d15d16a3-9cf5-441d-aca9-cede317841ac" providerId="AD" clId="Web-{8DF1A8C7-D128-4466-8100-1854D84FBF5C}" dt="2021-05-23T08:42:42.087" v="318"/>
          <pc:sldLayoutMkLst>
            <pc:docMk/>
            <pc:sldMasterMk cId="1991936223" sldId="2147483799"/>
            <pc:sldLayoutMk cId="1508860693" sldId="2147483803"/>
          </pc:sldLayoutMkLst>
        </pc:sldLayoutChg>
        <pc:sldLayoutChg chg="add del mod replId">
          <pc:chgData name="KANCHAN BHARTI" userId="S::kanchan.bharti@iitg.ac.in::d15d16a3-9cf5-441d-aca9-cede317841ac" providerId="AD" clId="Web-{8DF1A8C7-D128-4466-8100-1854D84FBF5C}" dt="2021-05-23T08:42:42.087" v="318"/>
          <pc:sldLayoutMkLst>
            <pc:docMk/>
            <pc:sldMasterMk cId="1991936223" sldId="2147483799"/>
            <pc:sldLayoutMk cId="2293431491" sldId="2147483804"/>
          </pc:sldLayoutMkLst>
        </pc:sldLayoutChg>
        <pc:sldLayoutChg chg="add del mod replId">
          <pc:chgData name="KANCHAN BHARTI" userId="S::kanchan.bharti@iitg.ac.in::d15d16a3-9cf5-441d-aca9-cede317841ac" providerId="AD" clId="Web-{8DF1A8C7-D128-4466-8100-1854D84FBF5C}" dt="2021-05-23T08:42:42.087" v="318"/>
          <pc:sldLayoutMkLst>
            <pc:docMk/>
            <pc:sldMasterMk cId="1991936223" sldId="2147483799"/>
            <pc:sldLayoutMk cId="817994522" sldId="2147483805"/>
          </pc:sldLayoutMkLst>
        </pc:sldLayoutChg>
        <pc:sldLayoutChg chg="add del mod replId">
          <pc:chgData name="KANCHAN BHARTI" userId="S::kanchan.bharti@iitg.ac.in::d15d16a3-9cf5-441d-aca9-cede317841ac" providerId="AD" clId="Web-{8DF1A8C7-D128-4466-8100-1854D84FBF5C}" dt="2021-05-23T08:42:42.087" v="318"/>
          <pc:sldLayoutMkLst>
            <pc:docMk/>
            <pc:sldMasterMk cId="1991936223" sldId="2147483799"/>
            <pc:sldLayoutMk cId="3517264330" sldId="2147483806"/>
          </pc:sldLayoutMkLst>
        </pc:sldLayoutChg>
        <pc:sldLayoutChg chg="add del mod replId">
          <pc:chgData name="KANCHAN BHARTI" userId="S::kanchan.bharti@iitg.ac.in::d15d16a3-9cf5-441d-aca9-cede317841ac" providerId="AD" clId="Web-{8DF1A8C7-D128-4466-8100-1854D84FBF5C}" dt="2021-05-23T08:42:42.087" v="318"/>
          <pc:sldLayoutMkLst>
            <pc:docMk/>
            <pc:sldMasterMk cId="1991936223" sldId="2147483799"/>
            <pc:sldLayoutMk cId="3613383831" sldId="2147483807"/>
          </pc:sldLayoutMkLst>
        </pc:sldLayoutChg>
        <pc:sldLayoutChg chg="add del mod replId">
          <pc:chgData name="KANCHAN BHARTI" userId="S::kanchan.bharti@iitg.ac.in::d15d16a3-9cf5-441d-aca9-cede317841ac" providerId="AD" clId="Web-{8DF1A8C7-D128-4466-8100-1854D84FBF5C}" dt="2021-05-23T08:42:42.087" v="318"/>
          <pc:sldLayoutMkLst>
            <pc:docMk/>
            <pc:sldMasterMk cId="1991936223" sldId="2147483799"/>
            <pc:sldLayoutMk cId="1290589606" sldId="2147483808"/>
          </pc:sldLayoutMkLst>
        </pc:sldLayoutChg>
        <pc:sldLayoutChg chg="add del mod replId">
          <pc:chgData name="KANCHAN BHARTI" userId="S::kanchan.bharti@iitg.ac.in::d15d16a3-9cf5-441d-aca9-cede317841ac" providerId="AD" clId="Web-{8DF1A8C7-D128-4466-8100-1854D84FBF5C}" dt="2021-05-23T08:42:42.087" v="318"/>
          <pc:sldLayoutMkLst>
            <pc:docMk/>
            <pc:sldMasterMk cId="1991936223" sldId="2147483799"/>
            <pc:sldLayoutMk cId="1197471924" sldId="2147483809"/>
          </pc:sldLayoutMkLst>
        </pc:sldLayoutChg>
        <pc:sldLayoutChg chg="add del mod replId">
          <pc:chgData name="KANCHAN BHARTI" userId="S::kanchan.bharti@iitg.ac.in::d15d16a3-9cf5-441d-aca9-cede317841ac" providerId="AD" clId="Web-{8DF1A8C7-D128-4466-8100-1854D84FBF5C}" dt="2021-05-23T08:42:42.087" v="318"/>
          <pc:sldLayoutMkLst>
            <pc:docMk/>
            <pc:sldMasterMk cId="1991936223" sldId="2147483799"/>
            <pc:sldLayoutMk cId="3710053314" sldId="2147483810"/>
          </pc:sldLayoutMkLst>
        </pc:sldLayoutChg>
      </pc:sldMasterChg>
      <pc:sldMasterChg chg="add del addSldLayout delSldLayout modSldLayout">
        <pc:chgData name="KANCHAN BHARTI" userId="S::kanchan.bharti@iitg.ac.in::d15d16a3-9cf5-441d-aca9-cede317841ac" providerId="AD" clId="Web-{8DF1A8C7-D128-4466-8100-1854D84FBF5C}" dt="2021-05-23T08:43:11.515" v="321"/>
        <pc:sldMasterMkLst>
          <pc:docMk/>
          <pc:sldMasterMk cId="633725386" sldId="2147483811"/>
        </pc:sldMasterMkLst>
        <pc:sldLayoutChg chg="add del mod replId">
          <pc:chgData name="KANCHAN BHARTI" userId="S::kanchan.bharti@iitg.ac.in::d15d16a3-9cf5-441d-aca9-cede317841ac" providerId="AD" clId="Web-{8DF1A8C7-D128-4466-8100-1854D84FBF5C}" dt="2021-05-23T08:43:11.515" v="321"/>
          <pc:sldLayoutMkLst>
            <pc:docMk/>
            <pc:sldMasterMk cId="633725386" sldId="2147483811"/>
            <pc:sldLayoutMk cId="3824367481" sldId="2147483812"/>
          </pc:sldLayoutMkLst>
        </pc:sldLayoutChg>
        <pc:sldLayoutChg chg="add del mod replId">
          <pc:chgData name="KANCHAN BHARTI" userId="S::kanchan.bharti@iitg.ac.in::d15d16a3-9cf5-441d-aca9-cede317841ac" providerId="AD" clId="Web-{8DF1A8C7-D128-4466-8100-1854D84FBF5C}" dt="2021-05-23T08:43:11.515" v="321"/>
          <pc:sldLayoutMkLst>
            <pc:docMk/>
            <pc:sldMasterMk cId="633725386" sldId="2147483811"/>
            <pc:sldLayoutMk cId="2790365419" sldId="2147483813"/>
          </pc:sldLayoutMkLst>
        </pc:sldLayoutChg>
        <pc:sldLayoutChg chg="add del mod replId">
          <pc:chgData name="KANCHAN BHARTI" userId="S::kanchan.bharti@iitg.ac.in::d15d16a3-9cf5-441d-aca9-cede317841ac" providerId="AD" clId="Web-{8DF1A8C7-D128-4466-8100-1854D84FBF5C}" dt="2021-05-23T08:43:11.515" v="321"/>
          <pc:sldLayoutMkLst>
            <pc:docMk/>
            <pc:sldMasterMk cId="633725386" sldId="2147483811"/>
            <pc:sldLayoutMk cId="1322024505" sldId="2147483814"/>
          </pc:sldLayoutMkLst>
        </pc:sldLayoutChg>
        <pc:sldLayoutChg chg="add del mod replId">
          <pc:chgData name="KANCHAN BHARTI" userId="S::kanchan.bharti@iitg.ac.in::d15d16a3-9cf5-441d-aca9-cede317841ac" providerId="AD" clId="Web-{8DF1A8C7-D128-4466-8100-1854D84FBF5C}" dt="2021-05-23T08:43:11.515" v="321"/>
          <pc:sldLayoutMkLst>
            <pc:docMk/>
            <pc:sldMasterMk cId="633725386" sldId="2147483811"/>
            <pc:sldLayoutMk cId="978308169" sldId="2147483815"/>
          </pc:sldLayoutMkLst>
        </pc:sldLayoutChg>
        <pc:sldLayoutChg chg="add del mod replId">
          <pc:chgData name="KANCHAN BHARTI" userId="S::kanchan.bharti@iitg.ac.in::d15d16a3-9cf5-441d-aca9-cede317841ac" providerId="AD" clId="Web-{8DF1A8C7-D128-4466-8100-1854D84FBF5C}" dt="2021-05-23T08:43:11.515" v="321"/>
          <pc:sldLayoutMkLst>
            <pc:docMk/>
            <pc:sldMasterMk cId="633725386" sldId="2147483811"/>
            <pc:sldLayoutMk cId="1188374467" sldId="2147483816"/>
          </pc:sldLayoutMkLst>
        </pc:sldLayoutChg>
        <pc:sldLayoutChg chg="add del mod replId">
          <pc:chgData name="KANCHAN BHARTI" userId="S::kanchan.bharti@iitg.ac.in::d15d16a3-9cf5-441d-aca9-cede317841ac" providerId="AD" clId="Web-{8DF1A8C7-D128-4466-8100-1854D84FBF5C}" dt="2021-05-23T08:43:11.515" v="321"/>
          <pc:sldLayoutMkLst>
            <pc:docMk/>
            <pc:sldMasterMk cId="633725386" sldId="2147483811"/>
            <pc:sldLayoutMk cId="3321179625" sldId="2147483817"/>
          </pc:sldLayoutMkLst>
        </pc:sldLayoutChg>
        <pc:sldLayoutChg chg="add del mod replId">
          <pc:chgData name="KANCHAN BHARTI" userId="S::kanchan.bharti@iitg.ac.in::d15d16a3-9cf5-441d-aca9-cede317841ac" providerId="AD" clId="Web-{8DF1A8C7-D128-4466-8100-1854D84FBF5C}" dt="2021-05-23T08:43:11.515" v="321"/>
          <pc:sldLayoutMkLst>
            <pc:docMk/>
            <pc:sldMasterMk cId="633725386" sldId="2147483811"/>
            <pc:sldLayoutMk cId="901384377" sldId="2147483818"/>
          </pc:sldLayoutMkLst>
        </pc:sldLayoutChg>
        <pc:sldLayoutChg chg="add del mod replId">
          <pc:chgData name="KANCHAN BHARTI" userId="S::kanchan.bharti@iitg.ac.in::d15d16a3-9cf5-441d-aca9-cede317841ac" providerId="AD" clId="Web-{8DF1A8C7-D128-4466-8100-1854D84FBF5C}" dt="2021-05-23T08:43:11.515" v="321"/>
          <pc:sldLayoutMkLst>
            <pc:docMk/>
            <pc:sldMasterMk cId="633725386" sldId="2147483811"/>
            <pc:sldLayoutMk cId="3184373934" sldId="2147483819"/>
          </pc:sldLayoutMkLst>
        </pc:sldLayoutChg>
        <pc:sldLayoutChg chg="add del mod replId">
          <pc:chgData name="KANCHAN BHARTI" userId="S::kanchan.bharti@iitg.ac.in::d15d16a3-9cf5-441d-aca9-cede317841ac" providerId="AD" clId="Web-{8DF1A8C7-D128-4466-8100-1854D84FBF5C}" dt="2021-05-23T08:43:11.515" v="321"/>
          <pc:sldLayoutMkLst>
            <pc:docMk/>
            <pc:sldMasterMk cId="633725386" sldId="2147483811"/>
            <pc:sldLayoutMk cId="3334197707" sldId="2147483820"/>
          </pc:sldLayoutMkLst>
        </pc:sldLayoutChg>
        <pc:sldLayoutChg chg="add del mod replId">
          <pc:chgData name="KANCHAN BHARTI" userId="S::kanchan.bharti@iitg.ac.in::d15d16a3-9cf5-441d-aca9-cede317841ac" providerId="AD" clId="Web-{8DF1A8C7-D128-4466-8100-1854D84FBF5C}" dt="2021-05-23T08:43:11.515" v="321"/>
          <pc:sldLayoutMkLst>
            <pc:docMk/>
            <pc:sldMasterMk cId="633725386" sldId="2147483811"/>
            <pc:sldLayoutMk cId="669014502" sldId="2147483821"/>
          </pc:sldLayoutMkLst>
        </pc:sldLayoutChg>
        <pc:sldLayoutChg chg="add del mod replId">
          <pc:chgData name="KANCHAN BHARTI" userId="S::kanchan.bharti@iitg.ac.in::d15d16a3-9cf5-441d-aca9-cede317841ac" providerId="AD" clId="Web-{8DF1A8C7-D128-4466-8100-1854D84FBF5C}" dt="2021-05-23T08:43:11.515" v="321"/>
          <pc:sldLayoutMkLst>
            <pc:docMk/>
            <pc:sldMasterMk cId="633725386" sldId="2147483811"/>
            <pc:sldLayoutMk cId="3375366647" sldId="2147483822"/>
          </pc:sldLayoutMkLst>
        </pc:sldLayoutChg>
      </pc:sldMasterChg>
      <pc:sldMasterChg chg="add del addSldLayout delSldLayout modSldLayout">
        <pc:chgData name="KANCHAN BHARTI" userId="S::kanchan.bharti@iitg.ac.in::d15d16a3-9cf5-441d-aca9-cede317841ac" providerId="AD" clId="Web-{8DF1A8C7-D128-4466-8100-1854D84FBF5C}" dt="2021-05-23T08:43:05.546" v="320"/>
        <pc:sldMasterMkLst>
          <pc:docMk/>
          <pc:sldMasterMk cId="2991495703" sldId="2147483823"/>
        </pc:sldMasterMkLst>
        <pc:sldLayoutChg chg="add del mod replId">
          <pc:chgData name="KANCHAN BHARTI" userId="S::kanchan.bharti@iitg.ac.in::d15d16a3-9cf5-441d-aca9-cede317841ac" providerId="AD" clId="Web-{8DF1A8C7-D128-4466-8100-1854D84FBF5C}" dt="2021-05-23T08:43:05.546" v="320"/>
          <pc:sldLayoutMkLst>
            <pc:docMk/>
            <pc:sldMasterMk cId="2991495703" sldId="2147483823"/>
            <pc:sldLayoutMk cId="1040486755" sldId="2147483824"/>
          </pc:sldLayoutMkLst>
        </pc:sldLayoutChg>
        <pc:sldLayoutChg chg="add del mod replId">
          <pc:chgData name="KANCHAN BHARTI" userId="S::kanchan.bharti@iitg.ac.in::d15d16a3-9cf5-441d-aca9-cede317841ac" providerId="AD" clId="Web-{8DF1A8C7-D128-4466-8100-1854D84FBF5C}" dt="2021-05-23T08:43:05.546" v="320"/>
          <pc:sldLayoutMkLst>
            <pc:docMk/>
            <pc:sldMasterMk cId="2991495703" sldId="2147483823"/>
            <pc:sldLayoutMk cId="214434181" sldId="2147483825"/>
          </pc:sldLayoutMkLst>
        </pc:sldLayoutChg>
        <pc:sldLayoutChg chg="add del mod replId">
          <pc:chgData name="KANCHAN BHARTI" userId="S::kanchan.bharti@iitg.ac.in::d15d16a3-9cf5-441d-aca9-cede317841ac" providerId="AD" clId="Web-{8DF1A8C7-D128-4466-8100-1854D84FBF5C}" dt="2021-05-23T08:43:05.546" v="320"/>
          <pc:sldLayoutMkLst>
            <pc:docMk/>
            <pc:sldMasterMk cId="2991495703" sldId="2147483823"/>
            <pc:sldLayoutMk cId="2957363201" sldId="2147483826"/>
          </pc:sldLayoutMkLst>
        </pc:sldLayoutChg>
        <pc:sldLayoutChg chg="add del mod replId">
          <pc:chgData name="KANCHAN BHARTI" userId="S::kanchan.bharti@iitg.ac.in::d15d16a3-9cf5-441d-aca9-cede317841ac" providerId="AD" clId="Web-{8DF1A8C7-D128-4466-8100-1854D84FBF5C}" dt="2021-05-23T08:43:05.546" v="320"/>
          <pc:sldLayoutMkLst>
            <pc:docMk/>
            <pc:sldMasterMk cId="2991495703" sldId="2147483823"/>
            <pc:sldLayoutMk cId="186266026" sldId="2147483827"/>
          </pc:sldLayoutMkLst>
        </pc:sldLayoutChg>
        <pc:sldLayoutChg chg="add del mod replId">
          <pc:chgData name="KANCHAN BHARTI" userId="S::kanchan.bharti@iitg.ac.in::d15d16a3-9cf5-441d-aca9-cede317841ac" providerId="AD" clId="Web-{8DF1A8C7-D128-4466-8100-1854D84FBF5C}" dt="2021-05-23T08:43:05.546" v="320"/>
          <pc:sldLayoutMkLst>
            <pc:docMk/>
            <pc:sldMasterMk cId="2991495703" sldId="2147483823"/>
            <pc:sldLayoutMk cId="165109082" sldId="2147483828"/>
          </pc:sldLayoutMkLst>
        </pc:sldLayoutChg>
        <pc:sldLayoutChg chg="add del mod replId">
          <pc:chgData name="KANCHAN BHARTI" userId="S::kanchan.bharti@iitg.ac.in::d15d16a3-9cf5-441d-aca9-cede317841ac" providerId="AD" clId="Web-{8DF1A8C7-D128-4466-8100-1854D84FBF5C}" dt="2021-05-23T08:43:05.546" v="320"/>
          <pc:sldLayoutMkLst>
            <pc:docMk/>
            <pc:sldMasterMk cId="2991495703" sldId="2147483823"/>
            <pc:sldLayoutMk cId="1602289590" sldId="2147483829"/>
          </pc:sldLayoutMkLst>
        </pc:sldLayoutChg>
        <pc:sldLayoutChg chg="add del mod replId">
          <pc:chgData name="KANCHAN BHARTI" userId="S::kanchan.bharti@iitg.ac.in::d15d16a3-9cf5-441d-aca9-cede317841ac" providerId="AD" clId="Web-{8DF1A8C7-D128-4466-8100-1854D84FBF5C}" dt="2021-05-23T08:43:05.546" v="320"/>
          <pc:sldLayoutMkLst>
            <pc:docMk/>
            <pc:sldMasterMk cId="2991495703" sldId="2147483823"/>
            <pc:sldLayoutMk cId="1940931486" sldId="2147483830"/>
          </pc:sldLayoutMkLst>
        </pc:sldLayoutChg>
        <pc:sldLayoutChg chg="add del mod replId">
          <pc:chgData name="KANCHAN BHARTI" userId="S::kanchan.bharti@iitg.ac.in::d15d16a3-9cf5-441d-aca9-cede317841ac" providerId="AD" clId="Web-{8DF1A8C7-D128-4466-8100-1854D84FBF5C}" dt="2021-05-23T08:43:05.546" v="320"/>
          <pc:sldLayoutMkLst>
            <pc:docMk/>
            <pc:sldMasterMk cId="2991495703" sldId="2147483823"/>
            <pc:sldLayoutMk cId="1768571158" sldId="2147483831"/>
          </pc:sldLayoutMkLst>
        </pc:sldLayoutChg>
        <pc:sldLayoutChg chg="add del mod replId">
          <pc:chgData name="KANCHAN BHARTI" userId="S::kanchan.bharti@iitg.ac.in::d15d16a3-9cf5-441d-aca9-cede317841ac" providerId="AD" clId="Web-{8DF1A8C7-D128-4466-8100-1854D84FBF5C}" dt="2021-05-23T08:43:05.546" v="320"/>
          <pc:sldLayoutMkLst>
            <pc:docMk/>
            <pc:sldMasterMk cId="2991495703" sldId="2147483823"/>
            <pc:sldLayoutMk cId="4190664204" sldId="2147483832"/>
          </pc:sldLayoutMkLst>
        </pc:sldLayoutChg>
        <pc:sldLayoutChg chg="add del mod replId">
          <pc:chgData name="KANCHAN BHARTI" userId="S::kanchan.bharti@iitg.ac.in::d15d16a3-9cf5-441d-aca9-cede317841ac" providerId="AD" clId="Web-{8DF1A8C7-D128-4466-8100-1854D84FBF5C}" dt="2021-05-23T08:43:05.546" v="320"/>
          <pc:sldLayoutMkLst>
            <pc:docMk/>
            <pc:sldMasterMk cId="2991495703" sldId="2147483823"/>
            <pc:sldLayoutMk cId="9563486" sldId="2147483833"/>
          </pc:sldLayoutMkLst>
        </pc:sldLayoutChg>
        <pc:sldLayoutChg chg="add del mod replId">
          <pc:chgData name="KANCHAN BHARTI" userId="S::kanchan.bharti@iitg.ac.in::d15d16a3-9cf5-441d-aca9-cede317841ac" providerId="AD" clId="Web-{8DF1A8C7-D128-4466-8100-1854D84FBF5C}" dt="2021-05-23T08:43:05.546" v="320"/>
          <pc:sldLayoutMkLst>
            <pc:docMk/>
            <pc:sldMasterMk cId="2991495703" sldId="2147483823"/>
            <pc:sldLayoutMk cId="490405117" sldId="2147483834"/>
          </pc:sldLayoutMkLst>
        </pc:sldLayoutChg>
      </pc:sldMasterChg>
      <pc:sldMasterChg chg="add addSldLayout modSldLayout">
        <pc:chgData name="KANCHAN BHARTI" userId="S::kanchan.bharti@iitg.ac.in::d15d16a3-9cf5-441d-aca9-cede317841ac" providerId="AD" clId="Web-{8DF1A8C7-D128-4466-8100-1854D84FBF5C}" dt="2021-05-23T08:43:11.515" v="321"/>
        <pc:sldMasterMkLst>
          <pc:docMk/>
          <pc:sldMasterMk cId="3134707208" sldId="2147483823"/>
        </pc:sldMasterMkLst>
        <pc:sldLayoutChg chg="add mod replId">
          <pc:chgData name="KANCHAN BHARTI" userId="S::kanchan.bharti@iitg.ac.in::d15d16a3-9cf5-441d-aca9-cede317841ac" providerId="AD" clId="Web-{8DF1A8C7-D128-4466-8100-1854D84FBF5C}" dt="2021-05-23T08:43:11.515" v="321"/>
          <pc:sldLayoutMkLst>
            <pc:docMk/>
            <pc:sldMasterMk cId="3134707208" sldId="2147483823"/>
            <pc:sldLayoutMk cId="2385096017" sldId="2147483824"/>
          </pc:sldLayoutMkLst>
        </pc:sldLayoutChg>
        <pc:sldLayoutChg chg="add mod replId">
          <pc:chgData name="KANCHAN BHARTI" userId="S::kanchan.bharti@iitg.ac.in::d15d16a3-9cf5-441d-aca9-cede317841ac" providerId="AD" clId="Web-{8DF1A8C7-D128-4466-8100-1854D84FBF5C}" dt="2021-05-23T08:43:11.515" v="321"/>
          <pc:sldLayoutMkLst>
            <pc:docMk/>
            <pc:sldMasterMk cId="3134707208" sldId="2147483823"/>
            <pc:sldLayoutMk cId="1146485200" sldId="2147483825"/>
          </pc:sldLayoutMkLst>
        </pc:sldLayoutChg>
        <pc:sldLayoutChg chg="add mod replId">
          <pc:chgData name="KANCHAN BHARTI" userId="S::kanchan.bharti@iitg.ac.in::d15d16a3-9cf5-441d-aca9-cede317841ac" providerId="AD" clId="Web-{8DF1A8C7-D128-4466-8100-1854D84FBF5C}" dt="2021-05-23T08:43:11.515" v="321"/>
          <pc:sldLayoutMkLst>
            <pc:docMk/>
            <pc:sldMasterMk cId="3134707208" sldId="2147483823"/>
            <pc:sldLayoutMk cId="219331243" sldId="2147483826"/>
          </pc:sldLayoutMkLst>
        </pc:sldLayoutChg>
        <pc:sldLayoutChg chg="add mod replId">
          <pc:chgData name="KANCHAN BHARTI" userId="S::kanchan.bharti@iitg.ac.in::d15d16a3-9cf5-441d-aca9-cede317841ac" providerId="AD" clId="Web-{8DF1A8C7-D128-4466-8100-1854D84FBF5C}" dt="2021-05-23T08:43:11.515" v="321"/>
          <pc:sldLayoutMkLst>
            <pc:docMk/>
            <pc:sldMasterMk cId="3134707208" sldId="2147483823"/>
            <pc:sldLayoutMk cId="1096843334" sldId="2147483827"/>
          </pc:sldLayoutMkLst>
        </pc:sldLayoutChg>
        <pc:sldLayoutChg chg="add mod replId">
          <pc:chgData name="KANCHAN BHARTI" userId="S::kanchan.bharti@iitg.ac.in::d15d16a3-9cf5-441d-aca9-cede317841ac" providerId="AD" clId="Web-{8DF1A8C7-D128-4466-8100-1854D84FBF5C}" dt="2021-05-23T08:43:11.515" v="321"/>
          <pc:sldLayoutMkLst>
            <pc:docMk/>
            <pc:sldMasterMk cId="3134707208" sldId="2147483823"/>
            <pc:sldLayoutMk cId="3638467495" sldId="2147483828"/>
          </pc:sldLayoutMkLst>
        </pc:sldLayoutChg>
        <pc:sldLayoutChg chg="add mod replId">
          <pc:chgData name="KANCHAN BHARTI" userId="S::kanchan.bharti@iitg.ac.in::d15d16a3-9cf5-441d-aca9-cede317841ac" providerId="AD" clId="Web-{8DF1A8C7-D128-4466-8100-1854D84FBF5C}" dt="2021-05-23T08:43:11.515" v="321"/>
          <pc:sldLayoutMkLst>
            <pc:docMk/>
            <pc:sldMasterMk cId="3134707208" sldId="2147483823"/>
            <pc:sldLayoutMk cId="1201215798" sldId="2147483829"/>
          </pc:sldLayoutMkLst>
        </pc:sldLayoutChg>
        <pc:sldLayoutChg chg="add mod replId">
          <pc:chgData name="KANCHAN BHARTI" userId="S::kanchan.bharti@iitg.ac.in::d15d16a3-9cf5-441d-aca9-cede317841ac" providerId="AD" clId="Web-{8DF1A8C7-D128-4466-8100-1854D84FBF5C}" dt="2021-05-23T08:43:11.515" v="321"/>
          <pc:sldLayoutMkLst>
            <pc:docMk/>
            <pc:sldMasterMk cId="3134707208" sldId="2147483823"/>
            <pc:sldLayoutMk cId="2328828938" sldId="2147483830"/>
          </pc:sldLayoutMkLst>
        </pc:sldLayoutChg>
        <pc:sldLayoutChg chg="add mod replId">
          <pc:chgData name="KANCHAN BHARTI" userId="S::kanchan.bharti@iitg.ac.in::d15d16a3-9cf5-441d-aca9-cede317841ac" providerId="AD" clId="Web-{8DF1A8C7-D128-4466-8100-1854D84FBF5C}" dt="2021-05-23T08:43:11.515" v="321"/>
          <pc:sldLayoutMkLst>
            <pc:docMk/>
            <pc:sldMasterMk cId="3134707208" sldId="2147483823"/>
            <pc:sldLayoutMk cId="251112809" sldId="2147483831"/>
          </pc:sldLayoutMkLst>
        </pc:sldLayoutChg>
        <pc:sldLayoutChg chg="add mod replId">
          <pc:chgData name="KANCHAN BHARTI" userId="S::kanchan.bharti@iitg.ac.in::d15d16a3-9cf5-441d-aca9-cede317841ac" providerId="AD" clId="Web-{8DF1A8C7-D128-4466-8100-1854D84FBF5C}" dt="2021-05-23T08:43:11.515" v="321"/>
          <pc:sldLayoutMkLst>
            <pc:docMk/>
            <pc:sldMasterMk cId="3134707208" sldId="2147483823"/>
            <pc:sldLayoutMk cId="562876907" sldId="2147483832"/>
          </pc:sldLayoutMkLst>
        </pc:sldLayoutChg>
        <pc:sldLayoutChg chg="add mod replId">
          <pc:chgData name="KANCHAN BHARTI" userId="S::kanchan.bharti@iitg.ac.in::d15d16a3-9cf5-441d-aca9-cede317841ac" providerId="AD" clId="Web-{8DF1A8C7-D128-4466-8100-1854D84FBF5C}" dt="2021-05-23T08:43:11.515" v="321"/>
          <pc:sldLayoutMkLst>
            <pc:docMk/>
            <pc:sldMasterMk cId="3134707208" sldId="2147483823"/>
            <pc:sldLayoutMk cId="2548156875" sldId="2147483833"/>
          </pc:sldLayoutMkLst>
        </pc:sldLayoutChg>
        <pc:sldLayoutChg chg="add mod replId">
          <pc:chgData name="KANCHAN BHARTI" userId="S::kanchan.bharti@iitg.ac.in::d15d16a3-9cf5-441d-aca9-cede317841ac" providerId="AD" clId="Web-{8DF1A8C7-D128-4466-8100-1854D84FBF5C}" dt="2021-05-23T08:43:11.515" v="321"/>
          <pc:sldLayoutMkLst>
            <pc:docMk/>
            <pc:sldMasterMk cId="3134707208" sldId="2147483823"/>
            <pc:sldLayoutMk cId="1667306073" sldId="2147483834"/>
          </pc:sldLayoutMkLst>
        </pc:sldLayoutChg>
      </pc:sldMasterChg>
      <pc:sldMasterChg chg="add addSldLayout modSldLayout">
        <pc:chgData name="KANCHAN BHARTI" userId="S::kanchan.bharti@iitg.ac.in::d15d16a3-9cf5-441d-aca9-cede317841ac" providerId="AD" clId="Web-{8DF1A8C7-D128-4466-8100-1854D84FBF5C}" dt="2021-05-23T08:43:05.546" v="320"/>
        <pc:sldMasterMkLst>
          <pc:docMk/>
          <pc:sldMasterMk cId="3116564634" sldId="2147483835"/>
        </pc:sldMasterMkLst>
        <pc:sldLayoutChg chg="add mod replId">
          <pc:chgData name="KANCHAN BHARTI" userId="S::kanchan.bharti@iitg.ac.in::d15d16a3-9cf5-441d-aca9-cede317841ac" providerId="AD" clId="Web-{8DF1A8C7-D128-4466-8100-1854D84FBF5C}" dt="2021-05-23T08:43:05.546" v="320"/>
          <pc:sldLayoutMkLst>
            <pc:docMk/>
            <pc:sldMasterMk cId="3116564634" sldId="2147483835"/>
            <pc:sldLayoutMk cId="4197237507" sldId="2147483836"/>
          </pc:sldLayoutMkLst>
        </pc:sldLayoutChg>
        <pc:sldLayoutChg chg="add mod replId">
          <pc:chgData name="KANCHAN BHARTI" userId="S::kanchan.bharti@iitg.ac.in::d15d16a3-9cf5-441d-aca9-cede317841ac" providerId="AD" clId="Web-{8DF1A8C7-D128-4466-8100-1854D84FBF5C}" dt="2021-05-23T08:43:05.546" v="320"/>
          <pc:sldLayoutMkLst>
            <pc:docMk/>
            <pc:sldMasterMk cId="3116564634" sldId="2147483835"/>
            <pc:sldLayoutMk cId="3725301215" sldId="2147483837"/>
          </pc:sldLayoutMkLst>
        </pc:sldLayoutChg>
        <pc:sldLayoutChg chg="add mod replId">
          <pc:chgData name="KANCHAN BHARTI" userId="S::kanchan.bharti@iitg.ac.in::d15d16a3-9cf5-441d-aca9-cede317841ac" providerId="AD" clId="Web-{8DF1A8C7-D128-4466-8100-1854D84FBF5C}" dt="2021-05-23T08:43:05.546" v="320"/>
          <pc:sldLayoutMkLst>
            <pc:docMk/>
            <pc:sldMasterMk cId="3116564634" sldId="2147483835"/>
            <pc:sldLayoutMk cId="1972463132" sldId="2147483838"/>
          </pc:sldLayoutMkLst>
        </pc:sldLayoutChg>
        <pc:sldLayoutChg chg="add mod replId">
          <pc:chgData name="KANCHAN BHARTI" userId="S::kanchan.bharti@iitg.ac.in::d15d16a3-9cf5-441d-aca9-cede317841ac" providerId="AD" clId="Web-{8DF1A8C7-D128-4466-8100-1854D84FBF5C}" dt="2021-05-23T08:43:05.546" v="320"/>
          <pc:sldLayoutMkLst>
            <pc:docMk/>
            <pc:sldMasterMk cId="3116564634" sldId="2147483835"/>
            <pc:sldLayoutMk cId="1202165888" sldId="2147483839"/>
          </pc:sldLayoutMkLst>
        </pc:sldLayoutChg>
        <pc:sldLayoutChg chg="add mod replId">
          <pc:chgData name="KANCHAN BHARTI" userId="S::kanchan.bharti@iitg.ac.in::d15d16a3-9cf5-441d-aca9-cede317841ac" providerId="AD" clId="Web-{8DF1A8C7-D128-4466-8100-1854D84FBF5C}" dt="2021-05-23T08:43:05.546" v="320"/>
          <pc:sldLayoutMkLst>
            <pc:docMk/>
            <pc:sldMasterMk cId="3116564634" sldId="2147483835"/>
            <pc:sldLayoutMk cId="3644730397" sldId="2147483840"/>
          </pc:sldLayoutMkLst>
        </pc:sldLayoutChg>
        <pc:sldLayoutChg chg="add mod replId">
          <pc:chgData name="KANCHAN BHARTI" userId="S::kanchan.bharti@iitg.ac.in::d15d16a3-9cf5-441d-aca9-cede317841ac" providerId="AD" clId="Web-{8DF1A8C7-D128-4466-8100-1854D84FBF5C}" dt="2021-05-23T08:43:05.546" v="320"/>
          <pc:sldLayoutMkLst>
            <pc:docMk/>
            <pc:sldMasterMk cId="3116564634" sldId="2147483835"/>
            <pc:sldLayoutMk cId="2410643829" sldId="2147483841"/>
          </pc:sldLayoutMkLst>
        </pc:sldLayoutChg>
        <pc:sldLayoutChg chg="add mod replId">
          <pc:chgData name="KANCHAN BHARTI" userId="S::kanchan.bharti@iitg.ac.in::d15d16a3-9cf5-441d-aca9-cede317841ac" providerId="AD" clId="Web-{8DF1A8C7-D128-4466-8100-1854D84FBF5C}" dt="2021-05-23T08:43:05.546" v="320"/>
          <pc:sldLayoutMkLst>
            <pc:docMk/>
            <pc:sldMasterMk cId="3116564634" sldId="2147483835"/>
            <pc:sldLayoutMk cId="1967385825" sldId="2147483842"/>
          </pc:sldLayoutMkLst>
        </pc:sldLayoutChg>
        <pc:sldLayoutChg chg="add mod replId">
          <pc:chgData name="KANCHAN BHARTI" userId="S::kanchan.bharti@iitg.ac.in::d15d16a3-9cf5-441d-aca9-cede317841ac" providerId="AD" clId="Web-{8DF1A8C7-D128-4466-8100-1854D84FBF5C}" dt="2021-05-23T08:43:05.546" v="320"/>
          <pc:sldLayoutMkLst>
            <pc:docMk/>
            <pc:sldMasterMk cId="3116564634" sldId="2147483835"/>
            <pc:sldLayoutMk cId="589686888" sldId="2147483843"/>
          </pc:sldLayoutMkLst>
        </pc:sldLayoutChg>
        <pc:sldLayoutChg chg="add mod replId">
          <pc:chgData name="KANCHAN BHARTI" userId="S::kanchan.bharti@iitg.ac.in::d15d16a3-9cf5-441d-aca9-cede317841ac" providerId="AD" clId="Web-{8DF1A8C7-D128-4466-8100-1854D84FBF5C}" dt="2021-05-23T08:43:05.546" v="320"/>
          <pc:sldLayoutMkLst>
            <pc:docMk/>
            <pc:sldMasterMk cId="3116564634" sldId="2147483835"/>
            <pc:sldLayoutMk cId="2656765524" sldId="2147483844"/>
          </pc:sldLayoutMkLst>
        </pc:sldLayoutChg>
        <pc:sldLayoutChg chg="add mod replId">
          <pc:chgData name="KANCHAN BHARTI" userId="S::kanchan.bharti@iitg.ac.in::d15d16a3-9cf5-441d-aca9-cede317841ac" providerId="AD" clId="Web-{8DF1A8C7-D128-4466-8100-1854D84FBF5C}" dt="2021-05-23T08:43:05.546" v="320"/>
          <pc:sldLayoutMkLst>
            <pc:docMk/>
            <pc:sldMasterMk cId="3116564634" sldId="2147483835"/>
            <pc:sldLayoutMk cId="3116692595" sldId="2147483845"/>
          </pc:sldLayoutMkLst>
        </pc:sldLayoutChg>
        <pc:sldLayoutChg chg="add mod replId">
          <pc:chgData name="KANCHAN BHARTI" userId="S::kanchan.bharti@iitg.ac.in::d15d16a3-9cf5-441d-aca9-cede317841ac" providerId="AD" clId="Web-{8DF1A8C7-D128-4466-8100-1854D84FBF5C}" dt="2021-05-23T08:43:05.546" v="320"/>
          <pc:sldLayoutMkLst>
            <pc:docMk/>
            <pc:sldMasterMk cId="3116564634" sldId="2147483835"/>
            <pc:sldLayoutMk cId="1895037475" sldId="2147483846"/>
          </pc:sldLayoutMkLst>
        </pc:sldLayoutChg>
      </pc:sldMasterChg>
    </pc:docChg>
  </pc:docChgLst>
  <pc:docChgLst>
    <pc:chgData name="RIA SINGH" userId="S::riasingh@iitg.ac.in::9bae2326-3022-425c-892a-cf635fbc9b63" providerId="AD" clId="Web-{0C8C69B0-8F2C-4054-AA03-53A946339665}"/>
    <pc:docChg chg="addSld delSld modSld sldOrd">
      <pc:chgData name="RIA SINGH" userId="S::riasingh@iitg.ac.in::9bae2326-3022-425c-892a-cf635fbc9b63" providerId="AD" clId="Web-{0C8C69B0-8F2C-4054-AA03-53A946339665}" dt="2021-05-23T10:55:53.974" v="637" actId="20577"/>
      <pc:docMkLst>
        <pc:docMk/>
      </pc:docMkLst>
      <pc:sldChg chg="modSp ord">
        <pc:chgData name="RIA SINGH" userId="S::riasingh@iitg.ac.in::9bae2326-3022-425c-892a-cf635fbc9b63" providerId="AD" clId="Web-{0C8C69B0-8F2C-4054-AA03-53A946339665}" dt="2021-05-23T10:29:13.912" v="389"/>
        <pc:sldMkLst>
          <pc:docMk/>
          <pc:sldMk cId="587026748" sldId="259"/>
        </pc:sldMkLst>
        <pc:spChg chg="mod">
          <ac:chgData name="RIA SINGH" userId="S::riasingh@iitg.ac.in::9bae2326-3022-425c-892a-cf635fbc9b63" providerId="AD" clId="Web-{0C8C69B0-8F2C-4054-AA03-53A946339665}" dt="2021-05-23T10:18:04.672" v="321" actId="1076"/>
          <ac:spMkLst>
            <pc:docMk/>
            <pc:sldMk cId="587026748" sldId="259"/>
            <ac:spMk id="2" creationId="{07B1A472-BC0A-4B5C-A613-73D1CC3B1EEA}"/>
          </ac:spMkLst>
        </pc:spChg>
        <pc:spChg chg="mod">
          <ac:chgData name="RIA SINGH" userId="S::riasingh@iitg.ac.in::9bae2326-3022-425c-892a-cf635fbc9b63" providerId="AD" clId="Web-{0C8C69B0-8F2C-4054-AA03-53A946339665}" dt="2021-05-23T10:18:15.266" v="322" actId="1076"/>
          <ac:spMkLst>
            <pc:docMk/>
            <pc:sldMk cId="587026748" sldId="259"/>
            <ac:spMk id="3" creationId="{E1B44A49-A047-4FDC-B0FE-4910A3F5DAA8}"/>
          </ac:spMkLst>
        </pc:spChg>
      </pc:sldChg>
      <pc:sldChg chg="addSp delSp modSp">
        <pc:chgData name="RIA SINGH" userId="S::riasingh@iitg.ac.in::9bae2326-3022-425c-892a-cf635fbc9b63" providerId="AD" clId="Web-{0C8C69B0-8F2C-4054-AA03-53A946339665}" dt="2021-05-23T09:48:35.421" v="18" actId="14100"/>
        <pc:sldMkLst>
          <pc:docMk/>
          <pc:sldMk cId="4246242662" sldId="260"/>
        </pc:sldMkLst>
        <pc:spChg chg="mod">
          <ac:chgData name="RIA SINGH" userId="S::riasingh@iitg.ac.in::9bae2326-3022-425c-892a-cf635fbc9b63" providerId="AD" clId="Web-{0C8C69B0-8F2C-4054-AA03-53A946339665}" dt="2021-05-23T09:48:35.421" v="18" actId="14100"/>
          <ac:spMkLst>
            <pc:docMk/>
            <pc:sldMk cId="4246242662" sldId="260"/>
            <ac:spMk id="2" creationId="{792DE839-9856-4C85-B086-AD3BB008B332}"/>
          </ac:spMkLst>
        </pc:spChg>
        <pc:spChg chg="add mod">
          <ac:chgData name="RIA SINGH" userId="S::riasingh@iitg.ac.in::9bae2326-3022-425c-892a-cf635fbc9b63" providerId="AD" clId="Web-{0C8C69B0-8F2C-4054-AA03-53A946339665}" dt="2021-05-23T09:48:01.218" v="17"/>
          <ac:spMkLst>
            <pc:docMk/>
            <pc:sldMk cId="4246242662" sldId="260"/>
            <ac:spMk id="6" creationId="{DAE0C619-D83A-4B98-9CBB-1CDD52515554}"/>
          </ac:spMkLst>
        </pc:spChg>
        <pc:picChg chg="del mod">
          <ac:chgData name="RIA SINGH" userId="S::riasingh@iitg.ac.in::9bae2326-3022-425c-892a-cf635fbc9b63" providerId="AD" clId="Web-{0C8C69B0-8F2C-4054-AA03-53A946339665}" dt="2021-05-23T09:48:01.218" v="17"/>
          <ac:picMkLst>
            <pc:docMk/>
            <pc:sldMk cId="4246242662" sldId="260"/>
            <ac:picMk id="4" creationId="{EFFBC1C0-B9DA-4F79-A783-833155B66CA2}"/>
          </ac:picMkLst>
        </pc:picChg>
      </pc:sldChg>
      <pc:sldChg chg="addSp delSp modSp mod setBg">
        <pc:chgData name="RIA SINGH" userId="S::riasingh@iitg.ac.in::9bae2326-3022-425c-892a-cf635fbc9b63" providerId="AD" clId="Web-{0C8C69B0-8F2C-4054-AA03-53A946339665}" dt="2021-05-23T09:56:15.706" v="117"/>
        <pc:sldMkLst>
          <pc:docMk/>
          <pc:sldMk cId="1895493618" sldId="261"/>
        </pc:sldMkLst>
        <pc:spChg chg="mod">
          <ac:chgData name="RIA SINGH" userId="S::riasingh@iitg.ac.in::9bae2326-3022-425c-892a-cf635fbc9b63" providerId="AD" clId="Web-{0C8C69B0-8F2C-4054-AA03-53A946339665}" dt="2021-05-23T09:51:10.563" v="71" actId="20577"/>
          <ac:spMkLst>
            <pc:docMk/>
            <pc:sldMk cId="1895493618" sldId="261"/>
            <ac:spMk id="2" creationId="{D71B028D-5133-4CA9-BDDD-478E38484C59}"/>
          </ac:spMkLst>
        </pc:spChg>
        <pc:spChg chg="del">
          <ac:chgData name="RIA SINGH" userId="S::riasingh@iitg.ac.in::9bae2326-3022-425c-892a-cf635fbc9b63" providerId="AD" clId="Web-{0C8C69B0-8F2C-4054-AA03-53A946339665}" dt="2021-05-23T09:47:04.842" v="2"/>
          <ac:spMkLst>
            <pc:docMk/>
            <pc:sldMk cId="1895493618" sldId="261"/>
            <ac:spMk id="3" creationId="{BD68C2CA-C9CB-4DCA-9FAC-FBC030867B7F}"/>
          </ac:spMkLst>
        </pc:spChg>
        <pc:spChg chg="del mod">
          <ac:chgData name="RIA SINGH" userId="S::riasingh@iitg.ac.in::9bae2326-3022-425c-892a-cf635fbc9b63" providerId="AD" clId="Web-{0C8C69B0-8F2C-4054-AA03-53A946339665}" dt="2021-05-23T09:51:26.423" v="75"/>
          <ac:spMkLst>
            <pc:docMk/>
            <pc:sldMk cId="1895493618" sldId="261"/>
            <ac:spMk id="4" creationId="{B09D2BC8-5716-433A-895A-D3B24D296DCA}"/>
          </ac:spMkLst>
        </pc:spChg>
        <pc:spChg chg="add">
          <ac:chgData name="RIA SINGH" userId="S::riasingh@iitg.ac.in::9bae2326-3022-425c-892a-cf635fbc9b63" providerId="AD" clId="Web-{0C8C69B0-8F2C-4054-AA03-53A946339665}" dt="2021-05-23T09:47:04.842" v="2"/>
          <ac:spMkLst>
            <pc:docMk/>
            <pc:sldMk cId="1895493618" sldId="261"/>
            <ac:spMk id="9" creationId="{1BB867FF-FC45-48F7-8104-F89BE54909F1}"/>
          </ac:spMkLst>
        </pc:spChg>
        <pc:spChg chg="add">
          <ac:chgData name="RIA SINGH" userId="S::riasingh@iitg.ac.in::9bae2326-3022-425c-892a-cf635fbc9b63" providerId="AD" clId="Web-{0C8C69B0-8F2C-4054-AA03-53A946339665}" dt="2021-05-23T09:47:04.842" v="2"/>
          <ac:spMkLst>
            <pc:docMk/>
            <pc:sldMk cId="1895493618" sldId="261"/>
            <ac:spMk id="11" creationId="{8BB56887-D0D5-4F0C-9E19-7247EB83C8B7}"/>
          </ac:spMkLst>
        </pc:spChg>
        <pc:spChg chg="add">
          <ac:chgData name="RIA SINGH" userId="S::riasingh@iitg.ac.in::9bae2326-3022-425c-892a-cf635fbc9b63" providerId="AD" clId="Web-{0C8C69B0-8F2C-4054-AA03-53A946339665}" dt="2021-05-23T09:47:04.842" v="2"/>
          <ac:spMkLst>
            <pc:docMk/>
            <pc:sldMk cId="1895493618" sldId="261"/>
            <ac:spMk id="13" creationId="{081E4A58-353D-44AE-B2FC-2A74E2E400F7}"/>
          </ac:spMkLst>
        </pc:spChg>
        <pc:spChg chg="del">
          <ac:chgData name="RIA SINGH" userId="S::riasingh@iitg.ac.in::9bae2326-3022-425c-892a-cf635fbc9b63" providerId="AD" clId="Web-{0C8C69B0-8F2C-4054-AA03-53A946339665}" dt="2021-05-23T09:52:28.204" v="76"/>
          <ac:spMkLst>
            <pc:docMk/>
            <pc:sldMk cId="1895493618" sldId="261"/>
            <ac:spMk id="20" creationId="{DA542B6D-E775-4832-91DC-2D20F857813A}"/>
          </ac:spMkLst>
        </pc:spChg>
        <pc:picChg chg="del">
          <ac:chgData name="RIA SINGH" userId="S::riasingh@iitg.ac.in::9bae2326-3022-425c-892a-cf635fbc9b63" providerId="AD" clId="Web-{0C8C69B0-8F2C-4054-AA03-53A946339665}" dt="2021-05-23T09:56:15.706" v="117"/>
          <ac:picMkLst>
            <pc:docMk/>
            <pc:sldMk cId="1895493618" sldId="261"/>
            <ac:picMk id="3" creationId="{F09F01A1-EE4A-4939-AFDD-3EC83DCDA184}"/>
          </ac:picMkLst>
        </pc:picChg>
        <pc:picChg chg="add del mod">
          <ac:chgData name="RIA SINGH" userId="S::riasingh@iitg.ac.in::9bae2326-3022-425c-892a-cf635fbc9b63" providerId="AD" clId="Web-{0C8C69B0-8F2C-4054-AA03-53A946339665}" dt="2021-05-23T09:49:20.609" v="29"/>
          <ac:picMkLst>
            <pc:docMk/>
            <pc:sldMk cId="1895493618" sldId="261"/>
            <ac:picMk id="5" creationId="{7C176727-9A2D-4AD7-960A-8F3A4A64F900}"/>
          </ac:picMkLst>
        </pc:picChg>
        <pc:picChg chg="add del mod">
          <ac:chgData name="RIA SINGH" userId="S::riasingh@iitg.ac.in::9bae2326-3022-425c-892a-cf635fbc9b63" providerId="AD" clId="Web-{0C8C69B0-8F2C-4054-AA03-53A946339665}" dt="2021-05-23T09:49:19.296" v="28"/>
          <ac:picMkLst>
            <pc:docMk/>
            <pc:sldMk cId="1895493618" sldId="261"/>
            <ac:picMk id="6" creationId="{FFDE050B-52A8-4457-B83F-E657F0F218FA}"/>
          </ac:picMkLst>
        </pc:picChg>
        <pc:picChg chg="add del mod">
          <ac:chgData name="RIA SINGH" userId="S::riasingh@iitg.ac.in::9bae2326-3022-425c-892a-cf635fbc9b63" providerId="AD" clId="Web-{0C8C69B0-8F2C-4054-AA03-53A946339665}" dt="2021-05-23T09:49:18.718" v="27"/>
          <ac:picMkLst>
            <pc:docMk/>
            <pc:sldMk cId="1895493618" sldId="261"/>
            <ac:picMk id="7" creationId="{B1ACEFC0-8D56-4209-B527-BEF2F37F7660}"/>
          </ac:picMkLst>
        </pc:picChg>
        <pc:picChg chg="add del mod">
          <ac:chgData name="RIA SINGH" userId="S::riasingh@iitg.ac.in::9bae2326-3022-425c-892a-cf635fbc9b63" providerId="AD" clId="Web-{0C8C69B0-8F2C-4054-AA03-53A946339665}" dt="2021-05-23T09:49:17.484" v="26"/>
          <ac:picMkLst>
            <pc:docMk/>
            <pc:sldMk cId="1895493618" sldId="261"/>
            <ac:picMk id="8" creationId="{B286DD19-697A-4D8C-9CA8-93F992111865}"/>
          </ac:picMkLst>
        </pc:picChg>
        <pc:picChg chg="add del mod">
          <ac:chgData name="RIA SINGH" userId="S::riasingh@iitg.ac.in::9bae2326-3022-425c-892a-cf635fbc9b63" providerId="AD" clId="Web-{0C8C69B0-8F2C-4054-AA03-53A946339665}" dt="2021-05-23T09:49:16.390" v="25"/>
          <ac:picMkLst>
            <pc:docMk/>
            <pc:sldMk cId="1895493618" sldId="261"/>
            <ac:picMk id="10" creationId="{00464363-8FC2-428C-9E9A-6B9D3E9A8870}"/>
          </ac:picMkLst>
        </pc:picChg>
        <pc:picChg chg="add del mod">
          <ac:chgData name="RIA SINGH" userId="S::riasingh@iitg.ac.in::9bae2326-3022-425c-892a-cf635fbc9b63" providerId="AD" clId="Web-{0C8C69B0-8F2C-4054-AA03-53A946339665}" dt="2021-05-23T09:49:15.562" v="24"/>
          <ac:picMkLst>
            <pc:docMk/>
            <pc:sldMk cId="1895493618" sldId="261"/>
            <ac:picMk id="12" creationId="{5F1C480D-1792-4A6B-B49E-8E3AA36BB995}"/>
          </ac:picMkLst>
        </pc:picChg>
        <pc:picChg chg="add del mod">
          <ac:chgData name="RIA SINGH" userId="S::riasingh@iitg.ac.in::9bae2326-3022-425c-892a-cf635fbc9b63" providerId="AD" clId="Web-{0C8C69B0-8F2C-4054-AA03-53A946339665}" dt="2021-05-23T09:49:14.375" v="23"/>
          <ac:picMkLst>
            <pc:docMk/>
            <pc:sldMk cId="1895493618" sldId="261"/>
            <ac:picMk id="14" creationId="{A683D51B-25C0-462D-B75C-D6A7C9FA800C}"/>
          </ac:picMkLst>
        </pc:picChg>
        <pc:picChg chg="add del mod">
          <ac:chgData name="RIA SINGH" userId="S::riasingh@iitg.ac.in::9bae2326-3022-425c-892a-cf635fbc9b63" providerId="AD" clId="Web-{0C8C69B0-8F2C-4054-AA03-53A946339665}" dt="2021-05-23T09:49:12.781" v="22"/>
          <ac:picMkLst>
            <pc:docMk/>
            <pc:sldMk cId="1895493618" sldId="261"/>
            <ac:picMk id="15" creationId="{19616F81-29FA-4980-81F6-EB889BCDC567}"/>
          </ac:picMkLst>
        </pc:picChg>
        <pc:picChg chg="add del mod">
          <ac:chgData name="RIA SINGH" userId="S::riasingh@iitg.ac.in::9bae2326-3022-425c-892a-cf635fbc9b63" providerId="AD" clId="Web-{0C8C69B0-8F2C-4054-AA03-53A946339665}" dt="2021-05-23T09:49:11.234" v="21"/>
          <ac:picMkLst>
            <pc:docMk/>
            <pc:sldMk cId="1895493618" sldId="261"/>
            <ac:picMk id="16" creationId="{4603721B-7A2D-4DE9-8E7B-F5162C6ACC78}"/>
          </ac:picMkLst>
        </pc:picChg>
        <pc:picChg chg="add del mod">
          <ac:chgData name="RIA SINGH" userId="S::riasingh@iitg.ac.in::9bae2326-3022-425c-892a-cf635fbc9b63" providerId="AD" clId="Web-{0C8C69B0-8F2C-4054-AA03-53A946339665}" dt="2021-05-23T09:49:08.734" v="20"/>
          <ac:picMkLst>
            <pc:docMk/>
            <pc:sldMk cId="1895493618" sldId="261"/>
            <ac:picMk id="17" creationId="{9A6ED2D0-5FC1-44D3-A0A5-2A39DF95C7D9}"/>
          </ac:picMkLst>
        </pc:picChg>
        <pc:picChg chg="add del mod">
          <ac:chgData name="RIA SINGH" userId="S::riasingh@iitg.ac.in::9bae2326-3022-425c-892a-cf635fbc9b63" providerId="AD" clId="Web-{0C8C69B0-8F2C-4054-AA03-53A946339665}" dt="2021-05-23T09:49:22.656" v="30"/>
          <ac:picMkLst>
            <pc:docMk/>
            <pc:sldMk cId="1895493618" sldId="261"/>
            <ac:picMk id="18" creationId="{96A4B91B-5F69-4056-BA27-CB633C94A8D3}"/>
          </ac:picMkLst>
        </pc:picChg>
      </pc:sldChg>
      <pc:sldChg chg="modSp del">
        <pc:chgData name="RIA SINGH" userId="S::riasingh@iitg.ac.in::9bae2326-3022-425c-892a-cf635fbc9b63" providerId="AD" clId="Web-{0C8C69B0-8F2C-4054-AA03-53A946339665}" dt="2021-05-23T09:53:55.674" v="93"/>
        <pc:sldMkLst>
          <pc:docMk/>
          <pc:sldMk cId="3178609423" sldId="262"/>
        </pc:sldMkLst>
        <pc:spChg chg="mod">
          <ac:chgData name="RIA SINGH" userId="S::riasingh@iitg.ac.in::9bae2326-3022-425c-892a-cf635fbc9b63" providerId="AD" clId="Web-{0C8C69B0-8F2C-4054-AA03-53A946339665}" dt="2021-05-23T09:53:09.330" v="87" actId="20577"/>
          <ac:spMkLst>
            <pc:docMk/>
            <pc:sldMk cId="3178609423" sldId="262"/>
            <ac:spMk id="2" creationId="{8BEA9D99-3269-41E4-B958-2DF06DB17281}"/>
          </ac:spMkLst>
        </pc:spChg>
      </pc:sldChg>
      <pc:sldChg chg="addSp delSp modSp new del ord">
        <pc:chgData name="RIA SINGH" userId="S::riasingh@iitg.ac.in::9bae2326-3022-425c-892a-cf635fbc9b63" providerId="AD" clId="Web-{0C8C69B0-8F2C-4054-AA03-53A946339665}" dt="2021-05-23T10:22:48.909" v="331"/>
        <pc:sldMkLst>
          <pc:docMk/>
          <pc:sldMk cId="1311955772" sldId="263"/>
        </pc:sldMkLst>
        <pc:spChg chg="mod">
          <ac:chgData name="RIA SINGH" userId="S::riasingh@iitg.ac.in::9bae2326-3022-425c-892a-cf635fbc9b63" providerId="AD" clId="Web-{0C8C69B0-8F2C-4054-AA03-53A946339665}" dt="2021-05-23T10:22:43.002" v="330" actId="1076"/>
          <ac:spMkLst>
            <pc:docMk/>
            <pc:sldMk cId="1311955772" sldId="263"/>
            <ac:spMk id="2" creationId="{FD36E959-30ED-4797-8E70-26B2AEE6862F}"/>
          </ac:spMkLst>
        </pc:spChg>
        <pc:picChg chg="add del mod">
          <ac:chgData name="RIA SINGH" userId="S::riasingh@iitg.ac.in::9bae2326-3022-425c-892a-cf635fbc9b63" providerId="AD" clId="Web-{0C8C69B0-8F2C-4054-AA03-53A946339665}" dt="2021-05-23T10:22:39.330" v="329"/>
          <ac:picMkLst>
            <pc:docMk/>
            <pc:sldMk cId="1311955772" sldId="263"/>
            <ac:picMk id="3" creationId="{30601B8F-41B0-4421-AD0B-B5D7931255BF}"/>
          </ac:picMkLst>
        </pc:picChg>
      </pc:sldChg>
      <pc:sldChg chg="modSp add replId">
        <pc:chgData name="RIA SINGH" userId="S::riasingh@iitg.ac.in::9bae2326-3022-425c-892a-cf635fbc9b63" providerId="AD" clId="Web-{0C8C69B0-8F2C-4054-AA03-53A946339665}" dt="2021-05-23T10:15:10.170" v="298" actId="14100"/>
        <pc:sldMkLst>
          <pc:docMk/>
          <pc:sldMk cId="3987967981" sldId="264"/>
        </pc:sldMkLst>
        <pc:spChg chg="mod">
          <ac:chgData name="RIA SINGH" userId="S::riasingh@iitg.ac.in::9bae2326-3022-425c-892a-cf635fbc9b63" providerId="AD" clId="Web-{0C8C69B0-8F2C-4054-AA03-53A946339665}" dt="2021-05-23T10:15:10.170" v="298" actId="14100"/>
          <ac:spMkLst>
            <pc:docMk/>
            <pc:sldMk cId="3987967981" sldId="264"/>
            <ac:spMk id="2" creationId="{D71B028D-5133-4CA9-BDDD-478E38484C59}"/>
          </ac:spMkLst>
        </pc:spChg>
      </pc:sldChg>
      <pc:sldChg chg="addSp delSp modSp add replId delAnim">
        <pc:chgData name="RIA SINGH" userId="S::riasingh@iitg.ac.in::9bae2326-3022-425c-892a-cf635fbc9b63" providerId="AD" clId="Web-{0C8C69B0-8F2C-4054-AA03-53A946339665}" dt="2021-05-23T10:15:46.280" v="302" actId="14100"/>
        <pc:sldMkLst>
          <pc:docMk/>
          <pc:sldMk cId="3084630097" sldId="265"/>
        </pc:sldMkLst>
        <pc:spChg chg="mod">
          <ac:chgData name="RIA SINGH" userId="S::riasingh@iitg.ac.in::9bae2326-3022-425c-892a-cf635fbc9b63" providerId="AD" clId="Web-{0C8C69B0-8F2C-4054-AA03-53A946339665}" dt="2021-05-23T10:09:49.089" v="274"/>
          <ac:spMkLst>
            <pc:docMk/>
            <pc:sldMk cId="3084630097" sldId="265"/>
            <ac:spMk id="2" creationId="{D71B028D-5133-4CA9-BDDD-478E38484C59}"/>
          </ac:spMkLst>
        </pc:spChg>
        <pc:spChg chg="add mod">
          <ac:chgData name="RIA SINGH" userId="S::riasingh@iitg.ac.in::9bae2326-3022-425c-892a-cf635fbc9b63" providerId="AD" clId="Web-{0C8C69B0-8F2C-4054-AA03-53A946339665}" dt="2021-05-23T10:15:46.280" v="302" actId="14100"/>
          <ac:spMkLst>
            <pc:docMk/>
            <pc:sldMk cId="3084630097" sldId="265"/>
            <ac:spMk id="4" creationId="{FDD755F3-0BE6-41EE-90EB-95EE49428F96}"/>
          </ac:spMkLst>
        </pc:spChg>
        <pc:spChg chg="add del">
          <ac:chgData name="RIA SINGH" userId="S::riasingh@iitg.ac.in::9bae2326-3022-425c-892a-cf635fbc9b63" providerId="AD" clId="Web-{0C8C69B0-8F2C-4054-AA03-53A946339665}" dt="2021-05-23T10:09:49.089" v="274"/>
          <ac:spMkLst>
            <pc:docMk/>
            <pc:sldMk cId="3084630097" sldId="265"/>
            <ac:spMk id="24" creationId="{BAD76F3E-3A97-486B-B402-44400A8B9173}"/>
          </ac:spMkLst>
        </pc:spChg>
        <pc:spChg chg="add del">
          <ac:chgData name="RIA SINGH" userId="S::riasingh@iitg.ac.in::9bae2326-3022-425c-892a-cf635fbc9b63" providerId="AD" clId="Web-{0C8C69B0-8F2C-4054-AA03-53A946339665}" dt="2021-05-23T10:09:49.089" v="274"/>
          <ac:spMkLst>
            <pc:docMk/>
            <pc:sldMk cId="3084630097" sldId="265"/>
            <ac:spMk id="26" creationId="{391F6B52-91F4-4AEB-B6DB-29FEBCF28C8B}"/>
          </ac:spMkLst>
        </pc:spChg>
        <pc:spChg chg="add del">
          <ac:chgData name="RIA SINGH" userId="S::riasingh@iitg.ac.in::9bae2326-3022-425c-892a-cf635fbc9b63" providerId="AD" clId="Web-{0C8C69B0-8F2C-4054-AA03-53A946339665}" dt="2021-05-23T10:09:49.089" v="274"/>
          <ac:spMkLst>
            <pc:docMk/>
            <pc:sldMk cId="3084630097" sldId="265"/>
            <ac:spMk id="28" creationId="{2CD6F061-7C53-44F4-9794-953DB70A451B}"/>
          </ac:spMkLst>
        </pc:spChg>
        <pc:spChg chg="add del">
          <ac:chgData name="RIA SINGH" userId="S::riasingh@iitg.ac.in::9bae2326-3022-425c-892a-cf635fbc9b63" providerId="AD" clId="Web-{0C8C69B0-8F2C-4054-AA03-53A946339665}" dt="2021-05-23T10:09:16.354" v="268"/>
          <ac:spMkLst>
            <pc:docMk/>
            <pc:sldMk cId="3084630097" sldId="265"/>
            <ac:spMk id="30" creationId="{88294908-8B00-4F58-BBBA-20F71A40AA9E}"/>
          </ac:spMkLst>
        </pc:spChg>
        <pc:spChg chg="add del">
          <ac:chgData name="RIA SINGH" userId="S::riasingh@iitg.ac.in::9bae2326-3022-425c-892a-cf635fbc9b63" providerId="AD" clId="Web-{0C8C69B0-8F2C-4054-AA03-53A946339665}" dt="2021-05-23T10:09:16.354" v="268"/>
          <ac:spMkLst>
            <pc:docMk/>
            <pc:sldMk cId="3084630097" sldId="265"/>
            <ac:spMk id="31" creationId="{4364C879-1404-4203-8E9D-CC5DE0A621A2}"/>
          </ac:spMkLst>
        </pc:spChg>
        <pc:spChg chg="add del">
          <ac:chgData name="RIA SINGH" userId="S::riasingh@iitg.ac.in::9bae2326-3022-425c-892a-cf635fbc9b63" providerId="AD" clId="Web-{0C8C69B0-8F2C-4054-AA03-53A946339665}" dt="2021-05-23T10:09:16.354" v="268"/>
          <ac:spMkLst>
            <pc:docMk/>
            <pc:sldMk cId="3084630097" sldId="265"/>
            <ac:spMk id="32" creationId="{84617302-4B0D-4351-A6BB-6F0930D943AC}"/>
          </ac:spMkLst>
        </pc:spChg>
        <pc:spChg chg="add del">
          <ac:chgData name="RIA SINGH" userId="S::riasingh@iitg.ac.in::9bae2326-3022-425c-892a-cf635fbc9b63" providerId="AD" clId="Web-{0C8C69B0-8F2C-4054-AA03-53A946339665}" dt="2021-05-23T10:09:13.073" v="266"/>
          <ac:spMkLst>
            <pc:docMk/>
            <pc:sldMk cId="3084630097" sldId="265"/>
            <ac:spMk id="33" creationId="{934F1179-B481-4F9E-BCA3-AFB972070F83}"/>
          </ac:spMkLst>
        </pc:spChg>
        <pc:spChg chg="add del">
          <ac:chgData name="RIA SINGH" userId="S::riasingh@iitg.ac.in::9bae2326-3022-425c-892a-cf635fbc9b63" providerId="AD" clId="Web-{0C8C69B0-8F2C-4054-AA03-53A946339665}" dt="2021-05-23T10:09:26.479" v="270"/>
          <ac:spMkLst>
            <pc:docMk/>
            <pc:sldMk cId="3084630097" sldId="265"/>
            <ac:spMk id="34" creationId="{4E1BEB12-92AF-4445-98AD-4C7756E7C93B}"/>
          </ac:spMkLst>
        </pc:spChg>
        <pc:spChg chg="add del">
          <ac:chgData name="RIA SINGH" userId="S::riasingh@iitg.ac.in::9bae2326-3022-425c-892a-cf635fbc9b63" providerId="AD" clId="Web-{0C8C69B0-8F2C-4054-AA03-53A946339665}" dt="2021-05-23T10:09:13.073" v="266"/>
          <ac:spMkLst>
            <pc:docMk/>
            <pc:sldMk cId="3084630097" sldId="265"/>
            <ac:spMk id="35" creationId="{827DC2C4-B485-428A-BF4A-472D2967F47F}"/>
          </ac:spMkLst>
        </pc:spChg>
        <pc:spChg chg="add del">
          <ac:chgData name="RIA SINGH" userId="S::riasingh@iitg.ac.in::9bae2326-3022-425c-892a-cf635fbc9b63" providerId="AD" clId="Web-{0C8C69B0-8F2C-4054-AA03-53A946339665}" dt="2021-05-23T10:09:26.479" v="270"/>
          <ac:spMkLst>
            <pc:docMk/>
            <pc:sldMk cId="3084630097" sldId="265"/>
            <ac:spMk id="36" creationId="{D0522C2C-7B5C-48A7-A969-03941E5D2E76}"/>
          </ac:spMkLst>
        </pc:spChg>
        <pc:spChg chg="add del">
          <ac:chgData name="RIA SINGH" userId="S::riasingh@iitg.ac.in::9bae2326-3022-425c-892a-cf635fbc9b63" providerId="AD" clId="Web-{0C8C69B0-8F2C-4054-AA03-53A946339665}" dt="2021-05-23T10:09:13.073" v="266"/>
          <ac:spMkLst>
            <pc:docMk/>
            <pc:sldMk cId="3084630097" sldId="265"/>
            <ac:spMk id="37" creationId="{EE04B5EB-F158-4507-90DD-BD23620C7CC9}"/>
          </ac:spMkLst>
        </pc:spChg>
        <pc:spChg chg="add del">
          <ac:chgData name="RIA SINGH" userId="S::riasingh@iitg.ac.in::9bae2326-3022-425c-892a-cf635fbc9b63" providerId="AD" clId="Web-{0C8C69B0-8F2C-4054-AA03-53A946339665}" dt="2021-05-23T10:09:26.479" v="270"/>
          <ac:spMkLst>
            <pc:docMk/>
            <pc:sldMk cId="3084630097" sldId="265"/>
            <ac:spMk id="38" creationId="{9C682A1A-5B2D-4111-BBD6-620165633E5B}"/>
          </ac:spMkLst>
        </pc:spChg>
        <pc:spChg chg="add del">
          <ac:chgData name="RIA SINGH" userId="S::riasingh@iitg.ac.in::9bae2326-3022-425c-892a-cf635fbc9b63" providerId="AD" clId="Web-{0C8C69B0-8F2C-4054-AA03-53A946339665}" dt="2021-05-23T10:09:16.354" v="268"/>
          <ac:spMkLst>
            <pc:docMk/>
            <pc:sldMk cId="3084630097" sldId="265"/>
            <ac:spMk id="39" creationId="{DA2C7802-C2E0-4218-8F89-8DD7CCD2CD1C}"/>
          </ac:spMkLst>
        </pc:spChg>
        <pc:spChg chg="add del">
          <ac:chgData name="RIA SINGH" userId="S::riasingh@iitg.ac.in::9bae2326-3022-425c-892a-cf635fbc9b63" providerId="AD" clId="Web-{0C8C69B0-8F2C-4054-AA03-53A946339665}" dt="2021-05-23T10:09:26.479" v="270"/>
          <ac:spMkLst>
            <pc:docMk/>
            <pc:sldMk cId="3084630097" sldId="265"/>
            <ac:spMk id="40" creationId="{D6EE29F2-D77F-4BD0-A20B-334D316A1C9D}"/>
          </ac:spMkLst>
        </pc:spChg>
        <pc:spChg chg="add del">
          <ac:chgData name="RIA SINGH" userId="S::riasingh@iitg.ac.in::9bae2326-3022-425c-892a-cf635fbc9b63" providerId="AD" clId="Web-{0C8C69B0-8F2C-4054-AA03-53A946339665}" dt="2021-05-23T10:09:16.354" v="268"/>
          <ac:spMkLst>
            <pc:docMk/>
            <pc:sldMk cId="3084630097" sldId="265"/>
            <ac:spMk id="41" creationId="{A6D7111A-21E5-4EE9-8A78-10E5530F0116}"/>
          </ac:spMkLst>
        </pc:spChg>
        <pc:spChg chg="add del">
          <ac:chgData name="RIA SINGH" userId="S::riasingh@iitg.ac.in::9bae2326-3022-425c-892a-cf635fbc9b63" providerId="AD" clId="Web-{0C8C69B0-8F2C-4054-AA03-53A946339665}" dt="2021-05-23T10:09:26.479" v="270"/>
          <ac:spMkLst>
            <pc:docMk/>
            <pc:sldMk cId="3084630097" sldId="265"/>
            <ac:spMk id="42" creationId="{22D09ED2-868F-42C6-866E-F92E0CEF314F}"/>
          </ac:spMkLst>
        </pc:spChg>
        <pc:spChg chg="add del">
          <ac:chgData name="RIA SINGH" userId="S::riasingh@iitg.ac.in::9bae2326-3022-425c-892a-cf635fbc9b63" providerId="AD" clId="Web-{0C8C69B0-8F2C-4054-AA03-53A946339665}" dt="2021-05-23T10:09:16.354" v="268"/>
          <ac:spMkLst>
            <pc:docMk/>
            <pc:sldMk cId="3084630097" sldId="265"/>
            <ac:spMk id="43" creationId="{A3969E80-A77B-49FC-9122-D89AFD5EE118}"/>
          </ac:spMkLst>
        </pc:spChg>
        <pc:spChg chg="add del">
          <ac:chgData name="RIA SINGH" userId="S::riasingh@iitg.ac.in::9bae2326-3022-425c-892a-cf635fbc9b63" providerId="AD" clId="Web-{0C8C69B0-8F2C-4054-AA03-53A946339665}" dt="2021-05-23T10:09:49.089" v="274"/>
          <ac:spMkLst>
            <pc:docMk/>
            <pc:sldMk cId="3084630097" sldId="265"/>
            <ac:spMk id="44" creationId="{3001AFEA-2442-4A9F-BA37-8C469F306654}"/>
          </ac:spMkLst>
        </pc:spChg>
        <pc:spChg chg="add del">
          <ac:chgData name="RIA SINGH" userId="S::riasingh@iitg.ac.in::9bae2326-3022-425c-892a-cf635fbc9b63" providerId="AD" clId="Web-{0C8C69B0-8F2C-4054-AA03-53A946339665}" dt="2021-05-23T10:09:16.354" v="268"/>
          <ac:spMkLst>
            <pc:docMk/>
            <pc:sldMk cId="3084630097" sldId="265"/>
            <ac:spMk id="45" creationId="{1849CA57-76BD-4CF2-80BA-D7A46A01B7B1}"/>
          </ac:spMkLst>
        </pc:spChg>
        <pc:spChg chg="add del">
          <ac:chgData name="RIA SINGH" userId="S::riasingh@iitg.ac.in::9bae2326-3022-425c-892a-cf635fbc9b63" providerId="AD" clId="Web-{0C8C69B0-8F2C-4054-AA03-53A946339665}" dt="2021-05-23T10:09:49.089" v="274"/>
          <ac:spMkLst>
            <pc:docMk/>
            <pc:sldMk cId="3084630097" sldId="265"/>
            <ac:spMk id="46" creationId="{755E9CD0-04B0-4A3C-B291-AD913379C713}"/>
          </ac:spMkLst>
        </pc:spChg>
        <pc:spChg chg="add del">
          <ac:chgData name="RIA SINGH" userId="S::riasingh@iitg.ac.in::9bae2326-3022-425c-892a-cf635fbc9b63" providerId="AD" clId="Web-{0C8C69B0-8F2C-4054-AA03-53A946339665}" dt="2021-05-23T10:09:16.354" v="268"/>
          <ac:spMkLst>
            <pc:docMk/>
            <pc:sldMk cId="3084630097" sldId="265"/>
            <ac:spMk id="47" creationId="{35E9085E-E730-4768-83D4-6CB7E9897153}"/>
          </ac:spMkLst>
        </pc:spChg>
        <pc:spChg chg="add del">
          <ac:chgData name="RIA SINGH" userId="S::riasingh@iitg.ac.in::9bae2326-3022-425c-892a-cf635fbc9b63" providerId="AD" clId="Web-{0C8C69B0-8F2C-4054-AA03-53A946339665}" dt="2021-05-23T10:09:49.089" v="274"/>
          <ac:spMkLst>
            <pc:docMk/>
            <pc:sldMk cId="3084630097" sldId="265"/>
            <ac:spMk id="48" creationId="{1DD8BF3B-6066-418C-8D1A-75C5E396FC04}"/>
          </ac:spMkLst>
        </pc:spChg>
        <pc:spChg chg="add del">
          <ac:chgData name="RIA SINGH" userId="S::riasingh@iitg.ac.in::9bae2326-3022-425c-892a-cf635fbc9b63" providerId="AD" clId="Web-{0C8C69B0-8F2C-4054-AA03-53A946339665}" dt="2021-05-23T10:09:16.354" v="268"/>
          <ac:spMkLst>
            <pc:docMk/>
            <pc:sldMk cId="3084630097" sldId="265"/>
            <ac:spMk id="49" creationId="{973272FE-A474-4CAE-8CA2-BCC8B476C3F4}"/>
          </ac:spMkLst>
        </pc:spChg>
        <pc:spChg chg="add del">
          <ac:chgData name="RIA SINGH" userId="S::riasingh@iitg.ac.in::9bae2326-3022-425c-892a-cf635fbc9b63" providerId="AD" clId="Web-{0C8C69B0-8F2C-4054-AA03-53A946339665}" dt="2021-05-23T10:09:49.089" v="274"/>
          <ac:spMkLst>
            <pc:docMk/>
            <pc:sldMk cId="3084630097" sldId="265"/>
            <ac:spMk id="50" creationId="{80BC66F9-7A74-4286-AD22-1174052CC22C}"/>
          </ac:spMkLst>
        </pc:spChg>
        <pc:spChg chg="add del">
          <ac:chgData name="RIA SINGH" userId="S::riasingh@iitg.ac.in::9bae2326-3022-425c-892a-cf635fbc9b63" providerId="AD" clId="Web-{0C8C69B0-8F2C-4054-AA03-53A946339665}" dt="2021-05-23T10:09:16.354" v="268"/>
          <ac:spMkLst>
            <pc:docMk/>
            <pc:sldMk cId="3084630097" sldId="265"/>
            <ac:spMk id="51" creationId="{E07981EA-05A6-437C-88D7-B377B92B031D}"/>
          </ac:spMkLst>
        </pc:spChg>
        <pc:spChg chg="add del">
          <ac:chgData name="RIA SINGH" userId="S::riasingh@iitg.ac.in::9bae2326-3022-425c-892a-cf635fbc9b63" providerId="AD" clId="Web-{0C8C69B0-8F2C-4054-AA03-53A946339665}" dt="2021-05-23T10:09:49.089" v="274"/>
          <ac:spMkLst>
            <pc:docMk/>
            <pc:sldMk cId="3084630097" sldId="265"/>
            <ac:spMk id="52" creationId="{D8142CC3-2B5C-48E6-9DF0-6C8ACBAF23EF}"/>
          </ac:spMkLst>
        </pc:spChg>
        <pc:spChg chg="add del">
          <ac:chgData name="RIA SINGH" userId="S::riasingh@iitg.ac.in::9bae2326-3022-425c-892a-cf635fbc9b63" providerId="AD" clId="Web-{0C8C69B0-8F2C-4054-AA03-53A946339665}" dt="2021-05-23T10:09:16.354" v="268"/>
          <ac:spMkLst>
            <pc:docMk/>
            <pc:sldMk cId="3084630097" sldId="265"/>
            <ac:spMk id="53" creationId="{15E3C750-986E-4769-B1AE-49289FBEE757}"/>
          </ac:spMkLst>
        </pc:spChg>
        <pc:spChg chg="add del">
          <ac:chgData name="RIA SINGH" userId="S::riasingh@iitg.ac.in::9bae2326-3022-425c-892a-cf635fbc9b63" providerId="AD" clId="Web-{0C8C69B0-8F2C-4054-AA03-53A946339665}" dt="2021-05-23T10:09:49.089" v="274"/>
          <ac:spMkLst>
            <pc:docMk/>
            <pc:sldMk cId="3084630097" sldId="265"/>
            <ac:spMk id="55" creationId="{46A89C79-8EF3-4AF9-B3D9-59A883F41C83}"/>
          </ac:spMkLst>
        </pc:spChg>
        <pc:spChg chg="add del">
          <ac:chgData name="RIA SINGH" userId="S::riasingh@iitg.ac.in::9bae2326-3022-425c-892a-cf635fbc9b63" providerId="AD" clId="Web-{0C8C69B0-8F2C-4054-AA03-53A946339665}" dt="2021-05-23T10:09:49.089" v="274"/>
          <ac:spMkLst>
            <pc:docMk/>
            <pc:sldMk cId="3084630097" sldId="265"/>
            <ac:spMk id="56" creationId="{EFE5CE34-4543-42E5-B82C-1F3D12422CDD}"/>
          </ac:spMkLst>
        </pc:spChg>
        <pc:spChg chg="add del">
          <ac:chgData name="RIA SINGH" userId="S::riasingh@iitg.ac.in::9bae2326-3022-425c-892a-cf635fbc9b63" providerId="AD" clId="Web-{0C8C69B0-8F2C-4054-AA03-53A946339665}" dt="2021-05-23T10:09:49.089" v="274"/>
          <ac:spMkLst>
            <pc:docMk/>
            <pc:sldMk cId="3084630097" sldId="265"/>
            <ac:spMk id="57" creationId="{72AF41FE-63D7-4695-81D2-66D2510E4486}"/>
          </ac:spMkLst>
        </pc:spChg>
        <pc:picChg chg="add del">
          <ac:chgData name="RIA SINGH" userId="S::riasingh@iitg.ac.in::9bae2326-3022-425c-892a-cf635fbc9b63" providerId="AD" clId="Web-{0C8C69B0-8F2C-4054-AA03-53A946339665}" dt="2021-05-23T10:09:56.636" v="276"/>
          <ac:picMkLst>
            <pc:docMk/>
            <pc:sldMk cId="3084630097" sldId="265"/>
            <ac:picMk id="3" creationId="{0FBD18FE-F8A5-42C4-8EE2-3E78140ECD28}"/>
          </ac:picMkLst>
        </pc:picChg>
        <pc:cxnChg chg="add del">
          <ac:chgData name="RIA SINGH" userId="S::riasingh@iitg.ac.in::9bae2326-3022-425c-892a-cf635fbc9b63" providerId="AD" clId="Web-{0C8C69B0-8F2C-4054-AA03-53A946339665}" dt="2021-05-23T10:09:49.089" v="274"/>
          <ac:cxnSpMkLst>
            <pc:docMk/>
            <pc:sldMk cId="3084630097" sldId="265"/>
            <ac:cxnSpMk id="54" creationId="{7B2D303B-3DD0-4319-9EAD-361847FEC71D}"/>
          </ac:cxnSpMkLst>
        </pc:cxnChg>
      </pc:sldChg>
      <pc:sldChg chg="addSp delSp modSp add ord replId">
        <pc:chgData name="RIA SINGH" userId="S::riasingh@iitg.ac.in::9bae2326-3022-425c-892a-cf635fbc9b63" providerId="AD" clId="Web-{0C8C69B0-8F2C-4054-AA03-53A946339665}" dt="2021-05-23T10:40:21.871" v="525"/>
        <pc:sldMkLst>
          <pc:docMk/>
          <pc:sldMk cId="3772176996" sldId="266"/>
        </pc:sldMkLst>
        <pc:spChg chg="mod">
          <ac:chgData name="RIA SINGH" userId="S::riasingh@iitg.ac.in::9bae2326-3022-425c-892a-cf635fbc9b63" providerId="AD" clId="Web-{0C8C69B0-8F2C-4054-AA03-53A946339665}" dt="2021-05-23T09:59:41.911" v="149" actId="14100"/>
          <ac:spMkLst>
            <pc:docMk/>
            <pc:sldMk cId="3772176996" sldId="266"/>
            <ac:spMk id="2" creationId="{FD36E959-30ED-4797-8E70-26B2AEE6862F}"/>
          </ac:spMkLst>
        </pc:spChg>
        <pc:spChg chg="add del">
          <ac:chgData name="RIA SINGH" userId="S::riasingh@iitg.ac.in::9bae2326-3022-425c-892a-cf635fbc9b63" providerId="AD" clId="Web-{0C8C69B0-8F2C-4054-AA03-53A946339665}" dt="2021-05-23T10:00:17.084" v="159"/>
          <ac:spMkLst>
            <pc:docMk/>
            <pc:sldMk cId="3772176996" sldId="266"/>
            <ac:spMk id="5" creationId="{8B2BD849-5E75-4114-9D36-0BD15443E773}"/>
          </ac:spMkLst>
        </pc:spChg>
        <pc:spChg chg="add mod">
          <ac:chgData name="RIA SINGH" userId="S::riasingh@iitg.ac.in::9bae2326-3022-425c-892a-cf635fbc9b63" providerId="AD" clId="Web-{0C8C69B0-8F2C-4054-AA03-53A946339665}" dt="2021-05-23T10:07:48.650" v="245" actId="1076"/>
          <ac:spMkLst>
            <pc:docMk/>
            <pc:sldMk cId="3772176996" sldId="266"/>
            <ac:spMk id="6" creationId="{1F253263-D392-4E23-B4D0-BD54C6A546BE}"/>
          </ac:spMkLst>
        </pc:spChg>
        <pc:spChg chg="add del mod">
          <ac:chgData name="RIA SINGH" userId="S::riasingh@iitg.ac.in::9bae2326-3022-425c-892a-cf635fbc9b63" providerId="AD" clId="Web-{0C8C69B0-8F2C-4054-AA03-53A946339665}" dt="2021-05-23T10:00:14.599" v="158"/>
          <ac:spMkLst>
            <pc:docMk/>
            <pc:sldMk cId="3772176996" sldId="266"/>
            <ac:spMk id="7" creationId="{ED2B3860-55CF-4B14-A233-A940A04D260E}"/>
          </ac:spMkLst>
        </pc:spChg>
        <pc:picChg chg="del">
          <ac:chgData name="RIA SINGH" userId="S::riasingh@iitg.ac.in::9bae2326-3022-425c-892a-cf635fbc9b63" providerId="AD" clId="Web-{0C8C69B0-8F2C-4054-AA03-53A946339665}" dt="2021-05-23T09:58:11.411" v="138"/>
          <ac:picMkLst>
            <pc:docMk/>
            <pc:sldMk cId="3772176996" sldId="266"/>
            <ac:picMk id="3" creationId="{30601B8F-41B0-4421-AD0B-B5D7931255BF}"/>
          </ac:picMkLst>
        </pc:picChg>
        <pc:picChg chg="add del mod">
          <ac:chgData name="RIA SINGH" userId="S::riasingh@iitg.ac.in::9bae2326-3022-425c-892a-cf635fbc9b63" providerId="AD" clId="Web-{0C8C69B0-8F2C-4054-AA03-53A946339665}" dt="2021-05-23T10:40:21.871" v="525"/>
          <ac:picMkLst>
            <pc:docMk/>
            <pc:sldMk cId="3772176996" sldId="266"/>
            <ac:picMk id="4" creationId="{35F7EADE-DE5C-4E33-88F1-F3C0A7D59BC2}"/>
          </ac:picMkLst>
        </pc:picChg>
      </pc:sldChg>
      <pc:sldChg chg="addSp delSp modSp add replId">
        <pc:chgData name="RIA SINGH" userId="S::riasingh@iitg.ac.in::9bae2326-3022-425c-892a-cf635fbc9b63" providerId="AD" clId="Web-{0C8C69B0-8F2C-4054-AA03-53A946339665}" dt="2021-05-23T10:40:19.512" v="524"/>
        <pc:sldMkLst>
          <pc:docMk/>
          <pc:sldMk cId="4145580150" sldId="267"/>
        </pc:sldMkLst>
        <pc:spChg chg="mod">
          <ac:chgData name="RIA SINGH" userId="S::riasingh@iitg.ac.in::9bae2326-3022-425c-892a-cf635fbc9b63" providerId="AD" clId="Web-{0C8C69B0-8F2C-4054-AA03-53A946339665}" dt="2021-05-23T10:22:16.299" v="326" actId="1076"/>
          <ac:spMkLst>
            <pc:docMk/>
            <pc:sldMk cId="4145580150" sldId="267"/>
            <ac:spMk id="6" creationId="{1F253263-D392-4E23-B4D0-BD54C6A546BE}"/>
          </ac:spMkLst>
        </pc:spChg>
        <pc:picChg chg="add del mod">
          <ac:chgData name="RIA SINGH" userId="S::riasingh@iitg.ac.in::9bae2326-3022-425c-892a-cf635fbc9b63" providerId="AD" clId="Web-{0C8C69B0-8F2C-4054-AA03-53A946339665}" dt="2021-05-23T10:01:14.600" v="165"/>
          <ac:picMkLst>
            <pc:docMk/>
            <pc:sldMk cId="4145580150" sldId="267"/>
            <ac:picMk id="3" creationId="{713EFC52-89B7-48BF-8FCE-64946C85A926}"/>
          </ac:picMkLst>
        </pc:picChg>
        <pc:picChg chg="del">
          <ac:chgData name="RIA SINGH" userId="S::riasingh@iitg.ac.in::9bae2326-3022-425c-892a-cf635fbc9b63" providerId="AD" clId="Web-{0C8C69B0-8F2C-4054-AA03-53A946339665}" dt="2021-05-23T10:00:40.756" v="163"/>
          <ac:picMkLst>
            <pc:docMk/>
            <pc:sldMk cId="4145580150" sldId="267"/>
            <ac:picMk id="4" creationId="{35F7EADE-DE5C-4E33-88F1-F3C0A7D59BC2}"/>
          </ac:picMkLst>
        </pc:picChg>
        <pc:picChg chg="add del mod">
          <ac:chgData name="RIA SINGH" userId="S::riasingh@iitg.ac.in::9bae2326-3022-425c-892a-cf635fbc9b63" providerId="AD" clId="Web-{0C8C69B0-8F2C-4054-AA03-53A946339665}" dt="2021-05-23T10:40:19.512" v="524"/>
          <ac:picMkLst>
            <pc:docMk/>
            <pc:sldMk cId="4145580150" sldId="267"/>
            <ac:picMk id="5" creationId="{4A469888-C513-4914-9C85-E7D00B3674DB}"/>
          </ac:picMkLst>
        </pc:picChg>
      </pc:sldChg>
      <pc:sldChg chg="addSp delSp modSp add replId">
        <pc:chgData name="RIA SINGH" userId="S::riasingh@iitg.ac.in::9bae2326-3022-425c-892a-cf635fbc9b63" providerId="AD" clId="Web-{0C8C69B0-8F2C-4054-AA03-53A946339665}" dt="2021-05-23T10:49:52.658" v="604" actId="20577"/>
        <pc:sldMkLst>
          <pc:docMk/>
          <pc:sldMk cId="2238373423" sldId="268"/>
        </pc:sldMkLst>
        <pc:spChg chg="del mod">
          <ac:chgData name="RIA SINGH" userId="S::riasingh@iitg.ac.in::9bae2326-3022-425c-892a-cf635fbc9b63" providerId="AD" clId="Web-{0C8C69B0-8F2C-4054-AA03-53A946339665}" dt="2021-05-23T10:13:52.060" v="292"/>
          <ac:spMkLst>
            <pc:docMk/>
            <pc:sldMk cId="2238373423" sldId="268"/>
            <ac:spMk id="2" creationId="{FD36E959-30ED-4797-8E70-26B2AEE6862F}"/>
          </ac:spMkLst>
        </pc:spChg>
        <pc:spChg chg="mod">
          <ac:chgData name="RIA SINGH" userId="S::riasingh@iitg.ac.in::9bae2326-3022-425c-892a-cf635fbc9b63" providerId="AD" clId="Web-{0C8C69B0-8F2C-4054-AA03-53A946339665}" dt="2021-05-23T10:49:52.658" v="604" actId="20577"/>
          <ac:spMkLst>
            <pc:docMk/>
            <pc:sldMk cId="2238373423" sldId="268"/>
            <ac:spMk id="6" creationId="{1F253263-D392-4E23-B4D0-BD54C6A546BE}"/>
          </ac:spMkLst>
        </pc:spChg>
        <pc:spChg chg="del">
          <ac:chgData name="RIA SINGH" userId="S::riasingh@iitg.ac.in::9bae2326-3022-425c-892a-cf635fbc9b63" providerId="AD" clId="Web-{0C8C69B0-8F2C-4054-AA03-53A946339665}" dt="2021-05-23T10:14:20.935" v="296"/>
          <ac:spMkLst>
            <pc:docMk/>
            <pc:sldMk cId="2238373423" sldId="268"/>
            <ac:spMk id="7" creationId="{ABE1BDF3-8F72-4450-86E2-921A6F78B790}"/>
          </ac:spMkLst>
        </pc:spChg>
        <pc:spChg chg="add del mod">
          <ac:chgData name="RIA SINGH" userId="S::riasingh@iitg.ac.in::9bae2326-3022-425c-892a-cf635fbc9b63" providerId="AD" clId="Web-{0C8C69B0-8F2C-4054-AA03-53A946339665}" dt="2021-05-23T10:14:13.638" v="295"/>
          <ac:spMkLst>
            <pc:docMk/>
            <pc:sldMk cId="2238373423" sldId="268"/>
            <ac:spMk id="8" creationId="{A4638C78-5F9D-48D9-B180-56CEBF107AB6}"/>
          </ac:spMkLst>
        </pc:spChg>
        <pc:picChg chg="add del mod">
          <ac:chgData name="RIA SINGH" userId="S::riasingh@iitg.ac.in::9bae2326-3022-425c-892a-cf635fbc9b63" providerId="AD" clId="Web-{0C8C69B0-8F2C-4054-AA03-53A946339665}" dt="2021-05-23T10:40:16.746" v="523"/>
          <ac:picMkLst>
            <pc:docMk/>
            <pc:sldMk cId="2238373423" sldId="268"/>
            <ac:picMk id="3" creationId="{BDF64F0D-9361-40AF-84A1-0BD0B4236CDF}"/>
          </ac:picMkLst>
        </pc:picChg>
        <pc:picChg chg="del">
          <ac:chgData name="RIA SINGH" userId="S::riasingh@iitg.ac.in::9bae2326-3022-425c-892a-cf635fbc9b63" providerId="AD" clId="Web-{0C8C69B0-8F2C-4054-AA03-53A946339665}" dt="2021-05-23T10:02:03.897" v="175"/>
          <ac:picMkLst>
            <pc:docMk/>
            <pc:sldMk cId="2238373423" sldId="268"/>
            <ac:picMk id="5" creationId="{4A469888-C513-4914-9C85-E7D00B3674DB}"/>
          </ac:picMkLst>
        </pc:picChg>
      </pc:sldChg>
      <pc:sldChg chg="addSp delSp modSp add replId">
        <pc:chgData name="RIA SINGH" userId="S::riasingh@iitg.ac.in::9bae2326-3022-425c-892a-cf635fbc9b63" providerId="AD" clId="Web-{0C8C69B0-8F2C-4054-AA03-53A946339665}" dt="2021-05-23T10:48:47.407" v="593" actId="1076"/>
        <pc:sldMkLst>
          <pc:docMk/>
          <pc:sldMk cId="3396528320" sldId="269"/>
        </pc:sldMkLst>
        <pc:picChg chg="add mod">
          <ac:chgData name="RIA SINGH" userId="S::riasingh@iitg.ac.in::9bae2326-3022-425c-892a-cf635fbc9b63" providerId="AD" clId="Web-{0C8C69B0-8F2C-4054-AA03-53A946339665}" dt="2021-05-23T10:48:47.407" v="593" actId="1076"/>
          <ac:picMkLst>
            <pc:docMk/>
            <pc:sldMk cId="3396528320" sldId="269"/>
            <ac:picMk id="3" creationId="{FCA6605D-33BF-431A-865C-5888D9714166}"/>
          </ac:picMkLst>
        </pc:picChg>
        <pc:picChg chg="del mod modCrop">
          <ac:chgData name="RIA SINGH" userId="S::riasingh@iitg.ac.in::9bae2326-3022-425c-892a-cf635fbc9b63" providerId="AD" clId="Web-{0C8C69B0-8F2C-4054-AA03-53A946339665}" dt="2021-05-23T10:47:34.438" v="580"/>
          <ac:picMkLst>
            <pc:docMk/>
            <pc:sldMk cId="3396528320" sldId="269"/>
            <ac:picMk id="4" creationId="{35F7EADE-DE5C-4E33-88F1-F3C0A7D59BC2}"/>
          </ac:picMkLst>
        </pc:picChg>
      </pc:sldChg>
      <pc:sldChg chg="addSp delSp modSp add replId">
        <pc:chgData name="RIA SINGH" userId="S::riasingh@iitg.ac.in::9bae2326-3022-425c-892a-cf635fbc9b63" providerId="AD" clId="Web-{0C8C69B0-8F2C-4054-AA03-53A946339665}" dt="2021-05-23T10:48:07.423" v="587" actId="1076"/>
        <pc:sldMkLst>
          <pc:docMk/>
          <pc:sldMk cId="1097425908" sldId="270"/>
        </pc:sldMkLst>
        <pc:picChg chg="add mod">
          <ac:chgData name="RIA SINGH" userId="S::riasingh@iitg.ac.in::9bae2326-3022-425c-892a-cf635fbc9b63" providerId="AD" clId="Web-{0C8C69B0-8F2C-4054-AA03-53A946339665}" dt="2021-05-23T10:48:07.423" v="587" actId="1076"/>
          <ac:picMkLst>
            <pc:docMk/>
            <pc:sldMk cId="1097425908" sldId="270"/>
            <ac:picMk id="3" creationId="{CF434A08-94E6-44FB-9130-FEF9B9FC09FA}"/>
          </ac:picMkLst>
        </pc:picChg>
        <pc:picChg chg="del mod modCrop">
          <ac:chgData name="RIA SINGH" userId="S::riasingh@iitg.ac.in::9bae2326-3022-425c-892a-cf635fbc9b63" providerId="AD" clId="Web-{0C8C69B0-8F2C-4054-AA03-53A946339665}" dt="2021-05-23T10:47:15.797" v="574"/>
          <ac:picMkLst>
            <pc:docMk/>
            <pc:sldMk cId="1097425908" sldId="270"/>
            <ac:picMk id="4" creationId="{35F7EADE-DE5C-4E33-88F1-F3C0A7D59BC2}"/>
          </ac:picMkLst>
        </pc:picChg>
      </pc:sldChg>
      <pc:sldChg chg="addSp modSp add replId">
        <pc:chgData name="RIA SINGH" userId="S::riasingh@iitg.ac.in::9bae2326-3022-425c-892a-cf635fbc9b63" providerId="AD" clId="Web-{0C8C69B0-8F2C-4054-AA03-53A946339665}" dt="2021-05-23T10:47:31.329" v="579" actId="1076"/>
        <pc:sldMkLst>
          <pc:docMk/>
          <pc:sldMk cId="3340636676" sldId="271"/>
        </pc:sldMkLst>
        <pc:spChg chg="mod">
          <ac:chgData name="RIA SINGH" userId="S::riasingh@iitg.ac.in::9bae2326-3022-425c-892a-cf635fbc9b63" providerId="AD" clId="Web-{0C8C69B0-8F2C-4054-AA03-53A946339665}" dt="2021-05-23T10:43:50.467" v="544" actId="1076"/>
          <ac:spMkLst>
            <pc:docMk/>
            <pc:sldMk cId="3340636676" sldId="271"/>
            <ac:spMk id="6" creationId="{1F253263-D392-4E23-B4D0-BD54C6A546BE}"/>
          </ac:spMkLst>
        </pc:spChg>
        <pc:picChg chg="add mod">
          <ac:chgData name="RIA SINGH" userId="S::riasingh@iitg.ac.in::9bae2326-3022-425c-892a-cf635fbc9b63" providerId="AD" clId="Web-{0C8C69B0-8F2C-4054-AA03-53A946339665}" dt="2021-05-23T10:47:31.329" v="579" actId="1076"/>
          <ac:picMkLst>
            <pc:docMk/>
            <pc:sldMk cId="3340636676" sldId="271"/>
            <ac:picMk id="3" creationId="{5F9A4217-6F59-4592-9B77-593BF60B8A18}"/>
          </ac:picMkLst>
        </pc:picChg>
        <pc:picChg chg="mod">
          <ac:chgData name="RIA SINGH" userId="S::riasingh@iitg.ac.in::9bae2326-3022-425c-892a-cf635fbc9b63" providerId="AD" clId="Web-{0C8C69B0-8F2C-4054-AA03-53A946339665}" dt="2021-05-23T10:43:22.264" v="539" actId="1076"/>
          <ac:picMkLst>
            <pc:docMk/>
            <pc:sldMk cId="3340636676" sldId="271"/>
            <ac:picMk id="4" creationId="{35F7EADE-DE5C-4E33-88F1-F3C0A7D59BC2}"/>
          </ac:picMkLst>
        </pc:picChg>
      </pc:sldChg>
      <pc:sldChg chg="add del replId">
        <pc:chgData name="RIA SINGH" userId="S::riasingh@iitg.ac.in::9bae2326-3022-425c-892a-cf635fbc9b63" providerId="AD" clId="Web-{0C8C69B0-8F2C-4054-AA03-53A946339665}" dt="2021-05-23T10:23:16.643" v="336"/>
        <pc:sldMkLst>
          <pc:docMk/>
          <pc:sldMk cId="221758926" sldId="272"/>
        </pc:sldMkLst>
      </pc:sldChg>
      <pc:sldChg chg="addSp delSp modSp add replId">
        <pc:chgData name="RIA SINGH" userId="S::riasingh@iitg.ac.in::9bae2326-3022-425c-892a-cf635fbc9b63" providerId="AD" clId="Web-{0C8C69B0-8F2C-4054-AA03-53A946339665}" dt="2021-05-23T10:51:42.362" v="632" actId="1076"/>
        <pc:sldMkLst>
          <pc:docMk/>
          <pc:sldMk cId="2838280684" sldId="272"/>
        </pc:sldMkLst>
        <pc:picChg chg="add mod">
          <ac:chgData name="RIA SINGH" userId="S::riasingh@iitg.ac.in::9bae2326-3022-425c-892a-cf635fbc9b63" providerId="AD" clId="Web-{0C8C69B0-8F2C-4054-AA03-53A946339665}" dt="2021-05-23T10:51:42.362" v="632" actId="1076"/>
          <ac:picMkLst>
            <pc:docMk/>
            <pc:sldMk cId="2838280684" sldId="272"/>
            <ac:picMk id="3" creationId="{13B2AAB2-5784-4196-A20B-47E475453FD6}"/>
          </ac:picMkLst>
        </pc:picChg>
        <pc:picChg chg="add del">
          <ac:chgData name="RIA SINGH" userId="S::riasingh@iitg.ac.in::9bae2326-3022-425c-892a-cf635fbc9b63" providerId="AD" clId="Web-{0C8C69B0-8F2C-4054-AA03-53A946339665}" dt="2021-05-23T10:40:36.622" v="526"/>
          <ac:picMkLst>
            <pc:docMk/>
            <pc:sldMk cId="2838280684" sldId="272"/>
            <ac:picMk id="4" creationId="{35F7EADE-DE5C-4E33-88F1-F3C0A7D59BC2}"/>
          </ac:picMkLst>
        </pc:picChg>
      </pc:sldChg>
      <pc:sldChg chg="addSp delSp modSp add replId">
        <pc:chgData name="RIA SINGH" userId="S::riasingh@iitg.ac.in::9bae2326-3022-425c-892a-cf635fbc9b63" providerId="AD" clId="Web-{0C8C69B0-8F2C-4054-AA03-53A946339665}" dt="2021-05-23T10:52:09.878" v="635" actId="1076"/>
        <pc:sldMkLst>
          <pc:docMk/>
          <pc:sldMk cId="1493330573" sldId="273"/>
        </pc:sldMkLst>
        <pc:picChg chg="add mod">
          <ac:chgData name="RIA SINGH" userId="S::riasingh@iitg.ac.in::9bae2326-3022-425c-892a-cf635fbc9b63" providerId="AD" clId="Web-{0C8C69B0-8F2C-4054-AA03-53A946339665}" dt="2021-05-23T10:52:09.878" v="635" actId="1076"/>
          <ac:picMkLst>
            <pc:docMk/>
            <pc:sldMk cId="1493330573" sldId="273"/>
            <ac:picMk id="3" creationId="{A0981C89-F137-439C-8AB4-C39C554953E4}"/>
          </ac:picMkLst>
        </pc:picChg>
        <pc:picChg chg="add del">
          <ac:chgData name="RIA SINGH" userId="S::riasingh@iitg.ac.in::9bae2326-3022-425c-892a-cf635fbc9b63" providerId="AD" clId="Web-{0C8C69B0-8F2C-4054-AA03-53A946339665}" dt="2021-05-23T10:40:40.918" v="527"/>
          <ac:picMkLst>
            <pc:docMk/>
            <pc:sldMk cId="1493330573" sldId="273"/>
            <ac:picMk id="4" creationId="{35F7EADE-DE5C-4E33-88F1-F3C0A7D59BC2}"/>
          </ac:picMkLst>
        </pc:picChg>
      </pc:sldChg>
      <pc:sldChg chg="addSp delSp modSp add ord replId">
        <pc:chgData name="RIA SINGH" userId="S::riasingh@iitg.ac.in::9bae2326-3022-425c-892a-cf635fbc9b63" providerId="AD" clId="Web-{0C8C69B0-8F2C-4054-AA03-53A946339665}" dt="2021-05-23T10:51:48.737" v="633" actId="1076"/>
        <pc:sldMkLst>
          <pc:docMk/>
          <pc:sldMk cId="1059314730" sldId="274"/>
        </pc:sldMkLst>
        <pc:picChg chg="add mod">
          <ac:chgData name="RIA SINGH" userId="S::riasingh@iitg.ac.in::9bae2326-3022-425c-892a-cf635fbc9b63" providerId="AD" clId="Web-{0C8C69B0-8F2C-4054-AA03-53A946339665}" dt="2021-05-23T10:51:48.737" v="633" actId="1076"/>
          <ac:picMkLst>
            <pc:docMk/>
            <pc:sldMk cId="1059314730" sldId="274"/>
            <ac:picMk id="3" creationId="{7BE8B2E7-8F33-417B-9172-B45A66E57CFF}"/>
          </ac:picMkLst>
        </pc:picChg>
        <pc:picChg chg="del mod modCrop">
          <ac:chgData name="RIA SINGH" userId="S::riasingh@iitg.ac.in::9bae2326-3022-425c-892a-cf635fbc9b63" providerId="AD" clId="Web-{0C8C69B0-8F2C-4054-AA03-53A946339665}" dt="2021-05-23T10:46:33.328" v="562"/>
          <ac:picMkLst>
            <pc:docMk/>
            <pc:sldMk cId="1059314730" sldId="274"/>
            <ac:picMk id="4" creationId="{35F7EADE-DE5C-4E33-88F1-F3C0A7D59BC2}"/>
          </ac:picMkLst>
        </pc:picChg>
      </pc:sldChg>
      <pc:sldChg chg="new del">
        <pc:chgData name="RIA SINGH" userId="S::riasingh@iitg.ac.in::9bae2326-3022-425c-892a-cf635fbc9b63" providerId="AD" clId="Web-{0C8C69B0-8F2C-4054-AA03-53A946339665}" dt="2021-05-23T10:23:47.503" v="342"/>
        <pc:sldMkLst>
          <pc:docMk/>
          <pc:sldMk cId="1393474290" sldId="275"/>
        </pc:sldMkLst>
      </pc:sldChg>
      <pc:sldChg chg="modSp add replId">
        <pc:chgData name="RIA SINGH" userId="S::riasingh@iitg.ac.in::9bae2326-3022-425c-892a-cf635fbc9b63" providerId="AD" clId="Web-{0C8C69B0-8F2C-4054-AA03-53A946339665}" dt="2021-05-23T10:55:53.974" v="637" actId="20577"/>
        <pc:sldMkLst>
          <pc:docMk/>
          <pc:sldMk cId="1781504030" sldId="276"/>
        </pc:sldMkLst>
        <pc:spChg chg="mod">
          <ac:chgData name="RIA SINGH" userId="S::riasingh@iitg.ac.in::9bae2326-3022-425c-892a-cf635fbc9b63" providerId="AD" clId="Web-{0C8C69B0-8F2C-4054-AA03-53A946339665}" dt="2021-05-23T10:24:07.409" v="355" actId="14100"/>
          <ac:spMkLst>
            <pc:docMk/>
            <pc:sldMk cId="1781504030" sldId="276"/>
            <ac:spMk id="2" creationId="{07B1A472-BC0A-4B5C-A613-73D1CC3B1EEA}"/>
          </ac:spMkLst>
        </pc:spChg>
        <pc:spChg chg="mod">
          <ac:chgData name="RIA SINGH" userId="S::riasingh@iitg.ac.in::9bae2326-3022-425c-892a-cf635fbc9b63" providerId="AD" clId="Web-{0C8C69B0-8F2C-4054-AA03-53A946339665}" dt="2021-05-23T10:55:53.974" v="637" actId="20577"/>
          <ac:spMkLst>
            <pc:docMk/>
            <pc:sldMk cId="1781504030" sldId="276"/>
            <ac:spMk id="3" creationId="{E1B44A49-A047-4FDC-B0FE-4910A3F5DAA8}"/>
          </ac:spMkLst>
        </pc:spChg>
      </pc:sldChg>
      <pc:sldChg chg="addSp delSp modSp new del mod setBg">
        <pc:chgData name="RIA SINGH" userId="S::riasingh@iitg.ac.in::9bae2326-3022-425c-892a-cf635fbc9b63" providerId="AD" clId="Web-{0C8C69B0-8F2C-4054-AA03-53A946339665}" dt="2021-05-23T10:29:25.240" v="391"/>
        <pc:sldMkLst>
          <pc:docMk/>
          <pc:sldMk cId="980981502" sldId="277"/>
        </pc:sldMkLst>
        <pc:spChg chg="mod">
          <ac:chgData name="RIA SINGH" userId="S::riasingh@iitg.ac.in::9bae2326-3022-425c-892a-cf635fbc9b63" providerId="AD" clId="Web-{0C8C69B0-8F2C-4054-AA03-53A946339665}" dt="2021-05-23T10:28:20.709" v="382" actId="14100"/>
          <ac:spMkLst>
            <pc:docMk/>
            <pc:sldMk cId="980981502" sldId="277"/>
            <ac:spMk id="2" creationId="{17087181-06A6-43CB-86D7-184D9E857DA5}"/>
          </ac:spMkLst>
        </pc:spChg>
        <pc:spChg chg="mod">
          <ac:chgData name="RIA SINGH" userId="S::riasingh@iitg.ac.in::9bae2326-3022-425c-892a-cf635fbc9b63" providerId="AD" clId="Web-{0C8C69B0-8F2C-4054-AA03-53A946339665}" dt="2021-05-23T10:28:32.162" v="385" actId="14100"/>
          <ac:spMkLst>
            <pc:docMk/>
            <pc:sldMk cId="980981502" sldId="277"/>
            <ac:spMk id="3" creationId="{DD8BD3EF-DAA3-4BFE-8FAE-28D69E92E2AB}"/>
          </ac:spMkLst>
        </pc:spChg>
        <pc:spChg chg="add del">
          <ac:chgData name="RIA SINGH" userId="S::riasingh@iitg.ac.in::9bae2326-3022-425c-892a-cf635fbc9b63" providerId="AD" clId="Web-{0C8C69B0-8F2C-4054-AA03-53A946339665}" dt="2021-05-23T10:28:09.005" v="379"/>
          <ac:spMkLst>
            <pc:docMk/>
            <pc:sldMk cId="980981502" sldId="277"/>
            <ac:spMk id="4" creationId="{E2D70272-7DE3-4DD3-BD1B-1C948F4C0B65}"/>
          </ac:spMkLst>
        </pc:spChg>
        <pc:spChg chg="add del">
          <ac:chgData name="RIA SINGH" userId="S::riasingh@iitg.ac.in::9bae2326-3022-425c-892a-cf635fbc9b63" providerId="AD" clId="Web-{0C8C69B0-8F2C-4054-AA03-53A946339665}" dt="2021-05-23T10:28:09.005" v="379"/>
          <ac:spMkLst>
            <pc:docMk/>
            <pc:sldMk cId="980981502" sldId="277"/>
            <ac:spMk id="9" creationId="{798FE0E0-D95D-46EF-A375-475D4DB0ED45}"/>
          </ac:spMkLst>
        </pc:spChg>
        <pc:spChg chg="add del">
          <ac:chgData name="RIA SINGH" userId="S::riasingh@iitg.ac.in::9bae2326-3022-425c-892a-cf635fbc9b63" providerId="AD" clId="Web-{0C8C69B0-8F2C-4054-AA03-53A946339665}" dt="2021-05-23T10:28:09.005" v="379"/>
          <ac:spMkLst>
            <pc:docMk/>
            <pc:sldMk cId="980981502" sldId="277"/>
            <ac:spMk id="11" creationId="{2D82A42F-AEBE-4065-9792-036A904D8564}"/>
          </ac:spMkLst>
        </pc:spChg>
        <pc:spChg chg="add del">
          <ac:chgData name="RIA SINGH" userId="S::riasingh@iitg.ac.in::9bae2326-3022-425c-892a-cf635fbc9b63" providerId="AD" clId="Web-{0C8C69B0-8F2C-4054-AA03-53A946339665}" dt="2021-05-23T10:27:33.396" v="370"/>
          <ac:spMkLst>
            <pc:docMk/>
            <pc:sldMk cId="980981502" sldId="277"/>
            <ac:spMk id="13" creationId="{D1A671DE-D529-4A2A-A35D-E97400239504}"/>
          </ac:spMkLst>
        </pc:spChg>
        <pc:spChg chg="add del">
          <ac:chgData name="RIA SINGH" userId="S::riasingh@iitg.ac.in::9bae2326-3022-425c-892a-cf635fbc9b63" providerId="AD" clId="Web-{0C8C69B0-8F2C-4054-AA03-53A946339665}" dt="2021-05-23T10:27:33.396" v="370"/>
          <ac:spMkLst>
            <pc:docMk/>
            <pc:sldMk cId="980981502" sldId="277"/>
            <ac:spMk id="14" creationId="{755E9CD0-04B0-4A3C-B291-AD913379C713}"/>
          </ac:spMkLst>
        </pc:spChg>
        <pc:spChg chg="add del">
          <ac:chgData name="RIA SINGH" userId="S::riasingh@iitg.ac.in::9bae2326-3022-425c-892a-cf635fbc9b63" providerId="AD" clId="Web-{0C8C69B0-8F2C-4054-AA03-53A946339665}" dt="2021-05-23T10:27:10.864" v="368"/>
          <ac:spMkLst>
            <pc:docMk/>
            <pc:sldMk cId="980981502" sldId="277"/>
            <ac:spMk id="16" creationId="{46F1F2C8-798B-4CCE-A851-94AFAF350BED}"/>
          </ac:spMkLst>
        </pc:spChg>
        <pc:spChg chg="add del">
          <ac:chgData name="RIA SINGH" userId="S::riasingh@iitg.ac.in::9bae2326-3022-425c-892a-cf635fbc9b63" providerId="AD" clId="Web-{0C8C69B0-8F2C-4054-AA03-53A946339665}" dt="2021-05-23T10:27:33.396" v="370"/>
          <ac:spMkLst>
            <pc:docMk/>
            <pc:sldMk cId="980981502" sldId="277"/>
            <ac:spMk id="17" creationId="{80BC66F9-7A74-4286-AD22-1174052CC22C}"/>
          </ac:spMkLst>
        </pc:spChg>
        <pc:spChg chg="add del">
          <ac:chgData name="RIA SINGH" userId="S::riasingh@iitg.ac.in::9bae2326-3022-425c-892a-cf635fbc9b63" providerId="AD" clId="Web-{0C8C69B0-8F2C-4054-AA03-53A946339665}" dt="2021-05-23T10:27:10.864" v="368"/>
          <ac:spMkLst>
            <pc:docMk/>
            <pc:sldMk cId="980981502" sldId="277"/>
            <ac:spMk id="18" creationId="{755E9CD0-04B0-4A3C-B291-AD913379C713}"/>
          </ac:spMkLst>
        </pc:spChg>
        <pc:spChg chg="add del">
          <ac:chgData name="RIA SINGH" userId="S::riasingh@iitg.ac.in::9bae2326-3022-425c-892a-cf635fbc9b63" providerId="AD" clId="Web-{0C8C69B0-8F2C-4054-AA03-53A946339665}" dt="2021-05-23T10:27:33.396" v="370"/>
          <ac:spMkLst>
            <pc:docMk/>
            <pc:sldMk cId="980981502" sldId="277"/>
            <ac:spMk id="19" creationId="{D8142CC3-2B5C-48E6-9DF0-6C8ACBAF23EF}"/>
          </ac:spMkLst>
        </pc:spChg>
        <pc:spChg chg="add del">
          <ac:chgData name="RIA SINGH" userId="S::riasingh@iitg.ac.in::9bae2326-3022-425c-892a-cf635fbc9b63" providerId="AD" clId="Web-{0C8C69B0-8F2C-4054-AA03-53A946339665}" dt="2021-05-23T10:27:10.864" v="368"/>
          <ac:spMkLst>
            <pc:docMk/>
            <pc:sldMk cId="980981502" sldId="277"/>
            <ac:spMk id="20" creationId="{1DD8BF3B-6066-418C-8D1A-75C5E396FC04}"/>
          </ac:spMkLst>
        </pc:spChg>
        <pc:spChg chg="add del">
          <ac:chgData name="RIA SINGH" userId="S::riasingh@iitg.ac.in::9bae2326-3022-425c-892a-cf635fbc9b63" providerId="AD" clId="Web-{0C8C69B0-8F2C-4054-AA03-53A946339665}" dt="2021-05-23T10:27:33.396" v="370"/>
          <ac:spMkLst>
            <pc:docMk/>
            <pc:sldMk cId="980981502" sldId="277"/>
            <ac:spMk id="21" creationId="{1DD8BF3B-6066-418C-8D1A-75C5E396FC04}"/>
          </ac:spMkLst>
        </pc:spChg>
        <pc:spChg chg="add del">
          <ac:chgData name="RIA SINGH" userId="S::riasingh@iitg.ac.in::9bae2326-3022-425c-892a-cf635fbc9b63" providerId="AD" clId="Web-{0C8C69B0-8F2C-4054-AA03-53A946339665}" dt="2021-05-23T10:27:10.864" v="368"/>
          <ac:spMkLst>
            <pc:docMk/>
            <pc:sldMk cId="980981502" sldId="277"/>
            <ac:spMk id="22" creationId="{80BC66F9-7A74-4286-AD22-1174052CC22C}"/>
          </ac:spMkLst>
        </pc:spChg>
        <pc:spChg chg="add del">
          <ac:chgData name="RIA SINGH" userId="S::riasingh@iitg.ac.in::9bae2326-3022-425c-892a-cf635fbc9b63" providerId="AD" clId="Web-{0C8C69B0-8F2C-4054-AA03-53A946339665}" dt="2021-05-23T10:27:33.396" v="370"/>
          <ac:spMkLst>
            <pc:docMk/>
            <pc:sldMk cId="980981502" sldId="277"/>
            <ac:spMk id="23" creationId="{46A89C79-8EF3-4AF9-B3D9-59A883F41C83}"/>
          </ac:spMkLst>
        </pc:spChg>
        <pc:spChg chg="add del">
          <ac:chgData name="RIA SINGH" userId="S::riasingh@iitg.ac.in::9bae2326-3022-425c-892a-cf635fbc9b63" providerId="AD" clId="Web-{0C8C69B0-8F2C-4054-AA03-53A946339665}" dt="2021-05-23T10:27:10.864" v="368"/>
          <ac:spMkLst>
            <pc:docMk/>
            <pc:sldMk cId="980981502" sldId="277"/>
            <ac:spMk id="24" creationId="{D8142CC3-2B5C-48E6-9DF0-6C8ACBAF23EF}"/>
          </ac:spMkLst>
        </pc:spChg>
        <pc:spChg chg="add del">
          <ac:chgData name="RIA SINGH" userId="S::riasingh@iitg.ac.in::9bae2326-3022-425c-892a-cf635fbc9b63" providerId="AD" clId="Web-{0C8C69B0-8F2C-4054-AA03-53A946339665}" dt="2021-05-23T10:27:33.396" v="370"/>
          <ac:spMkLst>
            <pc:docMk/>
            <pc:sldMk cId="980981502" sldId="277"/>
            <ac:spMk id="25" creationId="{72AF41FE-63D7-4695-81D2-66D2510E4486}"/>
          </ac:spMkLst>
        </pc:spChg>
        <pc:spChg chg="add del">
          <ac:chgData name="RIA SINGH" userId="S::riasingh@iitg.ac.in::9bae2326-3022-425c-892a-cf635fbc9b63" providerId="AD" clId="Web-{0C8C69B0-8F2C-4054-AA03-53A946339665}" dt="2021-05-23T10:27:33.396" v="370"/>
          <ac:spMkLst>
            <pc:docMk/>
            <pc:sldMk cId="980981502" sldId="277"/>
            <ac:spMk id="27" creationId="{EFE5CE34-4543-42E5-B82C-1F3D12422CDD}"/>
          </ac:spMkLst>
        </pc:spChg>
        <pc:spChg chg="add del">
          <ac:chgData name="RIA SINGH" userId="S::riasingh@iitg.ac.in::9bae2326-3022-425c-892a-cf635fbc9b63" providerId="AD" clId="Web-{0C8C69B0-8F2C-4054-AA03-53A946339665}" dt="2021-05-23T10:27:10.864" v="368"/>
          <ac:spMkLst>
            <pc:docMk/>
            <pc:sldMk cId="980981502" sldId="277"/>
            <ac:spMk id="28" creationId="{46A89C79-8EF3-4AF9-B3D9-59A883F41C83}"/>
          </ac:spMkLst>
        </pc:spChg>
        <pc:spChg chg="add del">
          <ac:chgData name="RIA SINGH" userId="S::riasingh@iitg.ac.in::9bae2326-3022-425c-892a-cf635fbc9b63" providerId="AD" clId="Web-{0C8C69B0-8F2C-4054-AA03-53A946339665}" dt="2021-05-23T10:27:37.208" v="372"/>
          <ac:spMkLst>
            <pc:docMk/>
            <pc:sldMk cId="980981502" sldId="277"/>
            <ac:spMk id="29" creationId="{16F9E488-0718-4E1E-9D12-26779F606252}"/>
          </ac:spMkLst>
        </pc:spChg>
        <pc:spChg chg="add del">
          <ac:chgData name="RIA SINGH" userId="S::riasingh@iitg.ac.in::9bae2326-3022-425c-892a-cf635fbc9b63" providerId="AD" clId="Web-{0C8C69B0-8F2C-4054-AA03-53A946339665}" dt="2021-05-23T10:27:10.864" v="368"/>
          <ac:spMkLst>
            <pc:docMk/>
            <pc:sldMk cId="980981502" sldId="277"/>
            <ac:spMk id="30" creationId="{EFE5CE34-4543-42E5-B82C-1F3D12422CDD}"/>
          </ac:spMkLst>
        </pc:spChg>
        <pc:spChg chg="add del">
          <ac:chgData name="RIA SINGH" userId="S::riasingh@iitg.ac.in::9bae2326-3022-425c-892a-cf635fbc9b63" providerId="AD" clId="Web-{0C8C69B0-8F2C-4054-AA03-53A946339665}" dt="2021-05-23T10:27:37.208" v="372"/>
          <ac:spMkLst>
            <pc:docMk/>
            <pc:sldMk cId="980981502" sldId="277"/>
            <ac:spMk id="31" creationId="{09BE6F6B-19BD-443C-8FB0-FA45F13F9535}"/>
          </ac:spMkLst>
        </pc:spChg>
        <pc:spChg chg="add del">
          <ac:chgData name="RIA SINGH" userId="S::riasingh@iitg.ac.in::9bae2326-3022-425c-892a-cf635fbc9b63" providerId="AD" clId="Web-{0C8C69B0-8F2C-4054-AA03-53A946339665}" dt="2021-05-23T10:27:10.864" v="368"/>
          <ac:spMkLst>
            <pc:docMk/>
            <pc:sldMk cId="980981502" sldId="277"/>
            <ac:spMk id="32" creationId="{72AF41FE-63D7-4695-81D2-66D2510E4486}"/>
          </ac:spMkLst>
        </pc:spChg>
        <pc:spChg chg="add del">
          <ac:chgData name="RIA SINGH" userId="S::riasingh@iitg.ac.in::9bae2326-3022-425c-892a-cf635fbc9b63" providerId="AD" clId="Web-{0C8C69B0-8F2C-4054-AA03-53A946339665}" dt="2021-05-23T10:27:45.802" v="374"/>
          <ac:spMkLst>
            <pc:docMk/>
            <pc:sldMk cId="980981502" sldId="277"/>
            <ac:spMk id="34" creationId="{46F1F2C8-798B-4CCE-A851-94AFAF350BED}"/>
          </ac:spMkLst>
        </pc:spChg>
        <pc:spChg chg="add del">
          <ac:chgData name="RIA SINGH" userId="S::riasingh@iitg.ac.in::9bae2326-3022-425c-892a-cf635fbc9b63" providerId="AD" clId="Web-{0C8C69B0-8F2C-4054-AA03-53A946339665}" dt="2021-05-23T10:27:45.802" v="374"/>
          <ac:spMkLst>
            <pc:docMk/>
            <pc:sldMk cId="980981502" sldId="277"/>
            <ac:spMk id="35" creationId="{755E9CD0-04B0-4A3C-B291-AD913379C713}"/>
          </ac:spMkLst>
        </pc:spChg>
        <pc:spChg chg="add del">
          <ac:chgData name="RIA SINGH" userId="S::riasingh@iitg.ac.in::9bae2326-3022-425c-892a-cf635fbc9b63" providerId="AD" clId="Web-{0C8C69B0-8F2C-4054-AA03-53A946339665}" dt="2021-05-23T10:27:45.802" v="374"/>
          <ac:spMkLst>
            <pc:docMk/>
            <pc:sldMk cId="980981502" sldId="277"/>
            <ac:spMk id="36" creationId="{1DD8BF3B-6066-418C-8D1A-75C5E396FC04}"/>
          </ac:spMkLst>
        </pc:spChg>
        <pc:spChg chg="add del">
          <ac:chgData name="RIA SINGH" userId="S::riasingh@iitg.ac.in::9bae2326-3022-425c-892a-cf635fbc9b63" providerId="AD" clId="Web-{0C8C69B0-8F2C-4054-AA03-53A946339665}" dt="2021-05-23T10:27:45.802" v="374"/>
          <ac:spMkLst>
            <pc:docMk/>
            <pc:sldMk cId="980981502" sldId="277"/>
            <ac:spMk id="37" creationId="{80BC66F9-7A74-4286-AD22-1174052CC22C}"/>
          </ac:spMkLst>
        </pc:spChg>
        <pc:spChg chg="add del">
          <ac:chgData name="RIA SINGH" userId="S::riasingh@iitg.ac.in::9bae2326-3022-425c-892a-cf635fbc9b63" providerId="AD" clId="Web-{0C8C69B0-8F2C-4054-AA03-53A946339665}" dt="2021-05-23T10:27:45.802" v="374"/>
          <ac:spMkLst>
            <pc:docMk/>
            <pc:sldMk cId="980981502" sldId="277"/>
            <ac:spMk id="38" creationId="{D8142CC3-2B5C-48E6-9DF0-6C8ACBAF23EF}"/>
          </ac:spMkLst>
        </pc:spChg>
        <pc:spChg chg="add del">
          <ac:chgData name="RIA SINGH" userId="S::riasingh@iitg.ac.in::9bae2326-3022-425c-892a-cf635fbc9b63" providerId="AD" clId="Web-{0C8C69B0-8F2C-4054-AA03-53A946339665}" dt="2021-05-23T10:27:45.802" v="374"/>
          <ac:spMkLst>
            <pc:docMk/>
            <pc:sldMk cId="980981502" sldId="277"/>
            <ac:spMk id="40" creationId="{46A89C79-8EF3-4AF9-B3D9-59A883F41C83}"/>
          </ac:spMkLst>
        </pc:spChg>
        <pc:spChg chg="add del">
          <ac:chgData name="RIA SINGH" userId="S::riasingh@iitg.ac.in::9bae2326-3022-425c-892a-cf635fbc9b63" providerId="AD" clId="Web-{0C8C69B0-8F2C-4054-AA03-53A946339665}" dt="2021-05-23T10:27:45.802" v="374"/>
          <ac:spMkLst>
            <pc:docMk/>
            <pc:sldMk cId="980981502" sldId="277"/>
            <ac:spMk id="41" creationId="{EFE5CE34-4543-42E5-B82C-1F3D12422CDD}"/>
          </ac:spMkLst>
        </pc:spChg>
        <pc:spChg chg="add del">
          <ac:chgData name="RIA SINGH" userId="S::riasingh@iitg.ac.in::9bae2326-3022-425c-892a-cf635fbc9b63" providerId="AD" clId="Web-{0C8C69B0-8F2C-4054-AA03-53A946339665}" dt="2021-05-23T10:27:45.802" v="374"/>
          <ac:spMkLst>
            <pc:docMk/>
            <pc:sldMk cId="980981502" sldId="277"/>
            <ac:spMk id="42" creationId="{72AF41FE-63D7-4695-81D2-66D2510E4486}"/>
          </ac:spMkLst>
        </pc:spChg>
        <pc:spChg chg="add del">
          <ac:chgData name="RIA SINGH" userId="S::riasingh@iitg.ac.in::9bae2326-3022-425c-892a-cf635fbc9b63" providerId="AD" clId="Web-{0C8C69B0-8F2C-4054-AA03-53A946339665}" dt="2021-05-23T10:28:02.458" v="376"/>
          <ac:spMkLst>
            <pc:docMk/>
            <pc:sldMk cId="980981502" sldId="277"/>
            <ac:spMk id="43" creationId="{9B6CD22E-2269-419F-9E81-016EA035D4C1}"/>
          </ac:spMkLst>
        </pc:spChg>
        <pc:spChg chg="add del">
          <ac:chgData name="RIA SINGH" userId="S::riasingh@iitg.ac.in::9bae2326-3022-425c-892a-cf635fbc9b63" providerId="AD" clId="Web-{0C8C69B0-8F2C-4054-AA03-53A946339665}" dt="2021-05-23T10:28:02.458" v="376"/>
          <ac:spMkLst>
            <pc:docMk/>
            <pc:sldMk cId="980981502" sldId="277"/>
            <ac:spMk id="44" creationId="{AA607D34-E2A9-4595-9DB2-5472E077CA49}"/>
          </ac:spMkLst>
        </pc:spChg>
        <pc:spChg chg="add del">
          <ac:chgData name="RIA SINGH" userId="S::riasingh@iitg.ac.in::9bae2326-3022-425c-892a-cf635fbc9b63" providerId="AD" clId="Web-{0C8C69B0-8F2C-4054-AA03-53A946339665}" dt="2021-05-23T10:28:02.458" v="376"/>
          <ac:spMkLst>
            <pc:docMk/>
            <pc:sldMk cId="980981502" sldId="277"/>
            <ac:spMk id="45" creationId="{63DAB858-5A0C-4AFF-AAC6-705EDF8DB733}"/>
          </ac:spMkLst>
        </pc:spChg>
        <pc:spChg chg="add del">
          <ac:chgData name="RIA SINGH" userId="S::riasingh@iitg.ac.in::9bae2326-3022-425c-892a-cf635fbc9b63" providerId="AD" clId="Web-{0C8C69B0-8F2C-4054-AA03-53A946339665}" dt="2021-05-23T10:28:02.458" v="376"/>
          <ac:spMkLst>
            <pc:docMk/>
            <pc:sldMk cId="980981502" sldId="277"/>
            <ac:spMk id="46" creationId="{8FFD9892-EDE5-4886-A313-66099DA8C8F1}"/>
          </ac:spMkLst>
        </pc:spChg>
        <pc:spChg chg="add del">
          <ac:chgData name="RIA SINGH" userId="S::riasingh@iitg.ac.in::9bae2326-3022-425c-892a-cf635fbc9b63" providerId="AD" clId="Web-{0C8C69B0-8F2C-4054-AA03-53A946339665}" dt="2021-05-23T10:28:08.990" v="378"/>
          <ac:spMkLst>
            <pc:docMk/>
            <pc:sldMk cId="980981502" sldId="277"/>
            <ac:spMk id="47" creationId="{D1A671DE-D529-4A2A-A35D-E97400239504}"/>
          </ac:spMkLst>
        </pc:spChg>
        <pc:spChg chg="add del">
          <ac:chgData name="RIA SINGH" userId="S::riasingh@iitg.ac.in::9bae2326-3022-425c-892a-cf635fbc9b63" providerId="AD" clId="Web-{0C8C69B0-8F2C-4054-AA03-53A946339665}" dt="2021-05-23T10:28:08.990" v="378"/>
          <ac:spMkLst>
            <pc:docMk/>
            <pc:sldMk cId="980981502" sldId="277"/>
            <ac:spMk id="48" creationId="{755E9CD0-04B0-4A3C-B291-AD913379C713}"/>
          </ac:spMkLst>
        </pc:spChg>
        <pc:spChg chg="add del">
          <ac:chgData name="RIA SINGH" userId="S::riasingh@iitg.ac.in::9bae2326-3022-425c-892a-cf635fbc9b63" providerId="AD" clId="Web-{0C8C69B0-8F2C-4054-AA03-53A946339665}" dt="2021-05-23T10:28:08.990" v="378"/>
          <ac:spMkLst>
            <pc:docMk/>
            <pc:sldMk cId="980981502" sldId="277"/>
            <ac:spMk id="50" creationId="{80BC66F9-7A74-4286-AD22-1174052CC22C}"/>
          </ac:spMkLst>
        </pc:spChg>
        <pc:spChg chg="add del">
          <ac:chgData name="RIA SINGH" userId="S::riasingh@iitg.ac.in::9bae2326-3022-425c-892a-cf635fbc9b63" providerId="AD" clId="Web-{0C8C69B0-8F2C-4054-AA03-53A946339665}" dt="2021-05-23T10:28:08.990" v="378"/>
          <ac:spMkLst>
            <pc:docMk/>
            <pc:sldMk cId="980981502" sldId="277"/>
            <ac:spMk id="51" creationId="{D8142CC3-2B5C-48E6-9DF0-6C8ACBAF23EF}"/>
          </ac:spMkLst>
        </pc:spChg>
        <pc:spChg chg="add del">
          <ac:chgData name="RIA SINGH" userId="S::riasingh@iitg.ac.in::9bae2326-3022-425c-892a-cf635fbc9b63" providerId="AD" clId="Web-{0C8C69B0-8F2C-4054-AA03-53A946339665}" dt="2021-05-23T10:28:08.990" v="378"/>
          <ac:spMkLst>
            <pc:docMk/>
            <pc:sldMk cId="980981502" sldId="277"/>
            <ac:spMk id="52" creationId="{1DD8BF3B-6066-418C-8D1A-75C5E396FC04}"/>
          </ac:spMkLst>
        </pc:spChg>
        <pc:spChg chg="add del">
          <ac:chgData name="RIA SINGH" userId="S::riasingh@iitg.ac.in::9bae2326-3022-425c-892a-cf635fbc9b63" providerId="AD" clId="Web-{0C8C69B0-8F2C-4054-AA03-53A946339665}" dt="2021-05-23T10:28:08.990" v="378"/>
          <ac:spMkLst>
            <pc:docMk/>
            <pc:sldMk cId="980981502" sldId="277"/>
            <ac:spMk id="53" creationId="{46A89C79-8EF3-4AF9-B3D9-59A883F41C83}"/>
          </ac:spMkLst>
        </pc:spChg>
        <pc:spChg chg="add del">
          <ac:chgData name="RIA SINGH" userId="S::riasingh@iitg.ac.in::9bae2326-3022-425c-892a-cf635fbc9b63" providerId="AD" clId="Web-{0C8C69B0-8F2C-4054-AA03-53A946339665}" dt="2021-05-23T10:28:08.990" v="378"/>
          <ac:spMkLst>
            <pc:docMk/>
            <pc:sldMk cId="980981502" sldId="277"/>
            <ac:spMk id="54" creationId="{72AF41FE-63D7-4695-81D2-66D2510E4486}"/>
          </ac:spMkLst>
        </pc:spChg>
        <pc:spChg chg="add del">
          <ac:chgData name="RIA SINGH" userId="S::riasingh@iitg.ac.in::9bae2326-3022-425c-892a-cf635fbc9b63" providerId="AD" clId="Web-{0C8C69B0-8F2C-4054-AA03-53A946339665}" dt="2021-05-23T10:28:08.990" v="378"/>
          <ac:spMkLst>
            <pc:docMk/>
            <pc:sldMk cId="980981502" sldId="277"/>
            <ac:spMk id="55" creationId="{EFE5CE34-4543-42E5-B82C-1F3D12422CDD}"/>
          </ac:spMkLst>
        </pc:spChg>
        <pc:spChg chg="add">
          <ac:chgData name="RIA SINGH" userId="S::riasingh@iitg.ac.in::9bae2326-3022-425c-892a-cf635fbc9b63" providerId="AD" clId="Web-{0C8C69B0-8F2C-4054-AA03-53A946339665}" dt="2021-05-23T10:28:09.005" v="379"/>
          <ac:spMkLst>
            <pc:docMk/>
            <pc:sldMk cId="980981502" sldId="277"/>
            <ac:spMk id="56" creationId="{46F1F2C8-798B-4CCE-A851-94AFAF350BED}"/>
          </ac:spMkLst>
        </pc:spChg>
        <pc:spChg chg="add">
          <ac:chgData name="RIA SINGH" userId="S::riasingh@iitg.ac.in::9bae2326-3022-425c-892a-cf635fbc9b63" providerId="AD" clId="Web-{0C8C69B0-8F2C-4054-AA03-53A946339665}" dt="2021-05-23T10:28:09.005" v="379"/>
          <ac:spMkLst>
            <pc:docMk/>
            <pc:sldMk cId="980981502" sldId="277"/>
            <ac:spMk id="57" creationId="{755E9CD0-04B0-4A3C-B291-AD913379C713}"/>
          </ac:spMkLst>
        </pc:spChg>
        <pc:spChg chg="add">
          <ac:chgData name="RIA SINGH" userId="S::riasingh@iitg.ac.in::9bae2326-3022-425c-892a-cf635fbc9b63" providerId="AD" clId="Web-{0C8C69B0-8F2C-4054-AA03-53A946339665}" dt="2021-05-23T10:28:09.005" v="379"/>
          <ac:spMkLst>
            <pc:docMk/>
            <pc:sldMk cId="980981502" sldId="277"/>
            <ac:spMk id="58" creationId="{1DD8BF3B-6066-418C-8D1A-75C5E396FC04}"/>
          </ac:spMkLst>
        </pc:spChg>
        <pc:spChg chg="add">
          <ac:chgData name="RIA SINGH" userId="S::riasingh@iitg.ac.in::9bae2326-3022-425c-892a-cf635fbc9b63" providerId="AD" clId="Web-{0C8C69B0-8F2C-4054-AA03-53A946339665}" dt="2021-05-23T10:28:09.005" v="379"/>
          <ac:spMkLst>
            <pc:docMk/>
            <pc:sldMk cId="980981502" sldId="277"/>
            <ac:spMk id="59" creationId="{80BC66F9-7A74-4286-AD22-1174052CC22C}"/>
          </ac:spMkLst>
        </pc:spChg>
        <pc:spChg chg="add">
          <ac:chgData name="RIA SINGH" userId="S::riasingh@iitg.ac.in::9bae2326-3022-425c-892a-cf635fbc9b63" providerId="AD" clId="Web-{0C8C69B0-8F2C-4054-AA03-53A946339665}" dt="2021-05-23T10:28:09.005" v="379"/>
          <ac:spMkLst>
            <pc:docMk/>
            <pc:sldMk cId="980981502" sldId="277"/>
            <ac:spMk id="60" creationId="{D8142CC3-2B5C-48E6-9DF0-6C8ACBAF23EF}"/>
          </ac:spMkLst>
        </pc:spChg>
        <pc:spChg chg="add">
          <ac:chgData name="RIA SINGH" userId="S::riasingh@iitg.ac.in::9bae2326-3022-425c-892a-cf635fbc9b63" providerId="AD" clId="Web-{0C8C69B0-8F2C-4054-AA03-53A946339665}" dt="2021-05-23T10:28:09.005" v="379"/>
          <ac:spMkLst>
            <pc:docMk/>
            <pc:sldMk cId="980981502" sldId="277"/>
            <ac:spMk id="62" creationId="{46A89C79-8EF3-4AF9-B3D9-59A883F41C83}"/>
          </ac:spMkLst>
        </pc:spChg>
        <pc:spChg chg="add">
          <ac:chgData name="RIA SINGH" userId="S::riasingh@iitg.ac.in::9bae2326-3022-425c-892a-cf635fbc9b63" providerId="AD" clId="Web-{0C8C69B0-8F2C-4054-AA03-53A946339665}" dt="2021-05-23T10:28:09.005" v="379"/>
          <ac:spMkLst>
            <pc:docMk/>
            <pc:sldMk cId="980981502" sldId="277"/>
            <ac:spMk id="63" creationId="{EFE5CE34-4543-42E5-B82C-1F3D12422CDD}"/>
          </ac:spMkLst>
        </pc:spChg>
        <pc:spChg chg="add">
          <ac:chgData name="RIA SINGH" userId="S::riasingh@iitg.ac.in::9bae2326-3022-425c-892a-cf635fbc9b63" providerId="AD" clId="Web-{0C8C69B0-8F2C-4054-AA03-53A946339665}" dt="2021-05-23T10:28:09.005" v="379"/>
          <ac:spMkLst>
            <pc:docMk/>
            <pc:sldMk cId="980981502" sldId="277"/>
            <ac:spMk id="64" creationId="{72AF41FE-63D7-4695-81D2-66D2510E4486}"/>
          </ac:spMkLst>
        </pc:spChg>
        <pc:grpChg chg="add del">
          <ac:chgData name="RIA SINGH" userId="S::riasingh@iitg.ac.in::9bae2326-3022-425c-892a-cf635fbc9b63" providerId="AD" clId="Web-{0C8C69B0-8F2C-4054-AA03-53A946339665}" dt="2021-05-23T10:27:37.208" v="372"/>
          <ac:grpSpMkLst>
            <pc:docMk/>
            <pc:sldMk cId="980981502" sldId="277"/>
            <ac:grpSpMk id="33" creationId="{92AAE609-C327-4952-BB48-254E9015AD81}"/>
          </ac:grpSpMkLst>
        </pc:grpChg>
        <pc:picChg chg="add del">
          <ac:chgData name="RIA SINGH" userId="S::riasingh@iitg.ac.in::9bae2326-3022-425c-892a-cf635fbc9b63" providerId="AD" clId="Web-{0C8C69B0-8F2C-4054-AA03-53A946339665}" dt="2021-05-23T10:26:33.130" v="364"/>
          <ac:picMkLst>
            <pc:docMk/>
            <pc:sldMk cId="980981502" sldId="277"/>
            <ac:picMk id="5" creationId="{8AAC9DE8-0B72-441A-83BF-1A7DFDD6AE68}"/>
          </ac:picMkLst>
        </pc:picChg>
        <pc:cxnChg chg="add del">
          <ac:chgData name="RIA SINGH" userId="S::riasingh@iitg.ac.in::9bae2326-3022-425c-892a-cf635fbc9b63" providerId="AD" clId="Web-{0C8C69B0-8F2C-4054-AA03-53A946339665}" dt="2021-05-23T10:27:33.396" v="370"/>
          <ac:cxnSpMkLst>
            <pc:docMk/>
            <pc:sldMk cId="980981502" sldId="277"/>
            <ac:cxnSpMk id="15" creationId="{7B2D303B-3DD0-4319-9EAD-361847FEC71D}"/>
          </ac:cxnSpMkLst>
        </pc:cxnChg>
        <pc:cxnChg chg="add del">
          <ac:chgData name="RIA SINGH" userId="S::riasingh@iitg.ac.in::9bae2326-3022-425c-892a-cf635fbc9b63" providerId="AD" clId="Web-{0C8C69B0-8F2C-4054-AA03-53A946339665}" dt="2021-05-23T10:27:10.864" v="368"/>
          <ac:cxnSpMkLst>
            <pc:docMk/>
            <pc:sldMk cId="980981502" sldId="277"/>
            <ac:cxnSpMk id="26" creationId="{7B2D303B-3DD0-4319-9EAD-361847FEC71D}"/>
          </ac:cxnSpMkLst>
        </pc:cxnChg>
        <pc:cxnChg chg="add del">
          <ac:chgData name="RIA SINGH" userId="S::riasingh@iitg.ac.in::9bae2326-3022-425c-892a-cf635fbc9b63" providerId="AD" clId="Web-{0C8C69B0-8F2C-4054-AA03-53A946339665}" dt="2021-05-23T10:27:45.802" v="374"/>
          <ac:cxnSpMkLst>
            <pc:docMk/>
            <pc:sldMk cId="980981502" sldId="277"/>
            <ac:cxnSpMk id="39" creationId="{7B2D303B-3DD0-4319-9EAD-361847FEC71D}"/>
          </ac:cxnSpMkLst>
        </pc:cxnChg>
        <pc:cxnChg chg="add del">
          <ac:chgData name="RIA SINGH" userId="S::riasingh@iitg.ac.in::9bae2326-3022-425c-892a-cf635fbc9b63" providerId="AD" clId="Web-{0C8C69B0-8F2C-4054-AA03-53A946339665}" dt="2021-05-23T10:28:08.990" v="378"/>
          <ac:cxnSpMkLst>
            <pc:docMk/>
            <pc:sldMk cId="980981502" sldId="277"/>
            <ac:cxnSpMk id="49" creationId="{7B2D303B-3DD0-4319-9EAD-361847FEC71D}"/>
          </ac:cxnSpMkLst>
        </pc:cxnChg>
        <pc:cxnChg chg="add">
          <ac:chgData name="RIA SINGH" userId="S::riasingh@iitg.ac.in::9bae2326-3022-425c-892a-cf635fbc9b63" providerId="AD" clId="Web-{0C8C69B0-8F2C-4054-AA03-53A946339665}" dt="2021-05-23T10:28:09.005" v="379"/>
          <ac:cxnSpMkLst>
            <pc:docMk/>
            <pc:sldMk cId="980981502" sldId="277"/>
            <ac:cxnSpMk id="61" creationId="{7B2D303B-3DD0-4319-9EAD-361847FEC71D}"/>
          </ac:cxnSpMkLst>
        </pc:cxnChg>
      </pc:sldChg>
      <pc:sldChg chg="modSp add replId">
        <pc:chgData name="RIA SINGH" userId="S::riasingh@iitg.ac.in::9bae2326-3022-425c-892a-cf635fbc9b63" providerId="AD" clId="Web-{0C8C69B0-8F2C-4054-AA03-53A946339665}" dt="2021-05-23T10:51:14.940" v="631" actId="14100"/>
        <pc:sldMkLst>
          <pc:docMk/>
          <pc:sldMk cId="3808844914" sldId="277"/>
        </pc:sldMkLst>
        <pc:spChg chg="mod">
          <ac:chgData name="RIA SINGH" userId="S::riasingh@iitg.ac.in::9bae2326-3022-425c-892a-cf635fbc9b63" providerId="AD" clId="Web-{0C8C69B0-8F2C-4054-AA03-53A946339665}" dt="2021-05-23T10:29:41.381" v="398" actId="20577"/>
          <ac:spMkLst>
            <pc:docMk/>
            <pc:sldMk cId="3808844914" sldId="277"/>
            <ac:spMk id="2" creationId="{07B1A472-BC0A-4B5C-A613-73D1CC3B1EEA}"/>
          </ac:spMkLst>
        </pc:spChg>
        <pc:spChg chg="mod">
          <ac:chgData name="RIA SINGH" userId="S::riasingh@iitg.ac.in::9bae2326-3022-425c-892a-cf635fbc9b63" providerId="AD" clId="Web-{0C8C69B0-8F2C-4054-AA03-53A946339665}" dt="2021-05-23T10:51:14.940" v="631" actId="14100"/>
          <ac:spMkLst>
            <pc:docMk/>
            <pc:sldMk cId="3808844914" sldId="277"/>
            <ac:spMk id="3" creationId="{E1B44A49-A047-4FDC-B0FE-4910A3F5DAA8}"/>
          </ac:spMkLst>
        </pc:spChg>
      </pc:sldChg>
      <pc:sldChg chg="add del replId">
        <pc:chgData name="RIA SINGH" userId="S::riasingh@iitg.ac.in::9bae2326-3022-425c-892a-cf635fbc9b63" providerId="AD" clId="Web-{0C8C69B0-8F2C-4054-AA03-53A946339665}" dt="2021-05-23T10:29:06.068" v="387"/>
        <pc:sldMkLst>
          <pc:docMk/>
          <pc:sldMk cId="684735144" sldId="278"/>
        </pc:sldMkLst>
      </pc:sldChg>
      <pc:sldChg chg="new del">
        <pc:chgData name="RIA SINGH" userId="S::riasingh@iitg.ac.in::9bae2326-3022-425c-892a-cf635fbc9b63" providerId="AD" clId="Web-{0C8C69B0-8F2C-4054-AA03-53A946339665}" dt="2021-05-23T10:29:22.678" v="390"/>
        <pc:sldMkLst>
          <pc:docMk/>
          <pc:sldMk cId="1233513307" sldId="278"/>
        </pc:sldMkLst>
      </pc:sldChg>
    </pc:docChg>
  </pc:docChgLst>
  <pc:docChgLst>
    <pc:chgData name="KANCHAN BHARTI" userId="S::kanchan.bharti@iitg.ac.in::d15d16a3-9cf5-441d-aca9-cede317841ac" providerId="AD" clId="Web-{11D96217-4A19-4433-AEA6-7E4511A94918}"/>
    <pc:docChg chg="addSld delSld modSld">
      <pc:chgData name="KANCHAN BHARTI" userId="S::kanchan.bharti@iitg.ac.in::d15d16a3-9cf5-441d-aca9-cede317841ac" providerId="AD" clId="Web-{11D96217-4A19-4433-AEA6-7E4511A94918}" dt="2021-05-23T10:02:31.482" v="55"/>
      <pc:docMkLst>
        <pc:docMk/>
      </pc:docMkLst>
      <pc:sldChg chg="modSp add del">
        <pc:chgData name="KANCHAN BHARTI" userId="S::kanchan.bharti@iitg.ac.in::d15d16a3-9cf5-441d-aca9-cede317841ac" providerId="AD" clId="Web-{11D96217-4A19-4433-AEA6-7E4511A94918}" dt="2021-05-23T09:49:26.831" v="15"/>
        <pc:sldMkLst>
          <pc:docMk/>
          <pc:sldMk cId="4246242662" sldId="260"/>
        </pc:sldMkLst>
        <pc:spChg chg="mod">
          <ac:chgData name="KANCHAN BHARTI" userId="S::kanchan.bharti@iitg.ac.in::d15d16a3-9cf5-441d-aca9-cede317841ac" providerId="AD" clId="Web-{11D96217-4A19-4433-AEA6-7E4511A94918}" dt="2021-05-23T09:44:17.295" v="2" actId="14100"/>
          <ac:spMkLst>
            <pc:docMk/>
            <pc:sldMk cId="4246242662" sldId="260"/>
            <ac:spMk id="2" creationId="{792DE839-9856-4C85-B086-AD3BB008B332}"/>
          </ac:spMkLst>
        </pc:spChg>
        <pc:spChg chg="mod">
          <ac:chgData name="KANCHAN BHARTI" userId="S::kanchan.bharti@iitg.ac.in::d15d16a3-9cf5-441d-aca9-cede317841ac" providerId="AD" clId="Web-{11D96217-4A19-4433-AEA6-7E4511A94918}" dt="2021-05-23T09:44:21.608" v="3" actId="14100"/>
          <ac:spMkLst>
            <pc:docMk/>
            <pc:sldMk cId="4246242662" sldId="260"/>
            <ac:spMk id="3" creationId="{6D81D09C-4861-4743-B24D-50AD35D02092}"/>
          </ac:spMkLst>
        </pc:spChg>
        <pc:picChg chg="mod">
          <ac:chgData name="KANCHAN BHARTI" userId="S::kanchan.bharti@iitg.ac.in::d15d16a3-9cf5-441d-aca9-cede317841ac" providerId="AD" clId="Web-{11D96217-4A19-4433-AEA6-7E4511A94918}" dt="2021-05-23T09:44:26.124" v="4" actId="14100"/>
          <ac:picMkLst>
            <pc:docMk/>
            <pc:sldMk cId="4246242662" sldId="260"/>
            <ac:picMk id="4" creationId="{EFFBC1C0-B9DA-4F79-A783-833155B66CA2}"/>
          </ac:picMkLst>
        </pc:picChg>
      </pc:sldChg>
      <pc:sldChg chg="del">
        <pc:chgData name="KANCHAN BHARTI" userId="S::kanchan.bharti@iitg.ac.in::d15d16a3-9cf5-441d-aca9-cede317841ac" providerId="AD" clId="Web-{11D96217-4A19-4433-AEA6-7E4511A94918}" dt="2021-05-23T09:44:35.921" v="5"/>
        <pc:sldMkLst>
          <pc:docMk/>
          <pc:sldMk cId="1111073427" sldId="261"/>
        </pc:sldMkLst>
      </pc:sldChg>
      <pc:sldChg chg="addSp delSp modSp new mod modClrScheme addAnim delDesignElem chgLayout">
        <pc:chgData name="KANCHAN BHARTI" userId="S::kanchan.bharti@iitg.ac.in::d15d16a3-9cf5-441d-aca9-cede317841ac" providerId="AD" clId="Web-{11D96217-4A19-4433-AEA6-7E4511A94918}" dt="2021-05-23T09:53:16.959" v="26"/>
        <pc:sldMkLst>
          <pc:docMk/>
          <pc:sldMk cId="1895493618" sldId="261"/>
        </pc:sldMkLst>
        <pc:spChg chg="mod ord">
          <ac:chgData name="KANCHAN BHARTI" userId="S::kanchan.bharti@iitg.ac.in::d15d16a3-9cf5-441d-aca9-cede317841ac" providerId="AD" clId="Web-{11D96217-4A19-4433-AEA6-7E4511A94918}" dt="2021-05-23T09:53:16.959" v="26"/>
          <ac:spMkLst>
            <pc:docMk/>
            <pc:sldMk cId="1895493618" sldId="261"/>
            <ac:spMk id="2" creationId="{D71B028D-5133-4CA9-BDDD-478E38484C59}"/>
          </ac:spMkLst>
        </pc:spChg>
        <pc:spChg chg="mod ord">
          <ac:chgData name="KANCHAN BHARTI" userId="S::kanchan.bharti@iitg.ac.in::d15d16a3-9cf5-441d-aca9-cede317841ac" providerId="AD" clId="Web-{11D96217-4A19-4433-AEA6-7E4511A94918}" dt="2021-05-23T09:50:16.878" v="19"/>
          <ac:spMkLst>
            <pc:docMk/>
            <pc:sldMk cId="1895493618" sldId="261"/>
            <ac:spMk id="4" creationId="{B09D2BC8-5716-433A-895A-D3B24D296DCA}"/>
          </ac:spMkLst>
        </pc:spChg>
        <pc:spChg chg="add del">
          <ac:chgData name="KANCHAN BHARTI" userId="S::kanchan.bharti@iitg.ac.in::d15d16a3-9cf5-441d-aca9-cede317841ac" providerId="AD" clId="Web-{11D96217-4A19-4433-AEA6-7E4511A94918}" dt="2021-05-23T09:51:59.817" v="24"/>
          <ac:spMkLst>
            <pc:docMk/>
            <pc:sldMk cId="1895493618" sldId="261"/>
            <ac:spMk id="9" creationId="{1BB867FF-FC45-48F7-8104-F89BE54909F1}"/>
          </ac:spMkLst>
        </pc:spChg>
        <pc:spChg chg="add del">
          <ac:chgData name="KANCHAN BHARTI" userId="S::kanchan.bharti@iitg.ac.in::d15d16a3-9cf5-441d-aca9-cede317841ac" providerId="AD" clId="Web-{11D96217-4A19-4433-AEA6-7E4511A94918}" dt="2021-05-23T09:51:59.817" v="24"/>
          <ac:spMkLst>
            <pc:docMk/>
            <pc:sldMk cId="1895493618" sldId="261"/>
            <ac:spMk id="11" creationId="{8BB56887-D0D5-4F0C-9E19-7247EB83C8B7}"/>
          </ac:spMkLst>
        </pc:spChg>
        <pc:spChg chg="add del">
          <ac:chgData name="KANCHAN BHARTI" userId="S::kanchan.bharti@iitg.ac.in::d15d16a3-9cf5-441d-aca9-cede317841ac" providerId="AD" clId="Web-{11D96217-4A19-4433-AEA6-7E4511A94918}" dt="2021-05-23T09:51:59.817" v="24"/>
          <ac:spMkLst>
            <pc:docMk/>
            <pc:sldMk cId="1895493618" sldId="261"/>
            <ac:spMk id="13" creationId="{081E4A58-353D-44AE-B2FC-2A74E2E400F7}"/>
          </ac:spMkLst>
        </pc:spChg>
        <pc:spChg chg="add del">
          <ac:chgData name="KANCHAN BHARTI" userId="S::kanchan.bharti@iitg.ac.in::d15d16a3-9cf5-441d-aca9-cede317841ac" providerId="AD" clId="Web-{11D96217-4A19-4433-AEA6-7E4511A94918}" dt="2021-05-23T09:53:16.959" v="26"/>
          <ac:spMkLst>
            <pc:docMk/>
            <pc:sldMk cId="1895493618" sldId="261"/>
            <ac:spMk id="19" creationId="{943CAA20-3569-4189-9E48-239A229A86CA}"/>
          </ac:spMkLst>
        </pc:spChg>
        <pc:spChg chg="add">
          <ac:chgData name="KANCHAN BHARTI" userId="S::kanchan.bharti@iitg.ac.in::d15d16a3-9cf5-441d-aca9-cede317841ac" providerId="AD" clId="Web-{11D96217-4A19-4433-AEA6-7E4511A94918}" dt="2021-05-23T09:51:59.817" v="24"/>
          <ac:spMkLst>
            <pc:docMk/>
            <pc:sldMk cId="1895493618" sldId="261"/>
            <ac:spMk id="20" creationId="{DA542B6D-E775-4832-91DC-2D20F857813A}"/>
          </ac:spMkLst>
        </pc:spChg>
        <pc:spChg chg="add">
          <ac:chgData name="KANCHAN BHARTI" userId="S::kanchan.bharti@iitg.ac.in::d15d16a3-9cf5-441d-aca9-cede317841ac" providerId="AD" clId="Web-{11D96217-4A19-4433-AEA6-7E4511A94918}" dt="2021-05-23T09:53:16.959" v="26"/>
          <ac:spMkLst>
            <pc:docMk/>
            <pc:sldMk cId="1895493618" sldId="261"/>
            <ac:spMk id="24" creationId="{BAD76F3E-3A97-486B-B402-44400A8B9173}"/>
          </ac:spMkLst>
        </pc:spChg>
        <pc:spChg chg="add">
          <ac:chgData name="KANCHAN BHARTI" userId="S::kanchan.bharti@iitg.ac.in::d15d16a3-9cf5-441d-aca9-cede317841ac" providerId="AD" clId="Web-{11D96217-4A19-4433-AEA6-7E4511A94918}" dt="2021-05-23T09:53:16.959" v="26"/>
          <ac:spMkLst>
            <pc:docMk/>
            <pc:sldMk cId="1895493618" sldId="261"/>
            <ac:spMk id="26" creationId="{391F6B52-91F4-4AEB-B6DB-29FEBCF28C8B}"/>
          </ac:spMkLst>
        </pc:spChg>
        <pc:spChg chg="add">
          <ac:chgData name="KANCHAN BHARTI" userId="S::kanchan.bharti@iitg.ac.in::d15d16a3-9cf5-441d-aca9-cede317841ac" providerId="AD" clId="Web-{11D96217-4A19-4433-AEA6-7E4511A94918}" dt="2021-05-23T09:53:16.959" v="26"/>
          <ac:spMkLst>
            <pc:docMk/>
            <pc:sldMk cId="1895493618" sldId="261"/>
            <ac:spMk id="28" creationId="{2CD6F061-7C53-44F4-9794-953DB70A451B}"/>
          </ac:spMkLst>
        </pc:spChg>
      </pc:sldChg>
      <pc:sldChg chg="addSp delSp modSp new add del mod setBg modClrScheme delDesignElem chgLayout">
        <pc:chgData name="KANCHAN BHARTI" userId="S::kanchan.bharti@iitg.ac.in::d15d16a3-9cf5-441d-aca9-cede317841ac" providerId="AD" clId="Web-{11D96217-4A19-4433-AEA6-7E4511A94918}" dt="2021-05-23T09:51:20.098" v="23"/>
        <pc:sldMkLst>
          <pc:docMk/>
          <pc:sldMk cId="3178609423" sldId="262"/>
        </pc:sldMkLst>
        <pc:spChg chg="mod ord">
          <ac:chgData name="KANCHAN BHARTI" userId="S::kanchan.bharti@iitg.ac.in::d15d16a3-9cf5-441d-aca9-cede317841ac" providerId="AD" clId="Web-{11D96217-4A19-4433-AEA6-7E4511A94918}" dt="2021-05-23T09:51:20.098" v="23"/>
          <ac:spMkLst>
            <pc:docMk/>
            <pc:sldMk cId="3178609423" sldId="262"/>
            <ac:spMk id="2" creationId="{8BEA9D99-3269-41E4-B958-2DF06DB17281}"/>
          </ac:spMkLst>
        </pc:spChg>
        <pc:spChg chg="del mod ord">
          <ac:chgData name="KANCHAN BHARTI" userId="S::kanchan.bharti@iitg.ac.in::d15d16a3-9cf5-441d-aca9-cede317841ac" providerId="AD" clId="Web-{11D96217-4A19-4433-AEA6-7E4511A94918}" dt="2021-05-23T09:51:20.098" v="23"/>
          <ac:spMkLst>
            <pc:docMk/>
            <pc:sldMk cId="3178609423" sldId="262"/>
            <ac:spMk id="3" creationId="{DCAA5DFC-3C68-4CF0-A310-648BC4432AA5}"/>
          </ac:spMkLst>
        </pc:spChg>
        <pc:spChg chg="del">
          <ac:chgData name="KANCHAN BHARTI" userId="S::kanchan.bharti@iitg.ac.in::d15d16a3-9cf5-441d-aca9-cede317841ac" providerId="AD" clId="Web-{11D96217-4A19-4433-AEA6-7E4511A94918}" dt="2021-05-23T09:50:31.629" v="21"/>
          <ac:spMkLst>
            <pc:docMk/>
            <pc:sldMk cId="3178609423" sldId="262"/>
            <ac:spMk id="4" creationId="{3F5BC682-4431-40B4-B7FE-14A0904E7E5A}"/>
          </ac:spMkLst>
        </pc:spChg>
        <pc:spChg chg="add del">
          <ac:chgData name="KANCHAN BHARTI" userId="S::kanchan.bharti@iitg.ac.in::d15d16a3-9cf5-441d-aca9-cede317841ac" providerId="AD" clId="Web-{11D96217-4A19-4433-AEA6-7E4511A94918}" dt="2021-05-23T09:51:20.098" v="23"/>
          <ac:spMkLst>
            <pc:docMk/>
            <pc:sldMk cId="3178609423" sldId="262"/>
            <ac:spMk id="8" creationId="{100EDD19-6802-4EC3-95CE-CFFAB042CFD6}"/>
          </ac:spMkLst>
        </pc:spChg>
        <pc:spChg chg="add del">
          <ac:chgData name="KANCHAN BHARTI" userId="S::kanchan.bharti@iitg.ac.in::d15d16a3-9cf5-441d-aca9-cede317841ac" providerId="AD" clId="Web-{11D96217-4A19-4433-AEA6-7E4511A94918}" dt="2021-05-23T09:51:20.098" v="23"/>
          <ac:spMkLst>
            <pc:docMk/>
            <pc:sldMk cId="3178609423" sldId="262"/>
            <ac:spMk id="10" creationId="{DB17E863-922E-4C26-BD64-E8FD41D28661}"/>
          </ac:spMkLst>
        </pc:spChg>
      </pc:sldChg>
      <pc:sldChg chg="addSp delSp modSp new add del">
        <pc:chgData name="KANCHAN BHARTI" userId="S::kanchan.bharti@iitg.ac.in::d15d16a3-9cf5-441d-aca9-cede317841ac" providerId="AD" clId="Web-{11D96217-4A19-4433-AEA6-7E4511A94918}" dt="2021-05-23T09:49:21.690" v="14"/>
        <pc:sldMkLst>
          <pc:docMk/>
          <pc:sldMk cId="3679244794" sldId="262"/>
        </pc:sldMkLst>
        <pc:spChg chg="del">
          <ac:chgData name="KANCHAN BHARTI" userId="S::kanchan.bharti@iitg.ac.in::d15d16a3-9cf5-441d-aca9-cede317841ac" providerId="AD" clId="Web-{11D96217-4A19-4433-AEA6-7E4511A94918}" dt="2021-05-23T09:47:52.673" v="8"/>
          <ac:spMkLst>
            <pc:docMk/>
            <pc:sldMk cId="3679244794" sldId="262"/>
            <ac:spMk id="3" creationId="{D029736E-0130-4D7E-AEB5-55DA5312A1FE}"/>
          </ac:spMkLst>
        </pc:spChg>
        <pc:picChg chg="add mod ord modCrop">
          <ac:chgData name="KANCHAN BHARTI" userId="S::kanchan.bharti@iitg.ac.in::d15d16a3-9cf5-441d-aca9-cede317841ac" providerId="AD" clId="Web-{11D96217-4A19-4433-AEA6-7E4511A94918}" dt="2021-05-23T09:48:00.127" v="9" actId="14100"/>
          <ac:picMkLst>
            <pc:docMk/>
            <pc:sldMk cId="3679244794" sldId="262"/>
            <ac:picMk id="5" creationId="{E0CB77B1-D230-4951-9A9A-164AB8FC8C40}"/>
          </ac:picMkLst>
        </pc:picChg>
      </pc:sldChg>
      <pc:sldChg chg="modSp">
        <pc:chgData name="KANCHAN BHARTI" userId="S::kanchan.bharti@iitg.ac.in::d15d16a3-9cf5-441d-aca9-cede317841ac" providerId="AD" clId="Web-{11D96217-4A19-4433-AEA6-7E4511A94918}" dt="2021-05-23T09:56:24.336" v="29" actId="14100"/>
        <pc:sldMkLst>
          <pc:docMk/>
          <pc:sldMk cId="1311955772" sldId="263"/>
        </pc:sldMkLst>
        <pc:picChg chg="mod">
          <ac:chgData name="KANCHAN BHARTI" userId="S::kanchan.bharti@iitg.ac.in::d15d16a3-9cf5-441d-aca9-cede317841ac" providerId="AD" clId="Web-{11D96217-4A19-4433-AEA6-7E4511A94918}" dt="2021-05-23T09:56:24.336" v="29" actId="14100"/>
          <ac:picMkLst>
            <pc:docMk/>
            <pc:sldMk cId="1311955772" sldId="263"/>
            <ac:picMk id="3" creationId="{30601B8F-41B0-4421-AD0B-B5D7931255BF}"/>
          </ac:picMkLst>
        </pc:picChg>
      </pc:sldChg>
      <pc:sldChg chg="addSp delSp modSp">
        <pc:chgData name="KANCHAN BHARTI" userId="S::kanchan.bharti@iitg.ac.in::d15d16a3-9cf5-441d-aca9-cede317841ac" providerId="AD" clId="Web-{11D96217-4A19-4433-AEA6-7E4511A94918}" dt="2021-05-23T10:01:58.981" v="45"/>
        <pc:sldMkLst>
          <pc:docMk/>
          <pc:sldMk cId="3772176996" sldId="266"/>
        </pc:sldMkLst>
        <pc:spChg chg="mod">
          <ac:chgData name="KANCHAN BHARTI" userId="S::kanchan.bharti@iitg.ac.in::d15d16a3-9cf5-441d-aca9-cede317841ac" providerId="AD" clId="Web-{11D96217-4A19-4433-AEA6-7E4511A94918}" dt="2021-05-23T10:00:01.855" v="35" actId="1076"/>
          <ac:spMkLst>
            <pc:docMk/>
            <pc:sldMk cId="3772176996" sldId="266"/>
            <ac:spMk id="6" creationId="{1F253263-D392-4E23-B4D0-BD54C6A546BE}"/>
          </ac:spMkLst>
        </pc:spChg>
        <pc:picChg chg="mod">
          <ac:chgData name="KANCHAN BHARTI" userId="S::kanchan.bharti@iitg.ac.in::d15d16a3-9cf5-441d-aca9-cede317841ac" providerId="AD" clId="Web-{11D96217-4A19-4433-AEA6-7E4511A94918}" dt="2021-05-23T09:59:57.292" v="34" actId="1076"/>
          <ac:picMkLst>
            <pc:docMk/>
            <pc:sldMk cId="3772176996" sldId="266"/>
            <ac:picMk id="4" creationId="{35F7EADE-DE5C-4E33-88F1-F3C0A7D59BC2}"/>
          </ac:picMkLst>
        </pc:picChg>
        <pc:inkChg chg="add del">
          <ac:chgData name="KANCHAN BHARTI" userId="S::kanchan.bharti@iitg.ac.in::d15d16a3-9cf5-441d-aca9-cede317841ac" providerId="AD" clId="Web-{11D96217-4A19-4433-AEA6-7E4511A94918}" dt="2021-05-23T10:01:49.466" v="42"/>
          <ac:inkMkLst>
            <pc:docMk/>
            <pc:sldMk cId="3772176996" sldId="266"/>
            <ac:inkMk id="3" creationId="{D3D061E4-2861-4020-8102-BDD1C21E004D}"/>
          </ac:inkMkLst>
        </pc:inkChg>
        <pc:inkChg chg="add del">
          <ac:chgData name="KANCHAN BHARTI" userId="S::kanchan.bharti@iitg.ac.in::d15d16a3-9cf5-441d-aca9-cede317841ac" providerId="AD" clId="Web-{11D96217-4A19-4433-AEA6-7E4511A94918}" dt="2021-05-23T10:01:58.981" v="45"/>
          <ac:inkMkLst>
            <pc:docMk/>
            <pc:sldMk cId="3772176996" sldId="266"/>
            <ac:inkMk id="5" creationId="{4BA6F106-BA0A-463B-93E2-597B6EB950F7}"/>
          </ac:inkMkLst>
        </pc:inkChg>
        <pc:inkChg chg="add del">
          <ac:chgData name="KANCHAN BHARTI" userId="S::kanchan.bharti@iitg.ac.in::d15d16a3-9cf5-441d-aca9-cede317841ac" providerId="AD" clId="Web-{11D96217-4A19-4433-AEA6-7E4511A94918}" dt="2021-05-23T10:01:50.763" v="43"/>
          <ac:inkMkLst>
            <pc:docMk/>
            <pc:sldMk cId="3772176996" sldId="266"/>
            <ac:inkMk id="8" creationId="{F013E584-205D-4AF3-BABF-22F680C7589A}"/>
          </ac:inkMkLst>
        </pc:inkChg>
        <pc:inkChg chg="add del">
          <ac:chgData name="KANCHAN BHARTI" userId="S::kanchan.bharti@iitg.ac.in::d15d16a3-9cf5-441d-aca9-cede317841ac" providerId="AD" clId="Web-{11D96217-4A19-4433-AEA6-7E4511A94918}" dt="2021-05-23T10:01:24.434" v="38"/>
          <ac:inkMkLst>
            <pc:docMk/>
            <pc:sldMk cId="3772176996" sldId="266"/>
            <ac:inkMk id="9" creationId="{A03EFBA8-118A-4B90-BDE7-54FB4997D5F1}"/>
          </ac:inkMkLst>
        </pc:inkChg>
        <pc:inkChg chg="add del">
          <ac:chgData name="KANCHAN BHARTI" userId="S::kanchan.bharti@iitg.ac.in::d15d16a3-9cf5-441d-aca9-cede317841ac" providerId="AD" clId="Web-{11D96217-4A19-4433-AEA6-7E4511A94918}" dt="2021-05-23T10:01:29.528" v="40"/>
          <ac:inkMkLst>
            <pc:docMk/>
            <pc:sldMk cId="3772176996" sldId="266"/>
            <ac:inkMk id="10" creationId="{8A9838A5-A70D-485D-8B8F-1A6C1013A8FB}"/>
          </ac:inkMkLst>
        </pc:inkChg>
      </pc:sldChg>
      <pc:sldChg chg="addSp">
        <pc:chgData name="KANCHAN BHARTI" userId="S::kanchan.bharti@iitg.ac.in::d15d16a3-9cf5-441d-aca9-cede317841ac" providerId="AD" clId="Web-{11D96217-4A19-4433-AEA6-7E4511A94918}" dt="2021-05-23T10:02:23.091" v="53"/>
        <pc:sldMkLst>
          <pc:docMk/>
          <pc:sldMk cId="4145580150" sldId="267"/>
        </pc:sldMkLst>
        <pc:inkChg chg="add">
          <ac:chgData name="KANCHAN BHARTI" userId="S::kanchan.bharti@iitg.ac.in::d15d16a3-9cf5-441d-aca9-cede317841ac" providerId="AD" clId="Web-{11D96217-4A19-4433-AEA6-7E4511A94918}" dt="2021-05-23T10:02:08.997" v="46"/>
          <ac:inkMkLst>
            <pc:docMk/>
            <pc:sldMk cId="4145580150" sldId="267"/>
            <ac:inkMk id="7" creationId="{FDD853FF-79D8-44E5-8F5C-482D485E8115}"/>
          </ac:inkMkLst>
        </pc:inkChg>
        <pc:inkChg chg="add">
          <ac:chgData name="KANCHAN BHARTI" userId="S::kanchan.bharti@iitg.ac.in::d15d16a3-9cf5-441d-aca9-cede317841ac" providerId="AD" clId="Web-{11D96217-4A19-4433-AEA6-7E4511A94918}" dt="2021-05-23T10:02:12.419" v="47"/>
          <ac:inkMkLst>
            <pc:docMk/>
            <pc:sldMk cId="4145580150" sldId="267"/>
            <ac:inkMk id="8" creationId="{D576FEDF-4914-4CEC-927E-BD8EAD5E377F}"/>
          </ac:inkMkLst>
        </pc:inkChg>
        <pc:inkChg chg="add">
          <ac:chgData name="KANCHAN BHARTI" userId="S::kanchan.bharti@iitg.ac.in::d15d16a3-9cf5-441d-aca9-cede317841ac" providerId="AD" clId="Web-{11D96217-4A19-4433-AEA6-7E4511A94918}" dt="2021-05-23T10:02:14.028" v="48"/>
          <ac:inkMkLst>
            <pc:docMk/>
            <pc:sldMk cId="4145580150" sldId="267"/>
            <ac:inkMk id="9" creationId="{5C449234-64B1-43E0-B547-B438F957E2D9}"/>
          </ac:inkMkLst>
        </pc:inkChg>
        <pc:inkChg chg="add">
          <ac:chgData name="KANCHAN BHARTI" userId="S::kanchan.bharti@iitg.ac.in::d15d16a3-9cf5-441d-aca9-cede317841ac" providerId="AD" clId="Web-{11D96217-4A19-4433-AEA6-7E4511A94918}" dt="2021-05-23T10:02:14.028" v="49"/>
          <ac:inkMkLst>
            <pc:docMk/>
            <pc:sldMk cId="4145580150" sldId="267"/>
            <ac:inkMk id="10" creationId="{3EDC3F48-3EBC-4302-A6CF-B8A1C5AE8B7B}"/>
          </ac:inkMkLst>
        </pc:inkChg>
        <pc:inkChg chg="add">
          <ac:chgData name="KANCHAN BHARTI" userId="S::kanchan.bharti@iitg.ac.in::d15d16a3-9cf5-441d-aca9-cede317841ac" providerId="AD" clId="Web-{11D96217-4A19-4433-AEA6-7E4511A94918}" dt="2021-05-23T10:02:14.028" v="50"/>
          <ac:inkMkLst>
            <pc:docMk/>
            <pc:sldMk cId="4145580150" sldId="267"/>
            <ac:inkMk id="11" creationId="{38D39C51-C0EE-4641-8ED9-472AA865FA97}"/>
          </ac:inkMkLst>
        </pc:inkChg>
        <pc:inkChg chg="add">
          <ac:chgData name="KANCHAN BHARTI" userId="S::kanchan.bharti@iitg.ac.in::d15d16a3-9cf5-441d-aca9-cede317841ac" providerId="AD" clId="Web-{11D96217-4A19-4433-AEA6-7E4511A94918}" dt="2021-05-23T10:02:14.044" v="51"/>
          <ac:inkMkLst>
            <pc:docMk/>
            <pc:sldMk cId="4145580150" sldId="267"/>
            <ac:inkMk id="12" creationId="{A463F2A1-F6F7-4FD5-889F-BCACB9F6B9E1}"/>
          </ac:inkMkLst>
        </pc:inkChg>
        <pc:inkChg chg="add">
          <ac:chgData name="KANCHAN BHARTI" userId="S::kanchan.bharti@iitg.ac.in::d15d16a3-9cf5-441d-aca9-cede317841ac" providerId="AD" clId="Web-{11D96217-4A19-4433-AEA6-7E4511A94918}" dt="2021-05-23T10:02:22.169" v="52"/>
          <ac:inkMkLst>
            <pc:docMk/>
            <pc:sldMk cId="4145580150" sldId="267"/>
            <ac:inkMk id="13" creationId="{2FD8C4C1-CA8F-4DB9-A123-DD28745AD910}"/>
          </ac:inkMkLst>
        </pc:inkChg>
        <pc:inkChg chg="add">
          <ac:chgData name="KANCHAN BHARTI" userId="S::kanchan.bharti@iitg.ac.in::d15d16a3-9cf5-441d-aca9-cede317841ac" providerId="AD" clId="Web-{11D96217-4A19-4433-AEA6-7E4511A94918}" dt="2021-05-23T10:02:23.091" v="53"/>
          <ac:inkMkLst>
            <pc:docMk/>
            <pc:sldMk cId="4145580150" sldId="267"/>
            <ac:inkMk id="14" creationId="{44097E2C-018A-4E5A-A84E-EC7138F63262}"/>
          </ac:inkMkLst>
        </pc:inkChg>
      </pc:sldChg>
      <pc:sldChg chg="addSp">
        <pc:chgData name="KANCHAN BHARTI" userId="S::kanchan.bharti@iitg.ac.in::d15d16a3-9cf5-441d-aca9-cede317841ac" providerId="AD" clId="Web-{11D96217-4A19-4433-AEA6-7E4511A94918}" dt="2021-05-23T10:02:31.482" v="55"/>
        <pc:sldMkLst>
          <pc:docMk/>
          <pc:sldMk cId="2238373423" sldId="268"/>
        </pc:sldMkLst>
        <pc:inkChg chg="add">
          <ac:chgData name="KANCHAN BHARTI" userId="S::kanchan.bharti@iitg.ac.in::d15d16a3-9cf5-441d-aca9-cede317841ac" providerId="AD" clId="Web-{11D96217-4A19-4433-AEA6-7E4511A94918}" dt="2021-05-23T10:02:30.576" v="54"/>
          <ac:inkMkLst>
            <pc:docMk/>
            <pc:sldMk cId="2238373423" sldId="268"/>
            <ac:inkMk id="4" creationId="{C7BC6D51-7D7E-42CC-B5C5-8614B72ECCED}"/>
          </ac:inkMkLst>
        </pc:inkChg>
        <pc:inkChg chg="add">
          <ac:chgData name="KANCHAN BHARTI" userId="S::kanchan.bharti@iitg.ac.in::d15d16a3-9cf5-441d-aca9-cede317841ac" providerId="AD" clId="Web-{11D96217-4A19-4433-AEA6-7E4511A94918}" dt="2021-05-23T10:02:31.482" v="55"/>
          <ac:inkMkLst>
            <pc:docMk/>
            <pc:sldMk cId="2238373423" sldId="268"/>
            <ac:inkMk id="5" creationId="{704E6847-B75D-4164-848E-B73FC7446673}"/>
          </ac:inkMkLst>
        </pc:inkChg>
      </pc:sldChg>
    </pc:docChg>
  </pc:docChgLst>
  <pc:docChgLst>
    <pc:chgData name="KANCHAN BHARTI" userId="S::kanchan.bharti@iitg.ac.in::d15d16a3-9cf5-441d-aca9-cede317841ac" providerId="AD" clId="Web-{DA4A11DA-6BD0-4C0E-BD56-CBCEB0E3E730}"/>
    <pc:docChg chg="modSld">
      <pc:chgData name="KANCHAN BHARTI" userId="S::kanchan.bharti@iitg.ac.in::d15d16a3-9cf5-441d-aca9-cede317841ac" providerId="AD" clId="Web-{DA4A11DA-6BD0-4C0E-BD56-CBCEB0E3E730}" dt="2021-05-23T11:06:27.262" v="1" actId="14100"/>
      <pc:docMkLst>
        <pc:docMk/>
      </pc:docMkLst>
      <pc:sldChg chg="modSp">
        <pc:chgData name="KANCHAN BHARTI" userId="S::kanchan.bharti@iitg.ac.in::d15d16a3-9cf5-441d-aca9-cede317841ac" providerId="AD" clId="Web-{DA4A11DA-6BD0-4C0E-BD56-CBCEB0E3E730}" dt="2021-05-23T11:06:27.262" v="1" actId="14100"/>
        <pc:sldMkLst>
          <pc:docMk/>
          <pc:sldMk cId="3396528320" sldId="269"/>
        </pc:sldMkLst>
        <pc:picChg chg="mod">
          <ac:chgData name="KANCHAN BHARTI" userId="S::kanchan.bharti@iitg.ac.in::d15d16a3-9cf5-441d-aca9-cede317841ac" providerId="AD" clId="Web-{DA4A11DA-6BD0-4C0E-BD56-CBCEB0E3E730}" dt="2021-05-23T11:06:27.262" v="1" actId="14100"/>
          <ac:picMkLst>
            <pc:docMk/>
            <pc:sldMk cId="3396528320" sldId="269"/>
            <ac:picMk id="3" creationId="{FCA6605D-33BF-431A-865C-5888D9714166}"/>
          </ac:picMkLst>
        </pc:picChg>
      </pc:sldChg>
    </pc:docChg>
  </pc:docChgLst>
  <pc:docChgLst>
    <pc:chgData name="RIA SINGH" userId="S::riasingh@iitg.ac.in::9bae2326-3022-425c-892a-cf635fbc9b63" providerId="AD" clId="Web-{AB59862C-7542-484E-BF8D-A3BF542D79AE}"/>
    <pc:docChg chg="modSld">
      <pc:chgData name="RIA SINGH" userId="S::riasingh@iitg.ac.in::9bae2326-3022-425c-892a-cf635fbc9b63" providerId="AD" clId="Web-{AB59862C-7542-484E-BF8D-A3BF542D79AE}" dt="2021-05-23T09:45:03.185" v="12" actId="1076"/>
      <pc:docMkLst>
        <pc:docMk/>
      </pc:docMkLst>
      <pc:sldChg chg="addSp delSp modSp">
        <pc:chgData name="RIA SINGH" userId="S::riasingh@iitg.ac.in::9bae2326-3022-425c-892a-cf635fbc9b63" providerId="AD" clId="Web-{AB59862C-7542-484E-BF8D-A3BF542D79AE}" dt="2021-05-23T09:45:03.185" v="12" actId="1076"/>
        <pc:sldMkLst>
          <pc:docMk/>
          <pc:sldMk cId="4246242662" sldId="260"/>
        </pc:sldMkLst>
        <pc:spChg chg="del">
          <ac:chgData name="RIA SINGH" userId="S::riasingh@iitg.ac.in::9bae2326-3022-425c-892a-cf635fbc9b63" providerId="AD" clId="Web-{AB59862C-7542-484E-BF8D-A3BF542D79AE}" dt="2021-05-23T09:42:24.043" v="0"/>
          <ac:spMkLst>
            <pc:docMk/>
            <pc:sldMk cId="4246242662" sldId="260"/>
            <ac:spMk id="7" creationId="{84E67788-1CD6-4B20-9775-1717A5E292F1}"/>
          </ac:spMkLst>
        </pc:spChg>
        <pc:picChg chg="add mod ord modCrop">
          <ac:chgData name="RIA SINGH" userId="S::riasingh@iitg.ac.in::9bae2326-3022-425c-892a-cf635fbc9b63" providerId="AD" clId="Web-{AB59862C-7542-484E-BF8D-A3BF542D79AE}" dt="2021-05-23T09:45:03.185" v="12" actId="1076"/>
          <ac:picMkLst>
            <pc:docMk/>
            <pc:sldMk cId="4246242662" sldId="260"/>
            <ac:picMk id="4" creationId="{EFFBC1C0-B9DA-4F79-A783-833155B66CA2}"/>
          </ac:picMkLst>
        </pc:picChg>
      </pc:sldChg>
    </pc:docChg>
  </pc:docChgLst>
  <pc:docChgLst>
    <pc:chgData name="KANCHAN BHARTI" userId="S::kanchan.bharti@iitg.ac.in::d15d16a3-9cf5-441d-aca9-cede317841ac" providerId="AD" clId="Web-{2A443841-8CF9-4EC3-AC1F-F750BC3A24D7}"/>
    <pc:docChg chg="modSld addMainMaster delMainMaster">
      <pc:chgData name="KANCHAN BHARTI" userId="S::kanchan.bharti@iitg.ac.in::d15d16a3-9cf5-441d-aca9-cede317841ac" providerId="AD" clId="Web-{2A443841-8CF9-4EC3-AC1F-F750BC3A24D7}" dt="2021-05-23T08:02:12.318" v="42"/>
      <pc:docMkLst>
        <pc:docMk/>
      </pc:docMkLst>
      <pc:sldChg chg="addSp delSp modSp mod setBg modClrScheme addAnim delAnim setClrOvrMap delDesignElem chgLayout">
        <pc:chgData name="KANCHAN BHARTI" userId="S::kanchan.bharti@iitg.ac.in::d15d16a3-9cf5-441d-aca9-cede317841ac" providerId="AD" clId="Web-{2A443841-8CF9-4EC3-AC1F-F750BC3A24D7}" dt="2021-05-23T08:02:12.318" v="42"/>
        <pc:sldMkLst>
          <pc:docMk/>
          <pc:sldMk cId="933853841" sldId="256"/>
        </pc:sldMkLst>
        <pc:spChg chg="mod ord">
          <ac:chgData name="KANCHAN BHARTI" userId="S::kanchan.bharti@iitg.ac.in::d15d16a3-9cf5-441d-aca9-cede317841ac" providerId="AD" clId="Web-{2A443841-8CF9-4EC3-AC1F-F750BC3A24D7}" dt="2021-05-23T08:02:04.599" v="41"/>
          <ac:spMkLst>
            <pc:docMk/>
            <pc:sldMk cId="933853841" sldId="256"/>
            <ac:spMk id="2" creationId="{00000000-0000-0000-0000-000000000000}"/>
          </ac:spMkLst>
        </pc:spChg>
        <pc:spChg chg="mod ord">
          <ac:chgData name="KANCHAN BHARTI" userId="S::kanchan.bharti@iitg.ac.in::d15d16a3-9cf5-441d-aca9-cede317841ac" providerId="AD" clId="Web-{2A443841-8CF9-4EC3-AC1F-F750BC3A24D7}" dt="2021-05-23T08:02:12.318" v="42"/>
          <ac:spMkLst>
            <pc:docMk/>
            <pc:sldMk cId="933853841" sldId="256"/>
            <ac:spMk id="3" creationId="{00000000-0000-0000-0000-000000000000}"/>
          </ac:spMkLst>
        </pc:spChg>
        <pc:spChg chg="del">
          <ac:chgData name="KANCHAN BHARTI" userId="S::kanchan.bharti@iitg.ac.in::d15d16a3-9cf5-441d-aca9-cede317841ac" providerId="AD" clId="Web-{2A443841-8CF9-4EC3-AC1F-F750BC3A24D7}" dt="2021-05-23T07:59:11.874" v="4"/>
          <ac:spMkLst>
            <pc:docMk/>
            <pc:sldMk cId="933853841" sldId="256"/>
            <ac:spMk id="4" creationId="{5B809495-6E02-4C3C-9976-33BF88E49D83}"/>
          </ac:spMkLst>
        </pc:spChg>
        <pc:spChg chg="add del">
          <ac:chgData name="KANCHAN BHARTI" userId="S::kanchan.bharti@iitg.ac.in::d15d16a3-9cf5-441d-aca9-cede317841ac" providerId="AD" clId="Web-{2A443841-8CF9-4EC3-AC1F-F750BC3A24D7}" dt="2021-05-23T08:00:17.408" v="16"/>
          <ac:spMkLst>
            <pc:docMk/>
            <pc:sldMk cId="933853841" sldId="256"/>
            <ac:spMk id="5" creationId="{54A6836E-C603-43CB-9DA7-89D8E3FA3838}"/>
          </ac:spMkLst>
        </pc:spChg>
        <pc:spChg chg="add del">
          <ac:chgData name="KANCHAN BHARTI" userId="S::kanchan.bharti@iitg.ac.in::d15d16a3-9cf5-441d-aca9-cede317841ac" providerId="AD" clId="Web-{2A443841-8CF9-4EC3-AC1F-F750BC3A24D7}" dt="2021-05-23T08:00:17.408" v="16"/>
          <ac:spMkLst>
            <pc:docMk/>
            <pc:sldMk cId="933853841" sldId="256"/>
            <ac:spMk id="6" creationId="{296007DD-F9BF-4F0F-B8C6-C514B2841971}"/>
          </ac:spMkLst>
        </pc:spChg>
        <pc:spChg chg="add">
          <ac:chgData name="KANCHAN BHARTI" userId="S::kanchan.bharti@iitg.ac.in::d15d16a3-9cf5-441d-aca9-cede317841ac" providerId="AD" clId="Web-{2A443841-8CF9-4EC3-AC1F-F750BC3A24D7}" dt="2021-05-23T08:00:17.423" v="17"/>
          <ac:spMkLst>
            <pc:docMk/>
            <pc:sldMk cId="933853841" sldId="256"/>
            <ac:spMk id="7" creationId="{943CAA20-3569-4189-9E48-239A229A86CA}"/>
          </ac:spMkLst>
        </pc:spChg>
        <pc:spChg chg="add del">
          <ac:chgData name="KANCHAN BHARTI" userId="S::kanchan.bharti@iitg.ac.in::d15d16a3-9cf5-441d-aca9-cede317841ac" providerId="AD" clId="Web-{2A443841-8CF9-4EC3-AC1F-F750BC3A24D7}" dt="2021-05-23T08:00:11.220" v="14"/>
          <ac:spMkLst>
            <pc:docMk/>
            <pc:sldMk cId="933853841" sldId="256"/>
            <ac:spMk id="8" creationId="{943CAA20-3569-4189-9E48-239A229A86CA}"/>
          </ac:spMkLst>
        </pc:spChg>
        <pc:spChg chg="add del">
          <ac:chgData name="KANCHAN BHARTI" userId="S::kanchan.bharti@iitg.ac.in::d15d16a3-9cf5-441d-aca9-cede317841ac" providerId="AD" clId="Web-{2A443841-8CF9-4EC3-AC1F-F750BC3A24D7}" dt="2021-05-23T07:59:50.657" v="10"/>
          <ac:spMkLst>
            <pc:docMk/>
            <pc:sldMk cId="933853841" sldId="256"/>
            <ac:spMk id="9" creationId="{7E134C76-7FB4-4BB7-9322-DD8A4B179ACD}"/>
          </ac:spMkLst>
        </pc:spChg>
        <pc:spChg chg="add del">
          <ac:chgData name="KANCHAN BHARTI" userId="S::kanchan.bharti@iitg.ac.in::d15d16a3-9cf5-441d-aca9-cede317841ac" providerId="AD" clId="Web-{2A443841-8CF9-4EC3-AC1F-F750BC3A24D7}" dt="2021-05-23T08:00:11.220" v="14"/>
          <ac:spMkLst>
            <pc:docMk/>
            <pc:sldMk cId="933853841" sldId="256"/>
            <ac:spMk id="10" creationId="{DA542B6D-E775-4832-91DC-2D20F857813A}"/>
          </ac:spMkLst>
        </pc:spChg>
        <pc:spChg chg="add del">
          <ac:chgData name="KANCHAN BHARTI" userId="S::kanchan.bharti@iitg.ac.in::d15d16a3-9cf5-441d-aca9-cede317841ac" providerId="AD" clId="Web-{2A443841-8CF9-4EC3-AC1F-F750BC3A24D7}" dt="2021-05-23T07:59:50.657" v="10"/>
          <ac:spMkLst>
            <pc:docMk/>
            <pc:sldMk cId="933853841" sldId="256"/>
            <ac:spMk id="11" creationId="{C0C57804-4F33-4D85-AA3E-DA0F214BBD91}"/>
          </ac:spMkLst>
        </pc:spChg>
        <pc:spChg chg="add">
          <ac:chgData name="KANCHAN BHARTI" userId="S::kanchan.bharti@iitg.ac.in::d15d16a3-9cf5-441d-aca9-cede317841ac" providerId="AD" clId="Web-{2A443841-8CF9-4EC3-AC1F-F750BC3A24D7}" dt="2021-05-23T08:00:17.423" v="17"/>
          <ac:spMkLst>
            <pc:docMk/>
            <pc:sldMk cId="933853841" sldId="256"/>
            <ac:spMk id="13" creationId="{DA542B6D-E775-4832-91DC-2D20F857813A}"/>
          </ac:spMkLst>
        </pc:spChg>
        <pc:spChg chg="add">
          <ac:chgData name="KANCHAN BHARTI" userId="S::kanchan.bharti@iitg.ac.in::d15d16a3-9cf5-441d-aca9-cede317841ac" providerId="AD" clId="Web-{2A443841-8CF9-4EC3-AC1F-F750BC3A24D7}" dt="2021-05-23T08:00:27.643" v="20"/>
          <ac:spMkLst>
            <pc:docMk/>
            <pc:sldMk cId="933853841" sldId="256"/>
            <ac:spMk id="14" creationId="{943CAA20-3569-4189-9E48-239A229A86CA}"/>
          </ac:spMkLst>
        </pc:spChg>
        <pc:spChg chg="add">
          <ac:chgData name="KANCHAN BHARTI" userId="S::kanchan.bharti@iitg.ac.in::d15d16a3-9cf5-441d-aca9-cede317841ac" providerId="AD" clId="Web-{2A443841-8CF9-4EC3-AC1F-F750BC3A24D7}" dt="2021-05-23T08:00:27.643" v="20"/>
          <ac:spMkLst>
            <pc:docMk/>
            <pc:sldMk cId="933853841" sldId="256"/>
            <ac:spMk id="15" creationId="{DA542B6D-E775-4832-91DC-2D20F857813A}"/>
          </ac:spMkLst>
        </pc:spChg>
        <pc:spChg chg="add del">
          <ac:chgData name="KANCHAN BHARTI" userId="S::kanchan.bharti@iitg.ac.in::d15d16a3-9cf5-441d-aca9-cede317841ac" providerId="AD" clId="Web-{2A443841-8CF9-4EC3-AC1F-F750BC3A24D7}" dt="2021-05-23T08:00:45.174" v="23"/>
          <ac:spMkLst>
            <pc:docMk/>
            <pc:sldMk cId="933853841" sldId="256"/>
            <ac:spMk id="16" creationId="{BAD76F3E-3A97-486B-B402-44400A8B9173}"/>
          </ac:spMkLst>
        </pc:spChg>
        <pc:spChg chg="add del">
          <ac:chgData name="KANCHAN BHARTI" userId="S::kanchan.bharti@iitg.ac.in::d15d16a3-9cf5-441d-aca9-cede317841ac" providerId="AD" clId="Web-{2A443841-8CF9-4EC3-AC1F-F750BC3A24D7}" dt="2021-05-23T08:00:45.174" v="23"/>
          <ac:spMkLst>
            <pc:docMk/>
            <pc:sldMk cId="933853841" sldId="256"/>
            <ac:spMk id="17" creationId="{391F6B52-91F4-4AEB-B6DB-29FEBCF28C8B}"/>
          </ac:spMkLst>
        </pc:spChg>
        <pc:spChg chg="add del">
          <ac:chgData name="KANCHAN BHARTI" userId="S::kanchan.bharti@iitg.ac.in::d15d16a3-9cf5-441d-aca9-cede317841ac" providerId="AD" clId="Web-{2A443841-8CF9-4EC3-AC1F-F750BC3A24D7}" dt="2021-05-23T08:00:45.174" v="23"/>
          <ac:spMkLst>
            <pc:docMk/>
            <pc:sldMk cId="933853841" sldId="256"/>
            <ac:spMk id="19" creationId="{2CD6F061-7C53-44F4-9794-953DB70A451B}"/>
          </ac:spMkLst>
        </pc:spChg>
        <pc:spChg chg="add del">
          <ac:chgData name="KANCHAN BHARTI" userId="S::kanchan.bharti@iitg.ac.in::d15d16a3-9cf5-441d-aca9-cede317841ac" providerId="AD" clId="Web-{2A443841-8CF9-4EC3-AC1F-F750BC3A24D7}" dt="2021-05-23T08:00:48.425" v="25"/>
          <ac:spMkLst>
            <pc:docMk/>
            <pc:sldMk cId="933853841" sldId="256"/>
            <ac:spMk id="20" creationId="{943CAA20-3569-4189-9E48-239A229A86CA}"/>
          </ac:spMkLst>
        </pc:spChg>
        <pc:spChg chg="add del">
          <ac:chgData name="KANCHAN BHARTI" userId="S::kanchan.bharti@iitg.ac.in::d15d16a3-9cf5-441d-aca9-cede317841ac" providerId="AD" clId="Web-{2A443841-8CF9-4EC3-AC1F-F750BC3A24D7}" dt="2021-05-23T08:00:48.425" v="25"/>
          <ac:spMkLst>
            <pc:docMk/>
            <pc:sldMk cId="933853841" sldId="256"/>
            <ac:spMk id="21" creationId="{DA542B6D-E775-4832-91DC-2D20F857813A}"/>
          </ac:spMkLst>
        </pc:spChg>
        <pc:spChg chg="add del">
          <ac:chgData name="KANCHAN BHARTI" userId="S::kanchan.bharti@iitg.ac.in::d15d16a3-9cf5-441d-aca9-cede317841ac" providerId="AD" clId="Web-{2A443841-8CF9-4EC3-AC1F-F750BC3A24D7}" dt="2021-05-23T08:02:02.130" v="40"/>
          <ac:spMkLst>
            <pc:docMk/>
            <pc:sldMk cId="933853841" sldId="256"/>
            <ac:spMk id="22" creationId="{BAD76F3E-3A97-486B-B402-44400A8B9173}"/>
          </ac:spMkLst>
        </pc:spChg>
        <pc:spChg chg="add del">
          <ac:chgData name="KANCHAN BHARTI" userId="S::kanchan.bharti@iitg.ac.in::d15d16a3-9cf5-441d-aca9-cede317841ac" providerId="AD" clId="Web-{2A443841-8CF9-4EC3-AC1F-F750BC3A24D7}" dt="2021-05-23T08:02:02.130" v="40"/>
          <ac:spMkLst>
            <pc:docMk/>
            <pc:sldMk cId="933853841" sldId="256"/>
            <ac:spMk id="23" creationId="{391F6B52-91F4-4AEB-B6DB-29FEBCF28C8B}"/>
          </ac:spMkLst>
        </pc:spChg>
        <pc:spChg chg="add del">
          <ac:chgData name="KANCHAN BHARTI" userId="S::kanchan.bharti@iitg.ac.in::d15d16a3-9cf5-441d-aca9-cede317841ac" providerId="AD" clId="Web-{2A443841-8CF9-4EC3-AC1F-F750BC3A24D7}" dt="2021-05-23T08:02:02.130" v="40"/>
          <ac:spMkLst>
            <pc:docMk/>
            <pc:sldMk cId="933853841" sldId="256"/>
            <ac:spMk id="24" creationId="{2CD6F061-7C53-44F4-9794-953DB70A451B}"/>
          </ac:spMkLst>
        </pc:spChg>
        <pc:spChg chg="add">
          <ac:chgData name="KANCHAN BHARTI" userId="S::kanchan.bharti@iitg.ac.in::d15d16a3-9cf5-441d-aca9-cede317841ac" providerId="AD" clId="Web-{2A443841-8CF9-4EC3-AC1F-F750BC3A24D7}" dt="2021-05-23T08:02:12.318" v="42"/>
          <ac:spMkLst>
            <pc:docMk/>
            <pc:sldMk cId="933853841" sldId="256"/>
            <ac:spMk id="25" creationId="{BAD76F3E-3A97-486B-B402-44400A8B9173}"/>
          </ac:spMkLst>
        </pc:spChg>
        <pc:spChg chg="add">
          <ac:chgData name="KANCHAN BHARTI" userId="S::kanchan.bharti@iitg.ac.in::d15d16a3-9cf5-441d-aca9-cede317841ac" providerId="AD" clId="Web-{2A443841-8CF9-4EC3-AC1F-F750BC3A24D7}" dt="2021-05-23T08:02:12.318" v="42"/>
          <ac:spMkLst>
            <pc:docMk/>
            <pc:sldMk cId="933853841" sldId="256"/>
            <ac:spMk id="26" creationId="{391F6B52-91F4-4AEB-B6DB-29FEBCF28C8B}"/>
          </ac:spMkLst>
        </pc:spChg>
        <pc:spChg chg="add">
          <ac:chgData name="KANCHAN BHARTI" userId="S::kanchan.bharti@iitg.ac.in::d15d16a3-9cf5-441d-aca9-cede317841ac" providerId="AD" clId="Web-{2A443841-8CF9-4EC3-AC1F-F750BC3A24D7}" dt="2021-05-23T08:02:12.318" v="42"/>
          <ac:spMkLst>
            <pc:docMk/>
            <pc:sldMk cId="933853841" sldId="256"/>
            <ac:spMk id="27" creationId="{2CD6F061-7C53-44F4-9794-953DB70A451B}"/>
          </ac:spMkLst>
        </pc:spChg>
        <pc:grpChg chg="add del">
          <ac:chgData name="KANCHAN BHARTI" userId="S::kanchan.bharti@iitg.ac.in::d15d16a3-9cf5-441d-aca9-cede317841ac" providerId="AD" clId="Web-{2A443841-8CF9-4EC3-AC1F-F750BC3A24D7}" dt="2021-05-23T08:00:17.408" v="16"/>
          <ac:grpSpMkLst>
            <pc:docMk/>
            <pc:sldMk cId="933853841" sldId="256"/>
            <ac:grpSpMk id="12" creationId="{8A0FAFCA-5C96-453B-83B7-A9AEF7F18960}"/>
          </ac:grpSpMkLst>
        </pc:grpChg>
        <pc:grpChg chg="add del">
          <ac:chgData name="KANCHAN BHARTI" userId="S::kanchan.bharti@iitg.ac.in::d15d16a3-9cf5-441d-aca9-cede317841ac" providerId="AD" clId="Web-{2A443841-8CF9-4EC3-AC1F-F750BC3A24D7}" dt="2021-05-23T08:00:17.408" v="16"/>
          <ac:grpSpMkLst>
            <pc:docMk/>
            <pc:sldMk cId="933853841" sldId="256"/>
            <ac:grpSpMk id="18" creationId="{CD0398DD-AD75-4E2B-A3C6-35073082A8B4}"/>
          </ac:grpSpMkLst>
        </pc:grpChg>
      </pc:sldChg>
      <pc:sldChg chg="addSp delSp modSp mod setBg modClrScheme setClrOvrMap delDesignElem chgLayout">
        <pc:chgData name="KANCHAN BHARTI" userId="S::kanchan.bharti@iitg.ac.in::d15d16a3-9cf5-441d-aca9-cede317841ac" providerId="AD" clId="Web-{2A443841-8CF9-4EC3-AC1F-F750BC3A24D7}" dt="2021-05-23T08:02:04.599" v="41"/>
        <pc:sldMkLst>
          <pc:docMk/>
          <pc:sldMk cId="3477485979" sldId="257"/>
        </pc:sldMkLst>
        <pc:spChg chg="mod ord">
          <ac:chgData name="KANCHAN BHARTI" userId="S::kanchan.bharti@iitg.ac.in::d15d16a3-9cf5-441d-aca9-cede317841ac" providerId="AD" clId="Web-{2A443841-8CF9-4EC3-AC1F-F750BC3A24D7}" dt="2021-05-23T08:02:04.599" v="41"/>
          <ac:spMkLst>
            <pc:docMk/>
            <pc:sldMk cId="3477485979" sldId="257"/>
            <ac:spMk id="2" creationId="{00000000-0000-0000-0000-000000000000}"/>
          </ac:spMkLst>
        </pc:spChg>
        <pc:spChg chg="add del mod ord">
          <ac:chgData name="KANCHAN BHARTI" userId="S::kanchan.bharti@iitg.ac.in::d15d16a3-9cf5-441d-aca9-cede317841ac" providerId="AD" clId="Web-{2A443841-8CF9-4EC3-AC1F-F750BC3A24D7}" dt="2021-05-23T07:59:27.797" v="9"/>
          <ac:spMkLst>
            <pc:docMk/>
            <pc:sldMk cId="3477485979" sldId="257"/>
            <ac:spMk id="3" creationId="{00000000-0000-0000-0000-000000000000}"/>
          </ac:spMkLst>
        </pc:spChg>
        <pc:spChg chg="add del">
          <ac:chgData name="KANCHAN BHARTI" userId="S::kanchan.bharti@iitg.ac.in::d15d16a3-9cf5-441d-aca9-cede317841ac" providerId="AD" clId="Web-{2A443841-8CF9-4EC3-AC1F-F750BC3A24D7}" dt="2021-05-23T08:01:18.769" v="28"/>
          <ac:spMkLst>
            <pc:docMk/>
            <pc:sldMk cId="3477485979" sldId="257"/>
            <ac:spMk id="4" creationId="{5463EB0A-3D7C-4AA5-BFA5-8EE5B4BA5624}"/>
          </ac:spMkLst>
        </pc:spChg>
        <pc:spChg chg="add del">
          <ac:chgData name="KANCHAN BHARTI" userId="S::kanchan.bharti@iitg.ac.in::d15d16a3-9cf5-441d-aca9-cede317841ac" providerId="AD" clId="Web-{2A443841-8CF9-4EC3-AC1F-F750BC3A24D7}" dt="2021-05-23T07:59:27.781" v="8"/>
          <ac:spMkLst>
            <pc:docMk/>
            <pc:sldMk cId="3477485979" sldId="257"/>
            <ac:spMk id="5" creationId="{AD2D45C7-2E37-44FD-AC77-116CD14B9ED9}"/>
          </ac:spMkLst>
        </pc:spChg>
        <pc:spChg chg="add del">
          <ac:chgData name="KANCHAN BHARTI" userId="S::kanchan.bharti@iitg.ac.in::d15d16a3-9cf5-441d-aca9-cede317841ac" providerId="AD" clId="Web-{2A443841-8CF9-4EC3-AC1F-F750BC3A24D7}" dt="2021-05-23T07:59:27.781" v="8"/>
          <ac:spMkLst>
            <pc:docMk/>
            <pc:sldMk cId="3477485979" sldId="257"/>
            <ac:spMk id="6" creationId="{1FF88480-2CF1-4C54-8CE3-2CA9CD9FF896}"/>
          </ac:spMkLst>
        </pc:spChg>
        <pc:spChg chg="add del">
          <ac:chgData name="KANCHAN BHARTI" userId="S::kanchan.bharti@iitg.ac.in::d15d16a3-9cf5-441d-aca9-cede317841ac" providerId="AD" clId="Web-{2A443841-8CF9-4EC3-AC1F-F750BC3A24D7}" dt="2021-05-23T07:59:50.657" v="10"/>
          <ac:spMkLst>
            <pc:docMk/>
            <pc:sldMk cId="3477485979" sldId="257"/>
            <ac:spMk id="17" creationId="{7E134C76-7FB4-4BB7-9322-DD8A4B179ACD}"/>
          </ac:spMkLst>
        </pc:spChg>
        <pc:spChg chg="add del">
          <ac:chgData name="KANCHAN BHARTI" userId="S::kanchan.bharti@iitg.ac.in::d15d16a3-9cf5-441d-aca9-cede317841ac" providerId="AD" clId="Web-{2A443841-8CF9-4EC3-AC1F-F750BC3A24D7}" dt="2021-05-23T07:59:24.640" v="6"/>
          <ac:spMkLst>
            <pc:docMk/>
            <pc:sldMk cId="3477485979" sldId="257"/>
            <ac:spMk id="18" creationId="{7E134C76-7FB4-4BB7-9322-DD8A4B179ACD}"/>
          </ac:spMkLst>
        </pc:spChg>
        <pc:spChg chg="add del">
          <ac:chgData name="KANCHAN BHARTI" userId="S::kanchan.bharti@iitg.ac.in::d15d16a3-9cf5-441d-aca9-cede317841ac" providerId="AD" clId="Web-{2A443841-8CF9-4EC3-AC1F-F750BC3A24D7}" dt="2021-05-23T07:59:50.657" v="10"/>
          <ac:spMkLst>
            <pc:docMk/>
            <pc:sldMk cId="3477485979" sldId="257"/>
            <ac:spMk id="19" creationId="{C0C57804-4F33-4D85-AA3E-DA0F214BBD91}"/>
          </ac:spMkLst>
        </pc:spChg>
        <pc:spChg chg="add del">
          <ac:chgData name="KANCHAN BHARTI" userId="S::kanchan.bharti@iitg.ac.in::d15d16a3-9cf5-441d-aca9-cede317841ac" providerId="AD" clId="Web-{2A443841-8CF9-4EC3-AC1F-F750BC3A24D7}" dt="2021-05-23T07:59:24.640" v="6"/>
          <ac:spMkLst>
            <pc:docMk/>
            <pc:sldMk cId="3477485979" sldId="257"/>
            <ac:spMk id="20" creationId="{C0C57804-4F33-4D85-AA3E-DA0F214BBD91}"/>
          </ac:spMkLst>
        </pc:spChg>
        <pc:spChg chg="add del">
          <ac:chgData name="KANCHAN BHARTI" userId="S::kanchan.bharti@iitg.ac.in::d15d16a3-9cf5-441d-aca9-cede317841ac" providerId="AD" clId="Web-{2A443841-8CF9-4EC3-AC1F-F750BC3A24D7}" dt="2021-05-23T08:01:18.769" v="28"/>
          <ac:spMkLst>
            <pc:docMk/>
            <pc:sldMk cId="3477485979" sldId="257"/>
            <ac:spMk id="21" creationId="{7945AD00-F967-454D-A4B2-39ABA5C88C20}"/>
          </ac:spMkLst>
        </pc:spChg>
        <pc:spChg chg="add del">
          <ac:chgData name="KANCHAN BHARTI" userId="S::kanchan.bharti@iitg.ac.in::d15d16a3-9cf5-441d-aca9-cede317841ac" providerId="AD" clId="Web-{2A443841-8CF9-4EC3-AC1F-F750BC3A24D7}" dt="2021-05-23T08:01:18.769" v="28"/>
          <ac:spMkLst>
            <pc:docMk/>
            <pc:sldMk cId="3477485979" sldId="257"/>
            <ac:spMk id="22" creationId="{E9BC5B79-B912-427C-8219-E3E50943FCDE}"/>
          </ac:spMkLst>
        </pc:spChg>
        <pc:spChg chg="add del">
          <ac:chgData name="KANCHAN BHARTI" userId="S::kanchan.bharti@iitg.ac.in::d15d16a3-9cf5-441d-aca9-cede317841ac" providerId="AD" clId="Web-{2A443841-8CF9-4EC3-AC1F-F750BC3A24D7}" dt="2021-05-23T08:01:21.051" v="30"/>
          <ac:spMkLst>
            <pc:docMk/>
            <pc:sldMk cId="3477485979" sldId="257"/>
            <ac:spMk id="23" creationId="{FFD48BC7-DC40-47DE-87EE-9F4B6ECB9ABB}"/>
          </ac:spMkLst>
        </pc:spChg>
        <pc:spChg chg="add del">
          <ac:chgData name="KANCHAN BHARTI" userId="S::kanchan.bharti@iitg.ac.in::d15d16a3-9cf5-441d-aca9-cede317841ac" providerId="AD" clId="Web-{2A443841-8CF9-4EC3-AC1F-F750BC3A24D7}" dt="2021-05-23T08:01:21.051" v="30"/>
          <ac:spMkLst>
            <pc:docMk/>
            <pc:sldMk cId="3477485979" sldId="257"/>
            <ac:spMk id="24" creationId="{E502BBC7-2C76-46F3-BC24-5985BC13DB88}"/>
          </ac:spMkLst>
        </pc:spChg>
        <pc:spChg chg="add del">
          <ac:chgData name="KANCHAN BHARTI" userId="S::kanchan.bharti@iitg.ac.in::d15d16a3-9cf5-441d-aca9-cede317841ac" providerId="AD" clId="Web-{2A443841-8CF9-4EC3-AC1F-F750BC3A24D7}" dt="2021-05-23T08:01:21.051" v="30"/>
          <ac:spMkLst>
            <pc:docMk/>
            <pc:sldMk cId="3477485979" sldId="257"/>
            <ac:spMk id="25" creationId="{C7F28D52-2A5F-4D23-81AE-7CB8B591C7AF}"/>
          </ac:spMkLst>
        </pc:spChg>
        <pc:spChg chg="add del">
          <ac:chgData name="KANCHAN BHARTI" userId="S::kanchan.bharti@iitg.ac.in::d15d16a3-9cf5-441d-aca9-cede317841ac" providerId="AD" clId="Web-{2A443841-8CF9-4EC3-AC1F-F750BC3A24D7}" dt="2021-05-23T08:01:21.051" v="30"/>
          <ac:spMkLst>
            <pc:docMk/>
            <pc:sldMk cId="3477485979" sldId="257"/>
            <ac:spMk id="26" creationId="{3629484E-3792-4B3D-89AD-7C8A1ED0E0D4}"/>
          </ac:spMkLst>
        </pc:spChg>
        <pc:spChg chg="add del">
          <ac:chgData name="KANCHAN BHARTI" userId="S::kanchan.bharti@iitg.ac.in::d15d16a3-9cf5-441d-aca9-cede317841ac" providerId="AD" clId="Web-{2A443841-8CF9-4EC3-AC1F-F750BC3A24D7}" dt="2021-05-23T08:01:23.395" v="32"/>
          <ac:spMkLst>
            <pc:docMk/>
            <pc:sldMk cId="3477485979" sldId="257"/>
            <ac:spMk id="27" creationId="{5463EB0A-3D7C-4AA5-BFA5-8EE5B4BA5624}"/>
          </ac:spMkLst>
        </pc:spChg>
        <pc:spChg chg="add del">
          <ac:chgData name="KANCHAN BHARTI" userId="S::kanchan.bharti@iitg.ac.in::d15d16a3-9cf5-441d-aca9-cede317841ac" providerId="AD" clId="Web-{2A443841-8CF9-4EC3-AC1F-F750BC3A24D7}" dt="2021-05-23T08:01:23.395" v="32"/>
          <ac:spMkLst>
            <pc:docMk/>
            <pc:sldMk cId="3477485979" sldId="257"/>
            <ac:spMk id="28" creationId="{7945AD00-F967-454D-A4B2-39ABA5C88C20}"/>
          </ac:spMkLst>
        </pc:spChg>
        <pc:spChg chg="add del">
          <ac:chgData name="KANCHAN BHARTI" userId="S::kanchan.bharti@iitg.ac.in::d15d16a3-9cf5-441d-aca9-cede317841ac" providerId="AD" clId="Web-{2A443841-8CF9-4EC3-AC1F-F750BC3A24D7}" dt="2021-05-23T08:01:23.395" v="32"/>
          <ac:spMkLst>
            <pc:docMk/>
            <pc:sldMk cId="3477485979" sldId="257"/>
            <ac:spMk id="29" creationId="{E9BC5B79-B912-427C-8219-E3E50943FCDE}"/>
          </ac:spMkLst>
        </pc:spChg>
        <pc:spChg chg="add del">
          <ac:chgData name="KANCHAN BHARTI" userId="S::kanchan.bharti@iitg.ac.in::d15d16a3-9cf5-441d-aca9-cede317841ac" providerId="AD" clId="Web-{2A443841-8CF9-4EC3-AC1F-F750BC3A24D7}" dt="2021-05-23T08:01:27.098" v="34"/>
          <ac:spMkLst>
            <pc:docMk/>
            <pc:sldMk cId="3477485979" sldId="257"/>
            <ac:spMk id="30" creationId="{B35D3C1D-A6AE-4FCA-BB76-A4748CE5DE55}"/>
          </ac:spMkLst>
        </pc:spChg>
        <pc:spChg chg="add del">
          <ac:chgData name="KANCHAN BHARTI" userId="S::kanchan.bharti@iitg.ac.in::d15d16a3-9cf5-441d-aca9-cede317841ac" providerId="AD" clId="Web-{2A443841-8CF9-4EC3-AC1F-F750BC3A24D7}" dt="2021-05-23T08:01:27.098" v="34"/>
          <ac:spMkLst>
            <pc:docMk/>
            <pc:sldMk cId="3477485979" sldId="257"/>
            <ac:spMk id="31" creationId="{6D5BF818-2283-4CC9-A120-9225CEDFA6D2}"/>
          </ac:spMkLst>
        </pc:spChg>
        <pc:spChg chg="add del">
          <ac:chgData name="KANCHAN BHARTI" userId="S::kanchan.bharti@iitg.ac.in::d15d16a3-9cf5-441d-aca9-cede317841ac" providerId="AD" clId="Web-{2A443841-8CF9-4EC3-AC1F-F750BC3A24D7}" dt="2021-05-23T08:01:27.098" v="34"/>
          <ac:spMkLst>
            <pc:docMk/>
            <pc:sldMk cId="3477485979" sldId="257"/>
            <ac:spMk id="32" creationId="{063A42EF-20CC-4BCC-9D0B-222CF3AAE8C9}"/>
          </ac:spMkLst>
        </pc:spChg>
        <pc:spChg chg="add del">
          <ac:chgData name="KANCHAN BHARTI" userId="S::kanchan.bharti@iitg.ac.in::d15d16a3-9cf5-441d-aca9-cede317841ac" providerId="AD" clId="Web-{2A443841-8CF9-4EC3-AC1F-F750BC3A24D7}" dt="2021-05-23T08:01:28.895" v="36"/>
          <ac:spMkLst>
            <pc:docMk/>
            <pc:sldMk cId="3477485979" sldId="257"/>
            <ac:spMk id="33" creationId="{58A7B327-35EE-44E9-8CE4-4DD5744B61DC}"/>
          </ac:spMkLst>
        </pc:spChg>
        <pc:spChg chg="add del">
          <ac:chgData name="KANCHAN BHARTI" userId="S::kanchan.bharti@iitg.ac.in::d15d16a3-9cf5-441d-aca9-cede317841ac" providerId="AD" clId="Web-{2A443841-8CF9-4EC3-AC1F-F750BC3A24D7}" dt="2021-05-23T08:01:28.895" v="36"/>
          <ac:spMkLst>
            <pc:docMk/>
            <pc:sldMk cId="3477485979" sldId="257"/>
            <ac:spMk id="34" creationId="{284A8429-F65A-490D-96E4-1158D3E8A026}"/>
          </ac:spMkLst>
        </pc:spChg>
        <pc:spChg chg="add del">
          <ac:chgData name="KANCHAN BHARTI" userId="S::kanchan.bharti@iitg.ac.in::d15d16a3-9cf5-441d-aca9-cede317841ac" providerId="AD" clId="Web-{2A443841-8CF9-4EC3-AC1F-F750BC3A24D7}" dt="2021-05-23T08:01:28.895" v="36"/>
          <ac:spMkLst>
            <pc:docMk/>
            <pc:sldMk cId="3477485979" sldId="257"/>
            <ac:spMk id="35" creationId="{0F022291-A82B-4D23-A1E0-5F9BD684669E}"/>
          </ac:spMkLst>
        </pc:spChg>
        <pc:spChg chg="add del">
          <ac:chgData name="KANCHAN BHARTI" userId="S::kanchan.bharti@iitg.ac.in::d15d16a3-9cf5-441d-aca9-cede317841ac" providerId="AD" clId="Web-{2A443841-8CF9-4EC3-AC1F-F750BC3A24D7}" dt="2021-05-23T08:01:30.598" v="38"/>
          <ac:spMkLst>
            <pc:docMk/>
            <pc:sldMk cId="3477485979" sldId="257"/>
            <ac:spMk id="36" creationId="{1ACA2EA0-FFD3-42EC-9406-B595015ED96E}"/>
          </ac:spMkLst>
        </pc:spChg>
        <pc:spChg chg="add del">
          <ac:chgData name="KANCHAN BHARTI" userId="S::kanchan.bharti@iitg.ac.in::d15d16a3-9cf5-441d-aca9-cede317841ac" providerId="AD" clId="Web-{2A443841-8CF9-4EC3-AC1F-F750BC3A24D7}" dt="2021-05-23T08:01:30.598" v="38"/>
          <ac:spMkLst>
            <pc:docMk/>
            <pc:sldMk cId="3477485979" sldId="257"/>
            <ac:spMk id="37" creationId="{D5288BCE-665C-472A-8C43-664BCFA31E43}"/>
          </ac:spMkLst>
        </pc:spChg>
        <pc:spChg chg="add del">
          <ac:chgData name="KANCHAN BHARTI" userId="S::kanchan.bharti@iitg.ac.in::d15d16a3-9cf5-441d-aca9-cede317841ac" providerId="AD" clId="Web-{2A443841-8CF9-4EC3-AC1F-F750BC3A24D7}" dt="2021-05-23T08:01:30.598" v="38"/>
          <ac:spMkLst>
            <pc:docMk/>
            <pc:sldMk cId="3477485979" sldId="257"/>
            <ac:spMk id="38" creationId="{46C57131-53A7-4C1A-BEA8-25F06A06AD29}"/>
          </ac:spMkLst>
        </pc:spChg>
        <pc:spChg chg="add del">
          <ac:chgData name="KANCHAN BHARTI" userId="S::kanchan.bharti@iitg.ac.in::d15d16a3-9cf5-441d-aca9-cede317841ac" providerId="AD" clId="Web-{2A443841-8CF9-4EC3-AC1F-F750BC3A24D7}" dt="2021-05-23T08:02:02.130" v="40"/>
          <ac:spMkLst>
            <pc:docMk/>
            <pc:sldMk cId="3477485979" sldId="257"/>
            <ac:spMk id="39" creationId="{943CAA20-3569-4189-9E48-239A229A86CA}"/>
          </ac:spMkLst>
        </pc:spChg>
        <pc:spChg chg="add del">
          <ac:chgData name="KANCHAN BHARTI" userId="S::kanchan.bharti@iitg.ac.in::d15d16a3-9cf5-441d-aca9-cede317841ac" providerId="AD" clId="Web-{2A443841-8CF9-4EC3-AC1F-F750BC3A24D7}" dt="2021-05-23T08:02:02.130" v="40"/>
          <ac:spMkLst>
            <pc:docMk/>
            <pc:sldMk cId="3477485979" sldId="257"/>
            <ac:spMk id="40" creationId="{DA542B6D-E775-4832-91DC-2D20F857813A}"/>
          </ac:spMkLst>
        </pc:spChg>
        <pc:cxnChg chg="add del">
          <ac:chgData name="KANCHAN BHARTI" userId="S::kanchan.bharti@iitg.ac.in::d15d16a3-9cf5-441d-aca9-cede317841ac" providerId="AD" clId="Web-{2A443841-8CF9-4EC3-AC1F-F750BC3A24D7}" dt="2021-05-23T07:59:50.657" v="10"/>
          <ac:cxnSpMkLst>
            <pc:docMk/>
            <pc:sldMk cId="3477485979" sldId="257"/>
            <ac:cxnSpMk id="7" creationId="{FEB90296-CFE0-401D-9CA3-32966EC4F01D}"/>
          </ac:cxnSpMkLst>
        </pc:cxnChg>
        <pc:cxnChg chg="add del">
          <ac:chgData name="KANCHAN BHARTI" userId="S::kanchan.bharti@iitg.ac.in::d15d16a3-9cf5-441d-aca9-cede317841ac" providerId="AD" clId="Web-{2A443841-8CF9-4EC3-AC1F-F750BC3A24D7}" dt="2021-05-23T07:59:24.640" v="6"/>
          <ac:cxnSpMkLst>
            <pc:docMk/>
            <pc:sldMk cId="3477485979" sldId="257"/>
            <ac:cxnSpMk id="8" creationId="{FEB90296-CFE0-401D-9CA3-32966EC4F01D}"/>
          </ac:cxnSpMkLst>
        </pc:cxnChg>
        <pc:cxnChg chg="add del">
          <ac:chgData name="KANCHAN BHARTI" userId="S::kanchan.bharti@iitg.ac.in::d15d16a3-9cf5-441d-aca9-cede317841ac" providerId="AD" clId="Web-{2A443841-8CF9-4EC3-AC1F-F750BC3A24D7}" dt="2021-05-23T07:59:50.657" v="10"/>
          <ac:cxnSpMkLst>
            <pc:docMk/>
            <pc:sldMk cId="3477485979" sldId="257"/>
            <ac:cxnSpMk id="9" creationId="{08C9B4EE-7611-4ED9-B356-7BDD377C39B0}"/>
          </ac:cxnSpMkLst>
        </pc:cxnChg>
        <pc:cxnChg chg="add del">
          <ac:chgData name="KANCHAN BHARTI" userId="S::kanchan.bharti@iitg.ac.in::d15d16a3-9cf5-441d-aca9-cede317841ac" providerId="AD" clId="Web-{2A443841-8CF9-4EC3-AC1F-F750BC3A24D7}" dt="2021-05-23T07:59:24.640" v="6"/>
          <ac:cxnSpMkLst>
            <pc:docMk/>
            <pc:sldMk cId="3477485979" sldId="257"/>
            <ac:cxnSpMk id="10" creationId="{08C9B4EE-7611-4ED9-B356-7BDD377C39B0}"/>
          </ac:cxnSpMkLst>
        </pc:cxnChg>
        <pc:cxnChg chg="add del">
          <ac:chgData name="KANCHAN BHARTI" userId="S::kanchan.bharti@iitg.ac.in::d15d16a3-9cf5-441d-aca9-cede317841ac" providerId="AD" clId="Web-{2A443841-8CF9-4EC3-AC1F-F750BC3A24D7}" dt="2021-05-23T07:59:50.657" v="10"/>
          <ac:cxnSpMkLst>
            <pc:docMk/>
            <pc:sldMk cId="3477485979" sldId="257"/>
            <ac:cxnSpMk id="11" creationId="{4A4F266A-F2F7-47CD-8BBC-E3777E982FD2}"/>
          </ac:cxnSpMkLst>
        </pc:cxnChg>
        <pc:cxnChg chg="add del">
          <ac:chgData name="KANCHAN BHARTI" userId="S::kanchan.bharti@iitg.ac.in::d15d16a3-9cf5-441d-aca9-cede317841ac" providerId="AD" clId="Web-{2A443841-8CF9-4EC3-AC1F-F750BC3A24D7}" dt="2021-05-23T07:59:24.640" v="6"/>
          <ac:cxnSpMkLst>
            <pc:docMk/>
            <pc:sldMk cId="3477485979" sldId="257"/>
            <ac:cxnSpMk id="12" creationId="{4A4F266A-F2F7-47CD-8BBC-E3777E982FD2}"/>
          </ac:cxnSpMkLst>
        </pc:cxnChg>
        <pc:cxnChg chg="add del">
          <ac:chgData name="KANCHAN BHARTI" userId="S::kanchan.bharti@iitg.ac.in::d15d16a3-9cf5-441d-aca9-cede317841ac" providerId="AD" clId="Web-{2A443841-8CF9-4EC3-AC1F-F750BC3A24D7}" dt="2021-05-23T07:59:50.657" v="10"/>
          <ac:cxnSpMkLst>
            <pc:docMk/>
            <pc:sldMk cId="3477485979" sldId="257"/>
            <ac:cxnSpMk id="13" creationId="{20D69C80-8919-4A32-B897-F2A21F940574}"/>
          </ac:cxnSpMkLst>
        </pc:cxnChg>
        <pc:cxnChg chg="add del">
          <ac:chgData name="KANCHAN BHARTI" userId="S::kanchan.bharti@iitg.ac.in::d15d16a3-9cf5-441d-aca9-cede317841ac" providerId="AD" clId="Web-{2A443841-8CF9-4EC3-AC1F-F750BC3A24D7}" dt="2021-05-23T07:59:24.640" v="6"/>
          <ac:cxnSpMkLst>
            <pc:docMk/>
            <pc:sldMk cId="3477485979" sldId="257"/>
            <ac:cxnSpMk id="14" creationId="{20D69C80-8919-4A32-B897-F2A21F940574}"/>
          </ac:cxnSpMkLst>
        </pc:cxnChg>
        <pc:cxnChg chg="add del">
          <ac:chgData name="KANCHAN BHARTI" userId="S::kanchan.bharti@iitg.ac.in::d15d16a3-9cf5-441d-aca9-cede317841ac" providerId="AD" clId="Web-{2A443841-8CF9-4EC3-AC1F-F750BC3A24D7}" dt="2021-05-23T07:59:50.657" v="10"/>
          <ac:cxnSpMkLst>
            <pc:docMk/>
            <pc:sldMk cId="3477485979" sldId="257"/>
            <ac:cxnSpMk id="15" creationId="{F427B072-CC5B-481B-9719-8CD4C54444BE}"/>
          </ac:cxnSpMkLst>
        </pc:cxnChg>
        <pc:cxnChg chg="add del">
          <ac:chgData name="KANCHAN BHARTI" userId="S::kanchan.bharti@iitg.ac.in::d15d16a3-9cf5-441d-aca9-cede317841ac" providerId="AD" clId="Web-{2A443841-8CF9-4EC3-AC1F-F750BC3A24D7}" dt="2021-05-23T07:59:24.640" v="6"/>
          <ac:cxnSpMkLst>
            <pc:docMk/>
            <pc:sldMk cId="3477485979" sldId="257"/>
            <ac:cxnSpMk id="16" creationId="{F427B072-CC5B-481B-9719-8CD4C54444BE}"/>
          </ac:cxnSpMkLst>
        </pc:cxnChg>
      </pc:sldChg>
      <pc:sldMasterChg chg="del delSldLayout">
        <pc:chgData name="KANCHAN BHARTI" userId="S::kanchan.bharti@iitg.ac.in::d15d16a3-9cf5-441d-aca9-cede317841ac" providerId="AD" clId="Web-{2A443841-8CF9-4EC3-AC1F-F750BC3A24D7}" dt="2021-05-23T07:58:58.999" v="3"/>
        <pc:sldMasterMkLst>
          <pc:docMk/>
          <pc:sldMasterMk cId="0" sldId="2147483648"/>
        </pc:sldMasterMkLst>
        <pc:sldLayoutChg chg="del">
          <pc:chgData name="KANCHAN BHARTI" userId="S::kanchan.bharti@iitg.ac.in::d15d16a3-9cf5-441d-aca9-cede317841ac" providerId="AD" clId="Web-{2A443841-8CF9-4EC3-AC1F-F750BC3A24D7}" dt="2021-05-23T07:58:58.999" v="3"/>
          <pc:sldLayoutMkLst>
            <pc:docMk/>
            <pc:sldMasterMk cId="0" sldId="2147483648"/>
            <pc:sldLayoutMk cId="0" sldId="2147483649"/>
          </pc:sldLayoutMkLst>
        </pc:sldLayoutChg>
        <pc:sldLayoutChg chg="del">
          <pc:chgData name="KANCHAN BHARTI" userId="S::kanchan.bharti@iitg.ac.in::d15d16a3-9cf5-441d-aca9-cede317841ac" providerId="AD" clId="Web-{2A443841-8CF9-4EC3-AC1F-F750BC3A24D7}" dt="2021-05-23T07:58:58.999" v="3"/>
          <pc:sldLayoutMkLst>
            <pc:docMk/>
            <pc:sldMasterMk cId="0" sldId="2147483648"/>
            <pc:sldLayoutMk cId="0" sldId="2147483650"/>
          </pc:sldLayoutMkLst>
        </pc:sldLayoutChg>
        <pc:sldLayoutChg chg="del">
          <pc:chgData name="KANCHAN BHARTI" userId="S::kanchan.bharti@iitg.ac.in::d15d16a3-9cf5-441d-aca9-cede317841ac" providerId="AD" clId="Web-{2A443841-8CF9-4EC3-AC1F-F750BC3A24D7}" dt="2021-05-23T07:58:58.999" v="3"/>
          <pc:sldLayoutMkLst>
            <pc:docMk/>
            <pc:sldMasterMk cId="0" sldId="2147483648"/>
            <pc:sldLayoutMk cId="0" sldId="2147483651"/>
          </pc:sldLayoutMkLst>
        </pc:sldLayoutChg>
        <pc:sldLayoutChg chg="del">
          <pc:chgData name="KANCHAN BHARTI" userId="S::kanchan.bharti@iitg.ac.in::d15d16a3-9cf5-441d-aca9-cede317841ac" providerId="AD" clId="Web-{2A443841-8CF9-4EC3-AC1F-F750BC3A24D7}" dt="2021-05-23T07:58:58.999" v="3"/>
          <pc:sldLayoutMkLst>
            <pc:docMk/>
            <pc:sldMasterMk cId="0" sldId="2147483648"/>
            <pc:sldLayoutMk cId="0" sldId="2147483652"/>
          </pc:sldLayoutMkLst>
        </pc:sldLayoutChg>
        <pc:sldLayoutChg chg="del">
          <pc:chgData name="KANCHAN BHARTI" userId="S::kanchan.bharti@iitg.ac.in::d15d16a3-9cf5-441d-aca9-cede317841ac" providerId="AD" clId="Web-{2A443841-8CF9-4EC3-AC1F-F750BC3A24D7}" dt="2021-05-23T07:58:58.999" v="3"/>
          <pc:sldLayoutMkLst>
            <pc:docMk/>
            <pc:sldMasterMk cId="0" sldId="2147483648"/>
            <pc:sldLayoutMk cId="0" sldId="2147483653"/>
          </pc:sldLayoutMkLst>
        </pc:sldLayoutChg>
        <pc:sldLayoutChg chg="del">
          <pc:chgData name="KANCHAN BHARTI" userId="S::kanchan.bharti@iitg.ac.in::d15d16a3-9cf5-441d-aca9-cede317841ac" providerId="AD" clId="Web-{2A443841-8CF9-4EC3-AC1F-F750BC3A24D7}" dt="2021-05-23T07:58:58.999" v="3"/>
          <pc:sldLayoutMkLst>
            <pc:docMk/>
            <pc:sldMasterMk cId="0" sldId="2147483648"/>
            <pc:sldLayoutMk cId="0" sldId="2147483654"/>
          </pc:sldLayoutMkLst>
        </pc:sldLayoutChg>
        <pc:sldLayoutChg chg="del">
          <pc:chgData name="KANCHAN BHARTI" userId="S::kanchan.bharti@iitg.ac.in::d15d16a3-9cf5-441d-aca9-cede317841ac" providerId="AD" clId="Web-{2A443841-8CF9-4EC3-AC1F-F750BC3A24D7}" dt="2021-05-23T07:58:58.999" v="3"/>
          <pc:sldLayoutMkLst>
            <pc:docMk/>
            <pc:sldMasterMk cId="0" sldId="2147483648"/>
            <pc:sldLayoutMk cId="0" sldId="2147483655"/>
          </pc:sldLayoutMkLst>
        </pc:sldLayoutChg>
        <pc:sldLayoutChg chg="del">
          <pc:chgData name="KANCHAN BHARTI" userId="S::kanchan.bharti@iitg.ac.in::d15d16a3-9cf5-441d-aca9-cede317841ac" providerId="AD" clId="Web-{2A443841-8CF9-4EC3-AC1F-F750BC3A24D7}" dt="2021-05-23T07:58:58.999" v="3"/>
          <pc:sldLayoutMkLst>
            <pc:docMk/>
            <pc:sldMasterMk cId="0" sldId="2147483648"/>
            <pc:sldLayoutMk cId="0" sldId="2147483656"/>
          </pc:sldLayoutMkLst>
        </pc:sldLayoutChg>
        <pc:sldLayoutChg chg="del">
          <pc:chgData name="KANCHAN BHARTI" userId="S::kanchan.bharti@iitg.ac.in::d15d16a3-9cf5-441d-aca9-cede317841ac" providerId="AD" clId="Web-{2A443841-8CF9-4EC3-AC1F-F750BC3A24D7}" dt="2021-05-23T07:58:58.999" v="3"/>
          <pc:sldLayoutMkLst>
            <pc:docMk/>
            <pc:sldMasterMk cId="0" sldId="2147483648"/>
            <pc:sldLayoutMk cId="0" sldId="2147483658"/>
          </pc:sldLayoutMkLst>
        </pc:sldLayoutChg>
        <pc:sldLayoutChg chg="del">
          <pc:chgData name="KANCHAN BHARTI" userId="S::kanchan.bharti@iitg.ac.in::d15d16a3-9cf5-441d-aca9-cede317841ac" providerId="AD" clId="Web-{2A443841-8CF9-4EC3-AC1F-F750BC3A24D7}" dt="2021-05-23T07:58:58.999" v="3"/>
          <pc:sldLayoutMkLst>
            <pc:docMk/>
            <pc:sldMasterMk cId="0" sldId="2147483648"/>
            <pc:sldLayoutMk cId="0" sldId="2147483659"/>
          </pc:sldLayoutMkLst>
        </pc:sldLayoutChg>
        <pc:sldLayoutChg chg="del">
          <pc:chgData name="KANCHAN BHARTI" userId="S::kanchan.bharti@iitg.ac.in::d15d16a3-9cf5-441d-aca9-cede317841ac" providerId="AD" clId="Web-{2A443841-8CF9-4EC3-AC1F-F750BC3A24D7}" dt="2021-05-23T07:58:58.999" v="3"/>
          <pc:sldLayoutMkLst>
            <pc:docMk/>
            <pc:sldMasterMk cId="0" sldId="2147483648"/>
            <pc:sldLayoutMk cId="0" sldId="2147483660"/>
          </pc:sldLayoutMkLst>
        </pc:sldLayoutChg>
      </pc:sldMasterChg>
      <pc:sldMasterChg chg="add del addSldLayout delSldLayout modSldLayout">
        <pc:chgData name="KANCHAN BHARTI" userId="S::kanchan.bharti@iitg.ac.in::d15d16a3-9cf5-441d-aca9-cede317841ac" providerId="AD" clId="Web-{2A443841-8CF9-4EC3-AC1F-F750BC3A24D7}" dt="2021-05-23T07:59:50.657" v="10"/>
        <pc:sldMasterMkLst>
          <pc:docMk/>
          <pc:sldMasterMk cId="1492111276" sldId="2147483661"/>
        </pc:sldMasterMkLst>
        <pc:sldLayoutChg chg="add del mod replId">
          <pc:chgData name="KANCHAN BHARTI" userId="S::kanchan.bharti@iitg.ac.in::d15d16a3-9cf5-441d-aca9-cede317841ac" providerId="AD" clId="Web-{2A443841-8CF9-4EC3-AC1F-F750BC3A24D7}" dt="2021-05-23T07:59:50.657" v="10"/>
          <pc:sldLayoutMkLst>
            <pc:docMk/>
            <pc:sldMasterMk cId="1492111276" sldId="2147483661"/>
            <pc:sldLayoutMk cId="3426734433" sldId="2147483662"/>
          </pc:sldLayoutMkLst>
        </pc:sldLayoutChg>
        <pc:sldLayoutChg chg="add del mod replId">
          <pc:chgData name="KANCHAN BHARTI" userId="S::kanchan.bharti@iitg.ac.in::d15d16a3-9cf5-441d-aca9-cede317841ac" providerId="AD" clId="Web-{2A443841-8CF9-4EC3-AC1F-F750BC3A24D7}" dt="2021-05-23T07:59:50.657" v="10"/>
          <pc:sldLayoutMkLst>
            <pc:docMk/>
            <pc:sldMasterMk cId="1492111276" sldId="2147483661"/>
            <pc:sldLayoutMk cId="1107360692" sldId="2147483663"/>
          </pc:sldLayoutMkLst>
        </pc:sldLayoutChg>
        <pc:sldLayoutChg chg="add del mod replId">
          <pc:chgData name="KANCHAN BHARTI" userId="S::kanchan.bharti@iitg.ac.in::d15d16a3-9cf5-441d-aca9-cede317841ac" providerId="AD" clId="Web-{2A443841-8CF9-4EC3-AC1F-F750BC3A24D7}" dt="2021-05-23T07:59:50.657" v="10"/>
          <pc:sldLayoutMkLst>
            <pc:docMk/>
            <pc:sldMasterMk cId="1492111276" sldId="2147483661"/>
            <pc:sldLayoutMk cId="1812621810" sldId="2147483664"/>
          </pc:sldLayoutMkLst>
        </pc:sldLayoutChg>
        <pc:sldLayoutChg chg="add del mod replId">
          <pc:chgData name="KANCHAN BHARTI" userId="S::kanchan.bharti@iitg.ac.in::d15d16a3-9cf5-441d-aca9-cede317841ac" providerId="AD" clId="Web-{2A443841-8CF9-4EC3-AC1F-F750BC3A24D7}" dt="2021-05-23T07:59:50.657" v="10"/>
          <pc:sldLayoutMkLst>
            <pc:docMk/>
            <pc:sldMasterMk cId="1492111276" sldId="2147483661"/>
            <pc:sldLayoutMk cId="4006100863" sldId="2147483665"/>
          </pc:sldLayoutMkLst>
        </pc:sldLayoutChg>
        <pc:sldLayoutChg chg="add del mod replId">
          <pc:chgData name="KANCHAN BHARTI" userId="S::kanchan.bharti@iitg.ac.in::d15d16a3-9cf5-441d-aca9-cede317841ac" providerId="AD" clId="Web-{2A443841-8CF9-4EC3-AC1F-F750BC3A24D7}" dt="2021-05-23T07:59:50.657" v="10"/>
          <pc:sldLayoutMkLst>
            <pc:docMk/>
            <pc:sldMasterMk cId="1492111276" sldId="2147483661"/>
            <pc:sldLayoutMk cId="3185927820" sldId="2147483666"/>
          </pc:sldLayoutMkLst>
        </pc:sldLayoutChg>
        <pc:sldLayoutChg chg="add del mod replId">
          <pc:chgData name="KANCHAN BHARTI" userId="S::kanchan.bharti@iitg.ac.in::d15d16a3-9cf5-441d-aca9-cede317841ac" providerId="AD" clId="Web-{2A443841-8CF9-4EC3-AC1F-F750BC3A24D7}" dt="2021-05-23T07:59:50.657" v="10"/>
          <pc:sldLayoutMkLst>
            <pc:docMk/>
            <pc:sldMasterMk cId="1492111276" sldId="2147483661"/>
            <pc:sldLayoutMk cId="2317741414" sldId="2147483667"/>
          </pc:sldLayoutMkLst>
        </pc:sldLayoutChg>
        <pc:sldLayoutChg chg="add del mod replId">
          <pc:chgData name="KANCHAN BHARTI" userId="S::kanchan.bharti@iitg.ac.in::d15d16a3-9cf5-441d-aca9-cede317841ac" providerId="AD" clId="Web-{2A443841-8CF9-4EC3-AC1F-F750BC3A24D7}" dt="2021-05-23T07:59:50.657" v="10"/>
          <pc:sldLayoutMkLst>
            <pc:docMk/>
            <pc:sldMasterMk cId="1492111276" sldId="2147483661"/>
            <pc:sldLayoutMk cId="3524604006" sldId="2147483668"/>
          </pc:sldLayoutMkLst>
        </pc:sldLayoutChg>
        <pc:sldLayoutChg chg="add del mod replId">
          <pc:chgData name="KANCHAN BHARTI" userId="S::kanchan.bharti@iitg.ac.in::d15d16a3-9cf5-441d-aca9-cede317841ac" providerId="AD" clId="Web-{2A443841-8CF9-4EC3-AC1F-F750BC3A24D7}" dt="2021-05-23T07:59:50.657" v="10"/>
          <pc:sldLayoutMkLst>
            <pc:docMk/>
            <pc:sldMasterMk cId="1492111276" sldId="2147483661"/>
            <pc:sldLayoutMk cId="1265192071" sldId="2147483669"/>
          </pc:sldLayoutMkLst>
        </pc:sldLayoutChg>
        <pc:sldLayoutChg chg="add del mod replId">
          <pc:chgData name="KANCHAN BHARTI" userId="S::kanchan.bharti@iitg.ac.in::d15d16a3-9cf5-441d-aca9-cede317841ac" providerId="AD" clId="Web-{2A443841-8CF9-4EC3-AC1F-F750BC3A24D7}" dt="2021-05-23T07:59:50.657" v="10"/>
          <pc:sldLayoutMkLst>
            <pc:docMk/>
            <pc:sldMasterMk cId="1492111276" sldId="2147483661"/>
            <pc:sldLayoutMk cId="2734307566" sldId="2147483670"/>
          </pc:sldLayoutMkLst>
        </pc:sldLayoutChg>
        <pc:sldLayoutChg chg="add del mod replId">
          <pc:chgData name="KANCHAN BHARTI" userId="S::kanchan.bharti@iitg.ac.in::d15d16a3-9cf5-441d-aca9-cede317841ac" providerId="AD" clId="Web-{2A443841-8CF9-4EC3-AC1F-F750BC3A24D7}" dt="2021-05-23T07:59:50.657" v="10"/>
          <pc:sldLayoutMkLst>
            <pc:docMk/>
            <pc:sldMasterMk cId="1492111276" sldId="2147483661"/>
            <pc:sldLayoutMk cId="2926215256" sldId="2147483671"/>
          </pc:sldLayoutMkLst>
        </pc:sldLayoutChg>
        <pc:sldLayoutChg chg="add del mod replId">
          <pc:chgData name="KANCHAN BHARTI" userId="S::kanchan.bharti@iitg.ac.in::d15d16a3-9cf5-441d-aca9-cede317841ac" providerId="AD" clId="Web-{2A443841-8CF9-4EC3-AC1F-F750BC3A24D7}" dt="2021-05-23T07:59:50.657" v="10"/>
          <pc:sldLayoutMkLst>
            <pc:docMk/>
            <pc:sldMasterMk cId="1492111276" sldId="2147483661"/>
            <pc:sldLayoutMk cId="3390091419" sldId="2147483672"/>
          </pc:sldLayoutMkLst>
        </pc:sldLayoutChg>
        <pc:sldLayoutChg chg="add del mod replId">
          <pc:chgData name="KANCHAN BHARTI" userId="S::kanchan.bharti@iitg.ac.in::d15d16a3-9cf5-441d-aca9-cede317841ac" providerId="AD" clId="Web-{2A443841-8CF9-4EC3-AC1F-F750BC3A24D7}" dt="2021-05-23T07:59:50.657" v="10"/>
          <pc:sldLayoutMkLst>
            <pc:docMk/>
            <pc:sldMasterMk cId="1492111276" sldId="2147483661"/>
            <pc:sldLayoutMk cId="3435254757" sldId="2147483673"/>
          </pc:sldLayoutMkLst>
        </pc:sldLayoutChg>
        <pc:sldLayoutChg chg="add del mod replId">
          <pc:chgData name="KANCHAN BHARTI" userId="S::kanchan.bharti@iitg.ac.in::d15d16a3-9cf5-441d-aca9-cede317841ac" providerId="AD" clId="Web-{2A443841-8CF9-4EC3-AC1F-F750BC3A24D7}" dt="2021-05-23T07:59:50.657" v="10"/>
          <pc:sldLayoutMkLst>
            <pc:docMk/>
            <pc:sldMasterMk cId="1492111276" sldId="2147483661"/>
            <pc:sldLayoutMk cId="3686801847" sldId="2147483674"/>
          </pc:sldLayoutMkLst>
        </pc:sldLayoutChg>
        <pc:sldLayoutChg chg="add del mod replId">
          <pc:chgData name="KANCHAN BHARTI" userId="S::kanchan.bharti@iitg.ac.in::d15d16a3-9cf5-441d-aca9-cede317841ac" providerId="AD" clId="Web-{2A443841-8CF9-4EC3-AC1F-F750BC3A24D7}" dt="2021-05-23T07:59:50.657" v="10"/>
          <pc:sldLayoutMkLst>
            <pc:docMk/>
            <pc:sldMasterMk cId="1492111276" sldId="2147483661"/>
            <pc:sldLayoutMk cId="3251545745" sldId="2147483675"/>
          </pc:sldLayoutMkLst>
        </pc:sldLayoutChg>
        <pc:sldLayoutChg chg="add del mod replId">
          <pc:chgData name="KANCHAN BHARTI" userId="S::kanchan.bharti@iitg.ac.in::d15d16a3-9cf5-441d-aca9-cede317841ac" providerId="AD" clId="Web-{2A443841-8CF9-4EC3-AC1F-F750BC3A24D7}" dt="2021-05-23T07:59:50.657" v="10"/>
          <pc:sldLayoutMkLst>
            <pc:docMk/>
            <pc:sldMasterMk cId="1492111276" sldId="2147483661"/>
            <pc:sldLayoutMk cId="3537560009" sldId="2147483676"/>
          </pc:sldLayoutMkLst>
        </pc:sldLayoutChg>
        <pc:sldLayoutChg chg="add del mod replId">
          <pc:chgData name="KANCHAN BHARTI" userId="S::kanchan.bharti@iitg.ac.in::d15d16a3-9cf5-441d-aca9-cede317841ac" providerId="AD" clId="Web-{2A443841-8CF9-4EC3-AC1F-F750BC3A24D7}" dt="2021-05-23T07:59:50.657" v="10"/>
          <pc:sldLayoutMkLst>
            <pc:docMk/>
            <pc:sldMasterMk cId="1492111276" sldId="2147483661"/>
            <pc:sldLayoutMk cId="3494577369" sldId="2147483677"/>
          </pc:sldLayoutMkLst>
        </pc:sldLayoutChg>
        <pc:sldLayoutChg chg="add del mod replId">
          <pc:chgData name="KANCHAN BHARTI" userId="S::kanchan.bharti@iitg.ac.in::d15d16a3-9cf5-441d-aca9-cede317841ac" providerId="AD" clId="Web-{2A443841-8CF9-4EC3-AC1F-F750BC3A24D7}" dt="2021-05-23T07:59:50.657" v="10"/>
          <pc:sldLayoutMkLst>
            <pc:docMk/>
            <pc:sldMasterMk cId="1492111276" sldId="2147483661"/>
            <pc:sldLayoutMk cId="356385152" sldId="2147483678"/>
          </pc:sldLayoutMkLst>
        </pc:sldLayoutChg>
      </pc:sldMasterChg>
      <pc:sldMasterChg chg="add addSldLayout modSldLayout">
        <pc:chgData name="KANCHAN BHARTI" userId="S::kanchan.bharti@iitg.ac.in::d15d16a3-9cf5-441d-aca9-cede317841ac" providerId="AD" clId="Web-{2A443841-8CF9-4EC3-AC1F-F750BC3A24D7}" dt="2021-05-23T07:59:50.657" v="10"/>
        <pc:sldMasterMkLst>
          <pc:docMk/>
          <pc:sldMasterMk cId="1215116976" sldId="2147483679"/>
        </pc:sldMasterMkLst>
        <pc:sldLayoutChg chg="add mod replId">
          <pc:chgData name="KANCHAN BHARTI" userId="S::kanchan.bharti@iitg.ac.in::d15d16a3-9cf5-441d-aca9-cede317841ac" providerId="AD" clId="Web-{2A443841-8CF9-4EC3-AC1F-F750BC3A24D7}" dt="2021-05-23T07:59:50.657" v="10"/>
          <pc:sldLayoutMkLst>
            <pc:docMk/>
            <pc:sldMasterMk cId="1215116976" sldId="2147483679"/>
            <pc:sldLayoutMk cId="1841016118" sldId="2147483680"/>
          </pc:sldLayoutMkLst>
        </pc:sldLayoutChg>
        <pc:sldLayoutChg chg="add mod replId">
          <pc:chgData name="KANCHAN BHARTI" userId="S::kanchan.bharti@iitg.ac.in::d15d16a3-9cf5-441d-aca9-cede317841ac" providerId="AD" clId="Web-{2A443841-8CF9-4EC3-AC1F-F750BC3A24D7}" dt="2021-05-23T07:59:50.657" v="10"/>
          <pc:sldLayoutMkLst>
            <pc:docMk/>
            <pc:sldMasterMk cId="1215116976" sldId="2147483679"/>
            <pc:sldLayoutMk cId="1495868335" sldId="2147483681"/>
          </pc:sldLayoutMkLst>
        </pc:sldLayoutChg>
        <pc:sldLayoutChg chg="add mod replId">
          <pc:chgData name="KANCHAN BHARTI" userId="S::kanchan.bharti@iitg.ac.in::d15d16a3-9cf5-441d-aca9-cede317841ac" providerId="AD" clId="Web-{2A443841-8CF9-4EC3-AC1F-F750BC3A24D7}" dt="2021-05-23T07:59:50.657" v="10"/>
          <pc:sldLayoutMkLst>
            <pc:docMk/>
            <pc:sldMasterMk cId="1215116976" sldId="2147483679"/>
            <pc:sldLayoutMk cId="3722743928" sldId="2147483682"/>
          </pc:sldLayoutMkLst>
        </pc:sldLayoutChg>
        <pc:sldLayoutChg chg="add mod replId">
          <pc:chgData name="KANCHAN BHARTI" userId="S::kanchan.bharti@iitg.ac.in::d15d16a3-9cf5-441d-aca9-cede317841ac" providerId="AD" clId="Web-{2A443841-8CF9-4EC3-AC1F-F750BC3A24D7}" dt="2021-05-23T07:59:50.657" v="10"/>
          <pc:sldLayoutMkLst>
            <pc:docMk/>
            <pc:sldMasterMk cId="1215116976" sldId="2147483679"/>
            <pc:sldLayoutMk cId="106796933" sldId="2147483683"/>
          </pc:sldLayoutMkLst>
        </pc:sldLayoutChg>
        <pc:sldLayoutChg chg="add mod replId">
          <pc:chgData name="KANCHAN BHARTI" userId="S::kanchan.bharti@iitg.ac.in::d15d16a3-9cf5-441d-aca9-cede317841ac" providerId="AD" clId="Web-{2A443841-8CF9-4EC3-AC1F-F750BC3A24D7}" dt="2021-05-23T07:59:50.657" v="10"/>
          <pc:sldLayoutMkLst>
            <pc:docMk/>
            <pc:sldMasterMk cId="1215116976" sldId="2147483679"/>
            <pc:sldLayoutMk cId="4143974001" sldId="2147483684"/>
          </pc:sldLayoutMkLst>
        </pc:sldLayoutChg>
        <pc:sldLayoutChg chg="add mod replId">
          <pc:chgData name="KANCHAN BHARTI" userId="S::kanchan.bharti@iitg.ac.in::d15d16a3-9cf5-441d-aca9-cede317841ac" providerId="AD" clId="Web-{2A443841-8CF9-4EC3-AC1F-F750BC3A24D7}" dt="2021-05-23T07:59:50.657" v="10"/>
          <pc:sldLayoutMkLst>
            <pc:docMk/>
            <pc:sldMasterMk cId="1215116976" sldId="2147483679"/>
            <pc:sldLayoutMk cId="2765822550" sldId="2147483685"/>
          </pc:sldLayoutMkLst>
        </pc:sldLayoutChg>
        <pc:sldLayoutChg chg="add mod replId">
          <pc:chgData name="KANCHAN BHARTI" userId="S::kanchan.bharti@iitg.ac.in::d15d16a3-9cf5-441d-aca9-cede317841ac" providerId="AD" clId="Web-{2A443841-8CF9-4EC3-AC1F-F750BC3A24D7}" dt="2021-05-23T07:59:50.657" v="10"/>
          <pc:sldLayoutMkLst>
            <pc:docMk/>
            <pc:sldMasterMk cId="1215116976" sldId="2147483679"/>
            <pc:sldLayoutMk cId="2285895167" sldId="2147483686"/>
          </pc:sldLayoutMkLst>
        </pc:sldLayoutChg>
        <pc:sldLayoutChg chg="add mod replId">
          <pc:chgData name="KANCHAN BHARTI" userId="S::kanchan.bharti@iitg.ac.in::d15d16a3-9cf5-441d-aca9-cede317841ac" providerId="AD" clId="Web-{2A443841-8CF9-4EC3-AC1F-F750BC3A24D7}" dt="2021-05-23T07:59:50.657" v="10"/>
          <pc:sldLayoutMkLst>
            <pc:docMk/>
            <pc:sldMasterMk cId="1215116976" sldId="2147483679"/>
            <pc:sldLayoutMk cId="1082543728" sldId="2147483687"/>
          </pc:sldLayoutMkLst>
        </pc:sldLayoutChg>
        <pc:sldLayoutChg chg="add mod replId">
          <pc:chgData name="KANCHAN BHARTI" userId="S::kanchan.bharti@iitg.ac.in::d15d16a3-9cf5-441d-aca9-cede317841ac" providerId="AD" clId="Web-{2A443841-8CF9-4EC3-AC1F-F750BC3A24D7}" dt="2021-05-23T07:59:50.657" v="10"/>
          <pc:sldLayoutMkLst>
            <pc:docMk/>
            <pc:sldMasterMk cId="1215116976" sldId="2147483679"/>
            <pc:sldLayoutMk cId="114082019" sldId="2147483688"/>
          </pc:sldLayoutMkLst>
        </pc:sldLayoutChg>
        <pc:sldLayoutChg chg="add mod replId">
          <pc:chgData name="KANCHAN BHARTI" userId="S::kanchan.bharti@iitg.ac.in::d15d16a3-9cf5-441d-aca9-cede317841ac" providerId="AD" clId="Web-{2A443841-8CF9-4EC3-AC1F-F750BC3A24D7}" dt="2021-05-23T07:59:50.657" v="10"/>
          <pc:sldLayoutMkLst>
            <pc:docMk/>
            <pc:sldMasterMk cId="1215116976" sldId="2147483679"/>
            <pc:sldLayoutMk cId="3586427573" sldId="2147483689"/>
          </pc:sldLayoutMkLst>
        </pc:sldLayoutChg>
        <pc:sldLayoutChg chg="add mod replId">
          <pc:chgData name="KANCHAN BHARTI" userId="S::kanchan.bharti@iitg.ac.in::d15d16a3-9cf5-441d-aca9-cede317841ac" providerId="AD" clId="Web-{2A443841-8CF9-4EC3-AC1F-F750BC3A24D7}" dt="2021-05-23T07:59:50.657" v="10"/>
          <pc:sldLayoutMkLst>
            <pc:docMk/>
            <pc:sldMasterMk cId="1215116976" sldId="2147483679"/>
            <pc:sldLayoutMk cId="796300904" sldId="2147483690"/>
          </pc:sldLayoutMkLst>
        </pc:sldLayoutChg>
      </pc:sldMasterChg>
      <pc:sldMasterChg chg="del delSldLayout">
        <pc:chgData name="KANCHAN BHARTI" userId="S::kanchan.bharti@iitg.ac.in::d15d16a3-9cf5-441d-aca9-cede317841ac" providerId="AD" clId="Web-{2A443841-8CF9-4EC3-AC1F-F750BC3A24D7}" dt="2021-05-23T08:00:25.377" v="19"/>
        <pc:sldMasterMkLst>
          <pc:docMk/>
          <pc:sldMasterMk cId="3588228443" sldId="2147483691"/>
        </pc:sldMasterMkLst>
        <pc:sldLayoutChg chg="del">
          <pc:chgData name="KANCHAN BHARTI" userId="S::kanchan.bharti@iitg.ac.in::d15d16a3-9cf5-441d-aca9-cede317841ac" providerId="AD" clId="Web-{2A443841-8CF9-4EC3-AC1F-F750BC3A24D7}" dt="2021-05-23T08:00:25.377" v="19"/>
          <pc:sldLayoutMkLst>
            <pc:docMk/>
            <pc:sldMasterMk cId="3588228443" sldId="2147483691"/>
            <pc:sldLayoutMk cId="3588551822" sldId="2147483692"/>
          </pc:sldLayoutMkLst>
        </pc:sldLayoutChg>
        <pc:sldLayoutChg chg="del">
          <pc:chgData name="KANCHAN BHARTI" userId="S::kanchan.bharti@iitg.ac.in::d15d16a3-9cf5-441d-aca9-cede317841ac" providerId="AD" clId="Web-{2A443841-8CF9-4EC3-AC1F-F750BC3A24D7}" dt="2021-05-23T08:00:25.377" v="19"/>
          <pc:sldLayoutMkLst>
            <pc:docMk/>
            <pc:sldMasterMk cId="3588228443" sldId="2147483691"/>
            <pc:sldLayoutMk cId="1575360192" sldId="2147483693"/>
          </pc:sldLayoutMkLst>
        </pc:sldLayoutChg>
        <pc:sldLayoutChg chg="del">
          <pc:chgData name="KANCHAN BHARTI" userId="S::kanchan.bharti@iitg.ac.in::d15d16a3-9cf5-441d-aca9-cede317841ac" providerId="AD" clId="Web-{2A443841-8CF9-4EC3-AC1F-F750BC3A24D7}" dt="2021-05-23T08:00:25.377" v="19"/>
          <pc:sldLayoutMkLst>
            <pc:docMk/>
            <pc:sldMasterMk cId="3588228443" sldId="2147483691"/>
            <pc:sldLayoutMk cId="486640069" sldId="2147483694"/>
          </pc:sldLayoutMkLst>
        </pc:sldLayoutChg>
        <pc:sldLayoutChg chg="del">
          <pc:chgData name="KANCHAN BHARTI" userId="S::kanchan.bharti@iitg.ac.in::d15d16a3-9cf5-441d-aca9-cede317841ac" providerId="AD" clId="Web-{2A443841-8CF9-4EC3-AC1F-F750BC3A24D7}" dt="2021-05-23T08:00:25.377" v="19"/>
          <pc:sldLayoutMkLst>
            <pc:docMk/>
            <pc:sldMasterMk cId="3588228443" sldId="2147483691"/>
            <pc:sldLayoutMk cId="549136519" sldId="2147483695"/>
          </pc:sldLayoutMkLst>
        </pc:sldLayoutChg>
        <pc:sldLayoutChg chg="del">
          <pc:chgData name="KANCHAN BHARTI" userId="S::kanchan.bharti@iitg.ac.in::d15d16a3-9cf5-441d-aca9-cede317841ac" providerId="AD" clId="Web-{2A443841-8CF9-4EC3-AC1F-F750BC3A24D7}" dt="2021-05-23T08:00:25.377" v="19"/>
          <pc:sldLayoutMkLst>
            <pc:docMk/>
            <pc:sldMasterMk cId="3588228443" sldId="2147483691"/>
            <pc:sldLayoutMk cId="645957216" sldId="2147483696"/>
          </pc:sldLayoutMkLst>
        </pc:sldLayoutChg>
        <pc:sldLayoutChg chg="del">
          <pc:chgData name="KANCHAN BHARTI" userId="S::kanchan.bharti@iitg.ac.in::d15d16a3-9cf5-441d-aca9-cede317841ac" providerId="AD" clId="Web-{2A443841-8CF9-4EC3-AC1F-F750BC3A24D7}" dt="2021-05-23T08:00:25.377" v="19"/>
          <pc:sldLayoutMkLst>
            <pc:docMk/>
            <pc:sldMasterMk cId="3588228443" sldId="2147483691"/>
            <pc:sldLayoutMk cId="2902723392" sldId="2147483697"/>
          </pc:sldLayoutMkLst>
        </pc:sldLayoutChg>
        <pc:sldLayoutChg chg="del">
          <pc:chgData name="KANCHAN BHARTI" userId="S::kanchan.bharti@iitg.ac.in::d15d16a3-9cf5-441d-aca9-cede317841ac" providerId="AD" clId="Web-{2A443841-8CF9-4EC3-AC1F-F750BC3A24D7}" dt="2021-05-23T08:00:25.377" v="19"/>
          <pc:sldLayoutMkLst>
            <pc:docMk/>
            <pc:sldMasterMk cId="3588228443" sldId="2147483691"/>
            <pc:sldLayoutMk cId="1716924287" sldId="2147483698"/>
          </pc:sldLayoutMkLst>
        </pc:sldLayoutChg>
        <pc:sldLayoutChg chg="del">
          <pc:chgData name="KANCHAN BHARTI" userId="S::kanchan.bharti@iitg.ac.in::d15d16a3-9cf5-441d-aca9-cede317841ac" providerId="AD" clId="Web-{2A443841-8CF9-4EC3-AC1F-F750BC3A24D7}" dt="2021-05-23T08:00:25.377" v="19"/>
          <pc:sldLayoutMkLst>
            <pc:docMk/>
            <pc:sldMasterMk cId="3588228443" sldId="2147483691"/>
            <pc:sldLayoutMk cId="781165169" sldId="2147483699"/>
          </pc:sldLayoutMkLst>
        </pc:sldLayoutChg>
        <pc:sldLayoutChg chg="del">
          <pc:chgData name="KANCHAN BHARTI" userId="S::kanchan.bharti@iitg.ac.in::d15d16a3-9cf5-441d-aca9-cede317841ac" providerId="AD" clId="Web-{2A443841-8CF9-4EC3-AC1F-F750BC3A24D7}" dt="2021-05-23T08:00:25.377" v="19"/>
          <pc:sldLayoutMkLst>
            <pc:docMk/>
            <pc:sldMasterMk cId="3588228443" sldId="2147483691"/>
            <pc:sldLayoutMk cId="529988358" sldId="2147483700"/>
          </pc:sldLayoutMkLst>
        </pc:sldLayoutChg>
        <pc:sldLayoutChg chg="del">
          <pc:chgData name="KANCHAN BHARTI" userId="S::kanchan.bharti@iitg.ac.in::d15d16a3-9cf5-441d-aca9-cede317841ac" providerId="AD" clId="Web-{2A443841-8CF9-4EC3-AC1F-F750BC3A24D7}" dt="2021-05-23T08:00:25.377" v="19"/>
          <pc:sldLayoutMkLst>
            <pc:docMk/>
            <pc:sldMasterMk cId="3588228443" sldId="2147483691"/>
            <pc:sldLayoutMk cId="3955084729" sldId="2147483701"/>
          </pc:sldLayoutMkLst>
        </pc:sldLayoutChg>
        <pc:sldLayoutChg chg="del">
          <pc:chgData name="KANCHAN BHARTI" userId="S::kanchan.bharti@iitg.ac.in::d15d16a3-9cf5-441d-aca9-cede317841ac" providerId="AD" clId="Web-{2A443841-8CF9-4EC3-AC1F-F750BC3A24D7}" dt="2021-05-23T08:00:25.377" v="19"/>
          <pc:sldLayoutMkLst>
            <pc:docMk/>
            <pc:sldMasterMk cId="3588228443" sldId="2147483691"/>
            <pc:sldLayoutMk cId="1578245527" sldId="2147483702"/>
          </pc:sldLayoutMkLst>
        </pc:sldLayoutChg>
      </pc:sldMasterChg>
      <pc:sldMasterChg chg="add addSldLayout modSldLayout">
        <pc:chgData name="KANCHAN BHARTI" userId="S::kanchan.bharti@iitg.ac.in::d15d16a3-9cf5-441d-aca9-cede317841ac" providerId="AD" clId="Web-{2A443841-8CF9-4EC3-AC1F-F750BC3A24D7}" dt="2021-05-23T08:00:25.377" v="19"/>
        <pc:sldMasterMkLst>
          <pc:docMk/>
          <pc:sldMasterMk cId="597621243" sldId="2147483703"/>
        </pc:sldMasterMkLst>
        <pc:sldLayoutChg chg="add mod replId">
          <pc:chgData name="KANCHAN BHARTI" userId="S::kanchan.bharti@iitg.ac.in::d15d16a3-9cf5-441d-aca9-cede317841ac" providerId="AD" clId="Web-{2A443841-8CF9-4EC3-AC1F-F750BC3A24D7}" dt="2021-05-23T08:00:25.377" v="19"/>
          <pc:sldLayoutMkLst>
            <pc:docMk/>
            <pc:sldMasterMk cId="597621243" sldId="2147483703"/>
            <pc:sldLayoutMk cId="3117350656" sldId="2147483704"/>
          </pc:sldLayoutMkLst>
        </pc:sldLayoutChg>
        <pc:sldLayoutChg chg="add mod replId">
          <pc:chgData name="KANCHAN BHARTI" userId="S::kanchan.bharti@iitg.ac.in::d15d16a3-9cf5-441d-aca9-cede317841ac" providerId="AD" clId="Web-{2A443841-8CF9-4EC3-AC1F-F750BC3A24D7}" dt="2021-05-23T08:00:25.377" v="19"/>
          <pc:sldLayoutMkLst>
            <pc:docMk/>
            <pc:sldMasterMk cId="597621243" sldId="2147483703"/>
            <pc:sldLayoutMk cId="1070421891" sldId="2147483705"/>
          </pc:sldLayoutMkLst>
        </pc:sldLayoutChg>
        <pc:sldLayoutChg chg="add mod replId">
          <pc:chgData name="KANCHAN BHARTI" userId="S::kanchan.bharti@iitg.ac.in::d15d16a3-9cf5-441d-aca9-cede317841ac" providerId="AD" clId="Web-{2A443841-8CF9-4EC3-AC1F-F750BC3A24D7}" dt="2021-05-23T08:00:25.377" v="19"/>
          <pc:sldLayoutMkLst>
            <pc:docMk/>
            <pc:sldMasterMk cId="597621243" sldId="2147483703"/>
            <pc:sldLayoutMk cId="4002737664" sldId="2147483706"/>
          </pc:sldLayoutMkLst>
        </pc:sldLayoutChg>
        <pc:sldLayoutChg chg="add mod replId">
          <pc:chgData name="KANCHAN BHARTI" userId="S::kanchan.bharti@iitg.ac.in::d15d16a3-9cf5-441d-aca9-cede317841ac" providerId="AD" clId="Web-{2A443841-8CF9-4EC3-AC1F-F750BC3A24D7}" dt="2021-05-23T08:00:25.377" v="19"/>
          <pc:sldLayoutMkLst>
            <pc:docMk/>
            <pc:sldMasterMk cId="597621243" sldId="2147483703"/>
            <pc:sldLayoutMk cId="3798226276" sldId="2147483707"/>
          </pc:sldLayoutMkLst>
        </pc:sldLayoutChg>
        <pc:sldLayoutChg chg="add mod replId">
          <pc:chgData name="KANCHAN BHARTI" userId="S::kanchan.bharti@iitg.ac.in::d15d16a3-9cf5-441d-aca9-cede317841ac" providerId="AD" clId="Web-{2A443841-8CF9-4EC3-AC1F-F750BC3A24D7}" dt="2021-05-23T08:00:25.377" v="19"/>
          <pc:sldLayoutMkLst>
            <pc:docMk/>
            <pc:sldMasterMk cId="597621243" sldId="2147483703"/>
            <pc:sldLayoutMk cId="2887971111" sldId="2147483708"/>
          </pc:sldLayoutMkLst>
        </pc:sldLayoutChg>
        <pc:sldLayoutChg chg="add mod replId">
          <pc:chgData name="KANCHAN BHARTI" userId="S::kanchan.bharti@iitg.ac.in::d15d16a3-9cf5-441d-aca9-cede317841ac" providerId="AD" clId="Web-{2A443841-8CF9-4EC3-AC1F-F750BC3A24D7}" dt="2021-05-23T08:00:25.377" v="19"/>
          <pc:sldLayoutMkLst>
            <pc:docMk/>
            <pc:sldMasterMk cId="597621243" sldId="2147483703"/>
            <pc:sldLayoutMk cId="1468008719" sldId="2147483709"/>
          </pc:sldLayoutMkLst>
        </pc:sldLayoutChg>
        <pc:sldLayoutChg chg="add mod replId">
          <pc:chgData name="KANCHAN BHARTI" userId="S::kanchan.bharti@iitg.ac.in::d15d16a3-9cf5-441d-aca9-cede317841ac" providerId="AD" clId="Web-{2A443841-8CF9-4EC3-AC1F-F750BC3A24D7}" dt="2021-05-23T08:00:25.377" v="19"/>
          <pc:sldLayoutMkLst>
            <pc:docMk/>
            <pc:sldMasterMk cId="597621243" sldId="2147483703"/>
            <pc:sldLayoutMk cId="3057565523" sldId="2147483710"/>
          </pc:sldLayoutMkLst>
        </pc:sldLayoutChg>
        <pc:sldLayoutChg chg="add mod replId">
          <pc:chgData name="KANCHAN BHARTI" userId="S::kanchan.bharti@iitg.ac.in::d15d16a3-9cf5-441d-aca9-cede317841ac" providerId="AD" clId="Web-{2A443841-8CF9-4EC3-AC1F-F750BC3A24D7}" dt="2021-05-23T08:00:25.377" v="19"/>
          <pc:sldLayoutMkLst>
            <pc:docMk/>
            <pc:sldMasterMk cId="597621243" sldId="2147483703"/>
            <pc:sldLayoutMk cId="269969618" sldId="2147483711"/>
          </pc:sldLayoutMkLst>
        </pc:sldLayoutChg>
        <pc:sldLayoutChg chg="add mod replId">
          <pc:chgData name="KANCHAN BHARTI" userId="S::kanchan.bharti@iitg.ac.in::d15d16a3-9cf5-441d-aca9-cede317841ac" providerId="AD" clId="Web-{2A443841-8CF9-4EC3-AC1F-F750BC3A24D7}" dt="2021-05-23T08:00:25.377" v="19"/>
          <pc:sldLayoutMkLst>
            <pc:docMk/>
            <pc:sldMasterMk cId="597621243" sldId="2147483703"/>
            <pc:sldLayoutMk cId="997610770" sldId="2147483712"/>
          </pc:sldLayoutMkLst>
        </pc:sldLayoutChg>
        <pc:sldLayoutChg chg="add mod replId">
          <pc:chgData name="KANCHAN BHARTI" userId="S::kanchan.bharti@iitg.ac.in::d15d16a3-9cf5-441d-aca9-cede317841ac" providerId="AD" clId="Web-{2A443841-8CF9-4EC3-AC1F-F750BC3A24D7}" dt="2021-05-23T08:00:25.377" v="19"/>
          <pc:sldLayoutMkLst>
            <pc:docMk/>
            <pc:sldMasterMk cId="597621243" sldId="2147483703"/>
            <pc:sldLayoutMk cId="1080436464" sldId="2147483713"/>
          </pc:sldLayoutMkLst>
        </pc:sldLayoutChg>
        <pc:sldLayoutChg chg="add mod replId">
          <pc:chgData name="KANCHAN BHARTI" userId="S::kanchan.bharti@iitg.ac.in::d15d16a3-9cf5-441d-aca9-cede317841ac" providerId="AD" clId="Web-{2A443841-8CF9-4EC3-AC1F-F750BC3A24D7}" dt="2021-05-23T08:00:25.377" v="19"/>
          <pc:sldLayoutMkLst>
            <pc:docMk/>
            <pc:sldMasterMk cId="597621243" sldId="2147483703"/>
            <pc:sldLayoutMk cId="4224770790" sldId="2147483714"/>
          </pc:sldLayoutMkLst>
        </pc:sldLayoutChg>
      </pc:sldMasterChg>
      <pc:sldMasterChg chg="del delSldLayout">
        <pc:chgData name="KANCHAN BHARTI" userId="S::kanchan.bharti@iitg.ac.in::d15d16a3-9cf5-441d-aca9-cede317841ac" providerId="AD" clId="Web-{2A443841-8CF9-4EC3-AC1F-F750BC3A24D7}" dt="2021-05-23T08:00:38.159" v="21"/>
        <pc:sldMasterMkLst>
          <pc:docMk/>
          <pc:sldMasterMk cId="84135572" sldId="2147483715"/>
        </pc:sldMasterMkLst>
        <pc:sldLayoutChg chg="del">
          <pc:chgData name="KANCHAN BHARTI" userId="S::kanchan.bharti@iitg.ac.in::d15d16a3-9cf5-441d-aca9-cede317841ac" providerId="AD" clId="Web-{2A443841-8CF9-4EC3-AC1F-F750BC3A24D7}" dt="2021-05-23T08:00:38.159" v="21"/>
          <pc:sldLayoutMkLst>
            <pc:docMk/>
            <pc:sldMasterMk cId="84135572" sldId="2147483715"/>
            <pc:sldLayoutMk cId="694338344" sldId="2147483716"/>
          </pc:sldLayoutMkLst>
        </pc:sldLayoutChg>
        <pc:sldLayoutChg chg="del">
          <pc:chgData name="KANCHAN BHARTI" userId="S::kanchan.bharti@iitg.ac.in::d15d16a3-9cf5-441d-aca9-cede317841ac" providerId="AD" clId="Web-{2A443841-8CF9-4EC3-AC1F-F750BC3A24D7}" dt="2021-05-23T08:00:38.159" v="21"/>
          <pc:sldLayoutMkLst>
            <pc:docMk/>
            <pc:sldMasterMk cId="84135572" sldId="2147483715"/>
            <pc:sldLayoutMk cId="3100062339" sldId="2147483717"/>
          </pc:sldLayoutMkLst>
        </pc:sldLayoutChg>
        <pc:sldLayoutChg chg="del">
          <pc:chgData name="KANCHAN BHARTI" userId="S::kanchan.bharti@iitg.ac.in::d15d16a3-9cf5-441d-aca9-cede317841ac" providerId="AD" clId="Web-{2A443841-8CF9-4EC3-AC1F-F750BC3A24D7}" dt="2021-05-23T08:00:38.159" v="21"/>
          <pc:sldLayoutMkLst>
            <pc:docMk/>
            <pc:sldMasterMk cId="84135572" sldId="2147483715"/>
            <pc:sldLayoutMk cId="3675605782" sldId="2147483718"/>
          </pc:sldLayoutMkLst>
        </pc:sldLayoutChg>
        <pc:sldLayoutChg chg="del">
          <pc:chgData name="KANCHAN BHARTI" userId="S::kanchan.bharti@iitg.ac.in::d15d16a3-9cf5-441d-aca9-cede317841ac" providerId="AD" clId="Web-{2A443841-8CF9-4EC3-AC1F-F750BC3A24D7}" dt="2021-05-23T08:00:38.159" v="21"/>
          <pc:sldLayoutMkLst>
            <pc:docMk/>
            <pc:sldMasterMk cId="84135572" sldId="2147483715"/>
            <pc:sldLayoutMk cId="151786483" sldId="2147483719"/>
          </pc:sldLayoutMkLst>
        </pc:sldLayoutChg>
        <pc:sldLayoutChg chg="del">
          <pc:chgData name="KANCHAN BHARTI" userId="S::kanchan.bharti@iitg.ac.in::d15d16a3-9cf5-441d-aca9-cede317841ac" providerId="AD" clId="Web-{2A443841-8CF9-4EC3-AC1F-F750BC3A24D7}" dt="2021-05-23T08:00:38.159" v="21"/>
          <pc:sldLayoutMkLst>
            <pc:docMk/>
            <pc:sldMasterMk cId="84135572" sldId="2147483715"/>
            <pc:sldLayoutMk cId="1732986153" sldId="2147483720"/>
          </pc:sldLayoutMkLst>
        </pc:sldLayoutChg>
        <pc:sldLayoutChg chg="del">
          <pc:chgData name="KANCHAN BHARTI" userId="S::kanchan.bharti@iitg.ac.in::d15d16a3-9cf5-441d-aca9-cede317841ac" providerId="AD" clId="Web-{2A443841-8CF9-4EC3-AC1F-F750BC3A24D7}" dt="2021-05-23T08:00:38.159" v="21"/>
          <pc:sldLayoutMkLst>
            <pc:docMk/>
            <pc:sldMasterMk cId="84135572" sldId="2147483715"/>
            <pc:sldLayoutMk cId="3333961514" sldId="2147483721"/>
          </pc:sldLayoutMkLst>
        </pc:sldLayoutChg>
        <pc:sldLayoutChg chg="del">
          <pc:chgData name="KANCHAN BHARTI" userId="S::kanchan.bharti@iitg.ac.in::d15d16a3-9cf5-441d-aca9-cede317841ac" providerId="AD" clId="Web-{2A443841-8CF9-4EC3-AC1F-F750BC3A24D7}" dt="2021-05-23T08:00:38.159" v="21"/>
          <pc:sldLayoutMkLst>
            <pc:docMk/>
            <pc:sldMasterMk cId="84135572" sldId="2147483715"/>
            <pc:sldLayoutMk cId="3831400180" sldId="2147483722"/>
          </pc:sldLayoutMkLst>
        </pc:sldLayoutChg>
        <pc:sldLayoutChg chg="del">
          <pc:chgData name="KANCHAN BHARTI" userId="S::kanchan.bharti@iitg.ac.in::d15d16a3-9cf5-441d-aca9-cede317841ac" providerId="AD" clId="Web-{2A443841-8CF9-4EC3-AC1F-F750BC3A24D7}" dt="2021-05-23T08:00:38.159" v="21"/>
          <pc:sldLayoutMkLst>
            <pc:docMk/>
            <pc:sldMasterMk cId="84135572" sldId="2147483715"/>
            <pc:sldLayoutMk cId="3922832671" sldId="2147483723"/>
          </pc:sldLayoutMkLst>
        </pc:sldLayoutChg>
        <pc:sldLayoutChg chg="del">
          <pc:chgData name="KANCHAN BHARTI" userId="S::kanchan.bharti@iitg.ac.in::d15d16a3-9cf5-441d-aca9-cede317841ac" providerId="AD" clId="Web-{2A443841-8CF9-4EC3-AC1F-F750BC3A24D7}" dt="2021-05-23T08:00:38.159" v="21"/>
          <pc:sldLayoutMkLst>
            <pc:docMk/>
            <pc:sldMasterMk cId="84135572" sldId="2147483715"/>
            <pc:sldLayoutMk cId="4147047568" sldId="2147483724"/>
          </pc:sldLayoutMkLst>
        </pc:sldLayoutChg>
        <pc:sldLayoutChg chg="del">
          <pc:chgData name="KANCHAN BHARTI" userId="S::kanchan.bharti@iitg.ac.in::d15d16a3-9cf5-441d-aca9-cede317841ac" providerId="AD" clId="Web-{2A443841-8CF9-4EC3-AC1F-F750BC3A24D7}" dt="2021-05-23T08:00:38.159" v="21"/>
          <pc:sldLayoutMkLst>
            <pc:docMk/>
            <pc:sldMasterMk cId="84135572" sldId="2147483715"/>
            <pc:sldLayoutMk cId="2364984297" sldId="2147483725"/>
          </pc:sldLayoutMkLst>
        </pc:sldLayoutChg>
        <pc:sldLayoutChg chg="del">
          <pc:chgData name="KANCHAN BHARTI" userId="S::kanchan.bharti@iitg.ac.in::d15d16a3-9cf5-441d-aca9-cede317841ac" providerId="AD" clId="Web-{2A443841-8CF9-4EC3-AC1F-F750BC3A24D7}" dt="2021-05-23T08:00:38.159" v="21"/>
          <pc:sldLayoutMkLst>
            <pc:docMk/>
            <pc:sldMasterMk cId="84135572" sldId="2147483715"/>
            <pc:sldLayoutMk cId="279630371" sldId="2147483726"/>
          </pc:sldLayoutMkLst>
        </pc:sldLayoutChg>
      </pc:sldMasterChg>
      <pc:sldMasterChg chg="add del addSldLayout delSldLayout modSldLayout">
        <pc:chgData name="KANCHAN BHARTI" userId="S::kanchan.bharti@iitg.ac.in::d15d16a3-9cf5-441d-aca9-cede317841ac" providerId="AD" clId="Web-{2A443841-8CF9-4EC3-AC1F-F750BC3A24D7}" dt="2021-05-23T08:02:02.130" v="40"/>
        <pc:sldMasterMkLst>
          <pc:docMk/>
          <pc:sldMasterMk cId="3885925039" sldId="2147483727"/>
        </pc:sldMasterMkLst>
        <pc:sldLayoutChg chg="add del mod replId">
          <pc:chgData name="KANCHAN BHARTI" userId="S::kanchan.bharti@iitg.ac.in::d15d16a3-9cf5-441d-aca9-cede317841ac" providerId="AD" clId="Web-{2A443841-8CF9-4EC3-AC1F-F750BC3A24D7}" dt="2021-05-23T08:02:02.130" v="40"/>
          <pc:sldLayoutMkLst>
            <pc:docMk/>
            <pc:sldMasterMk cId="3885925039" sldId="2147483727"/>
            <pc:sldLayoutMk cId="1359105087" sldId="2147483728"/>
          </pc:sldLayoutMkLst>
        </pc:sldLayoutChg>
        <pc:sldLayoutChg chg="add del mod replId">
          <pc:chgData name="KANCHAN BHARTI" userId="S::kanchan.bharti@iitg.ac.in::d15d16a3-9cf5-441d-aca9-cede317841ac" providerId="AD" clId="Web-{2A443841-8CF9-4EC3-AC1F-F750BC3A24D7}" dt="2021-05-23T08:02:02.130" v="40"/>
          <pc:sldLayoutMkLst>
            <pc:docMk/>
            <pc:sldMasterMk cId="3885925039" sldId="2147483727"/>
            <pc:sldLayoutMk cId="1028571570" sldId="2147483729"/>
          </pc:sldLayoutMkLst>
        </pc:sldLayoutChg>
        <pc:sldLayoutChg chg="add del mod replId">
          <pc:chgData name="KANCHAN BHARTI" userId="S::kanchan.bharti@iitg.ac.in::d15d16a3-9cf5-441d-aca9-cede317841ac" providerId="AD" clId="Web-{2A443841-8CF9-4EC3-AC1F-F750BC3A24D7}" dt="2021-05-23T08:02:02.130" v="40"/>
          <pc:sldLayoutMkLst>
            <pc:docMk/>
            <pc:sldMasterMk cId="3885925039" sldId="2147483727"/>
            <pc:sldLayoutMk cId="3259314371" sldId="2147483730"/>
          </pc:sldLayoutMkLst>
        </pc:sldLayoutChg>
        <pc:sldLayoutChg chg="add del mod replId">
          <pc:chgData name="KANCHAN BHARTI" userId="S::kanchan.bharti@iitg.ac.in::d15d16a3-9cf5-441d-aca9-cede317841ac" providerId="AD" clId="Web-{2A443841-8CF9-4EC3-AC1F-F750BC3A24D7}" dt="2021-05-23T08:02:02.130" v="40"/>
          <pc:sldLayoutMkLst>
            <pc:docMk/>
            <pc:sldMasterMk cId="3885925039" sldId="2147483727"/>
            <pc:sldLayoutMk cId="467841883" sldId="2147483731"/>
          </pc:sldLayoutMkLst>
        </pc:sldLayoutChg>
        <pc:sldLayoutChg chg="add del mod replId">
          <pc:chgData name="KANCHAN BHARTI" userId="S::kanchan.bharti@iitg.ac.in::d15d16a3-9cf5-441d-aca9-cede317841ac" providerId="AD" clId="Web-{2A443841-8CF9-4EC3-AC1F-F750BC3A24D7}" dt="2021-05-23T08:02:02.130" v="40"/>
          <pc:sldLayoutMkLst>
            <pc:docMk/>
            <pc:sldMasterMk cId="3885925039" sldId="2147483727"/>
            <pc:sldLayoutMk cId="1197559315" sldId="2147483732"/>
          </pc:sldLayoutMkLst>
        </pc:sldLayoutChg>
        <pc:sldLayoutChg chg="add del mod replId">
          <pc:chgData name="KANCHAN BHARTI" userId="S::kanchan.bharti@iitg.ac.in::d15d16a3-9cf5-441d-aca9-cede317841ac" providerId="AD" clId="Web-{2A443841-8CF9-4EC3-AC1F-F750BC3A24D7}" dt="2021-05-23T08:02:02.130" v="40"/>
          <pc:sldLayoutMkLst>
            <pc:docMk/>
            <pc:sldMasterMk cId="3885925039" sldId="2147483727"/>
            <pc:sldLayoutMk cId="2284175122" sldId="2147483733"/>
          </pc:sldLayoutMkLst>
        </pc:sldLayoutChg>
        <pc:sldLayoutChg chg="add del mod replId">
          <pc:chgData name="KANCHAN BHARTI" userId="S::kanchan.bharti@iitg.ac.in::d15d16a3-9cf5-441d-aca9-cede317841ac" providerId="AD" clId="Web-{2A443841-8CF9-4EC3-AC1F-F750BC3A24D7}" dt="2021-05-23T08:02:02.130" v="40"/>
          <pc:sldLayoutMkLst>
            <pc:docMk/>
            <pc:sldMasterMk cId="3885925039" sldId="2147483727"/>
            <pc:sldLayoutMk cId="994629438" sldId="2147483734"/>
          </pc:sldLayoutMkLst>
        </pc:sldLayoutChg>
        <pc:sldLayoutChg chg="add del mod replId">
          <pc:chgData name="KANCHAN BHARTI" userId="S::kanchan.bharti@iitg.ac.in::d15d16a3-9cf5-441d-aca9-cede317841ac" providerId="AD" clId="Web-{2A443841-8CF9-4EC3-AC1F-F750BC3A24D7}" dt="2021-05-23T08:02:02.130" v="40"/>
          <pc:sldLayoutMkLst>
            <pc:docMk/>
            <pc:sldMasterMk cId="3885925039" sldId="2147483727"/>
            <pc:sldLayoutMk cId="4293199421" sldId="2147483735"/>
          </pc:sldLayoutMkLst>
        </pc:sldLayoutChg>
        <pc:sldLayoutChg chg="add del mod replId">
          <pc:chgData name="KANCHAN BHARTI" userId="S::kanchan.bharti@iitg.ac.in::d15d16a3-9cf5-441d-aca9-cede317841ac" providerId="AD" clId="Web-{2A443841-8CF9-4EC3-AC1F-F750BC3A24D7}" dt="2021-05-23T08:02:02.130" v="40"/>
          <pc:sldLayoutMkLst>
            <pc:docMk/>
            <pc:sldMasterMk cId="3885925039" sldId="2147483727"/>
            <pc:sldLayoutMk cId="535324034" sldId="2147483736"/>
          </pc:sldLayoutMkLst>
        </pc:sldLayoutChg>
        <pc:sldLayoutChg chg="add del mod replId">
          <pc:chgData name="KANCHAN BHARTI" userId="S::kanchan.bharti@iitg.ac.in::d15d16a3-9cf5-441d-aca9-cede317841ac" providerId="AD" clId="Web-{2A443841-8CF9-4EC3-AC1F-F750BC3A24D7}" dt="2021-05-23T08:02:02.130" v="40"/>
          <pc:sldLayoutMkLst>
            <pc:docMk/>
            <pc:sldMasterMk cId="3885925039" sldId="2147483727"/>
            <pc:sldLayoutMk cId="271692729" sldId="2147483737"/>
          </pc:sldLayoutMkLst>
        </pc:sldLayoutChg>
        <pc:sldLayoutChg chg="add del mod replId">
          <pc:chgData name="KANCHAN BHARTI" userId="S::kanchan.bharti@iitg.ac.in::d15d16a3-9cf5-441d-aca9-cede317841ac" providerId="AD" clId="Web-{2A443841-8CF9-4EC3-AC1F-F750BC3A24D7}" dt="2021-05-23T08:02:02.130" v="40"/>
          <pc:sldLayoutMkLst>
            <pc:docMk/>
            <pc:sldMasterMk cId="3885925039" sldId="2147483727"/>
            <pc:sldLayoutMk cId="1212239002" sldId="2147483738"/>
          </pc:sldLayoutMkLst>
        </pc:sldLayoutChg>
      </pc:sldMasterChg>
      <pc:sldMasterChg chg="add del addSldLayout delSldLayout modSldLayout">
        <pc:chgData name="KANCHAN BHARTI" userId="S::kanchan.bharti@iitg.ac.in::d15d16a3-9cf5-441d-aca9-cede317841ac" providerId="AD" clId="Web-{2A443841-8CF9-4EC3-AC1F-F750BC3A24D7}" dt="2021-05-23T08:02:04.599" v="41"/>
        <pc:sldMasterMkLst>
          <pc:docMk/>
          <pc:sldMasterMk cId="411090388" sldId="2147483739"/>
        </pc:sldMasterMkLst>
        <pc:sldLayoutChg chg="add del mod replId">
          <pc:chgData name="KANCHAN BHARTI" userId="S::kanchan.bharti@iitg.ac.in::d15d16a3-9cf5-441d-aca9-cede317841ac" providerId="AD" clId="Web-{2A443841-8CF9-4EC3-AC1F-F750BC3A24D7}" dt="2021-05-23T08:02:04.599" v="41"/>
          <pc:sldLayoutMkLst>
            <pc:docMk/>
            <pc:sldMasterMk cId="411090388" sldId="2147483739"/>
            <pc:sldLayoutMk cId="2174903278" sldId="2147483740"/>
          </pc:sldLayoutMkLst>
        </pc:sldLayoutChg>
        <pc:sldLayoutChg chg="add del mod replId">
          <pc:chgData name="KANCHAN BHARTI" userId="S::kanchan.bharti@iitg.ac.in::d15d16a3-9cf5-441d-aca9-cede317841ac" providerId="AD" clId="Web-{2A443841-8CF9-4EC3-AC1F-F750BC3A24D7}" dt="2021-05-23T08:02:04.599" v="41"/>
          <pc:sldLayoutMkLst>
            <pc:docMk/>
            <pc:sldMasterMk cId="411090388" sldId="2147483739"/>
            <pc:sldLayoutMk cId="1372456373" sldId="2147483741"/>
          </pc:sldLayoutMkLst>
        </pc:sldLayoutChg>
        <pc:sldLayoutChg chg="add del mod replId">
          <pc:chgData name="KANCHAN BHARTI" userId="S::kanchan.bharti@iitg.ac.in::d15d16a3-9cf5-441d-aca9-cede317841ac" providerId="AD" clId="Web-{2A443841-8CF9-4EC3-AC1F-F750BC3A24D7}" dt="2021-05-23T08:02:04.599" v="41"/>
          <pc:sldLayoutMkLst>
            <pc:docMk/>
            <pc:sldMasterMk cId="411090388" sldId="2147483739"/>
            <pc:sldLayoutMk cId="1357774291" sldId="2147483742"/>
          </pc:sldLayoutMkLst>
        </pc:sldLayoutChg>
        <pc:sldLayoutChg chg="add del mod replId">
          <pc:chgData name="KANCHAN BHARTI" userId="S::kanchan.bharti@iitg.ac.in::d15d16a3-9cf5-441d-aca9-cede317841ac" providerId="AD" clId="Web-{2A443841-8CF9-4EC3-AC1F-F750BC3A24D7}" dt="2021-05-23T08:02:04.599" v="41"/>
          <pc:sldLayoutMkLst>
            <pc:docMk/>
            <pc:sldMasterMk cId="411090388" sldId="2147483739"/>
            <pc:sldLayoutMk cId="330605484" sldId="2147483743"/>
          </pc:sldLayoutMkLst>
        </pc:sldLayoutChg>
        <pc:sldLayoutChg chg="add del mod replId">
          <pc:chgData name="KANCHAN BHARTI" userId="S::kanchan.bharti@iitg.ac.in::d15d16a3-9cf5-441d-aca9-cede317841ac" providerId="AD" clId="Web-{2A443841-8CF9-4EC3-AC1F-F750BC3A24D7}" dt="2021-05-23T08:02:04.599" v="41"/>
          <pc:sldLayoutMkLst>
            <pc:docMk/>
            <pc:sldMasterMk cId="411090388" sldId="2147483739"/>
            <pc:sldLayoutMk cId="937291167" sldId="2147483744"/>
          </pc:sldLayoutMkLst>
        </pc:sldLayoutChg>
        <pc:sldLayoutChg chg="add del mod replId">
          <pc:chgData name="KANCHAN BHARTI" userId="S::kanchan.bharti@iitg.ac.in::d15d16a3-9cf5-441d-aca9-cede317841ac" providerId="AD" clId="Web-{2A443841-8CF9-4EC3-AC1F-F750BC3A24D7}" dt="2021-05-23T08:02:04.599" v="41"/>
          <pc:sldLayoutMkLst>
            <pc:docMk/>
            <pc:sldMasterMk cId="411090388" sldId="2147483739"/>
            <pc:sldLayoutMk cId="1563030962" sldId="2147483745"/>
          </pc:sldLayoutMkLst>
        </pc:sldLayoutChg>
        <pc:sldLayoutChg chg="add del mod replId">
          <pc:chgData name="KANCHAN BHARTI" userId="S::kanchan.bharti@iitg.ac.in::d15d16a3-9cf5-441d-aca9-cede317841ac" providerId="AD" clId="Web-{2A443841-8CF9-4EC3-AC1F-F750BC3A24D7}" dt="2021-05-23T08:02:04.599" v="41"/>
          <pc:sldLayoutMkLst>
            <pc:docMk/>
            <pc:sldMasterMk cId="411090388" sldId="2147483739"/>
            <pc:sldLayoutMk cId="1687432917" sldId="2147483746"/>
          </pc:sldLayoutMkLst>
        </pc:sldLayoutChg>
        <pc:sldLayoutChg chg="add del mod replId">
          <pc:chgData name="KANCHAN BHARTI" userId="S::kanchan.bharti@iitg.ac.in::d15d16a3-9cf5-441d-aca9-cede317841ac" providerId="AD" clId="Web-{2A443841-8CF9-4EC3-AC1F-F750BC3A24D7}" dt="2021-05-23T08:02:04.599" v="41"/>
          <pc:sldLayoutMkLst>
            <pc:docMk/>
            <pc:sldMasterMk cId="411090388" sldId="2147483739"/>
            <pc:sldLayoutMk cId="1713944078" sldId="2147483747"/>
          </pc:sldLayoutMkLst>
        </pc:sldLayoutChg>
        <pc:sldLayoutChg chg="add del mod replId">
          <pc:chgData name="KANCHAN BHARTI" userId="S::kanchan.bharti@iitg.ac.in::d15d16a3-9cf5-441d-aca9-cede317841ac" providerId="AD" clId="Web-{2A443841-8CF9-4EC3-AC1F-F750BC3A24D7}" dt="2021-05-23T08:02:04.599" v="41"/>
          <pc:sldLayoutMkLst>
            <pc:docMk/>
            <pc:sldMasterMk cId="411090388" sldId="2147483739"/>
            <pc:sldLayoutMk cId="64594836" sldId="2147483748"/>
          </pc:sldLayoutMkLst>
        </pc:sldLayoutChg>
        <pc:sldLayoutChg chg="add del mod replId">
          <pc:chgData name="KANCHAN BHARTI" userId="S::kanchan.bharti@iitg.ac.in::d15d16a3-9cf5-441d-aca9-cede317841ac" providerId="AD" clId="Web-{2A443841-8CF9-4EC3-AC1F-F750BC3A24D7}" dt="2021-05-23T08:02:04.599" v="41"/>
          <pc:sldLayoutMkLst>
            <pc:docMk/>
            <pc:sldMasterMk cId="411090388" sldId="2147483739"/>
            <pc:sldLayoutMk cId="4163271515" sldId="2147483749"/>
          </pc:sldLayoutMkLst>
        </pc:sldLayoutChg>
        <pc:sldLayoutChg chg="add del mod replId">
          <pc:chgData name="KANCHAN BHARTI" userId="S::kanchan.bharti@iitg.ac.in::d15d16a3-9cf5-441d-aca9-cede317841ac" providerId="AD" clId="Web-{2A443841-8CF9-4EC3-AC1F-F750BC3A24D7}" dt="2021-05-23T08:02:04.599" v="41"/>
          <pc:sldLayoutMkLst>
            <pc:docMk/>
            <pc:sldMasterMk cId="411090388" sldId="2147483739"/>
            <pc:sldLayoutMk cId="3839881956" sldId="2147483750"/>
          </pc:sldLayoutMkLst>
        </pc:sldLayoutChg>
      </pc:sldMasterChg>
      <pc:sldMasterChg chg="add addSldLayout modSldLayout">
        <pc:chgData name="KANCHAN BHARTI" userId="S::kanchan.bharti@iitg.ac.in::d15d16a3-9cf5-441d-aca9-cede317841ac" providerId="AD" clId="Web-{2A443841-8CF9-4EC3-AC1F-F750BC3A24D7}" dt="2021-05-23T08:02:04.599" v="41"/>
        <pc:sldMasterMkLst>
          <pc:docMk/>
          <pc:sldMasterMk cId="1908767097" sldId="2147483751"/>
        </pc:sldMasterMkLst>
        <pc:sldLayoutChg chg="add mod replId">
          <pc:chgData name="KANCHAN BHARTI" userId="S::kanchan.bharti@iitg.ac.in::d15d16a3-9cf5-441d-aca9-cede317841ac" providerId="AD" clId="Web-{2A443841-8CF9-4EC3-AC1F-F750BC3A24D7}" dt="2021-05-23T08:02:04.599" v="41"/>
          <pc:sldLayoutMkLst>
            <pc:docMk/>
            <pc:sldMasterMk cId="1908767097" sldId="2147483751"/>
            <pc:sldLayoutMk cId="895366813" sldId="2147483752"/>
          </pc:sldLayoutMkLst>
        </pc:sldLayoutChg>
        <pc:sldLayoutChg chg="add mod replId">
          <pc:chgData name="KANCHAN BHARTI" userId="S::kanchan.bharti@iitg.ac.in::d15d16a3-9cf5-441d-aca9-cede317841ac" providerId="AD" clId="Web-{2A443841-8CF9-4EC3-AC1F-F750BC3A24D7}" dt="2021-05-23T08:02:04.599" v="41"/>
          <pc:sldLayoutMkLst>
            <pc:docMk/>
            <pc:sldMasterMk cId="1908767097" sldId="2147483751"/>
            <pc:sldLayoutMk cId="3682075444" sldId="2147483753"/>
          </pc:sldLayoutMkLst>
        </pc:sldLayoutChg>
        <pc:sldLayoutChg chg="add mod replId">
          <pc:chgData name="KANCHAN BHARTI" userId="S::kanchan.bharti@iitg.ac.in::d15d16a3-9cf5-441d-aca9-cede317841ac" providerId="AD" clId="Web-{2A443841-8CF9-4EC3-AC1F-F750BC3A24D7}" dt="2021-05-23T08:02:04.599" v="41"/>
          <pc:sldLayoutMkLst>
            <pc:docMk/>
            <pc:sldMasterMk cId="1908767097" sldId="2147483751"/>
            <pc:sldLayoutMk cId="3901246750" sldId="2147483754"/>
          </pc:sldLayoutMkLst>
        </pc:sldLayoutChg>
        <pc:sldLayoutChg chg="add mod replId">
          <pc:chgData name="KANCHAN BHARTI" userId="S::kanchan.bharti@iitg.ac.in::d15d16a3-9cf5-441d-aca9-cede317841ac" providerId="AD" clId="Web-{2A443841-8CF9-4EC3-AC1F-F750BC3A24D7}" dt="2021-05-23T08:02:04.599" v="41"/>
          <pc:sldLayoutMkLst>
            <pc:docMk/>
            <pc:sldMasterMk cId="1908767097" sldId="2147483751"/>
            <pc:sldLayoutMk cId="31539354" sldId="2147483755"/>
          </pc:sldLayoutMkLst>
        </pc:sldLayoutChg>
        <pc:sldLayoutChg chg="add mod replId">
          <pc:chgData name="KANCHAN BHARTI" userId="S::kanchan.bharti@iitg.ac.in::d15d16a3-9cf5-441d-aca9-cede317841ac" providerId="AD" clId="Web-{2A443841-8CF9-4EC3-AC1F-F750BC3A24D7}" dt="2021-05-23T08:02:04.599" v="41"/>
          <pc:sldLayoutMkLst>
            <pc:docMk/>
            <pc:sldMasterMk cId="1908767097" sldId="2147483751"/>
            <pc:sldLayoutMk cId="2706276988" sldId="2147483756"/>
          </pc:sldLayoutMkLst>
        </pc:sldLayoutChg>
        <pc:sldLayoutChg chg="add mod replId">
          <pc:chgData name="KANCHAN BHARTI" userId="S::kanchan.bharti@iitg.ac.in::d15d16a3-9cf5-441d-aca9-cede317841ac" providerId="AD" clId="Web-{2A443841-8CF9-4EC3-AC1F-F750BC3A24D7}" dt="2021-05-23T08:02:04.599" v="41"/>
          <pc:sldLayoutMkLst>
            <pc:docMk/>
            <pc:sldMasterMk cId="1908767097" sldId="2147483751"/>
            <pc:sldLayoutMk cId="3338332410" sldId="2147483757"/>
          </pc:sldLayoutMkLst>
        </pc:sldLayoutChg>
        <pc:sldLayoutChg chg="add mod replId">
          <pc:chgData name="KANCHAN BHARTI" userId="S::kanchan.bharti@iitg.ac.in::d15d16a3-9cf5-441d-aca9-cede317841ac" providerId="AD" clId="Web-{2A443841-8CF9-4EC3-AC1F-F750BC3A24D7}" dt="2021-05-23T08:02:04.599" v="41"/>
          <pc:sldLayoutMkLst>
            <pc:docMk/>
            <pc:sldMasterMk cId="1908767097" sldId="2147483751"/>
            <pc:sldLayoutMk cId="1949394245" sldId="2147483758"/>
          </pc:sldLayoutMkLst>
        </pc:sldLayoutChg>
        <pc:sldLayoutChg chg="add mod replId">
          <pc:chgData name="KANCHAN BHARTI" userId="S::kanchan.bharti@iitg.ac.in::d15d16a3-9cf5-441d-aca9-cede317841ac" providerId="AD" clId="Web-{2A443841-8CF9-4EC3-AC1F-F750BC3A24D7}" dt="2021-05-23T08:02:04.599" v="41"/>
          <pc:sldLayoutMkLst>
            <pc:docMk/>
            <pc:sldMasterMk cId="1908767097" sldId="2147483751"/>
            <pc:sldLayoutMk cId="2653618192" sldId="2147483759"/>
          </pc:sldLayoutMkLst>
        </pc:sldLayoutChg>
        <pc:sldLayoutChg chg="add mod replId">
          <pc:chgData name="KANCHAN BHARTI" userId="S::kanchan.bharti@iitg.ac.in::d15d16a3-9cf5-441d-aca9-cede317841ac" providerId="AD" clId="Web-{2A443841-8CF9-4EC3-AC1F-F750BC3A24D7}" dt="2021-05-23T08:02:04.599" v="41"/>
          <pc:sldLayoutMkLst>
            <pc:docMk/>
            <pc:sldMasterMk cId="1908767097" sldId="2147483751"/>
            <pc:sldLayoutMk cId="1853258842" sldId="2147483760"/>
          </pc:sldLayoutMkLst>
        </pc:sldLayoutChg>
        <pc:sldLayoutChg chg="add mod replId">
          <pc:chgData name="KANCHAN BHARTI" userId="S::kanchan.bharti@iitg.ac.in::d15d16a3-9cf5-441d-aca9-cede317841ac" providerId="AD" clId="Web-{2A443841-8CF9-4EC3-AC1F-F750BC3A24D7}" dt="2021-05-23T08:02:04.599" v="41"/>
          <pc:sldLayoutMkLst>
            <pc:docMk/>
            <pc:sldMasterMk cId="1908767097" sldId="2147483751"/>
            <pc:sldLayoutMk cId="706837555" sldId="2147483761"/>
          </pc:sldLayoutMkLst>
        </pc:sldLayoutChg>
        <pc:sldLayoutChg chg="add mod replId">
          <pc:chgData name="KANCHAN BHARTI" userId="S::kanchan.bharti@iitg.ac.in::d15d16a3-9cf5-441d-aca9-cede317841ac" providerId="AD" clId="Web-{2A443841-8CF9-4EC3-AC1F-F750BC3A24D7}" dt="2021-05-23T08:02:04.599" v="41"/>
          <pc:sldLayoutMkLst>
            <pc:docMk/>
            <pc:sldMasterMk cId="1908767097" sldId="2147483751"/>
            <pc:sldLayoutMk cId="110001390" sldId="2147483762"/>
          </pc:sldLayoutMkLst>
        </pc:sldLayoutChg>
      </pc:sldMasterChg>
    </pc:docChg>
  </pc:docChgLst>
  <pc:docChgLst>
    <pc:chgData name="KANCHAN BHARTI" userId="S::kanchan.bharti@iitg.ac.in::d15d16a3-9cf5-441d-aca9-cede317841ac" providerId="AD" clId="Web-{35BB7EE8-4773-4E91-A6BB-48AF668F8F79}"/>
    <pc:docChg chg="modSld">
      <pc:chgData name="KANCHAN BHARTI" userId="S::kanchan.bharti@iitg.ac.in::d15d16a3-9cf5-441d-aca9-cede317841ac" providerId="AD" clId="Web-{35BB7EE8-4773-4E91-A6BB-48AF668F8F79}" dt="2021-05-23T10:20:01.834" v="93" actId="14100"/>
      <pc:docMkLst>
        <pc:docMk/>
      </pc:docMkLst>
      <pc:sldChg chg="modSp">
        <pc:chgData name="KANCHAN BHARTI" userId="S::kanchan.bharti@iitg.ac.in::d15d16a3-9cf5-441d-aca9-cede317841ac" providerId="AD" clId="Web-{35BB7EE8-4773-4E91-A6BB-48AF668F8F79}" dt="2021-05-23T10:05:50.196" v="16" actId="1076"/>
        <pc:sldMkLst>
          <pc:docMk/>
          <pc:sldMk cId="3772176996" sldId="266"/>
        </pc:sldMkLst>
        <pc:spChg chg="mod">
          <ac:chgData name="KANCHAN BHARTI" userId="S::kanchan.bharti@iitg.ac.in::d15d16a3-9cf5-441d-aca9-cede317841ac" providerId="AD" clId="Web-{35BB7EE8-4773-4E91-A6BB-48AF668F8F79}" dt="2021-05-23T10:05:28.258" v="13" actId="14100"/>
          <ac:spMkLst>
            <pc:docMk/>
            <pc:sldMk cId="3772176996" sldId="266"/>
            <ac:spMk id="2" creationId="{FD36E959-30ED-4797-8E70-26B2AEE6862F}"/>
          </ac:spMkLst>
        </pc:spChg>
        <pc:spChg chg="mod">
          <ac:chgData name="KANCHAN BHARTI" userId="S::kanchan.bharti@iitg.ac.in::d15d16a3-9cf5-441d-aca9-cede317841ac" providerId="AD" clId="Web-{35BB7EE8-4773-4E91-A6BB-48AF668F8F79}" dt="2021-05-23T10:05:50.196" v="16" actId="1076"/>
          <ac:spMkLst>
            <pc:docMk/>
            <pc:sldMk cId="3772176996" sldId="266"/>
            <ac:spMk id="6" creationId="{1F253263-D392-4E23-B4D0-BD54C6A546BE}"/>
          </ac:spMkLst>
        </pc:spChg>
      </pc:sldChg>
      <pc:sldChg chg="modSp">
        <pc:chgData name="KANCHAN BHARTI" userId="S::kanchan.bharti@iitg.ac.in::d15d16a3-9cf5-441d-aca9-cede317841ac" providerId="AD" clId="Web-{35BB7EE8-4773-4E91-A6BB-48AF668F8F79}" dt="2021-05-23T10:19:23.474" v="87" actId="1076"/>
        <pc:sldMkLst>
          <pc:docMk/>
          <pc:sldMk cId="4145580150" sldId="267"/>
        </pc:sldMkLst>
        <pc:spChg chg="mod">
          <ac:chgData name="KANCHAN BHARTI" userId="S::kanchan.bharti@iitg.ac.in::d15d16a3-9cf5-441d-aca9-cede317841ac" providerId="AD" clId="Web-{35BB7EE8-4773-4E91-A6BB-48AF668F8F79}" dt="2021-05-23T10:09:07.238" v="27" actId="14100"/>
          <ac:spMkLst>
            <pc:docMk/>
            <pc:sldMk cId="4145580150" sldId="267"/>
            <ac:spMk id="6" creationId="{1F253263-D392-4E23-B4D0-BD54C6A546BE}"/>
          </ac:spMkLst>
        </pc:spChg>
        <pc:picChg chg="mod">
          <ac:chgData name="KANCHAN BHARTI" userId="S::kanchan.bharti@iitg.ac.in::d15d16a3-9cf5-441d-aca9-cede317841ac" providerId="AD" clId="Web-{35BB7EE8-4773-4E91-A6BB-48AF668F8F79}" dt="2021-05-23T10:19:23.474" v="87" actId="1076"/>
          <ac:picMkLst>
            <pc:docMk/>
            <pc:sldMk cId="4145580150" sldId="267"/>
            <ac:picMk id="5" creationId="{4A469888-C513-4914-9C85-E7D00B3674DB}"/>
          </ac:picMkLst>
        </pc:picChg>
      </pc:sldChg>
      <pc:sldChg chg="addSp modSp">
        <pc:chgData name="KANCHAN BHARTI" userId="S::kanchan.bharti@iitg.ac.in::d15d16a3-9cf5-441d-aca9-cede317841ac" providerId="AD" clId="Web-{35BB7EE8-4773-4E91-A6BB-48AF668F8F79}" dt="2021-05-23T10:20:01.834" v="93" actId="14100"/>
        <pc:sldMkLst>
          <pc:docMk/>
          <pc:sldMk cId="2238373423" sldId="268"/>
        </pc:sldMkLst>
        <pc:spChg chg="mod">
          <ac:chgData name="KANCHAN BHARTI" userId="S::kanchan.bharti@iitg.ac.in::d15d16a3-9cf5-441d-aca9-cede317841ac" providerId="AD" clId="Web-{35BB7EE8-4773-4E91-A6BB-48AF668F8F79}" dt="2021-05-23T10:17:47.798" v="86" actId="20577"/>
          <ac:spMkLst>
            <pc:docMk/>
            <pc:sldMk cId="2238373423" sldId="268"/>
            <ac:spMk id="6" creationId="{1F253263-D392-4E23-B4D0-BD54C6A546BE}"/>
          </ac:spMkLst>
        </pc:spChg>
        <pc:spChg chg="add">
          <ac:chgData name="KANCHAN BHARTI" userId="S::kanchan.bharti@iitg.ac.in::d15d16a3-9cf5-441d-aca9-cede317841ac" providerId="AD" clId="Web-{35BB7EE8-4773-4E91-A6BB-48AF668F8F79}" dt="2021-05-23T10:13:53.511" v="46"/>
          <ac:spMkLst>
            <pc:docMk/>
            <pc:sldMk cId="2238373423" sldId="268"/>
            <ac:spMk id="7" creationId="{ABE1BDF3-8F72-4450-86E2-921A6F78B790}"/>
          </ac:spMkLst>
        </pc:spChg>
        <pc:picChg chg="mod">
          <ac:chgData name="KANCHAN BHARTI" userId="S::kanchan.bharti@iitg.ac.in::d15d16a3-9cf5-441d-aca9-cede317841ac" providerId="AD" clId="Web-{35BB7EE8-4773-4E91-A6BB-48AF668F8F79}" dt="2021-05-23T10:20:01.834" v="93" actId="14100"/>
          <ac:picMkLst>
            <pc:docMk/>
            <pc:sldMk cId="2238373423" sldId="268"/>
            <ac:picMk id="3" creationId="{BDF64F0D-9361-40AF-84A1-0BD0B4236CDF}"/>
          </ac:picMkLst>
        </pc:picChg>
      </pc:sldChg>
    </pc:docChg>
  </pc:docChgLst>
  <pc:docChgLst>
    <pc:chgData name="NEHA KUMARI" userId="S::neha.kumari@iitg.ac.in::ec464aa8-ea35-4115-9be7-af84b2b0e122" providerId="AD" clId="Web-{E3D19C7D-7B07-4DBD-954F-2AEFA7208407}"/>
    <pc:docChg chg="modSld">
      <pc:chgData name="NEHA KUMARI" userId="S::neha.kumari@iitg.ac.in::ec464aa8-ea35-4115-9be7-af84b2b0e122" providerId="AD" clId="Web-{E3D19C7D-7B07-4DBD-954F-2AEFA7208407}" dt="2021-05-23T10:48:23.321" v="509" actId="1076"/>
      <pc:docMkLst>
        <pc:docMk/>
      </pc:docMkLst>
      <pc:sldChg chg="modSp">
        <pc:chgData name="NEHA KUMARI" userId="S::neha.kumari@iitg.ac.in::ec464aa8-ea35-4115-9be7-af84b2b0e122" providerId="AD" clId="Web-{E3D19C7D-7B07-4DBD-954F-2AEFA7208407}" dt="2021-05-23T10:11:26.617" v="469" actId="20577"/>
        <pc:sldMkLst>
          <pc:docMk/>
          <pc:sldMk cId="587026748" sldId="259"/>
        </pc:sldMkLst>
        <pc:spChg chg="mod">
          <ac:chgData name="NEHA KUMARI" userId="S::neha.kumari@iitg.ac.in::ec464aa8-ea35-4115-9be7-af84b2b0e122" providerId="AD" clId="Web-{E3D19C7D-7B07-4DBD-954F-2AEFA7208407}" dt="2021-05-23T10:11:26.617" v="469" actId="20577"/>
          <ac:spMkLst>
            <pc:docMk/>
            <pc:sldMk cId="587026748" sldId="259"/>
            <ac:spMk id="3" creationId="{E1B44A49-A047-4FDC-B0FE-4910A3F5DAA8}"/>
          </ac:spMkLst>
        </pc:spChg>
      </pc:sldChg>
      <pc:sldChg chg="modSp">
        <pc:chgData name="NEHA KUMARI" userId="S::neha.kumari@iitg.ac.in::ec464aa8-ea35-4115-9be7-af84b2b0e122" providerId="AD" clId="Web-{E3D19C7D-7B07-4DBD-954F-2AEFA7208407}" dt="2021-05-23T09:45:05.952" v="387" actId="14100"/>
        <pc:sldMkLst>
          <pc:docMk/>
          <pc:sldMk cId="4246242662" sldId="260"/>
        </pc:sldMkLst>
        <pc:spChg chg="mod">
          <ac:chgData name="NEHA KUMARI" userId="S::neha.kumari@iitg.ac.in::ec464aa8-ea35-4115-9be7-af84b2b0e122" providerId="AD" clId="Web-{E3D19C7D-7B07-4DBD-954F-2AEFA7208407}" dt="2021-05-23T08:48:26.089" v="379" actId="20577"/>
          <ac:spMkLst>
            <pc:docMk/>
            <pc:sldMk cId="4246242662" sldId="260"/>
            <ac:spMk id="3" creationId="{6D81D09C-4861-4743-B24D-50AD35D02092}"/>
          </ac:spMkLst>
        </pc:spChg>
        <pc:picChg chg="mod">
          <ac:chgData name="NEHA KUMARI" userId="S::neha.kumari@iitg.ac.in::ec464aa8-ea35-4115-9be7-af84b2b0e122" providerId="AD" clId="Web-{E3D19C7D-7B07-4DBD-954F-2AEFA7208407}" dt="2021-05-23T09:45:05.952" v="387" actId="14100"/>
          <ac:picMkLst>
            <pc:docMk/>
            <pc:sldMk cId="4246242662" sldId="260"/>
            <ac:picMk id="4" creationId="{EFFBC1C0-B9DA-4F79-A783-833155B66CA2}"/>
          </ac:picMkLst>
        </pc:picChg>
      </pc:sldChg>
      <pc:sldChg chg="addSp modSp">
        <pc:chgData name="NEHA KUMARI" userId="S::neha.kumari@iitg.ac.in::ec464aa8-ea35-4115-9be7-af84b2b0e122" providerId="AD" clId="Web-{E3D19C7D-7B07-4DBD-954F-2AEFA7208407}" dt="2021-05-23T09:56:15.070" v="389" actId="1076"/>
        <pc:sldMkLst>
          <pc:docMk/>
          <pc:sldMk cId="1895493618" sldId="261"/>
        </pc:sldMkLst>
        <pc:picChg chg="add mod">
          <ac:chgData name="NEHA KUMARI" userId="S::neha.kumari@iitg.ac.in::ec464aa8-ea35-4115-9be7-af84b2b0e122" providerId="AD" clId="Web-{E3D19C7D-7B07-4DBD-954F-2AEFA7208407}" dt="2021-05-23T09:56:15.070" v="389" actId="1076"/>
          <ac:picMkLst>
            <pc:docMk/>
            <pc:sldMk cId="1895493618" sldId="261"/>
            <ac:picMk id="3" creationId="{F09F01A1-EE4A-4939-AFDD-3EC83DCDA184}"/>
          </ac:picMkLst>
        </pc:picChg>
      </pc:sldChg>
      <pc:sldChg chg="addSp delSp modSp">
        <pc:chgData name="NEHA KUMARI" userId="S::neha.kumari@iitg.ac.in::ec464aa8-ea35-4115-9be7-af84b2b0e122" providerId="AD" clId="Web-{E3D19C7D-7B07-4DBD-954F-2AEFA7208407}" dt="2021-05-23T10:18:34.414" v="470"/>
        <pc:sldMkLst>
          <pc:docMk/>
          <pc:sldMk cId="3084630097" sldId="265"/>
        </pc:sldMkLst>
        <pc:spChg chg="del">
          <ac:chgData name="NEHA KUMARI" userId="S::neha.kumari@iitg.ac.in::ec464aa8-ea35-4115-9be7-af84b2b0e122" providerId="AD" clId="Web-{E3D19C7D-7B07-4DBD-954F-2AEFA7208407}" dt="2021-05-23T10:18:34.414" v="470"/>
          <ac:spMkLst>
            <pc:docMk/>
            <pc:sldMk cId="3084630097" sldId="265"/>
            <ac:spMk id="4" creationId="{FDD755F3-0BE6-41EE-90EB-95EE49428F96}"/>
          </ac:spMkLst>
        </pc:spChg>
        <pc:picChg chg="add mod">
          <ac:chgData name="NEHA KUMARI" userId="S::neha.kumari@iitg.ac.in::ec464aa8-ea35-4115-9be7-af84b2b0e122" providerId="AD" clId="Web-{E3D19C7D-7B07-4DBD-954F-2AEFA7208407}" dt="2021-05-23T10:09:42.341" v="462" actId="14100"/>
          <ac:picMkLst>
            <pc:docMk/>
            <pc:sldMk cId="3084630097" sldId="265"/>
            <ac:picMk id="3" creationId="{0FBD18FE-F8A5-42C4-8EE2-3E78140ECD28}"/>
          </ac:picMkLst>
        </pc:picChg>
      </pc:sldChg>
      <pc:sldChg chg="addSp modSp">
        <pc:chgData name="NEHA KUMARI" userId="S::neha.kumari@iitg.ac.in::ec464aa8-ea35-4115-9be7-af84b2b0e122" providerId="AD" clId="Web-{E3D19C7D-7B07-4DBD-954F-2AEFA7208407}" dt="2021-05-23T10:08:10.822" v="459" actId="20577"/>
        <pc:sldMkLst>
          <pc:docMk/>
          <pc:sldMk cId="3772176996" sldId="266"/>
        </pc:sldMkLst>
        <pc:spChg chg="mod">
          <ac:chgData name="NEHA KUMARI" userId="S::neha.kumari@iitg.ac.in::ec464aa8-ea35-4115-9be7-af84b2b0e122" providerId="AD" clId="Web-{E3D19C7D-7B07-4DBD-954F-2AEFA7208407}" dt="2021-05-23T10:08:10.822" v="459" actId="20577"/>
          <ac:spMkLst>
            <pc:docMk/>
            <pc:sldMk cId="3772176996" sldId="266"/>
            <ac:spMk id="6" creationId="{1F253263-D392-4E23-B4D0-BD54C6A546BE}"/>
          </ac:spMkLst>
        </pc:spChg>
        <pc:picChg chg="add mod">
          <ac:chgData name="NEHA KUMARI" userId="S::neha.kumari@iitg.ac.in::ec464aa8-ea35-4115-9be7-af84b2b0e122" providerId="AD" clId="Web-{E3D19C7D-7B07-4DBD-954F-2AEFA7208407}" dt="2021-05-23T09:59:10.969" v="394" actId="14100"/>
          <ac:picMkLst>
            <pc:docMk/>
            <pc:sldMk cId="3772176996" sldId="266"/>
            <ac:picMk id="4" creationId="{35F7EADE-DE5C-4E33-88F1-F3C0A7D59BC2}"/>
          </ac:picMkLst>
        </pc:picChg>
      </pc:sldChg>
      <pc:sldChg chg="modSp">
        <pc:chgData name="NEHA KUMARI" userId="S::neha.kumari@iitg.ac.in::ec464aa8-ea35-4115-9be7-af84b2b0e122" providerId="AD" clId="Web-{E3D19C7D-7B07-4DBD-954F-2AEFA7208407}" dt="2021-05-23T10:07:59.446" v="458" actId="20577"/>
        <pc:sldMkLst>
          <pc:docMk/>
          <pc:sldMk cId="4145580150" sldId="267"/>
        </pc:sldMkLst>
        <pc:spChg chg="mod">
          <ac:chgData name="NEHA KUMARI" userId="S::neha.kumari@iitg.ac.in::ec464aa8-ea35-4115-9be7-af84b2b0e122" providerId="AD" clId="Web-{E3D19C7D-7B07-4DBD-954F-2AEFA7208407}" dt="2021-05-23T10:07:59.446" v="458" actId="20577"/>
          <ac:spMkLst>
            <pc:docMk/>
            <pc:sldMk cId="4145580150" sldId="267"/>
            <ac:spMk id="6" creationId="{1F253263-D392-4E23-B4D0-BD54C6A546BE}"/>
          </ac:spMkLst>
        </pc:spChg>
      </pc:sldChg>
      <pc:sldChg chg="modSp">
        <pc:chgData name="NEHA KUMARI" userId="S::neha.kumari@iitg.ac.in::ec464aa8-ea35-4115-9be7-af84b2b0e122" providerId="AD" clId="Web-{E3D19C7D-7B07-4DBD-954F-2AEFA7208407}" dt="2021-05-23T10:03:10.259" v="437" actId="20577"/>
        <pc:sldMkLst>
          <pc:docMk/>
          <pc:sldMk cId="2238373423" sldId="268"/>
        </pc:sldMkLst>
        <pc:spChg chg="mod">
          <ac:chgData name="NEHA KUMARI" userId="S::neha.kumari@iitg.ac.in::ec464aa8-ea35-4115-9be7-af84b2b0e122" providerId="AD" clId="Web-{E3D19C7D-7B07-4DBD-954F-2AEFA7208407}" dt="2021-05-23T10:03:10.259" v="437" actId="20577"/>
          <ac:spMkLst>
            <pc:docMk/>
            <pc:sldMk cId="2238373423" sldId="268"/>
            <ac:spMk id="6" creationId="{1F253263-D392-4E23-B4D0-BD54C6A546BE}"/>
          </ac:spMkLst>
        </pc:spChg>
      </pc:sldChg>
      <pc:sldChg chg="modSp">
        <pc:chgData name="NEHA KUMARI" userId="S::neha.kumari@iitg.ac.in::ec464aa8-ea35-4115-9be7-af84b2b0e122" providerId="AD" clId="Web-{E3D19C7D-7B07-4DBD-954F-2AEFA7208407}" dt="2021-05-23T10:47:02.521" v="504" actId="1076"/>
        <pc:sldMkLst>
          <pc:docMk/>
          <pc:sldMk cId="3396528320" sldId="269"/>
        </pc:sldMkLst>
        <pc:spChg chg="mod">
          <ac:chgData name="NEHA KUMARI" userId="S::neha.kumari@iitg.ac.in::ec464aa8-ea35-4115-9be7-af84b2b0e122" providerId="AD" clId="Web-{E3D19C7D-7B07-4DBD-954F-2AEFA7208407}" dt="2021-05-23T10:47:02.521" v="504" actId="1076"/>
          <ac:spMkLst>
            <pc:docMk/>
            <pc:sldMk cId="3396528320" sldId="269"/>
            <ac:spMk id="6" creationId="{1F253263-D392-4E23-B4D0-BD54C6A546BE}"/>
          </ac:spMkLst>
        </pc:spChg>
        <pc:picChg chg="mod">
          <ac:chgData name="NEHA KUMARI" userId="S::neha.kumari@iitg.ac.in::ec464aa8-ea35-4115-9be7-af84b2b0e122" providerId="AD" clId="Web-{E3D19C7D-7B07-4DBD-954F-2AEFA7208407}" dt="2021-05-23T10:46:55.083" v="503" actId="14100"/>
          <ac:picMkLst>
            <pc:docMk/>
            <pc:sldMk cId="3396528320" sldId="269"/>
            <ac:picMk id="4" creationId="{35F7EADE-DE5C-4E33-88F1-F3C0A7D59BC2}"/>
          </ac:picMkLst>
        </pc:picChg>
      </pc:sldChg>
      <pc:sldChg chg="modSp">
        <pc:chgData name="NEHA KUMARI" userId="S::neha.kumari@iitg.ac.in::ec464aa8-ea35-4115-9be7-af84b2b0e122" providerId="AD" clId="Web-{E3D19C7D-7B07-4DBD-954F-2AEFA7208407}" dt="2021-05-23T10:48:09.852" v="507" actId="1076"/>
        <pc:sldMkLst>
          <pc:docMk/>
          <pc:sldMk cId="2838280684" sldId="272"/>
        </pc:sldMkLst>
        <pc:picChg chg="mod">
          <ac:chgData name="NEHA KUMARI" userId="S::neha.kumari@iitg.ac.in::ec464aa8-ea35-4115-9be7-af84b2b0e122" providerId="AD" clId="Web-{E3D19C7D-7B07-4DBD-954F-2AEFA7208407}" dt="2021-05-23T10:48:09.852" v="507" actId="1076"/>
          <ac:picMkLst>
            <pc:docMk/>
            <pc:sldMk cId="2838280684" sldId="272"/>
            <ac:picMk id="3" creationId="{13B2AAB2-5784-4196-A20B-47E475453FD6}"/>
          </ac:picMkLst>
        </pc:picChg>
        <pc:picChg chg="mod">
          <ac:chgData name="NEHA KUMARI" userId="S::neha.kumari@iitg.ac.in::ec464aa8-ea35-4115-9be7-af84b2b0e122" providerId="AD" clId="Web-{E3D19C7D-7B07-4DBD-954F-2AEFA7208407}" dt="2021-05-23T10:38:23.712" v="487" actId="1076"/>
          <ac:picMkLst>
            <pc:docMk/>
            <pc:sldMk cId="2838280684" sldId="272"/>
            <ac:picMk id="4" creationId="{35F7EADE-DE5C-4E33-88F1-F3C0A7D59BC2}"/>
          </ac:picMkLst>
        </pc:picChg>
      </pc:sldChg>
      <pc:sldChg chg="modSp">
        <pc:chgData name="NEHA KUMARI" userId="S::neha.kumari@iitg.ac.in::ec464aa8-ea35-4115-9be7-af84b2b0e122" providerId="AD" clId="Web-{E3D19C7D-7B07-4DBD-954F-2AEFA7208407}" dt="2021-05-23T10:48:23.321" v="509" actId="1076"/>
        <pc:sldMkLst>
          <pc:docMk/>
          <pc:sldMk cId="1059314730" sldId="274"/>
        </pc:sldMkLst>
        <pc:picChg chg="mod">
          <ac:chgData name="NEHA KUMARI" userId="S::neha.kumari@iitg.ac.in::ec464aa8-ea35-4115-9be7-af84b2b0e122" providerId="AD" clId="Web-{E3D19C7D-7B07-4DBD-954F-2AEFA7208407}" dt="2021-05-23T10:48:23.321" v="509" actId="1076"/>
          <ac:picMkLst>
            <pc:docMk/>
            <pc:sldMk cId="1059314730" sldId="274"/>
            <ac:picMk id="3" creationId="{7BE8B2E7-8F33-417B-9172-B45A66E57CFF}"/>
          </ac:picMkLst>
        </pc:picChg>
      </pc:sldChg>
      <pc:sldChg chg="modSp">
        <pc:chgData name="NEHA KUMARI" userId="S::neha.kumari@iitg.ac.in::ec464aa8-ea35-4115-9be7-af84b2b0e122" providerId="AD" clId="Web-{E3D19C7D-7B07-4DBD-954F-2AEFA7208407}" dt="2021-05-23T10:46:17.285" v="497" actId="20577"/>
        <pc:sldMkLst>
          <pc:docMk/>
          <pc:sldMk cId="3808844914" sldId="277"/>
        </pc:sldMkLst>
        <pc:spChg chg="mod">
          <ac:chgData name="NEHA KUMARI" userId="S::neha.kumari@iitg.ac.in::ec464aa8-ea35-4115-9be7-af84b2b0e122" providerId="AD" clId="Web-{E3D19C7D-7B07-4DBD-954F-2AEFA7208407}" dt="2021-05-23T10:46:17.285" v="497" actId="20577"/>
          <ac:spMkLst>
            <pc:docMk/>
            <pc:sldMk cId="3808844914" sldId="277"/>
            <ac:spMk id="3" creationId="{E1B44A49-A047-4FDC-B0FE-4910A3F5DAA8}"/>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3T10:02:09.491"/>
    </inkml:context>
    <inkml:brush xml:id="br0">
      <inkml:brushProperty name="width" value="0.1" units="cm"/>
      <inkml:brushProperty name="height" value="0.1" units="cm"/>
      <inkml:brushProperty name="color" value="#FFFFFF"/>
    </inkml:brush>
  </inkml:definitions>
  <inkml:trace contextRef="#ctx0" brushRef="#br0">13494 5953 16383 0 0,'0'0'-16383'0'0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3T10:02:31.734"/>
    </inkml:context>
    <inkml:brush xml:id="br0">
      <inkml:brushProperty name="width" value="0.1" units="cm"/>
      <inkml:brushProperty name="height" value="0.1" units="cm"/>
      <inkml:brushProperty name="color" value="#FFFFFF"/>
    </inkml:brush>
  </inkml:definitions>
  <inkml:trace contextRef="#ctx0" brushRef="#br0">15134 4948 16383 0 0,'0'0'-16383'0'0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3T10:02:12.884"/>
    </inkml:context>
    <inkml:brush xml:id="br0">
      <inkml:brushProperty name="width" value="0.1" units="cm"/>
      <inkml:brushProperty name="height" value="0.1" units="cm"/>
      <inkml:brushProperty name="color" value="#FFFFFF"/>
    </inkml:brush>
  </inkml:definitions>
  <inkml:trace contextRef="#ctx0" brushRef="#br0">13494 5953 16383 0 0,'0'0'-16383'0'0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3T10:02:14.542"/>
    </inkml:context>
    <inkml:brush xml:id="br0">
      <inkml:brushProperty name="width" value="0.1" units="cm"/>
      <inkml:brushProperty name="height" value="0.1" units="cm"/>
      <inkml:brushProperty name="color" value="#FFFFFF"/>
    </inkml:brush>
  </inkml:definitions>
  <inkml:trace contextRef="#ctx0" brushRef="#br0">13494 5953 16383 0 0,'0'0'-16383'0'0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3T10:02:14.543"/>
    </inkml:context>
    <inkml:brush xml:id="br0">
      <inkml:brushProperty name="width" value="0.1" units="cm"/>
      <inkml:brushProperty name="height" value="0.1" units="cm"/>
      <inkml:brushProperty name="color" value="#FFFFFF"/>
    </inkml:brush>
  </inkml:definitions>
  <inkml:trace contextRef="#ctx0" brushRef="#br0">13494 5953 16383 0 0,'0'0'-16383'0'0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3T10:02:14.544"/>
    </inkml:context>
    <inkml:brush xml:id="br0">
      <inkml:brushProperty name="width" value="0.1" units="cm"/>
      <inkml:brushProperty name="height" value="0.1" units="cm"/>
      <inkml:brushProperty name="color" value="#FFFFFF"/>
    </inkml:brush>
  </inkml:definitions>
  <inkml:trace contextRef="#ctx0" brushRef="#br0">13494 5953 16383 0 0,'0'0'-16383'0'0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3T10:02:14.545"/>
    </inkml:context>
    <inkml:brush xml:id="br0">
      <inkml:brushProperty name="width" value="0.1" units="cm"/>
      <inkml:brushProperty name="height" value="0.1" units="cm"/>
      <inkml:brushProperty name="color" value="#FFFFFF"/>
    </inkml:brush>
  </inkml:definitions>
  <inkml:trace contextRef="#ctx0" brushRef="#br0">13494 5953 16383 0 0,'0'0'-16383'0'0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3T10:02:22.638"/>
    </inkml:context>
    <inkml:brush xml:id="br0">
      <inkml:brushProperty name="width" value="0.1" units="cm"/>
      <inkml:brushProperty name="height" value="0.1" units="cm"/>
      <inkml:brushProperty name="color" value="#FFFFFF"/>
    </inkml:brush>
  </inkml:definitions>
  <inkml:trace contextRef="#ctx0" brushRef="#br0">13811 5715 16383 0 0,'0'0'-16383'0'0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3T10:02:23.615"/>
    </inkml:context>
    <inkml:brush xml:id="br0">
      <inkml:brushProperty name="width" value="0.1" units="cm"/>
      <inkml:brushProperty name="height" value="0.1" units="cm"/>
      <inkml:brushProperty name="color" value="#FFFFFF"/>
    </inkml:brush>
  </inkml:definitions>
  <inkml:trace contextRef="#ctx0" brushRef="#br0">17489 7117 16383 0 0,'0'0'-16383'0'0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3T10:02:31.046"/>
    </inkml:context>
    <inkml:brush xml:id="br0">
      <inkml:brushProperty name="width" value="0.1" units="cm"/>
      <inkml:brushProperty name="height" value="0.1" units="cm"/>
      <inkml:brushProperty name="color" value="#FFFFFF"/>
    </inkml:brush>
  </inkml:definitions>
  <inkml:trace contextRef="#ctx0" brushRef="#br0">15134 4948 16383 0 0,'0'0'-16383'0'0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24367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6901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75366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9036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2202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78308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88374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21179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01384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84373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34197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63372538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customXml" Target="../ink/ink1.xml"/><Relationship Id="rId7" Type="http://schemas.openxmlformats.org/officeDocument/2006/relationships/customXml" Target="../ink/ink4.xml"/><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customXml" Target="../ink/ink2.xml"/><Relationship Id="rId10" Type="http://schemas.openxmlformats.org/officeDocument/2006/relationships/customXml" Target="../ink/ink7.xml"/><Relationship Id="rId4" Type="http://schemas.openxmlformats.org/officeDocument/2006/relationships/image" Target="../media/image7.png"/><Relationship Id="rId9" Type="http://schemas.openxmlformats.org/officeDocument/2006/relationships/customXml" Target="../ink/ink6.xml"/></Relationships>
</file>

<file path=ppt/slides/_rels/slide1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7.jpeg"/><Relationship Id="rId1" Type="http://schemas.openxmlformats.org/officeDocument/2006/relationships/slideLayout" Target="../slideLayouts/slideLayout6.xml"/><Relationship Id="rId5" Type="http://schemas.openxmlformats.org/officeDocument/2006/relationships/customXml" Target="../ink/ink10.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199" y="1093788"/>
            <a:ext cx="10506455" cy="2967208"/>
          </a:xfrm>
        </p:spPr>
        <p:txBody>
          <a:bodyPr>
            <a:normAutofit/>
          </a:bodyPr>
          <a:lstStyle/>
          <a:p>
            <a:pPr algn="l"/>
            <a:r>
              <a:rPr lang="en-IN" sz="8000">
                <a:cs typeface="Calibri Light"/>
              </a:rPr>
              <a:t>Staff Management Tool</a:t>
            </a:r>
            <a:endParaRPr lang="en-IN" sz="8000"/>
          </a:p>
        </p:txBody>
      </p:sp>
      <p:sp>
        <p:nvSpPr>
          <p:cNvPr id="3" name="Subtitle 2"/>
          <p:cNvSpPr>
            <a:spLocks noGrp="1"/>
          </p:cNvSpPr>
          <p:nvPr>
            <p:ph type="subTitle" idx="1"/>
          </p:nvPr>
        </p:nvSpPr>
        <p:spPr>
          <a:xfrm>
            <a:off x="4928020" y="4619624"/>
            <a:ext cx="5456400" cy="1038225"/>
          </a:xfrm>
        </p:spPr>
        <p:txBody>
          <a:bodyPr vert="horz" lIns="91440" tIns="45720" rIns="91440" bIns="45720" rtlCol="0">
            <a:normAutofit/>
          </a:bodyPr>
          <a:lstStyle/>
          <a:p>
            <a:pPr algn="r"/>
            <a:r>
              <a:rPr lang="en-GB" b="1">
                <a:cs typeface="Calibri"/>
              </a:rPr>
              <a:t>Presented by team</a:t>
            </a:r>
            <a:r>
              <a:rPr lang="en-GB">
                <a:cs typeface="Calibri"/>
              </a:rPr>
              <a:t> </a:t>
            </a:r>
            <a:r>
              <a:rPr lang="en-GB">
                <a:latin typeface="Calibri"/>
                <a:cs typeface="Calibri"/>
              </a:rPr>
              <a:t> </a:t>
            </a:r>
            <a:r>
              <a:rPr lang="la">
                <a:latin typeface="Consolas"/>
                <a:cs typeface="Calibri"/>
              </a:rPr>
              <a:t>Dionysus </a:t>
            </a:r>
            <a:r>
              <a:rPr lang="en-GB">
                <a:latin typeface="Calibri"/>
                <a:cs typeface="Calibri"/>
              </a:rPr>
              <a:t>A</a:t>
            </a:r>
            <a:r>
              <a:rPr lang="la">
                <a:latin typeface="Consolas"/>
                <a:cs typeface="Calibri"/>
              </a:rPr>
              <a:t>nguis</a:t>
            </a:r>
          </a:p>
        </p:txBody>
      </p:sp>
      <p:sp>
        <p:nvSpPr>
          <p:cNvPr id="35"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385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6E959-30ED-4797-8E70-26B2AEE6862F}"/>
              </a:ext>
            </a:extLst>
          </p:cNvPr>
          <p:cNvSpPr>
            <a:spLocks noGrp="1"/>
          </p:cNvSpPr>
          <p:nvPr>
            <p:ph type="title"/>
          </p:nvPr>
        </p:nvSpPr>
        <p:spPr>
          <a:xfrm>
            <a:off x="607596" y="4957176"/>
            <a:ext cx="10565731" cy="1225300"/>
          </a:xfrm>
        </p:spPr>
        <p:txBody>
          <a:bodyPr>
            <a:normAutofit/>
          </a:bodyPr>
          <a:lstStyle/>
          <a:p>
            <a:r>
              <a:rPr lang="en-GB">
                <a:cs typeface="Calibri Light"/>
              </a:rPr>
              <a:t>  </a:t>
            </a:r>
            <a:endParaRPr lang="en-GB"/>
          </a:p>
        </p:txBody>
      </p:sp>
      <p:sp>
        <p:nvSpPr>
          <p:cNvPr id="6" name="TextBox 5">
            <a:extLst>
              <a:ext uri="{FF2B5EF4-FFF2-40B4-BE49-F238E27FC236}">
                <a16:creationId xmlns:a16="http://schemas.microsoft.com/office/drawing/2014/main" id="{1F253263-D392-4E23-B4D0-BD54C6A546BE}"/>
              </a:ext>
            </a:extLst>
          </p:cNvPr>
          <p:cNvSpPr txBox="1"/>
          <p:nvPr/>
        </p:nvSpPr>
        <p:spPr>
          <a:xfrm>
            <a:off x="2656662" y="5573228"/>
            <a:ext cx="704684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b="1">
                <a:solidFill>
                  <a:srgbClr val="002060"/>
                </a:solidFill>
                <a:latin typeface="Calibri"/>
                <a:cs typeface="Calibri"/>
              </a:rPr>
              <a:t>TRAINING THE MODEL</a:t>
            </a:r>
            <a:r>
              <a:rPr lang="en-GB" sz="2800">
                <a:solidFill>
                  <a:srgbClr val="002060"/>
                </a:solidFill>
                <a:latin typeface="Arial Narrow"/>
              </a:rPr>
              <a:t> </a:t>
            </a:r>
            <a:endParaRPr lang="en-US" sz="2800">
              <a:solidFill>
                <a:srgbClr val="002060"/>
              </a:solidFill>
              <a:cs typeface="Calibri"/>
            </a:endParaRPr>
          </a:p>
        </p:txBody>
      </p:sp>
      <p:pic>
        <p:nvPicPr>
          <p:cNvPr id="5" name="Picture 6" descr="Graphical user interface, text, application, chat or text message&#10;&#10;Description automatically generated">
            <a:extLst>
              <a:ext uri="{FF2B5EF4-FFF2-40B4-BE49-F238E27FC236}">
                <a16:creationId xmlns:a16="http://schemas.microsoft.com/office/drawing/2014/main" id="{4A469888-C513-4914-9C85-E7D00B3674DB}"/>
              </a:ext>
            </a:extLst>
          </p:cNvPr>
          <p:cNvPicPr>
            <a:picLocks noChangeAspect="1"/>
          </p:cNvPicPr>
          <p:nvPr/>
        </p:nvPicPr>
        <p:blipFill>
          <a:blip r:embed="rId2"/>
          <a:stretch>
            <a:fillRect/>
          </a:stretch>
        </p:blipFill>
        <p:spPr>
          <a:xfrm>
            <a:off x="1791457" y="774693"/>
            <a:ext cx="8406422" cy="4393852"/>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FDD853FF-79D8-44E5-8F5C-482D485E8115}"/>
                  </a:ext>
                </a:extLst>
              </p14:cNvPr>
              <p14:cNvContentPartPr/>
              <p14:nvPr/>
            </p14:nvContentPartPr>
            <p14:xfrm>
              <a:off x="5983573" y="2673245"/>
              <a:ext cx="9525" cy="9525"/>
            </p14:xfrm>
          </p:contentPart>
        </mc:Choice>
        <mc:Fallback xmlns="">
          <p:pic>
            <p:nvPicPr>
              <p:cNvPr id="7" name="Ink 6">
                <a:extLst>
                  <a:ext uri="{FF2B5EF4-FFF2-40B4-BE49-F238E27FC236}">
                    <a16:creationId xmlns:a16="http://schemas.microsoft.com/office/drawing/2014/main" id="{FDD853FF-79D8-44E5-8F5C-482D485E8115}"/>
                  </a:ext>
                </a:extLst>
              </p:cNvPr>
              <p:cNvPicPr/>
              <p:nvPr/>
            </p:nvPicPr>
            <p:blipFill>
              <a:blip r:embed="rId4"/>
              <a:stretch>
                <a:fillRect/>
              </a:stretch>
            </p:blipFill>
            <p:spPr>
              <a:xfrm>
                <a:off x="5507323" y="2196995"/>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576FEDF-4914-4CEC-927E-BD8EAD5E377F}"/>
                  </a:ext>
                </a:extLst>
              </p14:cNvPr>
              <p14:cNvContentPartPr/>
              <p14:nvPr/>
            </p14:nvContentPartPr>
            <p14:xfrm>
              <a:off x="5983573" y="2673245"/>
              <a:ext cx="9525" cy="9525"/>
            </p14:xfrm>
          </p:contentPart>
        </mc:Choice>
        <mc:Fallback xmlns="">
          <p:pic>
            <p:nvPicPr>
              <p:cNvPr id="8" name="Ink 7">
                <a:extLst>
                  <a:ext uri="{FF2B5EF4-FFF2-40B4-BE49-F238E27FC236}">
                    <a16:creationId xmlns:a16="http://schemas.microsoft.com/office/drawing/2014/main" id="{D576FEDF-4914-4CEC-927E-BD8EAD5E377F}"/>
                  </a:ext>
                </a:extLst>
              </p:cNvPr>
              <p:cNvPicPr/>
              <p:nvPr/>
            </p:nvPicPr>
            <p:blipFill>
              <a:blip r:embed="rId4"/>
              <a:stretch>
                <a:fillRect/>
              </a:stretch>
            </p:blipFill>
            <p:spPr>
              <a:xfrm>
                <a:off x="5507323" y="2196995"/>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5C449234-64B1-43E0-B547-B438F957E2D9}"/>
                  </a:ext>
                </a:extLst>
              </p14:cNvPr>
              <p14:cNvContentPartPr/>
              <p14:nvPr/>
            </p14:nvContentPartPr>
            <p14:xfrm>
              <a:off x="5983573" y="2673245"/>
              <a:ext cx="9525" cy="9525"/>
            </p14:xfrm>
          </p:contentPart>
        </mc:Choice>
        <mc:Fallback xmlns="">
          <p:pic>
            <p:nvPicPr>
              <p:cNvPr id="9" name="Ink 8">
                <a:extLst>
                  <a:ext uri="{FF2B5EF4-FFF2-40B4-BE49-F238E27FC236}">
                    <a16:creationId xmlns:a16="http://schemas.microsoft.com/office/drawing/2014/main" id="{5C449234-64B1-43E0-B547-B438F957E2D9}"/>
                  </a:ext>
                </a:extLst>
              </p:cNvPr>
              <p:cNvPicPr/>
              <p:nvPr/>
            </p:nvPicPr>
            <p:blipFill>
              <a:blip r:embed="rId4"/>
              <a:stretch>
                <a:fillRect/>
              </a:stretch>
            </p:blipFill>
            <p:spPr>
              <a:xfrm>
                <a:off x="5507323" y="2196995"/>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3EDC3F48-3EBC-4302-A6CF-B8A1C5AE8B7B}"/>
                  </a:ext>
                </a:extLst>
              </p14:cNvPr>
              <p14:cNvContentPartPr/>
              <p14:nvPr/>
            </p14:nvContentPartPr>
            <p14:xfrm>
              <a:off x="5983573" y="2673245"/>
              <a:ext cx="9525" cy="9525"/>
            </p14:xfrm>
          </p:contentPart>
        </mc:Choice>
        <mc:Fallback xmlns="">
          <p:pic>
            <p:nvPicPr>
              <p:cNvPr id="10" name="Ink 9">
                <a:extLst>
                  <a:ext uri="{FF2B5EF4-FFF2-40B4-BE49-F238E27FC236}">
                    <a16:creationId xmlns:a16="http://schemas.microsoft.com/office/drawing/2014/main" id="{3EDC3F48-3EBC-4302-A6CF-B8A1C5AE8B7B}"/>
                  </a:ext>
                </a:extLst>
              </p:cNvPr>
              <p:cNvPicPr/>
              <p:nvPr/>
            </p:nvPicPr>
            <p:blipFill>
              <a:blip r:embed="rId4"/>
              <a:stretch>
                <a:fillRect/>
              </a:stretch>
            </p:blipFill>
            <p:spPr>
              <a:xfrm>
                <a:off x="5507323" y="2196995"/>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38D39C51-C0EE-4641-8ED9-472AA865FA97}"/>
                  </a:ext>
                </a:extLst>
              </p14:cNvPr>
              <p14:cNvContentPartPr/>
              <p14:nvPr/>
            </p14:nvContentPartPr>
            <p14:xfrm>
              <a:off x="5983573" y="2673245"/>
              <a:ext cx="9525" cy="9525"/>
            </p14:xfrm>
          </p:contentPart>
        </mc:Choice>
        <mc:Fallback xmlns="">
          <p:pic>
            <p:nvPicPr>
              <p:cNvPr id="11" name="Ink 10">
                <a:extLst>
                  <a:ext uri="{FF2B5EF4-FFF2-40B4-BE49-F238E27FC236}">
                    <a16:creationId xmlns:a16="http://schemas.microsoft.com/office/drawing/2014/main" id="{38D39C51-C0EE-4641-8ED9-472AA865FA97}"/>
                  </a:ext>
                </a:extLst>
              </p:cNvPr>
              <p:cNvPicPr/>
              <p:nvPr/>
            </p:nvPicPr>
            <p:blipFill>
              <a:blip r:embed="rId4"/>
              <a:stretch>
                <a:fillRect/>
              </a:stretch>
            </p:blipFill>
            <p:spPr>
              <a:xfrm>
                <a:off x="5507323" y="2196995"/>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A463F2A1-F6F7-4FD5-889F-BCACB9F6B9E1}"/>
                  </a:ext>
                </a:extLst>
              </p14:cNvPr>
              <p14:cNvContentPartPr/>
              <p14:nvPr/>
            </p14:nvContentPartPr>
            <p14:xfrm>
              <a:off x="5983573" y="2673245"/>
              <a:ext cx="9525" cy="9525"/>
            </p14:xfrm>
          </p:contentPart>
        </mc:Choice>
        <mc:Fallback xmlns="">
          <p:pic>
            <p:nvPicPr>
              <p:cNvPr id="12" name="Ink 11">
                <a:extLst>
                  <a:ext uri="{FF2B5EF4-FFF2-40B4-BE49-F238E27FC236}">
                    <a16:creationId xmlns:a16="http://schemas.microsoft.com/office/drawing/2014/main" id="{A463F2A1-F6F7-4FD5-889F-BCACB9F6B9E1}"/>
                  </a:ext>
                </a:extLst>
              </p:cNvPr>
              <p:cNvPicPr/>
              <p:nvPr/>
            </p:nvPicPr>
            <p:blipFill>
              <a:blip r:embed="rId4"/>
              <a:stretch>
                <a:fillRect/>
              </a:stretch>
            </p:blipFill>
            <p:spPr>
              <a:xfrm>
                <a:off x="5507323" y="2196995"/>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2FD8C4C1-CA8F-4DB9-A123-DD28745AD910}"/>
                  </a:ext>
                </a:extLst>
              </p14:cNvPr>
              <p14:cNvContentPartPr/>
              <p14:nvPr/>
            </p14:nvContentPartPr>
            <p14:xfrm>
              <a:off x="6133474" y="2560819"/>
              <a:ext cx="9525" cy="9525"/>
            </p14:xfrm>
          </p:contentPart>
        </mc:Choice>
        <mc:Fallback xmlns="">
          <p:pic>
            <p:nvPicPr>
              <p:cNvPr id="13" name="Ink 12">
                <a:extLst>
                  <a:ext uri="{FF2B5EF4-FFF2-40B4-BE49-F238E27FC236}">
                    <a16:creationId xmlns:a16="http://schemas.microsoft.com/office/drawing/2014/main" id="{2FD8C4C1-CA8F-4DB9-A123-DD28745AD910}"/>
                  </a:ext>
                </a:extLst>
              </p:cNvPr>
              <p:cNvPicPr/>
              <p:nvPr/>
            </p:nvPicPr>
            <p:blipFill>
              <a:blip r:embed="rId4"/>
              <a:stretch>
                <a:fillRect/>
              </a:stretch>
            </p:blipFill>
            <p:spPr>
              <a:xfrm>
                <a:off x="5657224" y="2084569"/>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44097E2C-018A-4E5A-A84E-EC7138F63262}"/>
                  </a:ext>
                </a:extLst>
              </p14:cNvPr>
              <p14:cNvContentPartPr/>
              <p14:nvPr/>
            </p14:nvContentPartPr>
            <p14:xfrm>
              <a:off x="7869835" y="3222884"/>
              <a:ext cx="9525" cy="9525"/>
            </p14:xfrm>
          </p:contentPart>
        </mc:Choice>
        <mc:Fallback xmlns="">
          <p:pic>
            <p:nvPicPr>
              <p:cNvPr id="14" name="Ink 13">
                <a:extLst>
                  <a:ext uri="{FF2B5EF4-FFF2-40B4-BE49-F238E27FC236}">
                    <a16:creationId xmlns:a16="http://schemas.microsoft.com/office/drawing/2014/main" id="{44097E2C-018A-4E5A-A84E-EC7138F63262}"/>
                  </a:ext>
                </a:extLst>
              </p:cNvPr>
              <p:cNvPicPr/>
              <p:nvPr/>
            </p:nvPicPr>
            <p:blipFill>
              <a:blip r:embed="rId4"/>
              <a:stretch>
                <a:fillRect/>
              </a:stretch>
            </p:blipFill>
            <p:spPr>
              <a:xfrm>
                <a:off x="7393585" y="2746634"/>
                <a:ext cx="952500" cy="952500"/>
              </a:xfrm>
              <a:prstGeom prst="rect">
                <a:avLst/>
              </a:prstGeom>
            </p:spPr>
          </p:pic>
        </mc:Fallback>
      </mc:AlternateContent>
    </p:spTree>
    <p:extLst>
      <p:ext uri="{BB962C8B-B14F-4D97-AF65-F5344CB8AC3E}">
        <p14:creationId xmlns:p14="http://schemas.microsoft.com/office/powerpoint/2010/main" val="414558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F253263-D392-4E23-B4D0-BD54C6A546BE}"/>
              </a:ext>
            </a:extLst>
          </p:cNvPr>
          <p:cNvSpPr txBox="1"/>
          <p:nvPr/>
        </p:nvSpPr>
        <p:spPr>
          <a:xfrm>
            <a:off x="2162041" y="4523495"/>
            <a:ext cx="86856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pic>
        <p:nvPicPr>
          <p:cNvPr id="3" name="Picture 3" descr="Graphical user interface, text, application, chat or text message&#10;&#10;Description automatically generated">
            <a:extLst>
              <a:ext uri="{FF2B5EF4-FFF2-40B4-BE49-F238E27FC236}">
                <a16:creationId xmlns:a16="http://schemas.microsoft.com/office/drawing/2014/main" id="{BDF64F0D-9361-40AF-84A1-0BD0B4236CDF}"/>
              </a:ext>
            </a:extLst>
          </p:cNvPr>
          <p:cNvPicPr>
            <a:picLocks noChangeAspect="1"/>
          </p:cNvPicPr>
          <p:nvPr/>
        </p:nvPicPr>
        <p:blipFill>
          <a:blip r:embed="rId2"/>
          <a:stretch>
            <a:fillRect/>
          </a:stretch>
        </p:blipFill>
        <p:spPr>
          <a:xfrm>
            <a:off x="1470374" y="1372311"/>
            <a:ext cx="9253274" cy="2577231"/>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7BC6D51-7D7E-42CC-B5C5-8614B72ECCED}"/>
                  </a:ext>
                </a:extLst>
              </p14:cNvPr>
              <p14:cNvContentPartPr/>
              <p14:nvPr/>
            </p14:nvContentPartPr>
            <p14:xfrm>
              <a:off x="6758065" y="2198556"/>
              <a:ext cx="9525" cy="9525"/>
            </p14:xfrm>
          </p:contentPart>
        </mc:Choice>
        <mc:Fallback xmlns="">
          <p:pic>
            <p:nvPicPr>
              <p:cNvPr id="4" name="Ink 3">
                <a:extLst>
                  <a:ext uri="{FF2B5EF4-FFF2-40B4-BE49-F238E27FC236}">
                    <a16:creationId xmlns:a16="http://schemas.microsoft.com/office/drawing/2014/main" id="{C7BC6D51-7D7E-42CC-B5C5-8614B72ECCED}"/>
                  </a:ext>
                </a:extLst>
              </p:cNvPr>
              <p:cNvPicPr/>
              <p:nvPr/>
            </p:nvPicPr>
            <p:blipFill>
              <a:blip r:embed="rId4"/>
              <a:stretch>
                <a:fillRect/>
              </a:stretch>
            </p:blipFill>
            <p:spPr>
              <a:xfrm>
                <a:off x="6281815" y="1722306"/>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704E6847-B75D-4164-848E-B73FC7446673}"/>
                  </a:ext>
                </a:extLst>
              </p14:cNvPr>
              <p14:cNvContentPartPr/>
              <p14:nvPr/>
            </p14:nvContentPartPr>
            <p14:xfrm>
              <a:off x="6758065" y="2198556"/>
              <a:ext cx="9525" cy="9525"/>
            </p14:xfrm>
          </p:contentPart>
        </mc:Choice>
        <mc:Fallback xmlns="">
          <p:pic>
            <p:nvPicPr>
              <p:cNvPr id="5" name="Ink 4">
                <a:extLst>
                  <a:ext uri="{FF2B5EF4-FFF2-40B4-BE49-F238E27FC236}">
                    <a16:creationId xmlns:a16="http://schemas.microsoft.com/office/drawing/2014/main" id="{704E6847-B75D-4164-848E-B73FC7446673}"/>
                  </a:ext>
                </a:extLst>
              </p:cNvPr>
              <p:cNvPicPr/>
              <p:nvPr/>
            </p:nvPicPr>
            <p:blipFill>
              <a:blip r:embed="rId4"/>
              <a:stretch>
                <a:fillRect/>
              </a:stretch>
            </p:blipFill>
            <p:spPr>
              <a:xfrm>
                <a:off x="6281815" y="1722306"/>
                <a:ext cx="952500" cy="952500"/>
              </a:xfrm>
              <a:prstGeom prst="rect">
                <a:avLst/>
              </a:prstGeom>
            </p:spPr>
          </p:pic>
        </mc:Fallback>
      </mc:AlternateContent>
      <p:sp>
        <p:nvSpPr>
          <p:cNvPr id="2" name="TextBox 1">
            <a:extLst>
              <a:ext uri="{FF2B5EF4-FFF2-40B4-BE49-F238E27FC236}">
                <a16:creationId xmlns:a16="http://schemas.microsoft.com/office/drawing/2014/main" id="{179AA622-A85F-40D4-BAD2-736AD96BF848}"/>
              </a:ext>
            </a:extLst>
          </p:cNvPr>
          <p:cNvSpPr txBox="1"/>
          <p:nvPr/>
        </p:nvSpPr>
        <p:spPr>
          <a:xfrm>
            <a:off x="1886260" y="4708662"/>
            <a:ext cx="827641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b="1">
                <a:solidFill>
                  <a:srgbClr val="002060"/>
                </a:solidFill>
                <a:ea typeface="+mn-lt"/>
                <a:cs typeface="+mn-lt"/>
              </a:rPr>
              <a:t>Calculating the number of RESOURCES required</a:t>
            </a:r>
            <a:endParaRPr lang="en-GB" sz="2800">
              <a:ea typeface="+mn-lt"/>
              <a:cs typeface="+mn-lt"/>
            </a:endParaRPr>
          </a:p>
          <a:p>
            <a:pPr algn="ctr"/>
            <a:endParaRPr lang="en-GB" sz="2800" b="1">
              <a:solidFill>
                <a:srgbClr val="002060"/>
              </a:solidFill>
              <a:cs typeface="Calibri"/>
            </a:endParaRPr>
          </a:p>
        </p:txBody>
      </p:sp>
    </p:spTree>
    <p:extLst>
      <p:ext uri="{BB962C8B-B14F-4D97-AF65-F5344CB8AC3E}">
        <p14:creationId xmlns:p14="http://schemas.microsoft.com/office/powerpoint/2010/main" val="2238373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1B028D-5133-4CA9-BDDD-478E38484C59}"/>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latin typeface="+mj-lt"/>
                <a:ea typeface="+mj-ea"/>
                <a:cs typeface="+mj-cs"/>
              </a:rPr>
              <a:t>Problem </a:t>
            </a:r>
            <a:r>
              <a:rPr lang="en-US" sz="8000"/>
              <a:t>3</a:t>
            </a:r>
            <a:r>
              <a:rPr lang="en-US" sz="8000" kern="1200">
                <a:latin typeface="+mj-lt"/>
                <a:ea typeface="+mj-ea"/>
                <a:cs typeface="+mj-cs"/>
              </a:rPr>
              <a:t>:</a:t>
            </a:r>
            <a:r>
              <a:rPr lang="en-US" sz="8000"/>
              <a:t> Weekly </a:t>
            </a:r>
            <a:r>
              <a:rPr lang="en-US" sz="8000" kern="1200">
                <a:latin typeface="+mj-lt"/>
                <a:ea typeface="+mj-ea"/>
                <a:cs typeface="+mj-cs"/>
              </a:rPr>
              <a:t>Basis</a:t>
            </a:r>
          </a:p>
        </p:txBody>
      </p:sp>
      <p:sp>
        <p:nvSpPr>
          <p:cNvPr id="26" name="Rectangle 25">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4630097"/>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6E959-30ED-4797-8E70-26B2AEE6862F}"/>
              </a:ext>
            </a:extLst>
          </p:cNvPr>
          <p:cNvSpPr>
            <a:spLocks noGrp="1"/>
          </p:cNvSpPr>
          <p:nvPr>
            <p:ph type="title"/>
          </p:nvPr>
        </p:nvSpPr>
        <p:spPr>
          <a:xfrm>
            <a:off x="982350" y="5119570"/>
            <a:ext cx="10365862" cy="1187824"/>
          </a:xfrm>
        </p:spPr>
        <p:txBody>
          <a:bodyPr>
            <a:normAutofit/>
          </a:bodyPr>
          <a:lstStyle/>
          <a:p>
            <a:r>
              <a:rPr lang="en-GB">
                <a:cs typeface="Calibri Light"/>
              </a:rPr>
              <a:t>  </a:t>
            </a:r>
            <a:endParaRPr lang="en-GB"/>
          </a:p>
        </p:txBody>
      </p:sp>
      <p:sp>
        <p:nvSpPr>
          <p:cNvPr id="6" name="TextBox 5">
            <a:extLst>
              <a:ext uri="{FF2B5EF4-FFF2-40B4-BE49-F238E27FC236}">
                <a16:creationId xmlns:a16="http://schemas.microsoft.com/office/drawing/2014/main" id="{1F253263-D392-4E23-B4D0-BD54C6A546BE}"/>
              </a:ext>
            </a:extLst>
          </p:cNvPr>
          <p:cNvSpPr txBox="1"/>
          <p:nvPr/>
        </p:nvSpPr>
        <p:spPr>
          <a:xfrm>
            <a:off x="2123604" y="5370728"/>
            <a:ext cx="827641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b="1">
                <a:solidFill>
                  <a:srgbClr val="002060"/>
                </a:solidFill>
                <a:cs typeface="Calibri"/>
              </a:rPr>
              <a:t>PREPARING DATASET FOR TRAINING</a:t>
            </a:r>
          </a:p>
        </p:txBody>
      </p:sp>
      <p:pic>
        <p:nvPicPr>
          <p:cNvPr id="3" name="Picture 4" descr="Diagram&#10;&#10;Description automatically generated">
            <a:extLst>
              <a:ext uri="{FF2B5EF4-FFF2-40B4-BE49-F238E27FC236}">
                <a16:creationId xmlns:a16="http://schemas.microsoft.com/office/drawing/2014/main" id="{13B2AAB2-5784-4196-A20B-47E475453FD6}"/>
              </a:ext>
            </a:extLst>
          </p:cNvPr>
          <p:cNvPicPr>
            <a:picLocks noChangeAspect="1"/>
          </p:cNvPicPr>
          <p:nvPr/>
        </p:nvPicPr>
        <p:blipFill>
          <a:blip r:embed="rId2"/>
          <a:stretch>
            <a:fillRect/>
          </a:stretch>
        </p:blipFill>
        <p:spPr>
          <a:xfrm>
            <a:off x="2370577" y="963112"/>
            <a:ext cx="7781363" cy="3931148"/>
          </a:xfrm>
          <a:prstGeom prst="rect">
            <a:avLst/>
          </a:prstGeom>
        </p:spPr>
      </p:pic>
    </p:spTree>
    <p:extLst>
      <p:ext uri="{BB962C8B-B14F-4D97-AF65-F5344CB8AC3E}">
        <p14:creationId xmlns:p14="http://schemas.microsoft.com/office/powerpoint/2010/main" val="2838280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6E959-30ED-4797-8E70-26B2AEE6862F}"/>
              </a:ext>
            </a:extLst>
          </p:cNvPr>
          <p:cNvSpPr>
            <a:spLocks noGrp="1"/>
          </p:cNvSpPr>
          <p:nvPr>
            <p:ph type="title"/>
          </p:nvPr>
        </p:nvSpPr>
        <p:spPr>
          <a:xfrm>
            <a:off x="982350" y="5119570"/>
            <a:ext cx="10365862" cy="1187824"/>
          </a:xfrm>
        </p:spPr>
        <p:txBody>
          <a:bodyPr>
            <a:normAutofit/>
          </a:bodyPr>
          <a:lstStyle/>
          <a:p>
            <a:r>
              <a:rPr lang="en-GB">
                <a:cs typeface="Calibri Light"/>
              </a:rPr>
              <a:t>  </a:t>
            </a:r>
            <a:endParaRPr lang="en-GB"/>
          </a:p>
        </p:txBody>
      </p:sp>
      <p:sp>
        <p:nvSpPr>
          <p:cNvPr id="6" name="TextBox 5">
            <a:extLst>
              <a:ext uri="{FF2B5EF4-FFF2-40B4-BE49-F238E27FC236}">
                <a16:creationId xmlns:a16="http://schemas.microsoft.com/office/drawing/2014/main" id="{1F253263-D392-4E23-B4D0-BD54C6A546BE}"/>
              </a:ext>
            </a:extLst>
          </p:cNvPr>
          <p:cNvSpPr txBox="1"/>
          <p:nvPr/>
        </p:nvSpPr>
        <p:spPr>
          <a:xfrm>
            <a:off x="2123604" y="5370728"/>
            <a:ext cx="827641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b="1">
                <a:solidFill>
                  <a:srgbClr val="002060"/>
                </a:solidFill>
                <a:cs typeface="Calibri"/>
              </a:rPr>
              <a:t>TRAINING THE MODEL</a:t>
            </a:r>
            <a:endParaRPr lang="en-US"/>
          </a:p>
        </p:txBody>
      </p:sp>
      <p:pic>
        <p:nvPicPr>
          <p:cNvPr id="3" name="Picture 4" descr="Diagram&#10;&#10;Description automatically generated">
            <a:extLst>
              <a:ext uri="{FF2B5EF4-FFF2-40B4-BE49-F238E27FC236}">
                <a16:creationId xmlns:a16="http://schemas.microsoft.com/office/drawing/2014/main" id="{7BE8B2E7-8F33-417B-9172-B45A66E57CFF}"/>
              </a:ext>
            </a:extLst>
          </p:cNvPr>
          <p:cNvPicPr>
            <a:picLocks noChangeAspect="1"/>
          </p:cNvPicPr>
          <p:nvPr/>
        </p:nvPicPr>
        <p:blipFill>
          <a:blip r:embed="rId2"/>
          <a:stretch>
            <a:fillRect/>
          </a:stretch>
        </p:blipFill>
        <p:spPr>
          <a:xfrm>
            <a:off x="3106980" y="1041372"/>
            <a:ext cx="6305724" cy="4027527"/>
          </a:xfrm>
          <a:prstGeom prst="rect">
            <a:avLst/>
          </a:prstGeom>
        </p:spPr>
      </p:pic>
    </p:spTree>
    <p:extLst>
      <p:ext uri="{BB962C8B-B14F-4D97-AF65-F5344CB8AC3E}">
        <p14:creationId xmlns:p14="http://schemas.microsoft.com/office/powerpoint/2010/main" val="1059314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6E959-30ED-4797-8E70-26B2AEE6862F}"/>
              </a:ext>
            </a:extLst>
          </p:cNvPr>
          <p:cNvSpPr>
            <a:spLocks noGrp="1"/>
          </p:cNvSpPr>
          <p:nvPr>
            <p:ph type="title"/>
          </p:nvPr>
        </p:nvSpPr>
        <p:spPr>
          <a:xfrm>
            <a:off x="982350" y="5119570"/>
            <a:ext cx="10365862" cy="1187824"/>
          </a:xfrm>
        </p:spPr>
        <p:txBody>
          <a:bodyPr>
            <a:normAutofit/>
          </a:bodyPr>
          <a:lstStyle/>
          <a:p>
            <a:r>
              <a:rPr lang="en-GB">
                <a:cs typeface="Calibri Light"/>
              </a:rPr>
              <a:t>  </a:t>
            </a:r>
            <a:endParaRPr lang="en-GB"/>
          </a:p>
        </p:txBody>
      </p:sp>
      <p:sp>
        <p:nvSpPr>
          <p:cNvPr id="6" name="TextBox 5">
            <a:extLst>
              <a:ext uri="{FF2B5EF4-FFF2-40B4-BE49-F238E27FC236}">
                <a16:creationId xmlns:a16="http://schemas.microsoft.com/office/drawing/2014/main" id="{1F253263-D392-4E23-B4D0-BD54C6A546BE}"/>
              </a:ext>
            </a:extLst>
          </p:cNvPr>
          <p:cNvSpPr txBox="1"/>
          <p:nvPr/>
        </p:nvSpPr>
        <p:spPr>
          <a:xfrm>
            <a:off x="2123604" y="5370728"/>
            <a:ext cx="827641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b="1">
                <a:solidFill>
                  <a:srgbClr val="002060"/>
                </a:solidFill>
                <a:ea typeface="+mn-lt"/>
                <a:cs typeface="+mn-lt"/>
              </a:rPr>
              <a:t>Calculating the number of RESOURCES required</a:t>
            </a:r>
            <a:endParaRPr lang="en-GB" sz="2800">
              <a:ea typeface="+mn-lt"/>
              <a:cs typeface="+mn-lt"/>
            </a:endParaRPr>
          </a:p>
          <a:p>
            <a:pPr algn="ctr"/>
            <a:endParaRPr lang="en-GB" sz="2800" b="1">
              <a:solidFill>
                <a:srgbClr val="002060"/>
              </a:solidFill>
              <a:cs typeface="Calibri"/>
            </a:endParaRPr>
          </a:p>
        </p:txBody>
      </p:sp>
      <p:pic>
        <p:nvPicPr>
          <p:cNvPr id="3" name="Picture 4" descr="Diagram&#10;&#10;Description automatically generated">
            <a:extLst>
              <a:ext uri="{FF2B5EF4-FFF2-40B4-BE49-F238E27FC236}">
                <a16:creationId xmlns:a16="http://schemas.microsoft.com/office/drawing/2014/main" id="{A0981C89-F137-439C-8AB4-C39C554953E4}"/>
              </a:ext>
            </a:extLst>
          </p:cNvPr>
          <p:cNvPicPr>
            <a:picLocks noChangeAspect="1"/>
          </p:cNvPicPr>
          <p:nvPr/>
        </p:nvPicPr>
        <p:blipFill>
          <a:blip r:embed="rId2"/>
          <a:stretch>
            <a:fillRect/>
          </a:stretch>
        </p:blipFill>
        <p:spPr>
          <a:xfrm>
            <a:off x="2903623" y="1757653"/>
            <a:ext cx="6713620" cy="3278525"/>
          </a:xfrm>
          <a:prstGeom prst="rect">
            <a:avLst/>
          </a:prstGeom>
        </p:spPr>
      </p:pic>
    </p:spTree>
    <p:extLst>
      <p:ext uri="{BB962C8B-B14F-4D97-AF65-F5344CB8AC3E}">
        <p14:creationId xmlns:p14="http://schemas.microsoft.com/office/powerpoint/2010/main" val="1493330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4">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B1A472-BC0A-4B5C-A613-73D1CC3B1EEA}"/>
              </a:ext>
            </a:extLst>
          </p:cNvPr>
          <p:cNvSpPr>
            <a:spLocks noGrp="1"/>
          </p:cNvSpPr>
          <p:nvPr>
            <p:ph type="title"/>
          </p:nvPr>
        </p:nvSpPr>
        <p:spPr>
          <a:xfrm>
            <a:off x="865311" y="466825"/>
            <a:ext cx="10482393" cy="1846952"/>
          </a:xfrm>
        </p:spPr>
        <p:txBody>
          <a:bodyPr anchor="b">
            <a:normAutofit/>
          </a:bodyPr>
          <a:lstStyle/>
          <a:p>
            <a:r>
              <a:rPr lang="en-GB" sz="6000" b="1">
                <a:cs typeface="Calibri Light"/>
              </a:rPr>
              <a:t>CONCLUSION</a:t>
            </a:r>
          </a:p>
        </p:txBody>
      </p:sp>
      <p:sp>
        <p:nvSpPr>
          <p:cNvPr id="41" name="Rectangle 2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Rectangle 2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1B44A49-A047-4FDC-B0FE-4910A3F5DAA8}"/>
              </a:ext>
            </a:extLst>
          </p:cNvPr>
          <p:cNvSpPr>
            <a:spLocks noGrp="1"/>
          </p:cNvSpPr>
          <p:nvPr>
            <p:ph idx="1"/>
          </p:nvPr>
        </p:nvSpPr>
        <p:spPr>
          <a:xfrm>
            <a:off x="895730" y="3385396"/>
            <a:ext cx="10745898" cy="1814823"/>
          </a:xfrm>
        </p:spPr>
        <p:txBody>
          <a:bodyPr vert="horz" lIns="91440" tIns="45720" rIns="91440" bIns="45720" rtlCol="0" anchor="t">
            <a:normAutofit/>
          </a:bodyPr>
          <a:lstStyle/>
          <a:p>
            <a:pPr marL="0" indent="0">
              <a:spcBef>
                <a:spcPts val="600"/>
              </a:spcBef>
              <a:buNone/>
            </a:pPr>
            <a:r>
              <a:rPr lang="en-US" sz="2200">
                <a:cs typeface="Calibri" panose="020F0502020204030204"/>
              </a:rPr>
              <a:t>With the data provided, we aim to ensure to have staffing round the clock.</a:t>
            </a:r>
          </a:p>
          <a:p>
            <a:pPr marL="0" indent="0">
              <a:spcBef>
                <a:spcPts val="600"/>
              </a:spcBef>
              <a:buNone/>
            </a:pPr>
            <a:r>
              <a:rPr lang="en-US" sz="2200">
                <a:cs typeface="Calibri" panose="020F0502020204030204"/>
              </a:rPr>
              <a:t>The predictive model suggests number of engineers needed on : HOURLY BASIS, DAILY BASIS, WEEKLY BASIS</a:t>
            </a:r>
          </a:p>
          <a:p>
            <a:pPr marL="0" indent="0">
              <a:spcBef>
                <a:spcPts val="600"/>
              </a:spcBef>
              <a:buNone/>
            </a:pPr>
            <a:r>
              <a:rPr lang="en-US" sz="2200">
                <a:cs typeface="Calibri" panose="020F0502020204030204"/>
              </a:rPr>
              <a:t>The model is retrainable after every month with new set of historical data.</a:t>
            </a:r>
          </a:p>
        </p:txBody>
      </p:sp>
    </p:spTree>
    <p:extLst>
      <p:ext uri="{BB962C8B-B14F-4D97-AF65-F5344CB8AC3E}">
        <p14:creationId xmlns:p14="http://schemas.microsoft.com/office/powerpoint/2010/main" val="1781504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4">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B1A472-BC0A-4B5C-A613-73D1CC3B1EEA}"/>
              </a:ext>
            </a:extLst>
          </p:cNvPr>
          <p:cNvSpPr>
            <a:spLocks noGrp="1"/>
          </p:cNvSpPr>
          <p:nvPr>
            <p:ph type="title"/>
          </p:nvPr>
        </p:nvSpPr>
        <p:spPr>
          <a:xfrm>
            <a:off x="865311" y="442762"/>
            <a:ext cx="10482393" cy="1871015"/>
          </a:xfrm>
        </p:spPr>
        <p:txBody>
          <a:bodyPr anchor="b">
            <a:normAutofit/>
          </a:bodyPr>
          <a:lstStyle/>
          <a:p>
            <a:r>
              <a:rPr lang="en-GB" sz="6000" b="1">
                <a:cs typeface="Calibri Light"/>
              </a:rPr>
              <a:t>Content</a:t>
            </a:r>
            <a:endParaRPr lang="en-US"/>
          </a:p>
        </p:txBody>
      </p:sp>
      <p:sp>
        <p:nvSpPr>
          <p:cNvPr id="41" name="Rectangle 2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Rectangle 2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1B44A49-A047-4FDC-B0FE-4910A3F5DAA8}"/>
              </a:ext>
            </a:extLst>
          </p:cNvPr>
          <p:cNvSpPr>
            <a:spLocks noGrp="1"/>
          </p:cNvSpPr>
          <p:nvPr>
            <p:ph idx="1"/>
          </p:nvPr>
        </p:nvSpPr>
        <p:spPr>
          <a:xfrm>
            <a:off x="837578" y="3425502"/>
            <a:ext cx="10429065" cy="2063477"/>
          </a:xfrm>
        </p:spPr>
        <p:txBody>
          <a:bodyPr vert="horz" lIns="91440" tIns="45720" rIns="91440" bIns="45720" rtlCol="0" anchor="t">
            <a:normAutofit/>
          </a:bodyPr>
          <a:lstStyle/>
          <a:p>
            <a:pPr>
              <a:spcBef>
                <a:spcPts val="600"/>
              </a:spcBef>
            </a:pPr>
            <a:r>
              <a:rPr lang="en-US" sz="2200">
                <a:cs typeface="Calibri" panose="020F0502020204030204"/>
              </a:rPr>
              <a:t>Introduction</a:t>
            </a:r>
          </a:p>
          <a:p>
            <a:pPr>
              <a:spcBef>
                <a:spcPts val="600"/>
              </a:spcBef>
            </a:pPr>
            <a:r>
              <a:rPr lang="en-US" sz="2200">
                <a:cs typeface="Calibri" panose="020F0502020204030204"/>
              </a:rPr>
              <a:t>Hourly Basis </a:t>
            </a:r>
            <a:r>
              <a:rPr lang="en-US" sz="2200">
                <a:ea typeface="+mn-lt"/>
                <a:cs typeface="+mn-lt"/>
              </a:rPr>
              <a:t>Analysis</a:t>
            </a:r>
          </a:p>
          <a:p>
            <a:pPr>
              <a:spcBef>
                <a:spcPts val="600"/>
              </a:spcBef>
            </a:pPr>
            <a:r>
              <a:rPr lang="en-US" sz="2200">
                <a:cs typeface="Calibri" panose="020F0502020204030204"/>
              </a:rPr>
              <a:t>Daily Basis Analysis</a:t>
            </a:r>
          </a:p>
          <a:p>
            <a:pPr>
              <a:spcBef>
                <a:spcPts val="600"/>
              </a:spcBef>
            </a:pPr>
            <a:r>
              <a:rPr lang="en-US" sz="2200">
                <a:cs typeface="Calibri" panose="020F0502020204030204"/>
              </a:rPr>
              <a:t>Weekly Basis </a:t>
            </a:r>
            <a:r>
              <a:rPr lang="en-US" sz="2200">
                <a:ea typeface="+mn-lt"/>
                <a:cs typeface="+mn-lt"/>
              </a:rPr>
              <a:t>Analysis</a:t>
            </a:r>
          </a:p>
          <a:p>
            <a:pPr>
              <a:spcBef>
                <a:spcPts val="600"/>
              </a:spcBef>
            </a:pPr>
            <a:r>
              <a:rPr lang="en-US" sz="2200">
                <a:cs typeface="Calibri" panose="020F0502020204030204"/>
              </a:rPr>
              <a:t>Conclusion</a:t>
            </a:r>
          </a:p>
        </p:txBody>
      </p:sp>
    </p:spTree>
    <p:extLst>
      <p:ext uri="{BB962C8B-B14F-4D97-AF65-F5344CB8AC3E}">
        <p14:creationId xmlns:p14="http://schemas.microsoft.com/office/powerpoint/2010/main" val="3808844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4">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B1A472-BC0A-4B5C-A613-73D1CC3B1EEA}"/>
              </a:ext>
            </a:extLst>
          </p:cNvPr>
          <p:cNvSpPr>
            <a:spLocks noGrp="1"/>
          </p:cNvSpPr>
          <p:nvPr>
            <p:ph type="title"/>
          </p:nvPr>
        </p:nvSpPr>
        <p:spPr>
          <a:xfrm>
            <a:off x="865311" y="442762"/>
            <a:ext cx="10482393" cy="1871015"/>
          </a:xfrm>
        </p:spPr>
        <p:txBody>
          <a:bodyPr anchor="b">
            <a:normAutofit/>
          </a:bodyPr>
          <a:lstStyle/>
          <a:p>
            <a:r>
              <a:rPr lang="en-GB" sz="6000" b="1">
                <a:cs typeface="Calibri Light"/>
              </a:rPr>
              <a:t>INTRODUCTION</a:t>
            </a:r>
          </a:p>
        </p:txBody>
      </p:sp>
      <p:sp>
        <p:nvSpPr>
          <p:cNvPr id="41" name="Rectangle 2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Rectangle 2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1B44A49-A047-4FDC-B0FE-4910A3F5DAA8}"/>
              </a:ext>
            </a:extLst>
          </p:cNvPr>
          <p:cNvSpPr>
            <a:spLocks noGrp="1"/>
          </p:cNvSpPr>
          <p:nvPr>
            <p:ph idx="1"/>
          </p:nvPr>
        </p:nvSpPr>
        <p:spPr>
          <a:xfrm>
            <a:off x="895730" y="3385396"/>
            <a:ext cx="10745898" cy="1814823"/>
          </a:xfrm>
        </p:spPr>
        <p:txBody>
          <a:bodyPr vert="horz" lIns="91440" tIns="45720" rIns="91440" bIns="45720" rtlCol="0" anchor="t">
            <a:normAutofit/>
          </a:bodyPr>
          <a:lstStyle/>
          <a:p>
            <a:pPr marL="0" indent="0">
              <a:spcBef>
                <a:spcPts val="600"/>
              </a:spcBef>
              <a:buNone/>
            </a:pPr>
            <a:r>
              <a:rPr lang="en-US" sz="2200">
                <a:ea typeface="+mn-lt"/>
                <a:cs typeface="+mn-lt"/>
              </a:rPr>
              <a:t>Our model aims to predict the most important and critical operational function in the remote IT service desk  which  is to make sure  that  enough  people are on the  phones to respond to calls and chats with a minimum delay. The main goal is to have the  precise number of people needed at every  hour of the day, every day of  the week  and  each week of the month  so as to minimize the delay.</a:t>
            </a:r>
            <a:endParaRPr lang="en-US">
              <a:cs typeface="Calibri" panose="020F0502020204030204"/>
            </a:endParaRPr>
          </a:p>
        </p:txBody>
      </p:sp>
    </p:spTree>
    <p:extLst>
      <p:ext uri="{BB962C8B-B14F-4D97-AF65-F5344CB8AC3E}">
        <p14:creationId xmlns:p14="http://schemas.microsoft.com/office/powerpoint/2010/main" val="587026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1B028D-5133-4CA9-BDDD-478E38484C59}"/>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Problem 1: Hourly Basis</a:t>
            </a:r>
          </a:p>
        </p:txBody>
      </p:sp>
      <p:sp>
        <p:nvSpPr>
          <p:cNvPr id="26" name="Rectangle 25">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549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6E959-30ED-4797-8E70-26B2AEE6862F}"/>
              </a:ext>
            </a:extLst>
          </p:cNvPr>
          <p:cNvSpPr>
            <a:spLocks noGrp="1"/>
          </p:cNvSpPr>
          <p:nvPr>
            <p:ph type="title"/>
          </p:nvPr>
        </p:nvSpPr>
        <p:spPr>
          <a:xfrm>
            <a:off x="982350" y="5119570"/>
            <a:ext cx="10365862" cy="1187824"/>
          </a:xfrm>
        </p:spPr>
        <p:txBody>
          <a:bodyPr>
            <a:normAutofit/>
          </a:bodyPr>
          <a:lstStyle/>
          <a:p>
            <a:r>
              <a:rPr lang="en-GB">
                <a:cs typeface="Calibri Light"/>
              </a:rPr>
              <a:t>  </a:t>
            </a:r>
            <a:endParaRPr lang="en-GB"/>
          </a:p>
        </p:txBody>
      </p:sp>
      <p:sp>
        <p:nvSpPr>
          <p:cNvPr id="6" name="TextBox 5">
            <a:extLst>
              <a:ext uri="{FF2B5EF4-FFF2-40B4-BE49-F238E27FC236}">
                <a16:creationId xmlns:a16="http://schemas.microsoft.com/office/drawing/2014/main" id="{1F253263-D392-4E23-B4D0-BD54C6A546BE}"/>
              </a:ext>
            </a:extLst>
          </p:cNvPr>
          <p:cNvSpPr txBox="1"/>
          <p:nvPr/>
        </p:nvSpPr>
        <p:spPr>
          <a:xfrm>
            <a:off x="2157222" y="5617257"/>
            <a:ext cx="827641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b="1">
                <a:solidFill>
                  <a:srgbClr val="002060"/>
                </a:solidFill>
                <a:cs typeface="Calibri"/>
              </a:rPr>
              <a:t>PREPARING DATASET FOR TRAINING</a:t>
            </a:r>
          </a:p>
        </p:txBody>
      </p:sp>
      <p:pic>
        <p:nvPicPr>
          <p:cNvPr id="3" name="Picture 4" descr="Text&#10;&#10;Description automatically generated">
            <a:extLst>
              <a:ext uri="{FF2B5EF4-FFF2-40B4-BE49-F238E27FC236}">
                <a16:creationId xmlns:a16="http://schemas.microsoft.com/office/drawing/2014/main" id="{FCA6605D-33BF-431A-865C-5888D9714166}"/>
              </a:ext>
            </a:extLst>
          </p:cNvPr>
          <p:cNvPicPr>
            <a:picLocks noChangeAspect="1"/>
          </p:cNvPicPr>
          <p:nvPr/>
        </p:nvPicPr>
        <p:blipFill>
          <a:blip r:embed="rId2"/>
          <a:stretch>
            <a:fillRect/>
          </a:stretch>
        </p:blipFill>
        <p:spPr>
          <a:xfrm>
            <a:off x="1058227" y="389673"/>
            <a:ext cx="10061302" cy="5236995"/>
          </a:xfrm>
          <a:prstGeom prst="rect">
            <a:avLst/>
          </a:prstGeom>
        </p:spPr>
      </p:pic>
    </p:spTree>
    <p:extLst>
      <p:ext uri="{BB962C8B-B14F-4D97-AF65-F5344CB8AC3E}">
        <p14:creationId xmlns:p14="http://schemas.microsoft.com/office/powerpoint/2010/main" val="3396528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6E959-30ED-4797-8E70-26B2AEE6862F}"/>
              </a:ext>
            </a:extLst>
          </p:cNvPr>
          <p:cNvSpPr>
            <a:spLocks noGrp="1"/>
          </p:cNvSpPr>
          <p:nvPr>
            <p:ph type="title"/>
          </p:nvPr>
        </p:nvSpPr>
        <p:spPr>
          <a:xfrm>
            <a:off x="982350" y="5119570"/>
            <a:ext cx="10365862" cy="1187824"/>
          </a:xfrm>
        </p:spPr>
        <p:txBody>
          <a:bodyPr>
            <a:normAutofit/>
          </a:bodyPr>
          <a:lstStyle/>
          <a:p>
            <a:r>
              <a:rPr lang="en-GB">
                <a:cs typeface="Calibri Light"/>
              </a:rPr>
              <a:t>  </a:t>
            </a:r>
            <a:endParaRPr lang="en-GB"/>
          </a:p>
        </p:txBody>
      </p:sp>
      <p:sp>
        <p:nvSpPr>
          <p:cNvPr id="6" name="TextBox 5">
            <a:extLst>
              <a:ext uri="{FF2B5EF4-FFF2-40B4-BE49-F238E27FC236}">
                <a16:creationId xmlns:a16="http://schemas.microsoft.com/office/drawing/2014/main" id="{1F253263-D392-4E23-B4D0-BD54C6A546BE}"/>
              </a:ext>
            </a:extLst>
          </p:cNvPr>
          <p:cNvSpPr txBox="1"/>
          <p:nvPr/>
        </p:nvSpPr>
        <p:spPr>
          <a:xfrm>
            <a:off x="2123604" y="5370728"/>
            <a:ext cx="827641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b="1">
                <a:solidFill>
                  <a:srgbClr val="002060"/>
                </a:solidFill>
                <a:cs typeface="Calibri"/>
              </a:rPr>
              <a:t>TRAINING THE MODEL</a:t>
            </a:r>
            <a:endParaRPr lang="en-US"/>
          </a:p>
        </p:txBody>
      </p:sp>
      <p:pic>
        <p:nvPicPr>
          <p:cNvPr id="3" name="Picture 4">
            <a:extLst>
              <a:ext uri="{FF2B5EF4-FFF2-40B4-BE49-F238E27FC236}">
                <a16:creationId xmlns:a16="http://schemas.microsoft.com/office/drawing/2014/main" id="{CF434A08-94E6-44FB-9130-FEF9B9FC09FA}"/>
              </a:ext>
            </a:extLst>
          </p:cNvPr>
          <p:cNvPicPr>
            <a:picLocks noChangeAspect="1"/>
          </p:cNvPicPr>
          <p:nvPr/>
        </p:nvPicPr>
        <p:blipFill>
          <a:blip r:embed="rId2"/>
          <a:stretch>
            <a:fillRect/>
          </a:stretch>
        </p:blipFill>
        <p:spPr>
          <a:xfrm>
            <a:off x="2687054" y="1488285"/>
            <a:ext cx="6962272" cy="3528502"/>
          </a:xfrm>
          <a:prstGeom prst="rect">
            <a:avLst/>
          </a:prstGeom>
        </p:spPr>
      </p:pic>
    </p:spTree>
    <p:extLst>
      <p:ext uri="{BB962C8B-B14F-4D97-AF65-F5344CB8AC3E}">
        <p14:creationId xmlns:p14="http://schemas.microsoft.com/office/powerpoint/2010/main" val="109742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6E959-30ED-4797-8E70-26B2AEE6862F}"/>
              </a:ext>
            </a:extLst>
          </p:cNvPr>
          <p:cNvSpPr>
            <a:spLocks noGrp="1"/>
          </p:cNvSpPr>
          <p:nvPr>
            <p:ph type="title"/>
          </p:nvPr>
        </p:nvSpPr>
        <p:spPr>
          <a:xfrm>
            <a:off x="982350" y="5119570"/>
            <a:ext cx="10365862" cy="1187824"/>
          </a:xfrm>
        </p:spPr>
        <p:txBody>
          <a:bodyPr>
            <a:normAutofit/>
          </a:bodyPr>
          <a:lstStyle/>
          <a:p>
            <a:r>
              <a:rPr lang="en-GB">
                <a:cs typeface="Calibri Light"/>
              </a:rPr>
              <a:t>  </a:t>
            </a:r>
            <a:endParaRPr lang="en-GB"/>
          </a:p>
        </p:txBody>
      </p:sp>
      <p:pic>
        <p:nvPicPr>
          <p:cNvPr id="4" name="Picture 4" descr="Graphical user interface, text&#10;&#10;Description automatically generated">
            <a:extLst>
              <a:ext uri="{FF2B5EF4-FFF2-40B4-BE49-F238E27FC236}">
                <a16:creationId xmlns:a16="http://schemas.microsoft.com/office/drawing/2014/main" id="{35F7EADE-DE5C-4E33-88F1-F3C0A7D59BC2}"/>
              </a:ext>
            </a:extLst>
          </p:cNvPr>
          <p:cNvPicPr>
            <a:picLocks noChangeAspect="1"/>
          </p:cNvPicPr>
          <p:nvPr/>
        </p:nvPicPr>
        <p:blipFill>
          <a:blip r:embed="rId2"/>
          <a:stretch>
            <a:fillRect/>
          </a:stretch>
        </p:blipFill>
        <p:spPr>
          <a:xfrm>
            <a:off x="4365460" y="2055999"/>
            <a:ext cx="3652031" cy="2047252"/>
          </a:xfrm>
          <a:prstGeom prst="rect">
            <a:avLst/>
          </a:prstGeom>
        </p:spPr>
      </p:pic>
      <p:sp>
        <p:nvSpPr>
          <p:cNvPr id="6" name="TextBox 5">
            <a:extLst>
              <a:ext uri="{FF2B5EF4-FFF2-40B4-BE49-F238E27FC236}">
                <a16:creationId xmlns:a16="http://schemas.microsoft.com/office/drawing/2014/main" id="{1F253263-D392-4E23-B4D0-BD54C6A546BE}"/>
              </a:ext>
            </a:extLst>
          </p:cNvPr>
          <p:cNvSpPr txBox="1"/>
          <p:nvPr/>
        </p:nvSpPr>
        <p:spPr>
          <a:xfrm>
            <a:off x="3174361" y="5049886"/>
            <a:ext cx="617489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b="1">
                <a:solidFill>
                  <a:srgbClr val="002060"/>
                </a:solidFill>
                <a:cs typeface="Calibri"/>
              </a:rPr>
              <a:t>Calculating the number of RESOURCES required</a:t>
            </a:r>
          </a:p>
        </p:txBody>
      </p:sp>
      <p:pic>
        <p:nvPicPr>
          <p:cNvPr id="3" name="Picture 4" descr="Diagram&#10;&#10;Description automatically generated">
            <a:extLst>
              <a:ext uri="{FF2B5EF4-FFF2-40B4-BE49-F238E27FC236}">
                <a16:creationId xmlns:a16="http://schemas.microsoft.com/office/drawing/2014/main" id="{5F9A4217-6F59-4592-9B77-593BF60B8A18}"/>
              </a:ext>
            </a:extLst>
          </p:cNvPr>
          <p:cNvPicPr>
            <a:picLocks noChangeAspect="1"/>
          </p:cNvPicPr>
          <p:nvPr/>
        </p:nvPicPr>
        <p:blipFill>
          <a:blip r:embed="rId3"/>
          <a:stretch>
            <a:fillRect/>
          </a:stretch>
        </p:blipFill>
        <p:spPr>
          <a:xfrm>
            <a:off x="2935707" y="1451607"/>
            <a:ext cx="6657472" cy="3441439"/>
          </a:xfrm>
          <a:prstGeom prst="rect">
            <a:avLst/>
          </a:prstGeom>
        </p:spPr>
      </p:pic>
    </p:spTree>
    <p:extLst>
      <p:ext uri="{BB962C8B-B14F-4D97-AF65-F5344CB8AC3E}">
        <p14:creationId xmlns:p14="http://schemas.microsoft.com/office/powerpoint/2010/main" val="3340636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1B028D-5133-4CA9-BDDD-478E38484C59}"/>
              </a:ext>
            </a:extLst>
          </p:cNvPr>
          <p:cNvSpPr>
            <a:spLocks noGrp="1"/>
          </p:cNvSpPr>
          <p:nvPr>
            <p:ph type="title"/>
          </p:nvPr>
        </p:nvSpPr>
        <p:spPr>
          <a:xfrm>
            <a:off x="838199" y="973472"/>
            <a:ext cx="10506455" cy="3087524"/>
          </a:xfrm>
        </p:spPr>
        <p:txBody>
          <a:bodyPr vert="horz" lIns="91440" tIns="45720" rIns="91440" bIns="45720" rtlCol="0" anchor="b">
            <a:normAutofit/>
          </a:bodyPr>
          <a:lstStyle/>
          <a:p>
            <a:r>
              <a:rPr lang="en-US" sz="8000" kern="1200">
                <a:latin typeface="+mj-lt"/>
                <a:ea typeface="+mj-ea"/>
                <a:cs typeface="+mj-cs"/>
              </a:rPr>
              <a:t>Problem </a:t>
            </a:r>
            <a:r>
              <a:rPr lang="en-US" sz="8000"/>
              <a:t>2</a:t>
            </a:r>
            <a:r>
              <a:rPr lang="en-US" sz="8000" kern="1200">
                <a:latin typeface="+mj-lt"/>
                <a:ea typeface="+mj-ea"/>
                <a:cs typeface="+mj-cs"/>
              </a:rPr>
              <a:t>:</a:t>
            </a:r>
            <a:r>
              <a:rPr lang="en-US" sz="8000"/>
              <a:t> </a:t>
            </a:r>
            <a:r>
              <a:rPr lang="en-US" sz="8000">
                <a:ea typeface="+mj-lt"/>
                <a:cs typeface="+mj-lt"/>
              </a:rPr>
              <a:t>Daily</a:t>
            </a:r>
            <a:r>
              <a:rPr lang="en-US" sz="8000"/>
              <a:t> </a:t>
            </a:r>
            <a:r>
              <a:rPr lang="en-US" sz="8000" kern="1200">
                <a:latin typeface="+mj-lt"/>
                <a:ea typeface="+mj-ea"/>
                <a:cs typeface="+mj-cs"/>
              </a:rPr>
              <a:t>Basis</a:t>
            </a:r>
          </a:p>
        </p:txBody>
      </p:sp>
      <p:sp>
        <p:nvSpPr>
          <p:cNvPr id="26" name="Rectangle 25">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796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6E959-30ED-4797-8E70-26B2AEE6862F}"/>
              </a:ext>
            </a:extLst>
          </p:cNvPr>
          <p:cNvSpPr>
            <a:spLocks noGrp="1"/>
          </p:cNvSpPr>
          <p:nvPr>
            <p:ph type="title"/>
          </p:nvPr>
        </p:nvSpPr>
        <p:spPr>
          <a:xfrm>
            <a:off x="982350" y="5119570"/>
            <a:ext cx="10365862" cy="1187824"/>
          </a:xfrm>
        </p:spPr>
        <p:txBody>
          <a:bodyPr>
            <a:normAutofit/>
          </a:bodyPr>
          <a:lstStyle/>
          <a:p>
            <a:r>
              <a:rPr lang="en-GB">
                <a:cs typeface="Calibri Light"/>
              </a:rPr>
              <a:t>  </a:t>
            </a:r>
            <a:endParaRPr lang="en-GB"/>
          </a:p>
        </p:txBody>
      </p:sp>
      <p:pic>
        <p:nvPicPr>
          <p:cNvPr id="4" name="Picture 4" descr="Text&#10;&#10;Description automatically generated">
            <a:extLst>
              <a:ext uri="{FF2B5EF4-FFF2-40B4-BE49-F238E27FC236}">
                <a16:creationId xmlns:a16="http://schemas.microsoft.com/office/drawing/2014/main" id="{35F7EADE-DE5C-4E33-88F1-F3C0A7D59BC2}"/>
              </a:ext>
            </a:extLst>
          </p:cNvPr>
          <p:cNvPicPr>
            <a:picLocks noChangeAspect="1"/>
          </p:cNvPicPr>
          <p:nvPr/>
        </p:nvPicPr>
        <p:blipFill>
          <a:blip r:embed="rId2"/>
          <a:stretch>
            <a:fillRect/>
          </a:stretch>
        </p:blipFill>
        <p:spPr>
          <a:xfrm>
            <a:off x="978527" y="884926"/>
            <a:ext cx="10361729" cy="4100641"/>
          </a:xfrm>
          <a:prstGeom prst="rect">
            <a:avLst/>
          </a:prstGeom>
        </p:spPr>
      </p:pic>
      <p:sp>
        <p:nvSpPr>
          <p:cNvPr id="6" name="TextBox 5">
            <a:extLst>
              <a:ext uri="{FF2B5EF4-FFF2-40B4-BE49-F238E27FC236}">
                <a16:creationId xmlns:a16="http://schemas.microsoft.com/office/drawing/2014/main" id="{1F253263-D392-4E23-B4D0-BD54C6A546BE}"/>
              </a:ext>
            </a:extLst>
          </p:cNvPr>
          <p:cNvSpPr txBox="1"/>
          <p:nvPr/>
        </p:nvSpPr>
        <p:spPr>
          <a:xfrm>
            <a:off x="2123604" y="5370728"/>
            <a:ext cx="827641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b="1">
                <a:solidFill>
                  <a:srgbClr val="002060"/>
                </a:solidFill>
                <a:cs typeface="Calibri"/>
              </a:rPr>
              <a:t>PREPARING DATASET FOR TRAINING</a:t>
            </a:r>
          </a:p>
        </p:txBody>
      </p:sp>
    </p:spTree>
    <p:extLst>
      <p:ext uri="{BB962C8B-B14F-4D97-AF65-F5344CB8AC3E}">
        <p14:creationId xmlns:p14="http://schemas.microsoft.com/office/powerpoint/2010/main" val="37721769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Staff Management Tool</vt:lpstr>
      <vt:lpstr>Content</vt:lpstr>
      <vt:lpstr>INTRODUCTION</vt:lpstr>
      <vt:lpstr>Problem 1: Hourly Basis</vt:lpstr>
      <vt:lpstr>  </vt:lpstr>
      <vt:lpstr>  </vt:lpstr>
      <vt:lpstr>  </vt:lpstr>
      <vt:lpstr>Problem 2: Daily Basis</vt:lpstr>
      <vt:lpstr>  </vt:lpstr>
      <vt:lpstr>  </vt:lpstr>
      <vt:lpstr>PowerPoint Presentation</vt:lpstr>
      <vt:lpstr>Problem 3: Weekly Basis</vt:lpstr>
      <vt:lpstr>  </vt:lpstr>
      <vt:lpstr>  </vt:lpstr>
      <vt:lpstr>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revision>3</cp:revision>
  <dcterms:created xsi:type="dcterms:W3CDTF">2021-05-23T07:54:47Z</dcterms:created>
  <dcterms:modified xsi:type="dcterms:W3CDTF">2021-05-23T11:06:29Z</dcterms:modified>
</cp:coreProperties>
</file>