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6" r:id="rId3"/>
    <p:sldId id="260" r:id="rId4"/>
    <p:sldId id="257" r:id="rId5"/>
    <p:sldId id="258" r:id="rId6"/>
    <p:sldId id="259" r:id="rId7"/>
    <p:sldId id="265" r:id="rId8"/>
    <p:sldId id="261" r:id="rId9"/>
    <p:sldId id="262" r:id="rId10"/>
    <p:sldId id="26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42B0761-E9FD-490E-BE73-F98C5A432EC0}" type="datetimeFigureOut">
              <a:rPr lang="en-US" smtClean="0"/>
              <a:t>29-Nov-18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03CD3B2-EF1B-427E-811C-174542B2E8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8001000" cy="762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atin typeface="Aharoni" pitchFamily="2" charset="-79"/>
                <a:cs typeface="Aharoni" pitchFamily="2" charset="-79"/>
              </a:rPr>
              <a:t>Dr BC Roy Engineering College, Durgapur - 713206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685032"/>
            <a:ext cx="5867400" cy="2410968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EXAM INVIGILATION ALLOCATION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SYSTEM</a:t>
            </a:r>
          </a:p>
          <a:p>
            <a:pPr algn="l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(PHP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based web application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)</a:t>
            </a:r>
          </a:p>
          <a:p>
            <a:pPr algn="l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Under guidance of</a:t>
            </a:r>
          </a:p>
          <a:p>
            <a:pPr algn="l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Prof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.Sahu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en-US" dirty="0"/>
          </a:p>
        </p:txBody>
      </p:sp>
      <p:pic>
        <p:nvPicPr>
          <p:cNvPr id="4" name="Picture 3" descr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1447800"/>
            <a:ext cx="2089355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800600" y="4800600"/>
            <a:ext cx="38100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Presented by :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Akash</a:t>
            </a:r>
            <a:r>
              <a:rPr lang="en-US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kumar</a:t>
            </a:r>
            <a:r>
              <a:rPr lang="en-US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(12000215005)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Nikhita</a:t>
            </a:r>
            <a:r>
              <a:rPr lang="en-US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Srivastava</a:t>
            </a:r>
            <a:r>
              <a:rPr lang="en-US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(12000215027)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Ritesh</a:t>
            </a:r>
            <a:r>
              <a:rPr lang="en-US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kumar</a:t>
            </a:r>
            <a:r>
              <a:rPr lang="en-US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V</a:t>
            </a:r>
            <a:r>
              <a:rPr lang="en-US" dirty="0" err="1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erma</a:t>
            </a:r>
            <a:r>
              <a:rPr lang="en-US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(12000215037)</a:t>
            </a:r>
          </a:p>
          <a:p>
            <a:r>
              <a:rPr lang="en-US" dirty="0" err="1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Samrat</a:t>
            </a:r>
            <a:r>
              <a:rPr lang="en-US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N</a:t>
            </a:r>
            <a:r>
              <a:rPr lang="en-US" dirty="0" err="1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ishant</a:t>
            </a:r>
            <a:r>
              <a:rPr lang="en-US" dirty="0" smtClean="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(12000215043)</a:t>
            </a:r>
            <a:endParaRPr lang="en-US" dirty="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04800"/>
            <a:ext cx="8183880" cy="533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22531" name="Picture 3" descr="C:\Users\dell\Desktop\FVBV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458200" cy="4800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43200" y="6172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Dashboard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765048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23554" name="Picture 2" descr="C:\Users\dell\Desktop\vfnkjx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569" y="1447801"/>
            <a:ext cx="8552631" cy="4419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676400" y="6096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Registration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41248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295400"/>
            <a:ext cx="701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system was designed in such a way that </a:t>
            </a:r>
            <a:r>
              <a:rPr lang="en-US" sz="2000" dirty="0" smtClean="0"/>
              <a:t>future modifications </a:t>
            </a:r>
            <a:r>
              <a:rPr lang="en-US" sz="2000" dirty="0"/>
              <a:t>can be done easily. The following </a:t>
            </a:r>
            <a:r>
              <a:rPr lang="en-US" sz="2000" dirty="0" smtClean="0"/>
              <a:t>conclusions can </a:t>
            </a:r>
            <a:r>
              <a:rPr lang="en-US" sz="2000" dirty="0"/>
              <a:t>be deduced from the development of the project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Automation </a:t>
            </a:r>
            <a:r>
              <a:rPr lang="en-US" sz="2000" dirty="0"/>
              <a:t>of the entire system improves the </a:t>
            </a:r>
            <a:r>
              <a:rPr lang="en-US" sz="2000" dirty="0" smtClean="0"/>
              <a:t>efficiency.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It provides a friendly graphical user interface which </a:t>
            </a:r>
            <a:r>
              <a:rPr lang="en-US" sz="2000" dirty="0" smtClean="0"/>
              <a:t>proves to </a:t>
            </a:r>
            <a:r>
              <a:rPr lang="en-US" sz="2000" dirty="0"/>
              <a:t>be best.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It gives appropriate access to the authorized users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depending on their permissions.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effectively overcomes the delay in communications.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Updating </a:t>
            </a:r>
            <a:r>
              <a:rPr lang="en-US" sz="2000" dirty="0"/>
              <a:t>of information becomes so easier.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>
                <a:lumMod val="10000"/>
                <a:lumOff val="9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dell\Desktop\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00"/>
            <a:ext cx="4471987" cy="3740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41248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543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EXISTING SYSTEM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EXAM INVIGILATION SYSTEM DEATIL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IMPORATANT MODULE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SOFTWARE REQUIREMENT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DATABASE DESIGN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DFD DIAGRAM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SCREENSHOTS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765048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EXISTING SYSTEM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7696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Existing system is very slow and inefficient. Report generation is also not an easy task in the current situation. 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a lot of manual work involved in current system and mistake in one detail can lead to wrong generation of page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No proper collection of requirements leads a huge problem for this system. 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system is to enhance manual work and also more energy is wasted to allocate the seating arrangement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Not User </a:t>
            </a:r>
            <a:r>
              <a:rPr lang="en-US" dirty="0" smtClean="0"/>
              <a:t>Friendly. </a:t>
            </a:r>
          </a:p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Student always find problem in finding their rooms allocated before the exam.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C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765048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dirty="0" smtClean="0"/>
              <a:t>EXAM INVIGILATION ALLOCATION SYSTEM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76401"/>
            <a:ext cx="8229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This project is developed for the college, to simplify examination hall allotment and seating arrangement manual work.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facilitates to access the examination information of a particular student in a particular class.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purpose of developing </a:t>
            </a:r>
            <a:r>
              <a:rPr lang="en-US" dirty="0" smtClean="0"/>
              <a:t>this seating </a:t>
            </a:r>
            <a:r>
              <a:rPr lang="en-US" dirty="0"/>
              <a:t>arrangement system is to provide a way to allocate exam hall for each student without any </a:t>
            </a:r>
            <a:r>
              <a:rPr lang="en-US" dirty="0" smtClean="0"/>
              <a:t>clash.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This project also allocate particular invigilator for particular hall. It is also very useful for the college where the software may generate the hall separation and concerned </a:t>
            </a:r>
            <a:r>
              <a:rPr lang="en-US" dirty="0" smtClean="0"/>
              <a:t>reports.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888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IMPORATANT MODULES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ADMIN </a:t>
            </a:r>
            <a:r>
              <a:rPr lang="en-US" sz="2800" dirty="0" smtClean="0"/>
              <a:t>LOGIN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FACULTY PANEL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STUDENT PANEL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ROOM ALLOCATION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REPORT GENERATION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917448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SOFTWARE REQUIREMENTS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143000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u="sng" dirty="0" smtClean="0"/>
              <a:t>PHP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A general-purpose scripting language that is especially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suited to server-side web development.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Is </a:t>
            </a:r>
            <a:r>
              <a:rPr lang="en-US" sz="1600" dirty="0"/>
              <a:t>used to create dynamic content or dynamic images on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websites or elsewhere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</a:t>
            </a:r>
            <a:r>
              <a:rPr lang="en-US" sz="1600" dirty="0"/>
              <a:t>Can be used for line scripting and client-side graphical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user interface(GUI).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Can </a:t>
            </a:r>
            <a:r>
              <a:rPr lang="en-US" sz="1600" dirty="0"/>
              <a:t>be deployed on most web </a:t>
            </a:r>
            <a:r>
              <a:rPr lang="en-US" sz="1600" dirty="0" smtClean="0"/>
              <a:t>servers.</a:t>
            </a:r>
          </a:p>
          <a:p>
            <a:pPr>
              <a:buFont typeface="Arial" pitchFamily="34" charset="0"/>
              <a:buChar char="•"/>
            </a:pPr>
            <a:r>
              <a:rPr lang="en-US" sz="1600" b="1" u="sng" dirty="0" smtClean="0"/>
              <a:t>MYSQL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A database management system to add , access and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process data stored in a computer database.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Plays </a:t>
            </a:r>
            <a:r>
              <a:rPr lang="en-US" sz="1600" dirty="0"/>
              <a:t>a central role in computing as standalone </a:t>
            </a:r>
            <a:r>
              <a:rPr lang="en-US" sz="1600" dirty="0" err="1"/>
              <a:t>utililies</a:t>
            </a:r>
            <a:r>
              <a:rPr lang="en-US" sz="16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Adds </a:t>
            </a:r>
            <a:r>
              <a:rPr lang="en-US" sz="1600" dirty="0"/>
              <a:t>speed and </a:t>
            </a:r>
            <a:r>
              <a:rPr lang="en-US" sz="1600" dirty="0" smtClean="0"/>
              <a:t>flexibility</a:t>
            </a:r>
          </a:p>
          <a:p>
            <a:pPr>
              <a:buFont typeface="Arial" pitchFamily="34" charset="0"/>
              <a:buChar char="•"/>
            </a:pPr>
            <a:r>
              <a:rPr lang="en-US" sz="1600" b="1" u="sng" dirty="0" smtClean="0"/>
              <a:t>HTML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Design attractive web pages.</a:t>
            </a:r>
          </a:p>
          <a:p>
            <a:pPr>
              <a:buFont typeface="Arial" pitchFamily="34" charset="0"/>
              <a:buChar char="•"/>
            </a:pPr>
            <a:r>
              <a:rPr lang="en-US" sz="1600" b="1" u="sng" dirty="0" smtClean="0"/>
              <a:t>JAVASCRIPT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Validations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Smooth and error free portal</a:t>
            </a:r>
          </a:p>
          <a:p>
            <a:pPr>
              <a:buFont typeface="Arial" pitchFamily="34" charset="0"/>
              <a:buChar char="•"/>
            </a:pPr>
            <a:endParaRPr lang="en-US" sz="1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688848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DATABASE DESIGN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752600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PROPOSED TABLE: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FACULTY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ADMIN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AUDIT 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STUDENT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ROOM DEATILS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765048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DATA FLOW DIAGRAM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2954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Data-flow diagram (DFD) is a </a:t>
            </a:r>
            <a:r>
              <a:rPr lang="en-US" dirty="0" smtClean="0"/>
              <a:t>graphical representation </a:t>
            </a:r>
            <a:r>
              <a:rPr lang="en-US" dirty="0"/>
              <a:t>of the ‘flow’ of data through </a:t>
            </a:r>
            <a:r>
              <a:rPr lang="en-US" dirty="0" smtClean="0"/>
              <a:t>an information system.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 DFD provides no information about the </a:t>
            </a:r>
            <a:r>
              <a:rPr lang="en-US" dirty="0" smtClean="0"/>
              <a:t>timing or </a:t>
            </a:r>
            <a:r>
              <a:rPr lang="en-US" dirty="0"/>
              <a:t>ordering of processes, or about </a:t>
            </a:r>
            <a:r>
              <a:rPr lang="en-US" dirty="0" smtClean="0"/>
              <a:t>whether processes </a:t>
            </a:r>
            <a:r>
              <a:rPr lang="en-US" dirty="0"/>
              <a:t>will operate in sequence or in </a:t>
            </a:r>
            <a:r>
              <a:rPr lang="en-US" dirty="0" smtClean="0"/>
              <a:t>parallel.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Data Flow Diagrams can be used to provide </a:t>
            </a:r>
            <a:r>
              <a:rPr lang="en-US" dirty="0" smtClean="0"/>
              <a:t>the end </a:t>
            </a:r>
            <a:r>
              <a:rPr lang="en-US" dirty="0"/>
              <a:t>user with a physical idea of where the </a:t>
            </a:r>
            <a:r>
              <a:rPr lang="en-US" dirty="0" smtClean="0"/>
              <a:t>data they </a:t>
            </a:r>
            <a:r>
              <a:rPr lang="en-US" dirty="0"/>
              <a:t>input ultimately has an effect upon </a:t>
            </a:r>
            <a:r>
              <a:rPr lang="en-US" dirty="0" smtClean="0"/>
              <a:t>the structure </a:t>
            </a:r>
            <a:r>
              <a:rPr lang="en-US" dirty="0"/>
              <a:t>of the whole system from order </a:t>
            </a:r>
            <a:r>
              <a:rPr lang="en-US" dirty="0" smtClean="0"/>
              <a:t>to dispatch </a:t>
            </a:r>
            <a:r>
              <a:rPr lang="en-US" dirty="0"/>
              <a:t>to report.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4572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b="1" dirty="0" smtClean="0"/>
              <a:t>DFD DIAGRAM</a:t>
            </a:r>
            <a:endParaRPr lang="en-US" b="1" dirty="0"/>
          </a:p>
        </p:txBody>
      </p:sp>
      <p:pic>
        <p:nvPicPr>
          <p:cNvPr id="21508" name="Picture 4" descr="C:\Users\dell\Desktop\Untitled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375463" cy="360743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00200" y="5486400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1600" dirty="0" smtClean="0"/>
              <a:t>LEVEL 0 DIAGRAM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250</TotalTime>
  <Words>548</Words>
  <Application>Microsoft Office PowerPoint</Application>
  <PresentationFormat>On-screen Show (4:3)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Dr BC Roy Engineering College, Durgapur - 713206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BC Roy Engineering College, Durgapur - 713206</dc:title>
  <dc:creator>Akash</dc:creator>
  <cp:lastModifiedBy>dell</cp:lastModifiedBy>
  <cp:revision>4</cp:revision>
  <dcterms:created xsi:type="dcterms:W3CDTF">2018-11-29T13:27:56Z</dcterms:created>
  <dcterms:modified xsi:type="dcterms:W3CDTF">2018-11-29T17:38:32Z</dcterms:modified>
</cp:coreProperties>
</file>