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1" r:id="rId3"/>
    <p:sldId id="258" r:id="rId4"/>
    <p:sldId id="257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FF6F-4103-4168-8BDF-C6A13A7EA8E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4C87F-FB7E-4EE2-97E2-D411040C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100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067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19218C-7452-4229-AF53-2A46F0B8273F}" type="datetime1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Why Tech?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33C7D5-570A-46C5-8E1C-2235930E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07588" y="382132"/>
            <a:ext cx="918802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Study Tech? Forum 2018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Northern Virginia Community College, Annandale Campus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1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43EF-A43D-451D-89A1-812C91861486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3635-CFAD-4BE9-BECA-FA35C3875DB8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2405-2EAD-45DD-8530-0B2FA7F26209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1D75-FE65-426B-9C3F-5D1D59061053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3664-7D52-45D7-AAB9-0C814C6FC146}" type="datetime1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5E05-4C7D-4E3F-8688-3FB64DB4C824}" type="datetime1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09FB-F3BB-4367-ADEA-FD22D3E0BE3C}" type="datetime1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8A4D-FAFC-42C8-96AE-2B5E7F8FD438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397-679E-45B3-BDA5-ADCDA7C4A7B9}" type="datetime1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5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1846-E85F-4506-8463-142E1C04602D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Why Tech?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C7D5-570A-46C5-8E1C-2235930EB9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542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34" y="5949017"/>
            <a:ext cx="1505465" cy="2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e.zi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e.zip" TargetMode="External"/><Relationship Id="rId2" Type="http://schemas.openxmlformats.org/officeDocument/2006/relationships/hyperlink" Target="http://beingandzip.me/afit/m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80" y="2196445"/>
            <a:ext cx="9144000" cy="15322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Web Developer Basics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80" y="3728665"/>
            <a:ext cx="10515600" cy="593170"/>
          </a:xfrm>
        </p:spPr>
        <p:txBody>
          <a:bodyPr/>
          <a:lstStyle/>
          <a:p>
            <a:r>
              <a:rPr lang="en-US" dirty="0" smtClean="0"/>
              <a:t>Brought to you by Professors Nancy Severe, Bill </a:t>
            </a:r>
            <a:r>
              <a:rPr lang="en-US" dirty="0" err="1" smtClean="0"/>
              <a:t>Pegram</a:t>
            </a:r>
            <a:r>
              <a:rPr lang="en-US" dirty="0" smtClean="0"/>
              <a:t>, and Judy </a:t>
            </a:r>
            <a:r>
              <a:rPr lang="en-US" dirty="0" smtClean="0"/>
              <a:t>Miller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30F518A-5EEA-445B-9293-4E322DE44011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Why Tech?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33C7D5-570A-46C5-8E1C-2235930EB941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4463394"/>
            <a:ext cx="10834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Resources files may be downloaded from: </a:t>
            </a:r>
            <a:r>
              <a:rPr lang="en-US" sz="2800" dirty="0">
                <a:hlinkClick r:id="rId2" action="ppaction://hlinkfile"/>
              </a:rPr>
              <a:t>https://github.com/beingand/aFit-Website-files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98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– hypertext markup language</a:t>
            </a:r>
          </a:p>
          <a:p>
            <a:pPr lvl="1"/>
            <a:r>
              <a:rPr lang="en-US" dirty="0" smtClean="0"/>
              <a:t>Used to create the content, and mark it up</a:t>
            </a:r>
          </a:p>
          <a:p>
            <a:pPr lvl="1"/>
            <a:r>
              <a:rPr lang="en-US" dirty="0" smtClean="0"/>
              <a:t>Example:  &lt;p&gt;The p tags go around a paragraph&lt;/p&gt;</a:t>
            </a:r>
          </a:p>
          <a:p>
            <a:r>
              <a:rPr lang="en-US" dirty="0" smtClean="0"/>
              <a:t>CSS – cascading style sheets</a:t>
            </a:r>
          </a:p>
          <a:p>
            <a:pPr lvl="1"/>
            <a:r>
              <a:rPr lang="en-US" dirty="0" smtClean="0"/>
              <a:t>Used to style your site</a:t>
            </a:r>
          </a:p>
          <a:p>
            <a:pPr lvl="1"/>
            <a:r>
              <a:rPr lang="en-US" dirty="0" smtClean="0"/>
              <a:t>Add colors, fonts, layout, animation,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JavaScript – used for lots of stuff</a:t>
            </a:r>
          </a:p>
          <a:p>
            <a:pPr lvl="1"/>
            <a:r>
              <a:rPr lang="en-US" dirty="0" smtClean="0"/>
              <a:t>Check data in form</a:t>
            </a:r>
          </a:p>
          <a:p>
            <a:pPr lvl="1"/>
            <a:r>
              <a:rPr lang="en-US" dirty="0" smtClean="0"/>
              <a:t>Make the webpage interactive</a:t>
            </a:r>
            <a:endParaRPr lang="en-US" dirty="0"/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Here’s an example of the webpage we will make</a:t>
            </a:r>
          </a:p>
          <a:p>
            <a:pPr lvl="1"/>
            <a:r>
              <a:rPr lang="en-US" dirty="0">
                <a:hlinkClick r:id="rId2"/>
              </a:rPr>
              <a:t>http://beingandzip.me/afit/me/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smtClean="0"/>
              <a:t>the me </a:t>
            </a:r>
            <a:r>
              <a:rPr lang="en-US" dirty="0"/>
              <a:t>directory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3" action="ppaction://hlinkfile"/>
              </a:rPr>
              <a:t>https://github.com/beingand/aFit-Website-files</a:t>
            </a:r>
            <a:endParaRPr lang="en-US" dirty="0"/>
          </a:p>
          <a:p>
            <a:r>
              <a:rPr lang="en-US" dirty="0" smtClean="0"/>
              <a:t>Right-click &gt; extract all</a:t>
            </a:r>
          </a:p>
          <a:p>
            <a:r>
              <a:rPr lang="en-US" dirty="0" smtClean="0"/>
              <a:t>Open the index.html file in notepad</a:t>
            </a:r>
          </a:p>
          <a:p>
            <a:pPr lvl="1"/>
            <a:r>
              <a:rPr lang="en-US" dirty="0" smtClean="0"/>
              <a:t>Mac users: Open finder &gt; applications &gt; </a:t>
            </a:r>
            <a:r>
              <a:rPr lang="en-US" dirty="0" err="1" smtClean="0"/>
              <a:t>TextEdit</a:t>
            </a:r>
            <a:endParaRPr lang="en-US" dirty="0" smtClean="0"/>
          </a:p>
          <a:p>
            <a:r>
              <a:rPr lang="en-US" dirty="0" smtClean="0"/>
              <a:t>Change up the text, make it your own!</a:t>
            </a:r>
          </a:p>
          <a:p>
            <a:pPr lvl="1"/>
            <a:r>
              <a:rPr lang="en-US" dirty="0" smtClean="0"/>
              <a:t>Don’t change any of the HTML tags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up the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your own images to make the webpage reflect your style</a:t>
            </a:r>
          </a:p>
          <a:p>
            <a:r>
              <a:rPr lang="en-US" dirty="0" smtClean="0"/>
              <a:t>You will need three image files, named like this:</a:t>
            </a:r>
          </a:p>
          <a:p>
            <a:pPr lvl="1"/>
            <a:r>
              <a:rPr lang="en-US" dirty="0" smtClean="0"/>
              <a:t>intro.jpg</a:t>
            </a:r>
          </a:p>
          <a:p>
            <a:pPr lvl="1"/>
            <a:r>
              <a:rPr lang="en-US" dirty="0" smtClean="0"/>
              <a:t>one.jpg</a:t>
            </a:r>
          </a:p>
          <a:p>
            <a:pPr lvl="1"/>
            <a:r>
              <a:rPr lang="en-US" dirty="0" smtClean="0"/>
              <a:t>two.jpg</a:t>
            </a:r>
          </a:p>
          <a:p>
            <a:r>
              <a:rPr lang="en-US" dirty="0" smtClean="0"/>
              <a:t>Put them inside the images directory</a:t>
            </a:r>
            <a:endParaRPr lang="en-US" dirty="0"/>
          </a:p>
          <a:p>
            <a:pPr lvl="1"/>
            <a:r>
              <a:rPr lang="en-US" dirty="0" smtClean="0"/>
              <a:t>Delete or rename the old image files</a:t>
            </a:r>
          </a:p>
          <a:p>
            <a:r>
              <a:rPr lang="en-US" dirty="0" smtClean="0"/>
              <a:t>Use your own images, or download some free ones</a:t>
            </a:r>
          </a:p>
          <a:p>
            <a:pPr lvl="1"/>
            <a:r>
              <a:rPr lang="en-US" dirty="0" smtClean="0">
                <a:hlinkClick r:id="rId2"/>
              </a:rPr>
              <a:t>Unsplash.com</a:t>
            </a:r>
            <a:r>
              <a:rPr lang="en-US" dirty="0" smtClean="0"/>
              <a:t> has some great free images</a:t>
            </a:r>
          </a:p>
          <a:p>
            <a:pPr lvl="1"/>
            <a:r>
              <a:rPr lang="en-US" dirty="0" smtClean="0"/>
              <a:t>Don’t forget to put them in the images directory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index.html in your browser</a:t>
            </a:r>
          </a:p>
          <a:p>
            <a:pPr lvl="1"/>
            <a:r>
              <a:rPr lang="en-US" dirty="0" smtClean="0"/>
              <a:t>Just double-click on the index.html file name to open it</a:t>
            </a:r>
          </a:p>
          <a:p>
            <a:pPr lvl="1"/>
            <a:r>
              <a:rPr lang="en-US" dirty="0" smtClean="0"/>
              <a:t>Chrome is an excellent browser</a:t>
            </a:r>
          </a:p>
          <a:p>
            <a:r>
              <a:rPr lang="en-US" dirty="0" smtClean="0"/>
              <a:t>Test all the links that go to the different sections</a:t>
            </a:r>
          </a:p>
          <a:p>
            <a:pPr lvl="1"/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What I do</a:t>
            </a:r>
          </a:p>
          <a:p>
            <a:pPr lvl="1"/>
            <a:r>
              <a:rPr lang="en-US" dirty="0" smtClean="0"/>
              <a:t>Who I am</a:t>
            </a:r>
          </a:p>
          <a:p>
            <a:pPr lvl="1"/>
            <a:r>
              <a:rPr lang="en-US" dirty="0" smtClean="0"/>
              <a:t>Contact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your website to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site is now on your C: drive, so only you can see it</a:t>
            </a:r>
          </a:p>
          <a:p>
            <a:r>
              <a:rPr lang="en-US" dirty="0" smtClean="0"/>
              <a:t>To publish it on the internet, you must transfer it to a web server</a:t>
            </a:r>
          </a:p>
          <a:p>
            <a:r>
              <a:rPr lang="en-US" dirty="0" smtClean="0"/>
              <a:t>One easy way is to use GitHub pages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instructions at </a:t>
            </a:r>
            <a:r>
              <a:rPr lang="en-US" dirty="0">
                <a:hlinkClick r:id="rId2"/>
              </a:rPr>
              <a:t>https://pages.github.com/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attending our </a:t>
            </a:r>
            <a:r>
              <a:rPr lang="en-US" dirty="0" err="1" smtClean="0"/>
              <a:t>aFIT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FB29-85E9-405C-A764-6FAEAEB3DC1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Why Tech?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C7D5-570A-46C5-8E1C-2235930EB94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6399" y="2967335"/>
            <a:ext cx="6239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Have fun coding!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1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372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Office Theme</vt:lpstr>
      <vt:lpstr>Web Developer Basics</vt:lpstr>
      <vt:lpstr>HTML, CSS and JavaScript</vt:lpstr>
      <vt:lpstr>Let’s make a web page</vt:lpstr>
      <vt:lpstr>Change up the images</vt:lpstr>
      <vt:lpstr>Test your site</vt:lpstr>
      <vt:lpstr>Upload your website to a server</vt:lpstr>
      <vt:lpstr>Thanks for attending our aFIT workshop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Judy</cp:lastModifiedBy>
  <cp:revision>13</cp:revision>
  <dcterms:created xsi:type="dcterms:W3CDTF">2018-02-28T19:56:15Z</dcterms:created>
  <dcterms:modified xsi:type="dcterms:W3CDTF">2018-03-28T04:49:52Z</dcterms:modified>
</cp:coreProperties>
</file>