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-133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7804C-36D0-476E-8802-69215E5EE733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DF564-3525-4EB3-8723-184A0B035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0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F0F11"/>
                </a:solidFill>
                <a:effectLst/>
                <a:highlight>
                  <a:srgbClr val="F8FAFC"/>
                </a:highlight>
                <a:latin typeface="Nunito" pitchFamily="2" charset="0"/>
              </a:rPr>
              <a:t>what is the layout of the screenshot of web page? e.g. the header, navigation bar, the reference section, main content?</a:t>
            </a:r>
          </a:p>
          <a:p>
            <a:endParaRPr lang="en-US" altLang="zh-CN" b="0" i="0" dirty="0">
              <a:solidFill>
                <a:srgbClr val="0F0F11"/>
              </a:solidFill>
              <a:effectLst/>
              <a:highlight>
                <a:srgbClr val="F8FAFC"/>
              </a:highlight>
              <a:latin typeface="Nunito" pitchFamily="2" charset="0"/>
            </a:endParaRPr>
          </a:p>
          <a:p>
            <a:pPr algn="l"/>
            <a:r>
              <a:rPr lang="en-US" altLang="zh-CN" b="0" i="0" dirty="0">
                <a:solidFill>
                  <a:srgbClr val="0F0F11"/>
                </a:solidFill>
                <a:effectLst/>
                <a:highlight>
                  <a:srgbClr val="CBD5E1"/>
                </a:highlight>
                <a:latin typeface="Nunito" pitchFamily="2" charset="0"/>
              </a:rPr>
              <a:t>The screenshot shows a web page that appears to be a YouTube video page. Here's a breakdown of the layout elements:</a:t>
            </a: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0F0F11"/>
                </a:solidFill>
                <a:effectLst/>
                <a:highlight>
                  <a:srgbClr val="CBD5E1"/>
                </a:highlight>
                <a:latin typeface="Nunito" pitchFamily="2" charset="0"/>
              </a:rPr>
              <a:t>Header</a:t>
            </a:r>
            <a:r>
              <a:rPr lang="en-US" altLang="zh-CN" b="0" i="0" dirty="0">
                <a:solidFill>
                  <a:srgbClr val="0F0F11"/>
                </a:solidFill>
                <a:effectLst/>
                <a:highlight>
                  <a:srgbClr val="CBD5E1"/>
                </a:highlight>
                <a:latin typeface="Nunito" pitchFamily="2" charset="0"/>
              </a:rPr>
              <a:t>: At the top of the page, there's a header with the YouTube logo on the left, a search bar in the middle, and a sign-in button on the right.</a:t>
            </a: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0F0F11"/>
                </a:solidFill>
                <a:effectLst/>
                <a:highlight>
                  <a:srgbClr val="CBD5E1"/>
                </a:highlight>
                <a:latin typeface="Nunito" pitchFamily="2" charset="0"/>
              </a:rPr>
              <a:t>Navigation Bar</a:t>
            </a:r>
            <a:r>
              <a:rPr lang="en-US" altLang="zh-CN" b="0" i="0" dirty="0">
                <a:solidFill>
                  <a:srgbClr val="0F0F11"/>
                </a:solidFill>
                <a:effectLst/>
                <a:highlight>
                  <a:srgbClr val="CBD5E1"/>
                </a:highlight>
                <a:latin typeface="Nunito" pitchFamily="2" charset="0"/>
              </a:rPr>
              <a:t>: Below the header, there's a navigation bar with options such as "Home," "Explore," "Inbox," and "Library."</a:t>
            </a: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0F0F11"/>
                </a:solidFill>
                <a:effectLst/>
                <a:highlight>
                  <a:srgbClr val="CBD5E1"/>
                </a:highlight>
                <a:latin typeface="Nunito" pitchFamily="2" charset="0"/>
              </a:rPr>
              <a:t>Reference Section</a:t>
            </a:r>
            <a:r>
              <a:rPr lang="en-US" altLang="zh-CN" b="0" i="0" dirty="0">
                <a:solidFill>
                  <a:srgbClr val="0F0F11"/>
                </a:solidFill>
                <a:effectLst/>
                <a:highlight>
                  <a:srgbClr val="CBD5E1"/>
                </a:highlight>
                <a:latin typeface="Nunito" pitchFamily="2" charset="0"/>
              </a:rPr>
              <a:t>: The left side of the page has a sidebar that could be considered a reference section. It appears to contain a list of videos or channels, which could be related to the content of the video being watched or the user's subscriptions.</a:t>
            </a: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0F0F11"/>
                </a:solidFill>
                <a:effectLst/>
                <a:highlight>
                  <a:srgbClr val="CBD5E1"/>
                </a:highlight>
                <a:latin typeface="Nunito" pitchFamily="2" charset="0"/>
              </a:rPr>
              <a:t>Main Content</a:t>
            </a:r>
            <a:r>
              <a:rPr lang="en-US" altLang="zh-CN" b="0" i="0" dirty="0">
                <a:solidFill>
                  <a:srgbClr val="0F0F11"/>
                </a:solidFill>
                <a:effectLst/>
                <a:highlight>
                  <a:srgbClr val="CBD5E1"/>
                </a:highlight>
                <a:latin typeface="Nunito" pitchFamily="2" charset="0"/>
              </a:rPr>
              <a:t>: The main content of the page is the video player, which is displaying a scene from the TV show "Friends." The title of the video, "Charlie and Joey Have Nothing in Common | Friends," is displayed above the video player, along with the number of views, the date it was published, and the channel name. There are also various video controls and a progress bar below the video player.</a:t>
            </a: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0F0F11"/>
                </a:solidFill>
                <a:effectLst/>
                <a:highlight>
                  <a:srgbClr val="CBD5E1"/>
                </a:highlight>
                <a:latin typeface="Nunito" pitchFamily="2" charset="0"/>
              </a:rPr>
              <a:t>Video Description</a:t>
            </a:r>
            <a:r>
              <a:rPr lang="en-US" altLang="zh-CN" b="0" i="0" dirty="0">
                <a:solidFill>
                  <a:srgbClr val="0F0F11"/>
                </a:solidFill>
                <a:effectLst/>
                <a:highlight>
                  <a:srgbClr val="CBD5E1"/>
                </a:highlight>
                <a:latin typeface="Nunito" pitchFamily="2" charset="0"/>
              </a:rPr>
              <a:t>: Below the video player, there's a description of the video, which is partially visible and seems to provide context or commentary about the scene being shown.</a:t>
            </a:r>
          </a:p>
          <a:p>
            <a:pPr algn="l">
              <a:buFont typeface="+mj-lt"/>
              <a:buAutoNum type="arabicPeriod"/>
            </a:pPr>
            <a:r>
              <a:rPr lang="en-US" altLang="zh-CN" b="1" i="0">
                <a:solidFill>
                  <a:srgbClr val="0F0F11"/>
                </a:solidFill>
                <a:effectLst/>
                <a:highlight>
                  <a:srgbClr val="CBD5E1"/>
                </a:highlight>
                <a:latin typeface="Nunito" pitchFamily="2" charset="0"/>
              </a:rPr>
              <a:t>Related Videos</a:t>
            </a:r>
            <a:r>
              <a:rPr lang="en-US" altLang="zh-CN" b="0" i="0">
                <a:solidFill>
                  <a:srgbClr val="0F0F11"/>
                </a:solidFill>
                <a:effectLst/>
                <a:highlight>
                  <a:srgbClr val="CBD5E1"/>
                </a:highlight>
                <a:latin typeface="Nunito" pitchFamily="2" charset="0"/>
              </a:rPr>
              <a:t>: Below the video description, there are several other video thumbnails that are likely related to the content being watched, offering suggestions for further viewing.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DF564-3525-4EB3-8723-184A0B0352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3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8A05A-FB2A-9580-0E14-CA54EB135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D1B1B5-F742-8299-C0D7-06A8357A4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489A4-64B7-AC03-2C45-B0E08E5E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91D0-6AB6-4CA0-843F-44C08DA01C7E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9EE19-13EC-190F-8CF9-820FC68F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F7EED-23F9-C80C-4BE7-4906E681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0945-1EDC-4023-9E1D-422197C1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85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EB7DE-E231-BCDC-3C80-E955D41F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F3EB67-33AD-17A3-259A-BA50C7765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FD9B3-0B87-6199-64C2-23C1EA71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91D0-6AB6-4CA0-843F-44C08DA01C7E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58F33-BC67-0A27-86A8-1CF563C9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5C058-CFB9-19B4-924D-37C8FE7F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0945-1EDC-4023-9E1D-422197C1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6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3B0875-108F-71EE-3935-43E909828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CDEAAE-F062-1C69-891B-E201028D0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9158F-4370-0397-7AF2-78FA44DC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91D0-6AB6-4CA0-843F-44C08DA01C7E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B8D6A-8D43-F4D8-50DF-392F00AF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4E005-E8A9-C38B-8A00-DCBA1EED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0945-1EDC-4023-9E1D-422197C1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33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2EAA4-77A8-F2E0-A1E6-3FDC5474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AA940-E035-CAFA-370C-3B3D089D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878AD-8050-7071-A3B7-E049921D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91D0-6AB6-4CA0-843F-44C08DA01C7E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FE047-2614-326A-FBE1-4DBFEA20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8344F-1A36-C9EC-4578-1C83551F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0945-1EDC-4023-9E1D-422197C1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7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1E1D4-544C-7311-FD74-4CCC97A7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5498F-F13E-96B4-FF3D-82A7FF1E2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FC4C7-E3B2-0213-33A5-1CEF6177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91D0-6AB6-4CA0-843F-44C08DA01C7E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125B2-107F-36E5-984C-E69F5E13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7CCB4-1749-A7EA-DA0E-A536C568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0945-1EDC-4023-9E1D-422197C1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37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EF545-E1B2-2440-5C6B-6121DE05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1D638-1999-8B11-55D3-FCB88ADB6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7563B-B387-C308-1174-197FD63BB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20997-C809-9979-E5C5-898B5594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91D0-6AB6-4CA0-843F-44C08DA01C7E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1BF979-AF2A-DD4B-A865-8B5764EF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EACC6-C1C3-5191-F725-391D8CE9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0945-1EDC-4023-9E1D-422197C1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1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D71BE-22D5-258F-EC64-874ABAB69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E5B500-92BE-D3C7-DAF3-D330D3EBC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26C47D-14BC-46B2-27F5-FE75A58BC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AA584D-7BF3-8C8D-5A4E-0DE8AB278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86A65F-D953-58C6-DC1E-418E33385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889FB9-B3F7-A218-98E4-DF68204A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91D0-6AB6-4CA0-843F-44C08DA01C7E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F1CA95-B12D-BBEE-4A92-F1052C57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16088A-1612-FBF6-746F-42CFDEE7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0945-1EDC-4023-9E1D-422197C1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0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AED4C-4FEC-2A59-0611-47BA19B5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998BC9-6EF9-03AD-C60E-C147A22E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91D0-6AB6-4CA0-843F-44C08DA01C7E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E49C9B-C0A0-6566-DA52-FF904515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67135A-1CBC-0FC8-C951-F7DB6BF5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0945-1EDC-4023-9E1D-422197C1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4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B2AE85-57BB-3BBB-2E12-817D4D70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91D0-6AB6-4CA0-843F-44C08DA01C7E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10BB38-B931-0189-C84D-A7F1AA31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B9D177-64E8-1F77-06CE-A4AEFB20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0945-1EDC-4023-9E1D-422197C1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1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09CCC-2BE2-AA3D-D23B-86A1D3EB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4F3FB-4F3F-2240-07E6-01BAA8FF1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9B2CDC-816E-D1C3-C4A8-E1498FC19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D26539-A3EE-F800-CEAF-2CD453C7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91D0-6AB6-4CA0-843F-44C08DA01C7E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552F4B-9A68-AFFA-CD78-FC05C6B8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20C51-73DC-32E9-841B-7B454BE3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0945-1EDC-4023-9E1D-422197C1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0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F90F6-47A2-CE32-4294-ECB425A0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2AD824-CAE7-6698-793C-256F99AB2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10C5D8-D455-E2B9-A9BF-B54D3F0F0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F7991A-9658-6338-1BE2-F7FD07B3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91D0-6AB6-4CA0-843F-44C08DA01C7E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F7032A-5418-26C3-9EC1-5852C54B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6231E2-8100-1BE5-A0C9-B905504B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0945-1EDC-4023-9E1D-422197C1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48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17D8F1-ACE5-3981-68E5-A6F8C514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EFC3E-9285-2FDC-FBA1-8FF0EB081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13001-E368-D0D7-2F7F-28574061C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391D0-6AB6-4CA0-843F-44C08DA01C7E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C5924-9C89-60EC-8B18-5CBC8973B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04ECCD-5CAB-DAF9-FF87-4787D24D0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0945-1EDC-4023-9E1D-422197C1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4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39F05A-A95B-B18A-76E2-352DC9E20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86" y="333808"/>
            <a:ext cx="12192000" cy="64005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2752DD-5F78-24F7-FB10-584287916A8B}"/>
              </a:ext>
            </a:extLst>
          </p:cNvPr>
          <p:cNvSpPr/>
          <p:nvPr/>
        </p:nvSpPr>
        <p:spPr>
          <a:xfrm>
            <a:off x="527901" y="320512"/>
            <a:ext cx="11594969" cy="395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7FAF63-080E-C76A-95A8-EE758FB7CB1A}"/>
              </a:ext>
            </a:extLst>
          </p:cNvPr>
          <p:cNvSpPr txBox="1"/>
          <p:nvPr/>
        </p:nvSpPr>
        <p:spPr>
          <a:xfrm>
            <a:off x="1514573" y="333808"/>
            <a:ext cx="129875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Header bar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742A19-E63F-9F06-0A89-65580555494B}"/>
              </a:ext>
            </a:extLst>
          </p:cNvPr>
          <p:cNvSpPr/>
          <p:nvPr/>
        </p:nvSpPr>
        <p:spPr>
          <a:xfrm>
            <a:off x="0" y="235670"/>
            <a:ext cx="458771" cy="39875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DE037A-E1DD-4D57-6B48-127F587730E4}"/>
              </a:ext>
            </a:extLst>
          </p:cNvPr>
          <p:cNvSpPr txBox="1"/>
          <p:nvPr/>
        </p:nvSpPr>
        <p:spPr>
          <a:xfrm>
            <a:off x="-2894" y="942681"/>
            <a:ext cx="461665" cy="1451728"/>
          </a:xfrm>
          <a:prstGeom prst="rect">
            <a:avLst/>
          </a:prstGeom>
          <a:solidFill>
            <a:srgbClr val="FFFF00"/>
          </a:solidFill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Navigator bar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92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Nunito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yao.donghong@outlook.com</dc:creator>
  <cp:lastModifiedBy>yao.donghong@outlook.com</cp:lastModifiedBy>
  <cp:revision>1</cp:revision>
  <dcterms:created xsi:type="dcterms:W3CDTF">2024-07-03T10:40:56Z</dcterms:created>
  <dcterms:modified xsi:type="dcterms:W3CDTF">2024-07-03T10:41:08Z</dcterms:modified>
</cp:coreProperties>
</file>