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56"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7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3" descr="white rectangle.png"/>
          <p:cNvPicPr>
            <a:picLocks noChangeAspect="1"/>
          </p:cNvPicPr>
          <p:nvPr userDrawn="1"/>
        </p:nvPicPr>
        <p:blipFill>
          <a:blip r:embed="rId2"/>
          <a:srcRect b="10452"/>
          <a:stretch>
            <a:fillRect/>
          </a:stretch>
        </p:blipFill>
        <p:spPr bwMode="auto">
          <a:xfrm>
            <a:off x="0" y="1300163"/>
            <a:ext cx="9144000" cy="5557837"/>
          </a:xfrm>
          <a:prstGeom prst="rect">
            <a:avLst/>
          </a:prstGeom>
          <a:noFill/>
          <a:ln w="9525">
            <a:noFill/>
            <a:miter lim="800000"/>
            <a:headEnd/>
            <a:tailEnd/>
          </a:ln>
        </p:spPr>
      </p:pic>
      <p:sp>
        <p:nvSpPr>
          <p:cNvPr id="8" name="Content Placeholder 2"/>
          <p:cNvSpPr>
            <a:spLocks noGrp="1"/>
          </p:cNvSpPr>
          <p:nvPr>
            <p:ph idx="1"/>
          </p:nvPr>
        </p:nvSpPr>
        <p:spPr>
          <a:xfrm>
            <a:off x="457200" y="1600200"/>
            <a:ext cx="8229600" cy="4525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62000" y="6858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lang="en-US" sz="4800" kern="1200" spc="-15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ile:///C:\Users\Dhruv\Desktop\IMSEC\SmartCity\SmartCity.exe" TargetMode="External"/><Relationship Id="rId2" Type="http://schemas.openxmlformats.org/officeDocument/2006/relationships/hyperlink" Target="file:///C:\Users\Dhruv\Desktop\IMSEC\City\City.ex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US" altLang="en-US" sz="2000" b="1" dirty="0">
                <a:latin typeface="Arial" charset="0"/>
              </a:rPr>
              <a:t>GIS Based Smart City 3D Using Geodata Management And Creation Of Semantic Query </a:t>
            </a:r>
            <a:r>
              <a:rPr lang="en-US" altLang="en-US" sz="2000" b="1" dirty="0" smtClean="0">
                <a:latin typeface="Arial" charset="0"/>
              </a:rPr>
              <a:t>Environment</a:t>
            </a:r>
            <a:br>
              <a:rPr lang="en-US" altLang="en-US" sz="2000" b="1" dirty="0" smtClean="0">
                <a:latin typeface="Arial" charset="0"/>
              </a:rPr>
            </a:br>
            <a:r>
              <a:rPr lang="en-US" altLang="en-US" sz="2000" b="1" dirty="0" smtClean="0">
                <a:latin typeface="Arial" charset="0"/>
              </a:rPr>
              <a:t>Team Guide: Mr. </a:t>
            </a:r>
            <a:r>
              <a:rPr lang="en-US" altLang="en-US" sz="2000" b="1" dirty="0" err="1" smtClean="0">
                <a:latin typeface="Arial" charset="0"/>
              </a:rPr>
              <a:t>Vaibhav</a:t>
            </a:r>
            <a:r>
              <a:rPr lang="en-US" altLang="en-US" sz="2000" b="1" dirty="0" smtClean="0">
                <a:latin typeface="Arial" charset="0"/>
              </a:rPr>
              <a:t> Kumar, </a:t>
            </a:r>
            <a:r>
              <a:rPr lang="en-US" altLang="en-US" sz="2000" b="1" dirty="0" smtClean="0">
                <a:latin typeface="Arial" charset="0"/>
              </a:rPr>
              <a:t>IMS Engineering College</a:t>
            </a:r>
            <a:br>
              <a:rPr lang="en-US" altLang="en-US" sz="2000" b="1" dirty="0" smtClean="0">
                <a:latin typeface="Arial" charset="0"/>
              </a:rPr>
            </a:br>
            <a:r>
              <a:rPr lang="en-US" altLang="en-US" sz="2000" b="1" dirty="0" smtClean="0">
                <a:latin typeface="Arial" charset="0"/>
              </a:rPr>
              <a:t>UNISYS Guide : Mr. </a:t>
            </a:r>
            <a:r>
              <a:rPr lang="en-US" altLang="en-US" sz="2000" b="1" dirty="0" err="1" smtClean="0">
                <a:latin typeface="Arial" charset="0"/>
              </a:rPr>
              <a:t>Siddharth</a:t>
            </a:r>
            <a:r>
              <a:rPr lang="en-US" altLang="en-US" sz="2000" b="1" dirty="0" smtClean="0">
                <a:latin typeface="Arial" charset="0"/>
              </a:rPr>
              <a:t> Dash</a:t>
            </a:r>
            <a:endParaRPr lang="en-US" sz="2000" b="1" dirty="0"/>
          </a:p>
        </p:txBody>
      </p:sp>
      <p:sp>
        <p:nvSpPr>
          <p:cNvPr id="3" name="Subtitle 2"/>
          <p:cNvSpPr>
            <a:spLocks noGrp="1"/>
          </p:cNvSpPr>
          <p:nvPr>
            <p:ph type="subTitle" idx="1"/>
          </p:nvPr>
        </p:nvSpPr>
        <p:spPr>
          <a:xfrm>
            <a:off x="381000" y="1470025"/>
            <a:ext cx="8534400" cy="5562600"/>
          </a:xfrm>
        </p:spPr>
        <p:txBody>
          <a:bodyPr>
            <a:normAutofit/>
          </a:bodyPr>
          <a:lstStyle/>
          <a:p>
            <a:pPr algn="just"/>
            <a:r>
              <a:rPr lang="en-US" sz="1800" dirty="0" smtClean="0"/>
              <a:t>The basic realm of scarcity that has been cordoned off since years, even after the creation of metro cities is </a:t>
            </a:r>
            <a:r>
              <a:rPr lang="en-US" sz="1800" b="1" dirty="0" smtClean="0"/>
              <a:t>“Energy Efficiency”</a:t>
            </a:r>
            <a:r>
              <a:rPr lang="en-US" sz="1800" dirty="0" smtClean="0"/>
              <a:t>.</a:t>
            </a:r>
          </a:p>
          <a:p>
            <a:pPr algn="just"/>
            <a:r>
              <a:rPr lang="en-US" sz="1800" dirty="0" smtClean="0"/>
              <a:t>The continuous unplanned city development tends to forbid it of its true energy potential. So, lets address the elephant in the room, face and solve the energy efficiency problem and create a better and most optimal city that follows the basic amenities of sustainable development. </a:t>
            </a:r>
            <a:endParaRPr lang="en-US" sz="1800" dirty="0" smtClean="0"/>
          </a:p>
          <a:p>
            <a:pPr algn="just"/>
            <a:r>
              <a:rPr lang="en-US" sz="1800" dirty="0"/>
              <a:t> </a:t>
            </a:r>
            <a:r>
              <a:rPr lang="en-US" sz="1800" dirty="0" smtClean="0"/>
              <a:t>                                                 </a:t>
            </a:r>
            <a:r>
              <a:rPr lang="en-US" sz="1800" dirty="0" smtClean="0">
                <a:hlinkClick r:id="rId2" action="ppaction://program"/>
              </a:rPr>
              <a:t>Smart City Projection</a:t>
            </a:r>
            <a:endParaRPr lang="en-US" sz="1800" dirty="0" smtClean="0"/>
          </a:p>
          <a:p>
            <a:pPr algn="just"/>
            <a:r>
              <a:rPr lang="en-US" sz="1800" dirty="0" smtClean="0"/>
              <a:t>By the word </a:t>
            </a:r>
            <a:r>
              <a:rPr lang="en-US" sz="1800" b="1" dirty="0" smtClean="0"/>
              <a:t>“Sustainable” </a:t>
            </a:r>
            <a:r>
              <a:rPr lang="en-US" sz="1800" dirty="0" smtClean="0"/>
              <a:t>we tend to create a clear depiction of the </a:t>
            </a:r>
            <a:r>
              <a:rPr lang="en-US" sz="1800" b="1" dirty="0" smtClean="0"/>
              <a:t>“meeting-future-needs”</a:t>
            </a:r>
            <a:r>
              <a:rPr lang="en-US" sz="1800" dirty="0" smtClean="0"/>
              <a:t> concept and thus takes us to harnessing renewable energy. </a:t>
            </a:r>
          </a:p>
          <a:p>
            <a:pPr algn="just"/>
            <a:r>
              <a:rPr lang="en-US" sz="1800" dirty="0" smtClean="0"/>
              <a:t>Our product aims at maneuvering the digitized footprint of the Area of Interest along with the photos. This helps the project run its machine learning algorithm and query the semantic level for greater details. The product also aims towards the findings of Solar Potential of the Area of Interest </a:t>
            </a:r>
            <a:r>
              <a:rPr lang="en-US" sz="1800" dirty="0" smtClean="0"/>
              <a:t>considering </a:t>
            </a:r>
            <a:r>
              <a:rPr lang="en-US" sz="1800" dirty="0" smtClean="0"/>
              <a:t>the topological impacts and Solar Variations</a:t>
            </a:r>
            <a:r>
              <a:rPr lang="en-US" sz="1800" dirty="0" smtClean="0"/>
              <a:t>.</a:t>
            </a:r>
          </a:p>
          <a:p>
            <a:pPr algn="just"/>
            <a:endParaRPr lang="en-US" sz="1800" dirty="0"/>
          </a:p>
          <a:p>
            <a:pPr algn="just"/>
            <a:r>
              <a:rPr lang="en-US" sz="1800" dirty="0" smtClean="0"/>
              <a:t>                                                         </a:t>
            </a:r>
            <a:r>
              <a:rPr lang="en-US" sz="1800" dirty="0" smtClean="0">
                <a:hlinkClick r:id="rId3" action="ppaction://program"/>
              </a:rPr>
              <a:t>Slum </a:t>
            </a:r>
            <a:r>
              <a:rPr lang="en-US" sz="1800" dirty="0" smtClean="0">
                <a:hlinkClick r:id="rId3" action="ppaction://program"/>
              </a:rPr>
              <a:t>R</a:t>
            </a:r>
            <a:r>
              <a:rPr lang="en-US" sz="1800" dirty="0" smtClean="0">
                <a:hlinkClick r:id="rId3" action="ppaction://program"/>
              </a:rPr>
              <a:t>enewable</a:t>
            </a:r>
            <a:endParaRPr lang="en-US" sz="1800" dirty="0" smtClean="0"/>
          </a:p>
          <a:p>
            <a:pPr algn="just"/>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F746F6E-0C91-485C-9A9F-08E7D334B9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Purple graphical design template</Template>
  <TotalTime>20</TotalTime>
  <Words>182</Words>
  <Application>Microsoft Office PowerPoint</Application>
  <PresentationFormat>On-screen Show (4:3)</PresentationFormat>
  <Paragraphs>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GIS Based Smart City 3D Using Geodata Management And Creation Of Semantic Query Environment Team Guide: Mr. Vaibhav Kumar, IMS Engineering College UNISYS Guide : Mr. Siddharth Dash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Based Smart City 3D Using Geodata Management And Creation Of Semantic Query Environment</dc:title>
  <dc:creator>Poorvak Kapoor</dc:creator>
  <cp:keywords/>
  <cp:lastModifiedBy>Dhruv</cp:lastModifiedBy>
  <cp:revision>7</cp:revision>
  <dcterms:created xsi:type="dcterms:W3CDTF">2015-02-18T14:09:14Z</dcterms:created>
  <dcterms:modified xsi:type="dcterms:W3CDTF">2015-02-20T06:14:59Z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TC102867709990</vt:lpwstr>
  </property>
</Properties>
</file>