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3"/>
    <p:sldId id="320" r:id="rId4"/>
    <p:sldId id="257" r:id="rId5"/>
    <p:sldId id="314" r:id="rId6"/>
    <p:sldId id="336" r:id="rId7"/>
    <p:sldId id="317" r:id="rId8"/>
    <p:sldId id="338" r:id="rId9"/>
    <p:sldId id="337" r:id="rId10"/>
    <p:sldId id="297" r:id="rId11"/>
    <p:sldId id="322" r:id="rId12"/>
    <p:sldId id="323" r:id="rId13"/>
    <p:sldId id="340" r:id="rId14"/>
    <p:sldId id="342" r:id="rId15"/>
    <p:sldId id="343" r:id="rId16"/>
    <p:sldId id="344" r:id="rId17"/>
    <p:sldId id="345" r:id="rId18"/>
    <p:sldId id="299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276" r:id="rId27"/>
    <p:sldId id="324" r:id="rId2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ee44f85-8dfb-425b-89fa-690efaf7be49}">
          <p14:sldIdLst>
            <p14:sldId id="256"/>
            <p14:sldId id="320"/>
            <p14:sldId id="257"/>
            <p14:sldId id="314"/>
            <p14:sldId id="336"/>
            <p14:sldId id="317"/>
            <p14:sldId id="338"/>
            <p14:sldId id="337"/>
            <p14:sldId id="297"/>
            <p14:sldId id="322"/>
            <p14:sldId id="323"/>
            <p14:sldId id="340"/>
            <p14:sldId id="342"/>
            <p14:sldId id="343"/>
            <p14:sldId id="344"/>
            <p14:sldId id="345"/>
            <p14:sldId id="299"/>
            <p14:sldId id="355"/>
            <p14:sldId id="356"/>
            <p14:sldId id="357"/>
            <p14:sldId id="358"/>
            <p14:sldId id="359"/>
            <p14:sldId id="360"/>
            <p14:sldId id="276"/>
            <p14:sldId id="324"/>
            <p14:sldId id="3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blog.csdn.net/u013101864/article/details/51500136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Android</a:t>
            </a:r>
            <a:r>
              <a:rPr lang="zh-CN" altLang="zh-CN"/>
              <a:t>动画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br>
              <a:rPr lang="zh-CN" altLang="en-US"/>
            </a:br>
            <a:br>
              <a:rPr lang="zh-CN" altLang="en-US"/>
            </a:br>
            <a:r>
              <a:rPr lang="zh-CN" altLang="en-US"/>
              <a:t>培训人：唐龙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初步使用 ValueAnimator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1080"/>
          </a:xfrm>
        </p:spPr>
        <p:txBody>
          <a:bodyPr>
            <a:normAutofit fontScale="90000"/>
          </a:bodyPr>
          <a:p>
            <a:r>
              <a:rPr lang="zh-CN" altLang="en-US"/>
              <a:t>ValueAnimator animator = ValueAnimator.ofInt(0,400);</a:t>
            </a:r>
            <a:endParaRPr lang="zh-CN" altLang="en-US"/>
          </a:p>
          <a:p>
            <a:r>
              <a:rPr lang="zh-CN" altLang="en-US"/>
              <a:t>animator.setDuration(1000);</a:t>
            </a:r>
            <a:endParaRPr lang="zh-CN" altLang="en-US"/>
          </a:p>
          <a:p>
            <a:r>
              <a:rPr lang="zh-CN" altLang="en-US"/>
              <a:t>animator.addUpdateListener(new ValueAnimator.AnimatorUpdateListener() {</a:t>
            </a:r>
            <a:endParaRPr lang="zh-CN" altLang="en-US"/>
          </a:p>
          <a:p>
            <a:r>
              <a:rPr lang="zh-CN" altLang="en-US"/>
              <a:t>@Override</a:t>
            </a:r>
            <a:endParaRPr lang="zh-CN" altLang="en-US"/>
          </a:p>
          <a:p>
            <a:r>
              <a:rPr lang="zh-CN" altLang="en-US"/>
              <a:t>public void onAnimationUpdate(ValueAnimator animation) {</a:t>
            </a:r>
            <a:endParaRPr lang="zh-CN" altLang="en-US"/>
          </a:p>
          <a:p>
            <a:r>
              <a:rPr lang="zh-CN" altLang="en-US"/>
              <a:t>int curValue = (int)animation.getAnimatedValue();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});</a:t>
            </a:r>
            <a:endParaRPr lang="zh-CN" altLang="en-US"/>
          </a:p>
          <a:p>
            <a:r>
              <a:rPr lang="zh-CN" altLang="en-US"/>
              <a:t>animator.start();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高级使用</a:t>
            </a:r>
            <a:r>
              <a:rPr lang="zh-CN" altLang="en-US">
                <a:sym typeface="+mn-ea"/>
              </a:rPr>
              <a:t>ValueAnimator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animator.setEvaluator(new IntEvaluator());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animator.setInterpolator(new BounceInterpolator());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初步使用</a:t>
            </a:r>
            <a:r>
              <a:rPr lang="en-US" altLang="zh-CN"/>
              <a:t>ObjectAnimator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ValueAnimator</a:t>
            </a:r>
            <a:r>
              <a:rPr lang="zh-CN" altLang="en-US"/>
              <a:t>的缺陷：只对动画数值计算，不包括操作</a:t>
            </a:r>
            <a:r>
              <a:rPr lang="en-US" altLang="zh-CN"/>
              <a:t>view</a:t>
            </a:r>
            <a:endParaRPr lang="en-US" altLang="zh-CN"/>
          </a:p>
          <a:p>
            <a:r>
              <a:rPr lang="en-US" altLang="zh-CN"/>
              <a:t>ObjectAnimator</a:t>
            </a:r>
            <a:r>
              <a:rPr lang="zh-CN" altLang="en-US"/>
              <a:t>是继承</a:t>
            </a:r>
            <a:r>
              <a:rPr lang="en-US" altLang="zh-CN"/>
              <a:t>ValueAnimator</a:t>
            </a:r>
            <a:r>
              <a:rPr lang="zh-CN" altLang="en-US"/>
              <a:t>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ObjectAnimator ofFloat(Object target, String propertyName, float... values)</a:t>
            </a:r>
            <a:endParaRPr lang="zh-CN" altLang="en-US"/>
          </a:p>
          <a:p>
            <a:r>
              <a:rPr lang="en-US" altLang="zh-CN"/>
              <a:t>target</a:t>
            </a:r>
            <a:r>
              <a:rPr lang="zh-CN" altLang="en-US"/>
              <a:t>是</a:t>
            </a:r>
            <a:r>
              <a:rPr lang="en-US" altLang="zh-CN"/>
              <a:t>view</a:t>
            </a:r>
            <a:endParaRPr lang="en-US" altLang="zh-CN"/>
          </a:p>
          <a:p>
            <a:r>
              <a:rPr lang="zh-CN" altLang="en-US">
                <a:sym typeface="+mn-ea"/>
              </a:rPr>
              <a:t>propertyName是该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的属性（看是否有</a:t>
            </a:r>
            <a:r>
              <a:rPr lang="en-US" altLang="zh-CN">
                <a:sym typeface="+mn-ea"/>
              </a:rPr>
              <a:t>set</a:t>
            </a:r>
            <a:r>
              <a:rPr lang="zh-CN" altLang="en-US">
                <a:sym typeface="+mn-ea"/>
              </a:rPr>
              <a:t>方法）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values</a:t>
            </a:r>
            <a:r>
              <a:rPr lang="zh-CN" altLang="en-US">
                <a:sym typeface="+mn-ea"/>
              </a:rPr>
              <a:t>：是一个可变的参数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ObjectAnimator.ofFloat(tv,"rotation",0,180,0);</a:t>
            </a:r>
            <a:endParaRPr lang="zh-CN" altLang="en-US"/>
          </a:p>
          <a:p>
            <a:r>
              <a:rPr lang="zh-CN" altLang="en-US"/>
              <a:t>ObjectAnimator.ofFloat(tv,"rotationX",0,270,0);</a:t>
            </a:r>
            <a:endParaRPr lang="zh-CN" altLang="en-US"/>
          </a:p>
          <a:p>
            <a:r>
              <a:rPr lang="zh-CN" altLang="en-US"/>
              <a:t>ObjectAnimator.ofFloat(tv,"rotation</a:t>
            </a:r>
            <a:r>
              <a:rPr lang="en-US" altLang="zh-CN"/>
              <a:t>Y</a:t>
            </a:r>
            <a:r>
              <a:rPr lang="zh-CN" altLang="en-US"/>
              <a:t>",0,270,0);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ObjectAnimator.ofFloat(tv, "translationX", 0, 200, -200,0);</a:t>
            </a:r>
            <a:endParaRPr lang="zh-CN" altLang="en-US"/>
          </a:p>
          <a:p>
            <a:r>
              <a:rPr lang="zh-CN" altLang="en-US"/>
              <a:t>ObjectAnimator.ofFloat(tv, "translation</a:t>
            </a:r>
            <a:r>
              <a:rPr lang="en-US" altLang="zh-CN"/>
              <a:t>Y</a:t>
            </a:r>
            <a:r>
              <a:rPr lang="zh-CN" altLang="en-US"/>
              <a:t>", 0, 200, -200,0);</a:t>
            </a:r>
            <a:endParaRPr lang="zh-CN" altLang="en-US"/>
          </a:p>
          <a:p>
            <a:r>
              <a:rPr lang="zh-CN" altLang="en-US"/>
              <a:t>ObjectAnimator.ofFloat(tv, "scaleX", 0, 3, 1);</a:t>
            </a:r>
            <a:endParaRPr lang="zh-CN" altLang="en-US"/>
          </a:p>
          <a:p>
            <a:r>
              <a:rPr lang="zh-CN" altLang="en-US"/>
              <a:t>ObjectAnimator.ofFloat(tv, "scale</a:t>
            </a:r>
            <a:r>
              <a:rPr lang="en-US" altLang="zh-CN"/>
              <a:t>Y</a:t>
            </a:r>
            <a:r>
              <a:rPr lang="zh-CN" altLang="en-US"/>
              <a:t>", 0, 3, 1);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XML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&lt;?xml version="1.0" encoding="utf-8"?&gt;</a:t>
            </a:r>
            <a:endParaRPr lang="zh-CN" altLang="en-US"/>
          </a:p>
          <a:p>
            <a:r>
              <a:rPr lang="zh-CN" altLang="en-US"/>
              <a:t>&lt;objectAnimator xmlns:android="http://schemas.android.com/apk/res/android"</a:t>
            </a:r>
            <a:endParaRPr lang="zh-CN" altLang="en-US"/>
          </a:p>
          <a:p>
            <a:r>
              <a:rPr lang="zh-CN" altLang="en-US"/>
              <a:t>    android:propertyName="TranslationY"</a:t>
            </a:r>
            <a:endParaRPr lang="zh-CN" altLang="en-US"/>
          </a:p>
          <a:p>
            <a:r>
              <a:rPr lang="zh-CN" altLang="en-US"/>
              <a:t>    android:duration="2000"</a:t>
            </a:r>
            <a:endParaRPr lang="zh-CN" altLang="en-US"/>
          </a:p>
          <a:p>
            <a:r>
              <a:rPr lang="zh-CN" altLang="en-US"/>
              <a:t>    android:valueFrom="0.0"</a:t>
            </a:r>
            <a:endParaRPr lang="zh-CN" altLang="en-US"/>
          </a:p>
          <a:p>
            <a:r>
              <a:rPr lang="zh-CN" altLang="en-US"/>
              <a:t>    android:valueTo="400.0"</a:t>
            </a:r>
            <a:endParaRPr lang="zh-CN" altLang="en-US"/>
          </a:p>
          <a:p>
            <a:r>
              <a:rPr lang="zh-CN" altLang="en-US"/>
              <a:t>    android:interpolator="@android:anim/accelerate_interpolator"</a:t>
            </a:r>
            <a:endParaRPr lang="zh-CN" altLang="en-US"/>
          </a:p>
          <a:p>
            <a:r>
              <a:rPr lang="zh-CN" altLang="en-US"/>
              <a:t>    android:valueType="floatType"</a:t>
            </a:r>
            <a:endParaRPr lang="zh-CN" altLang="en-US"/>
          </a:p>
          <a:p>
            <a:r>
              <a:rPr lang="zh-CN" altLang="en-US"/>
              <a:t>    android:repeatCount="1"</a:t>
            </a:r>
            <a:endParaRPr lang="zh-CN" altLang="en-US"/>
          </a:p>
          <a:p>
            <a:r>
              <a:rPr lang="zh-CN" altLang="en-US"/>
              <a:t>    android:repeatMode="reverse"</a:t>
            </a:r>
            <a:endParaRPr lang="zh-CN" altLang="en-US"/>
          </a:p>
          <a:p>
            <a:r>
              <a:rPr lang="zh-CN" altLang="en-US"/>
              <a:t>    android:startOffset="2000"/&gt;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87730" y="6205855"/>
            <a:ext cx="7545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注意：属性动画的</a:t>
            </a:r>
            <a:r>
              <a:rPr lang="en-US" altLang="zh-CN"/>
              <a:t>xml</a:t>
            </a:r>
            <a:r>
              <a:rPr lang="zh-CN" altLang="en-US"/>
              <a:t>文件不放在</a:t>
            </a:r>
            <a:r>
              <a:rPr lang="en-US" altLang="zh-CN"/>
              <a:t>anim</a:t>
            </a:r>
            <a:r>
              <a:rPr lang="zh-CN" altLang="en-US"/>
              <a:t>文件夹下，而是同目录下的</a:t>
            </a:r>
            <a:r>
              <a:rPr lang="en-US" altLang="zh-CN"/>
              <a:t>animator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xml</a:t>
            </a:r>
            <a:r>
              <a:rPr lang="zh-CN" altLang="zh-CN"/>
              <a:t>对应代码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private void loadObjectAnimator(final TextView view) {</a:t>
            </a:r>
            <a:endParaRPr lang="zh-CN" altLang="en-US"/>
          </a:p>
          <a:p>
            <a:r>
              <a:rPr lang="zh-CN" altLang="en-US"/>
              <a:t>        view.clearAnimation();</a:t>
            </a:r>
            <a:endParaRPr lang="zh-CN" altLang="en-US"/>
          </a:p>
          <a:p>
            <a:r>
              <a:rPr lang="zh-CN" altLang="en-US"/>
              <a:t>        //是可变参数</a:t>
            </a:r>
            <a:endParaRPr lang="zh-CN" altLang="en-US"/>
          </a:p>
          <a:p>
            <a:r>
              <a:rPr lang="zh-CN" altLang="en-US"/>
              <a:t>        ObjectAnimator animator = (ObjectAnimator) AnimatorInflater.loadAnimator(this,R.animator.test_object);</a:t>
            </a:r>
            <a:endParaRPr lang="zh-CN" altLang="en-US"/>
          </a:p>
          <a:p>
            <a:r>
              <a:rPr lang="zh-CN" altLang="en-US"/>
              <a:t>        animator.setTarget(view);</a:t>
            </a:r>
            <a:endParaRPr lang="zh-CN" altLang="en-US"/>
          </a:p>
          <a:p>
            <a:r>
              <a:rPr lang="zh-CN" altLang="en-US"/>
              <a:t>        animator.start();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ValueAnimator</a:t>
            </a:r>
            <a:r>
              <a:rPr lang="zh-CN" altLang="en-US"/>
              <a:t>和</a:t>
            </a:r>
            <a:r>
              <a:rPr lang="en-US" altLang="zh-CN"/>
              <a:t>ObjectAnimator</a:t>
            </a:r>
            <a:r>
              <a:rPr lang="zh-CN" altLang="en-US"/>
              <a:t>的区别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4105" y="1691005"/>
            <a:ext cx="9636760" cy="3746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Trans</a:t>
            </a:r>
            <a:r>
              <a:rPr lang="en-US" altLang="zh-CN"/>
              <a:t>ition Animation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/>
              <a:t>什么是</a:t>
            </a:r>
            <a:r>
              <a:rPr lang="zh-CN" altLang="zh-CN">
                <a:sym typeface="+mn-ea"/>
              </a:rPr>
              <a:t>转场动画</a:t>
            </a:r>
            <a:r>
              <a:rPr lang="zh-CN" altLang="en-US"/>
              <a:t>？</a:t>
            </a:r>
            <a:endParaRPr lang="zh-CN" altLang="en-US"/>
          </a:p>
          <a:p>
            <a:r>
              <a:rPr lang="en-US" altLang="zh-CN"/>
              <a:t>screen1</a:t>
            </a:r>
            <a:r>
              <a:rPr lang="zh-CN" altLang="en-US"/>
              <a:t>（场）到</a:t>
            </a:r>
            <a:r>
              <a:rPr lang="en-US" altLang="zh-CN"/>
              <a:t>screen2</a:t>
            </a:r>
            <a:r>
              <a:rPr lang="zh-CN" altLang="en-US"/>
              <a:t>的动画；</a:t>
            </a:r>
            <a:endParaRPr lang="zh-CN" altLang="en-US"/>
          </a:p>
          <a:p>
            <a:r>
              <a:rPr lang="zh-CN" altLang="en-US"/>
              <a:t>什么是</a:t>
            </a:r>
            <a:r>
              <a:rPr lang="en-US" altLang="zh-CN"/>
              <a:t>Screen</a:t>
            </a:r>
            <a:endParaRPr lang="en-US" altLang="zh-CN"/>
          </a:p>
          <a:p>
            <a:r>
              <a:rPr lang="en-US" altLang="zh-CN"/>
              <a:t>通俗的解释就是这个类存储着一个根view下的各种view的属性。</a:t>
            </a:r>
            <a:endParaRPr lang="en-US" altLang="zh-CN"/>
          </a:p>
          <a:p>
            <a:r>
              <a:rPr lang="en-US" altLang="zh-CN"/>
              <a:t>view</a:t>
            </a:r>
            <a:r>
              <a:rPr lang="zh-CN" altLang="en-US"/>
              <a:t>，</a:t>
            </a:r>
            <a:r>
              <a:rPr lang="en-US" altLang="zh-CN"/>
              <a:t>viewgroup</a:t>
            </a:r>
            <a:r>
              <a:rPr lang="zh-CN" altLang="en-US"/>
              <a:t>，</a:t>
            </a:r>
            <a:r>
              <a:rPr lang="en-US" altLang="zh-CN"/>
              <a:t>fragment</a:t>
            </a:r>
            <a:r>
              <a:rPr lang="zh-CN" altLang="en-US"/>
              <a:t>，</a:t>
            </a:r>
            <a:r>
              <a:rPr lang="en-US" altLang="zh-CN"/>
              <a:t>activity</a:t>
            </a:r>
            <a:endParaRPr lang="en-US" altLang="zh-CN"/>
          </a:p>
          <a:p>
            <a:r>
              <a:rPr lang="en-US" altLang="zh-CN"/>
              <a:t>Transition Framework 核心就是根据Scene(场景,下文解释)的不同帮助开发者们自动生成动画。通常主要是通过以下几个方法开启动画。</a:t>
            </a:r>
            <a:endParaRPr lang="en-US" altLang="zh-CN"/>
          </a:p>
          <a:p>
            <a:r>
              <a:rPr lang="en-US" altLang="zh-CN"/>
              <a:t>TransitionManager.go()</a:t>
            </a:r>
            <a:endParaRPr lang="en-US" altLang="zh-CN"/>
          </a:p>
          <a:p>
            <a:r>
              <a:rPr lang="en-US" altLang="zh-CN"/>
              <a:t>beginDelayedTransition()</a:t>
            </a:r>
            <a:endParaRPr lang="en-US" altLang="zh-CN"/>
          </a:p>
          <a:p>
            <a:r>
              <a:rPr lang="en-US" altLang="zh-CN"/>
              <a:t>setEnterTransition()/setSharedElementEnterTransition()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TransitionManager.go()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zh-CN" altLang="en-US"/>
              <a:t>使用两个</a:t>
            </a:r>
            <a:r>
              <a:rPr lang="en-US" altLang="zh-CN"/>
              <a:t>layout</a:t>
            </a:r>
            <a:r>
              <a:rPr lang="zh-CN" altLang="en-US"/>
              <a:t>设计两个</a:t>
            </a:r>
            <a:r>
              <a:rPr lang="en-US" altLang="zh-CN"/>
              <a:t>scene</a:t>
            </a:r>
            <a:r>
              <a:rPr lang="zh-CN" altLang="en-US"/>
              <a:t>，相同的</a:t>
            </a:r>
            <a:r>
              <a:rPr lang="en-US" altLang="zh-CN"/>
              <a:t>view</a:t>
            </a:r>
            <a:r>
              <a:rPr lang="zh-CN" altLang="en-US"/>
              <a:t>，相同的</a:t>
            </a:r>
            <a:r>
              <a:rPr lang="en-US" altLang="zh-CN"/>
              <a:t>id</a:t>
            </a:r>
            <a:r>
              <a:rPr lang="zh-CN" altLang="en-US"/>
              <a:t>，不同的</a:t>
            </a:r>
            <a:r>
              <a:rPr lang="en-US" altLang="zh-CN"/>
              <a:t>view</a:t>
            </a:r>
            <a:r>
              <a:rPr lang="zh-CN" altLang="en-US"/>
              <a:t>位置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TransitionManager.go(scene1)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不指定动画，则默认动画是AutoTransition类；</a:t>
            </a:r>
            <a:r>
              <a:rPr lang="en-US" altLang="zh-CN">
                <a:sym typeface="+mn-ea"/>
              </a:rPr>
              <a:t>fade</a:t>
            </a:r>
            <a:r>
              <a:rPr lang="zh-CN" altLang="en-US">
                <a:sym typeface="+mn-ea"/>
              </a:rPr>
              <a:t>和ChangeBounds</a:t>
            </a:r>
            <a:endParaRPr lang="zh-CN" altLang="en-US">
              <a:sym typeface="+mn-ea"/>
            </a:endParaRPr>
          </a:p>
          <a:p>
            <a:r>
              <a:rPr lang="zh-CN" altLang="en-US"/>
              <a:t>TransitionManager.go(scene2，new ChangeBounds())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>
                <a:sym typeface="+mn-ea"/>
              </a:rPr>
              <a:t>ChangeBounds  根据场景中view的</a:t>
            </a:r>
            <a:r>
              <a:rPr lang="zh-CN" altLang="en-US">
                <a:sym typeface="+mn-ea"/>
              </a:rPr>
              <a:t>位置创建移动和缩放动画</a:t>
            </a:r>
            <a:endParaRPr lang="zh-CN" altLang="en-US">
              <a:sym typeface="+mn-ea"/>
            </a:endParaRPr>
          </a:p>
          <a:p>
            <a:r>
              <a:rPr lang="zh-CN" altLang="en-US"/>
              <a:t>ChangeTransform  根据场景中view的scale和rotation创建缩放和旋转动画</a:t>
            </a:r>
            <a:endParaRPr lang="zh-CN" altLang="en-US"/>
          </a:p>
          <a:p>
            <a:r>
              <a:rPr lang="zh-CN" altLang="en-US"/>
              <a:t>Fade,Slide,Explode  更具场景中</a:t>
            </a:r>
            <a:r>
              <a:rPr lang="en-US" altLang="zh-CN"/>
              <a:t>view</a:t>
            </a:r>
            <a:r>
              <a:rPr lang="zh-CN" altLang="en-US"/>
              <a:t>的visibility的不同分别创建渐入，滑动，爆炸动画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xml</a:t>
            </a:r>
            <a:r>
              <a:rPr lang="zh-CN" altLang="zh-CN"/>
              <a:t>方式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/>
              <a:t>第一步在res/transition创建一个xml文件</a:t>
            </a:r>
            <a:endParaRPr lang="zh-CN" altLang="en-US"/>
          </a:p>
          <a:p>
            <a:r>
              <a:rPr lang="zh-CN" altLang="en-US"/>
              <a:t>&lt;?xml version="1.0" encoding="utf-8"?&gt;</a:t>
            </a:r>
            <a:endParaRPr lang="zh-CN" altLang="en-US"/>
          </a:p>
          <a:p>
            <a:r>
              <a:rPr lang="zh-CN" altLang="en-US"/>
              <a:t>&lt;transitionSet xmlns:android="http://schemas.android.com/apk/res/android"&gt;</a:t>
            </a:r>
            <a:endParaRPr lang="zh-CN" altLang="en-US"/>
          </a:p>
          <a:p>
            <a:r>
              <a:rPr lang="zh-CN" altLang="en-US"/>
              <a:t>&lt;changeBounds /&gt;</a:t>
            </a:r>
            <a:endParaRPr lang="zh-CN" altLang="en-US"/>
          </a:p>
          <a:p>
            <a:r>
              <a:rPr lang="zh-CN" altLang="en-US"/>
              <a:t>&lt;fade /&gt;</a:t>
            </a:r>
            <a:endParaRPr lang="zh-CN" altLang="en-US"/>
          </a:p>
          <a:p>
            <a:r>
              <a:rPr lang="zh-CN" altLang="en-US"/>
              <a:t>&lt;/transitionSet&gt;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代码中调用：</a:t>
            </a:r>
            <a:endParaRPr lang="zh-CN" altLang="en-US"/>
          </a:p>
          <a:p>
            <a:r>
              <a:rPr lang="zh-CN" altLang="en-US"/>
              <a:t>Transition sets =TransitionInflater.from(this) </a:t>
            </a:r>
            <a:endParaRPr lang="zh-CN" altLang="en-US"/>
          </a:p>
          <a:p>
            <a:pPr marL="914400" lvl="2" indent="0">
              <a:buNone/>
            </a:pPr>
            <a:r>
              <a:rPr lang="en-US" altLang="zh-CN"/>
              <a:t>                        .</a:t>
            </a:r>
            <a:r>
              <a:rPr lang="zh-CN" altLang="en-US"/>
              <a:t>inflateTransition(R.transition.changebounds_and_fade);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动画的分类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Drawable </a:t>
            </a:r>
            <a:r>
              <a:rPr lang="zh-CN" altLang="en-US"/>
              <a:t>Animation ：</a:t>
            </a:r>
            <a:r>
              <a:rPr lang="zh-CN" altLang="en-US">
                <a:sym typeface="+mn-ea"/>
              </a:rPr>
              <a:t>逐帧动画 API 1</a:t>
            </a:r>
            <a:endParaRPr lang="zh-CN" altLang="en-US">
              <a:sym typeface="+mn-ea"/>
            </a:endParaRPr>
          </a:p>
          <a:p>
            <a:r>
              <a:rPr lang="en-US" altLang="zh-CN"/>
              <a:t>View Animation         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补间动画 API 1</a:t>
            </a:r>
            <a:endParaRPr lang="zh-CN" altLang="en-US">
              <a:sym typeface="+mn-ea"/>
            </a:endParaRPr>
          </a:p>
          <a:p>
            <a:r>
              <a:rPr lang="zh-CN" altLang="en-US"/>
              <a:t>Property </a:t>
            </a:r>
            <a:r>
              <a:rPr lang="en-US" altLang="zh-CN"/>
              <a:t>Animation  </a:t>
            </a:r>
            <a:r>
              <a:rPr lang="zh-CN" altLang="en-US"/>
              <a:t>：属性动画 API 11</a:t>
            </a:r>
            <a:endParaRPr lang="zh-CN" altLang="en-US"/>
          </a:p>
          <a:p>
            <a:r>
              <a:rPr lang="zh-CN" altLang="en-US"/>
              <a:t>Transition </a:t>
            </a:r>
            <a:r>
              <a:rPr lang="en-US" altLang="zh-CN"/>
              <a:t>Animation</a:t>
            </a:r>
            <a:r>
              <a:rPr lang="zh-CN" altLang="en-US"/>
              <a:t>：转场动画 </a:t>
            </a:r>
            <a:r>
              <a:rPr lang="zh-CN" altLang="en-US">
                <a:sym typeface="+mn-ea"/>
              </a:rPr>
              <a:t>API 1</a:t>
            </a:r>
            <a:r>
              <a:rPr lang="en-US" altLang="zh-CN">
                <a:sym typeface="+mn-ea"/>
              </a:rPr>
              <a:t>9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为什么会有属性动画，和转场动画？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beginDelayedTransition()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改变</a:t>
            </a:r>
            <a:r>
              <a:rPr lang="en-US" altLang="zh-CN"/>
              <a:t>view</a:t>
            </a:r>
            <a:r>
              <a:rPr lang="zh-CN" altLang="en-US"/>
              <a:t>的属性，然后用</a:t>
            </a:r>
            <a:r>
              <a:rPr lang="en-US" altLang="zh-CN"/>
              <a:t>ChangeBounds</a:t>
            </a:r>
            <a:r>
              <a:rPr lang="zh-CN" altLang="en-US"/>
              <a:t>等</a:t>
            </a:r>
            <a:r>
              <a:rPr lang="en-US" altLang="zh-CN"/>
              <a:t>Transition</a:t>
            </a:r>
            <a:r>
              <a:rPr lang="zh-CN" altLang="en-US"/>
              <a:t>创建动画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Fade fade = new Fade();</a:t>
            </a:r>
            <a:endParaRPr lang="zh-CN" altLang="en-US"/>
          </a:p>
          <a:p>
            <a:r>
              <a:rPr lang="zh-CN" altLang="en-US"/>
              <a:t>fade.setDuration(1000);</a:t>
            </a:r>
            <a:endParaRPr lang="zh-CN" altLang="en-US"/>
          </a:p>
          <a:p>
            <a:r>
              <a:rPr lang="zh-CN" altLang="en-US"/>
              <a:t>TransitionManager.beginDelayedTransition(sceneRoot,fade);</a:t>
            </a:r>
            <a:endParaRPr lang="zh-CN" altLang="en-US"/>
          </a:p>
          <a:p>
            <a:r>
              <a:rPr lang="zh-CN" altLang="en-US"/>
              <a:t>toggleVisibility(image1,image2); </a:t>
            </a:r>
            <a:r>
              <a:rPr lang="en-US" altLang="zh-CN"/>
              <a:t>//</a:t>
            </a:r>
            <a:r>
              <a:rPr lang="zh-CN" altLang="zh-CN"/>
              <a:t>改变</a:t>
            </a:r>
            <a:r>
              <a:rPr lang="en-US" altLang="zh-CN"/>
              <a:t>view</a:t>
            </a:r>
            <a:r>
              <a:rPr lang="zh-CN" altLang="en-US"/>
              <a:t>的属性</a:t>
            </a:r>
            <a:r>
              <a:rPr lang="en-US" altLang="zh-CN"/>
              <a:t>visibility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界面切换动画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/>
              <a:t>一种是不带共享元素的Content Transition</a:t>
            </a:r>
            <a:endParaRPr lang="zh-CN" altLang="en-US"/>
          </a:p>
          <a:p>
            <a:r>
              <a:rPr lang="zh-CN" altLang="en-US"/>
              <a:t>一种是带有共享元素的Shared Element Transition。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content Transition</a:t>
            </a:r>
            <a:r>
              <a:rPr lang="zh-CN" altLang="en-US"/>
              <a:t>这种比较常见</a:t>
            </a:r>
            <a:endParaRPr lang="zh-CN" altLang="en-US"/>
          </a:p>
          <a:p>
            <a:r>
              <a:rPr lang="zh-CN" altLang="en-US"/>
              <a:t>从老版本的</a:t>
            </a:r>
            <a:r>
              <a:rPr lang="en-US" altLang="zh-CN"/>
              <a:t>overPendingTransition</a:t>
            </a:r>
            <a:endParaRPr lang="en-US" altLang="zh-CN"/>
          </a:p>
          <a:p>
            <a:r>
              <a:rPr lang="zh-CN" altLang="en-US"/>
              <a:t>到</a:t>
            </a:r>
            <a:r>
              <a:rPr lang="en-US" altLang="zh-CN"/>
              <a:t>style</a:t>
            </a:r>
            <a:r>
              <a:rPr lang="zh-CN" altLang="en-US"/>
              <a:t>里的设置</a:t>
            </a:r>
            <a:endParaRPr lang="zh-CN" altLang="en-US"/>
          </a:p>
          <a:p>
            <a:r>
              <a:rPr lang="zh-CN" altLang="en-US"/>
              <a:t>&lt;item name="android:windowEnterTransition"&gt;@transition/slide_and_fade&lt;/item&gt;</a:t>
            </a:r>
            <a:endParaRPr lang="zh-CN" altLang="en-US"/>
          </a:p>
          <a:p>
            <a:r>
              <a:rPr lang="zh-CN" altLang="en-US"/>
              <a:t>&lt;item name="android:windowReturnTransition"&gt;@transition/return_slide&lt;/item&gt;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 start </a:t>
            </a:r>
            <a:r>
              <a:rPr lang="zh-CN" altLang="en-US"/>
              <a:t>到 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//A 不设置默认为null</a:t>
            </a:r>
            <a:endParaRPr lang="zh-CN" altLang="en-US"/>
          </a:p>
          <a:p>
            <a:r>
              <a:rPr lang="zh-CN" altLang="en-US"/>
              <a:t>getWindow().setExitTransition(transition);</a:t>
            </a:r>
            <a:endParaRPr lang="zh-CN" altLang="en-US"/>
          </a:p>
          <a:p>
            <a:r>
              <a:rPr lang="zh-CN" altLang="en-US"/>
              <a:t>//B 不设置默认为Fade</a:t>
            </a:r>
            <a:endParaRPr lang="zh-CN" altLang="en-US"/>
          </a:p>
          <a:p>
            <a:r>
              <a:rPr lang="zh-CN" altLang="en-US"/>
              <a:t>getWindow().setEnterTransition(transition);</a:t>
            </a:r>
            <a:endParaRPr lang="zh-CN" altLang="en-US"/>
          </a:p>
          <a:p>
            <a:r>
              <a:rPr lang="zh-CN" altLang="en-US"/>
              <a:t>//B 不设置默认为EnterTransition</a:t>
            </a:r>
            <a:endParaRPr lang="zh-CN" altLang="en-US"/>
          </a:p>
          <a:p>
            <a:r>
              <a:rPr lang="zh-CN" altLang="en-US"/>
              <a:t>getWindow().setReturnTransition(transition);</a:t>
            </a:r>
            <a:endParaRPr lang="zh-CN" altLang="en-US"/>
          </a:p>
          <a:p>
            <a:r>
              <a:rPr lang="zh-CN" altLang="en-US"/>
              <a:t>//A 不设置默认为ExitTransition</a:t>
            </a:r>
            <a:endParaRPr lang="zh-CN" altLang="en-US"/>
          </a:p>
          <a:p>
            <a:r>
              <a:rPr lang="zh-CN" altLang="en-US"/>
              <a:t>getWindow().setReenterTransition(transition);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 </a:t>
            </a:r>
            <a:r>
              <a:rPr lang="zh-CN" altLang="en-US"/>
              <a:t>Shared Element Transition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Bundle bundle=ActivityOptionsCompat.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makeSceneTransitionAnimation(activity，</a:t>
            </a:r>
            <a:r>
              <a:rPr lang="zh-CN" altLang="en-US">
                <a:solidFill>
                  <a:srgbClr val="FF0000"/>
                </a:solidFill>
              </a:rPr>
              <a:t>pairs</a:t>
            </a:r>
            <a:r>
              <a:rPr lang="zh-CN" altLang="en-US"/>
              <a:t>).toBundle;</a:t>
            </a:r>
            <a:endParaRPr lang="zh-CN" altLang="en-US"/>
          </a:p>
          <a:p>
            <a:r>
              <a:rPr lang="zh-CN" altLang="en-US"/>
              <a:t>startActivity(intent,bundle)</a:t>
            </a:r>
            <a:endParaRPr lang="zh-CN" altLang="en-US"/>
          </a:p>
          <a:p>
            <a:r>
              <a:rPr lang="en-US" altLang="zh-CN"/>
              <a:t>pairs</a:t>
            </a:r>
            <a:r>
              <a:rPr lang="zh-CN" altLang="en-US"/>
              <a:t>：是Pair&lt;View, String&gt;类的实例集合，存储着两个activity之间共享view和name。这里的name要和B界面的共享view的transitionName一致。</a:t>
            </a:r>
            <a:endParaRPr lang="zh-CN" altLang="en-US"/>
          </a:p>
          <a:p>
            <a:r>
              <a:rPr lang="en-US" altLang="zh-CN"/>
              <a:t>1 startactivity</a:t>
            </a:r>
            <a:r>
              <a:rPr lang="zh-CN" altLang="en-US"/>
              <a:t>用上面的【</a:t>
            </a:r>
            <a:r>
              <a:rPr lang="en-US" altLang="zh-CN"/>
              <a:t>pairs</a:t>
            </a:r>
            <a:r>
              <a:rPr lang="zh-CN" altLang="en-US"/>
              <a:t>里面的</a:t>
            </a:r>
            <a:r>
              <a:rPr lang="en-US" altLang="zh-CN"/>
              <a:t>string</a:t>
            </a:r>
            <a:r>
              <a:rPr lang="zh-CN" altLang="en-US"/>
              <a:t>使用下面定义的</a:t>
            </a:r>
            <a:r>
              <a:rPr lang="zh-CN" altLang="en-US"/>
              <a:t>】</a:t>
            </a:r>
            <a:endParaRPr lang="zh-CN" altLang="en-US"/>
          </a:p>
          <a:p>
            <a:r>
              <a:rPr lang="en-US" altLang="zh-CN"/>
              <a:t>2 </a:t>
            </a:r>
            <a:r>
              <a:rPr lang="zh-CN" altLang="en-US"/>
              <a:t>两个</a:t>
            </a:r>
            <a:r>
              <a:rPr lang="en-US" altLang="zh-CN"/>
              <a:t>acitivty</a:t>
            </a:r>
            <a:r>
              <a:rPr lang="zh-CN" altLang="en-US"/>
              <a:t>间有共享的</a:t>
            </a:r>
            <a:r>
              <a:rPr lang="en-US" altLang="zh-CN"/>
              <a:t>view</a:t>
            </a:r>
            <a:r>
              <a:rPr lang="zh-CN" altLang="en-US"/>
              <a:t>，给</a:t>
            </a:r>
            <a:r>
              <a:rPr lang="en-US" altLang="zh-CN"/>
              <a:t>view</a:t>
            </a:r>
            <a:r>
              <a:rPr lang="zh-CN" altLang="en-US"/>
              <a:t>的属性android:transitionName定义相同的</a:t>
            </a:r>
            <a:r>
              <a:rPr lang="en-US" altLang="zh-CN"/>
              <a:t>string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共享元素动画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setSharedElementEnterTransition(transition)</a:t>
            </a:r>
            <a:endParaRPr lang="zh-CN" altLang="en-US"/>
          </a:p>
          <a:p>
            <a:r>
              <a:rPr lang="zh-CN" altLang="en-US"/>
              <a:t>默认为</a:t>
            </a:r>
            <a:r>
              <a:rPr lang="en-US" altLang="zh-CN"/>
              <a:t>move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content transition</a:t>
            </a:r>
            <a:r>
              <a:rPr lang="zh-CN" altLang="en-US"/>
              <a:t>的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动画效果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  <a:hlinkClick r:id="rId1"/>
              </a:rPr>
              <a:t>25</a:t>
            </a:r>
            <a:r>
              <a:rPr lang="zh-CN" altLang="en-US">
                <a:sym typeface="+mn-ea"/>
                <a:hlinkClick r:id="rId1"/>
              </a:rPr>
              <a:t>种开源框架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参考文档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Android 过渡(Transition)动画解析之基础篇http://www.jianshu.com/p/b72718bade45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Android</a:t>
            </a:r>
            <a:r>
              <a:rPr lang="zh-CN" altLang="en-US">
                <a:sym typeface="+mn-ea"/>
              </a:rPr>
              <a:t>四种动画形式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7160"/>
            <a:ext cx="10515600" cy="4770120"/>
          </a:xfrm>
        </p:spPr>
        <p:txBody>
          <a:bodyPr>
            <a:norm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en-US" altLang="zh-CN"/>
              <a:t>    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767080" y="1407160"/>
          <a:ext cx="11045190" cy="502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150"/>
                <a:gridCol w="3190240"/>
                <a:gridCol w="2924810"/>
                <a:gridCol w="3475990"/>
              </a:tblGrid>
              <a:tr h="6997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优点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缺点</a:t>
                      </a:r>
                      <a:endParaRPr lang="zh-CN" altLang="en-US"/>
                    </a:p>
                  </a:txBody>
                  <a:tcPr/>
                </a:tc>
              </a:tr>
              <a:tr h="7289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  <a:hlinkClick r:id="rId1" action="ppaction://hlinksldjump">
                            <a:snd r:embed="rId2" name="click.wav"/>
                          </a:hlinkClick>
                        </a:rPr>
                        <a:t>帧动画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将一张张单独的图片连贯的进行播放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简单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依赖</a:t>
                      </a:r>
                      <a:r>
                        <a:rPr lang="en-US" altLang="zh-CN"/>
                        <a:t>UI</a:t>
                      </a:r>
                      <a:r>
                        <a:rPr lang="zh-CN" altLang="en-US"/>
                        <a:t>图，资源包大</a:t>
                      </a:r>
                      <a:endParaRPr lang="zh-CN" altLang="en-US"/>
                    </a:p>
                  </a:txBody>
                  <a:tcPr/>
                </a:tc>
              </a:tr>
              <a:tr h="11722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  <a:hlinkClick r:id="rId1" action="ppaction://hlinksldjump"/>
                        </a:rPr>
                        <a:t>补间动画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alpha</a:t>
                      </a:r>
                      <a:r>
                        <a:rPr lang="zh-CN" altLang="en-US"/>
                        <a:t>淡入淡出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transalte </a:t>
                      </a:r>
                      <a:r>
                        <a:rPr lang="zh-CN" altLang="en-US"/>
                        <a:t>移动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ratate </a:t>
                      </a:r>
                      <a:r>
                        <a:rPr lang="zh-CN" altLang="en-US"/>
                        <a:t>旋转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scale </a:t>
                      </a:r>
                      <a:r>
                        <a:rPr lang="zh-CN" altLang="en-US"/>
                        <a:t>放大缩小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可叠加，灵活，</a:t>
                      </a:r>
                      <a:r>
                        <a:rPr lang="en-US" altLang="zh-CN" sz="1800">
                          <a:sym typeface="+mn-ea"/>
                        </a:rPr>
                        <a:t>xml</a:t>
                      </a:r>
                      <a:r>
                        <a:rPr lang="zh-CN" altLang="en-US" sz="1800">
                          <a:sym typeface="+mn-ea"/>
                        </a:rPr>
                        <a:t>或</a:t>
                      </a:r>
                      <a:r>
                        <a:rPr lang="en-US" altLang="zh-CN" sz="1800">
                          <a:sym typeface="+mn-ea"/>
                        </a:rPr>
                        <a:t>java</a:t>
                      </a:r>
                      <a:r>
                        <a:rPr lang="zh-CN" altLang="en-US" sz="1800">
                          <a:sym typeface="+mn-ea"/>
                        </a:rPr>
                        <a:t>；</a:t>
                      </a:r>
                      <a:r>
                        <a:rPr lang="en-US" altLang="zh-CN" sz="1800">
                          <a:sym typeface="+mn-ea"/>
                        </a:rPr>
                        <a:t>xml</a:t>
                      </a:r>
                      <a:r>
                        <a:rPr lang="zh-CN" altLang="en-US" sz="1800">
                          <a:sym typeface="+mn-ea"/>
                        </a:rPr>
                        <a:t>复用率高；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不能改变这四种之外的属性，如颜色等；并且未改变View的真实布局属性值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942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属性动画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改变对象的属性、持续时间，开始和结束的属性值，时间差值等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比补间动画更强大，改变View的真实布局属性值；可自定义复杂的轨迹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/>
                        <a:t>repeatCount，可能内存泄露</a:t>
                      </a:r>
                      <a:endParaRPr lang="zh-CN" altLang="zh-CN"/>
                    </a:p>
                  </a:txBody>
                  <a:tcPr/>
                </a:tc>
              </a:tr>
              <a:tr h="14630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转场动画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一个场景变化成另外一个场景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可以处理复杂多变的动画，特别是许多</a:t>
                      </a:r>
                      <a:r>
                        <a:rPr lang="en-US" altLang="zh-CN"/>
                        <a:t>view</a:t>
                      </a:r>
                      <a:r>
                        <a:rPr lang="zh-CN" altLang="en-US"/>
                        <a:t>的场景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4.4</a:t>
                      </a:r>
                      <a:r>
                        <a:rPr lang="zh-CN" altLang="en-US"/>
                        <a:t>以上才支持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帧动画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&lt;?xml version="1.0" encoding="utf-8"?&gt;</a:t>
            </a:r>
            <a:endParaRPr lang="zh-CN" altLang="en-US"/>
          </a:p>
          <a:p>
            <a:r>
              <a:rPr lang="zh-CN" altLang="en-US">
                <a:sym typeface="+mn-ea"/>
              </a:rPr>
              <a:t>&lt;animation-list  xmlns:android="http://schemas.android.com/apk/res/android"</a:t>
            </a:r>
            <a:endParaRPr lang="zh-CN" altLang="en-US"/>
          </a:p>
          <a:p>
            <a:r>
              <a:rPr lang="zh-CN" altLang="en-US">
                <a:sym typeface="+mn-ea"/>
              </a:rPr>
              <a:t>android:oneshot="false"&gt;</a:t>
            </a:r>
            <a:endParaRPr lang="zh-CN" altLang="en-US"/>
          </a:p>
          <a:p>
            <a:r>
              <a:rPr lang="zh-CN" altLang="en-US">
                <a:sym typeface="+mn-ea"/>
              </a:rPr>
              <a:t>    &lt;item  android:drawable="@drawable/a_0"    android:duration="100" /&gt;</a:t>
            </a:r>
            <a:endParaRPr lang="zh-CN" altLang="en-US"/>
          </a:p>
          <a:p>
            <a:r>
              <a:rPr lang="zh-CN" altLang="en-US">
                <a:sym typeface="+mn-ea"/>
              </a:rPr>
              <a:t>    &lt;item  android:drawable="@drawable/a_1"    android:duration="100" /&gt;</a:t>
            </a:r>
            <a:endParaRPr lang="zh-CN" altLang="en-US"/>
          </a:p>
          <a:p>
            <a:r>
              <a:rPr lang="zh-CN" altLang="en-US">
                <a:sym typeface="+mn-ea"/>
              </a:rPr>
              <a:t>    &lt;item  android:drawable="@drawable/a_2"    android:duration="100" /&gt;</a:t>
            </a:r>
            <a:endParaRPr lang="zh-CN" altLang="en-US"/>
          </a:p>
          <a:p>
            <a:r>
              <a:rPr lang="zh-CN" altLang="en-US">
                <a:sym typeface="+mn-ea"/>
              </a:rPr>
              <a:t>&lt;/animation-list&gt;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帧动画：</a:t>
            </a:r>
            <a:r>
              <a:rPr lang="en-US" altLang="zh-CN"/>
              <a:t>java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animationIV = (ImageView) findViewById(R.id.animationIV);  </a:t>
            </a:r>
            <a:endParaRPr lang="zh-CN" altLang="en-US"/>
          </a:p>
          <a:p>
            <a:r>
              <a:rPr lang="zh-CN" altLang="en-US"/>
              <a:t>animationIV.setImageResource(R.drawable.animation1);  </a:t>
            </a:r>
            <a:endParaRPr lang="zh-CN" altLang="en-US"/>
          </a:p>
          <a:p>
            <a:r>
              <a:rPr lang="zh-CN" altLang="en-US"/>
              <a:t>animationDrawable = (AnimationDrawable) nimationIV.getDrawable();  </a:t>
            </a:r>
            <a:endParaRPr lang="zh-CN" altLang="en-US"/>
          </a:p>
          <a:p>
            <a:r>
              <a:rPr lang="zh-CN" altLang="en-US"/>
              <a:t>animationDrawable.start();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View Animation</a:t>
            </a:r>
            <a:r>
              <a:rPr lang="zh-CN" altLang="en-US"/>
              <a:t>共有属性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/>
              <a:t>android:duration 动画持续时间，以毫秒为单位</a:t>
            </a:r>
            <a:endParaRPr lang="zh-CN" altLang="en-US"/>
          </a:p>
          <a:p>
            <a:r>
              <a:rPr lang="zh-CN" altLang="en-US"/>
              <a:t>android:fillAfter 如果设置为 true，控件动画结束时，将保持动画最后时的状态</a:t>
            </a:r>
            <a:endParaRPr lang="zh-CN" altLang="en-US"/>
          </a:p>
          <a:p>
            <a:r>
              <a:rPr lang="zh-CN" altLang="en-US"/>
              <a:t>android:fillBefore 如果设置为 true,控件动画结束时，还原到开始动画前的状态</a:t>
            </a:r>
            <a:endParaRPr lang="zh-CN" altLang="en-US"/>
          </a:p>
          <a:p>
            <a:r>
              <a:rPr lang="zh-CN" altLang="en-US"/>
              <a:t>android:fillEnabled 与 android:fillBefore 效果相同，都是在动画结束时，将控件还原到初始化状态</a:t>
            </a:r>
            <a:endParaRPr lang="zh-CN" altLang="en-US"/>
          </a:p>
          <a:p>
            <a:r>
              <a:rPr lang="zh-CN" altLang="en-US"/>
              <a:t>android:repeatCount 重复次数</a:t>
            </a:r>
            <a:endParaRPr lang="zh-CN" altLang="en-US"/>
          </a:p>
          <a:p>
            <a:r>
              <a:rPr lang="zh-CN" altLang="en-US"/>
              <a:t>android:repeatMode 重复类型，有 reverse 和 restart 两个值，reverse 表示倒序回放，restart 表示重新放一遍，必须与 repeatCount 一起使用才能看到效果。因为这里的意义是重复的类型，即回放时的动作。</a:t>
            </a:r>
            <a:endParaRPr lang="zh-CN" altLang="en-US"/>
          </a:p>
          <a:p>
            <a:r>
              <a:rPr lang="zh-CN" altLang="en-US"/>
              <a:t>android:interpolator 设定插值器，其实就是指定的动作效果，比如弹跳效果等，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Interpolator 属性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838200" y="1825625"/>
          <a:ext cx="105156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7410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• AccelerateDecelerateInterpolator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在动画开始与介绍的地方速率改变比较慢，在中间的时候加速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• AccelerateInterpolator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在动画开始的地方速率改变比较慢，然后开始加速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• AnticipateInterpolator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开始的时候向后然后向前甩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• AnticipateOvershootInterpolator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开始的时候向后然后向前甩一定值后返回最后的值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• BounceInterpolator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动画结束的时候弹起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• CycleInterpolator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动画循环播放特定的次数，速率改变沿着正弦曲线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• DecelerateInterpolator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在动画开始的地方快然后慢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• LinearInterpolator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以常量速率改变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• OvershootInterpolator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向前甩一定值后再回到原来位置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view animation</a:t>
            </a:r>
            <a:r>
              <a:rPr lang="zh-CN" altLang="en-US"/>
              <a:t>不共有的属性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857885" y="1539875"/>
          <a:ext cx="105156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Alpha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scale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tranlation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rotate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• </a:t>
                      </a:r>
                      <a:r>
                        <a:rPr lang="zh-CN" altLang="en-US"/>
                        <a:t>android:fromAlpha 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• android:toAlpha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• </a:t>
                      </a:r>
                      <a:r>
                        <a:rPr lang="zh-CN" altLang="en-US"/>
                        <a:t>android:fromXScale浮点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• android:toXScale </a:t>
                      </a:r>
                      <a:r>
                        <a:rPr lang="zh-CN" altLang="en-US" sz="1800">
                          <a:sym typeface="+mn-ea"/>
                        </a:rPr>
                        <a:t>浮点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• android:fromYScale 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• android:toYScale 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--------------------------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zh-CN" altLang="en-US"/>
                        <a:t>• android:pivotX 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• android:pivotY 坐标。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• </a:t>
                      </a:r>
                      <a:r>
                        <a:rPr lang="zh-CN" altLang="en-US"/>
                        <a:t>android:fromXDelta 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• android:fromYDelta 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• android:toXDelta 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• android:toYDelta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• </a:t>
                      </a:r>
                      <a:r>
                        <a:rPr lang="zh-CN" altLang="en-US"/>
                        <a:t>android:fromDegrees 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• android:toDegrees 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• android:pivotX 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• android:pivotY 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透明度，从 0.0 --1.0 ；0.0 表示全透明，1.0 表示完全不透明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浮点取值：不等于</a:t>
                      </a:r>
                      <a:r>
                        <a:rPr lang="en-US" altLang="zh-CN" sz="1800">
                          <a:sym typeface="+mn-ea"/>
                        </a:rPr>
                        <a:t>0</a:t>
                      </a:r>
                      <a:r>
                        <a:rPr lang="zh-CN" altLang="en-US" sz="1800">
                          <a:sym typeface="+mn-ea"/>
                        </a:rPr>
                        <a:t>的正负浮点值，如</a:t>
                      </a:r>
                      <a:r>
                        <a:rPr lang="en-US" altLang="zh-CN" sz="1800">
                          <a:sym typeface="+mn-ea"/>
                        </a:rPr>
                        <a:t>-0.2,1.5</a:t>
                      </a:r>
                      <a:r>
                        <a:rPr lang="zh-CN" altLang="en-US" sz="1800">
                          <a:sym typeface="+mn-ea"/>
                        </a:rPr>
                        <a:t>；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坐标取值：见后文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坐标取值范围：数值、百分数、百分数 p 三种样式，比如 50、50%、5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0%p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正负角度（</a:t>
                      </a:r>
                      <a:r>
                        <a:rPr lang="en-US" altLang="zh-CN"/>
                        <a:t>+-</a:t>
                      </a:r>
                      <a:r>
                        <a:rPr lang="zh-CN" altLang="en-US"/>
                        <a:t>表示顺时针，逆时针）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57885" y="5542280"/>
            <a:ext cx="10476230" cy="1198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/>
              <a:t>注意：坐标的三种取值的意义。譬如，</a:t>
            </a:r>
            <a:r>
              <a:rPr lang="en-US" altLang="zh-CN"/>
              <a:t>x</a:t>
            </a:r>
            <a:r>
              <a:rPr lang="zh-CN" altLang="en-US"/>
              <a:t>，</a:t>
            </a:r>
            <a:r>
              <a:rPr lang="en-US" altLang="zh-CN"/>
              <a:t>y</a:t>
            </a:r>
            <a:r>
              <a:rPr lang="zh-CN" altLang="en-US"/>
              <a:t>分别取（</a:t>
            </a:r>
            <a:r>
              <a:rPr lang="en-US" altLang="zh-CN"/>
              <a:t>50,50</a:t>
            </a:r>
            <a:r>
              <a:rPr lang="zh-CN" altLang="en-US"/>
              <a:t>），（</a:t>
            </a:r>
            <a:r>
              <a:rPr lang="en-US" altLang="zh-CN"/>
              <a:t>50%</a:t>
            </a:r>
            <a:r>
              <a:rPr lang="zh-CN" altLang="en-US"/>
              <a:t>，</a:t>
            </a:r>
            <a:r>
              <a:rPr lang="en-US" altLang="zh-CN"/>
              <a:t>50%</a:t>
            </a:r>
            <a:r>
              <a:rPr lang="zh-CN" altLang="en-US"/>
              <a:t>），（</a:t>
            </a:r>
            <a:r>
              <a:rPr lang="en-US" altLang="zh-CN"/>
              <a:t>50%p</a:t>
            </a:r>
            <a:r>
              <a:rPr lang="zh-CN" altLang="en-US"/>
              <a:t>，</a:t>
            </a:r>
            <a:r>
              <a:rPr lang="en-US" altLang="zh-CN"/>
              <a:t>50%p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数值：本</a:t>
            </a:r>
            <a:r>
              <a:rPr lang="en-US" altLang="zh-CN"/>
              <a:t>view</a:t>
            </a:r>
            <a:r>
              <a:rPr lang="zh-CN" altLang="en-US"/>
              <a:t>的左上角为原点的</a:t>
            </a:r>
            <a:r>
              <a:rPr lang="en-US" altLang="zh-CN"/>
              <a:t>x</a:t>
            </a:r>
            <a:r>
              <a:rPr lang="zh-CN" altLang="en-US"/>
              <a:t>，</a:t>
            </a:r>
            <a:r>
              <a:rPr lang="en-US" altLang="zh-CN"/>
              <a:t>y</a:t>
            </a:r>
            <a:r>
              <a:rPr lang="zh-CN" altLang="en-US"/>
              <a:t>坐标值</a:t>
            </a:r>
            <a:endParaRPr lang="zh-CN" altLang="en-US"/>
          </a:p>
          <a:p>
            <a:r>
              <a:rPr lang="zh-CN" altLang="en-US"/>
              <a:t>百分数：以本</a:t>
            </a:r>
            <a:r>
              <a:rPr lang="en-US" altLang="zh-CN"/>
              <a:t>view</a:t>
            </a:r>
            <a:r>
              <a:rPr lang="zh-CN" altLang="en-US"/>
              <a:t>左上角为原点，以自身宽度和高度的百分数为坐标值</a:t>
            </a:r>
            <a:endParaRPr lang="zh-CN" altLang="en-US"/>
          </a:p>
          <a:p>
            <a:r>
              <a:rPr lang="zh-CN" altLang="en-US"/>
              <a:t>百分数</a:t>
            </a:r>
            <a:r>
              <a:rPr lang="en-US" altLang="zh-CN"/>
              <a:t>p</a:t>
            </a:r>
            <a:r>
              <a:rPr lang="zh-CN" altLang="en-US"/>
              <a:t>：</a:t>
            </a:r>
            <a:r>
              <a:rPr lang="en-US" altLang="zh-CN"/>
              <a:t>p</a:t>
            </a:r>
            <a:r>
              <a:rPr lang="zh-CN" altLang="en-US"/>
              <a:t>代表</a:t>
            </a:r>
            <a:r>
              <a:rPr lang="en-US" altLang="zh-CN"/>
              <a:t>parent</a:t>
            </a:r>
            <a:r>
              <a:rPr lang="zh-CN" altLang="en-US"/>
              <a:t>；意思是以父控件的左上角为原点，</a:t>
            </a:r>
            <a:r>
              <a:rPr lang="zh-CN" altLang="en-US">
                <a:sym typeface="+mn-ea"/>
              </a:rPr>
              <a:t>以自身宽度和高度的百分数为坐标值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Property Animation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7355"/>
          </a:xfrm>
        </p:spPr>
        <p:txBody>
          <a:bodyPr/>
          <a:p>
            <a:r>
              <a:rPr lang="zh-CN" altLang="en-US"/>
              <a:t>包括所有的补间动画都可以实现</a:t>
            </a:r>
            <a:endParaRPr lang="zh-CN" altLang="en-US"/>
          </a:p>
          <a:p>
            <a:r>
              <a:rPr lang="zh-CN" altLang="en-US"/>
              <a:t>还可以修改其他的属性来实现动画，如背景色</a:t>
            </a:r>
            <a:endParaRPr lang="zh-CN" altLang="en-US"/>
          </a:p>
          <a:p>
            <a:r>
              <a:rPr lang="zh-CN" altLang="en-US"/>
              <a:t>是真的改变了</a:t>
            </a:r>
            <a:r>
              <a:rPr lang="en-US" altLang="zh-CN"/>
              <a:t>view</a:t>
            </a:r>
            <a:r>
              <a:rPr lang="zh-CN" altLang="en-US"/>
              <a:t>的属性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08050" y="4173220"/>
            <a:ext cx="77196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  <a:p>
            <a:r>
              <a:rPr lang="en-US" altLang="zh-CN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</a:rPr>
              <a:t>ValueAnimator</a:t>
            </a:r>
            <a:endParaRPr lang="en-US" altLang="zh-CN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</a:endParaRPr>
          </a:p>
          <a:p>
            <a:endParaRPr lang="en-US" altLang="zh-CN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</a:endParaRPr>
          </a:p>
          <a:p>
            <a:r>
              <a:rPr lang="en-US" altLang="zh-CN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  <a:sym typeface="+mn-ea"/>
              </a:rPr>
              <a:t>ObjectAnimator</a:t>
            </a:r>
            <a:endParaRPr lang="en-US" altLang="zh-CN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</a:endParaRPr>
          </a:p>
          <a:p>
            <a:endParaRPr lang="en-US" altLang="zh-CN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6591</Words>
  <Application>WPS 演示</Application>
  <PresentationFormat>宽屏</PresentationFormat>
  <Paragraphs>370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Android动画</vt:lpstr>
      <vt:lpstr>动画的分类</vt:lpstr>
      <vt:lpstr>Android四种动画形式</vt:lpstr>
      <vt:lpstr>帧动画</vt:lpstr>
      <vt:lpstr>帧动画：java</vt:lpstr>
      <vt:lpstr>View Animation共有属性</vt:lpstr>
      <vt:lpstr>Interpolator 属性</vt:lpstr>
      <vt:lpstr>view animation不共有的属性</vt:lpstr>
      <vt:lpstr>Property Animation</vt:lpstr>
      <vt:lpstr>初步使用 ValueAnimator</vt:lpstr>
      <vt:lpstr>高级使用ValueAnimator</vt:lpstr>
      <vt:lpstr>初步使用ObjectAnimator</vt:lpstr>
      <vt:lpstr>java</vt:lpstr>
      <vt:lpstr>XML</vt:lpstr>
      <vt:lpstr>xml对应代码</vt:lpstr>
      <vt:lpstr>ValueAnimator和ObjectAnimator的区别</vt:lpstr>
      <vt:lpstr>Transition Animation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动画效果</vt:lpstr>
      <vt:lpstr>参考文档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黑夜2012</cp:lastModifiedBy>
  <cp:revision>40</cp:revision>
  <dcterms:created xsi:type="dcterms:W3CDTF">2017-07-03T08:53:00Z</dcterms:created>
  <dcterms:modified xsi:type="dcterms:W3CDTF">2017-11-14T10:16:33Z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