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22" r:id="rId2"/>
    <p:sldMasterId id="2147483728" r:id="rId3"/>
    <p:sldMasterId id="2147485935" r:id="rId4"/>
    <p:sldMasterId id="2147485941" r:id="rId5"/>
    <p:sldMasterId id="2147486132" r:id="rId6"/>
  </p:sldMasterIdLst>
  <p:notesMasterIdLst>
    <p:notesMasterId r:id="rId18"/>
  </p:notesMasterIdLst>
  <p:handoutMasterIdLst>
    <p:handoutMasterId r:id="rId19"/>
  </p:handoutMasterIdLst>
  <p:sldIdLst>
    <p:sldId id="256" r:id="rId7"/>
    <p:sldId id="421" r:id="rId8"/>
    <p:sldId id="412" r:id="rId9"/>
    <p:sldId id="475" r:id="rId10"/>
    <p:sldId id="620" r:id="rId11"/>
    <p:sldId id="623" r:id="rId12"/>
    <p:sldId id="624" r:id="rId13"/>
    <p:sldId id="476" r:id="rId14"/>
    <p:sldId id="621" r:id="rId15"/>
    <p:sldId id="622" r:id="rId16"/>
    <p:sldId id="501" r:id="rId17"/>
  </p:sldIdLst>
  <p:sldSz cx="9144000" cy="6858000" type="screen4x3"/>
  <p:notesSz cx="6985000" cy="9283700"/>
  <p:custDataLst>
    <p:tags r:id="rId20"/>
  </p:custDataLst>
  <p:defaultTextStyle>
    <a:defPPr>
      <a:defRPr lang="en-US"/>
    </a:defPPr>
    <a:lvl1pPr algn="l" rtl="0" fontAlgn="base">
      <a:spcBef>
        <a:spcPct val="0"/>
      </a:spcBef>
      <a:spcAft>
        <a:spcPct val="0"/>
      </a:spcAft>
      <a:defRPr sz="2400" kern="1200">
        <a:solidFill>
          <a:schemeClr val="tx2"/>
        </a:solidFill>
        <a:latin typeface="Arial" charset="0"/>
        <a:ea typeface="+mn-ea"/>
        <a:cs typeface="Arial" charset="0"/>
      </a:defRPr>
    </a:lvl1pPr>
    <a:lvl2pPr marL="457200" algn="l" rtl="0" fontAlgn="base">
      <a:spcBef>
        <a:spcPct val="0"/>
      </a:spcBef>
      <a:spcAft>
        <a:spcPct val="0"/>
      </a:spcAft>
      <a:defRPr sz="2400" kern="1200">
        <a:solidFill>
          <a:schemeClr val="tx2"/>
        </a:solidFill>
        <a:latin typeface="Arial" charset="0"/>
        <a:ea typeface="+mn-ea"/>
        <a:cs typeface="Arial" charset="0"/>
      </a:defRPr>
    </a:lvl2pPr>
    <a:lvl3pPr marL="914400" algn="l" rtl="0" fontAlgn="base">
      <a:spcBef>
        <a:spcPct val="0"/>
      </a:spcBef>
      <a:spcAft>
        <a:spcPct val="0"/>
      </a:spcAft>
      <a:defRPr sz="2400" kern="1200">
        <a:solidFill>
          <a:schemeClr val="tx2"/>
        </a:solidFill>
        <a:latin typeface="Arial" charset="0"/>
        <a:ea typeface="+mn-ea"/>
        <a:cs typeface="Arial" charset="0"/>
      </a:defRPr>
    </a:lvl3pPr>
    <a:lvl4pPr marL="1371600" algn="l" rtl="0" fontAlgn="base">
      <a:spcBef>
        <a:spcPct val="0"/>
      </a:spcBef>
      <a:spcAft>
        <a:spcPct val="0"/>
      </a:spcAft>
      <a:defRPr sz="2400" kern="1200">
        <a:solidFill>
          <a:schemeClr val="tx2"/>
        </a:solidFill>
        <a:latin typeface="Arial" charset="0"/>
        <a:ea typeface="+mn-ea"/>
        <a:cs typeface="Arial" charset="0"/>
      </a:defRPr>
    </a:lvl4pPr>
    <a:lvl5pPr marL="1828800" algn="l" rtl="0" fontAlgn="base">
      <a:spcBef>
        <a:spcPct val="0"/>
      </a:spcBef>
      <a:spcAft>
        <a:spcPct val="0"/>
      </a:spcAft>
      <a:defRPr sz="2400" kern="1200">
        <a:solidFill>
          <a:schemeClr val="tx2"/>
        </a:solidFill>
        <a:latin typeface="Arial" charset="0"/>
        <a:ea typeface="+mn-ea"/>
        <a:cs typeface="Arial" charset="0"/>
      </a:defRPr>
    </a:lvl5pPr>
    <a:lvl6pPr marL="2286000" algn="l" defTabSz="914400" rtl="0" eaLnBrk="1" latinLnBrk="0" hangingPunct="1">
      <a:defRPr sz="2400" kern="1200">
        <a:solidFill>
          <a:schemeClr val="tx2"/>
        </a:solidFill>
        <a:latin typeface="Arial" charset="0"/>
        <a:ea typeface="+mn-ea"/>
        <a:cs typeface="Arial" charset="0"/>
      </a:defRPr>
    </a:lvl6pPr>
    <a:lvl7pPr marL="2743200" algn="l" defTabSz="914400" rtl="0" eaLnBrk="1" latinLnBrk="0" hangingPunct="1">
      <a:defRPr sz="2400" kern="1200">
        <a:solidFill>
          <a:schemeClr val="tx2"/>
        </a:solidFill>
        <a:latin typeface="Arial" charset="0"/>
        <a:ea typeface="+mn-ea"/>
        <a:cs typeface="Arial" charset="0"/>
      </a:defRPr>
    </a:lvl7pPr>
    <a:lvl8pPr marL="3200400" algn="l" defTabSz="914400" rtl="0" eaLnBrk="1" latinLnBrk="0" hangingPunct="1">
      <a:defRPr sz="2400" kern="1200">
        <a:solidFill>
          <a:schemeClr val="tx2"/>
        </a:solidFill>
        <a:latin typeface="Arial" charset="0"/>
        <a:ea typeface="+mn-ea"/>
        <a:cs typeface="Arial" charset="0"/>
      </a:defRPr>
    </a:lvl8pPr>
    <a:lvl9pPr marL="3657600" algn="l" defTabSz="914400" rtl="0" eaLnBrk="1" latinLnBrk="0" hangingPunct="1">
      <a:defRPr sz="2400" kern="1200">
        <a:solidFill>
          <a:schemeClr val="tx2"/>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ss Lemker" initials="RL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800000"/>
    <a:srgbClr val="FF3300"/>
    <a:srgbClr val="0000FF"/>
    <a:srgbClr val="C2C2C2"/>
    <a:srgbClr val="FF99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autoAdjust="0"/>
    <p:restoredTop sz="94729" autoAdjust="0"/>
  </p:normalViewPr>
  <p:slideViewPr>
    <p:cSldViewPr>
      <p:cViewPr varScale="1">
        <p:scale>
          <a:sx n="69" d="100"/>
          <a:sy n="69" d="100"/>
        </p:scale>
        <p:origin x="-1638" y="-102"/>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0"/>
    </p:cViewPr>
  </p:sorterViewPr>
  <p:notesViewPr>
    <p:cSldViewPr>
      <p:cViewPr varScale="1">
        <p:scale>
          <a:sx n="63" d="100"/>
          <a:sy n="63" d="100"/>
        </p:scale>
        <p:origin x="-2862" y="-102"/>
      </p:cViewPr>
      <p:guideLst>
        <p:guide orient="horz" pos="2924"/>
        <p:guide pos="220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spcBef>
                <a:spcPct val="0"/>
              </a:spcBef>
              <a:buClrTx/>
              <a:buFontTx/>
              <a:buNone/>
              <a:defRPr sz="1200">
                <a:solidFill>
                  <a:schemeClr val="tx1"/>
                </a:solidFill>
                <a:latin typeface="Times New Roman" pitchFamily="18" charset="0"/>
                <a:cs typeface="+mn-cs"/>
              </a:defRPr>
            </a:lvl1pPr>
          </a:lstStyle>
          <a:p>
            <a:pPr>
              <a:defRPr/>
            </a:pPr>
            <a:endParaRPr lang="en-US"/>
          </a:p>
        </p:txBody>
      </p:sp>
      <p:sp>
        <p:nvSpPr>
          <p:cNvPr id="9219"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spcBef>
                <a:spcPct val="0"/>
              </a:spcBef>
              <a:buClrTx/>
              <a:buFontTx/>
              <a:buNone/>
              <a:defRPr sz="1200">
                <a:solidFill>
                  <a:schemeClr val="tx1"/>
                </a:solidFill>
                <a:latin typeface="Times New Roman" pitchFamily="18" charset="0"/>
                <a:cs typeface="+mn-cs"/>
              </a:defRPr>
            </a:lvl1pPr>
          </a:lstStyle>
          <a:p>
            <a:pPr>
              <a:defRPr/>
            </a:pPr>
            <a:endParaRPr lang="en-US"/>
          </a:p>
        </p:txBody>
      </p:sp>
      <p:sp>
        <p:nvSpPr>
          <p:cNvPr id="9220" name="Rectangle 4"/>
          <p:cNvSpPr>
            <a:spLocks noGrp="1" noChangeArrowheads="1"/>
          </p:cNvSpPr>
          <p:nvPr>
            <p:ph type="ftr" sz="quarter" idx="2"/>
          </p:nvPr>
        </p:nvSpPr>
        <p:spPr bwMode="auto">
          <a:xfrm>
            <a:off x="0" y="8820150"/>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spcBef>
                <a:spcPct val="0"/>
              </a:spcBef>
              <a:buClrTx/>
              <a:buFontTx/>
              <a:buNone/>
              <a:defRPr sz="1200">
                <a:solidFill>
                  <a:schemeClr val="tx1"/>
                </a:solidFill>
                <a:latin typeface="Times New Roman" pitchFamily="18" charset="0"/>
                <a:cs typeface="+mn-cs"/>
              </a:defRPr>
            </a:lvl1pPr>
          </a:lstStyle>
          <a:p>
            <a:pPr>
              <a:defRPr/>
            </a:pPr>
            <a:endParaRPr lang="en-US"/>
          </a:p>
        </p:txBody>
      </p:sp>
      <p:sp>
        <p:nvSpPr>
          <p:cNvPr id="9221" name="Rectangle 5"/>
          <p:cNvSpPr>
            <a:spLocks noGrp="1" noChangeArrowheads="1"/>
          </p:cNvSpPr>
          <p:nvPr>
            <p:ph type="sldNum" sz="quarter" idx="3"/>
          </p:nvPr>
        </p:nvSpPr>
        <p:spPr bwMode="auto">
          <a:xfrm>
            <a:off x="3957638" y="8820150"/>
            <a:ext cx="3027362"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spcBef>
                <a:spcPct val="0"/>
              </a:spcBef>
              <a:buClrTx/>
              <a:buFontTx/>
              <a:buNone/>
              <a:defRPr sz="1200">
                <a:solidFill>
                  <a:schemeClr val="tx1"/>
                </a:solidFill>
                <a:latin typeface="Times New Roman" pitchFamily="18" charset="0"/>
                <a:cs typeface="+mn-cs"/>
              </a:defRPr>
            </a:lvl1pPr>
          </a:lstStyle>
          <a:p>
            <a:pPr>
              <a:defRPr/>
            </a:pPr>
            <a:fld id="{BD48B6BD-F251-4BF9-BCB9-0F9D3658C479}"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spcBef>
                <a:spcPct val="0"/>
              </a:spcBef>
              <a:buClrTx/>
              <a:buFontTx/>
              <a:buNone/>
              <a:defRPr sz="1200">
                <a:solidFill>
                  <a:schemeClr val="tx1"/>
                </a:solidFill>
                <a:latin typeface="Times New Roman" pitchFamily="18" charset="0"/>
                <a:cs typeface="+mn-cs"/>
              </a:defRPr>
            </a:lvl1pPr>
          </a:lstStyle>
          <a:p>
            <a:pPr>
              <a:defRPr/>
            </a:pPr>
            <a:endParaRPr lang="en-US"/>
          </a:p>
        </p:txBody>
      </p:sp>
      <p:sp>
        <p:nvSpPr>
          <p:cNvPr id="11267"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spcBef>
                <a:spcPct val="0"/>
              </a:spcBef>
              <a:buClrTx/>
              <a:buFontTx/>
              <a:buNone/>
              <a:defRPr sz="1200">
                <a:solidFill>
                  <a:schemeClr val="tx1"/>
                </a:solidFill>
                <a:latin typeface="Times New Roman" pitchFamily="18" charset="0"/>
                <a:cs typeface="+mn-cs"/>
              </a:defRPr>
            </a:lvl1pPr>
          </a:lstStyle>
          <a:p>
            <a:pPr>
              <a:defRPr/>
            </a:pPr>
            <a:endParaRPr lang="en-US"/>
          </a:p>
        </p:txBody>
      </p:sp>
      <p:sp>
        <p:nvSpPr>
          <p:cNvPr id="86020"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863" y="4410075"/>
            <a:ext cx="5121275"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1" name="Rectangle 7"/>
          <p:cNvSpPr>
            <a:spLocks noGrp="1" noChangeArrowheads="1"/>
          </p:cNvSpPr>
          <p:nvPr>
            <p:ph type="sldNum" sz="quarter" idx="5"/>
          </p:nvPr>
        </p:nvSpPr>
        <p:spPr bwMode="auto">
          <a:xfrm>
            <a:off x="3957638" y="8820150"/>
            <a:ext cx="3027362"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spcBef>
                <a:spcPct val="0"/>
              </a:spcBef>
              <a:buClrTx/>
              <a:buFontTx/>
              <a:buNone/>
              <a:defRPr sz="1200">
                <a:solidFill>
                  <a:schemeClr val="tx1"/>
                </a:solidFill>
                <a:latin typeface="Times New Roman" pitchFamily="18" charset="0"/>
                <a:cs typeface="+mn-cs"/>
              </a:defRPr>
            </a:lvl1pPr>
          </a:lstStyle>
          <a:p>
            <a:pPr>
              <a:defRPr/>
            </a:pPr>
            <a:fld id="{3BF5B675-29F2-4AA4-8A0F-BB46904343B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022A8503-7CDE-42B9-8180-D0A81C538CB0}" type="slidenum">
              <a:rPr lang="en-US" smtClean="0"/>
              <a:pPr>
                <a:defRPr/>
              </a:pPr>
              <a:t>1</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QV_mönster_gröna2"/>
          <p:cNvPicPr>
            <a:picLocks noChangeAspect="1" noChangeArrowheads="1"/>
          </p:cNvPicPr>
          <p:nvPr userDrawn="1"/>
        </p:nvPicPr>
        <p:blipFill>
          <a:blip r:embed="rId2" cstate="print"/>
          <a:srcRect l="16693" t="22018"/>
          <a:stretch>
            <a:fillRect/>
          </a:stretch>
        </p:blipFill>
        <p:spPr bwMode="auto">
          <a:xfrm>
            <a:off x="0" y="0"/>
            <a:ext cx="3806825" cy="3508375"/>
          </a:xfrm>
          <a:prstGeom prst="rect">
            <a:avLst/>
          </a:prstGeom>
          <a:noFill/>
          <a:ln w="9525">
            <a:noFill/>
            <a:miter lim="800000"/>
            <a:headEnd/>
            <a:tailEnd/>
          </a:ln>
        </p:spPr>
      </p:pic>
      <p:pic>
        <p:nvPicPr>
          <p:cNvPr id="5" name="Picture 16" descr="QV_rgb"/>
          <p:cNvPicPr>
            <a:picLocks noChangeAspect="1" noChangeArrowheads="1"/>
          </p:cNvPicPr>
          <p:nvPr userDrawn="1"/>
        </p:nvPicPr>
        <p:blipFill>
          <a:blip r:embed="rId3" cstate="print"/>
          <a:srcRect/>
          <a:stretch>
            <a:fillRect/>
          </a:stretch>
        </p:blipFill>
        <p:spPr bwMode="auto">
          <a:xfrm>
            <a:off x="7162800" y="304800"/>
            <a:ext cx="1673225" cy="330200"/>
          </a:xfrm>
          <a:prstGeom prst="rect">
            <a:avLst/>
          </a:prstGeom>
          <a:noFill/>
          <a:ln w="9525">
            <a:noFill/>
            <a:miter lim="800000"/>
            <a:headEnd/>
            <a:tailEnd/>
          </a:ln>
        </p:spPr>
      </p:pic>
      <p:sp>
        <p:nvSpPr>
          <p:cNvPr id="35843" name="Rectangle 3"/>
          <p:cNvSpPr>
            <a:spLocks noGrp="1" noChangeArrowheads="1"/>
          </p:cNvSpPr>
          <p:nvPr>
            <p:ph type="ctrTitle"/>
          </p:nvPr>
        </p:nvSpPr>
        <p:spPr/>
        <p:txBody>
          <a:bodyPr/>
          <a:lstStyle>
            <a:lvl1pPr>
              <a:defRPr/>
            </a:lvl1pPr>
          </a:lstStyle>
          <a:p>
            <a:r>
              <a:rPr lang="en-US"/>
              <a:t>Klicka här för att ändra format</a:t>
            </a:r>
          </a:p>
        </p:txBody>
      </p:sp>
      <p:sp>
        <p:nvSpPr>
          <p:cNvPr id="35848" name="Rectangle 8"/>
          <p:cNvSpPr>
            <a:spLocks noGrp="1" noChangeArrowheads="1"/>
          </p:cNvSpPr>
          <p:nvPr>
            <p:ph type="subTitle" idx="1"/>
          </p:nvPr>
        </p:nvSpPr>
        <p:spPr>
          <a:xfrm>
            <a:off x="611188" y="2817813"/>
            <a:ext cx="7916862" cy="3352800"/>
          </a:xfrm>
        </p:spPr>
        <p:txBody>
          <a:bodyPr/>
          <a:lstStyle>
            <a:lvl1pPr marL="0" indent="0">
              <a:buFont typeface="Times" pitchFamily="18" charset="0"/>
              <a:buNone/>
              <a:defRPr sz="1200"/>
            </a:lvl1pPr>
          </a:lstStyle>
          <a:p>
            <a:r>
              <a:rPr lang="en-US"/>
              <a:t>Klicka här för att ändra format på underrubrik i bakgrunden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0025" y="1752600"/>
            <a:ext cx="1978025" cy="449897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611188" y="1752600"/>
            <a:ext cx="5786437" cy="4498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QV_mönster_gröna2"/>
          <p:cNvPicPr>
            <a:picLocks noChangeAspect="1" noChangeArrowheads="1"/>
          </p:cNvPicPr>
          <p:nvPr userDrawn="1"/>
        </p:nvPicPr>
        <p:blipFill>
          <a:blip r:embed="rId2" cstate="print"/>
          <a:srcRect l="16693" t="22018"/>
          <a:stretch>
            <a:fillRect/>
          </a:stretch>
        </p:blipFill>
        <p:spPr bwMode="auto">
          <a:xfrm>
            <a:off x="0" y="0"/>
            <a:ext cx="3806825" cy="3508375"/>
          </a:xfrm>
          <a:prstGeom prst="rect">
            <a:avLst/>
          </a:prstGeom>
          <a:noFill/>
          <a:ln w="9525">
            <a:noFill/>
            <a:miter lim="800000"/>
            <a:headEnd/>
            <a:tailEnd/>
          </a:ln>
        </p:spPr>
      </p:pic>
      <p:pic>
        <p:nvPicPr>
          <p:cNvPr id="5" name="Picture 5" descr="QV_rgb"/>
          <p:cNvPicPr>
            <a:picLocks noChangeAspect="1" noChangeArrowheads="1"/>
          </p:cNvPicPr>
          <p:nvPr userDrawn="1"/>
        </p:nvPicPr>
        <p:blipFill>
          <a:blip r:embed="rId3" cstate="print"/>
          <a:srcRect/>
          <a:stretch>
            <a:fillRect/>
          </a:stretch>
        </p:blipFill>
        <p:spPr bwMode="auto">
          <a:xfrm>
            <a:off x="7162800" y="304800"/>
            <a:ext cx="1673225" cy="330200"/>
          </a:xfrm>
          <a:prstGeom prst="rect">
            <a:avLst/>
          </a:prstGeom>
          <a:noFill/>
          <a:ln w="9525">
            <a:noFill/>
            <a:miter lim="800000"/>
            <a:headEnd/>
            <a:tailEnd/>
          </a:ln>
        </p:spPr>
      </p:pic>
      <p:sp>
        <p:nvSpPr>
          <p:cNvPr id="110595" name="Rectangle 3"/>
          <p:cNvSpPr>
            <a:spLocks noGrp="1" noChangeArrowheads="1"/>
          </p:cNvSpPr>
          <p:nvPr>
            <p:ph type="ctrTitle"/>
          </p:nvPr>
        </p:nvSpPr>
        <p:spPr/>
        <p:txBody>
          <a:bodyPr/>
          <a:lstStyle>
            <a:lvl1pPr>
              <a:defRPr/>
            </a:lvl1pPr>
          </a:lstStyle>
          <a:p>
            <a:r>
              <a:rPr lang="en-US"/>
              <a:t>Klicka här för att ändra format</a:t>
            </a:r>
          </a:p>
        </p:txBody>
      </p:sp>
      <p:sp>
        <p:nvSpPr>
          <p:cNvPr id="110596" name="Rectangle 4"/>
          <p:cNvSpPr>
            <a:spLocks noGrp="1" noChangeArrowheads="1"/>
          </p:cNvSpPr>
          <p:nvPr>
            <p:ph type="subTitle" idx="1"/>
          </p:nvPr>
        </p:nvSpPr>
        <p:spPr>
          <a:xfrm>
            <a:off x="611188" y="2817813"/>
            <a:ext cx="7916862" cy="3352800"/>
          </a:xfrm>
        </p:spPr>
        <p:txBody>
          <a:bodyPr/>
          <a:lstStyle>
            <a:lvl1pPr marL="0" indent="0">
              <a:buFont typeface="Times"/>
              <a:buNone/>
              <a:defRPr sz="1200"/>
            </a:lvl1pPr>
          </a:lstStyle>
          <a:p>
            <a:r>
              <a:rPr lang="en-US"/>
              <a:t>Klicka här för att ändra format på underrubrik i bakgrunden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2819400"/>
            <a:ext cx="3881437"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819400"/>
            <a:ext cx="3883025"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0025" y="1752600"/>
            <a:ext cx="1978025" cy="4498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1752600"/>
            <a:ext cx="5786437" cy="4498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Rectangle 7"/>
          <p:cNvSpPr>
            <a:spLocks noChangeArrowheads="1"/>
          </p:cNvSpPr>
          <p:nvPr/>
        </p:nvSpPr>
        <p:spPr bwMode="auto">
          <a:xfrm flipV="1">
            <a:off x="0" y="0"/>
            <a:ext cx="9144000" cy="6858000"/>
          </a:xfrm>
          <a:prstGeom prst="rect">
            <a:avLst/>
          </a:prstGeom>
          <a:solidFill>
            <a:schemeClr val="tx2"/>
          </a:solidFill>
          <a:ln w="9525">
            <a:noFill/>
            <a:miter lim="800000"/>
            <a:headEnd/>
            <a:tailEnd/>
          </a:ln>
        </p:spPr>
        <p:txBody>
          <a:bodyPr wrap="none" anchor="ctr"/>
          <a:lstStyle/>
          <a:p>
            <a:pPr algn="ctr">
              <a:defRPr/>
            </a:pPr>
            <a:r>
              <a:rPr lang="sv-SE">
                <a:solidFill>
                  <a:schemeClr val="accent1"/>
                </a:solidFill>
                <a:latin typeface="Times New Roman" pitchFamily="18" charset="0"/>
                <a:cs typeface="Arial" pitchFamily="34" charset="0"/>
              </a:rPr>
              <a:t> </a:t>
            </a:r>
            <a:endParaRPr lang="en-US">
              <a:solidFill>
                <a:schemeClr val="accent1"/>
              </a:solidFill>
              <a:latin typeface="Times New Roman" pitchFamily="18" charset="0"/>
              <a:cs typeface="Arial" pitchFamily="34" charset="0"/>
            </a:endParaRPr>
          </a:p>
        </p:txBody>
      </p:sp>
      <p:pic>
        <p:nvPicPr>
          <p:cNvPr id="4" name="Picture 25" descr="glaslogo_v2_grey"/>
          <p:cNvPicPr>
            <a:picLocks noChangeAspect="1" noChangeArrowheads="1"/>
          </p:cNvPicPr>
          <p:nvPr userDrawn="1"/>
        </p:nvPicPr>
        <p:blipFill>
          <a:blip r:embed="rId2" cstate="print"/>
          <a:srcRect l="29747" t="29747" r="29881" b="15007"/>
          <a:stretch>
            <a:fillRect/>
          </a:stretch>
        </p:blipFill>
        <p:spPr bwMode="auto">
          <a:xfrm>
            <a:off x="457200" y="381000"/>
            <a:ext cx="1057275" cy="1447800"/>
          </a:xfrm>
          <a:prstGeom prst="rect">
            <a:avLst/>
          </a:prstGeom>
          <a:noFill/>
          <a:ln w="9525">
            <a:noFill/>
            <a:miter lim="800000"/>
            <a:headEnd/>
            <a:tailEnd/>
          </a:ln>
        </p:spPr>
      </p:pic>
      <p:pic>
        <p:nvPicPr>
          <p:cNvPr id="5" name="Picture 26" descr="QV_neg_cmyk"/>
          <p:cNvPicPr>
            <a:picLocks noChangeAspect="1" noChangeArrowheads="1"/>
          </p:cNvPicPr>
          <p:nvPr userDrawn="1"/>
        </p:nvPicPr>
        <p:blipFill>
          <a:blip r:embed="rId3" cstate="print"/>
          <a:srcRect/>
          <a:stretch>
            <a:fillRect/>
          </a:stretch>
        </p:blipFill>
        <p:spPr bwMode="auto">
          <a:xfrm>
            <a:off x="7165975" y="6248400"/>
            <a:ext cx="1597025" cy="317500"/>
          </a:xfrm>
          <a:prstGeom prst="rect">
            <a:avLst/>
          </a:prstGeom>
          <a:noFill/>
          <a:ln w="9525">
            <a:noFill/>
            <a:miter lim="800000"/>
            <a:headEnd/>
            <a:tailEnd/>
          </a:ln>
        </p:spPr>
      </p:pic>
      <p:sp>
        <p:nvSpPr>
          <p:cNvPr id="3074" name="Rectangle 2"/>
          <p:cNvSpPr>
            <a:spLocks noGrp="1" noChangeArrowheads="1"/>
          </p:cNvSpPr>
          <p:nvPr>
            <p:ph type="ctrTitle"/>
          </p:nvPr>
        </p:nvSpPr>
        <p:spPr>
          <a:xfrm>
            <a:off x="708025" y="2895600"/>
            <a:ext cx="7493000" cy="838200"/>
          </a:xfrm>
        </p:spPr>
        <p:txBody>
          <a:bodyPr/>
          <a:lstStyle>
            <a:lvl1pPr algn="r">
              <a:defRPr>
                <a:solidFill>
                  <a:schemeClr val="bg1"/>
                </a:solidFill>
              </a:defRPr>
            </a:lvl1pPr>
          </a:lstStyle>
          <a:p>
            <a:r>
              <a:rPr lang="en-US"/>
              <a:t>Klicka här för att ändra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2819400"/>
            <a:ext cx="3881437"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819400"/>
            <a:ext cx="3883025"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0025" y="1752600"/>
            <a:ext cx="1978025" cy="4498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1752600"/>
            <a:ext cx="5786437" cy="4498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Rectangle 7"/>
          <p:cNvSpPr>
            <a:spLocks noChangeArrowheads="1"/>
          </p:cNvSpPr>
          <p:nvPr/>
        </p:nvSpPr>
        <p:spPr bwMode="auto">
          <a:xfrm flipV="1">
            <a:off x="0" y="0"/>
            <a:ext cx="9144000" cy="6858000"/>
          </a:xfrm>
          <a:prstGeom prst="rect">
            <a:avLst/>
          </a:prstGeom>
          <a:solidFill>
            <a:schemeClr val="tx2"/>
          </a:solidFill>
          <a:ln w="9525">
            <a:noFill/>
            <a:miter lim="800000"/>
            <a:headEnd/>
            <a:tailEnd/>
          </a:ln>
        </p:spPr>
        <p:txBody>
          <a:bodyPr wrap="none" anchor="ctr"/>
          <a:lstStyle/>
          <a:p>
            <a:pPr algn="ctr">
              <a:defRPr/>
            </a:pPr>
            <a:r>
              <a:rPr lang="sv-SE">
                <a:solidFill>
                  <a:schemeClr val="accent1"/>
                </a:solidFill>
                <a:latin typeface="Times New Roman" pitchFamily="18" charset="0"/>
                <a:cs typeface="Arial" pitchFamily="34" charset="0"/>
              </a:rPr>
              <a:t> </a:t>
            </a:r>
            <a:endParaRPr lang="en-US">
              <a:solidFill>
                <a:schemeClr val="accent1"/>
              </a:solidFill>
              <a:latin typeface="Times New Roman" pitchFamily="18" charset="0"/>
              <a:cs typeface="Arial" pitchFamily="34" charset="0"/>
            </a:endParaRPr>
          </a:p>
        </p:txBody>
      </p:sp>
      <p:pic>
        <p:nvPicPr>
          <p:cNvPr id="4" name="Picture 25" descr="glaslogo_v2_grey"/>
          <p:cNvPicPr>
            <a:picLocks noChangeAspect="1" noChangeArrowheads="1"/>
          </p:cNvPicPr>
          <p:nvPr userDrawn="1"/>
        </p:nvPicPr>
        <p:blipFill>
          <a:blip r:embed="rId2" cstate="print"/>
          <a:srcRect l="29747" t="29747" r="29881" b="15007"/>
          <a:stretch>
            <a:fillRect/>
          </a:stretch>
        </p:blipFill>
        <p:spPr bwMode="auto">
          <a:xfrm>
            <a:off x="457200" y="381000"/>
            <a:ext cx="1057275" cy="1447800"/>
          </a:xfrm>
          <a:prstGeom prst="rect">
            <a:avLst/>
          </a:prstGeom>
          <a:noFill/>
          <a:ln w="9525">
            <a:noFill/>
            <a:miter lim="800000"/>
            <a:headEnd/>
            <a:tailEnd/>
          </a:ln>
        </p:spPr>
      </p:pic>
      <p:pic>
        <p:nvPicPr>
          <p:cNvPr id="5" name="Picture 26" descr="QV_neg_cmyk"/>
          <p:cNvPicPr>
            <a:picLocks noChangeAspect="1" noChangeArrowheads="1"/>
          </p:cNvPicPr>
          <p:nvPr userDrawn="1"/>
        </p:nvPicPr>
        <p:blipFill>
          <a:blip r:embed="rId3" cstate="print"/>
          <a:srcRect/>
          <a:stretch>
            <a:fillRect/>
          </a:stretch>
        </p:blipFill>
        <p:spPr bwMode="auto">
          <a:xfrm>
            <a:off x="7165975" y="6248400"/>
            <a:ext cx="1597025" cy="317500"/>
          </a:xfrm>
          <a:prstGeom prst="rect">
            <a:avLst/>
          </a:prstGeom>
          <a:noFill/>
          <a:ln w="9525">
            <a:noFill/>
            <a:miter lim="800000"/>
            <a:headEnd/>
            <a:tailEnd/>
          </a:ln>
        </p:spPr>
      </p:pic>
      <p:sp>
        <p:nvSpPr>
          <p:cNvPr id="3074" name="Rectangle 2"/>
          <p:cNvSpPr>
            <a:spLocks noGrp="1" noChangeArrowheads="1"/>
          </p:cNvSpPr>
          <p:nvPr>
            <p:ph type="ctrTitle"/>
          </p:nvPr>
        </p:nvSpPr>
        <p:spPr>
          <a:xfrm>
            <a:off x="708025" y="2895600"/>
            <a:ext cx="7493000" cy="838200"/>
          </a:xfrm>
        </p:spPr>
        <p:txBody>
          <a:bodyPr/>
          <a:lstStyle>
            <a:lvl1pPr algn="r">
              <a:defRPr>
                <a:solidFill>
                  <a:schemeClr val="bg1"/>
                </a:solidFill>
              </a:defRPr>
            </a:lvl1pPr>
          </a:lstStyle>
          <a:p>
            <a:r>
              <a:rPr lang="en-US"/>
              <a:t>Klicka här för att ändra format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pening title">
    <p:spTree>
      <p:nvGrpSpPr>
        <p:cNvPr id="1" name=""/>
        <p:cNvGrpSpPr/>
        <p:nvPr/>
      </p:nvGrpSpPr>
      <p:grpSpPr>
        <a:xfrm>
          <a:off x="0" y="0"/>
          <a:ext cx="0" cy="0"/>
          <a:chOff x="0" y="0"/>
          <a:chExt cx="0" cy="0"/>
        </a:xfrm>
      </p:grpSpPr>
      <p:pic>
        <p:nvPicPr>
          <p:cNvPr id="3" name="Picture 2" descr="opener_screen_grab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055068" y="3195361"/>
            <a:ext cx="5486400" cy="1863966"/>
          </a:xfrm>
          <a:prstGeom prst="rect">
            <a:avLst/>
          </a:prstGeom>
        </p:spPr>
        <p:txBody>
          <a:bodyPr anchor="t" anchorCtr="0"/>
          <a:lstStyle>
            <a:lvl1pPr algn="r">
              <a:defRPr sz="2000" b="0" i="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title">
    <p:spTree>
      <p:nvGrpSpPr>
        <p:cNvPr id="1" name=""/>
        <p:cNvGrpSpPr/>
        <p:nvPr/>
      </p:nvGrpSpPr>
      <p:grpSpPr>
        <a:xfrm>
          <a:off x="0" y="0"/>
          <a:ext cx="0" cy="0"/>
          <a:chOff x="0" y="0"/>
          <a:chExt cx="0" cy="0"/>
        </a:xfrm>
      </p:grpSpPr>
      <p:pic>
        <p:nvPicPr>
          <p:cNvPr id="3" name="Picture 2" descr="Thankyou_1.jpg"/>
          <p:cNvPicPr>
            <a:picLocks noChangeAspect="1"/>
          </p:cNvPicPr>
          <p:nvPr userDrawn="1"/>
        </p:nvPicPr>
        <p:blipFill>
          <a:blip r:embed="rId2" cstate="print"/>
          <a:srcRect/>
          <a:stretch>
            <a:fillRect/>
          </a:stretch>
        </p:blipFill>
        <p:spPr bwMode="auto">
          <a:xfrm>
            <a:off x="0" y="-1588"/>
            <a:ext cx="9144000" cy="6858001"/>
          </a:xfrm>
          <a:prstGeom prst="rect">
            <a:avLst/>
          </a:prstGeom>
          <a:noFill/>
          <a:ln w="9525">
            <a:noFill/>
            <a:miter lim="800000"/>
            <a:headEnd/>
            <a:tailEnd/>
          </a:ln>
        </p:spPr>
      </p:pic>
      <p:sp>
        <p:nvSpPr>
          <p:cNvPr id="2" name="Title 1"/>
          <p:cNvSpPr>
            <a:spLocks noGrp="1"/>
          </p:cNvSpPr>
          <p:nvPr>
            <p:ph type="title"/>
          </p:nvPr>
        </p:nvSpPr>
        <p:spPr>
          <a:xfrm>
            <a:off x="0" y="3401568"/>
            <a:ext cx="9144000" cy="665439"/>
          </a:xfrm>
          <a:prstGeom prst="rect">
            <a:avLst/>
          </a:prstGeom>
        </p:spPr>
        <p:txBody>
          <a:bodyPr anchor="b" anchorCtr="0"/>
          <a:lstStyle>
            <a:lvl1pPr algn="ctr">
              <a:defRPr sz="2400" b="0" i="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er 1">
    <p:spTree>
      <p:nvGrpSpPr>
        <p:cNvPr id="1" name=""/>
        <p:cNvGrpSpPr/>
        <p:nvPr/>
      </p:nvGrpSpPr>
      <p:grpSpPr>
        <a:xfrm>
          <a:off x="0" y="0"/>
          <a:ext cx="0" cy="0"/>
          <a:chOff x="0" y="0"/>
          <a:chExt cx="0" cy="0"/>
        </a:xfrm>
      </p:grpSpPr>
      <p:pic>
        <p:nvPicPr>
          <p:cNvPr id="3" name="Picture 2" descr="PPT_jb2-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p:nvPr>
        </p:nvSpPr>
        <p:spPr>
          <a:xfrm>
            <a:off x="666750" y="2885760"/>
            <a:ext cx="7772400" cy="1470025"/>
          </a:xfrm>
          <a:prstGeom prst="rect">
            <a:avLst/>
          </a:prstGeom>
        </p:spPr>
        <p:txBody>
          <a:bodyPr/>
          <a:lstStyle>
            <a:lvl1pPr algn="ctr">
              <a:defRPr sz="2800">
                <a:solidFill>
                  <a:schemeClr val="bg1"/>
                </a:solidFill>
                <a:latin typeface="Arial"/>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611188" y="2819400"/>
            <a:ext cx="3881437"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5025" y="2819400"/>
            <a:ext cx="3883025"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er 2">
    <p:spTree>
      <p:nvGrpSpPr>
        <p:cNvPr id="1" name=""/>
        <p:cNvGrpSpPr/>
        <p:nvPr/>
      </p:nvGrpSpPr>
      <p:grpSpPr>
        <a:xfrm>
          <a:off x="0" y="0"/>
          <a:ext cx="0" cy="0"/>
          <a:chOff x="0" y="0"/>
          <a:chExt cx="0" cy="0"/>
        </a:xfrm>
      </p:grpSpPr>
      <p:pic>
        <p:nvPicPr>
          <p:cNvPr id="3" name="Picture 2" descr="PPT_jb2-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 Placeholder 6"/>
          <p:cNvSpPr>
            <a:spLocks noGrp="1"/>
          </p:cNvSpPr>
          <p:nvPr>
            <p:ph type="body" sz="quarter" idx="10"/>
          </p:nvPr>
        </p:nvSpPr>
        <p:spPr>
          <a:xfrm>
            <a:off x="667512" y="2889504"/>
            <a:ext cx="7772400" cy="1470025"/>
          </a:xfrm>
          <a:prstGeom prst="rect">
            <a:avLst/>
          </a:prstGeom>
        </p:spPr>
        <p:txBody>
          <a:bodyPr vert="horz"/>
          <a:lstStyle>
            <a:lvl1pPr algn="ctr">
              <a:buFontTx/>
              <a:buNone/>
              <a:defRPr sz="2800" baseline="0">
                <a:solidFill>
                  <a:schemeClr val="bg1"/>
                </a:solidFill>
                <a:latin typeface="Arial"/>
              </a:defRPr>
            </a:lvl1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 3">
    <p:spTree>
      <p:nvGrpSpPr>
        <p:cNvPr id="1" name=""/>
        <p:cNvGrpSpPr/>
        <p:nvPr/>
      </p:nvGrpSpPr>
      <p:grpSpPr>
        <a:xfrm>
          <a:off x="0" y="0"/>
          <a:ext cx="0" cy="0"/>
          <a:chOff x="0" y="0"/>
          <a:chExt cx="0" cy="0"/>
        </a:xfrm>
      </p:grpSpPr>
      <p:pic>
        <p:nvPicPr>
          <p:cNvPr id="3" name="Picture 2" descr="PPT_jb2-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666750" y="2885760"/>
            <a:ext cx="7772400" cy="1470025"/>
          </a:xfrm>
          <a:prstGeom prst="rect">
            <a:avLst/>
          </a:prstGeom>
        </p:spPr>
        <p:txBody>
          <a:bodyPr/>
          <a:lstStyle>
            <a:lvl1pPr algn="ctr">
              <a:defRPr sz="2800">
                <a:solidFill>
                  <a:schemeClr val="bg1"/>
                </a:solidFill>
                <a:latin typeface="Arial"/>
              </a:defRPr>
            </a:lvl1pPr>
          </a:lstStyle>
          <a:p>
            <a:r>
              <a:rPr lang="en-US"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rge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4"/>
          <p:cNvSpPr>
            <a:spLocks noGrp="1"/>
          </p:cNvSpPr>
          <p:nvPr>
            <p:ph type="pic" sz="quarter" idx="13"/>
          </p:nvPr>
        </p:nvSpPr>
        <p:spPr>
          <a:xfrm>
            <a:off x="612648" y="1447800"/>
            <a:ext cx="7918704" cy="4419600"/>
          </a:xfrm>
        </p:spPr>
        <p:txBody>
          <a:bodyPr rtlCol="0">
            <a:normAutofit/>
          </a:bodyPr>
          <a:lstStyle/>
          <a:p>
            <a:pPr lvl="0"/>
            <a:endParaRPr lang="en-US" noProof="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ingle column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Aft>
                <a:spcPts val="1300"/>
              </a:spcAft>
              <a:defRPr/>
            </a:lvl1pPr>
            <a:lvl2pPr>
              <a:spcAft>
                <a:spcPts val="1300"/>
              </a:spcAft>
              <a:defRPr/>
            </a:lvl2pPr>
            <a:lvl3pPr>
              <a:spcAft>
                <a:spcPts val="1300"/>
              </a:spcAft>
              <a:defRPr/>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ed list with custom visu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12648" y="1438074"/>
            <a:ext cx="5389462" cy="4525963"/>
          </a:xfrm>
        </p:spPr>
        <p:txBody>
          <a:bodyPr/>
          <a:lstStyle>
            <a:lvl1pPr>
              <a:spcAft>
                <a:spcPts val="1300"/>
              </a:spcAft>
              <a:defRPr/>
            </a:lvl1pPr>
            <a:lvl2pPr>
              <a:spcAft>
                <a:spcPts val="1300"/>
              </a:spcAft>
              <a:defRPr/>
            </a:lvl2pPr>
            <a:lvl3pPr>
              <a:spcAft>
                <a:spcPts val="1300"/>
              </a:spcAf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Picture Placeholder 4"/>
          <p:cNvSpPr>
            <a:spLocks noGrp="1"/>
          </p:cNvSpPr>
          <p:nvPr>
            <p:ph type="pic" sz="quarter" idx="10"/>
          </p:nvPr>
        </p:nvSpPr>
        <p:spPr>
          <a:xfrm>
            <a:off x="6400800" y="1463040"/>
            <a:ext cx="2133600" cy="1905000"/>
          </a:xfrm>
        </p:spPr>
        <p:txBody>
          <a:bodyPr rtlCol="0" anchorCtr="1">
            <a:normAutofit/>
          </a:bodyPr>
          <a:lstStyle>
            <a:lvl1pPr algn="ctr">
              <a:buFontTx/>
              <a:buNone/>
              <a:defRPr/>
            </a:lvl1pPr>
          </a:lstStyle>
          <a:p>
            <a:pPr lvl="0"/>
            <a:endParaRPr lang="en-US" noProof="0"/>
          </a:p>
        </p:txBody>
      </p:sp>
      <p:sp>
        <p:nvSpPr>
          <p:cNvPr id="5" name="Picture Placeholder 4"/>
          <p:cNvSpPr>
            <a:spLocks noGrp="1"/>
          </p:cNvSpPr>
          <p:nvPr>
            <p:ph type="pic" sz="quarter" idx="11"/>
          </p:nvPr>
        </p:nvSpPr>
        <p:spPr>
          <a:xfrm>
            <a:off x="6400800" y="3581400"/>
            <a:ext cx="2133600" cy="1905000"/>
          </a:xfrm>
        </p:spPr>
        <p:txBody>
          <a:bodyPr rtlCol="0" anchorCtr="1">
            <a:normAutofit/>
          </a:bodyPr>
          <a:lstStyle>
            <a:lvl1pPr algn="ctr">
              <a:buFontTx/>
              <a:buNone/>
              <a:defRPr/>
            </a:lvl1pPr>
          </a:lstStyle>
          <a:p>
            <a:pPr lvl="0"/>
            <a:endParaRPr lang="en-US" noProof="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justified picture and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6"/>
          <p:cNvSpPr>
            <a:spLocks noGrp="1"/>
          </p:cNvSpPr>
          <p:nvPr>
            <p:ph type="body" sz="quarter" idx="10"/>
          </p:nvPr>
        </p:nvSpPr>
        <p:spPr>
          <a:xfrm>
            <a:off x="609600" y="5090160"/>
            <a:ext cx="5105400" cy="1767840"/>
          </a:xfrm>
        </p:spPr>
        <p:txBody>
          <a:bodyPr/>
          <a:lstStyle>
            <a:lvl1pPr marL="164592" indent="-164592">
              <a:lnSpc>
                <a:spcPct val="100000"/>
              </a:lnSpc>
              <a:spcAft>
                <a:spcPts val="1400"/>
              </a:spcAft>
              <a:buFont typeface="Arial"/>
              <a:buChar char="•"/>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Picture Placeholder 8"/>
          <p:cNvSpPr>
            <a:spLocks noGrp="1"/>
          </p:cNvSpPr>
          <p:nvPr>
            <p:ph type="pic" sz="quarter" idx="11"/>
          </p:nvPr>
        </p:nvSpPr>
        <p:spPr>
          <a:xfrm>
            <a:off x="609600" y="1463040"/>
            <a:ext cx="5105400" cy="3261360"/>
          </a:xfrm>
        </p:spPr>
        <p:txBody>
          <a:bodyPr rtlCol="0">
            <a:normAutofit/>
          </a:bodyPr>
          <a:lstStyle/>
          <a:p>
            <a:pPr lvl="0"/>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aragraphs">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dirty="0"/>
          </a:p>
        </p:txBody>
      </p:sp>
      <p:sp>
        <p:nvSpPr>
          <p:cNvPr id="7" name="Text Placeholder 6"/>
          <p:cNvSpPr>
            <a:spLocks noGrp="1"/>
          </p:cNvSpPr>
          <p:nvPr>
            <p:ph type="body" sz="quarter" idx="10"/>
          </p:nvPr>
        </p:nvSpPr>
        <p:spPr>
          <a:xfrm>
            <a:off x="609600" y="1463040"/>
            <a:ext cx="7391400" cy="4759960"/>
          </a:xfrm>
        </p:spPr>
        <p:txBody>
          <a:bodyPr>
            <a:normAutofit/>
          </a:bodyPr>
          <a:lstStyle>
            <a:lvl1pPr marL="0" indent="0">
              <a:lnSpc>
                <a:spcPts val="2400"/>
              </a:lnSpc>
              <a:spcAft>
                <a:spcPts val="2000"/>
              </a:spcAft>
              <a:buFontTx/>
              <a:buNone/>
              <a:defRPr sz="2000"/>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adrant graphic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6"/>
          <p:cNvSpPr>
            <a:spLocks noGrp="1"/>
          </p:cNvSpPr>
          <p:nvPr>
            <p:ph type="pic" sz="quarter" idx="10"/>
          </p:nvPr>
        </p:nvSpPr>
        <p:spPr>
          <a:xfrm>
            <a:off x="1299411" y="1143000"/>
            <a:ext cx="3272589" cy="2362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5" name="Text Placeholder 6"/>
          <p:cNvSpPr>
            <a:spLocks noGrp="1"/>
          </p:cNvSpPr>
          <p:nvPr>
            <p:ph type="body" sz="quarter" idx="14"/>
          </p:nvPr>
        </p:nvSpPr>
        <p:spPr>
          <a:xfrm>
            <a:off x="1295400" y="5928360"/>
            <a:ext cx="5105400" cy="1082040"/>
          </a:xfrm>
        </p:spPr>
        <p:txBody>
          <a:bodyPr/>
          <a:lstStyle>
            <a:lvl1pPr marL="164592" indent="-164592">
              <a:lnSpc>
                <a:spcPct val="100000"/>
              </a:lnSpc>
              <a:spcAft>
                <a:spcPts val="1400"/>
              </a:spcAft>
              <a:buFont typeface="Arial"/>
              <a:buChar char="•"/>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Picture Placeholder 6"/>
          <p:cNvSpPr>
            <a:spLocks noGrp="1"/>
          </p:cNvSpPr>
          <p:nvPr>
            <p:ph type="pic" sz="quarter" idx="15"/>
          </p:nvPr>
        </p:nvSpPr>
        <p:spPr>
          <a:xfrm>
            <a:off x="4572000" y="1143000"/>
            <a:ext cx="3272589" cy="2362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7" name="Picture Placeholder 6"/>
          <p:cNvSpPr>
            <a:spLocks noGrp="1"/>
          </p:cNvSpPr>
          <p:nvPr>
            <p:ph type="pic" sz="quarter" idx="16"/>
          </p:nvPr>
        </p:nvSpPr>
        <p:spPr>
          <a:xfrm>
            <a:off x="1299411" y="3505200"/>
            <a:ext cx="3272589" cy="2362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8" name="Picture Placeholder 6"/>
          <p:cNvSpPr>
            <a:spLocks noGrp="1"/>
          </p:cNvSpPr>
          <p:nvPr>
            <p:ph type="pic" sz="quarter" idx="17"/>
          </p:nvPr>
        </p:nvSpPr>
        <p:spPr>
          <a:xfrm>
            <a:off x="4572000" y="3505200"/>
            <a:ext cx="3272589" cy="2362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pider Char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7" name="Picture Placeholder 6"/>
          <p:cNvSpPr>
            <a:spLocks noGrp="1"/>
          </p:cNvSpPr>
          <p:nvPr>
            <p:ph type="pic" sz="quarter" idx="10"/>
          </p:nvPr>
        </p:nvSpPr>
        <p:spPr>
          <a:xfrm>
            <a:off x="1524000" y="2057400"/>
            <a:ext cx="1540042" cy="1219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14" name="Picture Placeholder 6"/>
          <p:cNvSpPr>
            <a:spLocks noGrp="1"/>
          </p:cNvSpPr>
          <p:nvPr>
            <p:ph type="pic" sz="quarter" idx="11"/>
          </p:nvPr>
        </p:nvSpPr>
        <p:spPr>
          <a:xfrm>
            <a:off x="3924300" y="2057400"/>
            <a:ext cx="1540042" cy="1219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15" name="Picture Placeholder 6"/>
          <p:cNvSpPr>
            <a:spLocks noGrp="1"/>
          </p:cNvSpPr>
          <p:nvPr>
            <p:ph type="pic" sz="quarter" idx="12"/>
          </p:nvPr>
        </p:nvSpPr>
        <p:spPr>
          <a:xfrm>
            <a:off x="6324600" y="2057400"/>
            <a:ext cx="1540042" cy="1219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17" name="Picture Placeholder 6"/>
          <p:cNvSpPr>
            <a:spLocks noGrp="1"/>
          </p:cNvSpPr>
          <p:nvPr>
            <p:ph type="pic" sz="quarter" idx="13"/>
          </p:nvPr>
        </p:nvSpPr>
        <p:spPr>
          <a:xfrm>
            <a:off x="2667000" y="3962400"/>
            <a:ext cx="1540042" cy="1219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
        <p:nvSpPr>
          <p:cNvPr id="18" name="Picture Placeholder 6"/>
          <p:cNvSpPr>
            <a:spLocks noGrp="1"/>
          </p:cNvSpPr>
          <p:nvPr>
            <p:ph type="pic" sz="quarter" idx="14"/>
          </p:nvPr>
        </p:nvSpPr>
        <p:spPr>
          <a:xfrm>
            <a:off x="5181600" y="3962400"/>
            <a:ext cx="1540042" cy="1219200"/>
          </a:xfrm>
          <a:ln w="6350" cap="flat" cmpd="sng" algn="ctr">
            <a:noFill/>
            <a:prstDash val="solid"/>
            <a:miter lim="800000"/>
            <a:headEnd type="none" w="med" len="med"/>
            <a:tailEnd type="none" w="med" len="med"/>
          </a:ln>
          <a:effectLst/>
        </p:spPr>
        <p:txBody>
          <a:bodyPr rtlCol="0">
            <a:normAutofit/>
          </a:bodyPr>
          <a:lstStyle/>
          <a:p>
            <a:pPr lvl="0"/>
            <a:endParaRPr lang="en-US" noProof="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lumn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2648" y="1463040"/>
            <a:ext cx="4038600" cy="4525963"/>
          </a:xfr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800"/>
            </a:lvl4pPr>
            <a:lvl5pPr>
              <a:lnSpc>
                <a:spcPct val="10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800600" y="1463040"/>
            <a:ext cx="4038600" cy="4525963"/>
          </a:xfr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800"/>
            </a:lvl4pPr>
            <a:lvl5pPr>
              <a:lnSpc>
                <a:spcPct val="10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eft justified picture and bulleted lis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dirty="0"/>
          </a:p>
        </p:txBody>
      </p:sp>
      <p:sp>
        <p:nvSpPr>
          <p:cNvPr id="7" name="Text Placeholder 6"/>
          <p:cNvSpPr>
            <a:spLocks noGrp="1"/>
          </p:cNvSpPr>
          <p:nvPr>
            <p:ph type="body" sz="quarter" idx="10"/>
          </p:nvPr>
        </p:nvSpPr>
        <p:spPr>
          <a:xfrm>
            <a:off x="609600" y="5090160"/>
            <a:ext cx="5105400" cy="1767840"/>
          </a:xfrm>
        </p:spPr>
        <p:txBody>
          <a:bodyPr/>
          <a:lstStyle>
            <a:lvl1pPr marL="164592" indent="-164592">
              <a:lnSpc>
                <a:spcPct val="100000"/>
              </a:lnSpc>
              <a:spcAft>
                <a:spcPts val="1400"/>
              </a:spcAft>
              <a:buFont typeface="Arial"/>
              <a:buChar char="•"/>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9" name="Picture Placeholder 8"/>
          <p:cNvSpPr>
            <a:spLocks noGrp="1"/>
          </p:cNvSpPr>
          <p:nvPr>
            <p:ph type="pic" sz="quarter" idx="11"/>
          </p:nvPr>
        </p:nvSpPr>
        <p:spPr>
          <a:xfrm>
            <a:off x="609600" y="1463040"/>
            <a:ext cx="5105400" cy="3261360"/>
          </a:xfrm>
        </p:spPr>
        <p:txBody>
          <a:bodyPr rtlCol="0">
            <a:normAutofit/>
          </a:bodyPr>
          <a:lstStyle/>
          <a:p>
            <a:pPr lvl="0"/>
            <a:endParaRPr lang="en-US" noProof="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entered medium size imag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dirty="0"/>
          </a:p>
        </p:txBody>
      </p:sp>
      <p:sp>
        <p:nvSpPr>
          <p:cNvPr id="7" name="Text Placeholder 6"/>
          <p:cNvSpPr>
            <a:spLocks noGrp="1"/>
          </p:cNvSpPr>
          <p:nvPr>
            <p:ph type="body" sz="quarter" idx="10"/>
          </p:nvPr>
        </p:nvSpPr>
        <p:spPr>
          <a:xfrm>
            <a:off x="1873250" y="5064760"/>
            <a:ext cx="5632450" cy="1767840"/>
          </a:xfrm>
        </p:spPr>
        <p:txBody>
          <a:bodyPr/>
          <a:lstStyle>
            <a:lvl1pPr marL="164592" indent="-164592">
              <a:lnSpc>
                <a:spcPct val="100000"/>
              </a:lnSpc>
              <a:spcAft>
                <a:spcPts val="1400"/>
              </a:spcAft>
              <a:buFont typeface="Arial"/>
              <a:buChar char="•"/>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9" name="Picture Placeholder 8"/>
          <p:cNvSpPr>
            <a:spLocks noGrp="1"/>
          </p:cNvSpPr>
          <p:nvPr>
            <p:ph type="pic" sz="quarter" idx="11"/>
          </p:nvPr>
        </p:nvSpPr>
        <p:spPr>
          <a:xfrm>
            <a:off x="1873250" y="1463040"/>
            <a:ext cx="5105400" cy="3261360"/>
          </a:xfrm>
        </p:spPr>
        <p:txBody>
          <a:bodyPr rtlCol="0">
            <a:normAutofit/>
          </a:bodyPr>
          <a:lstStyle/>
          <a:p>
            <a:pPr lvl="0"/>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4.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image" Target="../media/image11.jpe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1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8" descr="QV_mönster_gröna2"/>
          <p:cNvPicPr>
            <a:picLocks noChangeAspect="1" noChangeArrowheads="1"/>
          </p:cNvPicPr>
          <p:nvPr/>
        </p:nvPicPr>
        <p:blipFill>
          <a:blip r:embed="rId14" cstate="print"/>
          <a:srcRect l="16693" t="22018"/>
          <a:stretch>
            <a:fillRect/>
          </a:stretch>
        </p:blipFill>
        <p:spPr bwMode="auto">
          <a:xfrm>
            <a:off x="0" y="0"/>
            <a:ext cx="3806825" cy="3508375"/>
          </a:xfrm>
          <a:prstGeom prst="rect">
            <a:avLst/>
          </a:prstGeom>
          <a:noFill/>
          <a:ln w="9525">
            <a:noFill/>
            <a:miter lim="800000"/>
            <a:headEnd/>
            <a:tailEnd/>
          </a:ln>
        </p:spPr>
      </p:pic>
      <p:sp>
        <p:nvSpPr>
          <p:cNvPr id="1027" name="Rectangle 8"/>
          <p:cNvSpPr>
            <a:spLocks noGrp="1" noChangeArrowheads="1"/>
          </p:cNvSpPr>
          <p:nvPr>
            <p:ph type="body" idx="1"/>
          </p:nvPr>
        </p:nvSpPr>
        <p:spPr bwMode="auto">
          <a:xfrm>
            <a:off x="611188" y="2819400"/>
            <a:ext cx="7916862" cy="3432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Klicka här för att ändra format på bakgrundstexten</a:t>
            </a:r>
          </a:p>
          <a:p>
            <a:pPr lvl="1"/>
            <a:r>
              <a:rPr lang="en-US" smtClean="0"/>
              <a:t>Nivå två</a:t>
            </a:r>
          </a:p>
          <a:p>
            <a:pPr lvl="2"/>
            <a:r>
              <a:rPr lang="en-US" smtClean="0"/>
              <a:t>Nivå tre</a:t>
            </a:r>
          </a:p>
          <a:p>
            <a:pPr lvl="3"/>
            <a:r>
              <a:rPr lang="en-US" smtClean="0"/>
              <a:t>Nivå fyra</a:t>
            </a:r>
          </a:p>
          <a:p>
            <a:pPr lvl="4"/>
            <a:r>
              <a:rPr lang="en-US" smtClean="0"/>
              <a:t>Nivå fem</a:t>
            </a:r>
          </a:p>
        </p:txBody>
      </p:sp>
      <p:sp>
        <p:nvSpPr>
          <p:cNvPr id="1028" name="Rectangle 9"/>
          <p:cNvSpPr>
            <a:spLocks noGrp="1" noChangeArrowheads="1"/>
          </p:cNvSpPr>
          <p:nvPr>
            <p:ph type="title"/>
          </p:nvPr>
        </p:nvSpPr>
        <p:spPr bwMode="auto">
          <a:xfrm>
            <a:off x="611188" y="1752600"/>
            <a:ext cx="7916862" cy="9001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Klicka här för att ändra format</a:t>
            </a:r>
          </a:p>
        </p:txBody>
      </p:sp>
      <p:pic>
        <p:nvPicPr>
          <p:cNvPr id="1029" name="Picture 27" descr="QV_rgb"/>
          <p:cNvPicPr>
            <a:picLocks noChangeAspect="1" noChangeArrowheads="1"/>
          </p:cNvPicPr>
          <p:nvPr/>
        </p:nvPicPr>
        <p:blipFill>
          <a:blip r:embed="rId15" cstate="print"/>
          <a:srcRect/>
          <a:stretch>
            <a:fillRect/>
          </a:stretch>
        </p:blipFill>
        <p:spPr bwMode="auto">
          <a:xfrm>
            <a:off x="7162800" y="304800"/>
            <a:ext cx="1673225" cy="330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86" r:id="rId1"/>
    <p:sldLayoutId id="2147486143" r:id="rId2"/>
    <p:sldLayoutId id="2147486144" r:id="rId3"/>
    <p:sldLayoutId id="2147486145" r:id="rId4"/>
    <p:sldLayoutId id="2147486146" r:id="rId5"/>
    <p:sldLayoutId id="2147486147" r:id="rId6"/>
    <p:sldLayoutId id="2147486148" r:id="rId7"/>
    <p:sldLayoutId id="2147486149" r:id="rId8"/>
    <p:sldLayoutId id="2147486150" r:id="rId9"/>
    <p:sldLayoutId id="2147486151" r:id="rId10"/>
    <p:sldLayoutId id="2147486152" r:id="rId11"/>
    <p:sldLayoutId id="2147486153" r:id="rId12"/>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charset="0"/>
        </a:defRPr>
      </a:lvl2pPr>
      <a:lvl3pPr algn="l" rtl="0" eaLnBrk="0" fontAlgn="base" hangingPunct="0">
        <a:spcBef>
          <a:spcPct val="0"/>
        </a:spcBef>
        <a:spcAft>
          <a:spcPct val="0"/>
        </a:spcAft>
        <a:defRPr sz="2400">
          <a:solidFill>
            <a:schemeClr val="tx2"/>
          </a:solidFill>
          <a:latin typeface="Arial" charset="0"/>
        </a:defRPr>
      </a:lvl3pPr>
      <a:lvl4pPr algn="l" rtl="0" eaLnBrk="0" fontAlgn="base" hangingPunct="0">
        <a:spcBef>
          <a:spcPct val="0"/>
        </a:spcBef>
        <a:spcAft>
          <a:spcPct val="0"/>
        </a:spcAft>
        <a:defRPr sz="2400">
          <a:solidFill>
            <a:schemeClr val="tx2"/>
          </a:solidFill>
          <a:latin typeface="Arial" charset="0"/>
        </a:defRPr>
      </a:lvl4pPr>
      <a:lvl5pPr algn="l" rtl="0" eaLnBrk="0" fontAlgn="base" hangingPunct="0">
        <a:spcBef>
          <a:spcPct val="0"/>
        </a:spcBef>
        <a:spcAft>
          <a:spcPct val="0"/>
        </a:spcAft>
        <a:defRPr sz="2400">
          <a:solidFill>
            <a:schemeClr val="tx2"/>
          </a:solidFill>
          <a:latin typeface="Arial" charset="0"/>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2"/>
        </a:buClr>
        <a:buFont typeface="Times" pitchFamily="18" charset="0"/>
        <a:buChar char="•"/>
        <a:defRPr sz="3200">
          <a:solidFill>
            <a:schemeClr val="tx2"/>
          </a:solidFill>
          <a:latin typeface="+mn-lt"/>
          <a:ea typeface="+mn-ea"/>
          <a:cs typeface="+mn-cs"/>
        </a:defRPr>
      </a:lvl1pPr>
      <a:lvl2pPr marL="762000" indent="-304800" algn="l" rtl="0" eaLnBrk="0" fontAlgn="base" hangingPunct="0">
        <a:spcBef>
          <a:spcPct val="20000"/>
        </a:spcBef>
        <a:spcAft>
          <a:spcPct val="0"/>
        </a:spcAft>
        <a:buClr>
          <a:schemeClr val="accent2"/>
        </a:buClr>
        <a:buFont typeface="Arial" charset="0"/>
        <a:buAutoNum type="arabicPeriod"/>
        <a:defRPr sz="1600">
          <a:solidFill>
            <a:schemeClr val="tx2"/>
          </a:solidFill>
          <a:latin typeface="+mn-lt"/>
        </a:defRPr>
      </a:lvl2pPr>
      <a:lvl3pPr marL="1181100" indent="-266700" algn="l" rtl="0" eaLnBrk="0" fontAlgn="base" hangingPunct="0">
        <a:spcBef>
          <a:spcPct val="20000"/>
        </a:spcBef>
        <a:spcAft>
          <a:spcPct val="0"/>
        </a:spcAft>
        <a:buClr>
          <a:schemeClr val="accent1"/>
        </a:buClr>
        <a:buFont typeface="Wingdings" pitchFamily="2" charset="2"/>
        <a:buChar char="ü"/>
        <a:defRPr sz="1400">
          <a:solidFill>
            <a:schemeClr val="tx2"/>
          </a:solidFill>
          <a:latin typeface="+mn-lt"/>
        </a:defRPr>
      </a:lvl3pPr>
      <a:lvl4pPr marL="1600200" indent="-228600" algn="l" rtl="0" eaLnBrk="0" fontAlgn="base" hangingPunct="0">
        <a:spcBef>
          <a:spcPct val="20000"/>
        </a:spcBef>
        <a:spcAft>
          <a:spcPct val="0"/>
        </a:spcAft>
        <a:buClr>
          <a:schemeClr val="accent2"/>
        </a:buClr>
        <a:buChar char="–"/>
        <a:defRPr sz="1200">
          <a:solidFill>
            <a:schemeClr val="tx2"/>
          </a:solidFill>
          <a:latin typeface="+mn-lt"/>
        </a:defRPr>
      </a:lvl4pPr>
      <a:lvl5pPr marL="2057400" indent="-228600" algn="l" rtl="0" eaLnBrk="0" fontAlgn="base" hangingPunct="0">
        <a:spcBef>
          <a:spcPct val="20000"/>
        </a:spcBef>
        <a:spcAft>
          <a:spcPct val="0"/>
        </a:spcAft>
        <a:buClr>
          <a:schemeClr val="accent2"/>
        </a:buClr>
        <a:buFont typeface="Times" pitchFamily="18" charset="0"/>
        <a:buChar char="•"/>
        <a:defRPr sz="1000">
          <a:solidFill>
            <a:schemeClr val="tx2"/>
          </a:solidFill>
          <a:latin typeface="+mn-lt"/>
        </a:defRPr>
      </a:lvl5pPr>
      <a:lvl6pPr marL="2514600" indent="-228600" algn="l" rtl="0" fontAlgn="base">
        <a:spcBef>
          <a:spcPct val="20000"/>
        </a:spcBef>
        <a:spcAft>
          <a:spcPct val="0"/>
        </a:spcAft>
        <a:buClr>
          <a:schemeClr val="accent2"/>
        </a:buClr>
        <a:buFont typeface="Times" pitchFamily="18" charset="0"/>
        <a:buChar char="•"/>
        <a:defRPr sz="1000">
          <a:solidFill>
            <a:schemeClr val="tx2"/>
          </a:solidFill>
          <a:latin typeface="+mn-lt"/>
        </a:defRPr>
      </a:lvl6pPr>
      <a:lvl7pPr marL="2971800" indent="-228600" algn="l" rtl="0" fontAlgn="base">
        <a:spcBef>
          <a:spcPct val="20000"/>
        </a:spcBef>
        <a:spcAft>
          <a:spcPct val="0"/>
        </a:spcAft>
        <a:buClr>
          <a:schemeClr val="accent2"/>
        </a:buClr>
        <a:buFont typeface="Times" pitchFamily="18" charset="0"/>
        <a:buChar char="•"/>
        <a:defRPr sz="1000">
          <a:solidFill>
            <a:schemeClr val="tx2"/>
          </a:solidFill>
          <a:latin typeface="+mn-lt"/>
        </a:defRPr>
      </a:lvl7pPr>
      <a:lvl8pPr marL="3429000" indent="-228600" algn="l" rtl="0" fontAlgn="base">
        <a:spcBef>
          <a:spcPct val="20000"/>
        </a:spcBef>
        <a:spcAft>
          <a:spcPct val="0"/>
        </a:spcAft>
        <a:buClr>
          <a:schemeClr val="accent2"/>
        </a:buClr>
        <a:buFont typeface="Times" pitchFamily="18" charset="0"/>
        <a:buChar char="•"/>
        <a:defRPr sz="1000">
          <a:solidFill>
            <a:schemeClr val="tx2"/>
          </a:solidFill>
          <a:latin typeface="+mn-lt"/>
        </a:defRPr>
      </a:lvl8pPr>
      <a:lvl9pPr marL="3886200" indent="-228600" algn="l" rtl="0" fontAlgn="base">
        <a:spcBef>
          <a:spcPct val="20000"/>
        </a:spcBef>
        <a:spcAft>
          <a:spcPct val="0"/>
        </a:spcAft>
        <a:buClr>
          <a:schemeClr val="accent2"/>
        </a:buClr>
        <a:buFont typeface="Times" pitchFamily="18" charset="0"/>
        <a:buChar char="•"/>
        <a:defRPr sz="1000">
          <a:solidFill>
            <a:schemeClr val="tx2"/>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QV_mönster_gröna2"/>
          <p:cNvPicPr>
            <a:picLocks noChangeAspect="1" noChangeArrowheads="1"/>
          </p:cNvPicPr>
          <p:nvPr/>
        </p:nvPicPr>
        <p:blipFill>
          <a:blip r:embed="rId14" cstate="print"/>
          <a:srcRect l="16693" t="22018"/>
          <a:stretch>
            <a:fillRect/>
          </a:stretch>
        </p:blipFill>
        <p:spPr bwMode="auto">
          <a:xfrm>
            <a:off x="0" y="0"/>
            <a:ext cx="3806825" cy="3508375"/>
          </a:xfrm>
          <a:prstGeom prst="rect">
            <a:avLst/>
          </a:prstGeom>
          <a:noFill/>
          <a:ln w="9525">
            <a:noFill/>
            <a:miter lim="800000"/>
            <a:headEnd/>
            <a:tailEnd/>
          </a:ln>
        </p:spPr>
      </p:pic>
      <p:sp>
        <p:nvSpPr>
          <p:cNvPr id="2051" name="Rectangle 3"/>
          <p:cNvSpPr>
            <a:spLocks noGrp="1" noChangeArrowheads="1"/>
          </p:cNvSpPr>
          <p:nvPr>
            <p:ph type="body" idx="1"/>
          </p:nvPr>
        </p:nvSpPr>
        <p:spPr bwMode="auto">
          <a:xfrm>
            <a:off x="611188" y="2819400"/>
            <a:ext cx="7916862" cy="3432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Klicka här för att ändra format på bakgrundstexten</a:t>
            </a:r>
          </a:p>
          <a:p>
            <a:pPr lvl="1"/>
            <a:r>
              <a:rPr lang="en-US" smtClean="0"/>
              <a:t>Nivå två</a:t>
            </a:r>
          </a:p>
          <a:p>
            <a:pPr lvl="2"/>
            <a:r>
              <a:rPr lang="en-US" smtClean="0"/>
              <a:t>Nivå tre</a:t>
            </a:r>
          </a:p>
          <a:p>
            <a:pPr lvl="3"/>
            <a:r>
              <a:rPr lang="en-US" smtClean="0"/>
              <a:t>Nivå fyra</a:t>
            </a:r>
          </a:p>
          <a:p>
            <a:pPr lvl="4"/>
            <a:r>
              <a:rPr lang="en-US" smtClean="0"/>
              <a:t>Nivå fem</a:t>
            </a:r>
          </a:p>
        </p:txBody>
      </p:sp>
      <p:sp>
        <p:nvSpPr>
          <p:cNvPr id="2052" name="Rectangle 4"/>
          <p:cNvSpPr>
            <a:spLocks noGrp="1" noChangeArrowheads="1"/>
          </p:cNvSpPr>
          <p:nvPr>
            <p:ph type="title"/>
          </p:nvPr>
        </p:nvSpPr>
        <p:spPr bwMode="auto">
          <a:xfrm>
            <a:off x="611188" y="1752600"/>
            <a:ext cx="7916862" cy="9001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Klicka här för att ändra format</a:t>
            </a:r>
          </a:p>
        </p:txBody>
      </p:sp>
      <p:pic>
        <p:nvPicPr>
          <p:cNvPr id="2053" name="Picture 5" descr="QV_rgb"/>
          <p:cNvPicPr>
            <a:picLocks noChangeAspect="1" noChangeArrowheads="1"/>
          </p:cNvPicPr>
          <p:nvPr/>
        </p:nvPicPr>
        <p:blipFill>
          <a:blip r:embed="rId15" cstate="print"/>
          <a:srcRect/>
          <a:stretch>
            <a:fillRect/>
          </a:stretch>
        </p:blipFill>
        <p:spPr bwMode="auto">
          <a:xfrm>
            <a:off x="7162800" y="304800"/>
            <a:ext cx="1673225" cy="330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87" r:id="rId1"/>
    <p:sldLayoutId id="2147486154" r:id="rId2"/>
    <p:sldLayoutId id="2147486155" r:id="rId3"/>
    <p:sldLayoutId id="2147486156" r:id="rId4"/>
    <p:sldLayoutId id="2147486157" r:id="rId5"/>
    <p:sldLayoutId id="2147486158" r:id="rId6"/>
    <p:sldLayoutId id="2147486159" r:id="rId7"/>
    <p:sldLayoutId id="2147486160" r:id="rId8"/>
    <p:sldLayoutId id="2147486161" r:id="rId9"/>
    <p:sldLayoutId id="2147486162" r:id="rId10"/>
    <p:sldLayoutId id="2147486163" r:id="rId11"/>
    <p:sldLayoutId id="2147486188" r:id="rId12"/>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defRPr>
      </a:lvl2pPr>
      <a:lvl3pPr algn="l" rtl="0" eaLnBrk="0" fontAlgn="base" hangingPunct="0">
        <a:spcBef>
          <a:spcPct val="0"/>
        </a:spcBef>
        <a:spcAft>
          <a:spcPct val="0"/>
        </a:spcAft>
        <a:defRPr sz="2400">
          <a:solidFill>
            <a:schemeClr val="tx2"/>
          </a:solidFill>
          <a:latin typeface="Arial" pitchFamily="34" charset="0"/>
        </a:defRPr>
      </a:lvl3pPr>
      <a:lvl4pPr algn="l" rtl="0" eaLnBrk="0" fontAlgn="base" hangingPunct="0">
        <a:spcBef>
          <a:spcPct val="0"/>
        </a:spcBef>
        <a:spcAft>
          <a:spcPct val="0"/>
        </a:spcAft>
        <a:defRPr sz="2400">
          <a:solidFill>
            <a:schemeClr val="tx2"/>
          </a:solidFill>
          <a:latin typeface="Arial" pitchFamily="34" charset="0"/>
        </a:defRPr>
      </a:lvl4pPr>
      <a:lvl5pPr algn="l" rtl="0" eaLnBrk="0" fontAlgn="base" hangingPunct="0">
        <a:spcBef>
          <a:spcPct val="0"/>
        </a:spcBef>
        <a:spcAft>
          <a:spcPct val="0"/>
        </a:spcAft>
        <a:defRPr sz="2400">
          <a:solidFill>
            <a:schemeClr val="tx2"/>
          </a:solidFill>
          <a:latin typeface="Arial" pitchFamily="34" charset="0"/>
        </a:defRPr>
      </a:lvl5pPr>
      <a:lvl6pPr marL="457200" algn="l" rtl="0" fontAlgn="base">
        <a:spcBef>
          <a:spcPct val="0"/>
        </a:spcBef>
        <a:spcAft>
          <a:spcPct val="0"/>
        </a:spcAft>
        <a:defRPr sz="2400">
          <a:solidFill>
            <a:schemeClr val="tx2"/>
          </a:solidFill>
          <a:latin typeface="Arial" pitchFamily="34" charset="0"/>
        </a:defRPr>
      </a:lvl6pPr>
      <a:lvl7pPr marL="914400" algn="l" rtl="0" fontAlgn="base">
        <a:spcBef>
          <a:spcPct val="0"/>
        </a:spcBef>
        <a:spcAft>
          <a:spcPct val="0"/>
        </a:spcAft>
        <a:defRPr sz="2400">
          <a:solidFill>
            <a:schemeClr val="tx2"/>
          </a:solidFill>
          <a:latin typeface="Arial" pitchFamily="34" charset="0"/>
        </a:defRPr>
      </a:lvl7pPr>
      <a:lvl8pPr marL="1371600" algn="l" rtl="0" fontAlgn="base">
        <a:spcBef>
          <a:spcPct val="0"/>
        </a:spcBef>
        <a:spcAft>
          <a:spcPct val="0"/>
        </a:spcAft>
        <a:defRPr sz="2400">
          <a:solidFill>
            <a:schemeClr val="tx2"/>
          </a:solidFill>
          <a:latin typeface="Arial" pitchFamily="34" charset="0"/>
        </a:defRPr>
      </a:lvl8pPr>
      <a:lvl9pPr marL="1828800" algn="l" rtl="0" fontAlgn="base">
        <a:spcBef>
          <a:spcPct val="0"/>
        </a:spcBef>
        <a:spcAft>
          <a:spcPct val="0"/>
        </a:spcAft>
        <a:defRPr sz="24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accent2"/>
        </a:buClr>
        <a:buFont typeface="Times" pitchFamily="18" charset="0"/>
        <a:buChar char="•"/>
        <a:defRPr sz="3200">
          <a:solidFill>
            <a:schemeClr val="tx2"/>
          </a:solidFill>
          <a:latin typeface="+mn-lt"/>
          <a:ea typeface="+mn-ea"/>
          <a:cs typeface="+mn-cs"/>
        </a:defRPr>
      </a:lvl1pPr>
      <a:lvl2pPr marL="762000" indent="-304800" algn="l" rtl="0" eaLnBrk="0" fontAlgn="base" hangingPunct="0">
        <a:spcBef>
          <a:spcPct val="20000"/>
        </a:spcBef>
        <a:spcAft>
          <a:spcPct val="0"/>
        </a:spcAft>
        <a:buClr>
          <a:schemeClr val="accent2"/>
        </a:buClr>
        <a:buFont typeface="Arial" charset="0"/>
        <a:buAutoNum type="arabicPeriod"/>
        <a:defRPr sz="1600">
          <a:solidFill>
            <a:schemeClr val="tx2"/>
          </a:solidFill>
          <a:latin typeface="+mn-lt"/>
        </a:defRPr>
      </a:lvl2pPr>
      <a:lvl3pPr marL="1181100" indent="-266700" algn="l" rtl="0" eaLnBrk="0" fontAlgn="base" hangingPunct="0">
        <a:spcBef>
          <a:spcPct val="20000"/>
        </a:spcBef>
        <a:spcAft>
          <a:spcPct val="0"/>
        </a:spcAft>
        <a:buClr>
          <a:schemeClr val="accent1"/>
        </a:buClr>
        <a:buFont typeface="Wingdings" pitchFamily="2" charset="2"/>
        <a:buChar char="ü"/>
        <a:defRPr sz="1400">
          <a:solidFill>
            <a:schemeClr val="tx2"/>
          </a:solidFill>
          <a:latin typeface="+mn-lt"/>
        </a:defRPr>
      </a:lvl3pPr>
      <a:lvl4pPr marL="1600200" indent="-228600" algn="l" rtl="0" eaLnBrk="0" fontAlgn="base" hangingPunct="0">
        <a:spcBef>
          <a:spcPct val="20000"/>
        </a:spcBef>
        <a:spcAft>
          <a:spcPct val="0"/>
        </a:spcAft>
        <a:buClr>
          <a:schemeClr val="accent2"/>
        </a:buClr>
        <a:buChar char="–"/>
        <a:defRPr sz="1200">
          <a:solidFill>
            <a:schemeClr val="tx2"/>
          </a:solidFill>
          <a:latin typeface="+mn-lt"/>
        </a:defRPr>
      </a:lvl4pPr>
      <a:lvl5pPr marL="2057400" indent="-228600" algn="l" rtl="0" eaLnBrk="0" fontAlgn="base" hangingPunct="0">
        <a:spcBef>
          <a:spcPct val="20000"/>
        </a:spcBef>
        <a:spcAft>
          <a:spcPct val="0"/>
        </a:spcAft>
        <a:buClr>
          <a:schemeClr val="accent2"/>
        </a:buClr>
        <a:buFont typeface="Times" pitchFamily="18" charset="0"/>
        <a:buChar char="•"/>
        <a:defRPr sz="1000">
          <a:solidFill>
            <a:schemeClr val="tx2"/>
          </a:solidFill>
          <a:latin typeface="+mn-lt"/>
        </a:defRPr>
      </a:lvl5pPr>
      <a:lvl6pPr marL="2514600" indent="-228600" algn="l" rtl="0" fontAlgn="base">
        <a:spcBef>
          <a:spcPct val="20000"/>
        </a:spcBef>
        <a:spcAft>
          <a:spcPct val="0"/>
        </a:spcAft>
        <a:buClr>
          <a:schemeClr val="accent2"/>
        </a:buClr>
        <a:buFont typeface="Times"/>
        <a:buChar char="•"/>
        <a:defRPr sz="1000">
          <a:solidFill>
            <a:schemeClr val="tx2"/>
          </a:solidFill>
          <a:latin typeface="+mn-lt"/>
        </a:defRPr>
      </a:lvl6pPr>
      <a:lvl7pPr marL="2971800" indent="-228600" algn="l" rtl="0" fontAlgn="base">
        <a:spcBef>
          <a:spcPct val="20000"/>
        </a:spcBef>
        <a:spcAft>
          <a:spcPct val="0"/>
        </a:spcAft>
        <a:buClr>
          <a:schemeClr val="accent2"/>
        </a:buClr>
        <a:buFont typeface="Times"/>
        <a:buChar char="•"/>
        <a:defRPr sz="1000">
          <a:solidFill>
            <a:schemeClr val="tx2"/>
          </a:solidFill>
          <a:latin typeface="+mn-lt"/>
        </a:defRPr>
      </a:lvl7pPr>
      <a:lvl8pPr marL="3429000" indent="-228600" algn="l" rtl="0" fontAlgn="base">
        <a:spcBef>
          <a:spcPct val="20000"/>
        </a:spcBef>
        <a:spcAft>
          <a:spcPct val="0"/>
        </a:spcAft>
        <a:buClr>
          <a:schemeClr val="accent2"/>
        </a:buClr>
        <a:buFont typeface="Times"/>
        <a:buChar char="•"/>
        <a:defRPr sz="1000">
          <a:solidFill>
            <a:schemeClr val="tx2"/>
          </a:solidFill>
          <a:latin typeface="+mn-lt"/>
        </a:defRPr>
      </a:lvl8pPr>
      <a:lvl9pPr marL="3886200" indent="-228600" algn="l" rtl="0" fontAlgn="base">
        <a:spcBef>
          <a:spcPct val="20000"/>
        </a:spcBef>
        <a:spcAft>
          <a:spcPct val="0"/>
        </a:spcAft>
        <a:buClr>
          <a:schemeClr val="accent2"/>
        </a:buClr>
        <a:buFont typeface="Times"/>
        <a:buChar char="•"/>
        <a:defRPr sz="1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8" descr="QV_mönster_gröna2"/>
          <p:cNvPicPr>
            <a:picLocks noChangeAspect="1" noChangeArrowheads="1"/>
          </p:cNvPicPr>
          <p:nvPr/>
        </p:nvPicPr>
        <p:blipFill>
          <a:blip r:embed="rId14" cstate="print"/>
          <a:srcRect l="16693" t="22018"/>
          <a:stretch>
            <a:fillRect/>
          </a:stretch>
        </p:blipFill>
        <p:spPr bwMode="auto">
          <a:xfrm>
            <a:off x="0" y="0"/>
            <a:ext cx="3806825" cy="3508375"/>
          </a:xfrm>
          <a:prstGeom prst="rect">
            <a:avLst/>
          </a:prstGeom>
          <a:noFill/>
          <a:ln w="9525">
            <a:noFill/>
            <a:miter lim="800000"/>
            <a:headEnd/>
            <a:tailEnd/>
          </a:ln>
        </p:spPr>
      </p:pic>
      <p:sp>
        <p:nvSpPr>
          <p:cNvPr id="3075" name="Rectangle 8"/>
          <p:cNvSpPr>
            <a:spLocks noGrp="1" noChangeArrowheads="1"/>
          </p:cNvSpPr>
          <p:nvPr>
            <p:ph type="body" idx="1"/>
          </p:nvPr>
        </p:nvSpPr>
        <p:spPr bwMode="auto">
          <a:xfrm>
            <a:off x="611188" y="2819400"/>
            <a:ext cx="7916862" cy="3432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Klicka här för att ändra format på bakgrundstexten</a:t>
            </a:r>
          </a:p>
          <a:p>
            <a:pPr lvl="1"/>
            <a:r>
              <a:rPr lang="en-US" smtClean="0"/>
              <a:t>Nivå två</a:t>
            </a:r>
          </a:p>
          <a:p>
            <a:pPr lvl="2"/>
            <a:r>
              <a:rPr lang="en-US" smtClean="0"/>
              <a:t>Nivå tre</a:t>
            </a:r>
          </a:p>
          <a:p>
            <a:pPr lvl="3"/>
            <a:r>
              <a:rPr lang="en-US" smtClean="0"/>
              <a:t>Nivå fyra</a:t>
            </a:r>
          </a:p>
          <a:p>
            <a:pPr lvl="4"/>
            <a:r>
              <a:rPr lang="en-US" smtClean="0"/>
              <a:t>Nivå fem</a:t>
            </a:r>
          </a:p>
        </p:txBody>
      </p:sp>
      <p:sp>
        <p:nvSpPr>
          <p:cNvPr id="3076" name="Rectangle 9"/>
          <p:cNvSpPr>
            <a:spLocks noGrp="1" noChangeArrowheads="1"/>
          </p:cNvSpPr>
          <p:nvPr>
            <p:ph type="title"/>
          </p:nvPr>
        </p:nvSpPr>
        <p:spPr bwMode="auto">
          <a:xfrm>
            <a:off x="611188" y="1752600"/>
            <a:ext cx="7916862" cy="9001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Klicka här för att ändra format</a:t>
            </a:r>
          </a:p>
        </p:txBody>
      </p:sp>
      <p:pic>
        <p:nvPicPr>
          <p:cNvPr id="3077" name="Picture 27" descr="QV_rgb"/>
          <p:cNvPicPr>
            <a:picLocks noChangeAspect="1" noChangeArrowheads="1"/>
          </p:cNvPicPr>
          <p:nvPr/>
        </p:nvPicPr>
        <p:blipFill>
          <a:blip r:embed="rId15" cstate="print"/>
          <a:srcRect/>
          <a:stretch>
            <a:fillRect/>
          </a:stretch>
        </p:blipFill>
        <p:spPr bwMode="auto">
          <a:xfrm>
            <a:off x="7162800" y="304800"/>
            <a:ext cx="1673225" cy="330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64" r:id="rId1"/>
    <p:sldLayoutId id="2147486165" r:id="rId2"/>
    <p:sldLayoutId id="2147486166" r:id="rId3"/>
    <p:sldLayoutId id="2147486167" r:id="rId4"/>
    <p:sldLayoutId id="2147486168" r:id="rId5"/>
    <p:sldLayoutId id="2147486169" r:id="rId6"/>
    <p:sldLayoutId id="2147486170" r:id="rId7"/>
    <p:sldLayoutId id="2147486171" r:id="rId8"/>
    <p:sldLayoutId id="2147486172" r:id="rId9"/>
    <p:sldLayoutId id="2147486173" r:id="rId10"/>
    <p:sldLayoutId id="2147486174" r:id="rId11"/>
    <p:sldLayoutId id="2147486189" r:id="rId12"/>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cs typeface="Arial" pitchFamily="34" charset="0"/>
        </a:defRPr>
      </a:lvl2pPr>
      <a:lvl3pPr algn="l" rtl="0" eaLnBrk="0" fontAlgn="base" hangingPunct="0">
        <a:spcBef>
          <a:spcPct val="0"/>
        </a:spcBef>
        <a:spcAft>
          <a:spcPct val="0"/>
        </a:spcAft>
        <a:defRPr sz="2400">
          <a:solidFill>
            <a:schemeClr val="tx2"/>
          </a:solidFill>
          <a:latin typeface="Arial" pitchFamily="34" charset="0"/>
          <a:cs typeface="Arial" pitchFamily="34" charset="0"/>
        </a:defRPr>
      </a:lvl3pPr>
      <a:lvl4pPr algn="l" rtl="0" eaLnBrk="0" fontAlgn="base" hangingPunct="0">
        <a:spcBef>
          <a:spcPct val="0"/>
        </a:spcBef>
        <a:spcAft>
          <a:spcPct val="0"/>
        </a:spcAft>
        <a:defRPr sz="2400">
          <a:solidFill>
            <a:schemeClr val="tx2"/>
          </a:solidFill>
          <a:latin typeface="Arial" pitchFamily="34" charset="0"/>
          <a:cs typeface="Arial" pitchFamily="34" charset="0"/>
        </a:defRPr>
      </a:lvl4pPr>
      <a:lvl5pPr algn="l" rtl="0" eaLnBrk="0" fontAlgn="base" hangingPunct="0">
        <a:spcBef>
          <a:spcPct val="0"/>
        </a:spcBef>
        <a:spcAft>
          <a:spcPct val="0"/>
        </a:spcAft>
        <a:defRPr sz="2400">
          <a:solidFill>
            <a:schemeClr val="tx2"/>
          </a:solidFill>
          <a:latin typeface="Arial" pitchFamily="34" charset="0"/>
          <a:cs typeface="Arial" pitchFamily="34" charset="0"/>
        </a:defRPr>
      </a:lvl5pPr>
      <a:lvl6pPr marL="457200" algn="l" rtl="0" fontAlgn="base">
        <a:spcBef>
          <a:spcPct val="0"/>
        </a:spcBef>
        <a:spcAft>
          <a:spcPct val="0"/>
        </a:spcAft>
        <a:defRPr sz="2400">
          <a:solidFill>
            <a:schemeClr val="tx2"/>
          </a:solidFill>
          <a:latin typeface="Arial" pitchFamily="34" charset="0"/>
          <a:cs typeface="Arial" pitchFamily="34" charset="0"/>
        </a:defRPr>
      </a:lvl6pPr>
      <a:lvl7pPr marL="914400" algn="l" rtl="0" fontAlgn="base">
        <a:spcBef>
          <a:spcPct val="0"/>
        </a:spcBef>
        <a:spcAft>
          <a:spcPct val="0"/>
        </a:spcAft>
        <a:defRPr sz="2400">
          <a:solidFill>
            <a:schemeClr val="tx2"/>
          </a:solidFill>
          <a:latin typeface="Arial" pitchFamily="34" charset="0"/>
          <a:cs typeface="Arial" pitchFamily="34" charset="0"/>
        </a:defRPr>
      </a:lvl7pPr>
      <a:lvl8pPr marL="1371600" algn="l" rtl="0" fontAlgn="base">
        <a:spcBef>
          <a:spcPct val="0"/>
        </a:spcBef>
        <a:spcAft>
          <a:spcPct val="0"/>
        </a:spcAft>
        <a:defRPr sz="2400">
          <a:solidFill>
            <a:schemeClr val="tx2"/>
          </a:solidFill>
          <a:latin typeface="Arial" pitchFamily="34" charset="0"/>
          <a:cs typeface="Arial" pitchFamily="34" charset="0"/>
        </a:defRPr>
      </a:lvl8pPr>
      <a:lvl9pPr marL="1828800" algn="l" rtl="0" fontAlgn="base">
        <a:spcBef>
          <a:spcPct val="0"/>
        </a:spcBef>
        <a:spcAft>
          <a:spcPct val="0"/>
        </a:spcAft>
        <a:defRPr sz="2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chemeClr val="accent2"/>
        </a:buClr>
        <a:buFont typeface="Times" pitchFamily="18" charset="0"/>
        <a:buChar char="•"/>
        <a:defRPr sz="3200">
          <a:solidFill>
            <a:schemeClr val="tx2"/>
          </a:solidFill>
          <a:latin typeface="+mn-lt"/>
          <a:ea typeface="+mn-ea"/>
          <a:cs typeface="+mn-cs"/>
        </a:defRPr>
      </a:lvl1pPr>
      <a:lvl2pPr marL="762000" indent="-304800" algn="l" rtl="0" eaLnBrk="0" fontAlgn="base" hangingPunct="0">
        <a:spcBef>
          <a:spcPct val="20000"/>
        </a:spcBef>
        <a:spcAft>
          <a:spcPct val="0"/>
        </a:spcAft>
        <a:buClr>
          <a:schemeClr val="accent2"/>
        </a:buClr>
        <a:buFont typeface="Arial" charset="0"/>
        <a:buAutoNum type="arabicPeriod"/>
        <a:defRPr sz="1600">
          <a:solidFill>
            <a:schemeClr val="tx2"/>
          </a:solidFill>
          <a:latin typeface="+mn-lt"/>
          <a:cs typeface="+mn-cs"/>
        </a:defRPr>
      </a:lvl2pPr>
      <a:lvl3pPr marL="1181100" indent="-266700" algn="l" rtl="0" eaLnBrk="0" fontAlgn="base" hangingPunct="0">
        <a:spcBef>
          <a:spcPct val="20000"/>
        </a:spcBef>
        <a:spcAft>
          <a:spcPct val="0"/>
        </a:spcAft>
        <a:buClr>
          <a:schemeClr val="accent1"/>
        </a:buClr>
        <a:buFont typeface="Wingdings" pitchFamily="2" charset="2"/>
        <a:buChar char="ü"/>
        <a:defRPr sz="1400">
          <a:solidFill>
            <a:schemeClr val="tx2"/>
          </a:solidFill>
          <a:latin typeface="+mn-lt"/>
          <a:cs typeface="+mn-cs"/>
        </a:defRPr>
      </a:lvl3pPr>
      <a:lvl4pPr marL="1600200" indent="-228600" algn="l" rtl="0" eaLnBrk="0" fontAlgn="base" hangingPunct="0">
        <a:spcBef>
          <a:spcPct val="20000"/>
        </a:spcBef>
        <a:spcAft>
          <a:spcPct val="0"/>
        </a:spcAft>
        <a:buClr>
          <a:schemeClr val="accent2"/>
        </a:buClr>
        <a:buChar char="–"/>
        <a:defRPr sz="1200">
          <a:solidFill>
            <a:schemeClr val="tx2"/>
          </a:solidFill>
          <a:latin typeface="+mn-lt"/>
          <a:cs typeface="+mn-cs"/>
        </a:defRPr>
      </a:lvl4pPr>
      <a:lvl5pPr marL="2057400" indent="-228600" algn="l" rtl="0" eaLnBrk="0" fontAlgn="base" hangingPunct="0">
        <a:spcBef>
          <a:spcPct val="20000"/>
        </a:spcBef>
        <a:spcAft>
          <a:spcPct val="0"/>
        </a:spcAft>
        <a:buClr>
          <a:schemeClr val="accent2"/>
        </a:buClr>
        <a:buFont typeface="Times" pitchFamily="18" charset="0"/>
        <a:buChar char="•"/>
        <a:defRPr sz="1000">
          <a:solidFill>
            <a:schemeClr val="tx2"/>
          </a:solidFill>
          <a:latin typeface="+mn-lt"/>
          <a:cs typeface="+mn-cs"/>
        </a:defRPr>
      </a:lvl5pPr>
      <a:lvl6pPr marL="2514600" indent="-228600" algn="l" rtl="0" fontAlgn="base">
        <a:spcBef>
          <a:spcPct val="20000"/>
        </a:spcBef>
        <a:spcAft>
          <a:spcPct val="0"/>
        </a:spcAft>
        <a:buClr>
          <a:schemeClr val="accent2"/>
        </a:buClr>
        <a:buFont typeface="Times"/>
        <a:buChar char="•"/>
        <a:defRPr sz="1000">
          <a:solidFill>
            <a:schemeClr val="tx2"/>
          </a:solidFill>
          <a:latin typeface="+mn-lt"/>
          <a:cs typeface="+mn-cs"/>
        </a:defRPr>
      </a:lvl6pPr>
      <a:lvl7pPr marL="2971800" indent="-228600" algn="l" rtl="0" fontAlgn="base">
        <a:spcBef>
          <a:spcPct val="20000"/>
        </a:spcBef>
        <a:spcAft>
          <a:spcPct val="0"/>
        </a:spcAft>
        <a:buClr>
          <a:schemeClr val="accent2"/>
        </a:buClr>
        <a:buFont typeface="Times"/>
        <a:buChar char="•"/>
        <a:defRPr sz="1000">
          <a:solidFill>
            <a:schemeClr val="tx2"/>
          </a:solidFill>
          <a:latin typeface="+mn-lt"/>
          <a:cs typeface="+mn-cs"/>
        </a:defRPr>
      </a:lvl7pPr>
      <a:lvl8pPr marL="3429000" indent="-228600" algn="l" rtl="0" fontAlgn="base">
        <a:spcBef>
          <a:spcPct val="20000"/>
        </a:spcBef>
        <a:spcAft>
          <a:spcPct val="0"/>
        </a:spcAft>
        <a:buClr>
          <a:schemeClr val="accent2"/>
        </a:buClr>
        <a:buFont typeface="Times"/>
        <a:buChar char="•"/>
        <a:defRPr sz="1000">
          <a:solidFill>
            <a:schemeClr val="tx2"/>
          </a:solidFill>
          <a:latin typeface="+mn-lt"/>
          <a:cs typeface="+mn-cs"/>
        </a:defRPr>
      </a:lvl8pPr>
      <a:lvl9pPr marL="3886200" indent="-228600" algn="l" rtl="0" fontAlgn="base">
        <a:spcBef>
          <a:spcPct val="20000"/>
        </a:spcBef>
        <a:spcAft>
          <a:spcPct val="0"/>
        </a:spcAft>
        <a:buClr>
          <a:schemeClr val="accent2"/>
        </a:buClr>
        <a:buFont typeface="Times"/>
        <a:buChar char="•"/>
        <a:defRPr sz="10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a:spLocks noChangeArrowheads="1"/>
          </p:cNvSpPr>
          <p:nvPr/>
        </p:nvSpPr>
        <p:spPr bwMode="auto">
          <a:xfrm flipV="1">
            <a:off x="0" y="0"/>
            <a:ext cx="9144000" cy="6858000"/>
          </a:xfrm>
          <a:prstGeom prst="rect">
            <a:avLst/>
          </a:prstGeom>
          <a:gradFill rotWithShape="1">
            <a:gsLst>
              <a:gs pos="0">
                <a:srgbClr val="8C8C8C"/>
              </a:gs>
              <a:gs pos="100000">
                <a:srgbClr val="363636"/>
              </a:gs>
            </a:gsLst>
            <a:lin ang="16680000"/>
          </a:gradFill>
          <a:ln w="9525">
            <a:noFill/>
            <a:miter lim="800000"/>
            <a:headEnd/>
            <a:tailEnd/>
          </a:ln>
        </p:spPr>
        <p:txBody>
          <a:bodyPr wrap="none" anchor="ctr"/>
          <a:lstStyle/>
          <a:p>
            <a:pPr algn="ctr" fontAlgn="auto">
              <a:spcBef>
                <a:spcPts val="0"/>
              </a:spcBef>
              <a:spcAft>
                <a:spcPts val="0"/>
              </a:spcAft>
              <a:defRPr/>
            </a:pPr>
            <a:r>
              <a:rPr lang="sv-SE" sz="1800" kern="0">
                <a:solidFill>
                  <a:srgbClr val="62AC1E"/>
                </a:solidFill>
                <a:latin typeface="Arial" pitchFamily="34" charset="0"/>
                <a:cs typeface="Arial" pitchFamily="34" charset="0"/>
              </a:rPr>
              <a:t> </a:t>
            </a:r>
            <a:endParaRPr lang="en-US" sz="1800" kern="0">
              <a:solidFill>
                <a:srgbClr val="62AC1E"/>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6190" r:id="rId1"/>
    <p:sldLayoutId id="2147486191" r:id="rId2"/>
    <p:sldLayoutId id="2147486192" r:id="rId3"/>
    <p:sldLayoutId id="2147486193" r:id="rId4"/>
    <p:sldLayoutId id="2147486194" r:id="rId5"/>
  </p:sldLayoutIdLst>
  <p:txStyles>
    <p:titleStyle>
      <a:lvl1pPr algn="r" defTabSz="457200" rtl="0" eaLnBrk="0" fontAlgn="base" hangingPunct="0">
        <a:spcBef>
          <a:spcPct val="0"/>
        </a:spcBef>
        <a:spcAft>
          <a:spcPct val="0"/>
        </a:spcAft>
        <a:defRPr sz="2000" kern="1200">
          <a:solidFill>
            <a:schemeClr val="accent1"/>
          </a:solidFill>
          <a:latin typeface="Arial"/>
          <a:ea typeface="+mj-ea"/>
          <a:cs typeface="+mj-cs"/>
        </a:defRPr>
      </a:lvl1pPr>
      <a:lvl2pPr algn="r" defTabSz="457200" rtl="0" eaLnBrk="0" fontAlgn="base" hangingPunct="0">
        <a:spcBef>
          <a:spcPct val="0"/>
        </a:spcBef>
        <a:spcAft>
          <a:spcPct val="0"/>
        </a:spcAft>
        <a:defRPr sz="2000">
          <a:solidFill>
            <a:schemeClr val="accent1"/>
          </a:solidFill>
          <a:latin typeface="Arial" pitchFamily="34" charset="0"/>
        </a:defRPr>
      </a:lvl2pPr>
      <a:lvl3pPr algn="r" defTabSz="457200" rtl="0" eaLnBrk="0" fontAlgn="base" hangingPunct="0">
        <a:spcBef>
          <a:spcPct val="0"/>
        </a:spcBef>
        <a:spcAft>
          <a:spcPct val="0"/>
        </a:spcAft>
        <a:defRPr sz="2000">
          <a:solidFill>
            <a:schemeClr val="accent1"/>
          </a:solidFill>
          <a:latin typeface="Arial" pitchFamily="34" charset="0"/>
        </a:defRPr>
      </a:lvl3pPr>
      <a:lvl4pPr algn="r" defTabSz="457200" rtl="0" eaLnBrk="0" fontAlgn="base" hangingPunct="0">
        <a:spcBef>
          <a:spcPct val="0"/>
        </a:spcBef>
        <a:spcAft>
          <a:spcPct val="0"/>
        </a:spcAft>
        <a:defRPr sz="2000">
          <a:solidFill>
            <a:schemeClr val="accent1"/>
          </a:solidFill>
          <a:latin typeface="Arial" pitchFamily="34" charset="0"/>
        </a:defRPr>
      </a:lvl4pPr>
      <a:lvl5pPr algn="r" defTabSz="457200" rtl="0" eaLnBrk="0" fontAlgn="base" hangingPunct="0">
        <a:spcBef>
          <a:spcPct val="0"/>
        </a:spcBef>
        <a:spcAft>
          <a:spcPct val="0"/>
        </a:spcAft>
        <a:defRPr sz="2000">
          <a:solidFill>
            <a:schemeClr val="accent1"/>
          </a:solidFill>
          <a:latin typeface="Arial" pitchFamily="34" charset="0"/>
        </a:defRPr>
      </a:lvl5pPr>
      <a:lvl6pPr marL="457200" algn="r" defTabSz="457200" rtl="0" fontAlgn="base">
        <a:spcBef>
          <a:spcPct val="0"/>
        </a:spcBef>
        <a:spcAft>
          <a:spcPct val="0"/>
        </a:spcAft>
        <a:defRPr sz="2000">
          <a:solidFill>
            <a:schemeClr val="accent1"/>
          </a:solidFill>
          <a:latin typeface="Arial" pitchFamily="34" charset="0"/>
        </a:defRPr>
      </a:lvl6pPr>
      <a:lvl7pPr marL="914400" algn="r" defTabSz="457200" rtl="0" fontAlgn="base">
        <a:spcBef>
          <a:spcPct val="0"/>
        </a:spcBef>
        <a:spcAft>
          <a:spcPct val="0"/>
        </a:spcAft>
        <a:defRPr sz="2000">
          <a:solidFill>
            <a:schemeClr val="accent1"/>
          </a:solidFill>
          <a:latin typeface="Arial" pitchFamily="34" charset="0"/>
        </a:defRPr>
      </a:lvl7pPr>
      <a:lvl8pPr marL="1371600" algn="r" defTabSz="457200" rtl="0" fontAlgn="base">
        <a:spcBef>
          <a:spcPct val="0"/>
        </a:spcBef>
        <a:spcAft>
          <a:spcPct val="0"/>
        </a:spcAft>
        <a:defRPr sz="2000">
          <a:solidFill>
            <a:schemeClr val="accent1"/>
          </a:solidFill>
          <a:latin typeface="Arial" pitchFamily="34" charset="0"/>
        </a:defRPr>
      </a:lvl8pPr>
      <a:lvl9pPr marL="1828800" algn="r" defTabSz="457200" rtl="0" fontAlgn="base">
        <a:spcBef>
          <a:spcPct val="0"/>
        </a:spcBef>
        <a:spcAft>
          <a:spcPct val="0"/>
        </a:spcAft>
        <a:defRPr sz="2000">
          <a:solidFill>
            <a:schemeClr val="accent1"/>
          </a:solidFill>
          <a:latin typeface="Arial"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12775" y="387350"/>
            <a:ext cx="7918450" cy="633413"/>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612775" y="1438275"/>
            <a:ext cx="7918450" cy="4525963"/>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5124" name="Bildobjekt 6" descr="QV_3-D icon_small_cmyk 2.tif"/>
          <p:cNvPicPr>
            <a:picLocks noChangeAspect="1"/>
          </p:cNvPicPr>
          <p:nvPr/>
        </p:nvPicPr>
        <p:blipFill>
          <a:blip r:embed="rId12" cstate="print"/>
          <a:srcRect b="14423"/>
          <a:stretch>
            <a:fillRect/>
          </a:stretch>
        </p:blipFill>
        <p:spPr bwMode="auto">
          <a:xfrm>
            <a:off x="8559800" y="6248400"/>
            <a:ext cx="485775" cy="609600"/>
          </a:xfrm>
          <a:prstGeom prst="rect">
            <a:avLst/>
          </a:prstGeom>
          <a:noFill/>
          <a:ln w="9525">
            <a:noFill/>
            <a:miter lim="800000"/>
            <a:headEnd/>
            <a:tailEnd/>
          </a:ln>
        </p:spPr>
      </p:pic>
      <p:pic>
        <p:nvPicPr>
          <p:cNvPr id="5125" name="Picture 9" descr="White_swirls.jpg"/>
          <p:cNvPicPr>
            <a:picLocks noChangeAspect="1"/>
          </p:cNvPicPr>
          <p:nvPr/>
        </p:nvPicPr>
        <p:blipFill>
          <a:blip r:embed="rId13" cstate="print"/>
          <a:srcRect/>
          <a:stretch>
            <a:fillRect/>
          </a:stretch>
        </p:blipFill>
        <p:spPr bwMode="auto">
          <a:xfrm>
            <a:off x="5664200" y="0"/>
            <a:ext cx="3479800" cy="1374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75" r:id="rId1"/>
    <p:sldLayoutId id="2147486176" r:id="rId2"/>
    <p:sldLayoutId id="2147486177" r:id="rId3"/>
    <p:sldLayoutId id="2147486178" r:id="rId4"/>
    <p:sldLayoutId id="2147486179" r:id="rId5"/>
    <p:sldLayoutId id="2147486180" r:id="rId6"/>
    <p:sldLayoutId id="2147486181" r:id="rId7"/>
    <p:sldLayoutId id="2147486182" r:id="rId8"/>
    <p:sldLayoutId id="2147486183" r:id="rId9"/>
    <p:sldLayoutId id="2147486184" r:id="rId10"/>
  </p:sldLayoutIdLst>
  <p:txStyles>
    <p:titleStyle>
      <a:lvl1pPr algn="l" defTabSz="457200" rtl="0" eaLnBrk="0" fontAlgn="base" hangingPunct="0">
        <a:spcBef>
          <a:spcPct val="0"/>
        </a:spcBef>
        <a:spcAft>
          <a:spcPct val="0"/>
        </a:spcAft>
        <a:defRPr sz="2400" kern="1200">
          <a:solidFill>
            <a:schemeClr val="tx1"/>
          </a:solidFill>
          <a:latin typeface="Arial"/>
          <a:ea typeface="+mj-ea"/>
          <a:cs typeface="+mj-cs"/>
        </a:defRPr>
      </a:lvl1pPr>
      <a:lvl2pPr algn="l" defTabSz="457200" rtl="0" eaLnBrk="0" fontAlgn="base" hangingPunct="0">
        <a:spcBef>
          <a:spcPct val="0"/>
        </a:spcBef>
        <a:spcAft>
          <a:spcPct val="0"/>
        </a:spcAft>
        <a:defRPr sz="2400">
          <a:solidFill>
            <a:schemeClr val="tx1"/>
          </a:solidFill>
          <a:latin typeface="Arial" pitchFamily="34" charset="0"/>
        </a:defRPr>
      </a:lvl2pPr>
      <a:lvl3pPr algn="l" defTabSz="457200" rtl="0" eaLnBrk="0" fontAlgn="base" hangingPunct="0">
        <a:spcBef>
          <a:spcPct val="0"/>
        </a:spcBef>
        <a:spcAft>
          <a:spcPct val="0"/>
        </a:spcAft>
        <a:defRPr sz="2400">
          <a:solidFill>
            <a:schemeClr val="tx1"/>
          </a:solidFill>
          <a:latin typeface="Arial" pitchFamily="34" charset="0"/>
        </a:defRPr>
      </a:lvl3pPr>
      <a:lvl4pPr algn="l" defTabSz="457200" rtl="0" eaLnBrk="0" fontAlgn="base" hangingPunct="0">
        <a:spcBef>
          <a:spcPct val="0"/>
        </a:spcBef>
        <a:spcAft>
          <a:spcPct val="0"/>
        </a:spcAft>
        <a:defRPr sz="2400">
          <a:solidFill>
            <a:schemeClr val="tx1"/>
          </a:solidFill>
          <a:latin typeface="Arial" pitchFamily="34" charset="0"/>
        </a:defRPr>
      </a:lvl4pPr>
      <a:lvl5pPr algn="l" defTabSz="457200" rtl="0" eaLnBrk="0" fontAlgn="base" hangingPunct="0">
        <a:spcBef>
          <a:spcPct val="0"/>
        </a:spcBef>
        <a:spcAft>
          <a:spcPct val="0"/>
        </a:spcAft>
        <a:defRPr sz="2400">
          <a:solidFill>
            <a:schemeClr val="tx1"/>
          </a:solidFill>
          <a:latin typeface="Arial" pitchFamily="34" charset="0"/>
        </a:defRPr>
      </a:lvl5pPr>
      <a:lvl6pPr marL="457200" algn="l" defTabSz="457200" rtl="0" fontAlgn="base">
        <a:spcBef>
          <a:spcPct val="0"/>
        </a:spcBef>
        <a:spcAft>
          <a:spcPct val="0"/>
        </a:spcAft>
        <a:defRPr sz="2400">
          <a:solidFill>
            <a:schemeClr val="tx1"/>
          </a:solidFill>
          <a:latin typeface="Arial" pitchFamily="34" charset="0"/>
        </a:defRPr>
      </a:lvl6pPr>
      <a:lvl7pPr marL="914400" algn="l" defTabSz="457200" rtl="0" fontAlgn="base">
        <a:spcBef>
          <a:spcPct val="0"/>
        </a:spcBef>
        <a:spcAft>
          <a:spcPct val="0"/>
        </a:spcAft>
        <a:defRPr sz="2400">
          <a:solidFill>
            <a:schemeClr val="tx1"/>
          </a:solidFill>
          <a:latin typeface="Arial" pitchFamily="34" charset="0"/>
        </a:defRPr>
      </a:lvl7pPr>
      <a:lvl8pPr marL="1371600" algn="l" defTabSz="457200" rtl="0" fontAlgn="base">
        <a:spcBef>
          <a:spcPct val="0"/>
        </a:spcBef>
        <a:spcAft>
          <a:spcPct val="0"/>
        </a:spcAft>
        <a:defRPr sz="2400">
          <a:solidFill>
            <a:schemeClr val="tx1"/>
          </a:solidFill>
          <a:latin typeface="Arial" pitchFamily="34" charset="0"/>
        </a:defRPr>
      </a:lvl8pPr>
      <a:lvl9pPr marL="1828800" algn="l" defTabSz="457200" rtl="0" fontAlgn="base">
        <a:spcBef>
          <a:spcPct val="0"/>
        </a:spcBef>
        <a:spcAft>
          <a:spcPct val="0"/>
        </a:spcAft>
        <a:defRPr sz="2400">
          <a:solidFill>
            <a:schemeClr val="tx1"/>
          </a:solidFill>
          <a:latin typeface="Arial" pitchFamily="34" charset="0"/>
        </a:defRPr>
      </a:lvl9pPr>
    </p:titleStyle>
    <p:bodyStyle>
      <a:lvl1pPr marL="228600" indent="-228600" algn="l" defTabSz="457200" rtl="0" eaLnBrk="0" fontAlgn="base" hangingPunct="0">
        <a:spcBef>
          <a:spcPct val="0"/>
        </a:spcBef>
        <a:spcAft>
          <a:spcPts val="1300"/>
        </a:spcAft>
        <a:buClr>
          <a:srgbClr val="2D7F1D"/>
        </a:buClr>
        <a:buFont typeface="Arial" charset="0"/>
        <a:buChar char="•"/>
        <a:defRPr sz="2000" kern="1200">
          <a:solidFill>
            <a:schemeClr val="tx1"/>
          </a:solidFill>
          <a:latin typeface="Arial"/>
          <a:ea typeface="+mn-ea"/>
          <a:cs typeface="+mn-cs"/>
        </a:defRPr>
      </a:lvl1pPr>
      <a:lvl2pPr marL="742950" indent="-285750" algn="l" defTabSz="457200" rtl="0" eaLnBrk="0" fontAlgn="base" hangingPunct="0">
        <a:spcBef>
          <a:spcPct val="0"/>
        </a:spcBef>
        <a:spcAft>
          <a:spcPts val="1300"/>
        </a:spcAft>
        <a:buClr>
          <a:srgbClr val="2D7F1D"/>
        </a:buClr>
        <a:buFont typeface="Arial" charset="0"/>
        <a:buChar char="–"/>
        <a:defRPr sz="2800" kern="1200">
          <a:solidFill>
            <a:schemeClr val="tx1"/>
          </a:solidFill>
          <a:latin typeface="Arial"/>
          <a:ea typeface="+mn-ea"/>
          <a:cs typeface="+mn-cs"/>
        </a:defRPr>
      </a:lvl2pPr>
      <a:lvl3pPr marL="1143000" indent="-228600" algn="l" defTabSz="457200" rtl="0" eaLnBrk="0" fontAlgn="base" hangingPunct="0">
        <a:spcBef>
          <a:spcPct val="0"/>
        </a:spcBef>
        <a:spcAft>
          <a:spcPts val="1300"/>
        </a:spcAft>
        <a:buClr>
          <a:srgbClr val="2D7F1D"/>
        </a:buClr>
        <a:buFont typeface="Wingdings" pitchFamily="2" charset="2"/>
        <a:buChar char="ü"/>
        <a:defRPr sz="1600" kern="1200">
          <a:solidFill>
            <a:schemeClr val="tx1"/>
          </a:solidFill>
          <a:latin typeface="Arial"/>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12775" y="387350"/>
            <a:ext cx="7918450" cy="633413"/>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smtClean="0"/>
              <a:t>Click to edit Master title style</a:t>
            </a:r>
          </a:p>
        </p:txBody>
      </p:sp>
      <p:sp>
        <p:nvSpPr>
          <p:cNvPr id="6147" name="Text Placeholder 2"/>
          <p:cNvSpPr>
            <a:spLocks noGrp="1"/>
          </p:cNvSpPr>
          <p:nvPr>
            <p:ph type="body" idx="1"/>
          </p:nvPr>
        </p:nvSpPr>
        <p:spPr bwMode="auto">
          <a:xfrm>
            <a:off x="612775" y="1438275"/>
            <a:ext cx="7918450" cy="4525963"/>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6148" name="Bildobjekt 6" descr="QV_3-D icon_small_cmyk 2.tif"/>
          <p:cNvPicPr>
            <a:picLocks noChangeAspect="1"/>
          </p:cNvPicPr>
          <p:nvPr/>
        </p:nvPicPr>
        <p:blipFill>
          <a:blip r:embed="rId2" cstate="print"/>
          <a:srcRect b="14423"/>
          <a:stretch>
            <a:fillRect/>
          </a:stretch>
        </p:blipFill>
        <p:spPr bwMode="auto">
          <a:xfrm>
            <a:off x="8559800" y="6248400"/>
            <a:ext cx="485775" cy="609600"/>
          </a:xfrm>
          <a:prstGeom prst="rect">
            <a:avLst/>
          </a:prstGeom>
          <a:noFill/>
          <a:ln w="9525">
            <a:noFill/>
            <a:miter lim="800000"/>
            <a:headEnd/>
            <a:tailEnd/>
          </a:ln>
        </p:spPr>
      </p:pic>
      <p:pic>
        <p:nvPicPr>
          <p:cNvPr id="6149" name="Picture 9" descr="White_swirls.jpg"/>
          <p:cNvPicPr>
            <a:picLocks noChangeAspect="1"/>
          </p:cNvPicPr>
          <p:nvPr/>
        </p:nvPicPr>
        <p:blipFill>
          <a:blip r:embed="rId3" cstate="print"/>
          <a:srcRect/>
          <a:stretch>
            <a:fillRect/>
          </a:stretch>
        </p:blipFill>
        <p:spPr bwMode="auto">
          <a:xfrm>
            <a:off x="5664200" y="0"/>
            <a:ext cx="3479800" cy="1374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l" defTabSz="457200" rtl="0" fontAlgn="base">
        <a:spcBef>
          <a:spcPct val="0"/>
        </a:spcBef>
        <a:spcAft>
          <a:spcPct val="0"/>
        </a:spcAft>
        <a:defRPr sz="2400" kern="1200">
          <a:solidFill>
            <a:schemeClr val="tx1"/>
          </a:solidFill>
          <a:latin typeface="Arial"/>
          <a:ea typeface="+mj-ea"/>
          <a:cs typeface="+mj-cs"/>
        </a:defRPr>
      </a:lvl1pPr>
      <a:lvl2pPr algn="l" defTabSz="457200" rtl="0" fontAlgn="base">
        <a:spcBef>
          <a:spcPct val="0"/>
        </a:spcBef>
        <a:spcAft>
          <a:spcPct val="0"/>
        </a:spcAft>
        <a:defRPr sz="2400">
          <a:solidFill>
            <a:schemeClr val="tx1"/>
          </a:solidFill>
          <a:latin typeface="Arial" charset="0"/>
        </a:defRPr>
      </a:lvl2pPr>
      <a:lvl3pPr algn="l" defTabSz="457200" rtl="0" fontAlgn="base">
        <a:spcBef>
          <a:spcPct val="0"/>
        </a:spcBef>
        <a:spcAft>
          <a:spcPct val="0"/>
        </a:spcAft>
        <a:defRPr sz="2400">
          <a:solidFill>
            <a:schemeClr val="tx1"/>
          </a:solidFill>
          <a:latin typeface="Arial" charset="0"/>
        </a:defRPr>
      </a:lvl3pPr>
      <a:lvl4pPr algn="l" defTabSz="457200" rtl="0" fontAlgn="base">
        <a:spcBef>
          <a:spcPct val="0"/>
        </a:spcBef>
        <a:spcAft>
          <a:spcPct val="0"/>
        </a:spcAft>
        <a:defRPr sz="2400">
          <a:solidFill>
            <a:schemeClr val="tx1"/>
          </a:solidFill>
          <a:latin typeface="Arial" charset="0"/>
        </a:defRPr>
      </a:lvl4pPr>
      <a:lvl5pPr algn="l" defTabSz="457200" rtl="0" fontAlgn="base">
        <a:spcBef>
          <a:spcPct val="0"/>
        </a:spcBef>
        <a:spcAft>
          <a:spcPct val="0"/>
        </a:spcAft>
        <a:defRPr sz="2400">
          <a:solidFill>
            <a:schemeClr val="tx1"/>
          </a:solidFill>
          <a:latin typeface="Arial" charset="0"/>
        </a:defRPr>
      </a:lvl5pPr>
      <a:lvl6pPr marL="457200" algn="l" defTabSz="457200" rtl="0" fontAlgn="base">
        <a:spcBef>
          <a:spcPct val="0"/>
        </a:spcBef>
        <a:spcAft>
          <a:spcPct val="0"/>
        </a:spcAft>
        <a:defRPr sz="2400">
          <a:solidFill>
            <a:schemeClr val="tx1"/>
          </a:solidFill>
          <a:latin typeface="Arial" charset="0"/>
        </a:defRPr>
      </a:lvl6pPr>
      <a:lvl7pPr marL="914400" algn="l" defTabSz="457200" rtl="0" fontAlgn="base">
        <a:spcBef>
          <a:spcPct val="0"/>
        </a:spcBef>
        <a:spcAft>
          <a:spcPct val="0"/>
        </a:spcAft>
        <a:defRPr sz="2400">
          <a:solidFill>
            <a:schemeClr val="tx1"/>
          </a:solidFill>
          <a:latin typeface="Arial" charset="0"/>
        </a:defRPr>
      </a:lvl7pPr>
      <a:lvl8pPr marL="1371600" algn="l" defTabSz="457200" rtl="0" fontAlgn="base">
        <a:spcBef>
          <a:spcPct val="0"/>
        </a:spcBef>
        <a:spcAft>
          <a:spcPct val="0"/>
        </a:spcAft>
        <a:defRPr sz="2400">
          <a:solidFill>
            <a:schemeClr val="tx1"/>
          </a:solidFill>
          <a:latin typeface="Arial" charset="0"/>
        </a:defRPr>
      </a:lvl8pPr>
      <a:lvl9pPr marL="1828800" algn="l" defTabSz="457200" rtl="0" fontAlgn="base">
        <a:spcBef>
          <a:spcPct val="0"/>
        </a:spcBef>
        <a:spcAft>
          <a:spcPct val="0"/>
        </a:spcAft>
        <a:defRPr sz="2400">
          <a:solidFill>
            <a:schemeClr val="tx1"/>
          </a:solidFill>
          <a:latin typeface="Arial" charset="0"/>
        </a:defRPr>
      </a:lvl9pPr>
    </p:titleStyle>
    <p:bodyStyle>
      <a:lvl1pPr marL="228600" indent="-228600" algn="l" defTabSz="457200" rtl="0" fontAlgn="base">
        <a:spcBef>
          <a:spcPct val="0"/>
        </a:spcBef>
        <a:spcAft>
          <a:spcPts val="1300"/>
        </a:spcAft>
        <a:buClr>
          <a:srgbClr val="2D7F1D"/>
        </a:buClr>
        <a:buFont typeface="Arial" charset="0"/>
        <a:buChar char="•"/>
        <a:defRPr sz="2000" kern="1200">
          <a:solidFill>
            <a:schemeClr val="tx1"/>
          </a:solidFill>
          <a:latin typeface="Arial"/>
          <a:ea typeface="+mn-ea"/>
          <a:cs typeface="+mn-cs"/>
        </a:defRPr>
      </a:lvl1pPr>
      <a:lvl2pPr marL="742950" indent="-285750" algn="l" defTabSz="457200" rtl="0" fontAlgn="base">
        <a:spcBef>
          <a:spcPct val="0"/>
        </a:spcBef>
        <a:spcAft>
          <a:spcPts val="1300"/>
        </a:spcAft>
        <a:buClr>
          <a:srgbClr val="2D7F1D"/>
        </a:buClr>
        <a:buFont typeface="Arial" charset="0"/>
        <a:buChar char="–"/>
        <a:defRPr kern="1200">
          <a:solidFill>
            <a:schemeClr val="tx1"/>
          </a:solidFill>
          <a:latin typeface="Arial"/>
          <a:ea typeface="+mn-ea"/>
          <a:cs typeface="+mn-cs"/>
        </a:defRPr>
      </a:lvl2pPr>
      <a:lvl3pPr marL="1143000" indent="-228600" algn="l" defTabSz="457200" rtl="0" fontAlgn="base">
        <a:spcBef>
          <a:spcPct val="0"/>
        </a:spcBef>
        <a:spcAft>
          <a:spcPts val="1300"/>
        </a:spcAft>
        <a:buClr>
          <a:srgbClr val="2D7F1D"/>
        </a:buClr>
        <a:buFont typeface="Wingdings" pitchFamily="2" charset="2"/>
        <a:buChar char="ü"/>
        <a:defRPr sz="1600" kern="1200">
          <a:solidFill>
            <a:schemeClr val="tx1"/>
          </a:solidFill>
          <a:latin typeface="Arial"/>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Arial"/>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title"/>
          </p:nvPr>
        </p:nvSpPr>
        <p:spPr bwMode="auto">
          <a:xfrm>
            <a:off x="3054350" y="3195638"/>
            <a:ext cx="5486400" cy="1863725"/>
          </a:xfrm>
          <a:noFill/>
          <a:ln>
            <a:miter lim="800000"/>
            <a:headEnd/>
            <a:tailEnd/>
          </a:ln>
        </p:spPr>
        <p:txBody>
          <a:bodyPr vert="horz" wrap="square" lIns="91440" tIns="45720" rIns="91440" bIns="45720" numCol="1" compatLnSpc="1">
            <a:prstTxWarp prst="textNoShape">
              <a:avLst/>
            </a:prstTxWarp>
          </a:bodyPr>
          <a:lstStyle/>
          <a:p>
            <a:pPr algn="ctr" eaLnBrk="1" hangingPunct="1"/>
            <a:r>
              <a:rPr lang="sv-SE" smtClean="0">
                <a:latin typeface="Arial" charset="0"/>
              </a:rPr>
              <a:t>QlikView Data Storage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sv-SE" smtClean="0">
                <a:latin typeface="Arial" charset="0"/>
              </a:rPr>
              <a:t>Why is Memory Important?</a:t>
            </a:r>
            <a:endParaRPr lang="en-US" smtClean="0">
              <a:latin typeface="Arial" charset="0"/>
            </a:endParaRPr>
          </a:p>
        </p:txBody>
      </p:sp>
      <p:sp>
        <p:nvSpPr>
          <p:cNvPr id="30723" name="Content Placeholder 2"/>
          <p:cNvSpPr>
            <a:spLocks noGrp="1"/>
          </p:cNvSpPr>
          <p:nvPr>
            <p:ph idx="1"/>
          </p:nvPr>
        </p:nvSpPr>
        <p:spPr>
          <a:xfrm>
            <a:off x="612775" y="1214438"/>
            <a:ext cx="7918450" cy="4525962"/>
          </a:xfrm>
        </p:spPr>
        <p:txBody>
          <a:bodyPr rtlCol="0">
            <a:normAutofit fontScale="92500"/>
          </a:bodyPr>
          <a:lstStyle/>
          <a:p>
            <a:pPr eaLnBrk="1" fontAlgn="auto" hangingPunct="1">
              <a:spcBef>
                <a:spcPts val="0"/>
              </a:spcBef>
              <a:buFont typeface="Arial"/>
              <a:buChar char="•"/>
              <a:defRPr/>
            </a:pPr>
            <a:r>
              <a:rPr lang="en-US" sz="2400" dirty="0" smtClean="0"/>
              <a:t>Memory usage is just one aspect of the performance of a </a:t>
            </a:r>
            <a:r>
              <a:rPr lang="en-US" sz="2400" dirty="0" err="1" smtClean="0"/>
              <a:t>QlikView</a:t>
            </a:r>
            <a:r>
              <a:rPr lang="en-US" sz="2400" dirty="0" smtClean="0"/>
              <a:t> document. In a 64-bit environment, memory seems to be limitless. </a:t>
            </a:r>
          </a:p>
          <a:p>
            <a:pPr eaLnBrk="1" fontAlgn="auto" hangingPunct="1">
              <a:spcBef>
                <a:spcPts val="0"/>
              </a:spcBef>
              <a:buFont typeface="Arial"/>
              <a:buChar char="•"/>
              <a:defRPr/>
            </a:pPr>
            <a:r>
              <a:rPr lang="en-US" sz="2400" dirty="0" smtClean="0"/>
              <a:t>But even 64-bit systems have a limited amount of RAM installed, and most systems will live with that amount for quite awhile. It is safe to assume that data, users, and - in the case of </a:t>
            </a:r>
            <a:r>
              <a:rPr lang="en-US" sz="2400" dirty="0" err="1" smtClean="0"/>
              <a:t>QlikView</a:t>
            </a:r>
            <a:r>
              <a:rPr lang="en-US" sz="2400" dirty="0" smtClean="0"/>
              <a:t> Server - documents will continue to expand. </a:t>
            </a:r>
          </a:p>
          <a:p>
            <a:pPr eaLnBrk="1" fontAlgn="auto" hangingPunct="1">
              <a:spcBef>
                <a:spcPts val="0"/>
              </a:spcBef>
              <a:buFont typeface="Arial"/>
              <a:buChar char="•"/>
              <a:defRPr/>
            </a:pPr>
            <a:r>
              <a:rPr lang="en-US" sz="2400" dirty="0" smtClean="0"/>
              <a:t>The more memory taken up needlessly means the less memory available for expansion - both fixed and dynamic. </a:t>
            </a:r>
          </a:p>
          <a:p>
            <a:pPr eaLnBrk="1" fontAlgn="auto" hangingPunct="1">
              <a:spcBef>
                <a:spcPts val="0"/>
              </a:spcBef>
              <a:buFont typeface="Arial"/>
              <a:buChar char="•"/>
              <a:defRPr/>
            </a:pPr>
            <a:r>
              <a:rPr lang="en-US" sz="2400" dirty="0" smtClean="0"/>
              <a:t>So it is important to understand what your thresholds are, and that once a threshold is breached, users will generally suffer.</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2"/>
          <p:cNvSpPr>
            <a:spLocks noGrp="1"/>
          </p:cNvSpPr>
          <p:nvPr>
            <p:ph type="title"/>
          </p:nvPr>
        </p:nvSpPr>
        <p:spPr bwMode="auto">
          <a:xfrm>
            <a:off x="0" y="3402013"/>
            <a:ext cx="9144000" cy="665162"/>
          </a:xfrm>
          <a:noFill/>
          <a:ln>
            <a:miter lim="800000"/>
            <a:headEnd/>
            <a:tailEnd/>
          </a:ln>
        </p:spPr>
        <p:txBody>
          <a:bodyPr vert="horz" wrap="square" lIns="91440" tIns="45720" rIns="91440" bIns="45720" numCol="1" compatLnSpc="1">
            <a:prstTxWarp prst="textNoShape">
              <a:avLst/>
            </a:prstTxWarp>
          </a:bodyPr>
          <a:lstStyle/>
          <a:p>
            <a:pPr eaLnBrk="1" hangingPunct="1"/>
            <a:r>
              <a:rPr lang="en-US" smtClean="0">
                <a:latin typeface="Arial" charset="0"/>
              </a:rPr>
              <a:t>Thank You</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sv-SE" smtClean="0">
                <a:latin typeface="Arial" charset="0"/>
              </a:rPr>
              <a:t>Key Objectives</a:t>
            </a:r>
            <a:endParaRPr lang="en-US" smtClean="0">
              <a:latin typeface="Arial" charset="0"/>
            </a:endParaRPr>
          </a:p>
        </p:txBody>
      </p:sp>
      <p:sp>
        <p:nvSpPr>
          <p:cNvPr id="27651" name="Content Placeholder 2"/>
          <p:cNvSpPr>
            <a:spLocks noGrp="1"/>
          </p:cNvSpPr>
          <p:nvPr>
            <p:ph idx="1"/>
          </p:nvPr>
        </p:nvSpPr>
        <p:spPr/>
        <p:txBody>
          <a:bodyPr/>
          <a:lstStyle/>
          <a:p>
            <a:pPr eaLnBrk="1" hangingPunct="1"/>
            <a:r>
              <a:rPr lang="en-US" sz="2400" smtClean="0">
                <a:latin typeface="Arial" charset="0"/>
              </a:rPr>
              <a:t>How QlikView stores data</a:t>
            </a:r>
          </a:p>
          <a:p>
            <a:pPr eaLnBrk="1" hangingPunct="1"/>
            <a:r>
              <a:rPr lang="en-US" sz="2400" smtClean="0">
                <a:latin typeface="Arial" charset="0"/>
              </a:rPr>
              <a:t>How to determine memory savings to be gained from implementing structure changes</a:t>
            </a:r>
          </a:p>
          <a:p>
            <a:pPr eaLnBrk="1" hangingPunct="1"/>
            <a:r>
              <a:rPr lang="en-US" sz="2400" smtClean="0">
                <a:latin typeface="Arial" charset="0"/>
              </a:rPr>
              <a:t>The importance of load order</a:t>
            </a:r>
            <a:endParaRPr lang="en-US"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latin typeface="Arial" charset="0"/>
              </a:rPr>
              <a:t>QlikView Data Storage</a:t>
            </a:r>
          </a:p>
        </p:txBody>
      </p:sp>
      <p:sp>
        <p:nvSpPr>
          <p:cNvPr id="30723" name="Content Placeholder 2"/>
          <p:cNvSpPr>
            <a:spLocks noGrp="1"/>
          </p:cNvSpPr>
          <p:nvPr>
            <p:ph idx="1"/>
          </p:nvPr>
        </p:nvSpPr>
        <p:spPr>
          <a:xfrm>
            <a:off x="612775" y="1438275"/>
            <a:ext cx="7673975" cy="4525963"/>
          </a:xfrm>
        </p:spPr>
        <p:txBody>
          <a:bodyPr/>
          <a:lstStyle/>
          <a:p>
            <a:pPr eaLnBrk="1" hangingPunct="1"/>
            <a:r>
              <a:rPr lang="en-US" sz="2400" smtClean="0">
                <a:latin typeface="Arial" charset="0"/>
              </a:rPr>
              <a:t>Storage in a QlikView document is a two level organization. The first level stores distinct lists of values. The second level stores table data consisting of pointers</a:t>
            </a:r>
            <a:endParaRPr lang="en-US" smtClean="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sv-SE" smtClean="0">
                <a:latin typeface="Arial" charset="0"/>
              </a:rPr>
              <a:t>Storage Level 1</a:t>
            </a:r>
            <a:endParaRPr lang="en-US" smtClean="0">
              <a:latin typeface="Arial" charset="0"/>
            </a:endParaRPr>
          </a:p>
        </p:txBody>
      </p:sp>
      <p:sp>
        <p:nvSpPr>
          <p:cNvPr id="31747" name="Rectangle 4"/>
          <p:cNvSpPr>
            <a:spLocks noChangeArrowheads="1"/>
          </p:cNvSpPr>
          <p:nvPr/>
        </p:nvSpPr>
        <p:spPr bwMode="auto">
          <a:xfrm>
            <a:off x="500063" y="1500188"/>
            <a:ext cx="8358187" cy="1938337"/>
          </a:xfrm>
          <a:prstGeom prst="rect">
            <a:avLst/>
          </a:prstGeom>
          <a:noFill/>
          <a:ln w="9525">
            <a:noFill/>
            <a:miter lim="800000"/>
            <a:headEnd/>
            <a:tailEnd/>
          </a:ln>
        </p:spPr>
        <p:txBody>
          <a:bodyPr>
            <a:spAutoFit/>
          </a:bodyPr>
          <a:lstStyle/>
          <a:p>
            <a:r>
              <a:rPr lang="en-US"/>
              <a:t>There is exactly one list for each field included in the document, i.e. if you have 25 fields in your document, you will have 25 lists. As data is loaded during the reload process, the lists are populated. The order of the values, therefore, reflects the load order of the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sv-SE" smtClean="0">
                <a:latin typeface="Arial" charset="0"/>
              </a:rPr>
              <a:t>Storage Level 2</a:t>
            </a:r>
            <a:endParaRPr lang="en-US" smtClean="0">
              <a:latin typeface="Arial" charset="0"/>
            </a:endParaRPr>
          </a:p>
        </p:txBody>
      </p:sp>
      <p:sp>
        <p:nvSpPr>
          <p:cNvPr id="32771" name="Rectangle 4"/>
          <p:cNvSpPr>
            <a:spLocks noChangeArrowheads="1"/>
          </p:cNvSpPr>
          <p:nvPr/>
        </p:nvSpPr>
        <p:spPr bwMode="auto">
          <a:xfrm>
            <a:off x="571500" y="1643063"/>
            <a:ext cx="8358188" cy="1938337"/>
          </a:xfrm>
          <a:prstGeom prst="rect">
            <a:avLst/>
          </a:prstGeom>
          <a:noFill/>
          <a:ln w="9525">
            <a:noFill/>
            <a:miter lim="800000"/>
            <a:headEnd/>
            <a:tailEnd/>
          </a:ln>
        </p:spPr>
        <p:txBody>
          <a:bodyPr>
            <a:spAutoFit/>
          </a:bodyPr>
          <a:lstStyle/>
          <a:p>
            <a:r>
              <a:rPr lang="en-US"/>
              <a:t>The second level of storage in a QlikView document consists of tables containing pointer values (or NULL) in each cell. These pointer values correspond to the “index” of the appropriate value in the distinct lists located in the first level storage.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sv-SE" dirty="0" smtClean="0">
                <a:latin typeface="Arial" charset="0"/>
              </a:rPr>
              <a:t>Storage Level </a:t>
            </a:r>
            <a:r>
              <a:rPr lang="sv-SE" dirty="0" smtClean="0">
                <a:latin typeface="Arial" charset="0"/>
              </a:rPr>
              <a:t>1</a:t>
            </a:r>
            <a:endParaRPr lang="en-US" dirty="0" smtClean="0">
              <a:latin typeface="Arial" charset="0"/>
            </a:endParaRPr>
          </a:p>
        </p:txBody>
      </p:sp>
      <p:pic>
        <p:nvPicPr>
          <p:cNvPr id="155650" name="Picture 2"/>
          <p:cNvPicPr>
            <a:picLocks noChangeAspect="1" noChangeArrowheads="1"/>
          </p:cNvPicPr>
          <p:nvPr/>
        </p:nvPicPr>
        <p:blipFill>
          <a:blip r:embed="rId2" cstate="print"/>
          <a:srcRect/>
          <a:stretch>
            <a:fillRect/>
          </a:stretch>
        </p:blipFill>
        <p:spPr bwMode="auto">
          <a:xfrm>
            <a:off x="683568" y="1556792"/>
            <a:ext cx="6829425" cy="1152525"/>
          </a:xfrm>
          <a:prstGeom prst="rect">
            <a:avLst/>
          </a:prstGeom>
          <a:noFill/>
          <a:ln w="9525">
            <a:noFill/>
            <a:miter lim="800000"/>
            <a:headEnd/>
            <a:tailEnd/>
          </a:ln>
        </p:spPr>
      </p:pic>
      <p:pic>
        <p:nvPicPr>
          <p:cNvPr id="155651" name="Picture 3"/>
          <p:cNvPicPr>
            <a:picLocks noChangeAspect="1" noChangeArrowheads="1"/>
          </p:cNvPicPr>
          <p:nvPr/>
        </p:nvPicPr>
        <p:blipFill>
          <a:blip r:embed="rId3" cstate="print"/>
          <a:srcRect/>
          <a:stretch>
            <a:fillRect/>
          </a:stretch>
        </p:blipFill>
        <p:spPr bwMode="auto">
          <a:xfrm>
            <a:off x="895350" y="2876550"/>
            <a:ext cx="7353300"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sv-SE" dirty="0" smtClean="0">
                <a:latin typeface="Arial" charset="0"/>
              </a:rPr>
              <a:t>Storage Level </a:t>
            </a:r>
            <a:r>
              <a:rPr lang="sv-SE" dirty="0" smtClean="0">
                <a:latin typeface="Arial" charset="0"/>
              </a:rPr>
              <a:t>2</a:t>
            </a:r>
            <a:endParaRPr lang="en-US" dirty="0" smtClean="0">
              <a:latin typeface="Arial" charset="0"/>
            </a:endParaRPr>
          </a:p>
        </p:txBody>
      </p:sp>
      <p:pic>
        <p:nvPicPr>
          <p:cNvPr id="156674" name="Picture 2"/>
          <p:cNvPicPr>
            <a:picLocks noChangeAspect="1" noChangeArrowheads="1"/>
          </p:cNvPicPr>
          <p:nvPr/>
        </p:nvPicPr>
        <p:blipFill>
          <a:blip r:embed="rId2" cstate="print"/>
          <a:srcRect/>
          <a:stretch>
            <a:fillRect/>
          </a:stretch>
        </p:blipFill>
        <p:spPr bwMode="auto">
          <a:xfrm>
            <a:off x="611560" y="1412776"/>
            <a:ext cx="7877175" cy="1019175"/>
          </a:xfrm>
          <a:prstGeom prst="rect">
            <a:avLst/>
          </a:prstGeom>
          <a:noFill/>
          <a:ln w="9525">
            <a:noFill/>
            <a:miter lim="800000"/>
            <a:headEnd/>
            <a:tailEnd/>
          </a:ln>
        </p:spPr>
      </p:pic>
      <p:pic>
        <p:nvPicPr>
          <p:cNvPr id="156675" name="Picture 3"/>
          <p:cNvPicPr>
            <a:picLocks noChangeAspect="1" noChangeArrowheads="1"/>
          </p:cNvPicPr>
          <p:nvPr/>
        </p:nvPicPr>
        <p:blipFill>
          <a:blip r:embed="rId3" cstate="print"/>
          <a:srcRect/>
          <a:stretch>
            <a:fillRect/>
          </a:stretch>
        </p:blipFill>
        <p:spPr bwMode="auto">
          <a:xfrm>
            <a:off x="899592" y="2843660"/>
            <a:ext cx="6834838" cy="202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sv-SE" smtClean="0">
                <a:latin typeface="Arial" charset="0"/>
              </a:rPr>
              <a:t>Memory Calculation Example</a:t>
            </a:r>
            <a:endParaRPr lang="en-US" smtClean="0">
              <a:latin typeface="Arial" charset="0"/>
            </a:endParaRPr>
          </a:p>
        </p:txBody>
      </p:sp>
      <p:sp>
        <p:nvSpPr>
          <p:cNvPr id="33795" name="Content Placeholder 2"/>
          <p:cNvSpPr>
            <a:spLocks noGrp="1"/>
          </p:cNvSpPr>
          <p:nvPr>
            <p:ph idx="1"/>
          </p:nvPr>
        </p:nvSpPr>
        <p:spPr>
          <a:xfrm>
            <a:off x="612775" y="1071563"/>
            <a:ext cx="7918450" cy="4525962"/>
          </a:xfrm>
        </p:spPr>
        <p:txBody>
          <a:bodyPr/>
          <a:lstStyle/>
          <a:p>
            <a:pPr eaLnBrk="1" hangingPunct="1"/>
            <a:r>
              <a:rPr lang="en-US" sz="1900" smtClean="0">
                <a:latin typeface="Arial" charset="0"/>
              </a:rPr>
              <a:t>Consider a key field consisting of potentially 550,000 distinct values in a fact table containing 100 million rows of data. </a:t>
            </a:r>
          </a:p>
          <a:p>
            <a:pPr eaLnBrk="1" hangingPunct="1"/>
            <a:r>
              <a:rPr lang="en-US" sz="1900" smtClean="0">
                <a:latin typeface="Arial" charset="0"/>
              </a:rPr>
              <a:t>To calculate the storage required for this field, we need to consider the list storage as well as the table pointer storage. </a:t>
            </a:r>
          </a:p>
          <a:p>
            <a:pPr eaLnBrk="1" hangingPunct="1"/>
            <a:r>
              <a:rPr lang="en-US" sz="1900" smtClean="0">
                <a:latin typeface="Arial" charset="0"/>
              </a:rPr>
              <a:t>Remember that these are minimum amounts, since there is, of course, additional storage that QlikView will require to maintain the data.</a:t>
            </a:r>
          </a:p>
          <a:p>
            <a:pPr eaLnBrk="1" hangingPunct="1"/>
            <a:r>
              <a:rPr lang="en-US" sz="1900" smtClean="0">
                <a:latin typeface="Arial" charset="0"/>
              </a:rPr>
              <a:t>For the list data, let's assume that each value is a 10 byte character (text) representation.</a:t>
            </a:r>
          </a:p>
          <a:p>
            <a:pPr eaLnBrk="1" hangingPunct="1"/>
            <a:r>
              <a:rPr lang="en-US" sz="1900" smtClean="0">
                <a:latin typeface="Arial" charset="0"/>
              </a:rPr>
              <a:t>If we simply multiple 10 bytes by 550,000, we will get to approximately 5.5 MB. This will be the requirement to store the list, regardless of the number of times this field is referenced in logical tables.</a:t>
            </a:r>
          </a:p>
          <a:p>
            <a:pPr eaLnBrk="1" hangingPunct="1"/>
            <a:r>
              <a:rPr lang="en-US" sz="1900" smtClean="0">
                <a:latin typeface="Arial" charset="0"/>
              </a:rPr>
              <a:t>Next, we need to calculate the pointer requirements for the logical table including this field. Since 550,000 distinct values can be represented by 20 bits (2 to the 20th power), we will need a pointer size of 2.5 bytes for each row of non-null 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sv-SE" smtClean="0">
                <a:latin typeface="Arial" charset="0"/>
              </a:rPr>
              <a:t>Memory Calculation Example</a:t>
            </a:r>
            <a:endParaRPr lang="en-US" smtClean="0">
              <a:latin typeface="Arial" charset="0"/>
            </a:endParaRPr>
          </a:p>
        </p:txBody>
      </p:sp>
      <p:sp>
        <p:nvSpPr>
          <p:cNvPr id="34819" name="Content Placeholder 2"/>
          <p:cNvSpPr>
            <a:spLocks noGrp="1"/>
          </p:cNvSpPr>
          <p:nvPr>
            <p:ph idx="1"/>
          </p:nvPr>
        </p:nvSpPr>
        <p:spPr>
          <a:xfrm>
            <a:off x="612775" y="1143000"/>
            <a:ext cx="7918450" cy="4525963"/>
          </a:xfrm>
        </p:spPr>
        <p:txBody>
          <a:bodyPr/>
          <a:lstStyle/>
          <a:p>
            <a:pPr eaLnBrk="1" hangingPunct="1"/>
            <a:r>
              <a:rPr lang="en-US" smtClean="0">
                <a:latin typeface="Arial" charset="0"/>
              </a:rPr>
              <a:t>As mentioned above, we have 100 million rows of data in our fact table. Since 100 million times 2.5 is 250 million, we will need approximately 250 MB to store the pointers for this field in the logical table.</a:t>
            </a:r>
          </a:p>
          <a:p>
            <a:pPr eaLnBrk="1" hangingPunct="1"/>
            <a:r>
              <a:rPr lang="en-US" smtClean="0">
                <a:latin typeface="Arial" charset="0"/>
              </a:rPr>
              <a:t>So, total storage required for this single field in one logical table would be approximately 256 MB. Since this is a key field, by definition, it also exists in one or more additional logical tables. If we assume a dimension table with a single row of data for each key value, then we need to add an additional 1.4 MB for the dimension table pointer storage. This brings our total to about 258 MB for this single field, almost all of which is pointer storage.</a:t>
            </a:r>
          </a:p>
          <a:p>
            <a:pPr eaLnBrk="1" hangingPunct="1"/>
            <a:r>
              <a:rPr lang="en-US" smtClean="0">
                <a:latin typeface="Arial" charset="0"/>
              </a:rPr>
              <a:t>Of course, in documents with small fact tables (less than 1 million rows), this is not as much of an issue. But when dealing with large fact tables, you need to be aware of the repercussions of adding and deleting fields</a:t>
            </a:r>
          </a:p>
          <a:p>
            <a:pPr eaLnBrk="1" hangingPunct="1"/>
            <a:endParaRPr lang="en-US" smtClean="0">
              <a:latin typeface="Arial"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10227&quot;&gt;&lt;object type=&quot;3&quot; unique_id=&quot;10228&quot;&gt;&lt;property id=&quot;20148&quot; value=&quot;5&quot;/&gt;&lt;property id=&quot;20300&quot; value=&quot;Slide 1 - &amp;quot;Developer III&amp;#x0D;&amp;#x0A;QlikView Version 10.00&amp;#x0D;&amp;#x0A; January 2011 Release&amp;quot;&quot;/&gt;&lt;property id=&quot;20307&quot; value=&quot;422&quot;/&gt;&lt;/object&gt;&lt;object type=&quot;3&quot; unique_id=&quot;10229&quot;&gt;&lt;property id=&quot;20148&quot; value=&quot;5&quot;/&gt;&lt;property id=&quot;20300&quot; value=&quot;Slide 2 - &amp;quot;Agenda&amp;quot;&quot;/&gt;&lt;property id=&quot;20307&quot; value=&quot;319&quot;/&gt;&lt;/object&gt;&lt;object type=&quot;3&quot; unique_id=&quot;10230&quot;&gt;&lt;property id=&quot;20148&quot; value=&quot;5&quot;/&gt;&lt;property id=&quot;20300&quot; value=&quot;Slide 3 - &amp;quot;Agenda&amp;quot;&quot;/&gt;&lt;property id=&quot;20307&quot; value=&quot;320&quot;/&gt;&lt;/object&gt;&lt;object type=&quot;3&quot; unique_id=&quot;10231&quot;&gt;&lt;property id=&quot;20148&quot; value=&quot;5&quot;/&gt;&lt;property id=&quot;20300&quot; value=&quot;Slide 4&quot;/&gt;&lt;property id=&quot;20307&quot; value=&quot;649&quot;/&gt;&lt;/object&gt;&lt;object type=&quot;3&quot; unique_id=&quot;10232&quot;&gt;&lt;property id=&quot;20148&quot; value=&quot;5&quot;/&gt;&lt;property id=&quot;20300&quot; value=&quot;Slide 5&quot;/&gt;&lt;property id=&quot;20307&quot; value=&quot;650&quot;/&gt;&lt;/object&gt;&lt;object type=&quot;3&quot; unique_id=&quot;10233&quot;&gt;&lt;property id=&quot;20148&quot; value=&quot;5&quot;/&gt;&lt;property id=&quot;20300&quot; value=&quot;Slide 6 - &amp;quot;Introduction&amp;quot;&quot;/&gt;&lt;property id=&quot;20307&quot; value=&quot;322&quot;/&gt;&lt;/object&gt;&lt;object type=&quot;3&quot; unique_id=&quot;10234&quot;&gt;&lt;property id=&quot;20148&quot; value=&quot;5&quot;/&gt;&lt;property id=&quot;20300&quot; value=&quot;Slide 7 - &amp;quot;Introductions – Please mention&amp;quot;&quot;/&gt;&lt;property id=&quot;20307&quot; value=&quot;323&quot;/&gt;&lt;/object&gt;&lt;object type=&quot;3&quot; unique_id=&quot;10235&quot;&gt;&lt;property id=&quot;20148&quot; value=&quot;5&quot;/&gt;&lt;property id=&quot;20300&quot; value=&quot;Slide 8 - &amp;quot;Objectives&amp;quot;&quot;/&gt;&lt;property id=&quot;20307&quot; value=&quot;423&quot;/&gt;&lt;/object&gt;&lt;object type=&quot;3&quot; unique_id=&quot;10236&quot;&gt;&lt;property id=&quot;20148&quot; value=&quot;5&quot;/&gt;&lt;property id=&quot;20300&quot; value=&quot;Slide 9&quot;/&gt;&lt;property id=&quot;20307&quot; value=&quot;509&quot;/&gt;&lt;/object&gt;&lt;object type=&quot;3&quot; unique_id=&quot;10237&quot;&gt;&lt;property id=&quot;20148&quot; value=&quot;5&quot;/&gt;&lt;property id=&quot;20300&quot; value=&quot;Slide 10&quot;/&gt;&lt;property id=&quot;20307&quot; value=&quot;510&quot;/&gt;&lt;/object&gt;&lt;object type=&quot;3&quot; unique_id=&quot;10238&quot;&gt;&lt;property id=&quot;20148&quot; value=&quot;5&quot;/&gt;&lt;property id=&quot;20300&quot; value=&quot;Slide 11 - &amp;quot;Discuss your deployment (optional)&amp;quot;&quot;/&gt;&lt;property id=&quot;20307&quot; value=&quot;569&quot;/&gt;&lt;/object&gt;&lt;object type=&quot;3&quot; unique_id=&quot;10239&quot;&gt;&lt;property id=&quot;20148&quot; value=&quot;5&quot;/&gt;&lt;property id=&quot;20300&quot; value=&quot;Slide 12 - &amp;quot;QlikView Data Storage&amp;quot;&quot;/&gt;&lt;property id=&quot;20307&quot; value=&quot;256&quot;/&gt;&lt;/object&gt;&lt;object type=&quot;3&quot; unique_id=&quot;10240&quot;&gt;&lt;property id=&quot;20148&quot; value=&quot;5&quot;/&gt;&lt;property id=&quot;20300&quot; value=&quot;Slide 13 - &amp;quot;Key Objectives&amp;quot;&quot;/&gt;&lt;property id=&quot;20307&quot; value=&quot;421&quot;/&gt;&lt;/object&gt;&lt;object type=&quot;3&quot; unique_id=&quot;10241&quot;&gt;&lt;property id=&quot;20148&quot; value=&quot;5&quot;/&gt;&lt;property id=&quot;20300&quot; value=&quot;Slide 14 - &amp;quot;QlikView Data Storage&amp;quot;&quot;/&gt;&lt;property id=&quot;20307&quot; value=&quot;412&quot;/&gt;&lt;/object&gt;&lt;object type=&quot;3&quot; unique_id=&quot;10242&quot;&gt;&lt;property id=&quot;20148&quot; value=&quot;5&quot;/&gt;&lt;property id=&quot;20300&quot; value=&quot;Slide 15 - &amp;quot;Storage Level 1&amp;quot;&quot;/&gt;&lt;property id=&quot;20307&quot; value=&quot;475&quot;/&gt;&lt;/object&gt;&lt;object type=&quot;3&quot; unique_id=&quot;10243&quot;&gt;&lt;property id=&quot;20148&quot; value=&quot;5&quot;/&gt;&lt;property id=&quot;20300&quot; value=&quot;Slide 16 - &amp;quot;Storage Level 2&amp;quot;&quot;/&gt;&lt;property id=&quot;20307&quot; value=&quot;620&quot;/&gt;&lt;/object&gt;&lt;object type=&quot;3&quot; unique_id=&quot;10244&quot;&gt;&lt;property id=&quot;20148&quot; value=&quot;5&quot;/&gt;&lt;property id=&quot;20300&quot; value=&quot;Slide 17 - &amp;quot;Memory Calculation Example&amp;quot;&quot;/&gt;&lt;property id=&quot;20307&quot; value=&quot;476&quot;/&gt;&lt;/object&gt;&lt;object type=&quot;3&quot; unique_id=&quot;10245&quot;&gt;&lt;property id=&quot;20148&quot; value=&quot;5&quot;/&gt;&lt;property id=&quot;20300&quot; value=&quot;Slide 18 - &amp;quot;Memory Calculation Example&amp;quot;&quot;/&gt;&lt;property id=&quot;20307&quot; value=&quot;621&quot;/&gt;&lt;/object&gt;&lt;object type=&quot;3&quot; unique_id=&quot;10246&quot;&gt;&lt;property id=&quot;20148&quot; value=&quot;5&quot;/&gt;&lt;property id=&quot;20300&quot; value=&quot;Slide 19 - &amp;quot;Why is Memory Important?&amp;quot;&quot;/&gt;&lt;property id=&quot;20307&quot; value=&quot;622&quot;/&gt;&lt;/object&gt;&lt;object type=&quot;3&quot; unique_id=&quot;10247&quot;&gt;&lt;property id=&quot;20148&quot; value=&quot;5&quot;/&gt;&lt;property id=&quot;20300&quot; value=&quot;Slide 20 - &amp;quot;Data Modeling with QlikView&amp;quot;&quot;/&gt;&lt;property id=&quot;20307&quot; value=&quot;511&quot;/&gt;&lt;/object&gt;&lt;object type=&quot;3&quot; unique_id=&quot;10248&quot;&gt;&lt;property id=&quot;20148&quot; value=&quot;5&quot;/&gt;&lt;property id=&quot;20300&quot; value=&quot;Slide 21 - &amp;quot;Key Objectives&amp;quot;&quot;/&gt;&lt;property id=&quot;20307&quot; value=&quot;512&quot;/&gt;&lt;/object&gt;&lt;object type=&quot;3&quot; unique_id=&quot;10249&quot;&gt;&lt;property id=&quot;20148&quot; value=&quot;5&quot;/&gt;&lt;property id=&quot;20300&quot; value=&quot;Slide 22 - &amp;quot;Data Model Concepts&amp;quot;&quot;/&gt;&lt;property id=&quot;20307&quot; value=&quot;572&quot;/&gt;&lt;/object&gt;&lt;object type=&quot;3&quot; unique_id=&quot;10250&quot;&gt;&lt;property id=&quot;20148&quot; value=&quot;5&quot;/&gt;&lt;property id=&quot;20300&quot; value=&quot;Slide 23 - &amp;quot;Normalized and De-normalized Data&amp;quot;&quot;/&gt;&lt;property id=&quot;20307&quot; value=&quot;623&quot;/&gt;&lt;/object&gt;&lt;object type=&quot;3&quot; unique_id=&quot;10251&quot;&gt;&lt;property id=&quot;20148&quot; value=&quot;5&quot;/&gt;&lt;property id=&quot;20300&quot; value=&quot;Slide 24 - &amp;quot;Dimensions&amp;quot;&quot;/&gt;&lt;property id=&quot;20307&quot; value=&quot;624&quot;/&gt;&lt;/object&gt;&lt;object type=&quot;3&quot; unique_id=&quot;10252&quot;&gt;&lt;property id=&quot;20148&quot; value=&quot;5&quot;/&gt;&lt;property id=&quot;20300&quot; value=&quot;Slide 25 - &amp;quot;Facts&amp;quot;&quot;/&gt;&lt;property id=&quot;20307&quot; value=&quot;625&quot;/&gt;&lt;/object&gt;&lt;object type=&quot;3&quot; unique_id=&quot;10253&quot;&gt;&lt;property id=&quot;20148&quot; value=&quot;5&quot;/&gt;&lt;property id=&quot;20300&quot; value=&quot;Slide 26 - &amp;quot;Star Schema&amp;quot;&quot;/&gt;&lt;property id=&quot;20307&quot; value=&quot;626&quot;/&gt;&lt;/object&gt;&lt;object type=&quot;3&quot; unique_id=&quot;10254&quot;&gt;&lt;property id=&quot;20148&quot; value=&quot;5&quot;/&gt;&lt;property id=&quot;20300&quot; value=&quot;Slide 27 - &amp;quot;Snowflake Schema&amp;quot;&quot;/&gt;&lt;property id=&quot;20307&quot; value=&quot;627&quot;/&gt;&lt;/object&gt;&lt;object type=&quot;3&quot; unique_id=&quot;10255&quot;&gt;&lt;property id=&quot;20148&quot; value=&quot;5&quot;/&gt;&lt;property id=&quot;20300&quot; value=&quot;Slide 28 - &amp;quot;Snowflake or Star&amp;quot;&quot;/&gt;&lt;property id=&quot;20307&quot; value=&quot;630&quot;/&gt;&lt;/object&gt;&lt;object type=&quot;3&quot; unique_id=&quot;10256&quot;&gt;&lt;property id=&quot;20148&quot; value=&quot;5&quot;/&gt;&lt;property id=&quot;20300&quot; value=&quot;Slide 29 - &amp;quot;QlikView Data Models&amp;quot;&quot;/&gt;&lt;property id=&quot;20307&quot; value=&quot;629&quot;/&gt;&lt;/object&gt;&lt;object type=&quot;3&quot; unique_id=&quot;10257&quot;&gt;&lt;property id=&quot;20148&quot; value=&quot;5&quot;/&gt;&lt;property id=&quot;20300&quot; value=&quot;Slide 30 - &amp;quot;Best Practices&amp;quot;&quot;/&gt;&lt;property id=&quot;20307&quot; value=&quot;628&quot;/&gt;&lt;/object&gt;&lt;object type=&quot;3&quot; unique_id=&quot;10258&quot;&gt;&lt;property id=&quot;20148&quot; value=&quot;5&quot;/&gt;&lt;property id=&quot;20300&quot; value=&quot;Slide 31 - &amp;quot;Best Practices&amp;quot;&quot;/&gt;&lt;property id=&quot;20307&quot; value=&quot;631&quot;/&gt;&lt;/object&gt;&lt;object type=&quot;3&quot; unique_id=&quot;10259&quot;&gt;&lt;property id=&quot;20148&quot; value=&quot;5&quot;/&gt;&lt;property id=&quot;20300&quot; value=&quot;Slide 32 - &amp;quot;Expression Calculations&amp;quot;&quot;/&gt;&lt;property id=&quot;20307&quot; value=&quot;466&quot;/&gt;&lt;/object&gt;&lt;object type=&quot;3&quot; unique_id=&quot;10260&quot;&gt;&lt;property id=&quot;20148&quot; value=&quot;5&quot;/&gt;&lt;property id=&quot;20300&quot; value=&quot;Slide 33 - &amp;quot;Key Objectives&amp;quot;&quot;/&gt;&lt;property id=&quot;20307&quot; value=&quot;518&quot;/&gt;&lt;/object&gt;&lt;object type=&quot;3&quot; unique_id=&quot;10261&quot;&gt;&lt;property id=&quot;20148&quot; value=&quot;5&quot;/&gt;&lt;property id=&quot;20300&quot; value=&quot;Slide 34 - &amp;quot;Where are expressions calculated?&amp;quot;&quot;/&gt;&lt;property id=&quot;20307&quot; value=&quot;632&quot;/&gt;&lt;/object&gt;&lt;object type=&quot;3&quot; unique_id=&quot;10262&quot;&gt;&lt;property id=&quot;20148&quot; value=&quot;5&quot;/&gt;&lt;property id=&quot;20300&quot; value=&quot;Slide 35 - &amp;quot;When are expressions calculated?&amp;quot;&quot;/&gt;&lt;property id=&quot;20307&quot; value=&quot;633&quot;/&gt;&lt;/object&gt;&lt;object type=&quot;3&quot; unique_id=&quot;10263&quot;&gt;&lt;property id=&quot;20148&quot; value=&quot;5&quot;/&gt;&lt;property id=&quot;20300&quot; value=&quot;Slide 36 - &amp;quot;What data is included in expression calculations?&amp;quot;&quot;/&gt;&lt;property id=&quot;20307&quot; value=&quot;634&quot;/&gt;&lt;/object&gt;&lt;object type=&quot;3&quot; unique_id=&quot;10264&quot;&gt;&lt;property id=&quot;20148&quot; value=&quot;5&quot;/&gt;&lt;property id=&quot;20300&quot; value=&quot;Slide 37 - &amp;quot;How is data included in expression calculations?&amp;quot;&quot;/&gt;&lt;property id=&quot;20307&quot; value=&quot;635&quot;/&gt;&lt;/object&gt;&lt;object type=&quot;3&quot; unique_id=&quot;10265&quot;&gt;&lt;property id=&quot;20148&quot; value=&quot;5&quot;/&gt;&lt;property id=&quot;20300&quot; value=&quot;Slide 38 - &amp;quot;TOTAL, ALL, DISTINCT&amp;quot;&quot;/&gt;&lt;property id=&quot;20307&quot; value=&quot;636&quot;/&gt;&lt;/object&gt;&lt;object type=&quot;3&quot; unique_id=&quot;10266&quot;&gt;&lt;property id=&quot;20148&quot; value=&quot;5&quot;/&gt;&lt;property id=&quot;20300&quot; value=&quot;Slide 39 - &amp;quot;Set Analysis Introduction / Review&amp;quot;&quot;/&gt;&lt;property id=&quot;20307&quot; value=&quot;637&quot;/&gt;&lt;/object&gt;&lt;object type=&quot;3&quot; unique_id=&quot;10267&quot;&gt;&lt;property id=&quot;20148&quot; value=&quot;5&quot;/&gt;&lt;property id=&quot;20300&quot; value=&quot;Slide 40 - &amp;quot;Advanced Set Analysis&amp;quot;&quot;/&gt;&lt;property id=&quot;20307&quot; value=&quot;467&quot;/&gt;&lt;/object&gt;&lt;object type=&quot;3&quot; unique_id=&quot;10268&quot;&gt;&lt;property id=&quot;20148&quot; value=&quot;5&quot;/&gt;&lt;property id=&quot;20300&quot; value=&quot;Slide 41 - &amp;quot;Key Objectives&amp;quot;&quot;/&gt;&lt;property id=&quot;20307&quot; value=&quot;433&quot;/&gt;&lt;/object&gt;&lt;object type=&quot;3&quot; unique_id=&quot;10269&quot;&gt;&lt;property id=&quot;20148&quot; value=&quot;5&quot;/&gt;&lt;property id=&quot;20300&quot; value=&quot;Slide 42 - &amp;quot;Set Analysis – Definition and Importance&amp;quot;&quot;/&gt;&lt;property id=&quot;20307&quot; value=&quot;434&quot;/&gt;&lt;/object&gt;&lt;object type=&quot;3&quot; unique_id=&quot;10270&quot;&gt;&lt;property id=&quot;20148&quot; value=&quot;5&quot;/&gt;&lt;property id=&quot;20300&quot; value=&quot;Slide 43 - &amp;quot;Pros and Cons&amp;quot;&quot;/&gt;&lt;property id=&quot;20307&quot; value=&quot;638&quot;/&gt;&lt;/object&gt;&lt;object type=&quot;3&quot; unique_id=&quot;10271&quot;&gt;&lt;property id=&quot;20148&quot; value=&quot;5&quot;/&gt;&lt;property id=&quot;20300&quot; value=&quot;Slide 44 - &amp;quot;Set Modifiers with Implicit Field Value Definitions&amp;quot;&quot;/&gt;&lt;property id=&quot;20307&quot; value=&quot;578&quot;/&gt;&lt;/object&gt;&lt;object type=&quot;3&quot; unique_id=&quot;10272&quot;&gt;&lt;property id=&quot;20148&quot; value=&quot;5&quot;/&gt;&lt;property id=&quot;20300&quot; value=&quot;Slide 45 - &amp;quot;Set Modifiers with Element Functions P() and E()&amp;quot;&quot;/&gt;&lt;property id=&quot;20307&quot; value=&quot;639&quot;/&gt;&lt;/object&gt;&lt;object type=&quot;3&quot; unique_id=&quot;10273&quot;&gt;&lt;property id=&quot;20148&quot; value=&quot;5&quot;/&gt;&lt;property id=&quot;20300&quot; value=&quot;Slide 46 - &amp;quot;Set Modifiers with Element Functions Example&amp;quot;&quot;/&gt;&lt;property id=&quot;20307&quot; value=&quot;640&quot;/&gt;&lt;/object&gt;&lt;object type=&quot;3&quot; unique_id=&quot;10274&quot;&gt;&lt;property id=&quot;20148&quot; value=&quot;5&quot;/&gt;&lt;property id=&quot;20300&quot; value=&quot;Slide 47 - &amp;quot;Set Modifiers with Aggregation Functions Example&amp;quot;&quot;/&gt;&lt;property id=&quot;20307&quot; value=&quot;641&quot;/&gt;&lt;/object&gt;&lt;object type=&quot;3&quot; unique_id=&quot;10275&quot;&gt;&lt;property id=&quot;20148&quot; value=&quot;5&quot;/&gt;&lt;property id=&quot;20300&quot; value=&quot;Slide 48 - &amp;quot;How to Reference a Data Island using Set Analysis and CONCAT&amp;quot;&quot;/&gt;&lt;property id=&quot;20307&quot; value=&quot;642&quot;/&gt;&lt;/object&gt;&lt;object type=&quot;3&quot; unique_id=&quot;10276&quot;&gt;&lt;property id=&quot;20148&quot; value=&quot;5&quot;/&gt;&lt;property id=&quot;20300&quot; value=&quot;Slide 49 - &amp;quot;How to Reference a Data Island using Set Analysis and CONCAT&amp;quot;&quot;/&gt;&lt;property id=&quot;20307&quot; value=&quot;643&quot;/&gt;&lt;/object&gt;&lt;object type=&quot;3&quot; unique_id=&quot;10277&quot;&gt;&lt;property id=&quot;20148&quot; value=&quot;5&quot;/&gt;&lt;property id=&quot;20300&quot; value=&quot;Slide 50 - &amp;quot;Data Islands&amp;quot;&quot;/&gt;&lt;property id=&quot;20307&quot; value=&quot;468&quot;/&gt;&lt;/object&gt;&lt;object type=&quot;3&quot; unique_id=&quot;10278&quot;&gt;&lt;property id=&quot;20148&quot; value=&quot;5&quot;/&gt;&lt;property id=&quot;20300&quot; value=&quot;Slide 51 - &amp;quot;Key Objectives&amp;quot;&quot;/&gt;&lt;property id=&quot;20307&quot; value=&quot;437&quot;/&gt;&lt;/object&gt;&lt;object type=&quot;3&quot; unique_id=&quot;10279&quot;&gt;&lt;property id=&quot;20148&quot; value=&quot;5&quot;/&gt;&lt;property id=&quot;20300&quot; value=&quot;Slide 52 - &amp;quot;What is a Data Island?&amp;quot;&quot;/&gt;&lt;property id=&quot;20307&quot; value=&quot;590&quot;/&gt;&lt;/object&gt;&lt;object type=&quot;3&quot; unique_id=&quot;10280&quot;&gt;&lt;property id=&quot;20148&quot; value=&quot;5&quot;/&gt;&lt;property id=&quot;20300&quot; value=&quot;Slide 53 - &amp;quot;Creating a Data/Date Island&amp;quot;&quot;/&gt;&lt;property id=&quot;20307&quot; value=&quot;591&quot;/&gt;&lt;/object&gt;&lt;object type=&quot;3&quot; unique_id=&quot;10281&quot;&gt;&lt;property id=&quot;20148&quot; value=&quot;5&quot;/&gt;&lt;property id=&quot;20300&quot; value=&quot;Slide 54 - &amp;quot;Using a Data/Date Island&amp;quot;&quot;/&gt;&lt;property id=&quot;20307&quot; value=&quot;644&quot;/&gt;&lt;/object&gt;&lt;object type=&quot;3&quot; unique_id=&quot;10282&quot;&gt;&lt;property id=&quot;20148&quot; value=&quot;5&quot;/&gt;&lt;property id=&quot;20300&quot; value=&quot;Slide 55 - &amp;quot;Additional Functions&amp;quot;&quot;/&gt;&lt;property id=&quot;20307&quot; value=&quot;559&quot;/&gt;&lt;/object&gt;&lt;object type=&quot;3&quot; unique_id=&quot;10283&quot;&gt;&lt;property id=&quot;20148&quot; value=&quot;5&quot;/&gt;&lt;property id=&quot;20300&quot; value=&quot;Slide 56 - &amp;quot;Key Objectives&amp;quot;&quot;/&gt;&lt;property id=&quot;20307&quot; value=&quot;560&quot;/&gt;&lt;/object&gt;&lt;object type=&quot;3&quot; unique_id=&quot;10284&quot;&gt;&lt;property id=&quot;20148&quot; value=&quot;5&quot;/&gt;&lt;property id=&quot;20300&quot; value=&quot;Slide 60 - &amp;quot;Conclusion&amp;quot;&quot;/&gt;&lt;property id=&quot;20307&quot; value=&quot;651&quot;/&gt;&lt;/object&gt;&lt;object type=&quot;3&quot; unique_id=&quot;10285&quot;&gt;&lt;property id=&quot;20148&quot; value=&quot;5&quot;/&gt;&lt;property id=&quot;20300&quot; value=&quot;Slide 61 - &amp;quot;Key Objectives&amp;quot;&quot;/&gt;&lt;property id=&quot;20307&quot; value=&quot;652&quot;/&gt;&lt;/object&gt;&lt;object type=&quot;3&quot; unique_id=&quot;10287&quot;&gt;&lt;property id=&quot;20148&quot; value=&quot;5&quot;/&gt;&lt;property id=&quot;20300&quot; value=&quot;Slide 63&quot;/&gt;&lt;property id=&quot;20307&quot; value=&quot;645&quot;/&gt;&lt;/object&gt;&lt;object type=&quot;3&quot; unique_id=&quot;10288&quot;&gt;&lt;property id=&quot;20148&quot; value=&quot;5&quot;/&gt;&lt;property id=&quot;20300&quot; value=&quot;Slide 64&quot;/&gt;&lt;property id=&quot;20307&quot; value=&quot;646&quot;/&gt;&lt;/object&gt;&lt;object type=&quot;3&quot; unique_id=&quot;10289&quot;&gt;&lt;property id=&quot;20148&quot; value=&quot;5&quot;/&gt;&lt;property id=&quot;20300&quot; value=&quot;Slide 65&quot;/&gt;&lt;property id=&quot;20307&quot; value=&quot;647&quot;/&gt;&lt;/object&gt;&lt;object type=&quot;3&quot; unique_id=&quot;10290&quot;&gt;&lt;property id=&quot;20148&quot; value=&quot;5&quot;/&gt;&lt;property id=&quot;20300&quot; value=&quot;Slide 66&quot;/&gt;&lt;property id=&quot;20307&quot; value=&quot;648&quot;/&gt;&lt;/object&gt;&lt;object type=&quot;3&quot; unique_id=&quot;10291&quot;&gt;&lt;property id=&quot;20148&quot; value=&quot;5&quot;/&gt;&lt;property id=&quot;20300&quot; value=&quot;Slide 67 - &amp;quot;Thank You&amp;quot;&quot;/&gt;&lt;property id=&quot;20307&quot; value=&quot;501&quot;/&gt;&lt;/object&gt;&lt;object type=&quot;3&quot; unique_id=&quot;11150&quot;&gt;&lt;property id=&quot;20148&quot; value=&quot;5&quot;/&gt;&lt;property id=&quot;20300&quot; value=&quot;Slide 57 - &amp;quot;Hierarchy () Function&amp;quot;&quot;/&gt;&lt;property id=&quot;20307&quot; value=&quot;654&quot;/&gt;&lt;/object&gt;&lt;object type=&quot;3&quot; unique_id=&quot;11151&quot;&gt;&lt;property id=&quot;20148&quot; value=&quot;5&quot;/&gt;&lt;property id=&quot;20300&quot; value=&quot;Slide 58 - &amp;quot;&amp;#x0D;&amp;#x0A;&amp;#x0D;&amp;#x0A;Rangesum () Function&amp;quot;&quot;/&gt;&lt;property id=&quot;20307&quot; value=&quot;655&quot;/&gt;&lt;/object&gt;&lt;object type=&quot;3&quot; unique_id=&quot;11152&quot;&gt;&lt;property id=&quot;20148&quot; value=&quot;5&quot;/&gt;&lt;property id=&quot;20300&quot; value=&quot;Slide 59 - &amp;quot;Above() Function&amp;quot;&quot;/&gt;&lt;property id=&quot;20307&quot; value=&quot;656&quot;/&gt;&lt;/object&gt;&lt;object type=&quot;3&quot; unique_id=&quot;11154&quot;&gt;&lt;property id=&quot;20148&quot; value=&quot;5&quot;/&gt;&lt;property id=&quot;20300&quot; value=&quot;Slide 62 - &amp;quot;Agenda Course Content Review&amp;quot;&quot;/&gt;&lt;property id=&quot;20307&quot; value=&quot;653&quot;/&gt;&lt;/object&gt;&lt;/object&gt;&lt;object type=&quot;8&quot; unique_id=&quot;10357&quot;&gt;&lt;/object&gt;&lt;/object&gt;&lt;/database&gt;"/>
  <p:tag name="SECTOMILLISECCONVERTED" val="1"/>
</p:tagLst>
</file>

<file path=ppt/theme/theme1.xml><?xml version="1.0" encoding="utf-8"?>
<a:theme xmlns:a="http://schemas.openxmlformats.org/drawingml/2006/main" name="QlikTech slides">
  <a:themeElements>
    <a:clrScheme name="">
      <a:dk1>
        <a:srgbClr val="000000"/>
      </a:dk1>
      <a:lt1>
        <a:srgbClr val="FFFFFF"/>
      </a:lt1>
      <a:dk2>
        <a:srgbClr val="363636"/>
      </a:dk2>
      <a:lt2>
        <a:srgbClr val="8C8C8C"/>
      </a:lt2>
      <a:accent1>
        <a:srgbClr val="62AC1E"/>
      </a:accent1>
      <a:accent2>
        <a:srgbClr val="2F7E20"/>
      </a:accent2>
      <a:accent3>
        <a:srgbClr val="FFFFFF"/>
      </a:accent3>
      <a:accent4>
        <a:srgbClr val="000000"/>
      </a:accent4>
      <a:accent5>
        <a:srgbClr val="B7D2AB"/>
      </a:accent5>
      <a:accent6>
        <a:srgbClr val="2A721C"/>
      </a:accent6>
      <a:hlink>
        <a:srgbClr val="B1DB1F"/>
      </a:hlink>
      <a:folHlink>
        <a:srgbClr val="595959"/>
      </a:folHlink>
    </a:clrScheme>
    <a:fontScheme name="QlikTech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QlikTech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QlikTech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likTech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QlikTech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QlikTech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QlikTech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QlikTech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QlikTech slides 8">
        <a:dk1>
          <a:srgbClr val="0A1F62"/>
        </a:dk1>
        <a:lt1>
          <a:srgbClr val="FFFFFF"/>
        </a:lt1>
        <a:dk2>
          <a:srgbClr val="000000"/>
        </a:dk2>
        <a:lt2>
          <a:srgbClr val="808080"/>
        </a:lt2>
        <a:accent1>
          <a:srgbClr val="00CC99"/>
        </a:accent1>
        <a:accent2>
          <a:srgbClr val="3333CC"/>
        </a:accent2>
        <a:accent3>
          <a:srgbClr val="FFFFFF"/>
        </a:accent3>
        <a:accent4>
          <a:srgbClr val="071953"/>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likTech slides 9">
        <a:dk1>
          <a:srgbClr val="0A1F62"/>
        </a:dk1>
        <a:lt1>
          <a:srgbClr val="FFFFFF"/>
        </a:lt1>
        <a:dk2>
          <a:srgbClr val="FFFFFF"/>
        </a:dk2>
        <a:lt2>
          <a:srgbClr val="8F8F8F"/>
        </a:lt2>
        <a:accent1>
          <a:srgbClr val="BECCF8"/>
        </a:accent1>
        <a:accent2>
          <a:srgbClr val="62AC1E"/>
        </a:accent2>
        <a:accent3>
          <a:srgbClr val="FFFFFF"/>
        </a:accent3>
        <a:accent4>
          <a:srgbClr val="071953"/>
        </a:accent4>
        <a:accent5>
          <a:srgbClr val="DBE2FB"/>
        </a:accent5>
        <a:accent6>
          <a:srgbClr val="589B1A"/>
        </a:accent6>
        <a:hlink>
          <a:srgbClr val="CBF0AA"/>
        </a:hlink>
        <a:folHlink>
          <a:srgbClr val="ECEC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QlikTech slides">
  <a:themeElements>
    <a:clrScheme name="">
      <a:dk1>
        <a:srgbClr val="000000"/>
      </a:dk1>
      <a:lt1>
        <a:srgbClr val="FFFFFF"/>
      </a:lt1>
      <a:dk2>
        <a:srgbClr val="363636"/>
      </a:dk2>
      <a:lt2>
        <a:srgbClr val="8C8C8C"/>
      </a:lt2>
      <a:accent1>
        <a:srgbClr val="62AC1E"/>
      </a:accent1>
      <a:accent2>
        <a:srgbClr val="2F7E20"/>
      </a:accent2>
      <a:accent3>
        <a:srgbClr val="FFFFFF"/>
      </a:accent3>
      <a:accent4>
        <a:srgbClr val="000000"/>
      </a:accent4>
      <a:accent5>
        <a:srgbClr val="B7D2AB"/>
      </a:accent5>
      <a:accent6>
        <a:srgbClr val="2A721C"/>
      </a:accent6>
      <a:hlink>
        <a:srgbClr val="B1DB1F"/>
      </a:hlink>
      <a:folHlink>
        <a:srgbClr val="595959"/>
      </a:folHlink>
    </a:clrScheme>
    <a:fontScheme name="2_QlikTech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QlikTech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QlikTech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QlikTech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QlikTech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QlikTech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QlikTech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QlikTech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QlikTech slides 8">
        <a:dk1>
          <a:srgbClr val="0A1F62"/>
        </a:dk1>
        <a:lt1>
          <a:srgbClr val="FFFFFF"/>
        </a:lt1>
        <a:dk2>
          <a:srgbClr val="000000"/>
        </a:dk2>
        <a:lt2>
          <a:srgbClr val="808080"/>
        </a:lt2>
        <a:accent1>
          <a:srgbClr val="00CC99"/>
        </a:accent1>
        <a:accent2>
          <a:srgbClr val="3333CC"/>
        </a:accent2>
        <a:accent3>
          <a:srgbClr val="FFFFFF"/>
        </a:accent3>
        <a:accent4>
          <a:srgbClr val="071953"/>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QlikTech slides 9">
        <a:dk1>
          <a:srgbClr val="0A1F62"/>
        </a:dk1>
        <a:lt1>
          <a:srgbClr val="FFFFFF"/>
        </a:lt1>
        <a:dk2>
          <a:srgbClr val="FFFFFF"/>
        </a:dk2>
        <a:lt2>
          <a:srgbClr val="8F8F8F"/>
        </a:lt2>
        <a:accent1>
          <a:srgbClr val="BECCF8"/>
        </a:accent1>
        <a:accent2>
          <a:srgbClr val="62AC1E"/>
        </a:accent2>
        <a:accent3>
          <a:srgbClr val="FFFFFF"/>
        </a:accent3>
        <a:accent4>
          <a:srgbClr val="071953"/>
        </a:accent4>
        <a:accent5>
          <a:srgbClr val="DBE2FB"/>
        </a:accent5>
        <a:accent6>
          <a:srgbClr val="589B1A"/>
        </a:accent6>
        <a:hlink>
          <a:srgbClr val="CBF0AA"/>
        </a:hlink>
        <a:folHlink>
          <a:srgbClr val="ECEC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QlikTech slides">
  <a:themeElements>
    <a:clrScheme name="">
      <a:dk1>
        <a:srgbClr val="000000"/>
      </a:dk1>
      <a:lt1>
        <a:srgbClr val="FFFFFF"/>
      </a:lt1>
      <a:dk2>
        <a:srgbClr val="363636"/>
      </a:dk2>
      <a:lt2>
        <a:srgbClr val="8C8C8C"/>
      </a:lt2>
      <a:accent1>
        <a:srgbClr val="62AC1E"/>
      </a:accent1>
      <a:accent2>
        <a:srgbClr val="2F7E20"/>
      </a:accent2>
      <a:accent3>
        <a:srgbClr val="FFFFFF"/>
      </a:accent3>
      <a:accent4>
        <a:srgbClr val="000000"/>
      </a:accent4>
      <a:accent5>
        <a:srgbClr val="B7D2AB"/>
      </a:accent5>
      <a:accent6>
        <a:srgbClr val="2A721C"/>
      </a:accent6>
      <a:hlink>
        <a:srgbClr val="B1DB1F"/>
      </a:hlink>
      <a:folHlink>
        <a:srgbClr val="595959"/>
      </a:folHlink>
    </a:clrScheme>
    <a:fontScheme name="3_QlikTech slid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QlikTech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QlikTech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QlikTech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QlikTech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QlikTech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QlikTech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QlikTech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QlikTech slides 8">
        <a:dk1>
          <a:srgbClr val="0A1F62"/>
        </a:dk1>
        <a:lt1>
          <a:srgbClr val="FFFFFF"/>
        </a:lt1>
        <a:dk2>
          <a:srgbClr val="000000"/>
        </a:dk2>
        <a:lt2>
          <a:srgbClr val="808080"/>
        </a:lt2>
        <a:accent1>
          <a:srgbClr val="00CC99"/>
        </a:accent1>
        <a:accent2>
          <a:srgbClr val="3333CC"/>
        </a:accent2>
        <a:accent3>
          <a:srgbClr val="FFFFFF"/>
        </a:accent3>
        <a:accent4>
          <a:srgbClr val="071953"/>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QlikTech slides 9">
        <a:dk1>
          <a:srgbClr val="0A1F62"/>
        </a:dk1>
        <a:lt1>
          <a:srgbClr val="FFFFFF"/>
        </a:lt1>
        <a:dk2>
          <a:srgbClr val="FFFFFF"/>
        </a:dk2>
        <a:lt2>
          <a:srgbClr val="8F8F8F"/>
        </a:lt2>
        <a:accent1>
          <a:srgbClr val="BECCF8"/>
        </a:accent1>
        <a:accent2>
          <a:srgbClr val="62AC1E"/>
        </a:accent2>
        <a:accent3>
          <a:srgbClr val="FFFFFF"/>
        </a:accent3>
        <a:accent4>
          <a:srgbClr val="071953"/>
        </a:accent4>
        <a:accent5>
          <a:srgbClr val="DBE2FB"/>
        </a:accent5>
        <a:accent6>
          <a:srgbClr val="589B1A"/>
        </a:accent6>
        <a:hlink>
          <a:srgbClr val="CBF0AA"/>
        </a:hlink>
        <a:folHlink>
          <a:srgbClr val="ECECE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QlikView PowerPoint Templat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likView White">
  <a:themeElements>
    <a:clrScheme name="QlikTech colors">
      <a:dk1>
        <a:srgbClr val="363636"/>
      </a:dk1>
      <a:lt1>
        <a:srgbClr val="FFFFFF"/>
      </a:lt1>
      <a:dk2>
        <a:srgbClr val="363636"/>
      </a:dk2>
      <a:lt2>
        <a:srgbClr val="8C8C8C"/>
      </a:lt2>
      <a:accent1>
        <a:srgbClr val="62AC1E"/>
      </a:accent1>
      <a:accent2>
        <a:srgbClr val="2F7E20"/>
      </a:accent2>
      <a:accent3>
        <a:srgbClr val="8C8C8C"/>
      </a:accent3>
      <a:accent4>
        <a:srgbClr val="000000"/>
      </a:accent4>
      <a:accent5>
        <a:srgbClr val="B1DB1F"/>
      </a:accent5>
      <a:accent6>
        <a:srgbClr val="2F7E20"/>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QlikView White">
  <a:themeElements>
    <a:clrScheme name="Custom 3">
      <a:dk1>
        <a:srgbClr val="363636"/>
      </a:dk1>
      <a:lt1>
        <a:srgbClr val="FFFFFF"/>
      </a:lt1>
      <a:dk2>
        <a:srgbClr val="363636"/>
      </a:dk2>
      <a:lt2>
        <a:srgbClr val="8C8C8C"/>
      </a:lt2>
      <a:accent1>
        <a:srgbClr val="62AC1E"/>
      </a:accent1>
      <a:accent2>
        <a:srgbClr val="2F7E20"/>
      </a:accent2>
      <a:accent3>
        <a:srgbClr val="8C8C8C"/>
      </a:accent3>
      <a:accent4>
        <a:srgbClr val="000000"/>
      </a:accent4>
      <a:accent5>
        <a:srgbClr val="B1DB1F"/>
      </a:accent5>
      <a:accent6>
        <a:srgbClr val="2F7E20"/>
      </a:accent6>
      <a:hlink>
        <a:srgbClr val="92D050"/>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Mall</Template>
  <TotalTime>12555</TotalTime>
  <Words>671</Words>
  <Application>Microsoft Office PowerPoint</Application>
  <PresentationFormat>On-screen Show (4:3)</PresentationFormat>
  <Paragraphs>31</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Times</vt:lpstr>
      <vt:lpstr>Wingdings</vt:lpstr>
      <vt:lpstr>Times New Roman</vt:lpstr>
      <vt:lpstr>Calibri</vt:lpstr>
      <vt:lpstr>QlikTech slides</vt:lpstr>
      <vt:lpstr>2_QlikTech slides</vt:lpstr>
      <vt:lpstr>3_QlikTech slides</vt:lpstr>
      <vt:lpstr>QlikView PowerPoint Template PPT</vt:lpstr>
      <vt:lpstr>QlikView White</vt:lpstr>
      <vt:lpstr>1_QlikView White</vt:lpstr>
      <vt:lpstr>QlikView Data Storage</vt:lpstr>
      <vt:lpstr>Key Objectives</vt:lpstr>
      <vt:lpstr>QlikView Data Storage</vt:lpstr>
      <vt:lpstr>Storage Level 1</vt:lpstr>
      <vt:lpstr>Storage Level 2</vt:lpstr>
      <vt:lpstr>Storage Level 1</vt:lpstr>
      <vt:lpstr>Storage Level 2</vt:lpstr>
      <vt:lpstr>Memory Calculation Example</vt:lpstr>
      <vt:lpstr>Memory Calculation Example</vt:lpstr>
      <vt:lpstr>Why is Memory Important?</vt:lpstr>
      <vt:lpstr>Thank You</vt:lpstr>
    </vt:vector>
  </TitlesOfParts>
  <Company>QlikTech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QlikView_9.00_Developer_III_Course.ppt</dc:title>
  <dc:subject>Classroom Training</dc:subject>
  <dc:creator>RLR, et al</dc:creator>
  <cp:lastModifiedBy>Karnam Chowdary</cp:lastModifiedBy>
  <cp:revision>706</cp:revision>
  <dcterms:created xsi:type="dcterms:W3CDTF">2006-12-12T10:14:03Z</dcterms:created>
  <dcterms:modified xsi:type="dcterms:W3CDTF">2012-04-04T02:17:41Z</dcterms:modified>
</cp:coreProperties>
</file>