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62" r:id="rId2"/>
    <p:sldId id="269" r:id="rId3"/>
    <p:sldId id="268" r:id="rId4"/>
    <p:sldId id="271" r:id="rId5"/>
    <p:sldId id="270" r:id="rId6"/>
    <p:sldId id="272" r:id="rId7"/>
    <p:sldId id="273" r:id="rId8"/>
    <p:sldId id="274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4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80407"/>
            <a:ext cx="7247166" cy="989214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US" dirty="0"/>
              <a:t>Unified Authentication using blockchain based Software Defined Networks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3647611"/>
            <a:ext cx="1623804" cy="1123894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Prabhat Verma  </a:t>
            </a:r>
            <a:br>
              <a:rPr lang="en-US" dirty="0"/>
            </a:br>
            <a:r>
              <a:rPr lang="en-US" dirty="0"/>
              <a:t>21116071</a:t>
            </a:r>
            <a:br>
              <a:rPr lang="en-US" dirty="0"/>
            </a:br>
            <a:r>
              <a:rPr lang="en-US" dirty="0"/>
              <a:t>ECE 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F1834-BE94-2AB7-B374-CBDE279E04E6}"/>
              </a:ext>
            </a:extLst>
          </p:cNvPr>
          <p:cNvSpPr txBox="1"/>
          <p:nvPr/>
        </p:nvSpPr>
        <p:spPr>
          <a:xfrm>
            <a:off x="6716684" y="3602202"/>
            <a:ext cx="1695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n-lt"/>
              </a:rPr>
              <a:t>Noble  Mittal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21116066</a:t>
            </a:r>
            <a:br>
              <a:rPr lang="en-US" i="1" dirty="0">
                <a:latin typeface="+mn-lt"/>
              </a:rPr>
            </a:br>
            <a:r>
              <a:rPr lang="en-US" i="1" dirty="0">
                <a:latin typeface="+mn-lt"/>
              </a:rPr>
              <a:t>ECE</a:t>
            </a:r>
            <a:endParaRPr lang="en-IN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Primitive Architecture</a:t>
            </a:r>
          </a:p>
          <a:p>
            <a:r>
              <a:rPr lang="en-US" dirty="0"/>
              <a:t>Disadvantages of Primitive Architecture</a:t>
            </a:r>
          </a:p>
          <a:p>
            <a:r>
              <a:rPr lang="en-US" dirty="0"/>
              <a:t>Block-SDN Architecture</a:t>
            </a:r>
          </a:p>
          <a:p>
            <a:r>
              <a:rPr lang="en-US" dirty="0"/>
              <a:t>Advantages of Block-SDN architecture</a:t>
            </a:r>
          </a:p>
          <a:p>
            <a:r>
              <a:rPr lang="en-US" dirty="0"/>
              <a:t>Future Scope of Work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Architecture</a:t>
            </a:r>
          </a:p>
        </p:txBody>
      </p:sp>
      <p:pic>
        <p:nvPicPr>
          <p:cNvPr id="8" name="Content Placeholder 7" descr="A cell phone from a pink sign&#10;&#10;Description automatically generated">
            <a:extLst>
              <a:ext uri="{FF2B5EF4-FFF2-40B4-BE49-F238E27FC236}">
                <a16:creationId xmlns:a16="http://schemas.microsoft.com/office/drawing/2014/main" id="{87210E3F-F00F-EE24-1F42-E1E0E1396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78" y="1321954"/>
            <a:ext cx="3661852" cy="4784725"/>
          </a:xfrm>
        </p:spPr>
      </p:pic>
    </p:spTree>
    <p:extLst>
      <p:ext uri="{BB962C8B-B14F-4D97-AF65-F5344CB8AC3E}">
        <p14:creationId xmlns:p14="http://schemas.microsoft.com/office/powerpoint/2010/main" val="419700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89C92-2147-B0E4-8BF8-DB1E5D7DD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7CE5-D4D8-6A6D-033A-7B644FCA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Primitive Architecture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660A5-3DCC-12BB-201C-F23C9ED140AF}"/>
              </a:ext>
            </a:extLst>
          </p:cNvPr>
          <p:cNvSpPr txBox="1"/>
          <p:nvPr/>
        </p:nvSpPr>
        <p:spPr>
          <a:xfrm>
            <a:off x="507076" y="1255221"/>
            <a:ext cx="80882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Authentication is done using inbuilt hardware in device therefore increasing the cost of device 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Its easy to jailbreak the authentication system in the primitive architecture due to potential vulnerabilities in the device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 device of a particular kind has its own authentication mechanism and this requires a change in Application layer inputs , so we require different Applications for different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9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D2E7BC3-DB6E-9E00-4EDC-1E99D31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/>
          <a:p>
            <a:r>
              <a:rPr lang="en-US" dirty="0"/>
              <a:t>Block-SDN architecture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DE215D5-4686-BA79-A356-6719BD98F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37" y="1173984"/>
            <a:ext cx="3943569" cy="5223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936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23BCF-6A09-37A6-8266-8F60AB874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3CD5-028D-B8AE-6A60-DF0C434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Block-SDN Architecture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68555-2A4C-CB88-A36C-54AAC034584C}"/>
              </a:ext>
            </a:extLst>
          </p:cNvPr>
          <p:cNvSpPr txBox="1"/>
          <p:nvPr/>
        </p:nvSpPr>
        <p:spPr>
          <a:xfrm>
            <a:off x="822960" y="1587731"/>
            <a:ext cx="7855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mechanism has been moved to blockchain ledger which provides more security compared to traditional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eases the hardware load on the devices since now authentication hardware is not required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NOS handles the different mechanism for different device authentication mechanism , single application is enough to authenticate the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22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EC2A1-BA99-7B0F-9D9B-151411769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6DF0-E51E-3A37-6788-82412EF8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Work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41450-AE80-3098-52AA-D8B00EA7E1C3}"/>
              </a:ext>
            </a:extLst>
          </p:cNvPr>
          <p:cNvSpPr txBox="1"/>
          <p:nvPr/>
        </p:nvSpPr>
        <p:spPr>
          <a:xfrm>
            <a:off x="332509" y="1413164"/>
            <a:ext cx="8562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initial authentication setup process for a new device takes a long time because of the block confirmation and this increases the time in comparison with the traditional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after the device has been authenticated , the data packets have to go through NOS which increases the latency of the data transmission in comparison to traditional architecture.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96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815DF-5A22-1D00-F89A-8C71811BF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D0B5-E1DE-D0E2-8553-62B43F85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CB11A-923F-4136-FC68-9703F8DE194E}"/>
              </a:ext>
            </a:extLst>
          </p:cNvPr>
          <p:cNvSpPr txBox="1"/>
          <p:nvPr/>
        </p:nvSpPr>
        <p:spPr>
          <a:xfrm>
            <a:off x="532015" y="1670858"/>
            <a:ext cx="6608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HelveticaNeue Regular"/>
              </a:rPr>
              <a:t>A Promising Integration of SDN and Blockchain for IoT Networks: A Survey </a:t>
            </a:r>
            <a:br>
              <a:rPr lang="en-US" i="0" dirty="0">
                <a:solidFill>
                  <a:srgbClr val="333333"/>
                </a:solidFill>
                <a:effectLst/>
                <a:latin typeface="HelveticaNeue Regular"/>
              </a:rPr>
            </a:br>
            <a:br>
              <a:rPr lang="en-US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en-US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03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187</TotalTime>
  <Words>249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Demi</vt:lpstr>
      <vt:lpstr>HelveticaNeue Regular</vt:lpstr>
      <vt:lpstr>IITR_PPT_Template</vt:lpstr>
      <vt:lpstr>Unified Authentication using blockchain based Software Defined Networks</vt:lpstr>
      <vt:lpstr>Outline </vt:lpstr>
      <vt:lpstr>Primitive Architecture</vt:lpstr>
      <vt:lpstr>Disadvantages of Primitive Architecture</vt:lpstr>
      <vt:lpstr>Block-SDN architecture</vt:lpstr>
      <vt:lpstr>Advantages of Block-SDN Architecture</vt:lpstr>
      <vt:lpstr>Future Scope of Work</vt:lpstr>
      <vt:lpstr>References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ART3M1S F0UL</cp:lastModifiedBy>
  <cp:revision>60</cp:revision>
  <dcterms:created xsi:type="dcterms:W3CDTF">2015-07-18T13:17:54Z</dcterms:created>
  <dcterms:modified xsi:type="dcterms:W3CDTF">2024-04-10T01:58:55Z</dcterms:modified>
  <cp:version>v1</cp:version>
</cp:coreProperties>
</file>