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56" r:id="rId5"/>
    <p:sldId id="257" r:id="rId6"/>
    <p:sldId id="258" r:id="rId7"/>
    <p:sldId id="265" r:id="rId8"/>
    <p:sldId id="270" r:id="rId9"/>
    <p:sldId id="259" r:id="rId10"/>
    <p:sldId id="260" r:id="rId11"/>
    <p:sldId id="272"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515E79-C4B1-4468-8BDB-712A2E184041}" v="28" dt="2023-11-06T15:13:24.0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0704" autoAdjust="0"/>
  </p:normalViewPr>
  <p:slideViewPr>
    <p:cSldViewPr snapToGrid="0">
      <p:cViewPr varScale="1">
        <p:scale>
          <a:sx n="92" d="100"/>
          <a:sy n="92" d="100"/>
        </p:scale>
        <p:origin x="106" y="221"/>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nav Pandey" userId="26b9484e-871f-4af7-a101-60c7413d3fd4" providerId="ADAL" clId="{B6515E79-C4B1-4468-8BDB-712A2E184041}"/>
    <pc:docChg chg="undo custSel addSld delSld modSld">
      <pc:chgData name="Pranav Pandey" userId="26b9484e-871f-4af7-a101-60c7413d3fd4" providerId="ADAL" clId="{B6515E79-C4B1-4468-8BDB-712A2E184041}" dt="2023-11-06T17:14:15.204" v="1291" actId="20577"/>
      <pc:docMkLst>
        <pc:docMk/>
      </pc:docMkLst>
      <pc:sldChg chg="modSp mod">
        <pc:chgData name="Pranav Pandey" userId="26b9484e-871f-4af7-a101-60c7413d3fd4" providerId="ADAL" clId="{B6515E79-C4B1-4468-8BDB-712A2E184041}" dt="2023-11-06T17:14:15.204" v="1291" actId="20577"/>
        <pc:sldMkLst>
          <pc:docMk/>
          <pc:sldMk cId="2586058810" sldId="256"/>
        </pc:sldMkLst>
        <pc:spChg chg="mod">
          <ac:chgData name="Pranav Pandey" userId="26b9484e-871f-4af7-a101-60c7413d3fd4" providerId="ADAL" clId="{B6515E79-C4B1-4468-8BDB-712A2E184041}" dt="2023-11-06T10:46:43.807" v="17" actId="14100"/>
          <ac:spMkLst>
            <pc:docMk/>
            <pc:sldMk cId="2586058810" sldId="256"/>
            <ac:spMk id="2" creationId="{CFE75451-6A4B-484B-9ED1-353CCE25B0F4}"/>
          </ac:spMkLst>
        </pc:spChg>
        <pc:spChg chg="mod">
          <ac:chgData name="Pranav Pandey" userId="26b9484e-871f-4af7-a101-60c7413d3fd4" providerId="ADAL" clId="{B6515E79-C4B1-4468-8BDB-712A2E184041}" dt="2023-11-06T17:14:15.204" v="1291" actId="20577"/>
          <ac:spMkLst>
            <pc:docMk/>
            <pc:sldMk cId="2586058810" sldId="256"/>
            <ac:spMk id="3" creationId="{0236A1B4-B8D1-4A72-8E20-0703F54BF1FE}"/>
          </ac:spMkLst>
        </pc:spChg>
      </pc:sldChg>
      <pc:sldChg chg="modSp mod">
        <pc:chgData name="Pranav Pandey" userId="26b9484e-871f-4af7-a101-60c7413d3fd4" providerId="ADAL" clId="{B6515E79-C4B1-4468-8BDB-712A2E184041}" dt="2023-11-06T11:18:43.683" v="905" actId="6549"/>
        <pc:sldMkLst>
          <pc:docMk/>
          <pc:sldMk cId="1713219598" sldId="257"/>
        </pc:sldMkLst>
        <pc:spChg chg="mod">
          <ac:chgData name="Pranav Pandey" userId="26b9484e-871f-4af7-a101-60c7413d3fd4" providerId="ADAL" clId="{B6515E79-C4B1-4468-8BDB-712A2E184041}" dt="2023-11-06T11:18:43.683" v="905" actId="6549"/>
          <ac:spMkLst>
            <pc:docMk/>
            <pc:sldMk cId="1713219598" sldId="257"/>
            <ac:spMk id="3" creationId="{5671D7E5-EF66-4BCD-8DAA-E9061157F0BE}"/>
          </ac:spMkLst>
        </pc:spChg>
      </pc:sldChg>
      <pc:sldChg chg="modSp mod">
        <pc:chgData name="Pranav Pandey" userId="26b9484e-871f-4af7-a101-60c7413d3fd4" providerId="ADAL" clId="{B6515E79-C4B1-4468-8BDB-712A2E184041}" dt="2023-11-06T10:57:18.114" v="190" actId="12"/>
        <pc:sldMkLst>
          <pc:docMk/>
          <pc:sldMk cId="3571516367" sldId="258"/>
        </pc:sldMkLst>
        <pc:spChg chg="mod">
          <ac:chgData name="Pranav Pandey" userId="26b9484e-871f-4af7-a101-60c7413d3fd4" providerId="ADAL" clId="{B6515E79-C4B1-4468-8BDB-712A2E184041}" dt="2023-11-06T10:57:14.250" v="189" actId="313"/>
          <ac:spMkLst>
            <pc:docMk/>
            <pc:sldMk cId="3571516367" sldId="258"/>
            <ac:spMk id="2" creationId="{0A32731C-311B-46F7-A865-6C3AF6B09A47}"/>
          </ac:spMkLst>
        </pc:spChg>
        <pc:spChg chg="mod">
          <ac:chgData name="Pranav Pandey" userId="26b9484e-871f-4af7-a101-60c7413d3fd4" providerId="ADAL" clId="{B6515E79-C4B1-4468-8BDB-712A2E184041}" dt="2023-11-06T10:57:18.114" v="190" actId="12"/>
          <ac:spMkLst>
            <pc:docMk/>
            <pc:sldMk cId="3571516367" sldId="258"/>
            <ac:spMk id="3" creationId="{9D5232F9-FD00-464A-9F17-619C91AEF8F3}"/>
          </ac:spMkLst>
        </pc:spChg>
      </pc:sldChg>
      <pc:sldChg chg="addSp delSp modSp mod">
        <pc:chgData name="Pranav Pandey" userId="26b9484e-871f-4af7-a101-60c7413d3fd4" providerId="ADAL" clId="{B6515E79-C4B1-4468-8BDB-712A2E184041}" dt="2023-11-06T15:08:30.525" v="1226" actId="1076"/>
        <pc:sldMkLst>
          <pc:docMk/>
          <pc:sldMk cId="332104327" sldId="259"/>
        </pc:sldMkLst>
        <pc:spChg chg="add ord">
          <ac:chgData name="Pranav Pandey" userId="26b9484e-871f-4af7-a101-60c7413d3fd4" providerId="ADAL" clId="{B6515E79-C4B1-4468-8BDB-712A2E184041}" dt="2023-11-06T15:08:27.956" v="1225" actId="167"/>
          <ac:spMkLst>
            <pc:docMk/>
            <pc:sldMk cId="332104327" sldId="259"/>
            <ac:spMk id="2" creationId="{B4D65C71-D2A2-B771-8CF2-A3DF8293C273}"/>
          </ac:spMkLst>
        </pc:spChg>
        <pc:spChg chg="del">
          <ac:chgData name="Pranav Pandey" userId="26b9484e-871f-4af7-a101-60c7413d3fd4" providerId="ADAL" clId="{B6515E79-C4B1-4468-8BDB-712A2E184041}" dt="2023-11-06T11:13:55.095" v="578" actId="478"/>
          <ac:spMkLst>
            <pc:docMk/>
            <pc:sldMk cId="332104327" sldId="259"/>
            <ac:spMk id="2" creationId="{FA93DB88-62DD-4C41-977F-D59BEF14EE76}"/>
          </ac:spMkLst>
        </pc:spChg>
        <pc:spChg chg="del">
          <ac:chgData name="Pranav Pandey" userId="26b9484e-871f-4af7-a101-60c7413d3fd4" providerId="ADAL" clId="{B6515E79-C4B1-4468-8BDB-712A2E184041}" dt="2023-11-06T11:13:55.095" v="578" actId="478"/>
          <ac:spMkLst>
            <pc:docMk/>
            <pc:sldMk cId="332104327" sldId="259"/>
            <ac:spMk id="3" creationId="{AEF37E83-2D8B-42EF-A2C4-5D2BBDB1F05B}"/>
          </ac:spMkLst>
        </pc:spChg>
        <pc:spChg chg="del">
          <ac:chgData name="Pranav Pandey" userId="26b9484e-871f-4af7-a101-60c7413d3fd4" providerId="ADAL" clId="{B6515E79-C4B1-4468-8BDB-712A2E184041}" dt="2023-11-06T11:13:55.095" v="578" actId="478"/>
          <ac:spMkLst>
            <pc:docMk/>
            <pc:sldMk cId="332104327" sldId="259"/>
            <ac:spMk id="4" creationId="{B0D77839-2CFD-4BC8-85DA-9EE69CCE1B20}"/>
          </ac:spMkLst>
        </pc:spChg>
        <pc:spChg chg="del">
          <ac:chgData name="Pranav Pandey" userId="26b9484e-871f-4af7-a101-60c7413d3fd4" providerId="ADAL" clId="{B6515E79-C4B1-4468-8BDB-712A2E184041}" dt="2023-11-06T11:13:55.095" v="578" actId="478"/>
          <ac:spMkLst>
            <pc:docMk/>
            <pc:sldMk cId="332104327" sldId="259"/>
            <ac:spMk id="5" creationId="{57E386FF-C90F-4484-A843-D4BA75FFF002}"/>
          </ac:spMkLst>
        </pc:spChg>
        <pc:spChg chg="del">
          <ac:chgData name="Pranav Pandey" userId="26b9484e-871f-4af7-a101-60c7413d3fd4" providerId="ADAL" clId="{B6515E79-C4B1-4468-8BDB-712A2E184041}" dt="2023-11-06T11:13:55.095" v="578" actId="478"/>
          <ac:spMkLst>
            <pc:docMk/>
            <pc:sldMk cId="332104327" sldId="259"/>
            <ac:spMk id="6" creationId="{F30780D1-5C1B-411C-81ED-7B9970FCBF8A}"/>
          </ac:spMkLst>
        </pc:spChg>
        <pc:spChg chg="add del mod">
          <ac:chgData name="Pranav Pandey" userId="26b9484e-871f-4af7-a101-60c7413d3fd4" providerId="ADAL" clId="{B6515E79-C4B1-4468-8BDB-712A2E184041}" dt="2023-11-06T11:13:58.112" v="579" actId="478"/>
          <ac:spMkLst>
            <pc:docMk/>
            <pc:sldMk cId="332104327" sldId="259"/>
            <ac:spMk id="8" creationId="{B8974CE0-879E-CC58-7455-F6A93A92C909}"/>
          </ac:spMkLst>
        </pc:spChg>
        <pc:spChg chg="add del mod">
          <ac:chgData name="Pranav Pandey" userId="26b9484e-871f-4af7-a101-60c7413d3fd4" providerId="ADAL" clId="{B6515E79-C4B1-4468-8BDB-712A2E184041}" dt="2023-11-06T11:13:58.112" v="579" actId="478"/>
          <ac:spMkLst>
            <pc:docMk/>
            <pc:sldMk cId="332104327" sldId="259"/>
            <ac:spMk id="10" creationId="{BB81FAC6-9149-F44E-5362-9A47E3718A25}"/>
          </ac:spMkLst>
        </pc:spChg>
        <pc:spChg chg="del">
          <ac:chgData name="Pranav Pandey" userId="26b9484e-871f-4af7-a101-60c7413d3fd4" providerId="ADAL" clId="{B6515E79-C4B1-4468-8BDB-712A2E184041}" dt="2023-11-06T11:13:55.095" v="578" actId="478"/>
          <ac:spMkLst>
            <pc:docMk/>
            <pc:sldMk cId="332104327" sldId="259"/>
            <ac:spMk id="12" creationId="{FABE7D8B-D1CD-44C0-AD2D-2ABA67684E97}"/>
          </ac:spMkLst>
        </pc:spChg>
        <pc:spChg chg="del">
          <ac:chgData name="Pranav Pandey" userId="26b9484e-871f-4af7-a101-60c7413d3fd4" providerId="ADAL" clId="{B6515E79-C4B1-4468-8BDB-712A2E184041}" dt="2023-11-06T11:13:55.095" v="578" actId="478"/>
          <ac:spMkLst>
            <pc:docMk/>
            <pc:sldMk cId="332104327" sldId="259"/>
            <ac:spMk id="13" creationId="{8C2F0B15-120C-423F-8EE5-F303B19D5CC5}"/>
          </ac:spMkLst>
        </pc:spChg>
        <pc:spChg chg="del">
          <ac:chgData name="Pranav Pandey" userId="26b9484e-871f-4af7-a101-60c7413d3fd4" providerId="ADAL" clId="{B6515E79-C4B1-4468-8BDB-712A2E184041}" dt="2023-11-06T11:13:55.095" v="578" actId="478"/>
          <ac:spMkLst>
            <pc:docMk/>
            <pc:sldMk cId="332104327" sldId="259"/>
            <ac:spMk id="14" creationId="{300D2644-F516-41F1-A88D-93673EA209A4}"/>
          </ac:spMkLst>
        </pc:spChg>
        <pc:spChg chg="del">
          <ac:chgData name="Pranav Pandey" userId="26b9484e-871f-4af7-a101-60c7413d3fd4" providerId="ADAL" clId="{B6515E79-C4B1-4468-8BDB-712A2E184041}" dt="2023-11-06T11:13:55.095" v="578" actId="478"/>
          <ac:spMkLst>
            <pc:docMk/>
            <pc:sldMk cId="332104327" sldId="259"/>
            <ac:spMk id="15" creationId="{9405A1F0-98C1-4B11-8D9A-3C009ADC44D0}"/>
          </ac:spMkLst>
        </pc:spChg>
        <pc:spChg chg="add del mod">
          <ac:chgData name="Pranav Pandey" userId="26b9484e-871f-4af7-a101-60c7413d3fd4" providerId="ADAL" clId="{B6515E79-C4B1-4468-8BDB-712A2E184041}" dt="2023-11-06T11:13:58.112" v="579" actId="478"/>
          <ac:spMkLst>
            <pc:docMk/>
            <pc:sldMk cId="332104327" sldId="259"/>
            <ac:spMk id="16" creationId="{76C1CFB0-13FD-E6D0-A911-5F46F3375BDC}"/>
          </ac:spMkLst>
        </pc:spChg>
        <pc:spChg chg="del">
          <ac:chgData name="Pranav Pandey" userId="26b9484e-871f-4af7-a101-60c7413d3fd4" providerId="ADAL" clId="{B6515E79-C4B1-4468-8BDB-712A2E184041}" dt="2023-11-06T11:13:55.095" v="578" actId="478"/>
          <ac:spMkLst>
            <pc:docMk/>
            <pc:sldMk cId="332104327" sldId="259"/>
            <ac:spMk id="17" creationId="{CD3D67B7-A821-49FC-94BE-19EDE9D319A5}"/>
          </ac:spMkLst>
        </pc:spChg>
        <pc:spChg chg="del">
          <ac:chgData name="Pranav Pandey" userId="26b9484e-871f-4af7-a101-60c7413d3fd4" providerId="ADAL" clId="{B6515E79-C4B1-4468-8BDB-712A2E184041}" dt="2023-11-06T11:13:55.095" v="578" actId="478"/>
          <ac:spMkLst>
            <pc:docMk/>
            <pc:sldMk cId="332104327" sldId="259"/>
            <ac:spMk id="18" creationId="{C8D6D0E8-3983-4B7D-ADB2-077E17AD3BD0}"/>
          </ac:spMkLst>
        </pc:spChg>
        <pc:spChg chg="add del mod">
          <ac:chgData name="Pranav Pandey" userId="26b9484e-871f-4af7-a101-60c7413d3fd4" providerId="ADAL" clId="{B6515E79-C4B1-4468-8BDB-712A2E184041}" dt="2023-11-06T11:13:58.112" v="579" actId="478"/>
          <ac:spMkLst>
            <pc:docMk/>
            <pc:sldMk cId="332104327" sldId="259"/>
            <ac:spMk id="20" creationId="{508988AF-43FD-7C5F-A511-16B32C2B34EA}"/>
          </ac:spMkLst>
        </pc:spChg>
        <pc:spChg chg="add del mod">
          <ac:chgData name="Pranav Pandey" userId="26b9484e-871f-4af7-a101-60c7413d3fd4" providerId="ADAL" clId="{B6515E79-C4B1-4468-8BDB-712A2E184041}" dt="2023-11-06T11:13:58.112" v="579" actId="478"/>
          <ac:spMkLst>
            <pc:docMk/>
            <pc:sldMk cId="332104327" sldId="259"/>
            <ac:spMk id="22" creationId="{E4C1F49F-E26D-1495-5606-A19ADB0CFEBA}"/>
          </ac:spMkLst>
        </pc:spChg>
        <pc:spChg chg="add del mod">
          <ac:chgData name="Pranav Pandey" userId="26b9484e-871f-4af7-a101-60c7413d3fd4" providerId="ADAL" clId="{B6515E79-C4B1-4468-8BDB-712A2E184041}" dt="2023-11-06T11:13:58.112" v="579" actId="478"/>
          <ac:spMkLst>
            <pc:docMk/>
            <pc:sldMk cId="332104327" sldId="259"/>
            <ac:spMk id="24" creationId="{70654F5A-41F7-84D1-3B7F-4B4CCD6E25BB}"/>
          </ac:spMkLst>
        </pc:spChg>
        <pc:spChg chg="add del mod">
          <ac:chgData name="Pranav Pandey" userId="26b9484e-871f-4af7-a101-60c7413d3fd4" providerId="ADAL" clId="{B6515E79-C4B1-4468-8BDB-712A2E184041}" dt="2023-11-06T11:13:58.112" v="579" actId="478"/>
          <ac:spMkLst>
            <pc:docMk/>
            <pc:sldMk cId="332104327" sldId="259"/>
            <ac:spMk id="26" creationId="{4F91F482-3E97-F59F-8F86-5B6477AF2685}"/>
          </ac:spMkLst>
        </pc:spChg>
        <pc:spChg chg="add del mod">
          <ac:chgData name="Pranav Pandey" userId="26b9484e-871f-4af7-a101-60c7413d3fd4" providerId="ADAL" clId="{B6515E79-C4B1-4468-8BDB-712A2E184041}" dt="2023-11-06T11:13:58.112" v="579" actId="478"/>
          <ac:spMkLst>
            <pc:docMk/>
            <pc:sldMk cId="332104327" sldId="259"/>
            <ac:spMk id="28" creationId="{1758A84B-D7B4-9385-E5C6-0B580E40D8A8}"/>
          </ac:spMkLst>
        </pc:spChg>
        <pc:spChg chg="add del mod">
          <ac:chgData name="Pranav Pandey" userId="26b9484e-871f-4af7-a101-60c7413d3fd4" providerId="ADAL" clId="{B6515E79-C4B1-4468-8BDB-712A2E184041}" dt="2023-11-06T11:13:58.112" v="579" actId="478"/>
          <ac:spMkLst>
            <pc:docMk/>
            <pc:sldMk cId="332104327" sldId="259"/>
            <ac:spMk id="30" creationId="{2A0215E1-6CEE-F956-B3A4-CAC3D6BD3CBC}"/>
          </ac:spMkLst>
        </pc:spChg>
        <pc:spChg chg="add mod">
          <ac:chgData name="Pranav Pandey" userId="26b9484e-871f-4af7-a101-60c7413d3fd4" providerId="ADAL" clId="{B6515E79-C4B1-4468-8BDB-712A2E184041}" dt="2023-11-06T15:08:30.525" v="1226" actId="1076"/>
          <ac:spMkLst>
            <pc:docMk/>
            <pc:sldMk cId="332104327" sldId="259"/>
            <ac:spMk id="36" creationId="{228FD5C3-7484-C56D-457E-B8A9D55ECCD4}"/>
          </ac:spMkLst>
        </pc:spChg>
        <pc:picChg chg="add mod">
          <ac:chgData name="Pranav Pandey" userId="26b9484e-871f-4af7-a101-60c7413d3fd4" providerId="ADAL" clId="{B6515E79-C4B1-4468-8BDB-712A2E184041}" dt="2023-11-06T15:08:13.884" v="1221" actId="1076"/>
          <ac:picMkLst>
            <pc:docMk/>
            <pc:sldMk cId="332104327" sldId="259"/>
            <ac:picMk id="32" creationId="{94051E9D-9D49-D31A-47EF-DE6BAF50A9AE}"/>
          </ac:picMkLst>
        </pc:picChg>
        <pc:picChg chg="add del mod">
          <ac:chgData name="Pranav Pandey" userId="26b9484e-871f-4af7-a101-60c7413d3fd4" providerId="ADAL" clId="{B6515E79-C4B1-4468-8BDB-712A2E184041}" dt="2023-11-06T11:14:32.245" v="587" actId="478"/>
          <ac:picMkLst>
            <pc:docMk/>
            <pc:sldMk cId="332104327" sldId="259"/>
            <ac:picMk id="34" creationId="{BE25FB2D-14B2-CE28-542F-765299E9DE94}"/>
          </ac:picMkLst>
        </pc:picChg>
      </pc:sldChg>
      <pc:sldChg chg="addSp delSp modSp mod">
        <pc:chgData name="Pranav Pandey" userId="26b9484e-871f-4af7-a101-60c7413d3fd4" providerId="ADAL" clId="{B6515E79-C4B1-4468-8BDB-712A2E184041}" dt="2023-11-06T15:08:05.454" v="1219" actId="1076"/>
        <pc:sldMkLst>
          <pc:docMk/>
          <pc:sldMk cId="1663780162" sldId="260"/>
        </pc:sldMkLst>
        <pc:spChg chg="del">
          <ac:chgData name="Pranav Pandey" userId="26b9484e-871f-4af7-a101-60c7413d3fd4" providerId="ADAL" clId="{B6515E79-C4B1-4468-8BDB-712A2E184041}" dt="2023-11-06T11:16:55.727" v="719" actId="478"/>
          <ac:spMkLst>
            <pc:docMk/>
            <pc:sldMk cId="1663780162" sldId="260"/>
            <ac:spMk id="2" creationId="{09140014-73D5-419B-8867-972BB18D52D4}"/>
          </ac:spMkLst>
        </pc:spChg>
        <pc:spChg chg="add mod ord">
          <ac:chgData name="Pranav Pandey" userId="26b9484e-871f-4af7-a101-60c7413d3fd4" providerId="ADAL" clId="{B6515E79-C4B1-4468-8BDB-712A2E184041}" dt="2023-11-06T15:08:05.454" v="1219" actId="1076"/>
          <ac:spMkLst>
            <pc:docMk/>
            <pc:sldMk cId="1663780162" sldId="260"/>
            <ac:spMk id="2" creationId="{394C22BF-8F40-73A4-0AC0-D019F7406FA1}"/>
          </ac:spMkLst>
        </pc:spChg>
        <pc:spChg chg="del">
          <ac:chgData name="Pranav Pandey" userId="26b9484e-871f-4af7-a101-60c7413d3fd4" providerId="ADAL" clId="{B6515E79-C4B1-4468-8BDB-712A2E184041}" dt="2023-11-06T11:17:04.155" v="723" actId="478"/>
          <ac:spMkLst>
            <pc:docMk/>
            <pc:sldMk cId="1663780162" sldId="260"/>
            <ac:spMk id="3" creationId="{A45AD8B9-3719-4696-A80F-16A618C5D134}"/>
          </ac:spMkLst>
        </pc:spChg>
        <pc:spChg chg="del">
          <ac:chgData name="Pranav Pandey" userId="26b9484e-871f-4af7-a101-60c7413d3fd4" providerId="ADAL" clId="{B6515E79-C4B1-4468-8BDB-712A2E184041}" dt="2023-11-06T11:17:00.058" v="721" actId="478"/>
          <ac:spMkLst>
            <pc:docMk/>
            <pc:sldMk cId="1663780162" sldId="260"/>
            <ac:spMk id="4" creationId="{33D8731E-4977-402E-8BFD-895B4D0544CC}"/>
          </ac:spMkLst>
        </pc:spChg>
        <pc:spChg chg="mod">
          <ac:chgData name="Pranav Pandey" userId="26b9484e-871f-4af7-a101-60c7413d3fd4" providerId="ADAL" clId="{B6515E79-C4B1-4468-8BDB-712A2E184041}" dt="2023-11-06T11:18:20.734" v="900" actId="20577"/>
          <ac:spMkLst>
            <pc:docMk/>
            <pc:sldMk cId="1663780162" sldId="260"/>
            <ac:spMk id="5" creationId="{91CDEC5F-B8EE-4BC1-843F-13135E6E7AB2}"/>
          </ac:spMkLst>
        </pc:spChg>
        <pc:spChg chg="del">
          <ac:chgData name="Pranav Pandey" userId="26b9484e-871f-4af7-a101-60c7413d3fd4" providerId="ADAL" clId="{B6515E79-C4B1-4468-8BDB-712A2E184041}" dt="2023-11-06T11:18:24.893" v="901" actId="478"/>
          <ac:spMkLst>
            <pc:docMk/>
            <pc:sldMk cId="1663780162" sldId="260"/>
            <ac:spMk id="6" creationId="{50B65871-FA95-449A-B8BC-90486DE532EF}"/>
          </ac:spMkLst>
        </pc:spChg>
        <pc:spChg chg="add del mod">
          <ac:chgData name="Pranav Pandey" userId="26b9484e-871f-4af7-a101-60c7413d3fd4" providerId="ADAL" clId="{B6515E79-C4B1-4468-8BDB-712A2E184041}" dt="2023-11-06T11:16:57.150" v="720" actId="478"/>
          <ac:spMkLst>
            <pc:docMk/>
            <pc:sldMk cId="1663780162" sldId="260"/>
            <ac:spMk id="12" creationId="{07B9D775-E743-74AF-D29E-F034E9FD8F46}"/>
          </ac:spMkLst>
        </pc:spChg>
        <pc:spChg chg="add del mod">
          <ac:chgData name="Pranav Pandey" userId="26b9484e-871f-4af7-a101-60c7413d3fd4" providerId="ADAL" clId="{B6515E79-C4B1-4468-8BDB-712A2E184041}" dt="2023-11-06T11:17:01.793" v="722" actId="478"/>
          <ac:spMkLst>
            <pc:docMk/>
            <pc:sldMk cId="1663780162" sldId="260"/>
            <ac:spMk id="14" creationId="{C37B6D05-8C21-BD33-4435-55EA9CE76C79}"/>
          </ac:spMkLst>
        </pc:spChg>
        <pc:spChg chg="add del mod">
          <ac:chgData name="Pranav Pandey" userId="26b9484e-871f-4af7-a101-60c7413d3fd4" providerId="ADAL" clId="{B6515E79-C4B1-4468-8BDB-712A2E184041}" dt="2023-11-06T11:17:05.589" v="724" actId="478"/>
          <ac:spMkLst>
            <pc:docMk/>
            <pc:sldMk cId="1663780162" sldId="260"/>
            <ac:spMk id="16" creationId="{B0C80C87-7635-2E45-BFB3-3582246E300D}"/>
          </ac:spMkLst>
        </pc:spChg>
        <pc:spChg chg="add del mod">
          <ac:chgData name="Pranav Pandey" userId="26b9484e-871f-4af7-a101-60c7413d3fd4" providerId="ADAL" clId="{B6515E79-C4B1-4468-8BDB-712A2E184041}" dt="2023-11-06T11:18:29.983" v="902" actId="478"/>
          <ac:spMkLst>
            <pc:docMk/>
            <pc:sldMk cId="1663780162" sldId="260"/>
            <ac:spMk id="18" creationId="{DEE580BE-5EBA-B5FC-3158-5D223AF503FD}"/>
          </ac:spMkLst>
        </pc:spChg>
        <pc:picChg chg="add mod">
          <ac:chgData name="Pranav Pandey" userId="26b9484e-871f-4af7-a101-60c7413d3fd4" providerId="ADAL" clId="{B6515E79-C4B1-4468-8BDB-712A2E184041}" dt="2023-11-06T11:17:13.528" v="727" actId="1076"/>
          <ac:picMkLst>
            <pc:docMk/>
            <pc:sldMk cId="1663780162" sldId="260"/>
            <ac:picMk id="10" creationId="{4557C39C-00AC-EC88-6B77-D077125080AB}"/>
          </ac:picMkLst>
        </pc:picChg>
      </pc:sldChg>
      <pc:sldChg chg="del">
        <pc:chgData name="Pranav Pandey" userId="26b9484e-871f-4af7-a101-60c7413d3fd4" providerId="ADAL" clId="{B6515E79-C4B1-4468-8BDB-712A2E184041}" dt="2023-11-06T11:18:48.987" v="906" actId="47"/>
        <pc:sldMkLst>
          <pc:docMk/>
          <pc:sldMk cId="1429429409" sldId="261"/>
        </pc:sldMkLst>
      </pc:sldChg>
      <pc:sldChg chg="modSp del mod">
        <pc:chgData name="Pranav Pandey" userId="26b9484e-871f-4af7-a101-60c7413d3fd4" providerId="ADAL" clId="{B6515E79-C4B1-4468-8BDB-712A2E184041}" dt="2023-11-06T10:57:22.054" v="191" actId="47"/>
        <pc:sldMkLst>
          <pc:docMk/>
          <pc:sldMk cId="379728094" sldId="262"/>
        </pc:sldMkLst>
        <pc:spChg chg="mod">
          <ac:chgData name="Pranav Pandey" userId="26b9484e-871f-4af7-a101-60c7413d3fd4" providerId="ADAL" clId="{B6515E79-C4B1-4468-8BDB-712A2E184041}" dt="2023-11-06T10:51:28.410" v="173" actId="6549"/>
          <ac:spMkLst>
            <pc:docMk/>
            <pc:sldMk cId="379728094" sldId="262"/>
            <ac:spMk id="2" creationId="{B1FE5F11-B7B9-4B80-8C6A-A8A7A7190B77}"/>
          </ac:spMkLst>
        </pc:spChg>
      </pc:sldChg>
      <pc:sldChg chg="del">
        <pc:chgData name="Pranav Pandey" userId="26b9484e-871f-4af7-a101-60c7413d3fd4" providerId="ADAL" clId="{B6515E79-C4B1-4468-8BDB-712A2E184041}" dt="2023-11-06T10:57:30.570" v="193" actId="47"/>
        <pc:sldMkLst>
          <pc:docMk/>
          <pc:sldMk cId="4055079983" sldId="263"/>
        </pc:sldMkLst>
      </pc:sldChg>
      <pc:sldChg chg="del">
        <pc:chgData name="Pranav Pandey" userId="26b9484e-871f-4af7-a101-60c7413d3fd4" providerId="ADAL" clId="{B6515E79-C4B1-4468-8BDB-712A2E184041}" dt="2023-11-06T10:57:34.312" v="194" actId="47"/>
        <pc:sldMkLst>
          <pc:docMk/>
          <pc:sldMk cId="2619301236" sldId="264"/>
        </pc:sldMkLst>
      </pc:sldChg>
      <pc:sldChg chg="addSp delSp modSp mod">
        <pc:chgData name="Pranav Pandey" userId="26b9484e-871f-4af7-a101-60c7413d3fd4" providerId="ADAL" clId="{B6515E79-C4B1-4468-8BDB-712A2E184041}" dt="2023-11-06T15:13:51.176" v="1267" actId="6549"/>
        <pc:sldMkLst>
          <pc:docMk/>
          <pc:sldMk cId="744379741" sldId="265"/>
        </pc:sldMkLst>
        <pc:spChg chg="add del mod">
          <ac:chgData name="Pranav Pandey" userId="26b9484e-871f-4af7-a101-60c7413d3fd4" providerId="ADAL" clId="{B6515E79-C4B1-4468-8BDB-712A2E184041}" dt="2023-11-06T15:13:21.381" v="1255" actId="478"/>
          <ac:spMkLst>
            <pc:docMk/>
            <pc:sldMk cId="744379741" sldId="265"/>
            <ac:spMk id="2" creationId="{D94A2CD4-732A-43E4-BCB9-CBA2055E0AC6}"/>
          </ac:spMkLst>
        </pc:spChg>
        <pc:spChg chg="del mod">
          <ac:chgData name="Pranav Pandey" userId="26b9484e-871f-4af7-a101-60c7413d3fd4" providerId="ADAL" clId="{B6515E79-C4B1-4468-8BDB-712A2E184041}" dt="2023-11-06T11:05:44.933" v="226" actId="478"/>
          <ac:spMkLst>
            <pc:docMk/>
            <pc:sldMk cId="744379741" sldId="265"/>
            <ac:spMk id="3" creationId="{45FD0450-A909-4CD9-8912-96A19ACEB7CB}"/>
          </ac:spMkLst>
        </pc:spChg>
        <pc:spChg chg="add del mod">
          <ac:chgData name="Pranav Pandey" userId="26b9484e-871f-4af7-a101-60c7413d3fd4" providerId="ADAL" clId="{B6515E79-C4B1-4468-8BDB-712A2E184041}" dt="2023-11-06T15:13:51.176" v="1267" actId="6549"/>
          <ac:spMkLst>
            <pc:docMk/>
            <pc:sldMk cId="744379741" sldId="265"/>
            <ac:spMk id="7" creationId="{5AE6C416-F5B4-ECF9-8CBC-E7F1BFD95838}"/>
          </ac:spMkLst>
        </pc:spChg>
        <pc:spChg chg="add del mod">
          <ac:chgData name="Pranav Pandey" userId="26b9484e-871f-4af7-a101-60c7413d3fd4" providerId="ADAL" clId="{B6515E79-C4B1-4468-8BDB-712A2E184041}" dt="2023-11-06T15:13:21.381" v="1255" actId="478"/>
          <ac:spMkLst>
            <pc:docMk/>
            <pc:sldMk cId="744379741" sldId="265"/>
            <ac:spMk id="8" creationId="{4F0A93FA-3130-15FD-2BD6-1765CB6CF982}"/>
          </ac:spMkLst>
        </pc:spChg>
        <pc:spChg chg="add del mod">
          <ac:chgData name="Pranav Pandey" userId="26b9484e-871f-4af7-a101-60c7413d3fd4" providerId="ADAL" clId="{B6515E79-C4B1-4468-8BDB-712A2E184041}" dt="2023-11-06T11:05:48.230" v="227" actId="478"/>
          <ac:spMkLst>
            <pc:docMk/>
            <pc:sldMk cId="744379741" sldId="265"/>
            <ac:spMk id="9" creationId="{6C40A017-EE12-732E-AC9E-A07E1BE39EB1}"/>
          </ac:spMkLst>
        </pc:spChg>
        <pc:graphicFrameChg chg="add del mod modGraphic">
          <ac:chgData name="Pranav Pandey" userId="26b9484e-871f-4af7-a101-60c7413d3fd4" providerId="ADAL" clId="{B6515E79-C4B1-4468-8BDB-712A2E184041}" dt="2023-11-06T15:13:33.535" v="1258" actId="478"/>
          <ac:graphicFrameMkLst>
            <pc:docMk/>
            <pc:sldMk cId="744379741" sldId="265"/>
            <ac:graphicFrameMk id="3" creationId="{E832C0D6-5BA7-2B7E-3ABE-A92D86BC4A36}"/>
          </ac:graphicFrameMkLst>
        </pc:graphicFrameChg>
      </pc:sldChg>
      <pc:sldChg chg="del">
        <pc:chgData name="Pranav Pandey" userId="26b9484e-871f-4af7-a101-60c7413d3fd4" providerId="ADAL" clId="{B6515E79-C4B1-4468-8BDB-712A2E184041}" dt="2023-11-06T11:18:50.690" v="907" actId="47"/>
        <pc:sldMkLst>
          <pc:docMk/>
          <pc:sldMk cId="1742861620" sldId="266"/>
        </pc:sldMkLst>
      </pc:sldChg>
      <pc:sldChg chg="del">
        <pc:chgData name="Pranav Pandey" userId="26b9484e-871f-4af7-a101-60c7413d3fd4" providerId="ADAL" clId="{B6515E79-C4B1-4468-8BDB-712A2E184041}" dt="2023-11-06T10:57:26.309" v="192" actId="47"/>
        <pc:sldMkLst>
          <pc:docMk/>
          <pc:sldMk cId="2499682613" sldId="269"/>
        </pc:sldMkLst>
      </pc:sldChg>
      <pc:sldChg chg="addSp delSp modSp mod">
        <pc:chgData name="Pranav Pandey" userId="26b9484e-871f-4af7-a101-60c7413d3fd4" providerId="ADAL" clId="{B6515E79-C4B1-4468-8BDB-712A2E184041}" dt="2023-11-06T15:08:45.362" v="1228" actId="167"/>
        <pc:sldMkLst>
          <pc:docMk/>
          <pc:sldMk cId="2896385493" sldId="270"/>
        </pc:sldMkLst>
        <pc:spChg chg="add ord">
          <ac:chgData name="Pranav Pandey" userId="26b9484e-871f-4af7-a101-60c7413d3fd4" providerId="ADAL" clId="{B6515E79-C4B1-4468-8BDB-712A2E184041}" dt="2023-11-06T15:08:45.362" v="1228" actId="167"/>
          <ac:spMkLst>
            <pc:docMk/>
            <pc:sldMk cId="2896385493" sldId="270"/>
            <ac:spMk id="2" creationId="{E2E259FC-313A-5EAA-CD7F-9ADB74BBA5C4}"/>
          </ac:spMkLst>
        </pc:spChg>
        <pc:spChg chg="mod">
          <ac:chgData name="Pranav Pandey" userId="26b9484e-871f-4af7-a101-60c7413d3fd4" providerId="ADAL" clId="{B6515E79-C4B1-4468-8BDB-712A2E184041}" dt="2023-11-06T11:07:22.914" v="267" actId="20577"/>
          <ac:spMkLst>
            <pc:docMk/>
            <pc:sldMk cId="2896385493" sldId="270"/>
            <ac:spMk id="3" creationId="{77762301-F83A-4BEA-9D11-E6C99FB574A8}"/>
          </ac:spMkLst>
        </pc:spChg>
        <pc:spChg chg="add del mod">
          <ac:chgData name="Pranav Pandey" userId="26b9484e-871f-4af7-a101-60c7413d3fd4" providerId="ADAL" clId="{B6515E79-C4B1-4468-8BDB-712A2E184041}" dt="2023-11-06T11:09:01.686" v="341" actId="478"/>
          <ac:spMkLst>
            <pc:docMk/>
            <pc:sldMk cId="2896385493" sldId="270"/>
            <ac:spMk id="4" creationId="{9B424D00-40DB-31BB-058E-C9740D6E7FEB}"/>
          </ac:spMkLst>
        </pc:spChg>
        <pc:spChg chg="add mod">
          <ac:chgData name="Pranav Pandey" userId="26b9484e-871f-4af7-a101-60c7413d3fd4" providerId="ADAL" clId="{B6515E79-C4B1-4468-8BDB-712A2E184041}" dt="2023-11-06T11:11:52.453" v="577" actId="20577"/>
          <ac:spMkLst>
            <pc:docMk/>
            <pc:sldMk cId="2896385493" sldId="270"/>
            <ac:spMk id="10" creationId="{B1DD6355-DB4A-C5DC-D67B-91B0D03BD72E}"/>
          </ac:spMkLst>
        </pc:spChg>
        <pc:graphicFrameChg chg="del">
          <ac:chgData name="Pranav Pandey" userId="26b9484e-871f-4af7-a101-60c7413d3fd4" providerId="ADAL" clId="{B6515E79-C4B1-4468-8BDB-712A2E184041}" dt="2023-11-06T11:07:28.362" v="268" actId="478"/>
          <ac:graphicFrameMkLst>
            <pc:docMk/>
            <pc:sldMk cId="2896385493" sldId="270"/>
            <ac:graphicFrameMk id="33" creationId="{7BC1F95D-CCD2-421B-B06B-706699FAAD5D}"/>
          </ac:graphicFrameMkLst>
        </pc:graphicFrameChg>
        <pc:picChg chg="add mod">
          <ac:chgData name="Pranav Pandey" userId="26b9484e-871f-4af7-a101-60c7413d3fd4" providerId="ADAL" clId="{B6515E79-C4B1-4468-8BDB-712A2E184041}" dt="2023-11-06T11:09:11.946" v="342" actId="1076"/>
          <ac:picMkLst>
            <pc:docMk/>
            <pc:sldMk cId="2896385493" sldId="270"/>
            <ac:picMk id="6" creationId="{3E03CAFA-3841-5512-CBC0-D5764010DDAE}"/>
          </ac:picMkLst>
        </pc:picChg>
      </pc:sldChg>
      <pc:sldChg chg="addSp delSp modSp mod">
        <pc:chgData name="Pranav Pandey" userId="26b9484e-871f-4af7-a101-60c7413d3fd4" providerId="ADAL" clId="{B6515E79-C4B1-4468-8BDB-712A2E184041}" dt="2023-11-06T11:18:58.909" v="909" actId="478"/>
        <pc:sldMkLst>
          <pc:docMk/>
          <pc:sldMk cId="1969787568" sldId="271"/>
        </pc:sldMkLst>
        <pc:spChg chg="del">
          <ac:chgData name="Pranav Pandey" userId="26b9484e-871f-4af7-a101-60c7413d3fd4" providerId="ADAL" clId="{B6515E79-C4B1-4468-8BDB-712A2E184041}" dt="2023-11-06T11:18:55.060" v="908" actId="478"/>
          <ac:spMkLst>
            <pc:docMk/>
            <pc:sldMk cId="1969787568" sldId="271"/>
            <ac:spMk id="3" creationId="{AF64C29E-DF30-4DC6-AB95-2016F9A703B6}"/>
          </ac:spMkLst>
        </pc:spChg>
        <pc:spChg chg="add del mod">
          <ac:chgData name="Pranav Pandey" userId="26b9484e-871f-4af7-a101-60c7413d3fd4" providerId="ADAL" clId="{B6515E79-C4B1-4468-8BDB-712A2E184041}" dt="2023-11-06T11:18:58.909" v="909" actId="478"/>
          <ac:spMkLst>
            <pc:docMk/>
            <pc:sldMk cId="1969787568" sldId="271"/>
            <ac:spMk id="7" creationId="{38AD611B-C0D0-389B-33A8-A12963604469}"/>
          </ac:spMkLst>
        </pc:spChg>
      </pc:sldChg>
      <pc:sldChg chg="addSp delSp modSp new mod">
        <pc:chgData name="Pranav Pandey" userId="26b9484e-871f-4af7-a101-60c7413d3fd4" providerId="ADAL" clId="{B6515E79-C4B1-4468-8BDB-712A2E184041}" dt="2023-11-06T15:07:42.266" v="1216" actId="14100"/>
        <pc:sldMkLst>
          <pc:docMk/>
          <pc:sldMk cId="3806055272" sldId="272"/>
        </pc:sldMkLst>
        <pc:spChg chg="del">
          <ac:chgData name="Pranav Pandey" userId="26b9484e-871f-4af7-a101-60c7413d3fd4" providerId="ADAL" clId="{B6515E79-C4B1-4468-8BDB-712A2E184041}" dt="2023-11-06T15:06:15.585" v="1072" actId="478"/>
          <ac:spMkLst>
            <pc:docMk/>
            <pc:sldMk cId="3806055272" sldId="272"/>
            <ac:spMk id="2" creationId="{7A6A3D02-CEE5-5E0C-1D28-14CD2C95631A}"/>
          </ac:spMkLst>
        </pc:spChg>
        <pc:spChg chg="del">
          <ac:chgData name="Pranav Pandey" userId="26b9484e-871f-4af7-a101-60c7413d3fd4" providerId="ADAL" clId="{B6515E79-C4B1-4468-8BDB-712A2E184041}" dt="2023-11-06T15:06:15.585" v="1072" actId="478"/>
          <ac:spMkLst>
            <pc:docMk/>
            <pc:sldMk cId="3806055272" sldId="272"/>
            <ac:spMk id="3" creationId="{956787BF-E1F3-93BA-F7D3-F04A8B92C1E8}"/>
          </ac:spMkLst>
        </pc:spChg>
        <pc:spChg chg="del">
          <ac:chgData name="Pranav Pandey" userId="26b9484e-871f-4af7-a101-60c7413d3fd4" providerId="ADAL" clId="{B6515E79-C4B1-4468-8BDB-712A2E184041}" dt="2023-11-06T15:06:15.585" v="1072" actId="478"/>
          <ac:spMkLst>
            <pc:docMk/>
            <pc:sldMk cId="3806055272" sldId="272"/>
            <ac:spMk id="4" creationId="{C6F83138-1569-8364-759A-84552D1B264B}"/>
          </ac:spMkLst>
        </pc:spChg>
        <pc:spChg chg="del">
          <ac:chgData name="Pranav Pandey" userId="26b9484e-871f-4af7-a101-60c7413d3fd4" providerId="ADAL" clId="{B6515E79-C4B1-4468-8BDB-712A2E184041}" dt="2023-11-06T15:06:15.585" v="1072" actId="478"/>
          <ac:spMkLst>
            <pc:docMk/>
            <pc:sldMk cId="3806055272" sldId="272"/>
            <ac:spMk id="5" creationId="{9F6682C3-6CF8-EAB6-8CE5-8E031522DBC3}"/>
          </ac:spMkLst>
        </pc:spChg>
        <pc:spChg chg="del">
          <ac:chgData name="Pranav Pandey" userId="26b9484e-871f-4af7-a101-60c7413d3fd4" providerId="ADAL" clId="{B6515E79-C4B1-4468-8BDB-712A2E184041}" dt="2023-11-06T15:06:15.585" v="1072" actId="478"/>
          <ac:spMkLst>
            <pc:docMk/>
            <pc:sldMk cId="3806055272" sldId="272"/>
            <ac:spMk id="6" creationId="{199DA8E7-C055-DCD1-B33A-C01B56F44C78}"/>
          </ac:spMkLst>
        </pc:spChg>
        <pc:spChg chg="del">
          <ac:chgData name="Pranav Pandey" userId="26b9484e-871f-4af7-a101-60c7413d3fd4" providerId="ADAL" clId="{B6515E79-C4B1-4468-8BDB-712A2E184041}" dt="2023-11-06T15:06:15.585" v="1072" actId="478"/>
          <ac:spMkLst>
            <pc:docMk/>
            <pc:sldMk cId="3806055272" sldId="272"/>
            <ac:spMk id="7" creationId="{18F487C2-D288-FB51-4F40-CDC57151BB34}"/>
          </ac:spMkLst>
        </pc:spChg>
        <pc:spChg chg="del">
          <ac:chgData name="Pranav Pandey" userId="26b9484e-871f-4af7-a101-60c7413d3fd4" providerId="ADAL" clId="{B6515E79-C4B1-4468-8BDB-712A2E184041}" dt="2023-11-06T15:06:15.585" v="1072" actId="478"/>
          <ac:spMkLst>
            <pc:docMk/>
            <pc:sldMk cId="3806055272" sldId="272"/>
            <ac:spMk id="8" creationId="{C8F24439-7FC9-0260-D148-383E1694A1B1}"/>
          </ac:spMkLst>
        </pc:spChg>
        <pc:spChg chg="add mod ord">
          <ac:chgData name="Pranav Pandey" userId="26b9484e-871f-4af7-a101-60c7413d3fd4" providerId="ADAL" clId="{B6515E79-C4B1-4468-8BDB-712A2E184041}" dt="2023-11-06T15:07:42.266" v="1216" actId="14100"/>
          <ac:spMkLst>
            <pc:docMk/>
            <pc:sldMk cId="3806055272" sldId="272"/>
            <ac:spMk id="12" creationId="{F30957D0-A871-89BA-5E0C-95A26255C18D}"/>
          </ac:spMkLst>
        </pc:spChg>
        <pc:spChg chg="add mod">
          <ac:chgData name="Pranav Pandey" userId="26b9484e-871f-4af7-a101-60c7413d3fd4" providerId="ADAL" clId="{B6515E79-C4B1-4468-8BDB-712A2E184041}" dt="2023-11-06T15:07:35.072" v="1214" actId="1076"/>
          <ac:spMkLst>
            <pc:docMk/>
            <pc:sldMk cId="3806055272" sldId="272"/>
            <ac:spMk id="13" creationId="{072769E7-FB9C-5CD0-FD4F-51725CBAB626}"/>
          </ac:spMkLst>
        </pc:spChg>
        <pc:picChg chg="add mod">
          <ac:chgData name="Pranav Pandey" userId="26b9484e-871f-4af7-a101-60c7413d3fd4" providerId="ADAL" clId="{B6515E79-C4B1-4468-8BDB-712A2E184041}" dt="2023-11-06T15:06:27.768" v="1077" actId="27614"/>
          <ac:picMkLst>
            <pc:docMk/>
            <pc:sldMk cId="3806055272" sldId="272"/>
            <ac:picMk id="10" creationId="{A853EDA4-6E88-FDAE-A4CA-67B1A3364CA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11/6/2023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1" y="4434840"/>
            <a:ext cx="4941770" cy="1122202"/>
          </a:xfrm>
        </p:spPr>
        <p:txBody>
          <a:bodyPr/>
          <a:lstStyle/>
          <a:p>
            <a:r>
              <a:rPr lang="en-US" b="1" i="0" dirty="0">
                <a:solidFill>
                  <a:srgbClr val="091E42"/>
                </a:solidFill>
                <a:effectLst/>
                <a:latin typeface="freight-text-pro"/>
              </a:rPr>
              <a:t>ANALYSIS OF driving factors </a:t>
            </a:r>
            <a:r>
              <a:rPr lang="en-US" b="0" i="0" dirty="0">
                <a:solidFill>
                  <a:srgbClr val="091E42"/>
                </a:solidFill>
                <a:effectLst/>
                <a:latin typeface="freight-text-pro"/>
              </a:rPr>
              <a:t>behind loan default</a:t>
            </a:r>
            <a:endParaRPr lang="en-US" dirty="0"/>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Pranav Pandey &amp; Rakesh </a:t>
            </a:r>
            <a:r>
              <a:rPr lang="en-US" dirty="0" err="1"/>
              <a:t>Rangadal</a:t>
            </a:r>
            <a:endParaRPr lang="en-US" dirty="0"/>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en-US" dirty="0"/>
              <a:t>Objective</a:t>
            </a:r>
          </a:p>
          <a:p>
            <a:r>
              <a:rPr lang="en-US" dirty="0"/>
              <a:t>Background</a:t>
            </a:r>
          </a:p>
          <a:p>
            <a:r>
              <a:rPr lang="en-US" dirty="0"/>
              <a:t>Key Findings</a:t>
            </a:r>
          </a:p>
          <a:p>
            <a:r>
              <a:rPr lang="en-US" dirty="0"/>
              <a:t>Techniques Used</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Objectives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6102754" cy="1525588"/>
          </a:xfrm>
        </p:spPr>
        <p:txBody>
          <a:bodyPr>
            <a:normAutofit/>
          </a:bodyPr>
          <a:lstStyle/>
          <a:p>
            <a:pPr marL="285750" indent="-285750">
              <a:buFont typeface="Arial" panose="020B0604020202020204" pitchFamily="34" charset="0"/>
              <a:buChar char="•"/>
            </a:pPr>
            <a:r>
              <a:rPr lang="en-US" dirty="0"/>
              <a:t>Able to identify the risky loan applicants, thus helping the institute in cutting down the amount of credit loss.</a:t>
            </a:r>
          </a:p>
          <a:p>
            <a:pPr marL="285750" indent="-285750">
              <a:buFont typeface="Arial" panose="020B0604020202020204" pitchFamily="34" charset="0"/>
              <a:buChar char="•"/>
            </a:pPr>
            <a:r>
              <a:rPr lang="en-US" dirty="0"/>
              <a:t>Finding the driving factors (or driver variables) behind loan default, i.e. the variables which are strong indicators of default. The company can utilize this knowledge for its portfolio and risk assessment. </a:t>
            </a:r>
          </a:p>
          <a:p>
            <a:endParaRPr lang="en-US" dirty="0"/>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889461"/>
            <a:ext cx="6696075" cy="814647"/>
          </a:xfrm>
        </p:spPr>
        <p:txBody>
          <a:bodyPr/>
          <a:lstStyle/>
          <a:p>
            <a:r>
              <a:rPr lang="en-US" dirty="0"/>
              <a:t>Key Finds :-</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4</a:t>
            </a:fld>
            <a:endParaRPr lang="en-US" dirty="0"/>
          </a:p>
        </p:txBody>
      </p:sp>
      <p:sp>
        <p:nvSpPr>
          <p:cNvPr id="7" name="TextBox 6">
            <a:extLst>
              <a:ext uri="{FF2B5EF4-FFF2-40B4-BE49-F238E27FC236}">
                <a16:creationId xmlns:a16="http://schemas.microsoft.com/office/drawing/2014/main" id="{5AE6C416-F5B4-ECF9-8CBC-E7F1BFD95838}"/>
              </a:ext>
            </a:extLst>
          </p:cNvPr>
          <p:cNvSpPr txBox="1"/>
          <p:nvPr/>
        </p:nvSpPr>
        <p:spPr>
          <a:xfrm>
            <a:off x="4297680" y="2042464"/>
            <a:ext cx="7780712" cy="4801314"/>
          </a:xfrm>
          <a:prstGeom prst="rect">
            <a:avLst/>
          </a:prstGeom>
          <a:noFill/>
        </p:spPr>
        <p:txBody>
          <a:bodyPr wrap="square">
            <a:spAutoFit/>
          </a:bodyPr>
          <a:lstStyle/>
          <a:p>
            <a:pPr marL="285750" indent="-285750">
              <a:buFont typeface="Arial" panose="020B0604020202020204" pitchFamily="34" charset="0"/>
              <a:buChar char="•"/>
            </a:pPr>
            <a:r>
              <a:rPr lang="en-IN" dirty="0"/>
              <a:t>We have found that the loan distribution is mostly concentrated to “</a:t>
            </a:r>
            <a:r>
              <a:rPr lang="en-IN" dirty="0" err="1"/>
              <a:t>dept_Consolidation</a:t>
            </a:r>
            <a:r>
              <a:rPr lang="en-IN" dirty="0"/>
              <a:t>”. So, diversification is needed to reduce the risk of loan default specific to one category</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Applicant who are living on rent or mortgage are more likely to default on loan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Customer who has annual income less equal to 10 lakhs are more likely to default.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Like above conclusion person with more experience are less likely to default as they earn more. This also can indicate the customer who recently have started working are taking loan to full fill their needs without consideration their income.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Mostly of the loans are taken for amount less than 20k to 25k</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744379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E2E259FC-313A-5EAA-CD7F-9ADB74BBA5C4}"/>
              </a:ext>
            </a:extLst>
          </p:cNvPr>
          <p:cNvSpPr/>
          <p:nvPr/>
        </p:nvSpPr>
        <p:spPr>
          <a:xfrm>
            <a:off x="423949" y="914400"/>
            <a:ext cx="3699164" cy="2934393"/>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Techniques used</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pic>
        <p:nvPicPr>
          <p:cNvPr id="6" name="Picture 5" descr="A pie chart with different colored circles&#10;&#10;Description automatically generated">
            <a:extLst>
              <a:ext uri="{FF2B5EF4-FFF2-40B4-BE49-F238E27FC236}">
                <a16:creationId xmlns:a16="http://schemas.microsoft.com/office/drawing/2014/main" id="{3E03CAFA-3841-5512-CBC0-D5764010DDAE}"/>
              </a:ext>
            </a:extLst>
          </p:cNvPr>
          <p:cNvPicPr>
            <a:picLocks noChangeAspect="1"/>
          </p:cNvPicPr>
          <p:nvPr/>
        </p:nvPicPr>
        <p:blipFill>
          <a:blip r:embed="rId2"/>
          <a:stretch>
            <a:fillRect/>
          </a:stretch>
        </p:blipFill>
        <p:spPr>
          <a:xfrm>
            <a:off x="4386064" y="77717"/>
            <a:ext cx="7534671" cy="6702565"/>
          </a:xfrm>
          <a:prstGeom prst="rect">
            <a:avLst/>
          </a:prstGeom>
        </p:spPr>
      </p:pic>
      <p:sp>
        <p:nvSpPr>
          <p:cNvPr id="10" name="TextBox 9">
            <a:extLst>
              <a:ext uri="{FF2B5EF4-FFF2-40B4-BE49-F238E27FC236}">
                <a16:creationId xmlns:a16="http://schemas.microsoft.com/office/drawing/2014/main" id="{B1DD6355-DB4A-C5DC-D67B-91B0D03BD72E}"/>
              </a:ext>
            </a:extLst>
          </p:cNvPr>
          <p:cNvSpPr txBox="1"/>
          <p:nvPr/>
        </p:nvSpPr>
        <p:spPr>
          <a:xfrm>
            <a:off x="645622" y="1166094"/>
            <a:ext cx="3061854" cy="2031325"/>
          </a:xfrm>
          <a:prstGeom prst="rect">
            <a:avLst/>
          </a:prstGeom>
          <a:noFill/>
        </p:spPr>
        <p:txBody>
          <a:bodyPr wrap="square">
            <a:spAutoFit/>
          </a:bodyPr>
          <a:lstStyle/>
          <a:p>
            <a:r>
              <a:rPr lang="en-US" dirty="0"/>
              <a:t>Here we can see that the loan distribution sum amount is mostly concentrated to small business category. Diversification of loan reduces the loan default risk</a:t>
            </a:r>
            <a:endParaRPr lang="en-IN" dirty="0"/>
          </a:p>
        </p:txBody>
      </p:sp>
    </p:spTree>
    <p:extLst>
      <p:ext uri="{BB962C8B-B14F-4D97-AF65-F5344CB8AC3E}">
        <p14:creationId xmlns:p14="http://schemas.microsoft.com/office/powerpoint/2010/main" val="2896385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4D65C71-D2A2-B771-8CF2-A3DF8293C273}"/>
              </a:ext>
            </a:extLst>
          </p:cNvPr>
          <p:cNvSpPr/>
          <p:nvPr/>
        </p:nvSpPr>
        <p:spPr>
          <a:xfrm>
            <a:off x="382385" y="1529542"/>
            <a:ext cx="3890357" cy="27265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2" name="Picture 31">
            <a:extLst>
              <a:ext uri="{FF2B5EF4-FFF2-40B4-BE49-F238E27FC236}">
                <a16:creationId xmlns:a16="http://schemas.microsoft.com/office/drawing/2014/main" id="{94051E9D-9D49-D31A-47EF-DE6BAF50A9AE}"/>
              </a:ext>
            </a:extLst>
          </p:cNvPr>
          <p:cNvPicPr>
            <a:picLocks noChangeAspect="1"/>
          </p:cNvPicPr>
          <p:nvPr/>
        </p:nvPicPr>
        <p:blipFill>
          <a:blip r:embed="rId2"/>
          <a:stretch>
            <a:fillRect/>
          </a:stretch>
        </p:blipFill>
        <p:spPr>
          <a:xfrm>
            <a:off x="6096000" y="499716"/>
            <a:ext cx="5422578" cy="4861993"/>
          </a:xfrm>
          <a:prstGeom prst="rect">
            <a:avLst/>
          </a:prstGeom>
        </p:spPr>
      </p:pic>
      <p:sp>
        <p:nvSpPr>
          <p:cNvPr id="36" name="TextBox 35">
            <a:extLst>
              <a:ext uri="{FF2B5EF4-FFF2-40B4-BE49-F238E27FC236}">
                <a16:creationId xmlns:a16="http://schemas.microsoft.com/office/drawing/2014/main" id="{228FD5C3-7484-C56D-457E-B8A9D55ECCD4}"/>
              </a:ext>
            </a:extLst>
          </p:cNvPr>
          <p:cNvSpPr txBox="1"/>
          <p:nvPr/>
        </p:nvSpPr>
        <p:spPr>
          <a:xfrm>
            <a:off x="1034757" y="2223342"/>
            <a:ext cx="2838974" cy="1200329"/>
          </a:xfrm>
          <a:prstGeom prst="rect">
            <a:avLst/>
          </a:prstGeom>
          <a:noFill/>
        </p:spPr>
        <p:txBody>
          <a:bodyPr wrap="square">
            <a:spAutoFit/>
          </a:bodyPr>
          <a:lstStyle/>
          <a:p>
            <a:r>
              <a:rPr lang="en-US" dirty="0"/>
              <a:t>Here you can see that people whose income is near about 10 lakhs are more likely to default</a:t>
            </a:r>
            <a:endParaRPr lang="en-IN" dirty="0"/>
          </a:p>
        </p:txBody>
      </p:sp>
    </p:spTree>
    <p:extLst>
      <p:ext uri="{BB962C8B-B14F-4D97-AF65-F5344CB8AC3E}">
        <p14:creationId xmlns:p14="http://schemas.microsoft.com/office/powerpoint/2010/main" val="332104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94C22BF-8F40-73A4-0AC0-D019F7406FA1}"/>
              </a:ext>
            </a:extLst>
          </p:cNvPr>
          <p:cNvSpPr/>
          <p:nvPr/>
        </p:nvSpPr>
        <p:spPr>
          <a:xfrm>
            <a:off x="7293795" y="1479665"/>
            <a:ext cx="3943627" cy="3017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 Placeholder 4">
            <a:extLst>
              <a:ext uri="{FF2B5EF4-FFF2-40B4-BE49-F238E27FC236}">
                <a16:creationId xmlns:a16="http://schemas.microsoft.com/office/drawing/2014/main" id="{91CDEC5F-B8EE-4BC1-843F-13135E6E7AB2}"/>
              </a:ext>
            </a:extLst>
          </p:cNvPr>
          <p:cNvSpPr>
            <a:spLocks noGrp="1"/>
          </p:cNvSpPr>
          <p:nvPr>
            <p:ph type="body" sz="quarter" idx="3"/>
          </p:nvPr>
        </p:nvSpPr>
        <p:spPr>
          <a:xfrm>
            <a:off x="7410173" y="2776936"/>
            <a:ext cx="3943627" cy="823912"/>
          </a:xfrm>
        </p:spPr>
        <p:txBody>
          <a:bodyPr/>
          <a:lstStyle/>
          <a:p>
            <a:r>
              <a:rPr lang="en-US" dirty="0"/>
              <a:t>Here you can see that defaulter are mostly people whose income is under or near about 10 lakhs per year </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pic>
        <p:nvPicPr>
          <p:cNvPr id="10" name="Picture 9" descr="A graph with blue dots and white text&#10;&#10;Description automatically generated">
            <a:extLst>
              <a:ext uri="{FF2B5EF4-FFF2-40B4-BE49-F238E27FC236}">
                <a16:creationId xmlns:a16="http://schemas.microsoft.com/office/drawing/2014/main" id="{4557C39C-00AC-EC88-6B77-D077125080AB}"/>
              </a:ext>
            </a:extLst>
          </p:cNvPr>
          <p:cNvPicPr>
            <a:picLocks noChangeAspect="1"/>
          </p:cNvPicPr>
          <p:nvPr/>
        </p:nvPicPr>
        <p:blipFill>
          <a:blip r:embed="rId2"/>
          <a:stretch>
            <a:fillRect/>
          </a:stretch>
        </p:blipFill>
        <p:spPr>
          <a:xfrm>
            <a:off x="229253" y="488886"/>
            <a:ext cx="6723720" cy="6004606"/>
          </a:xfrm>
          <a:prstGeom prst="rect">
            <a:avLst/>
          </a:prstGeom>
        </p:spPr>
      </p:pic>
    </p:spTree>
    <p:extLst>
      <p:ext uri="{BB962C8B-B14F-4D97-AF65-F5344CB8AC3E}">
        <p14:creationId xmlns:p14="http://schemas.microsoft.com/office/powerpoint/2010/main" val="1663780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graph with blue dots and white text&#10;&#10;Description automatically generated">
            <a:extLst>
              <a:ext uri="{FF2B5EF4-FFF2-40B4-BE49-F238E27FC236}">
                <a16:creationId xmlns:a16="http://schemas.microsoft.com/office/drawing/2014/main" id="{A853EDA4-6E88-FDAE-A4CA-67B1A3364CAC}"/>
              </a:ext>
            </a:extLst>
          </p:cNvPr>
          <p:cNvPicPr>
            <a:picLocks noChangeAspect="1"/>
          </p:cNvPicPr>
          <p:nvPr/>
        </p:nvPicPr>
        <p:blipFill>
          <a:blip r:embed="rId2"/>
          <a:stretch>
            <a:fillRect/>
          </a:stretch>
        </p:blipFill>
        <p:spPr>
          <a:xfrm>
            <a:off x="521895" y="449298"/>
            <a:ext cx="6541439" cy="5818499"/>
          </a:xfrm>
          <a:prstGeom prst="rect">
            <a:avLst/>
          </a:prstGeom>
        </p:spPr>
      </p:pic>
      <p:sp>
        <p:nvSpPr>
          <p:cNvPr id="13" name="Oval 12">
            <a:extLst>
              <a:ext uri="{FF2B5EF4-FFF2-40B4-BE49-F238E27FC236}">
                <a16:creationId xmlns:a16="http://schemas.microsoft.com/office/drawing/2014/main" id="{072769E7-FB9C-5CD0-FD4F-51725CBAB626}"/>
              </a:ext>
            </a:extLst>
          </p:cNvPr>
          <p:cNvSpPr/>
          <p:nvPr/>
        </p:nvSpPr>
        <p:spPr>
          <a:xfrm>
            <a:off x="7783482" y="844774"/>
            <a:ext cx="4147087" cy="310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F30957D0-A871-89BA-5E0C-95A26255C18D}"/>
              </a:ext>
            </a:extLst>
          </p:cNvPr>
          <p:cNvSpPr txBox="1"/>
          <p:nvPr/>
        </p:nvSpPr>
        <p:spPr>
          <a:xfrm>
            <a:off x="8188037" y="1799089"/>
            <a:ext cx="3325090" cy="923330"/>
          </a:xfrm>
          <a:prstGeom prst="rect">
            <a:avLst/>
          </a:prstGeom>
          <a:noFill/>
        </p:spPr>
        <p:txBody>
          <a:bodyPr wrap="square">
            <a:spAutoFit/>
          </a:bodyPr>
          <a:lstStyle/>
          <a:p>
            <a:r>
              <a:rPr lang="en-US" dirty="0"/>
              <a:t>Applicant who lives on rent or has mortgage are more like to default on there loan</a:t>
            </a:r>
          </a:p>
        </p:txBody>
      </p:sp>
    </p:spTree>
    <p:extLst>
      <p:ext uri="{BB962C8B-B14F-4D97-AF65-F5344CB8AC3E}">
        <p14:creationId xmlns:p14="http://schemas.microsoft.com/office/powerpoint/2010/main" val="3806055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1969787568"/>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0E6EE1E-660B-46C6-AC21-8E505FB95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D5826B4-4DD2-4A9B-8D6D-E91CF9C2316C}">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{C681E6EA-005E-4442-A8E4-74B9D1441FAD}tf67328976_win32</Template>
  <TotalTime>48</TotalTime>
  <Words>302</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freight-text-pro</vt:lpstr>
      <vt:lpstr>Tenorite</vt:lpstr>
      <vt:lpstr>Office Theme</vt:lpstr>
      <vt:lpstr>ANALYSIS OF driving factors behind loan default</vt:lpstr>
      <vt:lpstr>AGENDA</vt:lpstr>
      <vt:lpstr>Objectives</vt:lpstr>
      <vt:lpstr>Key Finds :-</vt:lpstr>
      <vt:lpstr>Techniques used</vt:lpstr>
      <vt:lpstr>PowerPoint Presentation</vt:lpstr>
      <vt:lpstr>PowerPoint Presentation</vt:lpstr>
      <vt:lpstr>PowerPoint Presentation</vt:lpstr>
      <vt:lpstr>THANK YOU</vt:lpstr>
    </vt:vector>
  </TitlesOfParts>
  <Company>Ericsson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Pranav Pandey</dc:creator>
  <cp:lastModifiedBy>Pranav Pandey</cp:lastModifiedBy>
  <cp:revision>1</cp:revision>
  <dcterms:created xsi:type="dcterms:W3CDTF">2023-11-06T10:44:39Z</dcterms:created>
  <dcterms:modified xsi:type="dcterms:W3CDTF">2023-11-06T17:14:21Z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