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81" r:id="rId2"/>
    <p:sldId id="261" r:id="rId3"/>
    <p:sldId id="256" r:id="rId4"/>
    <p:sldId id="257" r:id="rId5"/>
    <p:sldId id="258" r:id="rId6"/>
    <p:sldId id="262" r:id="rId7"/>
    <p:sldId id="259" r:id="rId8"/>
    <p:sldId id="280" r:id="rId9"/>
    <p:sldId id="260" r:id="rId10"/>
    <p:sldId id="265" r:id="rId11"/>
    <p:sldId id="266" r:id="rId12"/>
    <p:sldId id="267"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7BDA-EF74-4F07-B679-C83A291CCF73}" type="doc">
      <dgm:prSet loTypeId="urn:microsoft.com/office/officeart/2005/8/layout/lProcess2" loCatId="list" qsTypeId="urn:microsoft.com/office/officeart/2005/8/quickstyle/simple1" qsCatId="simple" csTypeId="urn:microsoft.com/office/officeart/2005/8/colors/accent3_1" csCatId="accent3" phldr="1"/>
      <dgm:spPr/>
      <dgm:t>
        <a:bodyPr/>
        <a:lstStyle/>
        <a:p>
          <a:endParaRPr lang="en-IN"/>
        </a:p>
      </dgm:t>
    </dgm:pt>
    <dgm:pt modelId="{5749C95B-1CC0-42EF-803E-07B25E0627E9}">
      <dgm:prSet phldrT="[Text]" custT="1"/>
      <dgm:spPr/>
      <dgm:t>
        <a:bodyPr/>
        <a:lstStyle/>
        <a:p>
          <a:r>
            <a:rPr lang="en-IN" sz="1800" b="1" u="none">
              <a:effectLst/>
            </a:rPr>
            <a:t>New </a:t>
          </a:r>
          <a:r>
            <a:rPr lang="en-IN" sz="1600" b="1" u="none">
              <a:effectLst/>
            </a:rPr>
            <a:t>Information</a:t>
          </a:r>
          <a:endParaRPr lang="en-IN" sz="1800" b="1" u="none" dirty="0">
            <a:effectLst/>
          </a:endParaRPr>
        </a:p>
      </dgm:t>
    </dgm:pt>
    <dgm:pt modelId="{1A32C157-91B0-450D-8C82-CB91A4702F64}" type="parTrans" cxnId="{A3289EF2-4F0A-43E4-8238-7B474FEAAF6F}">
      <dgm:prSet/>
      <dgm:spPr/>
      <dgm:t>
        <a:bodyPr/>
        <a:lstStyle/>
        <a:p>
          <a:endParaRPr lang="en-IN"/>
        </a:p>
      </dgm:t>
    </dgm:pt>
    <dgm:pt modelId="{613193EA-1353-4780-81F6-CCE392D766A4}" type="sibTrans" cxnId="{A3289EF2-4F0A-43E4-8238-7B474FEAAF6F}">
      <dgm:prSet/>
      <dgm:spPr/>
      <dgm:t>
        <a:bodyPr/>
        <a:lstStyle/>
        <a:p>
          <a:endParaRPr lang="en-IN"/>
        </a:p>
      </dgm:t>
    </dgm:pt>
    <dgm:pt modelId="{58408245-0891-4F62-813E-D5F1DE841C41}">
      <dgm:prSet phldrT="[Text]"/>
      <dgm:spPr/>
      <dgm:t>
        <a:bodyPr/>
        <a:lstStyle/>
        <a:p>
          <a:r>
            <a:rPr lang="en-IN" b="1" dirty="0"/>
            <a:t>New Teacher Details </a:t>
          </a:r>
        </a:p>
      </dgm:t>
    </dgm:pt>
    <dgm:pt modelId="{82222FDB-2FAC-4132-95EF-25969E6E1966}" type="parTrans" cxnId="{A1874ADE-B0BE-4F59-88F2-CA3CDC6BF660}">
      <dgm:prSet/>
      <dgm:spPr/>
      <dgm:t>
        <a:bodyPr/>
        <a:lstStyle/>
        <a:p>
          <a:endParaRPr lang="en-IN"/>
        </a:p>
      </dgm:t>
    </dgm:pt>
    <dgm:pt modelId="{DED2711A-FC78-48D5-83DC-32D7CFF66832}" type="sibTrans" cxnId="{A1874ADE-B0BE-4F59-88F2-CA3CDC6BF660}">
      <dgm:prSet/>
      <dgm:spPr/>
      <dgm:t>
        <a:bodyPr/>
        <a:lstStyle/>
        <a:p>
          <a:endParaRPr lang="en-IN"/>
        </a:p>
      </dgm:t>
    </dgm:pt>
    <dgm:pt modelId="{5E1CD494-92D3-42AA-BEDE-B3F0D4F2C9F1}">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New Student Admission</a:t>
          </a:r>
          <a:endParaRPr lang="en-IN" sz="1500" b="1" kern="1200" dirty="0">
            <a:latin typeface="Calibri" panose="020F0502020204030204"/>
            <a:ea typeface="+mn-ea"/>
            <a:cs typeface="+mn-cs"/>
          </a:endParaRPr>
        </a:p>
      </dgm:t>
    </dgm:pt>
    <dgm:pt modelId="{ED89D978-8BDC-48C2-80E0-379E41C67E67}" type="parTrans" cxnId="{8F0A0B15-A3F0-4D2D-BF8B-5A3A236D3EA7}">
      <dgm:prSet/>
      <dgm:spPr/>
      <dgm:t>
        <a:bodyPr/>
        <a:lstStyle/>
        <a:p>
          <a:endParaRPr lang="en-IN"/>
        </a:p>
      </dgm:t>
    </dgm:pt>
    <dgm:pt modelId="{E0DBD454-B744-4BA9-89E7-41600F4B903D}" type="sibTrans" cxnId="{8F0A0B15-A3F0-4D2D-BF8B-5A3A236D3EA7}">
      <dgm:prSet/>
      <dgm:spPr/>
      <dgm:t>
        <a:bodyPr/>
        <a:lstStyle/>
        <a:p>
          <a:endParaRPr lang="en-IN"/>
        </a:p>
      </dgm:t>
    </dgm:pt>
    <dgm:pt modelId="{D880EAF7-66EF-433F-AE98-C0012D0D9C0D}">
      <dgm:prSet phldrT="[Text]" custT="1"/>
      <dgm:spPr/>
      <dgm:t>
        <a:bodyPr/>
        <a:lstStyle/>
        <a:p>
          <a:r>
            <a:rPr lang="en-IN" sz="1600" b="1"/>
            <a:t>View </a:t>
          </a:r>
          <a:r>
            <a:rPr lang="en-IN" sz="1800" b="1"/>
            <a:t>Details</a:t>
          </a:r>
          <a:endParaRPr lang="en-IN" sz="1600" b="1" dirty="0"/>
        </a:p>
      </dgm:t>
    </dgm:pt>
    <dgm:pt modelId="{40B669F7-AF09-455E-8508-A813C1CAA303}" type="parTrans" cxnId="{E39D3265-C3B2-4343-8A59-254F0F625C33}">
      <dgm:prSet/>
      <dgm:spPr/>
      <dgm:t>
        <a:bodyPr/>
        <a:lstStyle/>
        <a:p>
          <a:endParaRPr lang="en-IN"/>
        </a:p>
      </dgm:t>
    </dgm:pt>
    <dgm:pt modelId="{1D5312FF-9718-442B-A928-7ABD4B135249}" type="sibTrans" cxnId="{E39D3265-C3B2-4343-8A59-254F0F625C33}">
      <dgm:prSet/>
      <dgm:spPr/>
      <dgm:t>
        <a:bodyPr/>
        <a:lstStyle/>
        <a:p>
          <a:endParaRPr lang="en-IN"/>
        </a:p>
      </dgm:t>
    </dgm:pt>
    <dgm:pt modelId="{F09FA60C-F2C5-4940-959B-5AF5BBBE0EAB}">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Teacher’s Details</a:t>
          </a:r>
          <a:endParaRPr lang="en-IN" sz="1500" b="1" kern="1200" dirty="0">
            <a:latin typeface="Calibri" panose="020F0502020204030204"/>
            <a:ea typeface="+mn-ea"/>
            <a:cs typeface="+mn-cs"/>
          </a:endParaRPr>
        </a:p>
      </dgm:t>
    </dgm:pt>
    <dgm:pt modelId="{5EFD2445-47A2-4C43-986B-9E7BF8986E91}" type="parTrans" cxnId="{38C8C3B4-AEA5-4444-ADC5-D9E0F862A46F}">
      <dgm:prSet/>
      <dgm:spPr/>
      <dgm:t>
        <a:bodyPr/>
        <a:lstStyle/>
        <a:p>
          <a:endParaRPr lang="en-IN"/>
        </a:p>
      </dgm:t>
    </dgm:pt>
    <dgm:pt modelId="{4D3D88C7-460D-418F-841C-3E7EAFAAF8F7}" type="sibTrans" cxnId="{38C8C3B4-AEA5-4444-ADC5-D9E0F862A46F}">
      <dgm:prSet/>
      <dgm:spPr/>
      <dgm:t>
        <a:bodyPr/>
        <a:lstStyle/>
        <a:p>
          <a:endParaRPr lang="en-IN"/>
        </a:p>
      </dgm:t>
    </dgm:pt>
    <dgm:pt modelId="{7A87AA58-7BE6-445D-BB61-5DF1551CB20D}">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Student’s Details</a:t>
          </a:r>
          <a:endParaRPr lang="en-IN" sz="1500" b="1" kern="1200" dirty="0">
            <a:latin typeface="Calibri" panose="020F0502020204030204"/>
            <a:ea typeface="+mn-ea"/>
            <a:cs typeface="+mn-cs"/>
          </a:endParaRPr>
        </a:p>
      </dgm:t>
    </dgm:pt>
    <dgm:pt modelId="{86A59464-E8D0-4382-A662-D606C4583C25}" type="parTrans" cxnId="{EA38D22A-F1AA-4298-BC37-4BE5B4C72DE2}">
      <dgm:prSet/>
      <dgm:spPr/>
      <dgm:t>
        <a:bodyPr/>
        <a:lstStyle/>
        <a:p>
          <a:endParaRPr lang="en-IN"/>
        </a:p>
      </dgm:t>
    </dgm:pt>
    <dgm:pt modelId="{5F72313F-D3CB-414C-81D6-601D99520021}" type="sibTrans" cxnId="{EA38D22A-F1AA-4298-BC37-4BE5B4C72DE2}">
      <dgm:prSet/>
      <dgm:spPr/>
      <dgm:t>
        <a:bodyPr/>
        <a:lstStyle/>
        <a:p>
          <a:endParaRPr lang="en-IN"/>
        </a:p>
      </dgm:t>
    </dgm:pt>
    <dgm:pt modelId="{6C3BEC78-9619-45EE-AC44-8F91554BE5AF}">
      <dgm:prSet phldrT="[Text]" custT="1"/>
      <dgm:spPr/>
      <dgm:t>
        <a:bodyPr/>
        <a:lstStyle/>
        <a:p>
          <a:r>
            <a:rPr lang="en-IN" sz="1800" b="1" kern="1200">
              <a:latin typeface="+mn-lt"/>
              <a:ea typeface="+mn-ea"/>
              <a:cs typeface="+mn-cs"/>
            </a:rPr>
            <a:t>Apply Leave</a:t>
          </a:r>
          <a:endParaRPr lang="en-IN" sz="1800" b="1" kern="1200" dirty="0">
            <a:latin typeface="+mn-lt"/>
            <a:ea typeface="+mn-ea"/>
            <a:cs typeface="+mn-cs"/>
          </a:endParaRPr>
        </a:p>
      </dgm:t>
    </dgm:pt>
    <dgm:pt modelId="{52C8A5E1-84AC-476D-AC7E-187338B13463}" type="parTrans" cxnId="{73F16B4A-3194-444D-BEDF-32C6CA76E7FB}">
      <dgm:prSet/>
      <dgm:spPr/>
      <dgm:t>
        <a:bodyPr/>
        <a:lstStyle/>
        <a:p>
          <a:endParaRPr lang="en-IN"/>
        </a:p>
      </dgm:t>
    </dgm:pt>
    <dgm:pt modelId="{7666EEF0-17B1-41DC-9B6A-38FF7591D4A2}" type="sibTrans" cxnId="{73F16B4A-3194-444D-BEDF-32C6CA76E7FB}">
      <dgm:prSet/>
      <dgm:spPr/>
      <dgm:t>
        <a:bodyPr/>
        <a:lstStyle/>
        <a:p>
          <a:endParaRPr lang="en-IN"/>
        </a:p>
      </dgm:t>
    </dgm:pt>
    <dgm:pt modelId="{CA0AA51D-9F85-4BBF-86DF-3DE3BBA4CA12}">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 Leave</a:t>
          </a:r>
          <a:endParaRPr lang="en-IN" sz="1500" b="1" kern="1200" dirty="0">
            <a:latin typeface="Calibri" panose="020F0502020204030204"/>
            <a:ea typeface="+mn-ea"/>
            <a:cs typeface="+mn-cs"/>
          </a:endParaRPr>
        </a:p>
      </dgm:t>
    </dgm:pt>
    <dgm:pt modelId="{11F49550-E80F-4048-B03D-B12D587EED56}" type="parTrans" cxnId="{9544BECF-304B-480B-9AD9-E7ED929ABC5F}">
      <dgm:prSet/>
      <dgm:spPr/>
      <dgm:t>
        <a:bodyPr/>
        <a:lstStyle/>
        <a:p>
          <a:endParaRPr lang="en-IN"/>
        </a:p>
      </dgm:t>
    </dgm:pt>
    <dgm:pt modelId="{B109CDE4-DF30-451C-BACC-B0CAE439F177}" type="sibTrans" cxnId="{9544BECF-304B-480B-9AD9-E7ED929ABC5F}">
      <dgm:prSet/>
      <dgm:spPr/>
      <dgm:t>
        <a:bodyPr/>
        <a:lstStyle/>
        <a:p>
          <a:endParaRPr lang="en-IN"/>
        </a:p>
      </dgm:t>
    </dgm:pt>
    <dgm:pt modelId="{805E24E9-2C48-418D-BC95-6EBC546C0C7A}">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 Leave</a:t>
          </a:r>
          <a:endParaRPr lang="en-IN" sz="1500" b="1" kern="1200" dirty="0">
            <a:latin typeface="Calibri" panose="020F0502020204030204"/>
            <a:ea typeface="+mn-ea"/>
            <a:cs typeface="+mn-cs"/>
          </a:endParaRPr>
        </a:p>
      </dgm:t>
    </dgm:pt>
    <dgm:pt modelId="{525E6487-79B0-432E-8AC4-BC3691E5304B}" type="parTrans" cxnId="{1CE578AD-EAA7-4CE1-9847-A9DB8BCE891D}">
      <dgm:prSet/>
      <dgm:spPr/>
      <dgm:t>
        <a:bodyPr/>
        <a:lstStyle/>
        <a:p>
          <a:endParaRPr lang="en-IN"/>
        </a:p>
      </dgm:t>
    </dgm:pt>
    <dgm:pt modelId="{094C02D4-8C00-4C95-8766-D780C3A77997}" type="sibTrans" cxnId="{1CE578AD-EAA7-4CE1-9847-A9DB8BCE891D}">
      <dgm:prSet/>
      <dgm:spPr/>
      <dgm:t>
        <a:bodyPr/>
        <a:lstStyle/>
        <a:p>
          <a:endParaRPr lang="en-IN"/>
        </a:p>
      </dgm:t>
    </dgm:pt>
    <dgm:pt modelId="{2A82EC04-AE2C-4F38-814C-9A9B1040D269}">
      <dgm:prSet phldrT="[Text]" custT="1"/>
      <dgm:spPr/>
      <dgm:t>
        <a:bodyPr/>
        <a:lstStyle/>
        <a:p>
          <a:r>
            <a:rPr lang="en-IN" sz="1800" b="1" kern="1200">
              <a:latin typeface="+mn-lt"/>
              <a:ea typeface="+mn-ea"/>
              <a:cs typeface="+mn-cs"/>
            </a:rPr>
            <a:t>Leave Details</a:t>
          </a:r>
          <a:endParaRPr lang="en-IN" sz="1800" b="1" kern="1200" dirty="0">
            <a:latin typeface="+mn-lt"/>
            <a:ea typeface="+mn-ea"/>
            <a:cs typeface="+mn-cs"/>
          </a:endParaRPr>
        </a:p>
      </dgm:t>
    </dgm:pt>
    <dgm:pt modelId="{46D52CF0-755B-43C5-BD40-6A5C7E600625}" type="parTrans" cxnId="{0891C3A8-E098-44C7-8E17-F6BB7ADE6E56}">
      <dgm:prSet/>
      <dgm:spPr/>
      <dgm:t>
        <a:bodyPr/>
        <a:lstStyle/>
        <a:p>
          <a:endParaRPr lang="en-IN"/>
        </a:p>
      </dgm:t>
    </dgm:pt>
    <dgm:pt modelId="{CC84B757-A4BD-4E05-8F63-AEBFDEB3254F}" type="sibTrans" cxnId="{0891C3A8-E098-44C7-8E17-F6BB7ADE6E56}">
      <dgm:prSet/>
      <dgm:spPr/>
      <dgm:t>
        <a:bodyPr/>
        <a:lstStyle/>
        <a:p>
          <a:endParaRPr lang="en-IN"/>
        </a:p>
      </dgm:t>
    </dgm:pt>
    <dgm:pt modelId="{36152CDC-3B04-420A-BD0C-75A37B6FF03E}">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Student’s Leave Details</a:t>
          </a:r>
          <a:endParaRPr lang="en-IN" sz="1500" b="1" kern="1200" dirty="0">
            <a:latin typeface="Calibri" panose="020F0502020204030204"/>
            <a:ea typeface="+mn-ea"/>
            <a:cs typeface="+mn-cs"/>
          </a:endParaRPr>
        </a:p>
      </dgm:t>
    </dgm:pt>
    <dgm:pt modelId="{4654097A-2262-46BF-B991-F3F1B877E1F3}" type="parTrans" cxnId="{430CC020-3754-4AF9-ACB7-4AD638279087}">
      <dgm:prSet/>
      <dgm:spPr/>
      <dgm:t>
        <a:bodyPr/>
        <a:lstStyle/>
        <a:p>
          <a:endParaRPr lang="en-IN"/>
        </a:p>
      </dgm:t>
    </dgm:pt>
    <dgm:pt modelId="{54E64BD9-23BC-467A-AC7B-3AAB39C6822F}" type="sibTrans" cxnId="{430CC020-3754-4AF9-ACB7-4AD638279087}">
      <dgm:prSet/>
      <dgm:spPr/>
      <dgm:t>
        <a:bodyPr/>
        <a:lstStyle/>
        <a:p>
          <a:endParaRPr lang="en-IN"/>
        </a:p>
      </dgm:t>
    </dgm:pt>
    <dgm:pt modelId="{69C5EB07-C38E-4927-A2CB-97E106A9A8D1}">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Teacher’s Leave Details</a:t>
          </a:r>
          <a:endParaRPr lang="en-IN" sz="1500" b="1" kern="1200" dirty="0">
            <a:latin typeface="Calibri" panose="020F0502020204030204"/>
            <a:ea typeface="+mn-ea"/>
            <a:cs typeface="+mn-cs"/>
          </a:endParaRPr>
        </a:p>
      </dgm:t>
    </dgm:pt>
    <dgm:pt modelId="{3EA23208-AD30-407A-9C7C-19E97CAEA105}" type="parTrans" cxnId="{1E22D506-5BF5-452A-99F8-8D65E10F55E5}">
      <dgm:prSet/>
      <dgm:spPr/>
      <dgm:t>
        <a:bodyPr/>
        <a:lstStyle/>
        <a:p>
          <a:endParaRPr lang="en-IN"/>
        </a:p>
      </dgm:t>
    </dgm:pt>
    <dgm:pt modelId="{57ECDEFE-439E-4429-B532-8F669D73A2C2}" type="sibTrans" cxnId="{1E22D506-5BF5-452A-99F8-8D65E10F55E5}">
      <dgm:prSet/>
      <dgm:spPr/>
      <dgm:t>
        <a:bodyPr/>
        <a:lstStyle/>
        <a:p>
          <a:endParaRPr lang="en-IN"/>
        </a:p>
      </dgm:t>
    </dgm:pt>
    <dgm:pt modelId="{D2E72A25-41DB-4B31-8B72-CCE39C985B9B}">
      <dgm:prSet phldrT="[Text]" custT="1"/>
      <dgm:spPr/>
      <dgm:t>
        <a:bodyPr/>
        <a:lstStyle/>
        <a:p>
          <a:r>
            <a:rPr lang="en-IN" sz="2000" b="1"/>
            <a:t>Exam</a:t>
          </a:r>
          <a:endParaRPr lang="en-IN" sz="2000" b="1" dirty="0"/>
        </a:p>
      </dgm:t>
    </dgm:pt>
    <dgm:pt modelId="{DEC7D102-93C7-4B0C-B4B2-254619EA07BE}" type="parTrans" cxnId="{6B95E0D0-EDF9-4CE3-BDC5-393056E32FF7}">
      <dgm:prSet/>
      <dgm:spPr/>
      <dgm:t>
        <a:bodyPr/>
        <a:lstStyle/>
        <a:p>
          <a:endParaRPr lang="en-IN"/>
        </a:p>
      </dgm:t>
    </dgm:pt>
    <dgm:pt modelId="{D48FEBBA-522F-420C-8449-B8EF01E21827}" type="sibTrans" cxnId="{6B95E0D0-EDF9-4CE3-BDC5-393056E32FF7}">
      <dgm:prSet/>
      <dgm:spPr/>
      <dgm:t>
        <a:bodyPr/>
        <a:lstStyle/>
        <a:p>
          <a:endParaRPr lang="en-IN"/>
        </a:p>
      </dgm:t>
    </dgm:pt>
    <dgm:pt modelId="{068521D4-DAE2-4A65-B494-F9B045DAEA49}">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Enter Marks</a:t>
          </a:r>
          <a:endParaRPr lang="en-IN" sz="1500" b="1" kern="1200" dirty="0">
            <a:latin typeface="Calibri" panose="020F0502020204030204"/>
            <a:ea typeface="+mn-ea"/>
            <a:cs typeface="+mn-cs"/>
          </a:endParaRPr>
        </a:p>
      </dgm:t>
    </dgm:pt>
    <dgm:pt modelId="{BA39B98A-66F2-4750-84BE-2488C9523C7E}" type="parTrans" cxnId="{C57FCCDC-B0B7-42D3-8186-54551C009B83}">
      <dgm:prSet/>
      <dgm:spPr/>
      <dgm:t>
        <a:bodyPr/>
        <a:lstStyle/>
        <a:p>
          <a:endParaRPr lang="en-IN"/>
        </a:p>
      </dgm:t>
    </dgm:pt>
    <dgm:pt modelId="{16038CAD-3721-4338-B536-804396EA42A9}" type="sibTrans" cxnId="{C57FCCDC-B0B7-42D3-8186-54551C009B83}">
      <dgm:prSet/>
      <dgm:spPr/>
      <dgm:t>
        <a:bodyPr/>
        <a:lstStyle/>
        <a:p>
          <a:endParaRPr lang="en-IN"/>
        </a:p>
      </dgm:t>
    </dgm:pt>
    <dgm:pt modelId="{F864769A-69F9-46EC-9DFD-D19E9DD59E7F}">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Exam Result</a:t>
          </a:r>
          <a:endParaRPr lang="en-IN" sz="1500" b="1" kern="1200" dirty="0">
            <a:latin typeface="Calibri" panose="020F0502020204030204"/>
            <a:ea typeface="+mn-ea"/>
            <a:cs typeface="+mn-cs"/>
          </a:endParaRPr>
        </a:p>
      </dgm:t>
    </dgm:pt>
    <dgm:pt modelId="{F38DBD80-0113-42AC-8376-361A007762EA}" type="parTrans" cxnId="{45F4222B-9910-4EDD-A2F7-BEEBB4A079A4}">
      <dgm:prSet/>
      <dgm:spPr/>
      <dgm:t>
        <a:bodyPr/>
        <a:lstStyle/>
        <a:p>
          <a:endParaRPr lang="en-IN"/>
        </a:p>
      </dgm:t>
    </dgm:pt>
    <dgm:pt modelId="{E348D05D-5FE1-4267-A417-23B00C293AA7}" type="sibTrans" cxnId="{45F4222B-9910-4EDD-A2F7-BEEBB4A079A4}">
      <dgm:prSet/>
      <dgm:spPr/>
      <dgm:t>
        <a:bodyPr/>
        <a:lstStyle/>
        <a:p>
          <a:endParaRPr lang="en-IN"/>
        </a:p>
      </dgm:t>
    </dgm:pt>
    <dgm:pt modelId="{94BF1B0C-2728-4BFD-BEAF-60175982224A}">
      <dgm:prSet phldrT="[Text]" custT="1"/>
      <dgm:spPr/>
      <dgm:t>
        <a:bodyPr/>
        <a:lstStyle/>
        <a:p>
          <a:r>
            <a:rPr lang="en-IN" sz="1800" b="1"/>
            <a:t>Update Details</a:t>
          </a:r>
          <a:endParaRPr lang="en-IN" sz="1800" b="1" dirty="0"/>
        </a:p>
      </dgm:t>
    </dgm:pt>
    <dgm:pt modelId="{ACCEE6F4-9669-4ACD-A21E-DACE27448C0E}" type="parTrans" cxnId="{0A947CD7-132B-4C7E-8A68-95280287DD38}">
      <dgm:prSet/>
      <dgm:spPr/>
      <dgm:t>
        <a:bodyPr/>
        <a:lstStyle/>
        <a:p>
          <a:endParaRPr lang="en-IN"/>
        </a:p>
      </dgm:t>
    </dgm:pt>
    <dgm:pt modelId="{2572B11C-9FCF-43D5-A365-0A80095BE1C3}" type="sibTrans" cxnId="{0A947CD7-132B-4C7E-8A68-95280287DD38}">
      <dgm:prSet/>
      <dgm:spPr/>
      <dgm:t>
        <a:bodyPr/>
        <a:lstStyle/>
        <a:p>
          <a:endParaRPr lang="en-IN"/>
        </a:p>
      </dgm:t>
    </dgm:pt>
    <dgm:pt modelId="{27938E63-B904-4BDE-8292-DFAE356F7E2C}">
      <dgm:prSet phldrT="[Text]" custT="1"/>
      <dgm:spPr/>
      <dgm: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Faculty</a:t>
          </a:r>
          <a:endParaRPr lang="en-IN" sz="1500" b="1" kern="1200" dirty="0">
            <a:latin typeface="Calibri" panose="020F0502020204030204"/>
            <a:ea typeface="+mn-ea"/>
            <a:cs typeface="+mn-cs"/>
          </a:endParaRPr>
        </a:p>
      </dgm:t>
    </dgm:pt>
    <dgm:pt modelId="{E584275E-86E5-4595-A9AF-A9399729ED4F}" type="parTrans" cxnId="{B94470C2-6EC0-49E8-A221-3DEAF662D101}">
      <dgm:prSet/>
      <dgm:spPr/>
      <dgm:t>
        <a:bodyPr/>
        <a:lstStyle/>
        <a:p>
          <a:endParaRPr lang="en-IN"/>
        </a:p>
      </dgm:t>
    </dgm:pt>
    <dgm:pt modelId="{73FC10EC-7188-45AA-82BF-825ED49BC57B}" type="sibTrans" cxnId="{B94470C2-6EC0-49E8-A221-3DEAF662D101}">
      <dgm:prSet/>
      <dgm:spPr/>
      <dgm:t>
        <a:bodyPr/>
        <a:lstStyle/>
        <a:p>
          <a:endParaRPr lang="en-IN"/>
        </a:p>
      </dgm:t>
    </dgm:pt>
    <dgm:pt modelId="{0FC921E6-2070-48D2-AFBF-80B805BACF80}">
      <dgm:prSet phldrT="[Text]" custT="1"/>
      <dgm:spPr/>
      <dgm:t>
        <a:bodyPr/>
        <a:lstStyle/>
        <a:p>
          <a:r>
            <a:rPr lang="en-IN" sz="1500" b="1" kern="1200">
              <a:latin typeface="Calibri" panose="020F0502020204030204"/>
              <a:ea typeface="+mn-ea"/>
              <a:cs typeface="+mn-cs"/>
            </a:rPr>
            <a:t>Student</a:t>
          </a:r>
          <a:endParaRPr lang="en-IN" sz="1500" b="1" kern="1200" dirty="0">
            <a:latin typeface="Calibri" panose="020F0502020204030204"/>
            <a:ea typeface="+mn-ea"/>
            <a:cs typeface="+mn-cs"/>
          </a:endParaRPr>
        </a:p>
      </dgm:t>
    </dgm:pt>
    <dgm:pt modelId="{A79FED3F-7CFA-4C0F-A067-D52A6DD7C69D}" type="parTrans" cxnId="{259F7404-1C9F-4A1F-9149-4302CEB4DDC2}">
      <dgm:prSet/>
      <dgm:spPr/>
      <dgm:t>
        <a:bodyPr/>
        <a:lstStyle/>
        <a:p>
          <a:endParaRPr lang="en-IN"/>
        </a:p>
      </dgm:t>
    </dgm:pt>
    <dgm:pt modelId="{D1BFE878-1941-4483-8DD1-DE3B1D420D81}" type="sibTrans" cxnId="{259F7404-1C9F-4A1F-9149-4302CEB4DDC2}">
      <dgm:prSet/>
      <dgm:spPr/>
      <dgm:t>
        <a:bodyPr/>
        <a:lstStyle/>
        <a:p>
          <a:endParaRPr lang="en-IN"/>
        </a:p>
      </dgm:t>
    </dgm:pt>
    <dgm:pt modelId="{CD03C72D-633A-488D-8BB6-5B8BFEB34369}">
      <dgm:prSet phldrT="[Text]" custT="1"/>
      <dgm:spPr/>
      <dgm:t>
        <a:bodyPr/>
        <a:lstStyle/>
        <a:p>
          <a:r>
            <a:rPr lang="en-IN" sz="1800" b="1"/>
            <a:t>Fee Details</a:t>
          </a:r>
          <a:endParaRPr lang="en-IN" sz="1800" b="1" dirty="0"/>
        </a:p>
      </dgm:t>
    </dgm:pt>
    <dgm:pt modelId="{1CC751EE-88A3-4C80-ABA7-6161F38DB44E}" type="parTrans" cxnId="{F0037713-345B-4F81-B4F0-ECA8CCA5DFC6}">
      <dgm:prSet/>
      <dgm:spPr/>
      <dgm:t>
        <a:bodyPr/>
        <a:lstStyle/>
        <a:p>
          <a:endParaRPr lang="en-IN"/>
        </a:p>
      </dgm:t>
    </dgm:pt>
    <dgm:pt modelId="{8C961EB4-BC86-488D-835D-E4B831907BA5}" type="sibTrans" cxnId="{F0037713-345B-4F81-B4F0-ECA8CCA5DFC6}">
      <dgm:prSet/>
      <dgm:spPr/>
      <dgm:t>
        <a:bodyPr/>
        <a:lstStyle/>
        <a:p>
          <a:endParaRPr lang="en-IN"/>
        </a:p>
      </dgm:t>
    </dgm:pt>
    <dgm:pt modelId="{07D32340-D596-440A-9F9F-37DC500F3650}">
      <dgm:prSet phldrT="[Text]"/>
      <dgm:spPr/>
      <dgm:t>
        <a:bodyPr/>
        <a:lstStyle/>
        <a:p>
          <a:r>
            <a:rPr lang="en-IN" b="1" dirty="0"/>
            <a:t>Fee Structure</a:t>
          </a:r>
        </a:p>
      </dgm:t>
    </dgm:pt>
    <dgm:pt modelId="{291CBCAE-8307-4865-AFBE-2CAB5CE0B201}" type="parTrans" cxnId="{5C1E0836-3B84-4188-B649-12A4A1398FFB}">
      <dgm:prSet/>
      <dgm:spPr/>
      <dgm:t>
        <a:bodyPr/>
        <a:lstStyle/>
        <a:p>
          <a:endParaRPr lang="en-IN"/>
        </a:p>
      </dgm:t>
    </dgm:pt>
    <dgm:pt modelId="{8E75775C-AC05-4528-909D-59468A5E25FA}" type="sibTrans" cxnId="{5C1E0836-3B84-4188-B649-12A4A1398FFB}">
      <dgm:prSet/>
      <dgm:spPr/>
      <dgm:t>
        <a:bodyPr/>
        <a:lstStyle/>
        <a:p>
          <a:endParaRPr lang="en-IN"/>
        </a:p>
      </dgm:t>
    </dgm:pt>
    <dgm:pt modelId="{A2127E03-FC61-4FF0-AC03-258FEDF3E386}">
      <dgm:prSet phldrT="[Text]" custT="1"/>
      <dgm:spPr/>
      <dgm:t>
        <a:bodyPr/>
        <a:lstStyle/>
        <a:p>
          <a:r>
            <a:rPr lang="en-IN" sz="1800" b="1"/>
            <a:t>Utility</a:t>
          </a:r>
          <a:endParaRPr lang="en-IN" sz="3000" b="1" dirty="0"/>
        </a:p>
      </dgm:t>
    </dgm:pt>
    <dgm:pt modelId="{26F4C47F-D187-4C94-BF77-399A1A23B31C}" type="parTrans" cxnId="{F5A12897-38B4-4F5F-ACCF-78347314C8B3}">
      <dgm:prSet/>
      <dgm:spPr/>
      <dgm:t>
        <a:bodyPr/>
        <a:lstStyle/>
        <a:p>
          <a:endParaRPr lang="en-IN"/>
        </a:p>
      </dgm:t>
    </dgm:pt>
    <dgm:pt modelId="{45E50F47-C8A3-482F-B4BC-D891BB2E3130}" type="sibTrans" cxnId="{F5A12897-38B4-4F5F-ACCF-78347314C8B3}">
      <dgm:prSet/>
      <dgm:spPr/>
      <dgm:t>
        <a:bodyPr/>
        <a:lstStyle/>
        <a:p>
          <a:endParaRPr lang="en-IN"/>
        </a:p>
      </dgm:t>
    </dgm:pt>
    <dgm:pt modelId="{CC064A31-51F3-48EA-BB7B-05AB464EB1D4}">
      <dgm:prSet phldrT="[Text]"/>
      <dgm:spPr/>
      <dgm:t>
        <a:bodyPr/>
        <a:lstStyle/>
        <a:p>
          <a:r>
            <a:rPr lang="en-IN" b="1" dirty="0"/>
            <a:t>Notepad</a:t>
          </a:r>
        </a:p>
      </dgm:t>
    </dgm:pt>
    <dgm:pt modelId="{59C037B4-3BC6-4A40-BED4-622419F9620C}" type="parTrans" cxnId="{EB6EE582-5967-4E72-93D7-9FA483F16668}">
      <dgm:prSet/>
      <dgm:spPr/>
      <dgm:t>
        <a:bodyPr/>
        <a:lstStyle/>
        <a:p>
          <a:endParaRPr lang="en-IN"/>
        </a:p>
      </dgm:t>
    </dgm:pt>
    <dgm:pt modelId="{8882F4AE-6EE5-4E6B-ACCC-E5495F43A531}" type="sibTrans" cxnId="{EB6EE582-5967-4E72-93D7-9FA483F16668}">
      <dgm:prSet/>
      <dgm:spPr/>
      <dgm:t>
        <a:bodyPr/>
        <a:lstStyle/>
        <a:p>
          <a:endParaRPr lang="en-IN"/>
        </a:p>
      </dgm:t>
    </dgm:pt>
    <dgm:pt modelId="{0F416307-C6D2-456F-AD16-4E17667598A7}">
      <dgm:prSet phldrT="[Text]"/>
      <dgm:spPr/>
      <dgm:t>
        <a:bodyPr/>
        <a:lstStyle/>
        <a:p>
          <a:r>
            <a:rPr lang="en-IN" b="1" dirty="0"/>
            <a:t>Calculator</a:t>
          </a:r>
        </a:p>
      </dgm:t>
    </dgm:pt>
    <dgm:pt modelId="{B520AB56-ADD3-489F-AB03-D3CFFA6B1DCF}" type="parTrans" cxnId="{4ED3FC07-BD8B-4FC8-A9F2-75C9403FA4E6}">
      <dgm:prSet/>
      <dgm:spPr/>
      <dgm:t>
        <a:bodyPr/>
        <a:lstStyle/>
        <a:p>
          <a:endParaRPr lang="en-IN"/>
        </a:p>
      </dgm:t>
    </dgm:pt>
    <dgm:pt modelId="{D7900E3F-B255-40B1-8FF6-34E87B640EA9}" type="sibTrans" cxnId="{4ED3FC07-BD8B-4FC8-A9F2-75C9403FA4E6}">
      <dgm:prSet/>
      <dgm:spPr/>
      <dgm:t>
        <a:bodyPr/>
        <a:lstStyle/>
        <a:p>
          <a:endParaRPr lang="en-IN"/>
        </a:p>
      </dgm:t>
    </dgm:pt>
    <dgm:pt modelId="{4CFAC167-5B6B-40B2-98D4-9A51C6E651C3}">
      <dgm:prSet phldrT="[Text]"/>
      <dgm:spPr/>
      <dgm:t>
        <a:bodyPr/>
        <a:lstStyle/>
        <a:p>
          <a:r>
            <a:rPr lang="en-IN" b="1" dirty="0"/>
            <a:t>Web Browser</a:t>
          </a:r>
        </a:p>
      </dgm:t>
    </dgm:pt>
    <dgm:pt modelId="{B5FCBE22-F5A7-46F0-B874-D4AAF56A927B}" type="parTrans" cxnId="{DF9D1C6B-C77C-408A-AE95-869A665D6971}">
      <dgm:prSet/>
      <dgm:spPr/>
      <dgm:t>
        <a:bodyPr/>
        <a:lstStyle/>
        <a:p>
          <a:endParaRPr lang="en-IN"/>
        </a:p>
      </dgm:t>
    </dgm:pt>
    <dgm:pt modelId="{D60101CD-DD50-4AD0-9528-331E550890F4}" type="sibTrans" cxnId="{DF9D1C6B-C77C-408A-AE95-869A665D6971}">
      <dgm:prSet/>
      <dgm:spPr/>
      <dgm:t>
        <a:bodyPr/>
        <a:lstStyle/>
        <a:p>
          <a:endParaRPr lang="en-IN"/>
        </a:p>
      </dgm:t>
    </dgm:pt>
    <dgm:pt modelId="{3CE0ABF5-0679-4DDC-B779-69F79EBEEE72}">
      <dgm:prSet phldrT="[Text]" custT="1"/>
      <dgm:spPr/>
      <dgm:t>
        <a:bodyPr/>
        <a:lstStyle/>
        <a:p>
          <a:r>
            <a:rPr lang="en-IN" sz="1800" b="1"/>
            <a:t>Exit</a:t>
          </a:r>
          <a:endParaRPr lang="en-IN" sz="4500" b="1" dirty="0"/>
        </a:p>
      </dgm:t>
    </dgm:pt>
    <dgm:pt modelId="{C9C7A3BF-6E49-48DE-A762-454826A2A3C3}" type="parTrans" cxnId="{7FB603D1-8CFF-434A-8234-2D128DF656A4}">
      <dgm:prSet/>
      <dgm:spPr/>
      <dgm:t>
        <a:bodyPr/>
        <a:lstStyle/>
        <a:p>
          <a:endParaRPr lang="en-IN"/>
        </a:p>
      </dgm:t>
    </dgm:pt>
    <dgm:pt modelId="{9173D6EE-8338-4102-8F47-2FC9E635436F}" type="sibTrans" cxnId="{7FB603D1-8CFF-434A-8234-2D128DF656A4}">
      <dgm:prSet/>
      <dgm:spPr/>
      <dgm:t>
        <a:bodyPr/>
        <a:lstStyle/>
        <a:p>
          <a:endParaRPr lang="en-IN"/>
        </a:p>
      </dgm:t>
    </dgm:pt>
    <dgm:pt modelId="{1B8107A4-84FE-45FB-9575-34237D1EBD31}" type="pres">
      <dgm:prSet presAssocID="{A1767BDA-EF74-4F07-B679-C83A291CCF73}" presName="theList" presStyleCnt="0">
        <dgm:presLayoutVars>
          <dgm:dir/>
          <dgm:animLvl val="lvl"/>
          <dgm:resizeHandles val="exact"/>
        </dgm:presLayoutVars>
      </dgm:prSet>
      <dgm:spPr/>
    </dgm:pt>
    <dgm:pt modelId="{D6922AAB-D4AE-49C3-9D99-7DAB6B26F594}" type="pres">
      <dgm:prSet presAssocID="{5749C95B-1CC0-42EF-803E-07B25E0627E9}" presName="compNode" presStyleCnt="0"/>
      <dgm:spPr/>
    </dgm:pt>
    <dgm:pt modelId="{140DD424-7511-4BC2-AB62-392EE3014B39}" type="pres">
      <dgm:prSet presAssocID="{5749C95B-1CC0-42EF-803E-07B25E0627E9}" presName="aNode" presStyleLbl="bgShp" presStyleIdx="0" presStyleCnt="9" custScaleX="112023"/>
      <dgm:spPr/>
    </dgm:pt>
    <dgm:pt modelId="{66D6E280-FBC8-459E-8EBF-D144D2F74677}" type="pres">
      <dgm:prSet presAssocID="{5749C95B-1CC0-42EF-803E-07B25E0627E9}" presName="textNode" presStyleLbl="bgShp" presStyleIdx="0" presStyleCnt="9"/>
      <dgm:spPr/>
    </dgm:pt>
    <dgm:pt modelId="{F31A182E-59E9-4EE4-AAC2-3FCDBB42099B}" type="pres">
      <dgm:prSet presAssocID="{5749C95B-1CC0-42EF-803E-07B25E0627E9}" presName="compChildNode" presStyleCnt="0"/>
      <dgm:spPr/>
    </dgm:pt>
    <dgm:pt modelId="{2734F2E4-BA8C-4782-942F-FB5F13CD3A9F}" type="pres">
      <dgm:prSet presAssocID="{5749C95B-1CC0-42EF-803E-07B25E0627E9}" presName="theInnerList" presStyleCnt="0"/>
      <dgm:spPr/>
    </dgm:pt>
    <dgm:pt modelId="{DE8A00C1-8C72-4D03-BAEE-184A9D269DC9}" type="pres">
      <dgm:prSet presAssocID="{58408245-0891-4F62-813E-D5F1DE841C41}" presName="childNode" presStyleLbl="node1" presStyleIdx="0" presStyleCnt="16">
        <dgm:presLayoutVars>
          <dgm:bulletEnabled val="1"/>
        </dgm:presLayoutVars>
      </dgm:prSet>
      <dgm:spPr/>
    </dgm:pt>
    <dgm:pt modelId="{ED857BA0-E72C-48E0-92E8-3D2E1E433D74}" type="pres">
      <dgm:prSet presAssocID="{58408245-0891-4F62-813E-D5F1DE841C41}" presName="aSpace2" presStyleCnt="0"/>
      <dgm:spPr/>
    </dgm:pt>
    <dgm:pt modelId="{933E56DB-0889-4628-A22D-B47DA0A897A9}" type="pres">
      <dgm:prSet presAssocID="{5E1CD494-92D3-42AA-BEDE-B3F0D4F2C9F1}" presName="childNode" presStyleLbl="node1" presStyleIdx="1" presStyleCnt="16">
        <dgm:presLayoutVars>
          <dgm:bulletEnabled val="1"/>
        </dgm:presLayoutVars>
      </dgm:prSet>
      <dgm:spPr/>
    </dgm:pt>
    <dgm:pt modelId="{32960FFE-1C70-4A0F-8EB4-1B1452D07B3F}" type="pres">
      <dgm:prSet presAssocID="{5749C95B-1CC0-42EF-803E-07B25E0627E9}" presName="aSpace" presStyleCnt="0"/>
      <dgm:spPr/>
    </dgm:pt>
    <dgm:pt modelId="{E00D80A0-24A3-443F-8B9F-B7FF55413B2E}" type="pres">
      <dgm:prSet presAssocID="{D880EAF7-66EF-433F-AE98-C0012D0D9C0D}" presName="compNode" presStyleCnt="0"/>
      <dgm:spPr/>
    </dgm:pt>
    <dgm:pt modelId="{784FBD34-6C7B-4DF3-806A-44C2A7DB9531}" type="pres">
      <dgm:prSet presAssocID="{D880EAF7-66EF-433F-AE98-C0012D0D9C0D}" presName="aNode" presStyleLbl="bgShp" presStyleIdx="1" presStyleCnt="9" custScaleX="112914" custScaleY="95497"/>
      <dgm:spPr/>
    </dgm:pt>
    <dgm:pt modelId="{A9AF2548-9019-4D5A-8184-A93BF33B04D5}" type="pres">
      <dgm:prSet presAssocID="{D880EAF7-66EF-433F-AE98-C0012D0D9C0D}" presName="textNode" presStyleLbl="bgShp" presStyleIdx="1" presStyleCnt="9"/>
      <dgm:spPr/>
    </dgm:pt>
    <dgm:pt modelId="{81FA17D6-4679-4778-9477-DEA147DFE86A}" type="pres">
      <dgm:prSet presAssocID="{D880EAF7-66EF-433F-AE98-C0012D0D9C0D}" presName="compChildNode" presStyleCnt="0"/>
      <dgm:spPr/>
    </dgm:pt>
    <dgm:pt modelId="{65921613-3148-49B3-B753-3E747E4E49EA}" type="pres">
      <dgm:prSet presAssocID="{D880EAF7-66EF-433F-AE98-C0012D0D9C0D}" presName="theInnerList" presStyleCnt="0"/>
      <dgm:spPr/>
    </dgm:pt>
    <dgm:pt modelId="{60F49F1C-B333-43FA-88B3-EB8E5F326EC4}" type="pres">
      <dgm:prSet presAssocID="{F09FA60C-F2C5-4940-959B-5AF5BBBE0EAB}" presName="childNode" presStyleLbl="node1" presStyleIdx="2" presStyleCnt="16">
        <dgm:presLayoutVars>
          <dgm:bulletEnabled val="1"/>
        </dgm:presLayoutVars>
      </dgm:prSet>
      <dgm:spPr/>
    </dgm:pt>
    <dgm:pt modelId="{1981CE0E-118F-472C-AD2B-4B61E680FFDC}" type="pres">
      <dgm:prSet presAssocID="{F09FA60C-F2C5-4940-959B-5AF5BBBE0EAB}" presName="aSpace2" presStyleCnt="0"/>
      <dgm:spPr/>
    </dgm:pt>
    <dgm:pt modelId="{AFE1B9C6-A1EA-4B0B-AF2B-B131475368BF}" type="pres">
      <dgm:prSet presAssocID="{7A87AA58-7BE6-445D-BB61-5DF1551CB20D}" presName="childNode" presStyleLbl="node1" presStyleIdx="3" presStyleCnt="16">
        <dgm:presLayoutVars>
          <dgm:bulletEnabled val="1"/>
        </dgm:presLayoutVars>
      </dgm:prSet>
      <dgm:spPr/>
    </dgm:pt>
    <dgm:pt modelId="{FC94DCC3-A07A-4DC1-BD8B-FF6B51A34D16}" type="pres">
      <dgm:prSet presAssocID="{D880EAF7-66EF-433F-AE98-C0012D0D9C0D}" presName="aSpace" presStyleCnt="0"/>
      <dgm:spPr/>
    </dgm:pt>
    <dgm:pt modelId="{3FC94819-9288-4035-88DA-429AA45C8B8C}" type="pres">
      <dgm:prSet presAssocID="{6C3BEC78-9619-45EE-AC44-8F91554BE5AF}" presName="compNode" presStyleCnt="0"/>
      <dgm:spPr/>
    </dgm:pt>
    <dgm:pt modelId="{31577E7D-12C2-46BB-A8C3-8AC7D4995C99}" type="pres">
      <dgm:prSet presAssocID="{6C3BEC78-9619-45EE-AC44-8F91554BE5AF}" presName="aNode" presStyleLbl="bgShp" presStyleIdx="2" presStyleCnt="9" custScaleX="110856" custScaleY="94655"/>
      <dgm:spPr/>
    </dgm:pt>
    <dgm:pt modelId="{72A40E17-2071-433C-9711-931BBD46055F}" type="pres">
      <dgm:prSet presAssocID="{6C3BEC78-9619-45EE-AC44-8F91554BE5AF}" presName="textNode" presStyleLbl="bgShp" presStyleIdx="2" presStyleCnt="9"/>
      <dgm:spPr/>
    </dgm:pt>
    <dgm:pt modelId="{A5B3B284-A822-4284-A58C-2879D0FEB6B0}" type="pres">
      <dgm:prSet presAssocID="{6C3BEC78-9619-45EE-AC44-8F91554BE5AF}" presName="compChildNode" presStyleCnt="0"/>
      <dgm:spPr/>
    </dgm:pt>
    <dgm:pt modelId="{BF7DB639-0D56-4921-9A63-3D3A1428B6C5}" type="pres">
      <dgm:prSet presAssocID="{6C3BEC78-9619-45EE-AC44-8F91554BE5AF}" presName="theInnerList" presStyleCnt="0"/>
      <dgm:spPr/>
    </dgm:pt>
    <dgm:pt modelId="{8229E284-6EC0-4C7A-9CCC-96FCDAFCB91F}" type="pres">
      <dgm:prSet presAssocID="{CA0AA51D-9F85-4BBF-86DF-3DE3BBA4CA12}" presName="childNode" presStyleLbl="node1" presStyleIdx="4" presStyleCnt="16">
        <dgm:presLayoutVars>
          <dgm:bulletEnabled val="1"/>
        </dgm:presLayoutVars>
      </dgm:prSet>
      <dgm:spPr/>
    </dgm:pt>
    <dgm:pt modelId="{8E1E80E7-36D7-4429-81F7-613EF32481B3}" type="pres">
      <dgm:prSet presAssocID="{CA0AA51D-9F85-4BBF-86DF-3DE3BBA4CA12}" presName="aSpace2" presStyleCnt="0"/>
      <dgm:spPr/>
    </dgm:pt>
    <dgm:pt modelId="{E8EABEC1-066B-4E84-A122-CBD3ADA81993}" type="pres">
      <dgm:prSet presAssocID="{805E24E9-2C48-418D-BC95-6EBC546C0C7A}" presName="childNode" presStyleLbl="node1" presStyleIdx="5" presStyleCnt="16">
        <dgm:presLayoutVars>
          <dgm:bulletEnabled val="1"/>
        </dgm:presLayoutVars>
      </dgm:prSet>
      <dgm:spPr/>
    </dgm:pt>
    <dgm:pt modelId="{EEA45E36-4A84-44FA-B94B-AD72D897B59F}" type="pres">
      <dgm:prSet presAssocID="{6C3BEC78-9619-45EE-AC44-8F91554BE5AF}" presName="aSpace" presStyleCnt="0"/>
      <dgm:spPr/>
    </dgm:pt>
    <dgm:pt modelId="{521881D7-D966-444E-AFAF-FA3869BB75F3}" type="pres">
      <dgm:prSet presAssocID="{2A82EC04-AE2C-4F38-814C-9A9B1040D269}" presName="compNode" presStyleCnt="0"/>
      <dgm:spPr/>
    </dgm:pt>
    <dgm:pt modelId="{757169A9-C9D8-4ACF-9E99-45B9894959BA}" type="pres">
      <dgm:prSet presAssocID="{2A82EC04-AE2C-4F38-814C-9A9B1040D269}" presName="aNode" presStyleLbl="bgShp" presStyleIdx="3" presStyleCnt="9" custScaleY="95602"/>
      <dgm:spPr/>
    </dgm:pt>
    <dgm:pt modelId="{36B5C4F1-E352-4129-B6F3-78308AA5167A}" type="pres">
      <dgm:prSet presAssocID="{2A82EC04-AE2C-4F38-814C-9A9B1040D269}" presName="textNode" presStyleLbl="bgShp" presStyleIdx="3" presStyleCnt="9"/>
      <dgm:spPr/>
    </dgm:pt>
    <dgm:pt modelId="{3201FFF4-8359-4A33-8D32-A2CE49CD126E}" type="pres">
      <dgm:prSet presAssocID="{2A82EC04-AE2C-4F38-814C-9A9B1040D269}" presName="compChildNode" presStyleCnt="0"/>
      <dgm:spPr/>
    </dgm:pt>
    <dgm:pt modelId="{966D3DCC-4F80-483F-AACA-7032C6881F71}" type="pres">
      <dgm:prSet presAssocID="{2A82EC04-AE2C-4F38-814C-9A9B1040D269}" presName="theInnerList" presStyleCnt="0"/>
      <dgm:spPr/>
    </dgm:pt>
    <dgm:pt modelId="{EA5EE818-A7D9-4555-A4C0-8F7BE30082D2}" type="pres">
      <dgm:prSet presAssocID="{36152CDC-3B04-420A-BD0C-75A37B6FF03E}" presName="childNode" presStyleLbl="node1" presStyleIdx="6" presStyleCnt="16">
        <dgm:presLayoutVars>
          <dgm:bulletEnabled val="1"/>
        </dgm:presLayoutVars>
      </dgm:prSet>
      <dgm:spPr/>
    </dgm:pt>
    <dgm:pt modelId="{F8EAD16C-24DC-4F42-BC01-1F03D24EE411}" type="pres">
      <dgm:prSet presAssocID="{36152CDC-3B04-420A-BD0C-75A37B6FF03E}" presName="aSpace2" presStyleCnt="0"/>
      <dgm:spPr/>
    </dgm:pt>
    <dgm:pt modelId="{C78178EE-81B9-451D-8F18-0437ED118CAC}" type="pres">
      <dgm:prSet presAssocID="{69C5EB07-C38E-4927-A2CB-97E106A9A8D1}" presName="childNode" presStyleLbl="node1" presStyleIdx="7" presStyleCnt="16">
        <dgm:presLayoutVars>
          <dgm:bulletEnabled val="1"/>
        </dgm:presLayoutVars>
      </dgm:prSet>
      <dgm:spPr/>
    </dgm:pt>
    <dgm:pt modelId="{E7EC3EFA-379B-4B86-8505-B8A133D38FF2}" type="pres">
      <dgm:prSet presAssocID="{2A82EC04-AE2C-4F38-814C-9A9B1040D269}" presName="aSpace" presStyleCnt="0"/>
      <dgm:spPr/>
    </dgm:pt>
    <dgm:pt modelId="{6AE495EC-A3B1-43BA-989D-8407930F744F}" type="pres">
      <dgm:prSet presAssocID="{D2E72A25-41DB-4B31-8B72-CCE39C985B9B}" presName="compNode" presStyleCnt="0"/>
      <dgm:spPr/>
    </dgm:pt>
    <dgm:pt modelId="{B7ECC6B1-955E-45A0-A683-5764B20AEB60}" type="pres">
      <dgm:prSet presAssocID="{D2E72A25-41DB-4B31-8B72-CCE39C985B9B}" presName="aNode" presStyleLbl="bgShp" presStyleIdx="4" presStyleCnt="9"/>
      <dgm:spPr/>
    </dgm:pt>
    <dgm:pt modelId="{39CE8846-E8D4-4DCC-A428-A88B282EB02D}" type="pres">
      <dgm:prSet presAssocID="{D2E72A25-41DB-4B31-8B72-CCE39C985B9B}" presName="textNode" presStyleLbl="bgShp" presStyleIdx="4" presStyleCnt="9"/>
      <dgm:spPr/>
    </dgm:pt>
    <dgm:pt modelId="{E7C0B5B7-7C6D-45E4-9C17-A07C597C970F}" type="pres">
      <dgm:prSet presAssocID="{D2E72A25-41DB-4B31-8B72-CCE39C985B9B}" presName="compChildNode" presStyleCnt="0"/>
      <dgm:spPr/>
    </dgm:pt>
    <dgm:pt modelId="{93586BF0-8A85-49FA-8FFC-117DE493ED77}" type="pres">
      <dgm:prSet presAssocID="{D2E72A25-41DB-4B31-8B72-CCE39C985B9B}" presName="theInnerList" presStyleCnt="0"/>
      <dgm:spPr/>
    </dgm:pt>
    <dgm:pt modelId="{77EA9166-A432-4723-B674-E438284A7A27}" type="pres">
      <dgm:prSet presAssocID="{068521D4-DAE2-4A65-B494-F9B045DAEA49}" presName="childNode" presStyleLbl="node1" presStyleIdx="8" presStyleCnt="16">
        <dgm:presLayoutVars>
          <dgm:bulletEnabled val="1"/>
        </dgm:presLayoutVars>
      </dgm:prSet>
      <dgm:spPr/>
    </dgm:pt>
    <dgm:pt modelId="{CA68C477-9106-47C1-83D7-7EEFC1E661B8}" type="pres">
      <dgm:prSet presAssocID="{068521D4-DAE2-4A65-B494-F9B045DAEA49}" presName="aSpace2" presStyleCnt="0"/>
      <dgm:spPr/>
    </dgm:pt>
    <dgm:pt modelId="{BACEB660-5718-4E72-90A2-F4039E5CC27F}" type="pres">
      <dgm:prSet presAssocID="{F864769A-69F9-46EC-9DFD-D19E9DD59E7F}" presName="childNode" presStyleLbl="node1" presStyleIdx="9" presStyleCnt="16">
        <dgm:presLayoutVars>
          <dgm:bulletEnabled val="1"/>
        </dgm:presLayoutVars>
      </dgm:prSet>
      <dgm:spPr/>
    </dgm:pt>
    <dgm:pt modelId="{B4A9D403-81F2-46CB-AC22-6C2192BFBB22}" type="pres">
      <dgm:prSet presAssocID="{D2E72A25-41DB-4B31-8B72-CCE39C985B9B}" presName="aSpace" presStyleCnt="0"/>
      <dgm:spPr/>
    </dgm:pt>
    <dgm:pt modelId="{CE4177AF-39D6-4820-A9BB-1F0B66A9A8F0}" type="pres">
      <dgm:prSet presAssocID="{94BF1B0C-2728-4BFD-BEAF-60175982224A}" presName="compNode" presStyleCnt="0"/>
      <dgm:spPr/>
    </dgm:pt>
    <dgm:pt modelId="{33C97605-FE4C-46EF-80CD-1787ECB84E2E}" type="pres">
      <dgm:prSet presAssocID="{94BF1B0C-2728-4BFD-BEAF-60175982224A}" presName="aNode" presStyleLbl="bgShp" presStyleIdx="5" presStyleCnt="9" custScaleX="118714" custScaleY="94024"/>
      <dgm:spPr/>
    </dgm:pt>
    <dgm:pt modelId="{A4C16404-76E7-41D5-8C66-81F90529E45F}" type="pres">
      <dgm:prSet presAssocID="{94BF1B0C-2728-4BFD-BEAF-60175982224A}" presName="textNode" presStyleLbl="bgShp" presStyleIdx="5" presStyleCnt="9"/>
      <dgm:spPr/>
    </dgm:pt>
    <dgm:pt modelId="{123F4BDD-4813-4CF7-8303-0FB545AAF5E4}" type="pres">
      <dgm:prSet presAssocID="{94BF1B0C-2728-4BFD-BEAF-60175982224A}" presName="compChildNode" presStyleCnt="0"/>
      <dgm:spPr/>
    </dgm:pt>
    <dgm:pt modelId="{0475EB68-64BA-45DE-BF0A-BF34F83D6EE9}" type="pres">
      <dgm:prSet presAssocID="{94BF1B0C-2728-4BFD-BEAF-60175982224A}" presName="theInnerList" presStyleCnt="0"/>
      <dgm:spPr/>
    </dgm:pt>
    <dgm:pt modelId="{4B1FBFC2-AE9B-46ED-AFAB-E47A446E56A2}" type="pres">
      <dgm:prSet presAssocID="{27938E63-B904-4BDE-8292-DFAE356F7E2C}" presName="childNode" presStyleLbl="node1" presStyleIdx="10" presStyleCnt="16">
        <dgm:presLayoutVars>
          <dgm:bulletEnabled val="1"/>
        </dgm:presLayoutVars>
      </dgm:prSet>
      <dgm:spPr/>
    </dgm:pt>
    <dgm:pt modelId="{278F8A44-5DE0-4787-8B7F-7C01A3F024D6}" type="pres">
      <dgm:prSet presAssocID="{27938E63-B904-4BDE-8292-DFAE356F7E2C}" presName="aSpace2" presStyleCnt="0"/>
      <dgm:spPr/>
    </dgm:pt>
    <dgm:pt modelId="{D7823B2A-27FC-4AC1-A6AA-7CE8AB442817}" type="pres">
      <dgm:prSet presAssocID="{0FC921E6-2070-48D2-AFBF-80B805BACF80}" presName="childNode" presStyleLbl="node1" presStyleIdx="11" presStyleCnt="16">
        <dgm:presLayoutVars>
          <dgm:bulletEnabled val="1"/>
        </dgm:presLayoutVars>
      </dgm:prSet>
      <dgm:spPr/>
    </dgm:pt>
    <dgm:pt modelId="{41B77936-9CF3-417E-A0E3-DA87D7316F83}" type="pres">
      <dgm:prSet presAssocID="{94BF1B0C-2728-4BFD-BEAF-60175982224A}" presName="aSpace" presStyleCnt="0"/>
      <dgm:spPr/>
    </dgm:pt>
    <dgm:pt modelId="{3684FD59-24F0-42F8-910F-1D0B458DEFC5}" type="pres">
      <dgm:prSet presAssocID="{CD03C72D-633A-488D-8BB6-5B8BFEB34369}" presName="compNode" presStyleCnt="0"/>
      <dgm:spPr/>
    </dgm:pt>
    <dgm:pt modelId="{B89E8C99-D45B-4ADB-B673-30D650FECAE4}" type="pres">
      <dgm:prSet presAssocID="{CD03C72D-633A-488D-8BB6-5B8BFEB34369}" presName="aNode" presStyleLbl="bgShp" presStyleIdx="6" presStyleCnt="9" custScaleX="111846" custScaleY="92949"/>
      <dgm:spPr/>
    </dgm:pt>
    <dgm:pt modelId="{786F4B71-8038-4BB1-80AB-325639360117}" type="pres">
      <dgm:prSet presAssocID="{CD03C72D-633A-488D-8BB6-5B8BFEB34369}" presName="textNode" presStyleLbl="bgShp" presStyleIdx="6" presStyleCnt="9"/>
      <dgm:spPr/>
    </dgm:pt>
    <dgm:pt modelId="{2291C0DF-AAEF-4CA7-93C8-AB11AA9A6FCB}" type="pres">
      <dgm:prSet presAssocID="{CD03C72D-633A-488D-8BB6-5B8BFEB34369}" presName="compChildNode" presStyleCnt="0"/>
      <dgm:spPr/>
    </dgm:pt>
    <dgm:pt modelId="{373DF254-4621-4F38-8841-33D6F9310F9A}" type="pres">
      <dgm:prSet presAssocID="{CD03C72D-633A-488D-8BB6-5B8BFEB34369}" presName="theInnerList" presStyleCnt="0"/>
      <dgm:spPr/>
    </dgm:pt>
    <dgm:pt modelId="{A23FC732-F821-4560-93D7-9DB101DAC020}" type="pres">
      <dgm:prSet presAssocID="{07D32340-D596-440A-9F9F-37DC500F3650}" presName="childNode" presStyleLbl="node1" presStyleIdx="12" presStyleCnt="16">
        <dgm:presLayoutVars>
          <dgm:bulletEnabled val="1"/>
        </dgm:presLayoutVars>
      </dgm:prSet>
      <dgm:spPr/>
    </dgm:pt>
    <dgm:pt modelId="{E1EE409D-0424-4BBD-B056-257001D48905}" type="pres">
      <dgm:prSet presAssocID="{CD03C72D-633A-488D-8BB6-5B8BFEB34369}" presName="aSpace" presStyleCnt="0"/>
      <dgm:spPr/>
    </dgm:pt>
    <dgm:pt modelId="{61FCCE65-ACAF-4176-9B33-C89784DC7090}" type="pres">
      <dgm:prSet presAssocID="{A2127E03-FC61-4FF0-AC03-258FEDF3E386}" presName="compNode" presStyleCnt="0"/>
      <dgm:spPr/>
    </dgm:pt>
    <dgm:pt modelId="{36E5E1D8-C4F9-4E18-8A45-7E47610B97D2}" type="pres">
      <dgm:prSet presAssocID="{A2127E03-FC61-4FF0-AC03-258FEDF3E386}" presName="aNode" presStyleLbl="bgShp" presStyleIdx="7" presStyleCnt="9" custScaleX="110538" custScaleY="92626"/>
      <dgm:spPr/>
    </dgm:pt>
    <dgm:pt modelId="{5F1294F1-0390-48ED-A00D-D1ED29522B7B}" type="pres">
      <dgm:prSet presAssocID="{A2127E03-FC61-4FF0-AC03-258FEDF3E386}" presName="textNode" presStyleLbl="bgShp" presStyleIdx="7" presStyleCnt="9"/>
      <dgm:spPr/>
    </dgm:pt>
    <dgm:pt modelId="{C8E3FA20-C3FB-4815-9F41-CF931C4782D1}" type="pres">
      <dgm:prSet presAssocID="{A2127E03-FC61-4FF0-AC03-258FEDF3E386}" presName="compChildNode" presStyleCnt="0"/>
      <dgm:spPr/>
    </dgm:pt>
    <dgm:pt modelId="{F18FEF39-4EC3-443E-BAFA-2BAE79B0BD4B}" type="pres">
      <dgm:prSet presAssocID="{A2127E03-FC61-4FF0-AC03-258FEDF3E386}" presName="theInnerList" presStyleCnt="0"/>
      <dgm:spPr/>
    </dgm:pt>
    <dgm:pt modelId="{16427BDF-29C0-4652-873C-8A92AF3488BB}" type="pres">
      <dgm:prSet presAssocID="{CC064A31-51F3-48EA-BB7B-05AB464EB1D4}" presName="childNode" presStyleLbl="node1" presStyleIdx="13" presStyleCnt="16">
        <dgm:presLayoutVars>
          <dgm:bulletEnabled val="1"/>
        </dgm:presLayoutVars>
      </dgm:prSet>
      <dgm:spPr/>
    </dgm:pt>
    <dgm:pt modelId="{CD5C2441-19BA-4A0D-8F49-1E1B9CBD1382}" type="pres">
      <dgm:prSet presAssocID="{CC064A31-51F3-48EA-BB7B-05AB464EB1D4}" presName="aSpace2" presStyleCnt="0"/>
      <dgm:spPr/>
    </dgm:pt>
    <dgm:pt modelId="{63055892-8EE1-4243-BC92-F2CA22D84C41}" type="pres">
      <dgm:prSet presAssocID="{0F416307-C6D2-456F-AD16-4E17667598A7}" presName="childNode" presStyleLbl="node1" presStyleIdx="14" presStyleCnt="16">
        <dgm:presLayoutVars>
          <dgm:bulletEnabled val="1"/>
        </dgm:presLayoutVars>
      </dgm:prSet>
      <dgm:spPr/>
    </dgm:pt>
    <dgm:pt modelId="{0FEBA2A0-4864-4C2B-99DF-C5FF527CE5F2}" type="pres">
      <dgm:prSet presAssocID="{0F416307-C6D2-456F-AD16-4E17667598A7}" presName="aSpace2" presStyleCnt="0"/>
      <dgm:spPr/>
    </dgm:pt>
    <dgm:pt modelId="{60CA553C-19B9-4FCC-A691-B9525873EC6B}" type="pres">
      <dgm:prSet presAssocID="{4CFAC167-5B6B-40B2-98D4-9A51C6E651C3}" presName="childNode" presStyleLbl="node1" presStyleIdx="15" presStyleCnt="16">
        <dgm:presLayoutVars>
          <dgm:bulletEnabled val="1"/>
        </dgm:presLayoutVars>
      </dgm:prSet>
      <dgm:spPr/>
    </dgm:pt>
    <dgm:pt modelId="{0F2F70B3-37AB-43AB-96EF-EE4683B9ADDD}" type="pres">
      <dgm:prSet presAssocID="{A2127E03-FC61-4FF0-AC03-258FEDF3E386}" presName="aSpace" presStyleCnt="0"/>
      <dgm:spPr/>
    </dgm:pt>
    <dgm:pt modelId="{6C141E02-1A69-405D-B333-FB82C2A0BD9A}" type="pres">
      <dgm:prSet presAssocID="{3CE0ABF5-0679-4DDC-B779-69F79EBEEE72}" presName="compNode" presStyleCnt="0"/>
      <dgm:spPr/>
    </dgm:pt>
    <dgm:pt modelId="{3B99A1BF-FA9F-4E47-858B-9B61007BC1D3}" type="pres">
      <dgm:prSet presAssocID="{3CE0ABF5-0679-4DDC-B779-69F79EBEEE72}" presName="aNode" presStyleLbl="bgShp" presStyleIdx="8" presStyleCnt="9"/>
      <dgm:spPr/>
    </dgm:pt>
    <dgm:pt modelId="{08B3020B-0764-4DA4-AF74-492F352A769F}" type="pres">
      <dgm:prSet presAssocID="{3CE0ABF5-0679-4DDC-B779-69F79EBEEE72}" presName="textNode" presStyleLbl="bgShp" presStyleIdx="8" presStyleCnt="9"/>
      <dgm:spPr/>
    </dgm:pt>
    <dgm:pt modelId="{3CDAF4F4-4B83-460D-97E6-B9CD4CB033C2}" type="pres">
      <dgm:prSet presAssocID="{3CE0ABF5-0679-4DDC-B779-69F79EBEEE72}" presName="compChildNode" presStyleCnt="0"/>
      <dgm:spPr/>
    </dgm:pt>
    <dgm:pt modelId="{AE89B187-6318-4A4A-BDB0-0C7A3F58869A}" type="pres">
      <dgm:prSet presAssocID="{3CE0ABF5-0679-4DDC-B779-69F79EBEEE72}" presName="theInnerList" presStyleCnt="0"/>
      <dgm:spPr/>
    </dgm:pt>
  </dgm:ptLst>
  <dgm:cxnLst>
    <dgm:cxn modelId="{259F7404-1C9F-4A1F-9149-4302CEB4DDC2}" srcId="{94BF1B0C-2728-4BFD-BEAF-60175982224A}" destId="{0FC921E6-2070-48D2-AFBF-80B805BACF80}" srcOrd="1" destOrd="0" parTransId="{A79FED3F-7CFA-4C0F-A067-D52A6DD7C69D}" sibTransId="{D1BFE878-1941-4483-8DD1-DE3B1D420D81}"/>
    <dgm:cxn modelId="{1E22D506-5BF5-452A-99F8-8D65E10F55E5}" srcId="{2A82EC04-AE2C-4F38-814C-9A9B1040D269}" destId="{69C5EB07-C38E-4927-A2CB-97E106A9A8D1}" srcOrd="1" destOrd="0" parTransId="{3EA23208-AD30-407A-9C7C-19E97CAEA105}" sibTransId="{57ECDEFE-439E-4429-B532-8F669D73A2C2}"/>
    <dgm:cxn modelId="{4ED3FC07-BD8B-4FC8-A9F2-75C9403FA4E6}" srcId="{A2127E03-FC61-4FF0-AC03-258FEDF3E386}" destId="{0F416307-C6D2-456F-AD16-4E17667598A7}" srcOrd="1" destOrd="0" parTransId="{B520AB56-ADD3-489F-AB03-D3CFFA6B1DCF}" sibTransId="{D7900E3F-B255-40B1-8FF6-34E87B640EA9}"/>
    <dgm:cxn modelId="{CE583A08-3008-42A4-B8AB-B61CA7C3C74C}" type="presOf" srcId="{0FC921E6-2070-48D2-AFBF-80B805BACF80}" destId="{D7823B2A-27FC-4AC1-A6AA-7CE8AB442817}" srcOrd="0" destOrd="0" presId="urn:microsoft.com/office/officeart/2005/8/layout/lProcess2"/>
    <dgm:cxn modelId="{51630709-2F49-4382-8E07-995BC0281C3E}" type="presOf" srcId="{6C3BEC78-9619-45EE-AC44-8F91554BE5AF}" destId="{72A40E17-2071-433C-9711-931BBD46055F}" srcOrd="1" destOrd="0" presId="urn:microsoft.com/office/officeart/2005/8/layout/lProcess2"/>
    <dgm:cxn modelId="{F0037713-345B-4F81-B4F0-ECA8CCA5DFC6}" srcId="{A1767BDA-EF74-4F07-B679-C83A291CCF73}" destId="{CD03C72D-633A-488D-8BB6-5B8BFEB34369}" srcOrd="6" destOrd="0" parTransId="{1CC751EE-88A3-4C80-ABA7-6161F38DB44E}" sibTransId="{8C961EB4-BC86-488D-835D-E4B831907BA5}"/>
    <dgm:cxn modelId="{8F0A0B15-A3F0-4D2D-BF8B-5A3A236D3EA7}" srcId="{5749C95B-1CC0-42EF-803E-07B25E0627E9}" destId="{5E1CD494-92D3-42AA-BEDE-B3F0D4F2C9F1}" srcOrd="1" destOrd="0" parTransId="{ED89D978-8BDC-48C2-80E0-379E41C67E67}" sibTransId="{E0DBD454-B744-4BA9-89E7-41600F4B903D}"/>
    <dgm:cxn modelId="{D2292A18-0A7C-4481-AC70-32A9828141AC}" type="presOf" srcId="{2A82EC04-AE2C-4F38-814C-9A9B1040D269}" destId="{757169A9-C9D8-4ACF-9E99-45B9894959BA}" srcOrd="0" destOrd="0" presId="urn:microsoft.com/office/officeart/2005/8/layout/lProcess2"/>
    <dgm:cxn modelId="{DE43011A-0A83-4A77-A030-8E29326704EF}" type="presOf" srcId="{3CE0ABF5-0679-4DDC-B779-69F79EBEEE72}" destId="{08B3020B-0764-4DA4-AF74-492F352A769F}" srcOrd="1" destOrd="0" presId="urn:microsoft.com/office/officeart/2005/8/layout/lProcess2"/>
    <dgm:cxn modelId="{D4DA651F-7F72-4C90-88B3-6DF47B4C2FD9}" type="presOf" srcId="{D880EAF7-66EF-433F-AE98-C0012D0D9C0D}" destId="{A9AF2548-9019-4D5A-8184-A93BF33B04D5}" srcOrd="1" destOrd="0" presId="urn:microsoft.com/office/officeart/2005/8/layout/lProcess2"/>
    <dgm:cxn modelId="{430CC020-3754-4AF9-ACB7-4AD638279087}" srcId="{2A82EC04-AE2C-4F38-814C-9A9B1040D269}" destId="{36152CDC-3B04-420A-BD0C-75A37B6FF03E}" srcOrd="0" destOrd="0" parTransId="{4654097A-2262-46BF-B991-F3F1B877E1F3}" sibTransId="{54E64BD9-23BC-467A-AC7B-3AAB39C6822F}"/>
    <dgm:cxn modelId="{AED34124-3362-49EC-93D1-6927997AC8AA}" type="presOf" srcId="{CD03C72D-633A-488D-8BB6-5B8BFEB34369}" destId="{B89E8C99-D45B-4ADB-B673-30D650FECAE4}" srcOrd="0" destOrd="0" presId="urn:microsoft.com/office/officeart/2005/8/layout/lProcess2"/>
    <dgm:cxn modelId="{DD494227-B250-4EC6-9349-79085C4BCC11}" type="presOf" srcId="{94BF1B0C-2728-4BFD-BEAF-60175982224A}" destId="{A4C16404-76E7-41D5-8C66-81F90529E45F}" srcOrd="1" destOrd="0" presId="urn:microsoft.com/office/officeart/2005/8/layout/lProcess2"/>
    <dgm:cxn modelId="{EA38D22A-F1AA-4298-BC37-4BE5B4C72DE2}" srcId="{D880EAF7-66EF-433F-AE98-C0012D0D9C0D}" destId="{7A87AA58-7BE6-445D-BB61-5DF1551CB20D}" srcOrd="1" destOrd="0" parTransId="{86A59464-E8D0-4382-A662-D606C4583C25}" sibTransId="{5F72313F-D3CB-414C-81D6-601D99520021}"/>
    <dgm:cxn modelId="{45F4222B-9910-4EDD-A2F7-BEEBB4A079A4}" srcId="{D2E72A25-41DB-4B31-8B72-CCE39C985B9B}" destId="{F864769A-69F9-46EC-9DFD-D19E9DD59E7F}" srcOrd="1" destOrd="0" parTransId="{F38DBD80-0113-42AC-8376-361A007762EA}" sibTransId="{E348D05D-5FE1-4267-A417-23B00C293AA7}"/>
    <dgm:cxn modelId="{E0EDD72F-F327-49D3-A736-8563F8134D06}" type="presOf" srcId="{2A82EC04-AE2C-4F38-814C-9A9B1040D269}" destId="{36B5C4F1-E352-4129-B6F3-78308AA5167A}" srcOrd="1" destOrd="0" presId="urn:microsoft.com/office/officeart/2005/8/layout/lProcess2"/>
    <dgm:cxn modelId="{79BB4730-4519-417D-9E2B-AFDCC1382F90}" type="presOf" srcId="{27938E63-B904-4BDE-8292-DFAE356F7E2C}" destId="{4B1FBFC2-AE9B-46ED-AFAB-E47A446E56A2}" srcOrd="0" destOrd="0" presId="urn:microsoft.com/office/officeart/2005/8/layout/lProcess2"/>
    <dgm:cxn modelId="{2B67DA33-8923-480A-A364-3CABD56B6EBA}" type="presOf" srcId="{A1767BDA-EF74-4F07-B679-C83A291CCF73}" destId="{1B8107A4-84FE-45FB-9575-34237D1EBD31}" srcOrd="0" destOrd="0" presId="urn:microsoft.com/office/officeart/2005/8/layout/lProcess2"/>
    <dgm:cxn modelId="{5C1E0836-3B84-4188-B649-12A4A1398FFB}" srcId="{CD03C72D-633A-488D-8BB6-5B8BFEB34369}" destId="{07D32340-D596-440A-9F9F-37DC500F3650}" srcOrd="0" destOrd="0" parTransId="{291CBCAE-8307-4865-AFBE-2CAB5CE0B201}" sibTransId="{8E75775C-AC05-4528-909D-59468A5E25FA}"/>
    <dgm:cxn modelId="{A73F1D36-C4FA-4A23-A599-3F2EEDCF0644}" type="presOf" srcId="{A2127E03-FC61-4FF0-AC03-258FEDF3E386}" destId="{36E5E1D8-C4F9-4E18-8A45-7E47610B97D2}" srcOrd="0" destOrd="0" presId="urn:microsoft.com/office/officeart/2005/8/layout/lProcess2"/>
    <dgm:cxn modelId="{2C66CA5B-039B-4B7F-9557-FFD13DDBCF07}" type="presOf" srcId="{A2127E03-FC61-4FF0-AC03-258FEDF3E386}" destId="{5F1294F1-0390-48ED-A00D-D1ED29522B7B}" srcOrd="1" destOrd="0" presId="urn:microsoft.com/office/officeart/2005/8/layout/lProcess2"/>
    <dgm:cxn modelId="{87392862-55EC-4953-BE8D-9B074D8CF764}" type="presOf" srcId="{94BF1B0C-2728-4BFD-BEAF-60175982224A}" destId="{33C97605-FE4C-46EF-80CD-1787ECB84E2E}" srcOrd="0" destOrd="0" presId="urn:microsoft.com/office/officeart/2005/8/layout/lProcess2"/>
    <dgm:cxn modelId="{E39D3265-C3B2-4343-8A59-254F0F625C33}" srcId="{A1767BDA-EF74-4F07-B679-C83A291CCF73}" destId="{D880EAF7-66EF-433F-AE98-C0012D0D9C0D}" srcOrd="1" destOrd="0" parTransId="{40B669F7-AF09-455E-8508-A813C1CAA303}" sibTransId="{1D5312FF-9718-442B-A928-7ABD4B135249}"/>
    <dgm:cxn modelId="{62CCAC46-3F93-45A2-A209-8A0F1BD2350F}" type="presOf" srcId="{F864769A-69F9-46EC-9DFD-D19E9DD59E7F}" destId="{BACEB660-5718-4E72-90A2-F4039E5CC27F}" srcOrd="0" destOrd="0" presId="urn:microsoft.com/office/officeart/2005/8/layout/lProcess2"/>
    <dgm:cxn modelId="{676D0768-3893-49A2-BBE3-D465199BA6BA}" type="presOf" srcId="{D2E72A25-41DB-4B31-8B72-CCE39C985B9B}" destId="{39CE8846-E8D4-4DCC-A428-A88B282EB02D}" srcOrd="1" destOrd="0" presId="urn:microsoft.com/office/officeart/2005/8/layout/lProcess2"/>
    <dgm:cxn modelId="{28953A4A-5D53-438B-B2C2-49682787A982}" type="presOf" srcId="{805E24E9-2C48-418D-BC95-6EBC546C0C7A}" destId="{E8EABEC1-066B-4E84-A122-CBD3ADA81993}" srcOrd="0" destOrd="0" presId="urn:microsoft.com/office/officeart/2005/8/layout/lProcess2"/>
    <dgm:cxn modelId="{73F16B4A-3194-444D-BEDF-32C6CA76E7FB}" srcId="{A1767BDA-EF74-4F07-B679-C83A291CCF73}" destId="{6C3BEC78-9619-45EE-AC44-8F91554BE5AF}" srcOrd="2" destOrd="0" parTransId="{52C8A5E1-84AC-476D-AC7E-187338B13463}" sibTransId="{7666EEF0-17B1-41DC-9B6A-38FF7591D4A2}"/>
    <dgm:cxn modelId="{DF9D1C6B-C77C-408A-AE95-869A665D6971}" srcId="{A2127E03-FC61-4FF0-AC03-258FEDF3E386}" destId="{4CFAC167-5B6B-40B2-98D4-9A51C6E651C3}" srcOrd="2" destOrd="0" parTransId="{B5FCBE22-F5A7-46F0-B874-D4AAF56A927B}" sibTransId="{D60101CD-DD50-4AD0-9528-331E550890F4}"/>
    <dgm:cxn modelId="{76A9694D-9B16-4B45-8F14-F0CE1A823AC3}" type="presOf" srcId="{5749C95B-1CC0-42EF-803E-07B25E0627E9}" destId="{66D6E280-FBC8-459E-8EBF-D144D2F74677}" srcOrd="1" destOrd="0" presId="urn:microsoft.com/office/officeart/2005/8/layout/lProcess2"/>
    <dgm:cxn modelId="{FB301877-1D6C-46F8-8294-09DCBD7CDF2B}" type="presOf" srcId="{58408245-0891-4F62-813E-D5F1DE841C41}" destId="{DE8A00C1-8C72-4D03-BAEE-184A9D269DC9}" srcOrd="0" destOrd="0" presId="urn:microsoft.com/office/officeart/2005/8/layout/lProcess2"/>
    <dgm:cxn modelId="{40E8967E-097D-4DC7-806C-67FC19131EC9}" type="presOf" srcId="{36152CDC-3B04-420A-BD0C-75A37B6FF03E}" destId="{EA5EE818-A7D9-4555-A4C0-8F7BE30082D2}" srcOrd="0" destOrd="0" presId="urn:microsoft.com/office/officeart/2005/8/layout/lProcess2"/>
    <dgm:cxn modelId="{EB6EE582-5967-4E72-93D7-9FA483F16668}" srcId="{A2127E03-FC61-4FF0-AC03-258FEDF3E386}" destId="{CC064A31-51F3-48EA-BB7B-05AB464EB1D4}" srcOrd="0" destOrd="0" parTransId="{59C037B4-3BC6-4A40-BED4-622419F9620C}" sibTransId="{8882F4AE-6EE5-4E6B-ACCC-E5495F43A531}"/>
    <dgm:cxn modelId="{A0B4448F-B970-419F-8FB7-F41953A51337}" type="presOf" srcId="{5749C95B-1CC0-42EF-803E-07B25E0627E9}" destId="{140DD424-7511-4BC2-AB62-392EE3014B39}" srcOrd="0" destOrd="0" presId="urn:microsoft.com/office/officeart/2005/8/layout/lProcess2"/>
    <dgm:cxn modelId="{CB371295-2F18-476D-A5E6-FA5FCAF224D4}" type="presOf" srcId="{F09FA60C-F2C5-4940-959B-5AF5BBBE0EAB}" destId="{60F49F1C-B333-43FA-88B3-EB8E5F326EC4}" srcOrd="0" destOrd="0" presId="urn:microsoft.com/office/officeart/2005/8/layout/lProcess2"/>
    <dgm:cxn modelId="{F5A12897-38B4-4F5F-ACCF-78347314C8B3}" srcId="{A1767BDA-EF74-4F07-B679-C83A291CCF73}" destId="{A2127E03-FC61-4FF0-AC03-258FEDF3E386}" srcOrd="7" destOrd="0" parTransId="{26F4C47F-D187-4C94-BF77-399A1A23B31C}" sibTransId="{45E50F47-C8A3-482F-B4BC-D891BB2E3130}"/>
    <dgm:cxn modelId="{89DA029A-23CE-4E54-A660-53D5570928DD}" type="presOf" srcId="{D2E72A25-41DB-4B31-8B72-CCE39C985B9B}" destId="{B7ECC6B1-955E-45A0-A683-5764B20AEB60}" srcOrd="0" destOrd="0" presId="urn:microsoft.com/office/officeart/2005/8/layout/lProcess2"/>
    <dgm:cxn modelId="{0891C3A8-E098-44C7-8E17-F6BB7ADE6E56}" srcId="{A1767BDA-EF74-4F07-B679-C83A291CCF73}" destId="{2A82EC04-AE2C-4F38-814C-9A9B1040D269}" srcOrd="3" destOrd="0" parTransId="{46D52CF0-755B-43C5-BD40-6A5C7E600625}" sibTransId="{CC84B757-A4BD-4E05-8F63-AEBFDEB3254F}"/>
    <dgm:cxn modelId="{CE672FAC-8F33-4677-B990-9CEC1A43AA67}" type="presOf" srcId="{4CFAC167-5B6B-40B2-98D4-9A51C6E651C3}" destId="{60CA553C-19B9-4FCC-A691-B9525873EC6B}" srcOrd="0" destOrd="0" presId="urn:microsoft.com/office/officeart/2005/8/layout/lProcess2"/>
    <dgm:cxn modelId="{1CE578AD-EAA7-4CE1-9847-A9DB8BCE891D}" srcId="{6C3BEC78-9619-45EE-AC44-8F91554BE5AF}" destId="{805E24E9-2C48-418D-BC95-6EBC546C0C7A}" srcOrd="1" destOrd="0" parTransId="{525E6487-79B0-432E-8AC4-BC3691E5304B}" sibTransId="{094C02D4-8C00-4C95-8766-D780C3A77997}"/>
    <dgm:cxn modelId="{B6698BAF-68F4-4CCD-ACCA-29883DE4041A}" type="presOf" srcId="{6C3BEC78-9619-45EE-AC44-8F91554BE5AF}" destId="{31577E7D-12C2-46BB-A8C3-8AC7D4995C99}" srcOrd="0" destOrd="0" presId="urn:microsoft.com/office/officeart/2005/8/layout/lProcess2"/>
    <dgm:cxn modelId="{38C8C3B4-AEA5-4444-ADC5-D9E0F862A46F}" srcId="{D880EAF7-66EF-433F-AE98-C0012D0D9C0D}" destId="{F09FA60C-F2C5-4940-959B-5AF5BBBE0EAB}" srcOrd="0" destOrd="0" parTransId="{5EFD2445-47A2-4C43-986B-9E7BF8986E91}" sibTransId="{4D3D88C7-460D-418F-841C-3E7EAFAAF8F7}"/>
    <dgm:cxn modelId="{3B7B24BA-B577-415E-8B16-C0D9635C3DDD}" type="presOf" srcId="{CA0AA51D-9F85-4BBF-86DF-3DE3BBA4CA12}" destId="{8229E284-6EC0-4C7A-9CCC-96FCDAFCB91F}" srcOrd="0" destOrd="0" presId="urn:microsoft.com/office/officeart/2005/8/layout/lProcess2"/>
    <dgm:cxn modelId="{D630A2BC-8506-48F1-BBC7-77C8B46D8DD3}" type="presOf" srcId="{D880EAF7-66EF-433F-AE98-C0012D0D9C0D}" destId="{784FBD34-6C7B-4DF3-806A-44C2A7DB9531}" srcOrd="0" destOrd="0" presId="urn:microsoft.com/office/officeart/2005/8/layout/lProcess2"/>
    <dgm:cxn modelId="{B94470C2-6EC0-49E8-A221-3DEAF662D101}" srcId="{94BF1B0C-2728-4BFD-BEAF-60175982224A}" destId="{27938E63-B904-4BDE-8292-DFAE356F7E2C}" srcOrd="0" destOrd="0" parTransId="{E584275E-86E5-4595-A9AF-A9399729ED4F}" sibTransId="{73FC10EC-7188-45AA-82BF-825ED49BC57B}"/>
    <dgm:cxn modelId="{64B537C9-6F5E-4CEA-A8B5-5C7EFE5BB32C}" type="presOf" srcId="{5E1CD494-92D3-42AA-BEDE-B3F0D4F2C9F1}" destId="{933E56DB-0889-4628-A22D-B47DA0A897A9}" srcOrd="0" destOrd="0" presId="urn:microsoft.com/office/officeart/2005/8/layout/lProcess2"/>
    <dgm:cxn modelId="{9544BECF-304B-480B-9AD9-E7ED929ABC5F}" srcId="{6C3BEC78-9619-45EE-AC44-8F91554BE5AF}" destId="{CA0AA51D-9F85-4BBF-86DF-3DE3BBA4CA12}" srcOrd="0" destOrd="0" parTransId="{11F49550-E80F-4048-B03D-B12D587EED56}" sibTransId="{B109CDE4-DF30-451C-BACC-B0CAE439F177}"/>
    <dgm:cxn modelId="{6B95E0D0-EDF9-4CE3-BDC5-393056E32FF7}" srcId="{A1767BDA-EF74-4F07-B679-C83A291CCF73}" destId="{D2E72A25-41DB-4B31-8B72-CCE39C985B9B}" srcOrd="4" destOrd="0" parTransId="{DEC7D102-93C7-4B0C-B4B2-254619EA07BE}" sibTransId="{D48FEBBA-522F-420C-8449-B8EF01E21827}"/>
    <dgm:cxn modelId="{7FB603D1-8CFF-434A-8234-2D128DF656A4}" srcId="{A1767BDA-EF74-4F07-B679-C83A291CCF73}" destId="{3CE0ABF5-0679-4DDC-B779-69F79EBEEE72}" srcOrd="8" destOrd="0" parTransId="{C9C7A3BF-6E49-48DE-A762-454826A2A3C3}" sibTransId="{9173D6EE-8338-4102-8F47-2FC9E635436F}"/>
    <dgm:cxn modelId="{0A947CD7-132B-4C7E-8A68-95280287DD38}" srcId="{A1767BDA-EF74-4F07-B679-C83A291CCF73}" destId="{94BF1B0C-2728-4BFD-BEAF-60175982224A}" srcOrd="5" destOrd="0" parTransId="{ACCEE6F4-9669-4ACD-A21E-DACE27448C0E}" sibTransId="{2572B11C-9FCF-43D5-A365-0A80095BE1C3}"/>
    <dgm:cxn modelId="{CC7B2DD9-214C-4D70-8378-331E38EDCF8D}" type="presOf" srcId="{CC064A31-51F3-48EA-BB7B-05AB464EB1D4}" destId="{16427BDF-29C0-4652-873C-8A92AF3488BB}" srcOrd="0" destOrd="0" presId="urn:microsoft.com/office/officeart/2005/8/layout/lProcess2"/>
    <dgm:cxn modelId="{8599BCDC-DBC0-4ABC-AC57-AE4210DC510D}" type="presOf" srcId="{7A87AA58-7BE6-445D-BB61-5DF1551CB20D}" destId="{AFE1B9C6-A1EA-4B0B-AF2B-B131475368BF}" srcOrd="0" destOrd="0" presId="urn:microsoft.com/office/officeart/2005/8/layout/lProcess2"/>
    <dgm:cxn modelId="{C57FCCDC-B0B7-42D3-8186-54551C009B83}" srcId="{D2E72A25-41DB-4B31-8B72-CCE39C985B9B}" destId="{068521D4-DAE2-4A65-B494-F9B045DAEA49}" srcOrd="0" destOrd="0" parTransId="{BA39B98A-66F2-4750-84BE-2488C9523C7E}" sibTransId="{16038CAD-3721-4338-B536-804396EA42A9}"/>
    <dgm:cxn modelId="{A1874ADE-B0BE-4F59-88F2-CA3CDC6BF660}" srcId="{5749C95B-1CC0-42EF-803E-07B25E0627E9}" destId="{58408245-0891-4F62-813E-D5F1DE841C41}" srcOrd="0" destOrd="0" parTransId="{82222FDB-2FAC-4132-95EF-25969E6E1966}" sibTransId="{DED2711A-FC78-48D5-83DC-32D7CFF66832}"/>
    <dgm:cxn modelId="{89C522E7-8E7D-4544-955E-25EF4D9A5770}" type="presOf" srcId="{CD03C72D-633A-488D-8BB6-5B8BFEB34369}" destId="{786F4B71-8038-4BB1-80AB-325639360117}" srcOrd="1" destOrd="0" presId="urn:microsoft.com/office/officeart/2005/8/layout/lProcess2"/>
    <dgm:cxn modelId="{A16F0DEA-CB17-4ECA-A670-3AF610D642E1}" type="presOf" srcId="{3CE0ABF5-0679-4DDC-B779-69F79EBEEE72}" destId="{3B99A1BF-FA9F-4E47-858B-9B61007BC1D3}" srcOrd="0" destOrd="0" presId="urn:microsoft.com/office/officeart/2005/8/layout/lProcess2"/>
    <dgm:cxn modelId="{29FD3EEC-DDDA-41EF-B0CE-245E27BD143F}" type="presOf" srcId="{068521D4-DAE2-4A65-B494-F9B045DAEA49}" destId="{77EA9166-A432-4723-B674-E438284A7A27}" srcOrd="0" destOrd="0" presId="urn:microsoft.com/office/officeart/2005/8/layout/lProcess2"/>
    <dgm:cxn modelId="{528F6BF2-CDB4-4231-B950-DD1CCBD00267}" type="presOf" srcId="{0F416307-C6D2-456F-AD16-4E17667598A7}" destId="{63055892-8EE1-4243-BC92-F2CA22D84C41}" srcOrd="0" destOrd="0" presId="urn:microsoft.com/office/officeart/2005/8/layout/lProcess2"/>
    <dgm:cxn modelId="{A3289EF2-4F0A-43E4-8238-7B474FEAAF6F}" srcId="{A1767BDA-EF74-4F07-B679-C83A291CCF73}" destId="{5749C95B-1CC0-42EF-803E-07B25E0627E9}" srcOrd="0" destOrd="0" parTransId="{1A32C157-91B0-450D-8C82-CB91A4702F64}" sibTransId="{613193EA-1353-4780-81F6-CCE392D766A4}"/>
    <dgm:cxn modelId="{12C780F3-3A5A-4B4D-9B9B-5536BCABD250}" type="presOf" srcId="{07D32340-D596-440A-9F9F-37DC500F3650}" destId="{A23FC732-F821-4560-93D7-9DB101DAC020}" srcOrd="0" destOrd="0" presId="urn:microsoft.com/office/officeart/2005/8/layout/lProcess2"/>
    <dgm:cxn modelId="{C785B8F6-2A69-4C39-A733-534C7AB40C8F}" type="presOf" srcId="{69C5EB07-C38E-4927-A2CB-97E106A9A8D1}" destId="{C78178EE-81B9-451D-8F18-0437ED118CAC}" srcOrd="0" destOrd="0" presId="urn:microsoft.com/office/officeart/2005/8/layout/lProcess2"/>
    <dgm:cxn modelId="{94F7EEC2-E0A9-4323-BCD9-F7186E08B13D}" type="presParOf" srcId="{1B8107A4-84FE-45FB-9575-34237D1EBD31}" destId="{D6922AAB-D4AE-49C3-9D99-7DAB6B26F594}" srcOrd="0" destOrd="0" presId="urn:microsoft.com/office/officeart/2005/8/layout/lProcess2"/>
    <dgm:cxn modelId="{69B399C6-4466-4E74-9CD6-C89EB7643CCE}" type="presParOf" srcId="{D6922AAB-D4AE-49C3-9D99-7DAB6B26F594}" destId="{140DD424-7511-4BC2-AB62-392EE3014B39}" srcOrd="0" destOrd="0" presId="urn:microsoft.com/office/officeart/2005/8/layout/lProcess2"/>
    <dgm:cxn modelId="{141597EB-103D-474F-9AA9-9DBCD43E2385}" type="presParOf" srcId="{D6922AAB-D4AE-49C3-9D99-7DAB6B26F594}" destId="{66D6E280-FBC8-459E-8EBF-D144D2F74677}" srcOrd="1" destOrd="0" presId="urn:microsoft.com/office/officeart/2005/8/layout/lProcess2"/>
    <dgm:cxn modelId="{53A6EFD8-3CF0-470C-B17E-A1CD8255AB9D}" type="presParOf" srcId="{D6922AAB-D4AE-49C3-9D99-7DAB6B26F594}" destId="{F31A182E-59E9-4EE4-AAC2-3FCDBB42099B}" srcOrd="2" destOrd="0" presId="urn:microsoft.com/office/officeart/2005/8/layout/lProcess2"/>
    <dgm:cxn modelId="{054A98C6-F6CA-4368-B92C-57088140DBC4}" type="presParOf" srcId="{F31A182E-59E9-4EE4-AAC2-3FCDBB42099B}" destId="{2734F2E4-BA8C-4782-942F-FB5F13CD3A9F}" srcOrd="0" destOrd="0" presId="urn:microsoft.com/office/officeart/2005/8/layout/lProcess2"/>
    <dgm:cxn modelId="{5C41648C-7FF5-4F10-A5B8-ACA58D1DB5E8}" type="presParOf" srcId="{2734F2E4-BA8C-4782-942F-FB5F13CD3A9F}" destId="{DE8A00C1-8C72-4D03-BAEE-184A9D269DC9}" srcOrd="0" destOrd="0" presId="urn:microsoft.com/office/officeart/2005/8/layout/lProcess2"/>
    <dgm:cxn modelId="{46D067D3-8B3C-48BA-89C7-84C4627543BB}" type="presParOf" srcId="{2734F2E4-BA8C-4782-942F-FB5F13CD3A9F}" destId="{ED857BA0-E72C-48E0-92E8-3D2E1E433D74}" srcOrd="1" destOrd="0" presId="urn:microsoft.com/office/officeart/2005/8/layout/lProcess2"/>
    <dgm:cxn modelId="{BB06673D-FF79-4F12-BB4F-3781932E501B}" type="presParOf" srcId="{2734F2E4-BA8C-4782-942F-FB5F13CD3A9F}" destId="{933E56DB-0889-4628-A22D-B47DA0A897A9}" srcOrd="2" destOrd="0" presId="urn:microsoft.com/office/officeart/2005/8/layout/lProcess2"/>
    <dgm:cxn modelId="{1E5FB8B3-1BD8-4ABB-B428-77A9D4BA8BAA}" type="presParOf" srcId="{1B8107A4-84FE-45FB-9575-34237D1EBD31}" destId="{32960FFE-1C70-4A0F-8EB4-1B1452D07B3F}" srcOrd="1" destOrd="0" presId="urn:microsoft.com/office/officeart/2005/8/layout/lProcess2"/>
    <dgm:cxn modelId="{1E86B480-BF14-4D9F-8122-DBD55F1EBB9F}" type="presParOf" srcId="{1B8107A4-84FE-45FB-9575-34237D1EBD31}" destId="{E00D80A0-24A3-443F-8B9F-B7FF55413B2E}" srcOrd="2" destOrd="0" presId="urn:microsoft.com/office/officeart/2005/8/layout/lProcess2"/>
    <dgm:cxn modelId="{C3BE4188-A202-4965-976C-F87EC0B8E4DB}" type="presParOf" srcId="{E00D80A0-24A3-443F-8B9F-B7FF55413B2E}" destId="{784FBD34-6C7B-4DF3-806A-44C2A7DB9531}" srcOrd="0" destOrd="0" presId="urn:microsoft.com/office/officeart/2005/8/layout/lProcess2"/>
    <dgm:cxn modelId="{C26CAE36-B02D-4EF2-B4D4-5C0B21F5B5E5}" type="presParOf" srcId="{E00D80A0-24A3-443F-8B9F-B7FF55413B2E}" destId="{A9AF2548-9019-4D5A-8184-A93BF33B04D5}" srcOrd="1" destOrd="0" presId="urn:microsoft.com/office/officeart/2005/8/layout/lProcess2"/>
    <dgm:cxn modelId="{C7EFDBDF-C8F0-4E8A-9859-29C72AC0B139}" type="presParOf" srcId="{E00D80A0-24A3-443F-8B9F-B7FF55413B2E}" destId="{81FA17D6-4679-4778-9477-DEA147DFE86A}" srcOrd="2" destOrd="0" presId="urn:microsoft.com/office/officeart/2005/8/layout/lProcess2"/>
    <dgm:cxn modelId="{B5A47831-7198-4363-B2F5-7B7B36850CD6}" type="presParOf" srcId="{81FA17D6-4679-4778-9477-DEA147DFE86A}" destId="{65921613-3148-49B3-B753-3E747E4E49EA}" srcOrd="0" destOrd="0" presId="urn:microsoft.com/office/officeart/2005/8/layout/lProcess2"/>
    <dgm:cxn modelId="{4F009164-A957-4DAE-8E96-C4111E3270A6}" type="presParOf" srcId="{65921613-3148-49B3-B753-3E747E4E49EA}" destId="{60F49F1C-B333-43FA-88B3-EB8E5F326EC4}" srcOrd="0" destOrd="0" presId="urn:microsoft.com/office/officeart/2005/8/layout/lProcess2"/>
    <dgm:cxn modelId="{46566A80-11A6-48A7-BE91-25A7FA9B3A39}" type="presParOf" srcId="{65921613-3148-49B3-B753-3E747E4E49EA}" destId="{1981CE0E-118F-472C-AD2B-4B61E680FFDC}" srcOrd="1" destOrd="0" presId="urn:microsoft.com/office/officeart/2005/8/layout/lProcess2"/>
    <dgm:cxn modelId="{E3E6AAED-60B6-4694-B5E3-0597BEA0D93B}" type="presParOf" srcId="{65921613-3148-49B3-B753-3E747E4E49EA}" destId="{AFE1B9C6-A1EA-4B0B-AF2B-B131475368BF}" srcOrd="2" destOrd="0" presId="urn:microsoft.com/office/officeart/2005/8/layout/lProcess2"/>
    <dgm:cxn modelId="{A4572214-3CA5-4183-A4D3-7FA3C8FEEDCA}" type="presParOf" srcId="{1B8107A4-84FE-45FB-9575-34237D1EBD31}" destId="{FC94DCC3-A07A-4DC1-BD8B-FF6B51A34D16}" srcOrd="3" destOrd="0" presId="urn:microsoft.com/office/officeart/2005/8/layout/lProcess2"/>
    <dgm:cxn modelId="{8336EF00-6B25-48EE-BAB9-AA58465E92F2}" type="presParOf" srcId="{1B8107A4-84FE-45FB-9575-34237D1EBD31}" destId="{3FC94819-9288-4035-88DA-429AA45C8B8C}" srcOrd="4" destOrd="0" presId="urn:microsoft.com/office/officeart/2005/8/layout/lProcess2"/>
    <dgm:cxn modelId="{5FBCD3F9-C0AD-465F-B1F6-655BD47B802F}" type="presParOf" srcId="{3FC94819-9288-4035-88DA-429AA45C8B8C}" destId="{31577E7D-12C2-46BB-A8C3-8AC7D4995C99}" srcOrd="0" destOrd="0" presId="urn:microsoft.com/office/officeart/2005/8/layout/lProcess2"/>
    <dgm:cxn modelId="{2DD79302-4A73-4A6B-A2B0-7EB355DE6D32}" type="presParOf" srcId="{3FC94819-9288-4035-88DA-429AA45C8B8C}" destId="{72A40E17-2071-433C-9711-931BBD46055F}" srcOrd="1" destOrd="0" presId="urn:microsoft.com/office/officeart/2005/8/layout/lProcess2"/>
    <dgm:cxn modelId="{95CAAD3B-F258-477E-9FD7-4326DB09421C}" type="presParOf" srcId="{3FC94819-9288-4035-88DA-429AA45C8B8C}" destId="{A5B3B284-A822-4284-A58C-2879D0FEB6B0}" srcOrd="2" destOrd="0" presId="urn:microsoft.com/office/officeart/2005/8/layout/lProcess2"/>
    <dgm:cxn modelId="{573C373E-FE9E-4A8E-8DA1-8C5C8297DAB6}" type="presParOf" srcId="{A5B3B284-A822-4284-A58C-2879D0FEB6B0}" destId="{BF7DB639-0D56-4921-9A63-3D3A1428B6C5}" srcOrd="0" destOrd="0" presId="urn:microsoft.com/office/officeart/2005/8/layout/lProcess2"/>
    <dgm:cxn modelId="{514F156D-3F25-48B1-A31E-4FCC702162FA}" type="presParOf" srcId="{BF7DB639-0D56-4921-9A63-3D3A1428B6C5}" destId="{8229E284-6EC0-4C7A-9CCC-96FCDAFCB91F}" srcOrd="0" destOrd="0" presId="urn:microsoft.com/office/officeart/2005/8/layout/lProcess2"/>
    <dgm:cxn modelId="{779C111A-8644-4E5F-A42C-170CD25543FA}" type="presParOf" srcId="{BF7DB639-0D56-4921-9A63-3D3A1428B6C5}" destId="{8E1E80E7-36D7-4429-81F7-613EF32481B3}" srcOrd="1" destOrd="0" presId="urn:microsoft.com/office/officeart/2005/8/layout/lProcess2"/>
    <dgm:cxn modelId="{E7488FE4-DD8D-4F58-9FB7-9D00DD27AEEF}" type="presParOf" srcId="{BF7DB639-0D56-4921-9A63-3D3A1428B6C5}" destId="{E8EABEC1-066B-4E84-A122-CBD3ADA81993}" srcOrd="2" destOrd="0" presId="urn:microsoft.com/office/officeart/2005/8/layout/lProcess2"/>
    <dgm:cxn modelId="{84425619-67B6-47F4-981B-2DF800C681D0}" type="presParOf" srcId="{1B8107A4-84FE-45FB-9575-34237D1EBD31}" destId="{EEA45E36-4A84-44FA-B94B-AD72D897B59F}" srcOrd="5" destOrd="0" presId="urn:microsoft.com/office/officeart/2005/8/layout/lProcess2"/>
    <dgm:cxn modelId="{3E0DF62C-1523-4526-B222-ED028B96D585}" type="presParOf" srcId="{1B8107A4-84FE-45FB-9575-34237D1EBD31}" destId="{521881D7-D966-444E-AFAF-FA3869BB75F3}" srcOrd="6" destOrd="0" presId="urn:microsoft.com/office/officeart/2005/8/layout/lProcess2"/>
    <dgm:cxn modelId="{DB6081C3-6EA4-4BBB-A384-F5EEC1E82D15}" type="presParOf" srcId="{521881D7-D966-444E-AFAF-FA3869BB75F3}" destId="{757169A9-C9D8-4ACF-9E99-45B9894959BA}" srcOrd="0" destOrd="0" presId="urn:microsoft.com/office/officeart/2005/8/layout/lProcess2"/>
    <dgm:cxn modelId="{92BFF0CB-CA00-45CC-9DC6-F5964E0F83F3}" type="presParOf" srcId="{521881D7-D966-444E-AFAF-FA3869BB75F3}" destId="{36B5C4F1-E352-4129-B6F3-78308AA5167A}" srcOrd="1" destOrd="0" presId="urn:microsoft.com/office/officeart/2005/8/layout/lProcess2"/>
    <dgm:cxn modelId="{8F948EB3-A392-487B-8638-72F36D0C3534}" type="presParOf" srcId="{521881D7-D966-444E-AFAF-FA3869BB75F3}" destId="{3201FFF4-8359-4A33-8D32-A2CE49CD126E}" srcOrd="2" destOrd="0" presId="urn:microsoft.com/office/officeart/2005/8/layout/lProcess2"/>
    <dgm:cxn modelId="{111319D0-A844-47E7-9678-1BB7CBA5E373}" type="presParOf" srcId="{3201FFF4-8359-4A33-8D32-A2CE49CD126E}" destId="{966D3DCC-4F80-483F-AACA-7032C6881F71}" srcOrd="0" destOrd="0" presId="urn:microsoft.com/office/officeart/2005/8/layout/lProcess2"/>
    <dgm:cxn modelId="{28702FFD-F0F6-4B5D-9597-D7A92862903C}" type="presParOf" srcId="{966D3DCC-4F80-483F-AACA-7032C6881F71}" destId="{EA5EE818-A7D9-4555-A4C0-8F7BE30082D2}" srcOrd="0" destOrd="0" presId="urn:microsoft.com/office/officeart/2005/8/layout/lProcess2"/>
    <dgm:cxn modelId="{3CC42A98-03C2-4860-AAD6-E07D1337CEE0}" type="presParOf" srcId="{966D3DCC-4F80-483F-AACA-7032C6881F71}" destId="{F8EAD16C-24DC-4F42-BC01-1F03D24EE411}" srcOrd="1" destOrd="0" presId="urn:microsoft.com/office/officeart/2005/8/layout/lProcess2"/>
    <dgm:cxn modelId="{B030192A-11BC-4D6C-8B50-A5A7A924D392}" type="presParOf" srcId="{966D3DCC-4F80-483F-AACA-7032C6881F71}" destId="{C78178EE-81B9-451D-8F18-0437ED118CAC}" srcOrd="2" destOrd="0" presId="urn:microsoft.com/office/officeart/2005/8/layout/lProcess2"/>
    <dgm:cxn modelId="{90AAA693-78F3-4272-BF29-4DA9CCA4F25D}" type="presParOf" srcId="{1B8107A4-84FE-45FB-9575-34237D1EBD31}" destId="{E7EC3EFA-379B-4B86-8505-B8A133D38FF2}" srcOrd="7" destOrd="0" presId="urn:microsoft.com/office/officeart/2005/8/layout/lProcess2"/>
    <dgm:cxn modelId="{41CB18E1-2B67-4421-B50C-5A52A5E81E2E}" type="presParOf" srcId="{1B8107A4-84FE-45FB-9575-34237D1EBD31}" destId="{6AE495EC-A3B1-43BA-989D-8407930F744F}" srcOrd="8" destOrd="0" presId="urn:microsoft.com/office/officeart/2005/8/layout/lProcess2"/>
    <dgm:cxn modelId="{3C226F67-F98E-4F14-A17C-0CC497EE7638}" type="presParOf" srcId="{6AE495EC-A3B1-43BA-989D-8407930F744F}" destId="{B7ECC6B1-955E-45A0-A683-5764B20AEB60}" srcOrd="0" destOrd="0" presId="urn:microsoft.com/office/officeart/2005/8/layout/lProcess2"/>
    <dgm:cxn modelId="{7702078F-A4D7-4608-A022-8FB6857D5EE9}" type="presParOf" srcId="{6AE495EC-A3B1-43BA-989D-8407930F744F}" destId="{39CE8846-E8D4-4DCC-A428-A88B282EB02D}" srcOrd="1" destOrd="0" presId="urn:microsoft.com/office/officeart/2005/8/layout/lProcess2"/>
    <dgm:cxn modelId="{F7077BF5-C598-417F-88CE-DBA5C76790D9}" type="presParOf" srcId="{6AE495EC-A3B1-43BA-989D-8407930F744F}" destId="{E7C0B5B7-7C6D-45E4-9C17-A07C597C970F}" srcOrd="2" destOrd="0" presId="urn:microsoft.com/office/officeart/2005/8/layout/lProcess2"/>
    <dgm:cxn modelId="{DB78F1BF-A113-404B-B957-602DB5EEC73F}" type="presParOf" srcId="{E7C0B5B7-7C6D-45E4-9C17-A07C597C970F}" destId="{93586BF0-8A85-49FA-8FFC-117DE493ED77}" srcOrd="0" destOrd="0" presId="urn:microsoft.com/office/officeart/2005/8/layout/lProcess2"/>
    <dgm:cxn modelId="{67081775-1C7E-4A3B-A02C-B1ADF601C9DA}" type="presParOf" srcId="{93586BF0-8A85-49FA-8FFC-117DE493ED77}" destId="{77EA9166-A432-4723-B674-E438284A7A27}" srcOrd="0" destOrd="0" presId="urn:microsoft.com/office/officeart/2005/8/layout/lProcess2"/>
    <dgm:cxn modelId="{E0F1BE76-5DAF-47B8-B6FB-AAFCE6784C80}" type="presParOf" srcId="{93586BF0-8A85-49FA-8FFC-117DE493ED77}" destId="{CA68C477-9106-47C1-83D7-7EEFC1E661B8}" srcOrd="1" destOrd="0" presId="urn:microsoft.com/office/officeart/2005/8/layout/lProcess2"/>
    <dgm:cxn modelId="{BF3212B8-7C05-4328-9ACD-D8A69940E125}" type="presParOf" srcId="{93586BF0-8A85-49FA-8FFC-117DE493ED77}" destId="{BACEB660-5718-4E72-90A2-F4039E5CC27F}" srcOrd="2" destOrd="0" presId="urn:microsoft.com/office/officeart/2005/8/layout/lProcess2"/>
    <dgm:cxn modelId="{14223CA3-6E02-4047-B2EA-C75EBCC092E0}" type="presParOf" srcId="{1B8107A4-84FE-45FB-9575-34237D1EBD31}" destId="{B4A9D403-81F2-46CB-AC22-6C2192BFBB22}" srcOrd="9" destOrd="0" presId="urn:microsoft.com/office/officeart/2005/8/layout/lProcess2"/>
    <dgm:cxn modelId="{B38A1EEA-685B-4A48-9468-C0995B8BC926}" type="presParOf" srcId="{1B8107A4-84FE-45FB-9575-34237D1EBD31}" destId="{CE4177AF-39D6-4820-A9BB-1F0B66A9A8F0}" srcOrd="10" destOrd="0" presId="urn:microsoft.com/office/officeart/2005/8/layout/lProcess2"/>
    <dgm:cxn modelId="{58BCBA83-93EC-4E72-8741-C103752FE429}" type="presParOf" srcId="{CE4177AF-39D6-4820-A9BB-1F0B66A9A8F0}" destId="{33C97605-FE4C-46EF-80CD-1787ECB84E2E}" srcOrd="0" destOrd="0" presId="urn:microsoft.com/office/officeart/2005/8/layout/lProcess2"/>
    <dgm:cxn modelId="{9EDE4D36-1B97-4ADB-AFE7-C01BF2CB0608}" type="presParOf" srcId="{CE4177AF-39D6-4820-A9BB-1F0B66A9A8F0}" destId="{A4C16404-76E7-41D5-8C66-81F90529E45F}" srcOrd="1" destOrd="0" presId="urn:microsoft.com/office/officeart/2005/8/layout/lProcess2"/>
    <dgm:cxn modelId="{0AD8AF42-A89B-4340-85E4-1D0B466BB641}" type="presParOf" srcId="{CE4177AF-39D6-4820-A9BB-1F0B66A9A8F0}" destId="{123F4BDD-4813-4CF7-8303-0FB545AAF5E4}" srcOrd="2" destOrd="0" presId="urn:microsoft.com/office/officeart/2005/8/layout/lProcess2"/>
    <dgm:cxn modelId="{CC394B21-E386-4EED-A857-B62BAACF552F}" type="presParOf" srcId="{123F4BDD-4813-4CF7-8303-0FB545AAF5E4}" destId="{0475EB68-64BA-45DE-BF0A-BF34F83D6EE9}" srcOrd="0" destOrd="0" presId="urn:microsoft.com/office/officeart/2005/8/layout/lProcess2"/>
    <dgm:cxn modelId="{E2FF0F3D-5541-4DCB-B547-769DAEC8804B}" type="presParOf" srcId="{0475EB68-64BA-45DE-BF0A-BF34F83D6EE9}" destId="{4B1FBFC2-AE9B-46ED-AFAB-E47A446E56A2}" srcOrd="0" destOrd="0" presId="urn:microsoft.com/office/officeart/2005/8/layout/lProcess2"/>
    <dgm:cxn modelId="{BB1F98A8-EB84-4C90-B83E-B87E6C43F5FA}" type="presParOf" srcId="{0475EB68-64BA-45DE-BF0A-BF34F83D6EE9}" destId="{278F8A44-5DE0-4787-8B7F-7C01A3F024D6}" srcOrd="1" destOrd="0" presId="urn:microsoft.com/office/officeart/2005/8/layout/lProcess2"/>
    <dgm:cxn modelId="{0BD2402A-8152-4FA9-9945-9B146D749FBE}" type="presParOf" srcId="{0475EB68-64BA-45DE-BF0A-BF34F83D6EE9}" destId="{D7823B2A-27FC-4AC1-A6AA-7CE8AB442817}" srcOrd="2" destOrd="0" presId="urn:microsoft.com/office/officeart/2005/8/layout/lProcess2"/>
    <dgm:cxn modelId="{265778F5-3068-4D52-8E15-147775D6E571}" type="presParOf" srcId="{1B8107A4-84FE-45FB-9575-34237D1EBD31}" destId="{41B77936-9CF3-417E-A0E3-DA87D7316F83}" srcOrd="11" destOrd="0" presId="urn:microsoft.com/office/officeart/2005/8/layout/lProcess2"/>
    <dgm:cxn modelId="{8093F7E4-4E0F-4540-A6EB-6B6DC0337941}" type="presParOf" srcId="{1B8107A4-84FE-45FB-9575-34237D1EBD31}" destId="{3684FD59-24F0-42F8-910F-1D0B458DEFC5}" srcOrd="12" destOrd="0" presId="urn:microsoft.com/office/officeart/2005/8/layout/lProcess2"/>
    <dgm:cxn modelId="{4C6C181C-0EAD-4058-825F-C409AEACDFF8}" type="presParOf" srcId="{3684FD59-24F0-42F8-910F-1D0B458DEFC5}" destId="{B89E8C99-D45B-4ADB-B673-30D650FECAE4}" srcOrd="0" destOrd="0" presId="urn:microsoft.com/office/officeart/2005/8/layout/lProcess2"/>
    <dgm:cxn modelId="{13175DE1-9045-444B-BC8F-DBBE1B095AD3}" type="presParOf" srcId="{3684FD59-24F0-42F8-910F-1D0B458DEFC5}" destId="{786F4B71-8038-4BB1-80AB-325639360117}" srcOrd="1" destOrd="0" presId="urn:microsoft.com/office/officeart/2005/8/layout/lProcess2"/>
    <dgm:cxn modelId="{33C5EF31-18FA-4C3C-888F-769B56FA0754}" type="presParOf" srcId="{3684FD59-24F0-42F8-910F-1D0B458DEFC5}" destId="{2291C0DF-AAEF-4CA7-93C8-AB11AA9A6FCB}" srcOrd="2" destOrd="0" presId="urn:microsoft.com/office/officeart/2005/8/layout/lProcess2"/>
    <dgm:cxn modelId="{6F4FF11B-45EF-43F2-A9E8-D828C6BB24ED}" type="presParOf" srcId="{2291C0DF-AAEF-4CA7-93C8-AB11AA9A6FCB}" destId="{373DF254-4621-4F38-8841-33D6F9310F9A}" srcOrd="0" destOrd="0" presId="urn:microsoft.com/office/officeart/2005/8/layout/lProcess2"/>
    <dgm:cxn modelId="{2277C4CC-0AFF-4E62-9633-5E795F8789F9}" type="presParOf" srcId="{373DF254-4621-4F38-8841-33D6F9310F9A}" destId="{A23FC732-F821-4560-93D7-9DB101DAC020}" srcOrd="0" destOrd="0" presId="urn:microsoft.com/office/officeart/2005/8/layout/lProcess2"/>
    <dgm:cxn modelId="{E821B167-3747-48C6-907F-64A77A0086FA}" type="presParOf" srcId="{1B8107A4-84FE-45FB-9575-34237D1EBD31}" destId="{E1EE409D-0424-4BBD-B056-257001D48905}" srcOrd="13" destOrd="0" presId="urn:microsoft.com/office/officeart/2005/8/layout/lProcess2"/>
    <dgm:cxn modelId="{01EA1E7C-B118-4D5A-B040-B9F251EA1F38}" type="presParOf" srcId="{1B8107A4-84FE-45FB-9575-34237D1EBD31}" destId="{61FCCE65-ACAF-4176-9B33-C89784DC7090}" srcOrd="14" destOrd="0" presId="urn:microsoft.com/office/officeart/2005/8/layout/lProcess2"/>
    <dgm:cxn modelId="{5F4BE9FE-A735-4F38-83E9-4C06A475C154}" type="presParOf" srcId="{61FCCE65-ACAF-4176-9B33-C89784DC7090}" destId="{36E5E1D8-C4F9-4E18-8A45-7E47610B97D2}" srcOrd="0" destOrd="0" presId="urn:microsoft.com/office/officeart/2005/8/layout/lProcess2"/>
    <dgm:cxn modelId="{A8A9CF83-B0D8-48B0-95DA-A03B450735E9}" type="presParOf" srcId="{61FCCE65-ACAF-4176-9B33-C89784DC7090}" destId="{5F1294F1-0390-48ED-A00D-D1ED29522B7B}" srcOrd="1" destOrd="0" presId="urn:microsoft.com/office/officeart/2005/8/layout/lProcess2"/>
    <dgm:cxn modelId="{F12FCA0B-EDA7-4071-B0FA-DB63D56E5DA7}" type="presParOf" srcId="{61FCCE65-ACAF-4176-9B33-C89784DC7090}" destId="{C8E3FA20-C3FB-4815-9F41-CF931C4782D1}" srcOrd="2" destOrd="0" presId="urn:microsoft.com/office/officeart/2005/8/layout/lProcess2"/>
    <dgm:cxn modelId="{6EDA43D0-F5D9-464A-893D-CFAE09E99CE4}" type="presParOf" srcId="{C8E3FA20-C3FB-4815-9F41-CF931C4782D1}" destId="{F18FEF39-4EC3-443E-BAFA-2BAE79B0BD4B}" srcOrd="0" destOrd="0" presId="urn:microsoft.com/office/officeart/2005/8/layout/lProcess2"/>
    <dgm:cxn modelId="{8FD334DF-33D1-49B0-8DE1-40F1D9525F33}" type="presParOf" srcId="{F18FEF39-4EC3-443E-BAFA-2BAE79B0BD4B}" destId="{16427BDF-29C0-4652-873C-8A92AF3488BB}" srcOrd="0" destOrd="0" presId="urn:microsoft.com/office/officeart/2005/8/layout/lProcess2"/>
    <dgm:cxn modelId="{14C7A357-CAF4-4637-8C12-F28A1A6CD00E}" type="presParOf" srcId="{F18FEF39-4EC3-443E-BAFA-2BAE79B0BD4B}" destId="{CD5C2441-19BA-4A0D-8F49-1E1B9CBD1382}" srcOrd="1" destOrd="0" presId="urn:microsoft.com/office/officeart/2005/8/layout/lProcess2"/>
    <dgm:cxn modelId="{B571AA5A-6EC8-4299-9B39-33B1B1CFBCAE}" type="presParOf" srcId="{F18FEF39-4EC3-443E-BAFA-2BAE79B0BD4B}" destId="{63055892-8EE1-4243-BC92-F2CA22D84C41}" srcOrd="2" destOrd="0" presId="urn:microsoft.com/office/officeart/2005/8/layout/lProcess2"/>
    <dgm:cxn modelId="{9E890F6A-5438-469B-A4F1-E9D1DF666B2D}" type="presParOf" srcId="{F18FEF39-4EC3-443E-BAFA-2BAE79B0BD4B}" destId="{0FEBA2A0-4864-4C2B-99DF-C5FF527CE5F2}" srcOrd="3" destOrd="0" presId="urn:microsoft.com/office/officeart/2005/8/layout/lProcess2"/>
    <dgm:cxn modelId="{074109B0-87D8-48C8-BC47-64D04DD4B56A}" type="presParOf" srcId="{F18FEF39-4EC3-443E-BAFA-2BAE79B0BD4B}" destId="{60CA553C-19B9-4FCC-A691-B9525873EC6B}" srcOrd="4" destOrd="0" presId="urn:microsoft.com/office/officeart/2005/8/layout/lProcess2"/>
    <dgm:cxn modelId="{323DB821-B11A-4F8D-865E-893A31DA337F}" type="presParOf" srcId="{1B8107A4-84FE-45FB-9575-34237D1EBD31}" destId="{0F2F70B3-37AB-43AB-96EF-EE4683B9ADDD}" srcOrd="15" destOrd="0" presId="urn:microsoft.com/office/officeart/2005/8/layout/lProcess2"/>
    <dgm:cxn modelId="{0D23BF08-6CC9-4C5A-9DE4-B069BEA503E5}" type="presParOf" srcId="{1B8107A4-84FE-45FB-9575-34237D1EBD31}" destId="{6C141E02-1A69-405D-B333-FB82C2A0BD9A}" srcOrd="16" destOrd="0" presId="urn:microsoft.com/office/officeart/2005/8/layout/lProcess2"/>
    <dgm:cxn modelId="{FFDFCAA0-A073-4C77-AFB9-11EB47635E4E}" type="presParOf" srcId="{6C141E02-1A69-405D-B333-FB82C2A0BD9A}" destId="{3B99A1BF-FA9F-4E47-858B-9B61007BC1D3}" srcOrd="0" destOrd="0" presId="urn:microsoft.com/office/officeart/2005/8/layout/lProcess2"/>
    <dgm:cxn modelId="{F8B23EF6-5A0F-4464-ABA9-CE1FC10914B0}" type="presParOf" srcId="{6C141E02-1A69-405D-B333-FB82C2A0BD9A}" destId="{08B3020B-0764-4DA4-AF74-492F352A769F}" srcOrd="1" destOrd="0" presId="urn:microsoft.com/office/officeart/2005/8/layout/lProcess2"/>
    <dgm:cxn modelId="{FC4FC71F-8132-42AA-8EB8-029C7F68FC99}" type="presParOf" srcId="{6C141E02-1A69-405D-B333-FB82C2A0BD9A}" destId="{3CDAF4F4-4B83-460D-97E6-B9CD4CB033C2}" srcOrd="2" destOrd="0" presId="urn:microsoft.com/office/officeart/2005/8/layout/lProcess2"/>
    <dgm:cxn modelId="{58A23A23-A484-45A3-A42B-E673630116EA}" type="presParOf" srcId="{3CDAF4F4-4B83-460D-97E6-B9CD4CB033C2}" destId="{AE89B187-6318-4A4A-BDB0-0C7A3F58869A}" srcOrd="0" destOrd="0" presId="urn:microsoft.com/office/officeart/2005/8/layout/lProcess2"/>
  </dgm:cxnLst>
  <dgm:bg>
    <a:solidFill>
      <a:schemeClr val="bg1"/>
    </a:solidFill>
  </dgm:bg>
  <dgm:whole>
    <a:ln w="38100">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DD424-7511-4BC2-AB62-392EE3014B39}">
      <dsp:nvSpPr>
        <dsp:cNvPr id="0" name=""/>
        <dsp:cNvSpPr/>
      </dsp:nvSpPr>
      <dsp:spPr>
        <a:xfrm>
          <a:off x="378" y="0"/>
          <a:ext cx="1193431" cy="504880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u="none" kern="1200">
              <a:effectLst/>
            </a:rPr>
            <a:t>New </a:t>
          </a:r>
          <a:r>
            <a:rPr lang="en-IN" sz="1600" b="1" u="none" kern="1200">
              <a:effectLst/>
            </a:rPr>
            <a:t>Information</a:t>
          </a:r>
          <a:endParaRPr lang="en-IN" sz="1800" b="1" u="none" kern="1200" dirty="0">
            <a:effectLst/>
          </a:endParaRPr>
        </a:p>
      </dsp:txBody>
      <dsp:txXfrm>
        <a:off x="378" y="0"/>
        <a:ext cx="1193431" cy="1514643"/>
      </dsp:txXfrm>
    </dsp:sp>
    <dsp:sp modelId="{DE8A00C1-8C72-4D03-BAEE-184A9D269DC9}">
      <dsp:nvSpPr>
        <dsp:cNvPr id="0" name=""/>
        <dsp:cNvSpPr/>
      </dsp:nvSpPr>
      <dsp:spPr>
        <a:xfrm>
          <a:off x="170956"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IN" sz="1300" b="1" kern="1200" dirty="0"/>
            <a:t>New Teacher Details </a:t>
          </a:r>
        </a:p>
      </dsp:txBody>
      <dsp:txXfrm>
        <a:off x="195918" y="1541084"/>
        <a:ext cx="802352" cy="1472361"/>
      </dsp:txXfrm>
    </dsp:sp>
    <dsp:sp modelId="{933E56DB-0889-4628-A22D-B47DA0A897A9}">
      <dsp:nvSpPr>
        <dsp:cNvPr id="0" name=""/>
        <dsp:cNvSpPr/>
      </dsp:nvSpPr>
      <dsp:spPr>
        <a:xfrm>
          <a:off x="170956"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New Student Admission</a:t>
          </a:r>
          <a:endParaRPr lang="en-IN" sz="1500" b="1" kern="1200" dirty="0">
            <a:latin typeface="Calibri" panose="020F0502020204030204"/>
            <a:ea typeface="+mn-ea"/>
            <a:cs typeface="+mn-cs"/>
          </a:endParaRPr>
        </a:p>
      </dsp:txBody>
      <dsp:txXfrm>
        <a:off x="195918" y="3297567"/>
        <a:ext cx="802352" cy="1472361"/>
      </dsp:txXfrm>
    </dsp:sp>
    <dsp:sp modelId="{784FBD34-6C7B-4DF3-806A-44C2A7DB9531}">
      <dsp:nvSpPr>
        <dsp:cNvPr id="0" name=""/>
        <dsp:cNvSpPr/>
      </dsp:nvSpPr>
      <dsp:spPr>
        <a:xfrm>
          <a:off x="1273711" y="113673"/>
          <a:ext cx="1202924" cy="48214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View </a:t>
          </a:r>
          <a:r>
            <a:rPr lang="en-IN" sz="1800" b="1" kern="1200"/>
            <a:t>Details</a:t>
          </a:r>
          <a:endParaRPr lang="en-IN" sz="1600" b="1" kern="1200" dirty="0"/>
        </a:p>
      </dsp:txBody>
      <dsp:txXfrm>
        <a:off x="1273711" y="113673"/>
        <a:ext cx="1202924" cy="1446438"/>
      </dsp:txXfrm>
    </dsp:sp>
    <dsp:sp modelId="{60F49F1C-B333-43FA-88B3-EB8E5F326EC4}">
      <dsp:nvSpPr>
        <dsp:cNvPr id="0" name=""/>
        <dsp:cNvSpPr/>
      </dsp:nvSpPr>
      <dsp:spPr>
        <a:xfrm>
          <a:off x="1449035"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Teacher’s Details</a:t>
          </a:r>
          <a:endParaRPr lang="en-IN" sz="1500" b="1" kern="1200" dirty="0">
            <a:latin typeface="Calibri" panose="020F0502020204030204"/>
            <a:ea typeface="+mn-ea"/>
            <a:cs typeface="+mn-cs"/>
          </a:endParaRPr>
        </a:p>
      </dsp:txBody>
      <dsp:txXfrm>
        <a:off x="1473997" y="1541084"/>
        <a:ext cx="802352" cy="1472361"/>
      </dsp:txXfrm>
    </dsp:sp>
    <dsp:sp modelId="{AFE1B9C6-A1EA-4B0B-AF2B-B131475368BF}">
      <dsp:nvSpPr>
        <dsp:cNvPr id="0" name=""/>
        <dsp:cNvSpPr/>
      </dsp:nvSpPr>
      <dsp:spPr>
        <a:xfrm>
          <a:off x="1449035"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Student’s Details</a:t>
          </a:r>
          <a:endParaRPr lang="en-IN" sz="1500" b="1" kern="1200" dirty="0">
            <a:latin typeface="Calibri" panose="020F0502020204030204"/>
            <a:ea typeface="+mn-ea"/>
            <a:cs typeface="+mn-cs"/>
          </a:endParaRPr>
        </a:p>
      </dsp:txBody>
      <dsp:txXfrm>
        <a:off x="1473997" y="3297567"/>
        <a:ext cx="802352" cy="1472361"/>
      </dsp:txXfrm>
    </dsp:sp>
    <dsp:sp modelId="{31577E7D-12C2-46BB-A8C3-8AC7D4995C99}">
      <dsp:nvSpPr>
        <dsp:cNvPr id="0" name=""/>
        <dsp:cNvSpPr/>
      </dsp:nvSpPr>
      <dsp:spPr>
        <a:xfrm>
          <a:off x="2556536" y="134929"/>
          <a:ext cx="1180999" cy="477895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latin typeface="+mn-lt"/>
              <a:ea typeface="+mn-ea"/>
              <a:cs typeface="+mn-cs"/>
            </a:rPr>
            <a:t>Apply Leave</a:t>
          </a:r>
          <a:endParaRPr lang="en-IN" sz="1800" b="1" kern="1200" dirty="0">
            <a:latin typeface="+mn-lt"/>
            <a:ea typeface="+mn-ea"/>
            <a:cs typeface="+mn-cs"/>
          </a:endParaRPr>
        </a:p>
      </dsp:txBody>
      <dsp:txXfrm>
        <a:off x="2556536" y="134929"/>
        <a:ext cx="1180999" cy="1433685"/>
      </dsp:txXfrm>
    </dsp:sp>
    <dsp:sp modelId="{8229E284-6EC0-4C7A-9CCC-96FCDAFCB91F}">
      <dsp:nvSpPr>
        <dsp:cNvPr id="0" name=""/>
        <dsp:cNvSpPr/>
      </dsp:nvSpPr>
      <dsp:spPr>
        <a:xfrm>
          <a:off x="2720897"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 Leave</a:t>
          </a:r>
          <a:endParaRPr lang="en-IN" sz="1500" b="1" kern="1200" dirty="0">
            <a:latin typeface="Calibri" panose="020F0502020204030204"/>
            <a:ea typeface="+mn-ea"/>
            <a:cs typeface="+mn-cs"/>
          </a:endParaRPr>
        </a:p>
      </dsp:txBody>
      <dsp:txXfrm>
        <a:off x="2745859" y="1541084"/>
        <a:ext cx="802352" cy="1472361"/>
      </dsp:txXfrm>
    </dsp:sp>
    <dsp:sp modelId="{E8EABEC1-066B-4E84-A122-CBD3ADA81993}">
      <dsp:nvSpPr>
        <dsp:cNvPr id="0" name=""/>
        <dsp:cNvSpPr/>
      </dsp:nvSpPr>
      <dsp:spPr>
        <a:xfrm>
          <a:off x="2720897"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 Leave</a:t>
          </a:r>
          <a:endParaRPr lang="en-IN" sz="1500" b="1" kern="1200" dirty="0">
            <a:latin typeface="Calibri" panose="020F0502020204030204"/>
            <a:ea typeface="+mn-ea"/>
            <a:cs typeface="+mn-cs"/>
          </a:endParaRPr>
        </a:p>
      </dsp:txBody>
      <dsp:txXfrm>
        <a:off x="2745859" y="3297567"/>
        <a:ext cx="802352" cy="1472361"/>
      </dsp:txXfrm>
    </dsp:sp>
    <dsp:sp modelId="{757169A9-C9D8-4ACF-9E99-45B9894959BA}">
      <dsp:nvSpPr>
        <dsp:cNvPr id="0" name=""/>
        <dsp:cNvSpPr/>
      </dsp:nvSpPr>
      <dsp:spPr>
        <a:xfrm>
          <a:off x="3817436" y="111023"/>
          <a:ext cx="1065345" cy="482676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latin typeface="+mn-lt"/>
              <a:ea typeface="+mn-ea"/>
              <a:cs typeface="+mn-cs"/>
            </a:rPr>
            <a:t>Leave Details</a:t>
          </a:r>
          <a:endParaRPr lang="en-IN" sz="1800" b="1" kern="1200" dirty="0">
            <a:latin typeface="+mn-lt"/>
            <a:ea typeface="+mn-ea"/>
            <a:cs typeface="+mn-cs"/>
          </a:endParaRPr>
        </a:p>
      </dsp:txBody>
      <dsp:txXfrm>
        <a:off x="3817436" y="111023"/>
        <a:ext cx="1065345" cy="1448029"/>
      </dsp:txXfrm>
    </dsp:sp>
    <dsp:sp modelId="{EA5EE818-A7D9-4555-A4C0-8F7BE30082D2}">
      <dsp:nvSpPr>
        <dsp:cNvPr id="0" name=""/>
        <dsp:cNvSpPr/>
      </dsp:nvSpPr>
      <dsp:spPr>
        <a:xfrm>
          <a:off x="3923971"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Student’s Leave Details</a:t>
          </a:r>
          <a:endParaRPr lang="en-IN" sz="1500" b="1" kern="1200" dirty="0">
            <a:latin typeface="Calibri" panose="020F0502020204030204"/>
            <a:ea typeface="+mn-ea"/>
            <a:cs typeface="+mn-cs"/>
          </a:endParaRPr>
        </a:p>
      </dsp:txBody>
      <dsp:txXfrm>
        <a:off x="3948933" y="1541084"/>
        <a:ext cx="802352" cy="1472361"/>
      </dsp:txXfrm>
    </dsp:sp>
    <dsp:sp modelId="{C78178EE-81B9-451D-8F18-0437ED118CAC}">
      <dsp:nvSpPr>
        <dsp:cNvPr id="0" name=""/>
        <dsp:cNvSpPr/>
      </dsp:nvSpPr>
      <dsp:spPr>
        <a:xfrm>
          <a:off x="3923971"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Teacher’s Leave Details</a:t>
          </a:r>
          <a:endParaRPr lang="en-IN" sz="1500" b="1" kern="1200" dirty="0">
            <a:latin typeface="Calibri" panose="020F0502020204030204"/>
            <a:ea typeface="+mn-ea"/>
            <a:cs typeface="+mn-cs"/>
          </a:endParaRPr>
        </a:p>
      </dsp:txBody>
      <dsp:txXfrm>
        <a:off x="3948933" y="3297567"/>
        <a:ext cx="802352" cy="1472361"/>
      </dsp:txXfrm>
    </dsp:sp>
    <dsp:sp modelId="{B7ECC6B1-955E-45A0-A683-5764B20AEB60}">
      <dsp:nvSpPr>
        <dsp:cNvPr id="0" name=""/>
        <dsp:cNvSpPr/>
      </dsp:nvSpPr>
      <dsp:spPr>
        <a:xfrm>
          <a:off x="4962682" y="0"/>
          <a:ext cx="1065345" cy="504880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t>Exam</a:t>
          </a:r>
          <a:endParaRPr lang="en-IN" sz="2000" b="1" kern="1200" dirty="0"/>
        </a:p>
      </dsp:txBody>
      <dsp:txXfrm>
        <a:off x="4962682" y="0"/>
        <a:ext cx="1065345" cy="1514643"/>
      </dsp:txXfrm>
    </dsp:sp>
    <dsp:sp modelId="{77EA9166-A432-4723-B674-E438284A7A27}">
      <dsp:nvSpPr>
        <dsp:cNvPr id="0" name=""/>
        <dsp:cNvSpPr/>
      </dsp:nvSpPr>
      <dsp:spPr>
        <a:xfrm>
          <a:off x="5069217"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Enter Marks</a:t>
          </a:r>
          <a:endParaRPr lang="en-IN" sz="1500" b="1" kern="1200" dirty="0">
            <a:latin typeface="Calibri" panose="020F0502020204030204"/>
            <a:ea typeface="+mn-ea"/>
            <a:cs typeface="+mn-cs"/>
          </a:endParaRPr>
        </a:p>
      </dsp:txBody>
      <dsp:txXfrm>
        <a:off x="5094179" y="1541084"/>
        <a:ext cx="802352" cy="1472361"/>
      </dsp:txXfrm>
    </dsp:sp>
    <dsp:sp modelId="{BACEB660-5718-4E72-90A2-F4039E5CC27F}">
      <dsp:nvSpPr>
        <dsp:cNvPr id="0" name=""/>
        <dsp:cNvSpPr/>
      </dsp:nvSpPr>
      <dsp:spPr>
        <a:xfrm>
          <a:off x="5069217"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Exam Result</a:t>
          </a:r>
          <a:endParaRPr lang="en-IN" sz="1500" b="1" kern="1200" dirty="0">
            <a:latin typeface="Calibri" panose="020F0502020204030204"/>
            <a:ea typeface="+mn-ea"/>
            <a:cs typeface="+mn-cs"/>
          </a:endParaRPr>
        </a:p>
      </dsp:txBody>
      <dsp:txXfrm>
        <a:off x="5094179" y="3297567"/>
        <a:ext cx="802352" cy="1472361"/>
      </dsp:txXfrm>
    </dsp:sp>
    <dsp:sp modelId="{33C97605-FE4C-46EF-80CD-1787ECB84E2E}">
      <dsp:nvSpPr>
        <dsp:cNvPr id="0" name=""/>
        <dsp:cNvSpPr/>
      </dsp:nvSpPr>
      <dsp:spPr>
        <a:xfrm>
          <a:off x="6107929" y="150858"/>
          <a:ext cx="1264714" cy="474709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Update Details</a:t>
          </a:r>
          <a:endParaRPr lang="en-IN" sz="1800" b="1" kern="1200" dirty="0"/>
        </a:p>
      </dsp:txBody>
      <dsp:txXfrm>
        <a:off x="6107929" y="150858"/>
        <a:ext cx="1264714" cy="1424127"/>
      </dsp:txXfrm>
    </dsp:sp>
    <dsp:sp modelId="{4B1FBFC2-AE9B-46ED-AFAB-E47A446E56A2}">
      <dsp:nvSpPr>
        <dsp:cNvPr id="0" name=""/>
        <dsp:cNvSpPr/>
      </dsp:nvSpPr>
      <dsp:spPr>
        <a:xfrm>
          <a:off x="6314148" y="1516122"/>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Faculty</a:t>
          </a:r>
          <a:endParaRPr lang="en-IN" sz="1500" b="1" kern="1200" dirty="0">
            <a:latin typeface="Calibri" panose="020F0502020204030204"/>
            <a:ea typeface="+mn-ea"/>
            <a:cs typeface="+mn-cs"/>
          </a:endParaRPr>
        </a:p>
      </dsp:txBody>
      <dsp:txXfrm>
        <a:off x="6339110" y="1541084"/>
        <a:ext cx="802352" cy="1472361"/>
      </dsp:txXfrm>
    </dsp:sp>
    <dsp:sp modelId="{D7823B2A-27FC-4AC1-A6AA-7CE8AB442817}">
      <dsp:nvSpPr>
        <dsp:cNvPr id="0" name=""/>
        <dsp:cNvSpPr/>
      </dsp:nvSpPr>
      <dsp:spPr>
        <a:xfrm>
          <a:off x="6314148" y="3272605"/>
          <a:ext cx="852276" cy="1522285"/>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IN" sz="1500" b="1" kern="1200">
              <a:latin typeface="Calibri" panose="020F0502020204030204"/>
              <a:ea typeface="+mn-ea"/>
              <a:cs typeface="+mn-cs"/>
            </a:rPr>
            <a:t>Student</a:t>
          </a:r>
          <a:endParaRPr lang="en-IN" sz="1500" b="1" kern="1200" dirty="0">
            <a:latin typeface="Calibri" panose="020F0502020204030204"/>
            <a:ea typeface="+mn-ea"/>
            <a:cs typeface="+mn-cs"/>
          </a:endParaRPr>
        </a:p>
      </dsp:txBody>
      <dsp:txXfrm>
        <a:off x="6339110" y="3297567"/>
        <a:ext cx="802352" cy="1472361"/>
      </dsp:txXfrm>
    </dsp:sp>
    <dsp:sp modelId="{B89E8C99-D45B-4ADB-B673-30D650FECAE4}">
      <dsp:nvSpPr>
        <dsp:cNvPr id="0" name=""/>
        <dsp:cNvSpPr/>
      </dsp:nvSpPr>
      <dsp:spPr>
        <a:xfrm>
          <a:off x="7452544" y="177995"/>
          <a:ext cx="1191546" cy="46928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Fee Details</a:t>
          </a:r>
          <a:endParaRPr lang="en-IN" sz="1800" b="1" kern="1200" dirty="0"/>
        </a:p>
      </dsp:txBody>
      <dsp:txXfrm>
        <a:off x="7452544" y="177995"/>
        <a:ext cx="1191546" cy="1407845"/>
      </dsp:txXfrm>
    </dsp:sp>
    <dsp:sp modelId="{A23FC732-F821-4560-93D7-9DB101DAC020}">
      <dsp:nvSpPr>
        <dsp:cNvPr id="0" name=""/>
        <dsp:cNvSpPr/>
      </dsp:nvSpPr>
      <dsp:spPr>
        <a:xfrm>
          <a:off x="7622179" y="1514643"/>
          <a:ext cx="852276" cy="328172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IN" sz="1300" b="1" kern="1200" dirty="0"/>
            <a:t>Fee Structure</a:t>
          </a:r>
        </a:p>
      </dsp:txBody>
      <dsp:txXfrm>
        <a:off x="7647141" y="1539605"/>
        <a:ext cx="802352" cy="3231802"/>
      </dsp:txXfrm>
    </dsp:sp>
    <dsp:sp modelId="{36E5E1D8-C4F9-4E18-8A45-7E47610B97D2}">
      <dsp:nvSpPr>
        <dsp:cNvPr id="0" name=""/>
        <dsp:cNvSpPr/>
      </dsp:nvSpPr>
      <dsp:spPr>
        <a:xfrm>
          <a:off x="8723991" y="186149"/>
          <a:ext cx="1177611" cy="467651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Utility</a:t>
          </a:r>
          <a:endParaRPr lang="en-IN" sz="3000" b="1" kern="1200" dirty="0"/>
        </a:p>
      </dsp:txBody>
      <dsp:txXfrm>
        <a:off x="8723991" y="186149"/>
        <a:ext cx="1177611" cy="1402953"/>
      </dsp:txXfrm>
    </dsp:sp>
    <dsp:sp modelId="{16427BDF-29C0-4652-873C-8A92AF3488BB}">
      <dsp:nvSpPr>
        <dsp:cNvPr id="0" name=""/>
        <dsp:cNvSpPr/>
      </dsp:nvSpPr>
      <dsp:spPr>
        <a:xfrm>
          <a:off x="8886659" y="1515074"/>
          <a:ext cx="852276" cy="99188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IN" sz="1300" b="1" kern="1200" dirty="0"/>
            <a:t>Notepad</a:t>
          </a:r>
        </a:p>
      </dsp:txBody>
      <dsp:txXfrm>
        <a:off x="8911621" y="1540036"/>
        <a:ext cx="802352" cy="941965"/>
      </dsp:txXfrm>
    </dsp:sp>
    <dsp:sp modelId="{63055892-8EE1-4243-BC92-F2CA22D84C41}">
      <dsp:nvSpPr>
        <dsp:cNvPr id="0" name=""/>
        <dsp:cNvSpPr/>
      </dsp:nvSpPr>
      <dsp:spPr>
        <a:xfrm>
          <a:off x="8886659" y="2659561"/>
          <a:ext cx="852276" cy="99188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IN" sz="1300" b="1" kern="1200" dirty="0"/>
            <a:t>Calculator</a:t>
          </a:r>
        </a:p>
      </dsp:txBody>
      <dsp:txXfrm>
        <a:off x="8911621" y="2684523"/>
        <a:ext cx="802352" cy="941965"/>
      </dsp:txXfrm>
    </dsp:sp>
    <dsp:sp modelId="{60CA553C-19B9-4FCC-A691-B9525873EC6B}">
      <dsp:nvSpPr>
        <dsp:cNvPr id="0" name=""/>
        <dsp:cNvSpPr/>
      </dsp:nvSpPr>
      <dsp:spPr>
        <a:xfrm>
          <a:off x="8886659" y="3804049"/>
          <a:ext cx="852276" cy="991889"/>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IN" sz="1300" b="1" kern="1200" dirty="0"/>
            <a:t>Web Browser</a:t>
          </a:r>
        </a:p>
      </dsp:txBody>
      <dsp:txXfrm>
        <a:off x="8911621" y="3829011"/>
        <a:ext cx="802352" cy="941965"/>
      </dsp:txXfrm>
    </dsp:sp>
    <dsp:sp modelId="{3B99A1BF-FA9F-4E47-858B-9B61007BC1D3}">
      <dsp:nvSpPr>
        <dsp:cNvPr id="0" name=""/>
        <dsp:cNvSpPr/>
      </dsp:nvSpPr>
      <dsp:spPr>
        <a:xfrm>
          <a:off x="9981504" y="0"/>
          <a:ext cx="1065345" cy="504880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Exit</a:t>
          </a:r>
          <a:endParaRPr lang="en-IN" sz="4500" b="1" kern="1200" dirty="0"/>
        </a:p>
      </dsp:txBody>
      <dsp:txXfrm>
        <a:off x="9981504" y="0"/>
        <a:ext cx="1065345" cy="151464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F4F-04E2-4E47-B402-3A8906D41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AA7E7F-A8ED-44BB-92A7-A2E6D9210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3BA20-C4A9-4DCD-95CF-405BB35F5751}"/>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25A0EB86-CFF5-4FF4-941E-A1C330AEE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C50CC-38DA-49DD-8EA1-2B0996835245}"/>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221075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4DDD-1033-4E71-AEEB-0679737A5D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4EC088-F5C1-40E2-A769-863315860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CBE2A-05FE-4122-BD7E-9A3E2F5C7FE8}"/>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B6B35594-0F84-4531-ABDC-3812DC1B8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6D2BA-663A-4B12-9C2A-79AEF2CC14E0}"/>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214086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0C0AF-DFD2-4EC8-A263-D6B7CA212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3C71D9-12AC-4C71-9DAC-BAA7BDA6D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70432-B17E-473C-97C0-6E9DFB858CBB}"/>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6AC423F3-0C3B-4778-8DA0-0A17C4D10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F7CE4-6BB4-4361-9F48-1F9F12744992}"/>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425119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5311-C03B-42CC-A171-DC92093617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65189-3131-48C8-89EF-5B6F6CC9FA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B1604-9855-497E-8EC0-6B12D9A1FF54}"/>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BA235D87-27B0-4617-9AAF-B3B27379A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F9036-FAC4-4664-8D06-1BC66ADC7DE9}"/>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400059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F9D7-FFD6-4FC5-98BC-2D575EE7E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6FE838-3DE6-4351-A2D6-21D4443C2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450B7-D4B7-45FA-8DDA-EAF8D2044082}"/>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9A64D546-E43E-4432-BA27-E02A078BC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BA8C2-958B-403B-95A3-C4E2A5494632}"/>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62781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ADFE-01FD-463A-9E1F-D4A516EDC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B64AA6-83E9-4A24-87C0-248F47B5B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6A84A1-F67A-4109-ACC6-EDFDBDF29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7D1EB6-8A28-45EF-B16E-26C322561499}"/>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6" name="Footer Placeholder 5">
            <a:extLst>
              <a:ext uri="{FF2B5EF4-FFF2-40B4-BE49-F238E27FC236}">
                <a16:creationId xmlns:a16="http://schemas.microsoft.com/office/drawing/2014/main" id="{BC45AB4B-CDD1-40B2-BFF7-2689C9167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B3A69-4D68-4A54-B567-4F9B2B8ACF5E}"/>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264783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F2C8-D495-4C3C-9BB0-15B5883D0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1A3CB-24E5-4B42-8970-39E28EB3E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0432B-AA53-48AA-A0C6-CA2C3C384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A48C0B-2A77-46E6-82F6-663B6F82F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4C386-0003-4E4D-B0E5-B7B709A4B2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B40C13-24C6-498D-BDBD-218136F79D4A}"/>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8" name="Footer Placeholder 7">
            <a:extLst>
              <a:ext uri="{FF2B5EF4-FFF2-40B4-BE49-F238E27FC236}">
                <a16:creationId xmlns:a16="http://schemas.microsoft.com/office/drawing/2014/main" id="{2849C4FE-8BB9-4E00-8671-B7D85A8097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63B549-B94E-496E-B885-F7374FB6057C}"/>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183768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23E6-AA2E-47A9-B624-D3E58BB84A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D921E3-44FF-4ECC-9630-31306D502544}"/>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4" name="Footer Placeholder 3">
            <a:extLst>
              <a:ext uri="{FF2B5EF4-FFF2-40B4-BE49-F238E27FC236}">
                <a16:creationId xmlns:a16="http://schemas.microsoft.com/office/drawing/2014/main" id="{84EF8BFF-B71E-48AE-B941-E5AACDC5E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4F2D1D-903C-4D60-A8E5-61EF58B5FCBE}"/>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394732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0FB2-A09E-412E-9268-88A7F60A1356}"/>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3" name="Footer Placeholder 2">
            <a:extLst>
              <a:ext uri="{FF2B5EF4-FFF2-40B4-BE49-F238E27FC236}">
                <a16:creationId xmlns:a16="http://schemas.microsoft.com/office/drawing/2014/main" id="{0BB3583A-5491-4C81-9390-B281B67C88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F33E3-1C13-4393-951F-2072C711ED54}"/>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93605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F200-3A0A-428D-BDF6-401D8BD37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C6BF7F-F69E-4782-97B8-58082D9E5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CFAF54-4AE7-4BE2-9729-CFB73631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BC7A4-8BE8-44DC-8DCF-24937C1F10EB}"/>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6" name="Footer Placeholder 5">
            <a:extLst>
              <a:ext uri="{FF2B5EF4-FFF2-40B4-BE49-F238E27FC236}">
                <a16:creationId xmlns:a16="http://schemas.microsoft.com/office/drawing/2014/main" id="{E736D280-994E-4E60-B20D-BA85EB8BF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920B2-1DAF-48E7-A56A-62A4DE519FB8}"/>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251144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B2A9-27A8-4D81-89C2-C8BE6C0E3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720E4E-5B0C-4524-983B-D1ED6AF1A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0AD241-3DDB-464F-91A5-C57FB5EDA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ADA7A-C8D2-4C3A-A337-098222CDEF37}"/>
              </a:ext>
            </a:extLst>
          </p:cNvPr>
          <p:cNvSpPr>
            <a:spLocks noGrp="1"/>
          </p:cNvSpPr>
          <p:nvPr>
            <p:ph type="dt" sz="half" idx="10"/>
          </p:nvPr>
        </p:nvSpPr>
        <p:spPr/>
        <p:txBody>
          <a:bodyPr/>
          <a:lstStyle/>
          <a:p>
            <a:fld id="{EEA67F23-1AE3-40B5-8647-F19BF25ACC61}" type="datetimeFigureOut">
              <a:rPr lang="en-IN" smtClean="0"/>
              <a:t>08-11-2023</a:t>
            </a:fld>
            <a:endParaRPr lang="en-IN"/>
          </a:p>
        </p:txBody>
      </p:sp>
      <p:sp>
        <p:nvSpPr>
          <p:cNvPr id="6" name="Footer Placeholder 5">
            <a:extLst>
              <a:ext uri="{FF2B5EF4-FFF2-40B4-BE49-F238E27FC236}">
                <a16:creationId xmlns:a16="http://schemas.microsoft.com/office/drawing/2014/main" id="{0154BA48-5CBA-4E82-8294-E2E09D1B7B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4D10B1-492C-41E7-B40C-3463F3A6A87C}"/>
              </a:ext>
            </a:extLst>
          </p:cNvPr>
          <p:cNvSpPr>
            <a:spLocks noGrp="1"/>
          </p:cNvSpPr>
          <p:nvPr>
            <p:ph type="sldNum" sz="quarter" idx="12"/>
          </p:nvPr>
        </p:nvSpPr>
        <p:spPr/>
        <p:txBody>
          <a:bodyPr/>
          <a:lstStyle/>
          <a:p>
            <a:fld id="{818E3050-10AF-475E-B2FD-E7B697057BF1}" type="slidenum">
              <a:rPr lang="en-IN" smtClean="0"/>
              <a:t>‹#›</a:t>
            </a:fld>
            <a:endParaRPr lang="en-IN"/>
          </a:p>
        </p:txBody>
      </p:sp>
    </p:spTree>
    <p:extLst>
      <p:ext uri="{BB962C8B-B14F-4D97-AF65-F5344CB8AC3E}">
        <p14:creationId xmlns:p14="http://schemas.microsoft.com/office/powerpoint/2010/main" val="8315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5B480-E429-4BD0-9899-19A567977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56E2E-4EE9-4FA5-A400-A2DFDEF746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197919-D185-43E8-84D8-9413D0538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67F23-1AE3-40B5-8647-F19BF25ACC61}" type="datetimeFigureOut">
              <a:rPr lang="en-IN" smtClean="0"/>
              <a:t>08-11-2023</a:t>
            </a:fld>
            <a:endParaRPr lang="en-IN"/>
          </a:p>
        </p:txBody>
      </p:sp>
      <p:sp>
        <p:nvSpPr>
          <p:cNvPr id="5" name="Footer Placeholder 4">
            <a:extLst>
              <a:ext uri="{FF2B5EF4-FFF2-40B4-BE49-F238E27FC236}">
                <a16:creationId xmlns:a16="http://schemas.microsoft.com/office/drawing/2014/main" id="{8994A5C9-E7A5-497B-BA02-68E41EA29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FAFDD0-B343-4C84-8A1E-474C94E48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E3050-10AF-475E-B2FD-E7B697057BF1}" type="slidenum">
              <a:rPr lang="en-IN" smtClean="0"/>
              <a:t>‹#›</a:t>
            </a:fld>
            <a:endParaRPr lang="en-IN"/>
          </a:p>
        </p:txBody>
      </p:sp>
    </p:spTree>
    <p:extLst>
      <p:ext uri="{BB962C8B-B14F-4D97-AF65-F5344CB8AC3E}">
        <p14:creationId xmlns:p14="http://schemas.microsoft.com/office/powerpoint/2010/main" val="6562270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2B587-EC4A-42A5-83C6-7985BAB441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0774" y="475649"/>
            <a:ext cx="6400800" cy="1596344"/>
          </a:xfrm>
          <a:prstGeom prst="rect">
            <a:avLst/>
          </a:prstGeom>
          <a:noFill/>
          <a:ln>
            <a:noFill/>
          </a:ln>
        </p:spPr>
      </p:pic>
      <p:sp>
        <p:nvSpPr>
          <p:cNvPr id="6" name="TextBox 5">
            <a:extLst>
              <a:ext uri="{FF2B5EF4-FFF2-40B4-BE49-F238E27FC236}">
                <a16:creationId xmlns:a16="http://schemas.microsoft.com/office/drawing/2014/main" id="{96B1E4B3-07AA-4C88-BE4E-4EE0BCF3095A}"/>
              </a:ext>
            </a:extLst>
          </p:cNvPr>
          <p:cNvSpPr txBox="1"/>
          <p:nvPr/>
        </p:nvSpPr>
        <p:spPr>
          <a:xfrm>
            <a:off x="807395" y="2541630"/>
            <a:ext cx="10924162" cy="3595728"/>
          </a:xfrm>
          <a:prstGeom prst="rect">
            <a:avLst/>
          </a:prstGeom>
          <a:noFill/>
        </p:spPr>
        <p:txBody>
          <a:bodyPr wrap="square">
            <a:spAutoFit/>
          </a:bodyPr>
          <a:lstStyle/>
          <a:p>
            <a:pPr algn="ctr"/>
            <a:r>
              <a:rPr lang="en-US" sz="6000" dirty="0">
                <a:solidFill>
                  <a:schemeClr val="accent4"/>
                </a:solidFill>
                <a:effectLst>
                  <a:outerShdw blurRad="50800" dist="50800" dir="4800000" algn="ctr" rotWithShape="0">
                    <a:schemeClr val="tx1">
                      <a:lumMod val="50000"/>
                      <a:lumOff val="50000"/>
                    </a:schemeClr>
                  </a:outerShdw>
                  <a:reflection blurRad="6350" stA="55000" endA="300" endPos="45500" dir="5400000" sy="-100000" algn="bl" rotWithShape="0"/>
                </a:effectLst>
                <a:latin typeface="Aharoni" panose="02010803020104030203" pitchFamily="2" charset="-79"/>
                <a:cs typeface="Aharoni" panose="02010803020104030203" pitchFamily="2" charset="-79"/>
              </a:rPr>
              <a:t>DATABASE PROJECT REPORT</a:t>
            </a:r>
          </a:p>
          <a:p>
            <a:pPr algn="ctr"/>
            <a:r>
              <a:rPr lang="en-US" dirty="0"/>
              <a:t> </a:t>
            </a:r>
            <a:r>
              <a:rPr lang="en-US" sz="2800" dirty="0"/>
              <a:t>on </a:t>
            </a:r>
            <a:endParaRPr lang="en-US" dirty="0"/>
          </a:p>
          <a:p>
            <a:pPr algn="ctr"/>
            <a:r>
              <a:rPr lang="en-US" sz="3200" b="1" dirty="0">
                <a:solidFill>
                  <a:schemeClr val="accent1">
                    <a:lumMod val="50000"/>
                  </a:schemeClr>
                </a:solidFill>
              </a:rPr>
              <a:t>College Management System </a:t>
            </a:r>
          </a:p>
          <a:p>
            <a:pPr algn="ctr"/>
            <a:r>
              <a:rPr lang="en-US" sz="2800" dirty="0"/>
              <a:t>By </a:t>
            </a:r>
            <a:endParaRPr lang="en-US" sz="2800" b="1" dirty="0"/>
          </a:p>
          <a:p>
            <a:pPr algn="ctr">
              <a:lnSpc>
                <a:spcPct val="150000"/>
              </a:lnSpc>
            </a:pPr>
            <a:r>
              <a:rPr lang="en-US" sz="2800" b="1" dirty="0"/>
              <a:t>Abhishek Kumar (23MCA1074)</a:t>
            </a:r>
          </a:p>
          <a:p>
            <a:pPr algn="ctr">
              <a:lnSpc>
                <a:spcPct val="150000"/>
              </a:lnSpc>
            </a:pPr>
            <a:r>
              <a:rPr lang="en-US" sz="2800" b="1" dirty="0"/>
              <a:t>Prince Kant (23MCA1063) </a:t>
            </a:r>
            <a:endParaRPr lang="en-IN" sz="2800" b="1" dirty="0"/>
          </a:p>
        </p:txBody>
      </p:sp>
    </p:spTree>
    <p:extLst>
      <p:ext uri="{BB962C8B-B14F-4D97-AF65-F5344CB8AC3E}">
        <p14:creationId xmlns:p14="http://schemas.microsoft.com/office/powerpoint/2010/main" val="146277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7AE3D-2D70-4CFD-BAE8-F905B00BA480}"/>
              </a:ext>
            </a:extLst>
          </p:cNvPr>
          <p:cNvPicPr/>
          <p:nvPr/>
        </p:nvPicPr>
        <p:blipFill>
          <a:blip r:embed="rId2">
            <a:extLst>
              <a:ext uri="{28A0092B-C50C-407E-A947-70E740481C1C}">
                <a14:useLocalDpi xmlns:a14="http://schemas.microsoft.com/office/drawing/2010/main" val="0"/>
              </a:ext>
            </a:extLst>
          </a:blip>
          <a:stretch>
            <a:fillRect/>
          </a:stretch>
        </p:blipFill>
        <p:spPr>
          <a:xfrm>
            <a:off x="1430624" y="1809921"/>
            <a:ext cx="5731510" cy="1047115"/>
          </a:xfrm>
          <a:prstGeom prst="rect">
            <a:avLst/>
          </a:prstGeom>
        </p:spPr>
      </p:pic>
      <p:pic>
        <p:nvPicPr>
          <p:cNvPr id="5" name="Picture 4">
            <a:extLst>
              <a:ext uri="{FF2B5EF4-FFF2-40B4-BE49-F238E27FC236}">
                <a16:creationId xmlns:a16="http://schemas.microsoft.com/office/drawing/2014/main" id="{99481E10-39AE-4FC6-A779-D08BB25BA5E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30624" y="3547680"/>
            <a:ext cx="7479909" cy="1047115"/>
          </a:xfrm>
          <a:prstGeom prst="rect">
            <a:avLst/>
          </a:prstGeom>
        </p:spPr>
      </p:pic>
      <p:pic>
        <p:nvPicPr>
          <p:cNvPr id="6" name="Picture 5">
            <a:extLst>
              <a:ext uri="{FF2B5EF4-FFF2-40B4-BE49-F238E27FC236}">
                <a16:creationId xmlns:a16="http://schemas.microsoft.com/office/drawing/2014/main" id="{62D3A5AD-A6F1-4E4B-86EE-C2E1F1EC1EEF}"/>
              </a:ext>
            </a:extLst>
          </p:cNvPr>
          <p:cNvPicPr/>
          <p:nvPr/>
        </p:nvPicPr>
        <p:blipFill>
          <a:blip r:embed="rId4">
            <a:extLst>
              <a:ext uri="{28A0092B-C50C-407E-A947-70E740481C1C}">
                <a14:useLocalDpi xmlns:a14="http://schemas.microsoft.com/office/drawing/2010/main" val="0"/>
              </a:ext>
            </a:extLst>
          </a:blip>
          <a:stretch>
            <a:fillRect/>
          </a:stretch>
        </p:blipFill>
        <p:spPr>
          <a:xfrm>
            <a:off x="1430624" y="5329315"/>
            <a:ext cx="7236719" cy="1047114"/>
          </a:xfrm>
          <a:prstGeom prst="rect">
            <a:avLst/>
          </a:prstGeom>
        </p:spPr>
      </p:pic>
      <p:sp>
        <p:nvSpPr>
          <p:cNvPr id="7" name="TextBox 6">
            <a:extLst>
              <a:ext uri="{FF2B5EF4-FFF2-40B4-BE49-F238E27FC236}">
                <a16:creationId xmlns:a16="http://schemas.microsoft.com/office/drawing/2014/main" id="{8BDD0364-C01F-4CAC-AF9C-53245C6F0F80}"/>
              </a:ext>
            </a:extLst>
          </p:cNvPr>
          <p:cNvSpPr txBox="1"/>
          <p:nvPr/>
        </p:nvSpPr>
        <p:spPr>
          <a:xfrm>
            <a:off x="1352473" y="1399862"/>
            <a:ext cx="3696512" cy="338554"/>
          </a:xfrm>
          <a:prstGeom prst="rect">
            <a:avLst/>
          </a:prstGeom>
          <a:noFill/>
        </p:spPr>
        <p:txBody>
          <a:bodyPr wrap="square" rtlCol="0">
            <a:spAutoFit/>
          </a:bodyPr>
          <a:lstStyle/>
          <a:p>
            <a:r>
              <a:rPr lang="en-IN" sz="1600" b="1" dirty="0"/>
              <a:t>Login table:</a:t>
            </a:r>
          </a:p>
        </p:txBody>
      </p:sp>
      <p:sp>
        <p:nvSpPr>
          <p:cNvPr id="8" name="TextBox 7">
            <a:extLst>
              <a:ext uri="{FF2B5EF4-FFF2-40B4-BE49-F238E27FC236}">
                <a16:creationId xmlns:a16="http://schemas.microsoft.com/office/drawing/2014/main" id="{69198D31-66E8-4EC6-97DC-D4E4457B5D71}"/>
              </a:ext>
            </a:extLst>
          </p:cNvPr>
          <p:cNvSpPr txBox="1"/>
          <p:nvPr/>
        </p:nvSpPr>
        <p:spPr>
          <a:xfrm>
            <a:off x="1352473" y="3209126"/>
            <a:ext cx="3696511" cy="338554"/>
          </a:xfrm>
          <a:prstGeom prst="rect">
            <a:avLst/>
          </a:prstGeom>
          <a:noFill/>
        </p:spPr>
        <p:txBody>
          <a:bodyPr wrap="square" rtlCol="0">
            <a:spAutoFit/>
          </a:bodyPr>
          <a:lstStyle/>
          <a:p>
            <a:r>
              <a:rPr lang="en-IN" sz="1600" b="1" dirty="0" err="1"/>
              <a:t>Student_details</a:t>
            </a:r>
            <a:r>
              <a:rPr lang="en-IN" sz="1600" b="1" dirty="0"/>
              <a:t> table:</a:t>
            </a:r>
          </a:p>
        </p:txBody>
      </p:sp>
      <p:sp>
        <p:nvSpPr>
          <p:cNvPr id="9" name="TextBox 8">
            <a:extLst>
              <a:ext uri="{FF2B5EF4-FFF2-40B4-BE49-F238E27FC236}">
                <a16:creationId xmlns:a16="http://schemas.microsoft.com/office/drawing/2014/main" id="{C013810B-F846-487C-A10B-5CC4EBAADBA7}"/>
              </a:ext>
            </a:extLst>
          </p:cNvPr>
          <p:cNvSpPr txBox="1"/>
          <p:nvPr/>
        </p:nvSpPr>
        <p:spPr>
          <a:xfrm>
            <a:off x="1352473" y="4950307"/>
            <a:ext cx="3696511" cy="338554"/>
          </a:xfrm>
          <a:prstGeom prst="rect">
            <a:avLst/>
          </a:prstGeom>
          <a:noFill/>
        </p:spPr>
        <p:txBody>
          <a:bodyPr wrap="square" rtlCol="0">
            <a:spAutoFit/>
          </a:bodyPr>
          <a:lstStyle/>
          <a:p>
            <a:r>
              <a:rPr lang="en-IN" sz="1600" b="1" dirty="0" err="1"/>
              <a:t>Teacher_details</a:t>
            </a:r>
            <a:r>
              <a:rPr lang="en-IN" sz="1600" b="1" dirty="0"/>
              <a:t> table:</a:t>
            </a:r>
          </a:p>
        </p:txBody>
      </p:sp>
      <p:sp>
        <p:nvSpPr>
          <p:cNvPr id="2" name="TextBox 1">
            <a:extLst>
              <a:ext uri="{FF2B5EF4-FFF2-40B4-BE49-F238E27FC236}">
                <a16:creationId xmlns:a16="http://schemas.microsoft.com/office/drawing/2014/main" id="{33C6402B-32D7-4BB2-8ACD-E5D0D44E7B0C}"/>
              </a:ext>
            </a:extLst>
          </p:cNvPr>
          <p:cNvSpPr txBox="1"/>
          <p:nvPr/>
        </p:nvSpPr>
        <p:spPr>
          <a:xfrm>
            <a:off x="1352473" y="416560"/>
            <a:ext cx="6277687" cy="523220"/>
          </a:xfrm>
          <a:prstGeom prst="rect">
            <a:avLst/>
          </a:prstGeom>
          <a:noFill/>
        </p:spPr>
        <p:txBody>
          <a:bodyPr wrap="square" rtlCol="0">
            <a:spAutoFit/>
          </a:bodyPr>
          <a:lstStyle/>
          <a:p>
            <a:r>
              <a:rPr lang="en-IN" sz="2800" b="1" u="sng" dirty="0"/>
              <a:t>Tables that we have used in this Project</a:t>
            </a:r>
          </a:p>
        </p:txBody>
      </p:sp>
    </p:spTree>
    <p:extLst>
      <p:ext uri="{BB962C8B-B14F-4D97-AF65-F5344CB8AC3E}">
        <p14:creationId xmlns:p14="http://schemas.microsoft.com/office/powerpoint/2010/main" val="126129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8BD671-3BFE-4897-943C-E205FB4446F1}"/>
              </a:ext>
            </a:extLst>
          </p:cNvPr>
          <p:cNvPicPr/>
          <p:nvPr/>
        </p:nvPicPr>
        <p:blipFill>
          <a:blip r:embed="rId2">
            <a:extLst>
              <a:ext uri="{28A0092B-C50C-407E-A947-70E740481C1C}">
                <a14:useLocalDpi xmlns:a14="http://schemas.microsoft.com/office/drawing/2010/main" val="0"/>
              </a:ext>
            </a:extLst>
          </a:blip>
          <a:stretch>
            <a:fillRect/>
          </a:stretch>
        </p:blipFill>
        <p:spPr>
          <a:xfrm>
            <a:off x="1012338" y="781112"/>
            <a:ext cx="5731510" cy="1735455"/>
          </a:xfrm>
          <a:prstGeom prst="rect">
            <a:avLst/>
          </a:prstGeom>
        </p:spPr>
      </p:pic>
      <p:pic>
        <p:nvPicPr>
          <p:cNvPr id="5" name="Picture 4">
            <a:extLst>
              <a:ext uri="{FF2B5EF4-FFF2-40B4-BE49-F238E27FC236}">
                <a16:creationId xmlns:a16="http://schemas.microsoft.com/office/drawing/2014/main" id="{D9EA4605-0CD7-4B63-9214-4525862E71C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12338" y="3141622"/>
            <a:ext cx="5731510" cy="1119505"/>
          </a:xfrm>
          <a:prstGeom prst="rect">
            <a:avLst/>
          </a:prstGeom>
        </p:spPr>
      </p:pic>
      <p:pic>
        <p:nvPicPr>
          <p:cNvPr id="6" name="Picture 5">
            <a:extLst>
              <a:ext uri="{FF2B5EF4-FFF2-40B4-BE49-F238E27FC236}">
                <a16:creationId xmlns:a16="http://schemas.microsoft.com/office/drawing/2014/main" id="{086760F9-D812-49D9-BC7D-576AD2E8F94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12338" y="4886182"/>
            <a:ext cx="5731510" cy="1288415"/>
          </a:xfrm>
          <a:prstGeom prst="rect">
            <a:avLst/>
          </a:prstGeom>
        </p:spPr>
      </p:pic>
      <p:sp>
        <p:nvSpPr>
          <p:cNvPr id="7" name="TextBox 6">
            <a:extLst>
              <a:ext uri="{FF2B5EF4-FFF2-40B4-BE49-F238E27FC236}">
                <a16:creationId xmlns:a16="http://schemas.microsoft.com/office/drawing/2014/main" id="{9F792664-830C-470B-BCD7-6CD8BB274582}"/>
              </a:ext>
            </a:extLst>
          </p:cNvPr>
          <p:cNvSpPr txBox="1"/>
          <p:nvPr/>
        </p:nvSpPr>
        <p:spPr>
          <a:xfrm>
            <a:off x="1012338" y="442558"/>
            <a:ext cx="3696512" cy="338554"/>
          </a:xfrm>
          <a:prstGeom prst="rect">
            <a:avLst/>
          </a:prstGeom>
          <a:noFill/>
        </p:spPr>
        <p:txBody>
          <a:bodyPr wrap="square" rtlCol="0">
            <a:spAutoFit/>
          </a:bodyPr>
          <a:lstStyle/>
          <a:p>
            <a:r>
              <a:rPr lang="en-IN" sz="1600" b="1" dirty="0"/>
              <a:t>marks table:</a:t>
            </a:r>
          </a:p>
        </p:txBody>
      </p:sp>
      <p:sp>
        <p:nvSpPr>
          <p:cNvPr id="8" name="TextBox 7">
            <a:extLst>
              <a:ext uri="{FF2B5EF4-FFF2-40B4-BE49-F238E27FC236}">
                <a16:creationId xmlns:a16="http://schemas.microsoft.com/office/drawing/2014/main" id="{F8E9E19B-07D9-4AAE-BF99-EA1B655D1D13}"/>
              </a:ext>
            </a:extLst>
          </p:cNvPr>
          <p:cNvSpPr txBox="1"/>
          <p:nvPr/>
        </p:nvSpPr>
        <p:spPr>
          <a:xfrm>
            <a:off x="943913" y="4547628"/>
            <a:ext cx="3696512" cy="338554"/>
          </a:xfrm>
          <a:prstGeom prst="rect">
            <a:avLst/>
          </a:prstGeom>
          <a:noFill/>
        </p:spPr>
        <p:txBody>
          <a:bodyPr wrap="square" rtlCol="0">
            <a:spAutoFit/>
          </a:bodyPr>
          <a:lstStyle/>
          <a:p>
            <a:r>
              <a:rPr lang="en-IN" sz="1600" b="1" dirty="0"/>
              <a:t>Subject table:</a:t>
            </a:r>
          </a:p>
        </p:txBody>
      </p:sp>
      <p:sp>
        <p:nvSpPr>
          <p:cNvPr id="9" name="TextBox 8">
            <a:extLst>
              <a:ext uri="{FF2B5EF4-FFF2-40B4-BE49-F238E27FC236}">
                <a16:creationId xmlns:a16="http://schemas.microsoft.com/office/drawing/2014/main" id="{8EAB102E-21AD-40AA-9FD8-082C2D78493F}"/>
              </a:ext>
            </a:extLst>
          </p:cNvPr>
          <p:cNvSpPr txBox="1"/>
          <p:nvPr/>
        </p:nvSpPr>
        <p:spPr>
          <a:xfrm>
            <a:off x="943913" y="2812173"/>
            <a:ext cx="3696512" cy="338554"/>
          </a:xfrm>
          <a:prstGeom prst="rect">
            <a:avLst/>
          </a:prstGeom>
          <a:noFill/>
        </p:spPr>
        <p:txBody>
          <a:bodyPr wrap="square" rtlCol="0">
            <a:spAutoFit/>
          </a:bodyPr>
          <a:lstStyle/>
          <a:p>
            <a:r>
              <a:rPr lang="en-IN" sz="1600" b="1" dirty="0" err="1"/>
              <a:t>Fee_details</a:t>
            </a:r>
            <a:r>
              <a:rPr lang="en-IN" sz="1600" b="1" dirty="0"/>
              <a:t> table:</a:t>
            </a:r>
          </a:p>
        </p:txBody>
      </p:sp>
    </p:spTree>
    <p:extLst>
      <p:ext uri="{BB962C8B-B14F-4D97-AF65-F5344CB8AC3E}">
        <p14:creationId xmlns:p14="http://schemas.microsoft.com/office/powerpoint/2010/main" val="117486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0950AE-7A95-404A-BCA9-0478B22AE64E}"/>
              </a:ext>
            </a:extLst>
          </p:cNvPr>
          <p:cNvPicPr/>
          <p:nvPr/>
        </p:nvPicPr>
        <p:blipFill>
          <a:blip r:embed="rId2">
            <a:extLst>
              <a:ext uri="{28A0092B-C50C-407E-A947-70E740481C1C}">
                <a14:useLocalDpi xmlns:a14="http://schemas.microsoft.com/office/drawing/2010/main" val="0"/>
              </a:ext>
            </a:extLst>
          </a:blip>
          <a:stretch>
            <a:fillRect/>
          </a:stretch>
        </p:blipFill>
        <p:spPr>
          <a:xfrm>
            <a:off x="1028700" y="853872"/>
            <a:ext cx="5067300" cy="1473200"/>
          </a:xfrm>
          <a:prstGeom prst="rect">
            <a:avLst/>
          </a:prstGeom>
        </p:spPr>
      </p:pic>
      <p:pic>
        <p:nvPicPr>
          <p:cNvPr id="5" name="Picture 4">
            <a:extLst>
              <a:ext uri="{FF2B5EF4-FFF2-40B4-BE49-F238E27FC236}">
                <a16:creationId xmlns:a16="http://schemas.microsoft.com/office/drawing/2014/main" id="{03221B17-DDE9-40B0-B5AA-50CEFD1F7E9D}"/>
              </a:ext>
            </a:extLst>
          </p:cNvPr>
          <p:cNvPicPr/>
          <p:nvPr/>
        </p:nvPicPr>
        <p:blipFill>
          <a:blip r:embed="rId3"/>
          <a:stretch>
            <a:fillRect/>
          </a:stretch>
        </p:blipFill>
        <p:spPr>
          <a:xfrm>
            <a:off x="1028700" y="3018682"/>
            <a:ext cx="4591050" cy="1054100"/>
          </a:xfrm>
          <a:prstGeom prst="rect">
            <a:avLst/>
          </a:prstGeom>
        </p:spPr>
      </p:pic>
      <p:sp>
        <p:nvSpPr>
          <p:cNvPr id="7" name="TextBox 6">
            <a:extLst>
              <a:ext uri="{FF2B5EF4-FFF2-40B4-BE49-F238E27FC236}">
                <a16:creationId xmlns:a16="http://schemas.microsoft.com/office/drawing/2014/main" id="{47FB5CE7-80DE-44D4-8287-0F8D43926044}"/>
              </a:ext>
            </a:extLst>
          </p:cNvPr>
          <p:cNvSpPr txBox="1"/>
          <p:nvPr/>
        </p:nvSpPr>
        <p:spPr>
          <a:xfrm>
            <a:off x="943912" y="515318"/>
            <a:ext cx="3696512" cy="338554"/>
          </a:xfrm>
          <a:prstGeom prst="rect">
            <a:avLst/>
          </a:prstGeom>
          <a:noFill/>
        </p:spPr>
        <p:txBody>
          <a:bodyPr wrap="square" rtlCol="0">
            <a:spAutoFit/>
          </a:bodyPr>
          <a:lstStyle/>
          <a:p>
            <a:r>
              <a:rPr lang="en-IN" sz="1600" b="1" dirty="0" err="1"/>
              <a:t>Student_leave</a:t>
            </a:r>
            <a:r>
              <a:rPr lang="en-IN" sz="1600" b="1" dirty="0"/>
              <a:t> table:</a:t>
            </a:r>
          </a:p>
        </p:txBody>
      </p:sp>
      <p:sp>
        <p:nvSpPr>
          <p:cNvPr id="8" name="TextBox 7">
            <a:extLst>
              <a:ext uri="{FF2B5EF4-FFF2-40B4-BE49-F238E27FC236}">
                <a16:creationId xmlns:a16="http://schemas.microsoft.com/office/drawing/2014/main" id="{78A7ED9E-63F4-4093-A807-C1EFC46933F7}"/>
              </a:ext>
            </a:extLst>
          </p:cNvPr>
          <p:cNvSpPr txBox="1"/>
          <p:nvPr/>
        </p:nvSpPr>
        <p:spPr>
          <a:xfrm>
            <a:off x="943912" y="2708195"/>
            <a:ext cx="3696512" cy="338554"/>
          </a:xfrm>
          <a:prstGeom prst="rect">
            <a:avLst/>
          </a:prstGeom>
          <a:noFill/>
        </p:spPr>
        <p:txBody>
          <a:bodyPr wrap="square" rtlCol="0">
            <a:spAutoFit/>
          </a:bodyPr>
          <a:lstStyle/>
          <a:p>
            <a:r>
              <a:rPr lang="en-IN" sz="1600" b="1" dirty="0" err="1"/>
              <a:t>teacher_leave</a:t>
            </a:r>
            <a:r>
              <a:rPr lang="en-IN" sz="1600" b="1" dirty="0"/>
              <a:t> table:</a:t>
            </a:r>
          </a:p>
        </p:txBody>
      </p:sp>
    </p:spTree>
    <p:extLst>
      <p:ext uri="{BB962C8B-B14F-4D97-AF65-F5344CB8AC3E}">
        <p14:creationId xmlns:p14="http://schemas.microsoft.com/office/powerpoint/2010/main" val="36779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E94BA1-F9A0-443C-BD50-850100F32B6D}"/>
              </a:ext>
            </a:extLst>
          </p:cNvPr>
          <p:cNvPicPr/>
          <p:nvPr/>
        </p:nvPicPr>
        <p:blipFill>
          <a:blip r:embed="rId2"/>
          <a:stretch>
            <a:fillRect/>
          </a:stretch>
        </p:blipFill>
        <p:spPr>
          <a:xfrm>
            <a:off x="2305455" y="1556425"/>
            <a:ext cx="7840494" cy="3745149"/>
          </a:xfrm>
          <a:prstGeom prst="rect">
            <a:avLst/>
          </a:prstGeom>
        </p:spPr>
      </p:pic>
    </p:spTree>
    <p:extLst>
      <p:ext uri="{BB962C8B-B14F-4D97-AF65-F5344CB8AC3E}">
        <p14:creationId xmlns:p14="http://schemas.microsoft.com/office/powerpoint/2010/main" val="165277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BEAEB0-E135-456C-A6D2-4E33759ADD3F}"/>
              </a:ext>
            </a:extLst>
          </p:cNvPr>
          <p:cNvPicPr>
            <a:picLocks noChangeAspect="1"/>
          </p:cNvPicPr>
          <p:nvPr/>
        </p:nvPicPr>
        <p:blipFill>
          <a:blip r:embed="rId2"/>
          <a:stretch>
            <a:fillRect/>
          </a:stretch>
        </p:blipFill>
        <p:spPr>
          <a:xfrm>
            <a:off x="971204" y="622444"/>
            <a:ext cx="10021916" cy="5613111"/>
          </a:xfrm>
          <a:prstGeom prst="rect">
            <a:avLst/>
          </a:prstGeom>
        </p:spPr>
      </p:pic>
    </p:spTree>
    <p:extLst>
      <p:ext uri="{BB962C8B-B14F-4D97-AF65-F5344CB8AC3E}">
        <p14:creationId xmlns:p14="http://schemas.microsoft.com/office/powerpoint/2010/main" val="236621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36E829-8749-4E2E-9F80-076DFAF24102}"/>
              </a:ext>
            </a:extLst>
          </p:cNvPr>
          <p:cNvPicPr/>
          <p:nvPr/>
        </p:nvPicPr>
        <p:blipFill>
          <a:blip r:embed="rId2"/>
          <a:stretch>
            <a:fillRect/>
          </a:stretch>
        </p:blipFill>
        <p:spPr>
          <a:xfrm>
            <a:off x="2645923" y="1084897"/>
            <a:ext cx="6994188" cy="4936524"/>
          </a:xfrm>
          <a:prstGeom prst="rect">
            <a:avLst/>
          </a:prstGeom>
        </p:spPr>
      </p:pic>
    </p:spTree>
    <p:extLst>
      <p:ext uri="{BB962C8B-B14F-4D97-AF65-F5344CB8AC3E}">
        <p14:creationId xmlns:p14="http://schemas.microsoft.com/office/powerpoint/2010/main" val="64122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0A06A9-D890-46EE-8411-294A5A397F89}"/>
              </a:ext>
            </a:extLst>
          </p:cNvPr>
          <p:cNvPicPr/>
          <p:nvPr/>
        </p:nvPicPr>
        <p:blipFill>
          <a:blip r:embed="rId2">
            <a:extLst>
              <a:ext uri="{28A0092B-C50C-407E-A947-70E740481C1C}">
                <a14:useLocalDpi xmlns:a14="http://schemas.microsoft.com/office/drawing/2010/main" val="0"/>
              </a:ext>
            </a:extLst>
          </a:blip>
          <a:stretch>
            <a:fillRect/>
          </a:stretch>
        </p:blipFill>
        <p:spPr>
          <a:xfrm>
            <a:off x="2081718" y="1026268"/>
            <a:ext cx="8297694" cy="4805464"/>
          </a:xfrm>
          <a:prstGeom prst="rect">
            <a:avLst/>
          </a:prstGeom>
        </p:spPr>
      </p:pic>
    </p:spTree>
    <p:extLst>
      <p:ext uri="{BB962C8B-B14F-4D97-AF65-F5344CB8AC3E}">
        <p14:creationId xmlns:p14="http://schemas.microsoft.com/office/powerpoint/2010/main" val="4215900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4F68D-C82F-47F2-9DDC-EEDB29D96FD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56298" y="1322962"/>
            <a:ext cx="7879404" cy="4717914"/>
          </a:xfrm>
          <a:prstGeom prst="rect">
            <a:avLst/>
          </a:prstGeom>
        </p:spPr>
      </p:pic>
    </p:spTree>
    <p:extLst>
      <p:ext uri="{BB962C8B-B14F-4D97-AF65-F5344CB8AC3E}">
        <p14:creationId xmlns:p14="http://schemas.microsoft.com/office/powerpoint/2010/main" val="1825187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134374-C5DA-409D-85B5-67862D8DCF4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91445" y="1005123"/>
            <a:ext cx="3657601" cy="4335361"/>
          </a:xfrm>
          <a:prstGeom prst="rect">
            <a:avLst/>
          </a:prstGeom>
        </p:spPr>
      </p:pic>
      <p:pic>
        <p:nvPicPr>
          <p:cNvPr id="5" name="Picture 4">
            <a:extLst>
              <a:ext uri="{FF2B5EF4-FFF2-40B4-BE49-F238E27FC236}">
                <a16:creationId xmlns:a16="http://schemas.microsoft.com/office/drawing/2014/main" id="{D9477F2B-EBDC-4E9C-A358-B0D8FF89F32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26094" y="1005123"/>
            <a:ext cx="3657600" cy="4335361"/>
          </a:xfrm>
          <a:prstGeom prst="rect">
            <a:avLst/>
          </a:prstGeom>
        </p:spPr>
      </p:pic>
    </p:spTree>
    <p:extLst>
      <p:ext uri="{BB962C8B-B14F-4D97-AF65-F5344CB8AC3E}">
        <p14:creationId xmlns:p14="http://schemas.microsoft.com/office/powerpoint/2010/main" val="75893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D26936-2F99-495A-A20C-0AA32C6BD16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31914" y="1021404"/>
            <a:ext cx="7821039" cy="5019472"/>
          </a:xfrm>
          <a:prstGeom prst="rect">
            <a:avLst/>
          </a:prstGeom>
        </p:spPr>
      </p:pic>
    </p:spTree>
    <p:extLst>
      <p:ext uri="{BB962C8B-B14F-4D97-AF65-F5344CB8AC3E}">
        <p14:creationId xmlns:p14="http://schemas.microsoft.com/office/powerpoint/2010/main" val="108037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chemeClr val="bg2">
                <a:tint val="97000"/>
                <a:hueMod val="162000"/>
                <a:satMod val="200000"/>
                <a:lumMod val="124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7E65C2-F4DA-425D-8699-B52F4C93886D}"/>
              </a:ext>
            </a:extLst>
          </p:cNvPr>
          <p:cNvSpPr txBox="1"/>
          <p:nvPr/>
        </p:nvSpPr>
        <p:spPr>
          <a:xfrm>
            <a:off x="1042264" y="2056304"/>
            <a:ext cx="10107471" cy="2308324"/>
          </a:xfrm>
          <a:prstGeom prst="rect">
            <a:avLst/>
          </a:prstGeom>
          <a:noFill/>
        </p:spPr>
        <p:txBody>
          <a:bodyPr wrap="square" rtlCol="0">
            <a:spAutoFit/>
          </a:bodyPr>
          <a:lstStyle/>
          <a:p>
            <a:pPr algn="ctr"/>
            <a:r>
              <a:rPr lang="en-IN" sz="7200" dirty="0">
                <a:solidFill>
                  <a:schemeClr val="accent4"/>
                </a:solidFill>
                <a:effectLst>
                  <a:outerShdw blurRad="50800" dist="50800" dir="4800000" algn="ctr" rotWithShape="0">
                    <a:schemeClr val="tx1">
                      <a:lumMod val="50000"/>
                      <a:lumOff val="50000"/>
                    </a:schemeClr>
                  </a:outerShdw>
                  <a:reflection blurRad="6350" stA="55000" endA="300" endPos="45500" dir="5400000" sy="-100000" algn="bl" rotWithShape="0"/>
                </a:effectLst>
                <a:latin typeface="Aharoni" panose="02010803020104030203" pitchFamily="2" charset="-79"/>
                <a:cs typeface="Aharoni" panose="02010803020104030203" pitchFamily="2" charset="-79"/>
              </a:rPr>
              <a:t>College Management System</a:t>
            </a:r>
          </a:p>
        </p:txBody>
      </p:sp>
      <p:sp>
        <p:nvSpPr>
          <p:cNvPr id="8" name="TextBox 7">
            <a:extLst>
              <a:ext uri="{FF2B5EF4-FFF2-40B4-BE49-F238E27FC236}">
                <a16:creationId xmlns:a16="http://schemas.microsoft.com/office/drawing/2014/main" id="{4B2222C5-B58E-4CA1-A4BE-52C3A2412775}"/>
              </a:ext>
            </a:extLst>
          </p:cNvPr>
          <p:cNvSpPr txBox="1"/>
          <p:nvPr/>
        </p:nvSpPr>
        <p:spPr>
          <a:xfrm>
            <a:off x="4565673" y="4610919"/>
            <a:ext cx="3488825" cy="369332"/>
          </a:xfrm>
          <a:prstGeom prst="rect">
            <a:avLst/>
          </a:prstGeom>
          <a:noFill/>
        </p:spPr>
        <p:txBody>
          <a:bodyPr wrap="square" rtlCol="0">
            <a:spAutoFit/>
          </a:bodyPr>
          <a:lstStyle/>
          <a:p>
            <a:r>
              <a:rPr lang="en-IN" b="1" dirty="0">
                <a:solidFill>
                  <a:schemeClr val="accent2">
                    <a:lumMod val="75000"/>
                  </a:schemeClr>
                </a:solidFill>
                <a:latin typeface="Book Antiqua" panose="02040602050305030304" pitchFamily="18" charset="0"/>
              </a:rPr>
              <a:t>(Desktop Based Application)</a:t>
            </a:r>
          </a:p>
        </p:txBody>
      </p:sp>
    </p:spTree>
    <p:extLst>
      <p:ext uri="{BB962C8B-B14F-4D97-AF65-F5344CB8AC3E}">
        <p14:creationId xmlns:p14="http://schemas.microsoft.com/office/powerpoint/2010/main" val="1895498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A4E49A-F6FF-43CB-8E7A-B2E6E4A37BD9}"/>
              </a:ext>
            </a:extLst>
          </p:cNvPr>
          <p:cNvPicPr/>
          <p:nvPr/>
        </p:nvPicPr>
        <p:blipFill>
          <a:blip r:embed="rId2"/>
          <a:stretch>
            <a:fillRect/>
          </a:stretch>
        </p:blipFill>
        <p:spPr>
          <a:xfrm>
            <a:off x="2772383" y="1470511"/>
            <a:ext cx="6496185" cy="4278536"/>
          </a:xfrm>
          <a:prstGeom prst="rect">
            <a:avLst/>
          </a:prstGeom>
        </p:spPr>
      </p:pic>
    </p:spTree>
    <p:extLst>
      <p:ext uri="{BB962C8B-B14F-4D97-AF65-F5344CB8AC3E}">
        <p14:creationId xmlns:p14="http://schemas.microsoft.com/office/powerpoint/2010/main" val="2491236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473675-7207-4FE3-A331-9FA08A4EDB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11357" y="1150295"/>
            <a:ext cx="7169286" cy="4557409"/>
          </a:xfrm>
          <a:prstGeom prst="rect">
            <a:avLst/>
          </a:prstGeom>
        </p:spPr>
      </p:pic>
    </p:spTree>
    <p:extLst>
      <p:ext uri="{BB962C8B-B14F-4D97-AF65-F5344CB8AC3E}">
        <p14:creationId xmlns:p14="http://schemas.microsoft.com/office/powerpoint/2010/main" val="427841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1BE564-3B84-4B5E-9241-0102A35BF62F}"/>
              </a:ext>
            </a:extLst>
          </p:cNvPr>
          <p:cNvPicPr/>
          <p:nvPr/>
        </p:nvPicPr>
        <p:blipFill>
          <a:blip r:embed="rId2"/>
          <a:stretch>
            <a:fillRect/>
          </a:stretch>
        </p:blipFill>
        <p:spPr>
          <a:xfrm>
            <a:off x="1810966" y="1634247"/>
            <a:ext cx="8570068" cy="3589506"/>
          </a:xfrm>
          <a:prstGeom prst="rect">
            <a:avLst/>
          </a:prstGeom>
        </p:spPr>
      </p:pic>
    </p:spTree>
    <p:extLst>
      <p:ext uri="{BB962C8B-B14F-4D97-AF65-F5344CB8AC3E}">
        <p14:creationId xmlns:p14="http://schemas.microsoft.com/office/powerpoint/2010/main" val="232869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6C05F-50D7-455C-9DC5-2B0E8198A4A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15183" y="1527243"/>
            <a:ext cx="7830766" cy="4017523"/>
          </a:xfrm>
          <a:prstGeom prst="rect">
            <a:avLst/>
          </a:prstGeom>
        </p:spPr>
      </p:pic>
    </p:spTree>
    <p:extLst>
      <p:ext uri="{BB962C8B-B14F-4D97-AF65-F5344CB8AC3E}">
        <p14:creationId xmlns:p14="http://schemas.microsoft.com/office/powerpoint/2010/main" val="1157907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0D720E-7984-43C3-9198-D0D590283FD5}"/>
              </a:ext>
            </a:extLst>
          </p:cNvPr>
          <p:cNvPicPr>
            <a:picLocks noChangeAspect="1"/>
          </p:cNvPicPr>
          <p:nvPr/>
        </p:nvPicPr>
        <p:blipFill rotWithShape="1">
          <a:blip r:embed="rId2"/>
          <a:srcRect l="1470"/>
          <a:stretch/>
        </p:blipFill>
        <p:spPr>
          <a:xfrm>
            <a:off x="3638143" y="612843"/>
            <a:ext cx="4757565" cy="5822734"/>
          </a:xfrm>
          <a:prstGeom prst="rect">
            <a:avLst/>
          </a:prstGeom>
        </p:spPr>
      </p:pic>
    </p:spTree>
    <p:extLst>
      <p:ext uri="{BB962C8B-B14F-4D97-AF65-F5344CB8AC3E}">
        <p14:creationId xmlns:p14="http://schemas.microsoft.com/office/powerpoint/2010/main" val="1316507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7F5DA4-423D-48C2-B259-3061C1BCAC8B}"/>
              </a:ext>
            </a:extLst>
          </p:cNvPr>
          <p:cNvSpPr txBox="1"/>
          <p:nvPr/>
        </p:nvSpPr>
        <p:spPr>
          <a:xfrm>
            <a:off x="3147709" y="2471632"/>
            <a:ext cx="5401339" cy="1323439"/>
          </a:xfrm>
          <a:prstGeom prst="rect">
            <a:avLst/>
          </a:prstGeom>
          <a:noFill/>
        </p:spPr>
        <p:txBody>
          <a:bodyPr wrap="square" rtlCol="0">
            <a:spAutoFit/>
          </a:bodyPr>
          <a:lstStyle/>
          <a:p>
            <a:r>
              <a:rPr lang="en-IN" sz="8000" dirty="0">
                <a:solidFill>
                  <a:schemeClr val="accent4"/>
                </a:solidFill>
                <a:effectLst>
                  <a:outerShdw blurRad="50800" dist="50800" dir="4800000" algn="ctr" rotWithShape="0">
                    <a:schemeClr val="tx1">
                      <a:lumMod val="50000"/>
                      <a:lumOff val="50000"/>
                    </a:schemeClr>
                  </a:outerShdw>
                  <a:reflection blurRad="6350" stA="55000" endA="300" endPos="45500" dir="5400000" sy="-100000" algn="bl" rotWithShape="0"/>
                </a:effectLst>
                <a:latin typeface="Aharoni" panose="02010803020104030203" pitchFamily="2" charset="-79"/>
                <a:cs typeface="Aharoni" panose="02010803020104030203" pitchFamily="2" charset="-79"/>
              </a:rPr>
              <a:t>Thank You</a:t>
            </a:r>
          </a:p>
        </p:txBody>
      </p:sp>
      <p:sp>
        <p:nvSpPr>
          <p:cNvPr id="3" name="TextBox 2">
            <a:extLst>
              <a:ext uri="{FF2B5EF4-FFF2-40B4-BE49-F238E27FC236}">
                <a16:creationId xmlns:a16="http://schemas.microsoft.com/office/drawing/2014/main" id="{A7179F78-2238-4358-A3AF-B83EBA79E588}"/>
              </a:ext>
            </a:extLst>
          </p:cNvPr>
          <p:cNvSpPr txBox="1"/>
          <p:nvPr/>
        </p:nvSpPr>
        <p:spPr>
          <a:xfrm>
            <a:off x="9342066" y="6101393"/>
            <a:ext cx="2739687" cy="671659"/>
          </a:xfrm>
          <a:prstGeom prst="rect">
            <a:avLst/>
          </a:prstGeom>
          <a:noFill/>
        </p:spPr>
        <p:txBody>
          <a:bodyPr wrap="square" rtlCol="0">
            <a:spAutoFit/>
          </a:bodyPr>
          <a:lstStyle/>
          <a:p>
            <a:pPr algn="r">
              <a:lnSpc>
                <a:spcPct val="107000"/>
              </a:lnSpc>
              <a:spcAft>
                <a:spcPts val="500"/>
              </a:spcAft>
            </a:pPr>
            <a:r>
              <a:rPr lang="en-IN" sz="16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Abhishek Kumar (23MCA1074)</a:t>
            </a:r>
          </a:p>
          <a:p>
            <a:pPr algn="r">
              <a:lnSpc>
                <a:spcPct val="107000"/>
              </a:lnSpc>
              <a:spcAft>
                <a:spcPts val="500"/>
              </a:spcAft>
            </a:pPr>
            <a:r>
              <a:rPr lang="en-IN" sz="16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Prince Kant (23MCA1063)</a:t>
            </a:r>
          </a:p>
        </p:txBody>
      </p:sp>
    </p:spTree>
    <p:extLst>
      <p:ext uri="{BB962C8B-B14F-4D97-AF65-F5344CB8AC3E}">
        <p14:creationId xmlns:p14="http://schemas.microsoft.com/office/powerpoint/2010/main" val="212503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2826E2-1524-4476-BF40-155222197030}"/>
              </a:ext>
            </a:extLst>
          </p:cNvPr>
          <p:cNvSpPr txBox="1"/>
          <p:nvPr/>
        </p:nvSpPr>
        <p:spPr>
          <a:xfrm>
            <a:off x="662761" y="1778178"/>
            <a:ext cx="11529237" cy="707886"/>
          </a:xfrm>
          <a:prstGeom prst="rect">
            <a:avLst/>
          </a:prstGeom>
          <a:noFill/>
        </p:spPr>
        <p:txBody>
          <a:bodyPr wrap="square">
            <a:spAutoFit/>
          </a:bodyPr>
          <a:lstStyle/>
          <a:p>
            <a:pPr marL="342900" indent="-342900">
              <a:buFont typeface="Arial" panose="020B0604020202020204" pitchFamily="34" charset="0"/>
              <a:buChar char="•"/>
            </a:pPr>
            <a:r>
              <a:rPr lang="en-US" sz="2000" dirty="0"/>
              <a:t>A college management system is a desktop based application designed to manage various aspects of a college's operations and administrative tasks. </a:t>
            </a:r>
            <a:endParaRPr lang="en-IN" sz="2000" dirty="0"/>
          </a:p>
        </p:txBody>
      </p:sp>
      <p:sp>
        <p:nvSpPr>
          <p:cNvPr id="11" name="TextBox 10">
            <a:extLst>
              <a:ext uri="{FF2B5EF4-FFF2-40B4-BE49-F238E27FC236}">
                <a16:creationId xmlns:a16="http://schemas.microsoft.com/office/drawing/2014/main" id="{20A2B881-EB57-4E87-94B4-D94C930A7F2E}"/>
              </a:ext>
            </a:extLst>
          </p:cNvPr>
          <p:cNvSpPr txBox="1"/>
          <p:nvPr/>
        </p:nvSpPr>
        <p:spPr>
          <a:xfrm>
            <a:off x="662762" y="2901501"/>
            <a:ext cx="11529237" cy="1015663"/>
          </a:xfrm>
          <a:prstGeom prst="rect">
            <a:avLst/>
          </a:prstGeom>
          <a:noFill/>
        </p:spPr>
        <p:txBody>
          <a:bodyPr wrap="square">
            <a:spAutoFit/>
          </a:bodyPr>
          <a:lstStyle/>
          <a:p>
            <a:pPr marL="342900" indent="-342900">
              <a:buFont typeface="Arial" panose="020B0604020202020204" pitchFamily="34" charset="0"/>
              <a:buChar char="•"/>
            </a:pPr>
            <a:r>
              <a:rPr lang="en-US" sz="2000" dirty="0"/>
              <a:t>With this system, we can easily add new students and teachers to the database and keep track of their personal information, and academic records. It also provides a feature to update the details of existing students and teachers.</a:t>
            </a:r>
            <a:endParaRPr lang="en-IN" sz="2000" dirty="0"/>
          </a:p>
        </p:txBody>
      </p:sp>
      <p:sp>
        <p:nvSpPr>
          <p:cNvPr id="19" name="TextBox 18">
            <a:extLst>
              <a:ext uri="{FF2B5EF4-FFF2-40B4-BE49-F238E27FC236}">
                <a16:creationId xmlns:a16="http://schemas.microsoft.com/office/drawing/2014/main" id="{DB27A9A9-1716-480E-9E4D-5A5BFDF29A0F}"/>
              </a:ext>
            </a:extLst>
          </p:cNvPr>
          <p:cNvSpPr txBox="1"/>
          <p:nvPr/>
        </p:nvSpPr>
        <p:spPr>
          <a:xfrm>
            <a:off x="662762" y="4332601"/>
            <a:ext cx="11702902" cy="707886"/>
          </a:xfrm>
          <a:prstGeom prst="rect">
            <a:avLst/>
          </a:prstGeom>
          <a:noFill/>
        </p:spPr>
        <p:txBody>
          <a:bodyPr wrap="square">
            <a:spAutoFit/>
          </a:bodyPr>
          <a:lstStyle/>
          <a:p>
            <a:pPr marL="342900" indent="-342900">
              <a:buFont typeface="Arial" panose="020B0604020202020204" pitchFamily="34" charset="0"/>
              <a:buChar char="•"/>
            </a:pPr>
            <a:r>
              <a:rPr lang="en-US" sz="2000" dirty="0"/>
              <a:t>One of the key features of the system is the ability to quickly search and retrieve the details of any student or teacher, using  search criteria.</a:t>
            </a:r>
            <a:endParaRPr lang="en-IN" sz="2000" dirty="0"/>
          </a:p>
        </p:txBody>
      </p:sp>
      <p:sp>
        <p:nvSpPr>
          <p:cNvPr id="29" name="TextBox 28">
            <a:extLst>
              <a:ext uri="{FF2B5EF4-FFF2-40B4-BE49-F238E27FC236}">
                <a16:creationId xmlns:a16="http://schemas.microsoft.com/office/drawing/2014/main" id="{A8D89537-CDD8-424E-940B-C635CD265E5F}"/>
              </a:ext>
            </a:extLst>
          </p:cNvPr>
          <p:cNvSpPr txBox="1"/>
          <p:nvPr/>
        </p:nvSpPr>
        <p:spPr>
          <a:xfrm>
            <a:off x="662762" y="5549426"/>
            <a:ext cx="11405190" cy="707886"/>
          </a:xfrm>
          <a:prstGeom prst="rect">
            <a:avLst/>
          </a:prstGeom>
          <a:noFill/>
        </p:spPr>
        <p:txBody>
          <a:bodyPr wrap="square">
            <a:spAutoFit/>
          </a:bodyPr>
          <a:lstStyle/>
          <a:p>
            <a:pPr marL="342900" indent="-342900">
              <a:buFont typeface="Arial" panose="020B0604020202020204" pitchFamily="34" charset="0"/>
              <a:buChar char="•"/>
            </a:pPr>
            <a:r>
              <a:rPr lang="en-US" sz="2000" dirty="0"/>
              <a:t>Finally, the system allows us to generate and download PDF reports of various information, such as student and teacher details, fee reports, etc.</a:t>
            </a:r>
            <a:endParaRPr lang="en-IN" sz="2000" dirty="0"/>
          </a:p>
        </p:txBody>
      </p:sp>
      <p:sp>
        <p:nvSpPr>
          <p:cNvPr id="30" name="TextBox 29">
            <a:extLst>
              <a:ext uri="{FF2B5EF4-FFF2-40B4-BE49-F238E27FC236}">
                <a16:creationId xmlns:a16="http://schemas.microsoft.com/office/drawing/2014/main" id="{74B2673B-33F9-4FEB-A708-DFC3543D180F}"/>
              </a:ext>
            </a:extLst>
          </p:cNvPr>
          <p:cNvSpPr txBox="1"/>
          <p:nvPr/>
        </p:nvSpPr>
        <p:spPr>
          <a:xfrm>
            <a:off x="3438527" y="415713"/>
            <a:ext cx="4984206" cy="1107996"/>
          </a:xfrm>
          <a:prstGeom prst="rect">
            <a:avLst/>
          </a:prstGeom>
          <a:noFill/>
        </p:spPr>
        <p:txBody>
          <a:bodyPr wrap="square" rtlCol="0">
            <a:spAutoFit/>
          </a:bodyPr>
          <a:lstStyle/>
          <a:p>
            <a:r>
              <a:rPr lang="en-IN" sz="66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Introduction</a:t>
            </a:r>
          </a:p>
        </p:txBody>
      </p:sp>
    </p:spTree>
    <p:extLst>
      <p:ext uri="{BB962C8B-B14F-4D97-AF65-F5344CB8AC3E}">
        <p14:creationId xmlns:p14="http://schemas.microsoft.com/office/powerpoint/2010/main" val="95150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F220EE-5A1E-4A3A-B227-E9AC1B95F308}"/>
              </a:ext>
            </a:extLst>
          </p:cNvPr>
          <p:cNvSpPr txBox="1"/>
          <p:nvPr/>
        </p:nvSpPr>
        <p:spPr>
          <a:xfrm>
            <a:off x="1161596" y="3396258"/>
            <a:ext cx="10221266" cy="707886"/>
          </a:xfrm>
          <a:prstGeom prst="rect">
            <a:avLst/>
          </a:prstGeom>
          <a:noFill/>
        </p:spPr>
        <p:txBody>
          <a:bodyPr wrap="square">
            <a:spAutoFit/>
          </a:bodyPr>
          <a:lstStyle/>
          <a:p>
            <a:pPr marL="342900" indent="-342900" algn="just">
              <a:buFont typeface="Arial" panose="020B0604020202020204" pitchFamily="34" charset="0"/>
              <a:buChar char="•"/>
            </a:pPr>
            <a:r>
              <a:rPr lang="en-US" sz="2000" dirty="0"/>
              <a:t>To access this college management system, users are required to login with their username and password.</a:t>
            </a:r>
            <a:endParaRPr lang="en-IN" sz="2000" dirty="0"/>
          </a:p>
        </p:txBody>
      </p:sp>
      <p:sp>
        <p:nvSpPr>
          <p:cNvPr id="13" name="TextBox 12">
            <a:extLst>
              <a:ext uri="{FF2B5EF4-FFF2-40B4-BE49-F238E27FC236}">
                <a16:creationId xmlns:a16="http://schemas.microsoft.com/office/drawing/2014/main" id="{70E5640F-B63A-4344-B082-F2FD2BAB0A98}"/>
              </a:ext>
            </a:extLst>
          </p:cNvPr>
          <p:cNvSpPr txBox="1"/>
          <p:nvPr/>
        </p:nvSpPr>
        <p:spPr>
          <a:xfrm>
            <a:off x="1064318" y="4730052"/>
            <a:ext cx="10318543" cy="707886"/>
          </a:xfrm>
          <a:prstGeom prst="rect">
            <a:avLst/>
          </a:prstGeom>
          <a:noFill/>
        </p:spPr>
        <p:txBody>
          <a:bodyPr wrap="square">
            <a:spAutoFit/>
          </a:bodyPr>
          <a:lstStyle/>
          <a:p>
            <a:pPr marL="342900" indent="-342900" algn="just">
              <a:buFont typeface="Arial" panose="020B0604020202020204" pitchFamily="34" charset="0"/>
              <a:buChar char="•"/>
            </a:pPr>
            <a:r>
              <a:rPr lang="en-US" sz="2000" dirty="0"/>
              <a:t>Once logged in, users can access the main interface of the application which allows them to manage all college operations</a:t>
            </a:r>
            <a:endParaRPr lang="en-IN" sz="2000" dirty="0"/>
          </a:p>
        </p:txBody>
      </p:sp>
      <p:sp>
        <p:nvSpPr>
          <p:cNvPr id="20" name="TextBox 19">
            <a:extLst>
              <a:ext uri="{FF2B5EF4-FFF2-40B4-BE49-F238E27FC236}">
                <a16:creationId xmlns:a16="http://schemas.microsoft.com/office/drawing/2014/main" id="{2442240E-A17D-4DDE-ADF3-A6ECA3BE8888}"/>
              </a:ext>
            </a:extLst>
          </p:cNvPr>
          <p:cNvSpPr txBox="1"/>
          <p:nvPr/>
        </p:nvSpPr>
        <p:spPr>
          <a:xfrm>
            <a:off x="1064318" y="2021475"/>
            <a:ext cx="10063362" cy="70788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This project aims to provide a centralized and efficient platform for managing various operations in a college.</a:t>
            </a:r>
            <a:endParaRPr lang="en-IN" sz="2000" dirty="0"/>
          </a:p>
        </p:txBody>
      </p:sp>
      <p:sp>
        <p:nvSpPr>
          <p:cNvPr id="21" name="TextBox 20">
            <a:extLst>
              <a:ext uri="{FF2B5EF4-FFF2-40B4-BE49-F238E27FC236}">
                <a16:creationId xmlns:a16="http://schemas.microsoft.com/office/drawing/2014/main" id="{E336402D-1E28-4CC2-89F1-CA44B238D9BA}"/>
              </a:ext>
            </a:extLst>
          </p:cNvPr>
          <p:cNvSpPr txBox="1"/>
          <p:nvPr/>
        </p:nvSpPr>
        <p:spPr>
          <a:xfrm>
            <a:off x="3267846" y="457025"/>
            <a:ext cx="6120927" cy="1107996"/>
          </a:xfrm>
          <a:prstGeom prst="rect">
            <a:avLst/>
          </a:prstGeom>
          <a:noFill/>
        </p:spPr>
        <p:txBody>
          <a:bodyPr wrap="square" rtlCol="0">
            <a:spAutoFit/>
          </a:bodyPr>
          <a:lstStyle/>
          <a:p>
            <a:r>
              <a:rPr lang="en-IN" sz="66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How it works</a:t>
            </a:r>
          </a:p>
        </p:txBody>
      </p:sp>
    </p:spTree>
    <p:extLst>
      <p:ext uri="{BB962C8B-B14F-4D97-AF65-F5344CB8AC3E}">
        <p14:creationId xmlns:p14="http://schemas.microsoft.com/office/powerpoint/2010/main" val="419143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E0E7C4F-2BB4-4F67-B206-C73E6ED05D0D}"/>
              </a:ext>
            </a:extLst>
          </p:cNvPr>
          <p:cNvSpPr txBox="1"/>
          <p:nvPr/>
        </p:nvSpPr>
        <p:spPr>
          <a:xfrm>
            <a:off x="701806" y="1967466"/>
            <a:ext cx="10854654" cy="1754326"/>
          </a:xfrm>
          <a:prstGeom prst="rect">
            <a:avLst/>
          </a:prstGeom>
          <a:noFill/>
        </p:spPr>
        <p:txBody>
          <a:bodyPr wrap="square">
            <a:spAutoFit/>
          </a:bodyPr>
          <a:lstStyle/>
          <a:p>
            <a:pPr algn="just"/>
            <a:r>
              <a:rPr lang="en-IN" sz="2400" b="1" dirty="0">
                <a:solidFill>
                  <a:srgbClr val="C00000"/>
                </a:solidFill>
              </a:rPr>
              <a:t>Efficient management:</a:t>
            </a:r>
          </a:p>
          <a:p>
            <a:pPr algn="just"/>
            <a:endParaRPr lang="en-IN" sz="2400" b="1" dirty="0">
              <a:solidFill>
                <a:srgbClr val="C00000"/>
              </a:solidFill>
            </a:endParaRPr>
          </a:p>
          <a:p>
            <a:pPr algn="just"/>
            <a:r>
              <a:rPr lang="en-IN" sz="2000" dirty="0"/>
              <a:t> </a:t>
            </a:r>
            <a:r>
              <a:rPr lang="en-US" sz="2000" dirty="0"/>
              <a:t>This project provides a user-friendly interface that makes it easy for college staff to manage all college operations in one place, saving time and effort. It can help streamline administrative tasks and increase efficiency in managing college operations.</a:t>
            </a:r>
            <a:endParaRPr lang="en-IN" sz="2000" dirty="0"/>
          </a:p>
        </p:txBody>
      </p:sp>
      <p:sp>
        <p:nvSpPr>
          <p:cNvPr id="35" name="TextBox 34">
            <a:extLst>
              <a:ext uri="{FF2B5EF4-FFF2-40B4-BE49-F238E27FC236}">
                <a16:creationId xmlns:a16="http://schemas.microsoft.com/office/drawing/2014/main" id="{6A8DD612-2DD6-445A-B9C4-4994935E74C6}"/>
              </a:ext>
            </a:extLst>
          </p:cNvPr>
          <p:cNvSpPr txBox="1"/>
          <p:nvPr/>
        </p:nvSpPr>
        <p:spPr>
          <a:xfrm>
            <a:off x="3548741" y="408238"/>
            <a:ext cx="5887088" cy="1015663"/>
          </a:xfrm>
          <a:prstGeom prst="rect">
            <a:avLst/>
          </a:prstGeom>
          <a:noFill/>
        </p:spPr>
        <p:txBody>
          <a:bodyPr wrap="square" rtlCol="0">
            <a:spAutoFit/>
          </a:bodyPr>
          <a:lstStyle/>
          <a:p>
            <a:r>
              <a:rPr lang="en-IN" sz="60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Achievements</a:t>
            </a:r>
          </a:p>
        </p:txBody>
      </p:sp>
      <p:sp>
        <p:nvSpPr>
          <p:cNvPr id="5" name="TextBox 4">
            <a:extLst>
              <a:ext uri="{FF2B5EF4-FFF2-40B4-BE49-F238E27FC236}">
                <a16:creationId xmlns:a16="http://schemas.microsoft.com/office/drawing/2014/main" id="{9C4D2B78-5C35-4B63-BDB7-255BDCEE52F6}"/>
              </a:ext>
            </a:extLst>
          </p:cNvPr>
          <p:cNvSpPr txBox="1"/>
          <p:nvPr/>
        </p:nvSpPr>
        <p:spPr>
          <a:xfrm>
            <a:off x="701806" y="4265357"/>
            <a:ext cx="10560144" cy="1354217"/>
          </a:xfrm>
          <a:prstGeom prst="rect">
            <a:avLst/>
          </a:prstGeom>
          <a:noFill/>
        </p:spPr>
        <p:txBody>
          <a:bodyPr wrap="square">
            <a:spAutoFit/>
          </a:bodyPr>
          <a:lstStyle/>
          <a:p>
            <a:pPr algn="just"/>
            <a:r>
              <a:rPr lang="en-US" sz="2400" b="1" dirty="0">
                <a:solidFill>
                  <a:srgbClr val="C00000"/>
                </a:solidFill>
              </a:rPr>
              <a:t>Data management: </a:t>
            </a:r>
          </a:p>
          <a:p>
            <a:pPr algn="just"/>
            <a:endParaRPr lang="en-US" dirty="0"/>
          </a:p>
          <a:p>
            <a:pPr algn="just"/>
            <a:r>
              <a:rPr lang="en-US" sz="2000" dirty="0"/>
              <a:t>This system helps in the effective management of data. It allows you to store, update, and retrieve data easily and quickly.</a:t>
            </a:r>
            <a:endParaRPr lang="en-IN" sz="2000" dirty="0"/>
          </a:p>
        </p:txBody>
      </p:sp>
    </p:spTree>
    <p:extLst>
      <p:ext uri="{BB962C8B-B14F-4D97-AF65-F5344CB8AC3E}">
        <p14:creationId xmlns:p14="http://schemas.microsoft.com/office/powerpoint/2010/main" val="47162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64ED78-1CE6-4966-8CA9-68471F1F5583}"/>
              </a:ext>
            </a:extLst>
          </p:cNvPr>
          <p:cNvSpPr txBox="1"/>
          <p:nvPr/>
        </p:nvSpPr>
        <p:spPr>
          <a:xfrm>
            <a:off x="614675" y="3075822"/>
            <a:ext cx="10124210" cy="1354217"/>
          </a:xfrm>
          <a:prstGeom prst="rect">
            <a:avLst/>
          </a:prstGeom>
          <a:noFill/>
        </p:spPr>
        <p:txBody>
          <a:bodyPr wrap="square">
            <a:spAutoFit/>
          </a:bodyPr>
          <a:lstStyle/>
          <a:p>
            <a:r>
              <a:rPr lang="en-US" sz="2400" b="1" dirty="0">
                <a:solidFill>
                  <a:srgbClr val="C00000"/>
                </a:solidFill>
              </a:rPr>
              <a:t>Security: </a:t>
            </a:r>
          </a:p>
          <a:p>
            <a:endParaRPr lang="en-US" dirty="0"/>
          </a:p>
          <a:p>
            <a:r>
              <a:rPr lang="en-US" sz="2000" dirty="0"/>
              <a:t>As the system has a login feature, it ensures the security of data and prevents unauthorized access.</a:t>
            </a:r>
            <a:endParaRPr lang="en-IN" sz="2000" dirty="0"/>
          </a:p>
        </p:txBody>
      </p:sp>
      <p:sp>
        <p:nvSpPr>
          <p:cNvPr id="6" name="TextBox 5">
            <a:extLst>
              <a:ext uri="{FF2B5EF4-FFF2-40B4-BE49-F238E27FC236}">
                <a16:creationId xmlns:a16="http://schemas.microsoft.com/office/drawing/2014/main" id="{3E5EF563-D56D-4936-9E16-4136CB51ED02}"/>
              </a:ext>
            </a:extLst>
          </p:cNvPr>
          <p:cNvSpPr txBox="1"/>
          <p:nvPr/>
        </p:nvSpPr>
        <p:spPr>
          <a:xfrm>
            <a:off x="614675" y="902156"/>
            <a:ext cx="10961240" cy="1661993"/>
          </a:xfrm>
          <a:prstGeom prst="rect">
            <a:avLst/>
          </a:prstGeom>
          <a:noFill/>
        </p:spPr>
        <p:txBody>
          <a:bodyPr wrap="square">
            <a:spAutoFit/>
          </a:bodyPr>
          <a:lstStyle/>
          <a:p>
            <a:pPr algn="just"/>
            <a:r>
              <a:rPr lang="en-US" sz="2400" b="1" dirty="0">
                <a:solidFill>
                  <a:srgbClr val="C00000"/>
                </a:solidFill>
              </a:rPr>
              <a:t>Centralized platform: </a:t>
            </a:r>
          </a:p>
          <a:p>
            <a:pPr algn="just"/>
            <a:endParaRPr lang="en-US" dirty="0"/>
          </a:p>
          <a:p>
            <a:pPr algn="just"/>
            <a:r>
              <a:rPr lang="en-US" sz="2000" dirty="0"/>
              <a:t>It provides a centralized platform for managing all college operations such as admissions, student and teacher details, attendance, exam marks, fees, and utility tools like a notepad, calculator, and web browser. </a:t>
            </a:r>
            <a:endParaRPr lang="en-IN" sz="2000" dirty="0"/>
          </a:p>
        </p:txBody>
      </p:sp>
    </p:spTree>
    <p:extLst>
      <p:ext uri="{BB962C8B-B14F-4D97-AF65-F5344CB8AC3E}">
        <p14:creationId xmlns:p14="http://schemas.microsoft.com/office/powerpoint/2010/main" val="40650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9E4B1-F328-4518-98F7-E69A59AE7E8B}"/>
              </a:ext>
            </a:extLst>
          </p:cNvPr>
          <p:cNvSpPr txBox="1"/>
          <p:nvPr/>
        </p:nvSpPr>
        <p:spPr>
          <a:xfrm>
            <a:off x="2928111" y="306467"/>
            <a:ext cx="7597650" cy="923330"/>
          </a:xfrm>
          <a:prstGeom prst="rect">
            <a:avLst/>
          </a:prstGeom>
          <a:noFill/>
        </p:spPr>
        <p:txBody>
          <a:bodyPr wrap="square" rtlCol="0">
            <a:spAutoFit/>
          </a:bodyPr>
          <a:lstStyle/>
          <a:p>
            <a:r>
              <a:rPr lang="en-IN" sz="54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Technologies Used</a:t>
            </a:r>
          </a:p>
        </p:txBody>
      </p:sp>
      <p:grpSp>
        <p:nvGrpSpPr>
          <p:cNvPr id="12" name="Group 11">
            <a:extLst>
              <a:ext uri="{FF2B5EF4-FFF2-40B4-BE49-F238E27FC236}">
                <a16:creationId xmlns:a16="http://schemas.microsoft.com/office/drawing/2014/main" id="{9FCFE373-74A0-45FA-9E70-0812D8345DBD}"/>
              </a:ext>
            </a:extLst>
          </p:cNvPr>
          <p:cNvGrpSpPr/>
          <p:nvPr/>
        </p:nvGrpSpPr>
        <p:grpSpPr>
          <a:xfrm>
            <a:off x="686390" y="1192769"/>
            <a:ext cx="11150010" cy="5462031"/>
            <a:chOff x="686390" y="1192769"/>
            <a:chExt cx="11150010" cy="5462031"/>
          </a:xfrm>
        </p:grpSpPr>
        <p:sp>
          <p:nvSpPr>
            <p:cNvPr id="3" name="Rectangle 2">
              <a:extLst>
                <a:ext uri="{FF2B5EF4-FFF2-40B4-BE49-F238E27FC236}">
                  <a16:creationId xmlns:a16="http://schemas.microsoft.com/office/drawing/2014/main" id="{410B06F9-E333-4415-9568-36CD6599B892}"/>
                </a:ext>
              </a:extLst>
            </p:cNvPr>
            <p:cNvSpPr/>
            <p:nvPr/>
          </p:nvSpPr>
          <p:spPr>
            <a:xfrm>
              <a:off x="686390" y="1192769"/>
              <a:ext cx="10377377" cy="5130800"/>
            </a:xfrm>
            <a:prstGeom prst="rect">
              <a:avLst/>
            </a:prstGeom>
            <a:ln>
              <a:noFill/>
            </a:ln>
          </p:spPr>
        </p:sp>
        <p:sp>
          <p:nvSpPr>
            <p:cNvPr id="4" name="Freeform: Shape 3">
              <a:extLst>
                <a:ext uri="{FF2B5EF4-FFF2-40B4-BE49-F238E27FC236}">
                  <a16:creationId xmlns:a16="http://schemas.microsoft.com/office/drawing/2014/main" id="{B9627E0B-5F6A-4794-85E9-2FBCB0A704D9}"/>
                </a:ext>
              </a:extLst>
            </p:cNvPr>
            <p:cNvSpPr/>
            <p:nvPr/>
          </p:nvSpPr>
          <p:spPr>
            <a:xfrm>
              <a:off x="686391" y="1868226"/>
              <a:ext cx="11078889" cy="1875537"/>
            </a:xfrm>
            <a:custGeom>
              <a:avLst/>
              <a:gdLst>
                <a:gd name="connsiteX0" fmla="*/ 0 w 10377377"/>
                <a:gd name="connsiteY0" fmla="*/ 0 h 1875537"/>
                <a:gd name="connsiteX1" fmla="*/ 10377377 w 10377377"/>
                <a:gd name="connsiteY1" fmla="*/ 0 h 1875537"/>
                <a:gd name="connsiteX2" fmla="*/ 10377377 w 10377377"/>
                <a:gd name="connsiteY2" fmla="*/ 1875537 h 1875537"/>
                <a:gd name="connsiteX3" fmla="*/ 0 w 10377377"/>
                <a:gd name="connsiteY3" fmla="*/ 1875537 h 1875537"/>
                <a:gd name="connsiteX4" fmla="*/ 0 w 10377377"/>
                <a:gd name="connsiteY4" fmla="*/ 0 h 18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7377" h="1875537">
                  <a:moveTo>
                    <a:pt x="0" y="0"/>
                  </a:moveTo>
                  <a:lnTo>
                    <a:pt x="10377377" y="0"/>
                  </a:lnTo>
                  <a:lnTo>
                    <a:pt x="10377377" y="1875537"/>
                  </a:lnTo>
                  <a:lnTo>
                    <a:pt x="0" y="1875537"/>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05400" tIns="124968" rIns="805400" bIns="128016" numCol="1" spcCol="1270" anchor="t" anchorCtr="0">
              <a:noAutofit/>
            </a:bodyPr>
            <a:lstStyle/>
            <a:p>
              <a:pPr marL="171450" lvl="1" indent="-171450" algn="just" defTabSz="800100">
                <a:lnSpc>
                  <a:spcPct val="90000"/>
                </a:lnSpc>
                <a:spcBef>
                  <a:spcPct val="0"/>
                </a:spcBef>
                <a:spcAft>
                  <a:spcPct val="15000"/>
                </a:spcAft>
                <a:buChar char="•"/>
              </a:pPr>
              <a:r>
                <a:rPr lang="en-IN" sz="1800" b="1" kern="1200" dirty="0"/>
                <a:t>Java Core </a:t>
              </a:r>
            </a:p>
            <a:p>
              <a:pPr marL="171450" lvl="1" indent="-171450" algn="just" defTabSz="800100">
                <a:lnSpc>
                  <a:spcPct val="90000"/>
                </a:lnSpc>
                <a:spcBef>
                  <a:spcPct val="0"/>
                </a:spcBef>
                <a:spcAft>
                  <a:spcPct val="15000"/>
                </a:spcAft>
                <a:buChar char="•"/>
              </a:pPr>
              <a:r>
                <a:rPr lang="en-IN" sz="1800" b="1" kern="1200" dirty="0"/>
                <a:t>Swing (Frontend)</a:t>
              </a:r>
              <a:r>
                <a:rPr lang="en-IN" b="1" dirty="0"/>
                <a:t>: </a:t>
              </a:r>
              <a:r>
                <a:rPr lang="en-US" sz="1800" b="0" i="0" kern="1200" dirty="0"/>
                <a:t>Swing is a Java-based graphical user interface (GUI) framework and widget toolkit that allows developers to create desktop applications with a graphical user interface. It provides a set of components and classes for building interactive and visually appealing applications.</a:t>
              </a:r>
              <a:endParaRPr lang="en-IN" sz="1800" b="1" kern="1200" dirty="0"/>
            </a:p>
          </p:txBody>
        </p:sp>
        <p:sp>
          <p:nvSpPr>
            <p:cNvPr id="6" name="Freeform: Shape 5">
              <a:extLst>
                <a:ext uri="{FF2B5EF4-FFF2-40B4-BE49-F238E27FC236}">
                  <a16:creationId xmlns:a16="http://schemas.microsoft.com/office/drawing/2014/main" id="{2D8FC5E9-803F-4527-B047-0BFAE6A6E7EA}"/>
                </a:ext>
              </a:extLst>
            </p:cNvPr>
            <p:cNvSpPr/>
            <p:nvPr/>
          </p:nvSpPr>
          <p:spPr>
            <a:xfrm>
              <a:off x="1205259" y="1524001"/>
              <a:ext cx="7264163" cy="399200"/>
            </a:xfrm>
            <a:custGeom>
              <a:avLst/>
              <a:gdLst>
                <a:gd name="connsiteX0" fmla="*/ 0 w 7264163"/>
                <a:gd name="connsiteY0" fmla="*/ 66535 h 399200"/>
                <a:gd name="connsiteX1" fmla="*/ 66535 w 7264163"/>
                <a:gd name="connsiteY1" fmla="*/ 0 h 399200"/>
                <a:gd name="connsiteX2" fmla="*/ 7197628 w 7264163"/>
                <a:gd name="connsiteY2" fmla="*/ 0 h 399200"/>
                <a:gd name="connsiteX3" fmla="*/ 7264163 w 7264163"/>
                <a:gd name="connsiteY3" fmla="*/ 66535 h 399200"/>
                <a:gd name="connsiteX4" fmla="*/ 7264163 w 7264163"/>
                <a:gd name="connsiteY4" fmla="*/ 332665 h 399200"/>
                <a:gd name="connsiteX5" fmla="*/ 7197628 w 7264163"/>
                <a:gd name="connsiteY5" fmla="*/ 399200 h 399200"/>
                <a:gd name="connsiteX6" fmla="*/ 66535 w 7264163"/>
                <a:gd name="connsiteY6" fmla="*/ 399200 h 399200"/>
                <a:gd name="connsiteX7" fmla="*/ 0 w 7264163"/>
                <a:gd name="connsiteY7" fmla="*/ 332665 h 399200"/>
                <a:gd name="connsiteX8" fmla="*/ 0 w 7264163"/>
                <a:gd name="connsiteY8" fmla="*/ 66535 h 3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4163" h="399200">
                  <a:moveTo>
                    <a:pt x="0" y="66535"/>
                  </a:moveTo>
                  <a:cubicBezTo>
                    <a:pt x="0" y="29789"/>
                    <a:pt x="29789" y="0"/>
                    <a:pt x="66535" y="0"/>
                  </a:cubicBezTo>
                  <a:lnTo>
                    <a:pt x="7197628" y="0"/>
                  </a:lnTo>
                  <a:cubicBezTo>
                    <a:pt x="7234374" y="0"/>
                    <a:pt x="7264163" y="29789"/>
                    <a:pt x="7264163" y="66535"/>
                  </a:cubicBezTo>
                  <a:lnTo>
                    <a:pt x="7264163" y="332665"/>
                  </a:lnTo>
                  <a:cubicBezTo>
                    <a:pt x="7264163" y="369411"/>
                    <a:pt x="7234374" y="399200"/>
                    <a:pt x="7197628" y="399200"/>
                  </a:cubicBezTo>
                  <a:lnTo>
                    <a:pt x="66535" y="399200"/>
                  </a:lnTo>
                  <a:cubicBezTo>
                    <a:pt x="29789" y="399200"/>
                    <a:pt x="0" y="369411"/>
                    <a:pt x="0" y="332665"/>
                  </a:cubicBezTo>
                  <a:lnTo>
                    <a:pt x="0" y="66535"/>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94055" tIns="19487" rIns="294055" bIns="19487" numCol="1" spcCol="1270" anchor="ctr" anchorCtr="0">
              <a:noAutofit/>
            </a:bodyPr>
            <a:lstStyle/>
            <a:p>
              <a:pPr marL="0" lvl="0" indent="0" algn="l" defTabSz="1066800">
                <a:lnSpc>
                  <a:spcPct val="90000"/>
                </a:lnSpc>
                <a:spcBef>
                  <a:spcPct val="0"/>
                </a:spcBef>
                <a:spcAft>
                  <a:spcPct val="35000"/>
                </a:spcAft>
                <a:buNone/>
              </a:pPr>
              <a:r>
                <a:rPr lang="en-IN" sz="2400" b="1" kern="1200" dirty="0"/>
                <a:t>Language :</a:t>
              </a:r>
              <a:endParaRPr lang="en-IN" sz="1600" kern="1200" dirty="0"/>
            </a:p>
          </p:txBody>
        </p:sp>
        <p:sp>
          <p:nvSpPr>
            <p:cNvPr id="8" name="Freeform: Shape 7">
              <a:extLst>
                <a:ext uri="{FF2B5EF4-FFF2-40B4-BE49-F238E27FC236}">
                  <a16:creationId xmlns:a16="http://schemas.microsoft.com/office/drawing/2014/main" id="{DA278035-BB19-4EBF-A536-05B6C3DD4D7F}"/>
                </a:ext>
              </a:extLst>
            </p:cNvPr>
            <p:cNvSpPr/>
            <p:nvPr/>
          </p:nvSpPr>
          <p:spPr>
            <a:xfrm>
              <a:off x="686391" y="3831138"/>
              <a:ext cx="10377377" cy="812700"/>
            </a:xfrm>
            <a:custGeom>
              <a:avLst/>
              <a:gdLst>
                <a:gd name="connsiteX0" fmla="*/ 0 w 10377377"/>
                <a:gd name="connsiteY0" fmla="*/ 0 h 812700"/>
                <a:gd name="connsiteX1" fmla="*/ 10377377 w 10377377"/>
                <a:gd name="connsiteY1" fmla="*/ 0 h 812700"/>
                <a:gd name="connsiteX2" fmla="*/ 10377377 w 10377377"/>
                <a:gd name="connsiteY2" fmla="*/ 812700 h 812700"/>
                <a:gd name="connsiteX3" fmla="*/ 0 w 10377377"/>
                <a:gd name="connsiteY3" fmla="*/ 812700 h 812700"/>
                <a:gd name="connsiteX4" fmla="*/ 0 w 10377377"/>
                <a:gd name="connsiteY4" fmla="*/ 0 h 8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7377" h="812700">
                  <a:moveTo>
                    <a:pt x="0" y="0"/>
                  </a:moveTo>
                  <a:lnTo>
                    <a:pt x="10377377" y="0"/>
                  </a:lnTo>
                  <a:lnTo>
                    <a:pt x="10377377" y="812700"/>
                  </a:lnTo>
                  <a:lnTo>
                    <a:pt x="0" y="812700"/>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05400" tIns="124968" rIns="805400" bIns="128016"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VS Code</a:t>
              </a:r>
            </a:p>
            <a:p>
              <a:pPr marL="171450" lvl="1" indent="-171450" algn="l" defTabSz="800100">
                <a:lnSpc>
                  <a:spcPct val="90000"/>
                </a:lnSpc>
                <a:spcBef>
                  <a:spcPct val="0"/>
                </a:spcBef>
                <a:spcAft>
                  <a:spcPct val="15000"/>
                </a:spcAft>
                <a:buChar char="•"/>
              </a:pPr>
              <a:r>
                <a:rPr lang="en-IN" sz="1800" b="1" kern="1200" dirty="0"/>
                <a:t>CMD</a:t>
              </a:r>
            </a:p>
          </p:txBody>
        </p:sp>
        <p:sp>
          <p:nvSpPr>
            <p:cNvPr id="9" name="Freeform: Shape 8">
              <a:extLst>
                <a:ext uri="{FF2B5EF4-FFF2-40B4-BE49-F238E27FC236}">
                  <a16:creationId xmlns:a16="http://schemas.microsoft.com/office/drawing/2014/main" id="{29C7BD0C-6882-49D6-9400-DE80354F3577}"/>
                </a:ext>
              </a:extLst>
            </p:cNvPr>
            <p:cNvSpPr/>
            <p:nvPr/>
          </p:nvSpPr>
          <p:spPr>
            <a:xfrm>
              <a:off x="1205259" y="3596640"/>
              <a:ext cx="7264163" cy="323058"/>
            </a:xfrm>
            <a:custGeom>
              <a:avLst/>
              <a:gdLst>
                <a:gd name="connsiteX0" fmla="*/ 0 w 7264163"/>
                <a:gd name="connsiteY0" fmla="*/ 29521 h 177120"/>
                <a:gd name="connsiteX1" fmla="*/ 29521 w 7264163"/>
                <a:gd name="connsiteY1" fmla="*/ 0 h 177120"/>
                <a:gd name="connsiteX2" fmla="*/ 7234642 w 7264163"/>
                <a:gd name="connsiteY2" fmla="*/ 0 h 177120"/>
                <a:gd name="connsiteX3" fmla="*/ 7264163 w 7264163"/>
                <a:gd name="connsiteY3" fmla="*/ 29521 h 177120"/>
                <a:gd name="connsiteX4" fmla="*/ 7264163 w 7264163"/>
                <a:gd name="connsiteY4" fmla="*/ 147599 h 177120"/>
                <a:gd name="connsiteX5" fmla="*/ 7234642 w 7264163"/>
                <a:gd name="connsiteY5" fmla="*/ 177120 h 177120"/>
                <a:gd name="connsiteX6" fmla="*/ 29521 w 7264163"/>
                <a:gd name="connsiteY6" fmla="*/ 177120 h 177120"/>
                <a:gd name="connsiteX7" fmla="*/ 0 w 7264163"/>
                <a:gd name="connsiteY7" fmla="*/ 147599 h 177120"/>
                <a:gd name="connsiteX8" fmla="*/ 0 w 7264163"/>
                <a:gd name="connsiteY8" fmla="*/ 29521 h 17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4163" h="177120">
                  <a:moveTo>
                    <a:pt x="0" y="29521"/>
                  </a:moveTo>
                  <a:cubicBezTo>
                    <a:pt x="0" y="13217"/>
                    <a:pt x="13217" y="0"/>
                    <a:pt x="29521" y="0"/>
                  </a:cubicBezTo>
                  <a:lnTo>
                    <a:pt x="7234642" y="0"/>
                  </a:lnTo>
                  <a:cubicBezTo>
                    <a:pt x="7250946" y="0"/>
                    <a:pt x="7264163" y="13217"/>
                    <a:pt x="7264163" y="29521"/>
                  </a:cubicBezTo>
                  <a:lnTo>
                    <a:pt x="7264163" y="147599"/>
                  </a:lnTo>
                  <a:cubicBezTo>
                    <a:pt x="7264163" y="163903"/>
                    <a:pt x="7250946" y="177120"/>
                    <a:pt x="7234642" y="177120"/>
                  </a:cubicBezTo>
                  <a:lnTo>
                    <a:pt x="29521" y="177120"/>
                  </a:lnTo>
                  <a:cubicBezTo>
                    <a:pt x="13217" y="177120"/>
                    <a:pt x="0" y="163903"/>
                    <a:pt x="0" y="147599"/>
                  </a:cubicBezTo>
                  <a:lnTo>
                    <a:pt x="0" y="29521"/>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3214" tIns="8646" rIns="283214" bIns="8646" numCol="1" spcCol="1270" anchor="ctr" anchorCtr="0">
              <a:noAutofit/>
            </a:bodyPr>
            <a:lstStyle/>
            <a:p>
              <a:pPr marL="0" lvl="0" indent="0" algn="l" defTabSz="1066800">
                <a:lnSpc>
                  <a:spcPct val="90000"/>
                </a:lnSpc>
                <a:spcBef>
                  <a:spcPct val="0"/>
                </a:spcBef>
                <a:spcAft>
                  <a:spcPct val="35000"/>
                </a:spcAft>
                <a:buNone/>
              </a:pPr>
              <a:r>
                <a:rPr lang="en-IN" sz="2400" b="1" kern="1200" dirty="0"/>
                <a:t>IDE :</a:t>
              </a:r>
              <a:endParaRPr lang="en-IN" sz="1900" b="1" kern="1200" dirty="0"/>
            </a:p>
          </p:txBody>
        </p:sp>
        <p:sp>
          <p:nvSpPr>
            <p:cNvPr id="10" name="Freeform: Shape 9">
              <a:extLst>
                <a:ext uri="{FF2B5EF4-FFF2-40B4-BE49-F238E27FC236}">
                  <a16:creationId xmlns:a16="http://schemas.microsoft.com/office/drawing/2014/main" id="{CFFC515D-B30F-4AEE-832E-FFC53DDFC909}"/>
                </a:ext>
              </a:extLst>
            </p:cNvPr>
            <p:cNvSpPr/>
            <p:nvPr/>
          </p:nvSpPr>
          <p:spPr>
            <a:xfrm>
              <a:off x="686391" y="4764800"/>
              <a:ext cx="11150009" cy="1890000"/>
            </a:xfrm>
            <a:custGeom>
              <a:avLst/>
              <a:gdLst>
                <a:gd name="connsiteX0" fmla="*/ 0 w 10377377"/>
                <a:gd name="connsiteY0" fmla="*/ 0 h 1890000"/>
                <a:gd name="connsiteX1" fmla="*/ 10377377 w 10377377"/>
                <a:gd name="connsiteY1" fmla="*/ 0 h 1890000"/>
                <a:gd name="connsiteX2" fmla="*/ 10377377 w 10377377"/>
                <a:gd name="connsiteY2" fmla="*/ 1890000 h 1890000"/>
                <a:gd name="connsiteX3" fmla="*/ 0 w 10377377"/>
                <a:gd name="connsiteY3" fmla="*/ 1890000 h 1890000"/>
                <a:gd name="connsiteX4" fmla="*/ 0 w 10377377"/>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7377" h="1890000">
                  <a:moveTo>
                    <a:pt x="0" y="0"/>
                  </a:moveTo>
                  <a:lnTo>
                    <a:pt x="10377377" y="0"/>
                  </a:lnTo>
                  <a:lnTo>
                    <a:pt x="10377377" y="1890000"/>
                  </a:lnTo>
                  <a:lnTo>
                    <a:pt x="0" y="1890000"/>
                  </a:lnTo>
                  <a:lnTo>
                    <a:pt x="0" y="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05400" tIns="124968" rIns="805400" bIns="128016" numCol="1" spcCol="1270" anchor="t" anchorCtr="0">
              <a:noAutofit/>
            </a:bodyPr>
            <a:lstStyle/>
            <a:p>
              <a:pPr marL="171450" lvl="1" indent="-171450" algn="just" defTabSz="800100">
                <a:lnSpc>
                  <a:spcPct val="90000"/>
                </a:lnSpc>
                <a:spcBef>
                  <a:spcPct val="0"/>
                </a:spcBef>
                <a:spcAft>
                  <a:spcPct val="15000"/>
                </a:spcAft>
                <a:buChar char="•"/>
              </a:pPr>
              <a:r>
                <a:rPr lang="en-IN" sz="1800" b="1" kern="1200" dirty="0"/>
                <a:t>SQL</a:t>
              </a:r>
            </a:p>
            <a:p>
              <a:pPr marL="171450" lvl="1" indent="-171450" algn="just" defTabSz="800100">
                <a:lnSpc>
                  <a:spcPct val="90000"/>
                </a:lnSpc>
                <a:spcBef>
                  <a:spcPct val="0"/>
                </a:spcBef>
                <a:spcAft>
                  <a:spcPct val="15000"/>
                </a:spcAft>
                <a:buChar char="•"/>
              </a:pPr>
              <a:r>
                <a:rPr lang="en-IN" sz="1800" b="1" kern="1200" dirty="0" err="1"/>
                <a:t>PostgreSql</a:t>
              </a:r>
              <a:r>
                <a:rPr lang="en-IN" sz="1800" b="1" kern="1200" dirty="0"/>
                <a:t> (Backend): </a:t>
              </a:r>
              <a:r>
                <a:rPr lang="en-US" sz="1800" b="0" i="0" kern="1200" dirty="0"/>
                <a:t>PostgreSQL is an open-source relational database management system (RDBMS) that provides several key features and benefits for handling the data storage and retrieval needs of your application.</a:t>
              </a:r>
              <a:endParaRPr lang="en-IN" sz="1800" b="1" kern="1200" dirty="0"/>
            </a:p>
            <a:p>
              <a:pPr marL="171450" lvl="1" indent="-171450" algn="just" defTabSz="800100">
                <a:lnSpc>
                  <a:spcPct val="90000"/>
                </a:lnSpc>
                <a:spcBef>
                  <a:spcPct val="0"/>
                </a:spcBef>
                <a:spcAft>
                  <a:spcPct val="15000"/>
                </a:spcAft>
                <a:buChar char="•"/>
              </a:pPr>
              <a:r>
                <a:rPr lang="en-IN" sz="1800" b="1" kern="1200" dirty="0"/>
                <a:t>Database Connectivity:	 JDBC Driver</a:t>
              </a:r>
              <a:endParaRPr lang="en-IN" sz="2000" b="1" kern="1200" dirty="0"/>
            </a:p>
          </p:txBody>
        </p:sp>
        <p:sp>
          <p:nvSpPr>
            <p:cNvPr id="11" name="Freeform: Shape 10">
              <a:extLst>
                <a:ext uri="{FF2B5EF4-FFF2-40B4-BE49-F238E27FC236}">
                  <a16:creationId xmlns:a16="http://schemas.microsoft.com/office/drawing/2014/main" id="{CACCA397-E940-4F2B-97DF-E69BDFA2C92B}"/>
                </a:ext>
              </a:extLst>
            </p:cNvPr>
            <p:cNvSpPr/>
            <p:nvPr/>
          </p:nvSpPr>
          <p:spPr>
            <a:xfrm>
              <a:off x="1205259" y="4527313"/>
              <a:ext cx="7264163" cy="326045"/>
            </a:xfrm>
            <a:custGeom>
              <a:avLst/>
              <a:gdLst>
                <a:gd name="connsiteX0" fmla="*/ 0 w 7264163"/>
                <a:gd name="connsiteY0" fmla="*/ 29521 h 177120"/>
                <a:gd name="connsiteX1" fmla="*/ 29521 w 7264163"/>
                <a:gd name="connsiteY1" fmla="*/ 0 h 177120"/>
                <a:gd name="connsiteX2" fmla="*/ 7234642 w 7264163"/>
                <a:gd name="connsiteY2" fmla="*/ 0 h 177120"/>
                <a:gd name="connsiteX3" fmla="*/ 7264163 w 7264163"/>
                <a:gd name="connsiteY3" fmla="*/ 29521 h 177120"/>
                <a:gd name="connsiteX4" fmla="*/ 7264163 w 7264163"/>
                <a:gd name="connsiteY4" fmla="*/ 147599 h 177120"/>
                <a:gd name="connsiteX5" fmla="*/ 7234642 w 7264163"/>
                <a:gd name="connsiteY5" fmla="*/ 177120 h 177120"/>
                <a:gd name="connsiteX6" fmla="*/ 29521 w 7264163"/>
                <a:gd name="connsiteY6" fmla="*/ 177120 h 177120"/>
                <a:gd name="connsiteX7" fmla="*/ 0 w 7264163"/>
                <a:gd name="connsiteY7" fmla="*/ 147599 h 177120"/>
                <a:gd name="connsiteX8" fmla="*/ 0 w 7264163"/>
                <a:gd name="connsiteY8" fmla="*/ 29521 h 17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4163" h="177120">
                  <a:moveTo>
                    <a:pt x="0" y="29521"/>
                  </a:moveTo>
                  <a:cubicBezTo>
                    <a:pt x="0" y="13217"/>
                    <a:pt x="13217" y="0"/>
                    <a:pt x="29521" y="0"/>
                  </a:cubicBezTo>
                  <a:lnTo>
                    <a:pt x="7234642" y="0"/>
                  </a:lnTo>
                  <a:cubicBezTo>
                    <a:pt x="7250946" y="0"/>
                    <a:pt x="7264163" y="13217"/>
                    <a:pt x="7264163" y="29521"/>
                  </a:cubicBezTo>
                  <a:lnTo>
                    <a:pt x="7264163" y="147599"/>
                  </a:lnTo>
                  <a:cubicBezTo>
                    <a:pt x="7264163" y="163903"/>
                    <a:pt x="7250946" y="177120"/>
                    <a:pt x="7234642" y="177120"/>
                  </a:cubicBezTo>
                  <a:lnTo>
                    <a:pt x="29521" y="177120"/>
                  </a:lnTo>
                  <a:cubicBezTo>
                    <a:pt x="13217" y="177120"/>
                    <a:pt x="0" y="163903"/>
                    <a:pt x="0" y="147599"/>
                  </a:cubicBezTo>
                  <a:lnTo>
                    <a:pt x="0" y="29521"/>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3214" tIns="8646" rIns="283214" bIns="8646" numCol="1" spcCol="1270" anchor="ctr" anchorCtr="0">
              <a:noAutofit/>
            </a:bodyPr>
            <a:lstStyle/>
            <a:p>
              <a:pPr marL="0" lvl="0" indent="0" algn="l" defTabSz="1066800">
                <a:lnSpc>
                  <a:spcPct val="90000"/>
                </a:lnSpc>
                <a:spcBef>
                  <a:spcPct val="0"/>
                </a:spcBef>
                <a:spcAft>
                  <a:spcPct val="35000"/>
                </a:spcAft>
                <a:buNone/>
              </a:pPr>
              <a:r>
                <a:rPr lang="en-IN" sz="2400" b="1" kern="1200"/>
                <a:t>Database :</a:t>
              </a:r>
              <a:endParaRPr lang="en-IN" sz="2000" b="1" kern="1200" dirty="0"/>
            </a:p>
          </p:txBody>
        </p:sp>
      </p:grpSp>
    </p:spTree>
    <p:extLst>
      <p:ext uri="{BB962C8B-B14F-4D97-AF65-F5344CB8AC3E}">
        <p14:creationId xmlns:p14="http://schemas.microsoft.com/office/powerpoint/2010/main" val="209982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299D03-E429-481C-9931-D60D9D20D353}"/>
              </a:ext>
            </a:extLst>
          </p:cNvPr>
          <p:cNvSpPr txBox="1"/>
          <p:nvPr/>
        </p:nvSpPr>
        <p:spPr>
          <a:xfrm>
            <a:off x="3919727" y="328285"/>
            <a:ext cx="4667505" cy="830997"/>
          </a:xfrm>
          <a:prstGeom prst="rect">
            <a:avLst/>
          </a:prstGeom>
          <a:noFill/>
        </p:spPr>
        <p:txBody>
          <a:bodyPr wrap="square" rtlCol="0">
            <a:spAutoFit/>
          </a:bodyPr>
          <a:lstStyle/>
          <a:p>
            <a:r>
              <a:rPr lang="en-IN" sz="48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Team Members</a:t>
            </a:r>
          </a:p>
        </p:txBody>
      </p:sp>
      <p:sp>
        <p:nvSpPr>
          <p:cNvPr id="7" name="Freeform: Shape 6">
            <a:extLst>
              <a:ext uri="{FF2B5EF4-FFF2-40B4-BE49-F238E27FC236}">
                <a16:creationId xmlns:a16="http://schemas.microsoft.com/office/drawing/2014/main" id="{36EC8811-863F-45EF-9E40-6B3C9A8100C7}"/>
              </a:ext>
            </a:extLst>
          </p:cNvPr>
          <p:cNvSpPr/>
          <p:nvPr/>
        </p:nvSpPr>
        <p:spPr>
          <a:xfrm>
            <a:off x="1036320" y="1381347"/>
            <a:ext cx="8128000" cy="616188"/>
          </a:xfrm>
          <a:custGeom>
            <a:avLst/>
            <a:gdLst>
              <a:gd name="connsiteX0" fmla="*/ 0 w 8128000"/>
              <a:gd name="connsiteY0" fmla="*/ 102700 h 616188"/>
              <a:gd name="connsiteX1" fmla="*/ 102700 w 8128000"/>
              <a:gd name="connsiteY1" fmla="*/ 0 h 616188"/>
              <a:gd name="connsiteX2" fmla="*/ 8025300 w 8128000"/>
              <a:gd name="connsiteY2" fmla="*/ 0 h 616188"/>
              <a:gd name="connsiteX3" fmla="*/ 8128000 w 8128000"/>
              <a:gd name="connsiteY3" fmla="*/ 102700 h 616188"/>
              <a:gd name="connsiteX4" fmla="*/ 8128000 w 8128000"/>
              <a:gd name="connsiteY4" fmla="*/ 513488 h 616188"/>
              <a:gd name="connsiteX5" fmla="*/ 8025300 w 8128000"/>
              <a:gd name="connsiteY5" fmla="*/ 616188 h 616188"/>
              <a:gd name="connsiteX6" fmla="*/ 102700 w 8128000"/>
              <a:gd name="connsiteY6" fmla="*/ 616188 h 616188"/>
              <a:gd name="connsiteX7" fmla="*/ 0 w 8128000"/>
              <a:gd name="connsiteY7" fmla="*/ 513488 h 616188"/>
              <a:gd name="connsiteX8" fmla="*/ 0 w 8128000"/>
              <a:gd name="connsiteY8" fmla="*/ 102700 h 61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616188">
                <a:moveTo>
                  <a:pt x="0" y="102700"/>
                </a:moveTo>
                <a:cubicBezTo>
                  <a:pt x="0" y="45980"/>
                  <a:pt x="45980" y="0"/>
                  <a:pt x="102700" y="0"/>
                </a:cubicBezTo>
                <a:lnTo>
                  <a:pt x="8025300" y="0"/>
                </a:lnTo>
                <a:cubicBezTo>
                  <a:pt x="8082020" y="0"/>
                  <a:pt x="8128000" y="45980"/>
                  <a:pt x="8128000" y="102700"/>
                </a:cubicBezTo>
                <a:lnTo>
                  <a:pt x="8128000" y="513488"/>
                </a:lnTo>
                <a:cubicBezTo>
                  <a:pt x="8128000" y="570208"/>
                  <a:pt x="8082020" y="616188"/>
                  <a:pt x="8025300" y="616188"/>
                </a:cubicBezTo>
                <a:lnTo>
                  <a:pt x="102700" y="616188"/>
                </a:lnTo>
                <a:cubicBezTo>
                  <a:pt x="45980" y="616188"/>
                  <a:pt x="0" y="570208"/>
                  <a:pt x="0" y="513488"/>
                </a:cubicBezTo>
                <a:lnTo>
                  <a:pt x="0" y="102700"/>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13900" tIns="113900" rIns="113900" bIns="113900" numCol="1" spcCol="1270" anchor="ctr" anchorCtr="0">
            <a:noAutofit/>
          </a:bodyPr>
          <a:lstStyle/>
          <a:p>
            <a:pPr marL="0" lvl="0" indent="0" algn="l" defTabSz="977900">
              <a:lnSpc>
                <a:spcPct val="90000"/>
              </a:lnSpc>
              <a:spcBef>
                <a:spcPct val="0"/>
              </a:spcBef>
              <a:spcAft>
                <a:spcPct val="35000"/>
              </a:spcAft>
              <a:buNone/>
            </a:pPr>
            <a:r>
              <a:rPr lang="en-IN" sz="2200" kern="1200" dirty="0"/>
              <a:t>Abhishek Kumar(23MCA1074)</a:t>
            </a:r>
          </a:p>
        </p:txBody>
      </p:sp>
      <p:sp>
        <p:nvSpPr>
          <p:cNvPr id="8" name="Freeform: Shape 7">
            <a:extLst>
              <a:ext uri="{FF2B5EF4-FFF2-40B4-BE49-F238E27FC236}">
                <a16:creationId xmlns:a16="http://schemas.microsoft.com/office/drawing/2014/main" id="{89BE1707-C4EF-47E5-A672-184631AF1F01}"/>
              </a:ext>
            </a:extLst>
          </p:cNvPr>
          <p:cNvSpPr/>
          <p:nvPr/>
        </p:nvSpPr>
        <p:spPr>
          <a:xfrm>
            <a:off x="1402080" y="2182088"/>
            <a:ext cx="8128000" cy="1246912"/>
          </a:xfrm>
          <a:custGeom>
            <a:avLst/>
            <a:gdLst>
              <a:gd name="connsiteX0" fmla="*/ 0 w 8128000"/>
              <a:gd name="connsiteY0" fmla="*/ 0 h 241063"/>
              <a:gd name="connsiteX1" fmla="*/ 8128000 w 8128000"/>
              <a:gd name="connsiteY1" fmla="*/ 0 h 241063"/>
              <a:gd name="connsiteX2" fmla="*/ 8128000 w 8128000"/>
              <a:gd name="connsiteY2" fmla="*/ 241063 h 241063"/>
              <a:gd name="connsiteX3" fmla="*/ 0 w 8128000"/>
              <a:gd name="connsiteY3" fmla="*/ 241063 h 241063"/>
              <a:gd name="connsiteX4" fmla="*/ 0 w 8128000"/>
              <a:gd name="connsiteY4" fmla="*/ 0 h 2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241063">
                <a:moveTo>
                  <a:pt x="0" y="0"/>
                </a:moveTo>
                <a:lnTo>
                  <a:pt x="8128000" y="0"/>
                </a:lnTo>
                <a:lnTo>
                  <a:pt x="8128000" y="241063"/>
                </a:lnTo>
                <a:lnTo>
                  <a:pt x="0" y="2410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Font typeface="+mj-lt"/>
              <a:buAutoNum type="arabicPeriod"/>
            </a:pPr>
            <a:endParaRPr lang="en-IN" sz="1700" kern="1200" dirty="0"/>
          </a:p>
        </p:txBody>
      </p:sp>
      <p:sp>
        <p:nvSpPr>
          <p:cNvPr id="9" name="Freeform: Shape 8">
            <a:extLst>
              <a:ext uri="{FF2B5EF4-FFF2-40B4-BE49-F238E27FC236}">
                <a16:creationId xmlns:a16="http://schemas.microsoft.com/office/drawing/2014/main" id="{807571D0-2420-4108-99A7-9ACBF97A7206}"/>
              </a:ext>
            </a:extLst>
          </p:cNvPr>
          <p:cNvSpPr/>
          <p:nvPr/>
        </p:nvSpPr>
        <p:spPr>
          <a:xfrm>
            <a:off x="1036320" y="4044612"/>
            <a:ext cx="8128000" cy="549102"/>
          </a:xfrm>
          <a:custGeom>
            <a:avLst/>
            <a:gdLst>
              <a:gd name="connsiteX0" fmla="*/ 0 w 8128000"/>
              <a:gd name="connsiteY0" fmla="*/ 91519 h 549102"/>
              <a:gd name="connsiteX1" fmla="*/ 91519 w 8128000"/>
              <a:gd name="connsiteY1" fmla="*/ 0 h 549102"/>
              <a:gd name="connsiteX2" fmla="*/ 8036481 w 8128000"/>
              <a:gd name="connsiteY2" fmla="*/ 0 h 549102"/>
              <a:gd name="connsiteX3" fmla="*/ 8128000 w 8128000"/>
              <a:gd name="connsiteY3" fmla="*/ 91519 h 549102"/>
              <a:gd name="connsiteX4" fmla="*/ 8128000 w 8128000"/>
              <a:gd name="connsiteY4" fmla="*/ 457583 h 549102"/>
              <a:gd name="connsiteX5" fmla="*/ 8036481 w 8128000"/>
              <a:gd name="connsiteY5" fmla="*/ 549102 h 549102"/>
              <a:gd name="connsiteX6" fmla="*/ 91519 w 8128000"/>
              <a:gd name="connsiteY6" fmla="*/ 549102 h 549102"/>
              <a:gd name="connsiteX7" fmla="*/ 0 w 8128000"/>
              <a:gd name="connsiteY7" fmla="*/ 457583 h 549102"/>
              <a:gd name="connsiteX8" fmla="*/ 0 w 8128000"/>
              <a:gd name="connsiteY8" fmla="*/ 91519 h 54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549102">
                <a:moveTo>
                  <a:pt x="0" y="91519"/>
                </a:moveTo>
                <a:cubicBezTo>
                  <a:pt x="0" y="40974"/>
                  <a:pt x="40974" y="0"/>
                  <a:pt x="91519" y="0"/>
                </a:cubicBezTo>
                <a:lnTo>
                  <a:pt x="8036481" y="0"/>
                </a:lnTo>
                <a:cubicBezTo>
                  <a:pt x="8087026" y="0"/>
                  <a:pt x="8128000" y="40974"/>
                  <a:pt x="8128000" y="91519"/>
                </a:cubicBezTo>
                <a:lnTo>
                  <a:pt x="8128000" y="457583"/>
                </a:lnTo>
                <a:cubicBezTo>
                  <a:pt x="8128000" y="508128"/>
                  <a:pt x="8087026" y="549102"/>
                  <a:pt x="8036481" y="549102"/>
                </a:cubicBezTo>
                <a:lnTo>
                  <a:pt x="91519" y="549102"/>
                </a:lnTo>
                <a:cubicBezTo>
                  <a:pt x="40974" y="549102"/>
                  <a:pt x="0" y="508128"/>
                  <a:pt x="0" y="457583"/>
                </a:cubicBezTo>
                <a:lnTo>
                  <a:pt x="0" y="91519"/>
                </a:ln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110625" tIns="110625" rIns="110625" bIns="110625" numCol="1" spcCol="1270" anchor="ctr" anchorCtr="0">
            <a:noAutofit/>
          </a:bodyPr>
          <a:lstStyle/>
          <a:p>
            <a:pPr marL="0" lvl="0" indent="0" algn="l" defTabSz="977900">
              <a:lnSpc>
                <a:spcPct val="90000"/>
              </a:lnSpc>
              <a:spcBef>
                <a:spcPct val="0"/>
              </a:spcBef>
              <a:spcAft>
                <a:spcPct val="35000"/>
              </a:spcAft>
              <a:buNone/>
            </a:pPr>
            <a:r>
              <a:rPr lang="en-IN" sz="2200" kern="1200" dirty="0"/>
              <a:t>Prince Kant(23MCA1063)</a:t>
            </a:r>
          </a:p>
        </p:txBody>
      </p:sp>
      <p:sp>
        <p:nvSpPr>
          <p:cNvPr id="10" name="Freeform: Shape 9">
            <a:extLst>
              <a:ext uri="{FF2B5EF4-FFF2-40B4-BE49-F238E27FC236}">
                <a16:creationId xmlns:a16="http://schemas.microsoft.com/office/drawing/2014/main" id="{28D793FC-0FDD-4DC7-B436-5984E14DEA84}"/>
              </a:ext>
            </a:extLst>
          </p:cNvPr>
          <p:cNvSpPr/>
          <p:nvPr/>
        </p:nvSpPr>
        <p:spPr>
          <a:xfrm>
            <a:off x="904240" y="4840027"/>
            <a:ext cx="10698480" cy="1609906"/>
          </a:xfrm>
          <a:custGeom>
            <a:avLst/>
            <a:gdLst>
              <a:gd name="connsiteX0" fmla="*/ 0 w 8128000"/>
              <a:gd name="connsiteY0" fmla="*/ 0 h 2524737"/>
              <a:gd name="connsiteX1" fmla="*/ 8128000 w 8128000"/>
              <a:gd name="connsiteY1" fmla="*/ 0 h 2524737"/>
              <a:gd name="connsiteX2" fmla="*/ 8128000 w 8128000"/>
              <a:gd name="connsiteY2" fmla="*/ 2524737 h 2524737"/>
              <a:gd name="connsiteX3" fmla="*/ 0 w 8128000"/>
              <a:gd name="connsiteY3" fmla="*/ 2524737 h 2524737"/>
              <a:gd name="connsiteX4" fmla="*/ 0 w 8128000"/>
              <a:gd name="connsiteY4" fmla="*/ 0 h 2524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2524737">
                <a:moveTo>
                  <a:pt x="0" y="0"/>
                </a:moveTo>
                <a:lnTo>
                  <a:pt x="8128000" y="0"/>
                </a:lnTo>
                <a:lnTo>
                  <a:pt x="8128000" y="2524737"/>
                </a:lnTo>
                <a:lnTo>
                  <a:pt x="0" y="25247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8064" tIns="27940" rIns="156464" bIns="27940" numCol="1" spcCol="1270" anchor="t" anchorCtr="0">
            <a:noAutofit/>
          </a:bodyPr>
          <a:lstStyle/>
          <a:p>
            <a:pPr marL="285750" lvl="1" indent="-285750" algn="just" defTabSz="755650">
              <a:lnSpc>
                <a:spcPct val="90000"/>
              </a:lnSpc>
              <a:spcBef>
                <a:spcPct val="0"/>
              </a:spcBef>
              <a:spcAft>
                <a:spcPct val="20000"/>
              </a:spcAft>
              <a:buFont typeface="Arial" panose="020B0604020202020204" pitchFamily="34" charset="0"/>
              <a:buChar char="•"/>
            </a:pPr>
            <a:r>
              <a:rPr lang="en-US" sz="1700" b="1" i="0" kern="1200" dirty="0"/>
              <a:t>User Interface Design:</a:t>
            </a:r>
            <a:r>
              <a:rPr lang="en-US" sz="1700" b="0" i="0" kern="1200" dirty="0"/>
              <a:t> He is responsible for designing the user interface using Java Swing components. This includes creating the layout of the application, designing the screens, and ensuring a user-friendly and intuitive interface.</a:t>
            </a:r>
          </a:p>
          <a:p>
            <a:pPr marL="285750" lvl="1" indent="-285750" algn="just" defTabSz="755650">
              <a:lnSpc>
                <a:spcPct val="90000"/>
              </a:lnSpc>
              <a:spcBef>
                <a:spcPct val="0"/>
              </a:spcBef>
              <a:spcAft>
                <a:spcPct val="20000"/>
              </a:spcAft>
              <a:buFont typeface="Arial" panose="020B0604020202020204" pitchFamily="34" charset="0"/>
              <a:buChar char="•"/>
            </a:pPr>
            <a:endParaRPr lang="en-IN" sz="1700" kern="1200" dirty="0"/>
          </a:p>
          <a:p>
            <a:pPr marL="285750" lvl="1" indent="-285750" algn="just" defTabSz="755650">
              <a:lnSpc>
                <a:spcPct val="90000"/>
              </a:lnSpc>
              <a:spcBef>
                <a:spcPct val="0"/>
              </a:spcBef>
              <a:spcAft>
                <a:spcPct val="20000"/>
              </a:spcAft>
              <a:buFont typeface="Arial" panose="020B0604020202020204" pitchFamily="34" charset="0"/>
              <a:buChar char="•"/>
            </a:pPr>
            <a:r>
              <a:rPr lang="en-US" sz="1700" b="1" i="0" kern="1200" dirty="0"/>
              <a:t> GUI Implementation:</a:t>
            </a:r>
            <a:r>
              <a:rPr lang="en-US" sz="1700" b="0" i="0" kern="1200" dirty="0"/>
              <a:t> They write the code to implement the graphical user interface using Swing components. This involves creating windows, buttons, text fields, labels, and other UI elements.</a:t>
            </a:r>
          </a:p>
          <a:p>
            <a:pPr marL="171450" lvl="1" indent="-171450" algn="just" defTabSz="755650">
              <a:lnSpc>
                <a:spcPct val="90000"/>
              </a:lnSpc>
              <a:spcBef>
                <a:spcPct val="0"/>
              </a:spcBef>
              <a:spcAft>
                <a:spcPct val="20000"/>
              </a:spcAft>
              <a:buChar char="•"/>
            </a:pPr>
            <a:endParaRPr lang="en-IN" sz="1700" kern="1200" dirty="0"/>
          </a:p>
          <a:p>
            <a:pPr marL="171450" lvl="1" indent="-171450" algn="just" defTabSz="755650">
              <a:lnSpc>
                <a:spcPct val="90000"/>
              </a:lnSpc>
              <a:spcBef>
                <a:spcPct val="0"/>
              </a:spcBef>
              <a:spcAft>
                <a:spcPct val="20000"/>
              </a:spcAft>
              <a:buChar char="•"/>
            </a:pPr>
            <a:endParaRPr lang="en-IN" sz="1700" kern="1200" dirty="0"/>
          </a:p>
        </p:txBody>
      </p:sp>
      <p:sp>
        <p:nvSpPr>
          <p:cNvPr id="16" name="TextBox 15">
            <a:extLst>
              <a:ext uri="{FF2B5EF4-FFF2-40B4-BE49-F238E27FC236}">
                <a16:creationId xmlns:a16="http://schemas.microsoft.com/office/drawing/2014/main" id="{7B7FFE07-B1DE-4B8E-B969-7A4CC8F76080}"/>
              </a:ext>
            </a:extLst>
          </p:cNvPr>
          <p:cNvSpPr txBox="1"/>
          <p:nvPr/>
        </p:nvSpPr>
        <p:spPr>
          <a:xfrm>
            <a:off x="1036319" y="2078170"/>
            <a:ext cx="10434320" cy="1923604"/>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Database Design</a:t>
            </a:r>
            <a:r>
              <a:rPr lang="en-US" sz="1600" dirty="0"/>
              <a:t>: </a:t>
            </a:r>
            <a:r>
              <a:rPr lang="en-US" sz="1700" dirty="0"/>
              <a:t>He designs the database schema, including tables, relationships, and constraints. He defines how data is stored and organized, considering entities like students, faculty, courses, and so on.</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b="1" dirty="0"/>
              <a:t>Database Implementation: </a:t>
            </a:r>
            <a:r>
              <a:rPr lang="en-US" sz="1700" dirty="0"/>
              <a:t>Write the code to create and manage the database using a database management system like PostgreSQL. This involves writing SQL queries for creating, reading, updating, and deleting data.</a:t>
            </a:r>
          </a:p>
          <a:p>
            <a:pPr marL="285750" indent="-285750" algn="just">
              <a:buFont typeface="Arial" panose="020B0604020202020204" pitchFamily="34" charset="0"/>
              <a:buChar char="•"/>
            </a:pPr>
            <a:endParaRPr lang="en-US" sz="1700" dirty="0"/>
          </a:p>
          <a:p>
            <a:pPr marL="285750" indent="-285750" algn="just">
              <a:buFont typeface="Arial" panose="020B0604020202020204" pitchFamily="34" charset="0"/>
              <a:buChar char="•"/>
            </a:pPr>
            <a:r>
              <a:rPr lang="en-US" sz="1700" b="1" dirty="0"/>
              <a:t>Database connectivity : </a:t>
            </a:r>
            <a:r>
              <a:rPr lang="en-US" sz="1700" dirty="0"/>
              <a:t>Using JDBC, he connects the application with database</a:t>
            </a:r>
            <a:endParaRPr lang="en-IN" sz="1700" dirty="0"/>
          </a:p>
        </p:txBody>
      </p:sp>
    </p:spTree>
    <p:extLst>
      <p:ext uri="{BB962C8B-B14F-4D97-AF65-F5344CB8AC3E}">
        <p14:creationId xmlns:p14="http://schemas.microsoft.com/office/powerpoint/2010/main" val="353373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3964D58-C22E-47B6-922D-9A40D725D8F4}"/>
              </a:ext>
            </a:extLst>
          </p:cNvPr>
          <p:cNvGraphicFramePr/>
          <p:nvPr>
            <p:extLst>
              <p:ext uri="{D42A27DB-BD31-4B8C-83A1-F6EECF244321}">
                <p14:modId xmlns:p14="http://schemas.microsoft.com/office/powerpoint/2010/main" val="2451042097"/>
              </p:ext>
            </p:extLst>
          </p:nvPr>
        </p:nvGraphicFramePr>
        <p:xfrm>
          <a:off x="659219" y="1637414"/>
          <a:ext cx="11047228" cy="504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9B21F60-E6EE-459A-8A19-665417E5DA8A}"/>
              </a:ext>
            </a:extLst>
          </p:cNvPr>
          <p:cNvSpPr txBox="1"/>
          <p:nvPr/>
        </p:nvSpPr>
        <p:spPr>
          <a:xfrm>
            <a:off x="2594344" y="259954"/>
            <a:ext cx="7868093" cy="1107996"/>
          </a:xfrm>
          <a:prstGeom prst="rect">
            <a:avLst/>
          </a:prstGeom>
          <a:noFill/>
        </p:spPr>
        <p:txBody>
          <a:bodyPr wrap="square" rtlCol="0">
            <a:spAutoFit/>
          </a:bodyPr>
          <a:lstStyle/>
          <a:p>
            <a:r>
              <a:rPr lang="en-IN" sz="6600" u="sng" dirty="0">
                <a:solidFill>
                  <a:schemeClr val="accent4"/>
                </a:solidFill>
                <a:effectLst>
                  <a:outerShdw blurRad="50800" dist="50800" dir="4800000" algn="ctr" rotWithShape="0">
                    <a:schemeClr val="tx1">
                      <a:lumMod val="50000"/>
                      <a:lumOff val="50000"/>
                    </a:schemeClr>
                  </a:outerShdw>
                </a:effectLst>
                <a:latin typeface="Aharoni" panose="02010803020104030203" pitchFamily="2" charset="-79"/>
                <a:cs typeface="Aharoni" panose="02010803020104030203" pitchFamily="2" charset="-79"/>
              </a:rPr>
              <a:t>Features of Project</a:t>
            </a:r>
          </a:p>
        </p:txBody>
      </p:sp>
    </p:spTree>
    <p:extLst>
      <p:ext uri="{BB962C8B-B14F-4D97-AF65-F5344CB8AC3E}">
        <p14:creationId xmlns:p14="http://schemas.microsoft.com/office/powerpoint/2010/main" val="27634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735</TotalTime>
  <Words>723</Words>
  <Application>Microsoft Office PowerPoint</Application>
  <PresentationFormat>Widescreen</PresentationFormat>
  <Paragraphs>90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Aharoni</vt:lpstr>
      <vt:lpstr>Arial</vt:lpstr>
      <vt:lpstr>Book Antiqua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Abhishek kumar</cp:lastModifiedBy>
  <cp:revision>24</cp:revision>
  <dcterms:created xsi:type="dcterms:W3CDTF">2023-03-20T02:13:32Z</dcterms:created>
  <dcterms:modified xsi:type="dcterms:W3CDTF">2023-11-08T12:04:45Z</dcterms:modified>
</cp:coreProperties>
</file>