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diagrams/drawing2.xml" ContentType="application/vnd.ms-office.drawingml.diagramDrawing+xml"/>
  <Override PartName="/ppt/diagrams/quickStyle1.xml" ContentType="application/vnd.openxmlformats-officedocument.drawingml.diagramStyle+xml"/>
  <Override PartName="/ppt/theme/theme3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Authors.xml" ContentType="application/vnd.openxmlformats-officedocument.presentationml.commentAuth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4" r:id="rId3"/>
    <p:sldId id="329" r:id="rId4"/>
    <p:sldId id="336" r:id="rId5"/>
    <p:sldId id="337" r:id="rId6"/>
    <p:sldId id="330" r:id="rId7"/>
    <p:sldId id="331" r:id="rId8"/>
    <p:sldId id="332" r:id="rId9"/>
    <p:sldId id="333" r:id="rId10"/>
    <p:sldId id="335" r:id="rId11"/>
    <p:sldId id="334" r:id="rId1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1" autoAdjust="0"/>
    <p:restoredTop sz="95810" autoAdjust="0"/>
  </p:normalViewPr>
  <p:slideViewPr>
    <p:cSldViewPr snapToObjects="1">
      <p:cViewPr varScale="1">
        <p:scale>
          <a:sx n="87" d="100"/>
          <a:sy n="87" d="100"/>
        </p:scale>
        <p:origin x="1206" y="78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81ADB-89B9-4919-8A7E-AA005781913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D3FFA-544D-4C3C-A7AE-0BD92C50673D}">
      <dgm:prSet phldrT="[Text]"/>
      <dgm:spPr/>
      <dgm:t>
        <a:bodyPr/>
        <a:lstStyle/>
        <a:p>
          <a:r>
            <a:rPr lang="en-US" dirty="0"/>
            <a:t>Microsoft Ad Expert</a:t>
          </a:r>
        </a:p>
      </dgm:t>
    </dgm:pt>
    <dgm:pt modelId="{40F45FD0-73B9-42CD-8B9B-82A2872DF5A2}" type="parTrans" cxnId="{20A181E1-8DDE-4FDE-BC63-9A69F3D003BD}">
      <dgm:prSet/>
      <dgm:spPr/>
      <dgm:t>
        <a:bodyPr/>
        <a:lstStyle/>
        <a:p>
          <a:endParaRPr lang="en-US"/>
        </a:p>
      </dgm:t>
    </dgm:pt>
    <dgm:pt modelId="{8A4CF0E8-B59B-41C5-86C2-B2680540714B}" type="sibTrans" cxnId="{20A181E1-8DDE-4FDE-BC63-9A69F3D003BD}">
      <dgm:prSet/>
      <dgm:spPr/>
      <dgm:t>
        <a:bodyPr/>
        <a:lstStyle/>
        <a:p>
          <a:endParaRPr lang="en-US"/>
        </a:p>
      </dgm:t>
    </dgm:pt>
    <dgm:pt modelId="{FE2E016B-F73A-47F2-9853-A51E49F92516}">
      <dgm:prSet phldrT="[Text]" custT="1"/>
      <dgm:spPr/>
      <dgm:t>
        <a:bodyPr/>
        <a:lstStyle/>
        <a:p>
          <a:r>
            <a:rPr lang="en-US" sz="1000" b="1" dirty="0"/>
            <a:t>All the </a:t>
          </a:r>
          <a:r>
            <a:rPr lang="en-US" sz="1000" b="1" dirty="0" smtClean="0"/>
            <a:t>reserved </a:t>
          </a:r>
          <a:r>
            <a:rPr lang="en-US" sz="1000" b="1" dirty="0"/>
            <a:t>inventory are sold to advertisers at this stage</a:t>
          </a:r>
        </a:p>
      </dgm:t>
    </dgm:pt>
    <dgm:pt modelId="{82EFFF89-5356-4334-968D-1B00B54443B1}" type="parTrans" cxnId="{38A16965-23AA-4AEB-9949-74039296DB25}">
      <dgm:prSet/>
      <dgm:spPr/>
      <dgm:t>
        <a:bodyPr/>
        <a:lstStyle/>
        <a:p>
          <a:endParaRPr lang="en-US"/>
        </a:p>
      </dgm:t>
    </dgm:pt>
    <dgm:pt modelId="{2B4359E6-465F-4072-9D03-55A518666D56}" type="sibTrans" cxnId="{38A16965-23AA-4AEB-9949-74039296DB25}">
      <dgm:prSet/>
      <dgm:spPr/>
      <dgm:t>
        <a:bodyPr/>
        <a:lstStyle/>
        <a:p>
          <a:endParaRPr lang="en-US"/>
        </a:p>
      </dgm:t>
    </dgm:pt>
    <dgm:pt modelId="{821C533B-51FF-41D0-B64A-60D5ACADD9FA}">
      <dgm:prSet phldrT="[Text]"/>
      <dgm:spPr/>
      <dgm:t>
        <a:bodyPr/>
        <a:lstStyle/>
        <a:p>
          <a:r>
            <a:rPr lang="en-US" dirty="0"/>
            <a:t>Microsoft Ad Exchange</a:t>
          </a:r>
        </a:p>
      </dgm:t>
    </dgm:pt>
    <dgm:pt modelId="{877B6B8A-6797-45FA-82CB-3266AC4ED6D8}" type="parTrans" cxnId="{4AC9679E-82AB-4D1D-A587-50D4DF583944}">
      <dgm:prSet/>
      <dgm:spPr/>
      <dgm:t>
        <a:bodyPr/>
        <a:lstStyle/>
        <a:p>
          <a:endParaRPr lang="en-US"/>
        </a:p>
      </dgm:t>
    </dgm:pt>
    <dgm:pt modelId="{23AA0C15-FC68-49C7-8747-40939AE89B0E}" type="sibTrans" cxnId="{4AC9679E-82AB-4D1D-A587-50D4DF583944}">
      <dgm:prSet/>
      <dgm:spPr/>
      <dgm:t>
        <a:bodyPr/>
        <a:lstStyle/>
        <a:p>
          <a:endParaRPr lang="en-US"/>
        </a:p>
      </dgm:t>
    </dgm:pt>
    <dgm:pt modelId="{E89F90EB-ADA5-4C2F-8040-98D5F6C8E33B}">
      <dgm:prSet phldrT="[Text]" custT="1"/>
      <dgm:spPr/>
      <dgm:t>
        <a:bodyPr/>
        <a:lstStyle/>
        <a:p>
          <a:r>
            <a:rPr lang="en-US" sz="1000" b="1" dirty="0"/>
            <a:t>Remnant Inventory is being sold to advertisers at this stage</a:t>
          </a:r>
        </a:p>
      </dgm:t>
    </dgm:pt>
    <dgm:pt modelId="{4330C96B-2DCB-41C8-A023-91D334F0CDFC}" type="parTrans" cxnId="{7CB027FD-B37D-480D-81C5-0409848301F2}">
      <dgm:prSet/>
      <dgm:spPr/>
      <dgm:t>
        <a:bodyPr/>
        <a:lstStyle/>
        <a:p>
          <a:endParaRPr lang="en-US"/>
        </a:p>
      </dgm:t>
    </dgm:pt>
    <dgm:pt modelId="{1C87E9B8-2554-4A1C-9ADB-E848EB5D1DA6}" type="sibTrans" cxnId="{7CB027FD-B37D-480D-81C5-0409848301F2}">
      <dgm:prSet/>
      <dgm:spPr/>
      <dgm:t>
        <a:bodyPr/>
        <a:lstStyle/>
        <a:p>
          <a:endParaRPr lang="en-US"/>
        </a:p>
      </dgm:t>
    </dgm:pt>
    <dgm:pt modelId="{B11EED02-9E32-40A0-A897-B95793307D8F}">
      <dgm:prSet phldrT="[Text]"/>
      <dgm:spPr/>
      <dgm:t>
        <a:bodyPr/>
        <a:lstStyle/>
        <a:p>
          <a:r>
            <a:rPr lang="en-US" dirty="0"/>
            <a:t>Ad Market </a:t>
          </a:r>
          <a:r>
            <a:rPr lang="en-US" dirty="0" smtClean="0"/>
            <a:t>AppNexus</a:t>
          </a:r>
          <a:endParaRPr lang="en-US" dirty="0"/>
        </a:p>
      </dgm:t>
    </dgm:pt>
    <dgm:pt modelId="{4C0E3E00-1D79-40C9-92D7-FC3895ABD395}" type="parTrans" cxnId="{6EF05A58-A519-48BF-979E-F9C660F38FE1}">
      <dgm:prSet/>
      <dgm:spPr/>
      <dgm:t>
        <a:bodyPr/>
        <a:lstStyle/>
        <a:p>
          <a:endParaRPr lang="en-US"/>
        </a:p>
      </dgm:t>
    </dgm:pt>
    <dgm:pt modelId="{9B74D345-BE51-4383-93F9-3A761A850934}" type="sibTrans" cxnId="{6EF05A58-A519-48BF-979E-F9C660F38FE1}">
      <dgm:prSet/>
      <dgm:spPr/>
      <dgm:t>
        <a:bodyPr/>
        <a:lstStyle/>
        <a:p>
          <a:endParaRPr lang="en-US"/>
        </a:p>
      </dgm:t>
    </dgm:pt>
    <dgm:pt modelId="{CD48F43B-A94A-4517-8A96-301D0B2DF724}">
      <dgm:prSet phldrT="[Text]" custT="1"/>
      <dgm:spPr/>
      <dgm:t>
        <a:bodyPr/>
        <a:lstStyle/>
        <a:p>
          <a:r>
            <a:rPr lang="en-US" sz="1000" b="1" dirty="0"/>
            <a:t>Bidding takes place with the help of </a:t>
          </a:r>
          <a:r>
            <a:rPr lang="en-US" sz="1000" b="1" dirty="0" smtClean="0"/>
            <a:t>AppNexus </a:t>
          </a:r>
          <a:r>
            <a:rPr lang="en-US" sz="1000" b="1" dirty="0"/>
            <a:t>for the ad inventory not sold at second stage</a:t>
          </a:r>
        </a:p>
      </dgm:t>
    </dgm:pt>
    <dgm:pt modelId="{9A50515D-628E-4EF2-B868-89629AA60F30}" type="parTrans" cxnId="{854CA079-11C4-4BB8-87FF-DEBFD5D6710E}">
      <dgm:prSet/>
      <dgm:spPr/>
      <dgm:t>
        <a:bodyPr/>
        <a:lstStyle/>
        <a:p>
          <a:endParaRPr lang="en-US"/>
        </a:p>
      </dgm:t>
    </dgm:pt>
    <dgm:pt modelId="{8AD39E84-E40F-41C6-841A-5D8C8887C32C}" type="sibTrans" cxnId="{854CA079-11C4-4BB8-87FF-DEBFD5D6710E}">
      <dgm:prSet/>
      <dgm:spPr/>
      <dgm:t>
        <a:bodyPr/>
        <a:lstStyle/>
        <a:p>
          <a:endParaRPr lang="en-US"/>
        </a:p>
      </dgm:t>
    </dgm:pt>
    <dgm:pt modelId="{324D1913-98C2-414F-A411-6F3D723D69D4}">
      <dgm:prSet phldrT="[Text]"/>
      <dgm:spPr/>
      <dgm:t>
        <a:bodyPr/>
        <a:lstStyle/>
        <a:p>
          <a:r>
            <a:rPr lang="en-US" b="0" dirty="0"/>
            <a:t>House Ads &amp; Make Good Impressions</a:t>
          </a:r>
        </a:p>
      </dgm:t>
    </dgm:pt>
    <dgm:pt modelId="{6173498A-2543-4196-8B33-1B62E8D4C159}" type="parTrans" cxnId="{E969479F-EF4A-42F3-B983-4DD57B2B46B5}">
      <dgm:prSet/>
      <dgm:spPr/>
      <dgm:t>
        <a:bodyPr/>
        <a:lstStyle/>
        <a:p>
          <a:endParaRPr lang="en-US"/>
        </a:p>
      </dgm:t>
    </dgm:pt>
    <dgm:pt modelId="{1E8E5B7D-66D8-4A26-B207-739937228D77}" type="sibTrans" cxnId="{E969479F-EF4A-42F3-B983-4DD57B2B46B5}">
      <dgm:prSet/>
      <dgm:spPr/>
      <dgm:t>
        <a:bodyPr/>
        <a:lstStyle/>
        <a:p>
          <a:endParaRPr lang="en-US"/>
        </a:p>
      </dgm:t>
    </dgm:pt>
    <dgm:pt modelId="{697CA6D5-5E7E-4B4A-9DE9-3CA44D42813E}" type="pres">
      <dgm:prSet presAssocID="{32B81ADB-89B9-4919-8A7E-AA005781913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FC5DA41-267B-49CD-AF16-9513F070220D}" type="pres">
      <dgm:prSet presAssocID="{77CD3FFA-544D-4C3C-A7AE-0BD92C50673D}" presName="composite" presStyleCnt="0"/>
      <dgm:spPr/>
    </dgm:pt>
    <dgm:pt modelId="{737C73B2-DED4-4E82-B966-1BCEA8588EE0}" type="pres">
      <dgm:prSet presAssocID="{77CD3FFA-544D-4C3C-A7AE-0BD92C50673D}" presName="bentUpArrow1" presStyleLbl="alignImgPlace1" presStyleIdx="0" presStyleCnt="3"/>
      <dgm:spPr/>
    </dgm:pt>
    <dgm:pt modelId="{46BE1CEC-1F86-420B-98F2-6F7AA4358000}" type="pres">
      <dgm:prSet presAssocID="{77CD3FFA-544D-4C3C-A7AE-0BD92C50673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5F3C6-85A7-493B-93DE-C0603562DAA0}" type="pres">
      <dgm:prSet presAssocID="{77CD3FFA-544D-4C3C-A7AE-0BD92C50673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B535A-0F33-4D9B-BDD4-DACBABE59679}" type="pres">
      <dgm:prSet presAssocID="{8A4CF0E8-B59B-41C5-86C2-B2680540714B}" presName="sibTrans" presStyleCnt="0"/>
      <dgm:spPr/>
    </dgm:pt>
    <dgm:pt modelId="{9101BCAC-1F73-4134-9EF0-7414BE9D21C6}" type="pres">
      <dgm:prSet presAssocID="{821C533B-51FF-41D0-B64A-60D5ACADD9FA}" presName="composite" presStyleCnt="0"/>
      <dgm:spPr/>
    </dgm:pt>
    <dgm:pt modelId="{91156844-73D9-4950-9E81-D86BA2523CE5}" type="pres">
      <dgm:prSet presAssocID="{821C533B-51FF-41D0-B64A-60D5ACADD9FA}" presName="bentUpArrow1" presStyleLbl="alignImgPlace1" presStyleIdx="1" presStyleCnt="3"/>
      <dgm:spPr/>
    </dgm:pt>
    <dgm:pt modelId="{4ADB5EF0-FA2F-4629-BF53-8D852D336789}" type="pres">
      <dgm:prSet presAssocID="{821C533B-51FF-41D0-B64A-60D5ACADD9F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CF933-2EB5-4048-8F86-4BBB00F8441B}" type="pres">
      <dgm:prSet presAssocID="{821C533B-51FF-41D0-B64A-60D5ACADD9F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9DFF9-7CE3-43CA-8F9E-4E632D132BB7}" type="pres">
      <dgm:prSet presAssocID="{23AA0C15-FC68-49C7-8747-40939AE89B0E}" presName="sibTrans" presStyleCnt="0"/>
      <dgm:spPr/>
    </dgm:pt>
    <dgm:pt modelId="{F17CC74B-8327-4E2A-A516-B311951EC445}" type="pres">
      <dgm:prSet presAssocID="{B11EED02-9E32-40A0-A897-B95793307D8F}" presName="composite" presStyleCnt="0"/>
      <dgm:spPr/>
    </dgm:pt>
    <dgm:pt modelId="{398F776A-10EE-4B66-98FD-4553C39838FB}" type="pres">
      <dgm:prSet presAssocID="{B11EED02-9E32-40A0-A897-B95793307D8F}" presName="bentUpArrow1" presStyleLbl="alignImgPlace1" presStyleIdx="2" presStyleCnt="3"/>
      <dgm:spPr/>
    </dgm:pt>
    <dgm:pt modelId="{2546C7A6-082D-485F-9FEE-819FE1E9AA59}" type="pres">
      <dgm:prSet presAssocID="{B11EED02-9E32-40A0-A897-B95793307D8F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4C51A-0FD6-420C-99DF-95E30B42AC50}" type="pres">
      <dgm:prSet presAssocID="{B11EED02-9E32-40A0-A897-B95793307D8F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3343D-0A6E-4635-A774-1A1FF59608A2}" type="pres">
      <dgm:prSet presAssocID="{9B74D345-BE51-4383-93F9-3A761A850934}" presName="sibTrans" presStyleCnt="0"/>
      <dgm:spPr/>
    </dgm:pt>
    <dgm:pt modelId="{90DE98A5-AE45-4663-BD6B-1A4D896DCF92}" type="pres">
      <dgm:prSet presAssocID="{324D1913-98C2-414F-A411-6F3D723D69D4}" presName="composite" presStyleCnt="0"/>
      <dgm:spPr/>
    </dgm:pt>
    <dgm:pt modelId="{DF860B1F-6BF4-48DC-BDFC-FBAE59E8A125}" type="pres">
      <dgm:prSet presAssocID="{324D1913-98C2-414F-A411-6F3D723D69D4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3C4AA9-1951-434B-9D32-D01A4D5B056E}" type="presOf" srcId="{B11EED02-9E32-40A0-A897-B95793307D8F}" destId="{2546C7A6-082D-485F-9FEE-819FE1E9AA59}" srcOrd="0" destOrd="0" presId="urn:microsoft.com/office/officeart/2005/8/layout/StepDownProcess"/>
    <dgm:cxn modelId="{7397F8A7-BCE6-46A3-9423-0C4ECF6122BB}" type="presOf" srcId="{CD48F43B-A94A-4517-8A96-301D0B2DF724}" destId="{D174C51A-0FD6-420C-99DF-95E30B42AC50}" srcOrd="0" destOrd="0" presId="urn:microsoft.com/office/officeart/2005/8/layout/StepDownProcess"/>
    <dgm:cxn modelId="{38A16965-23AA-4AEB-9949-74039296DB25}" srcId="{77CD3FFA-544D-4C3C-A7AE-0BD92C50673D}" destId="{FE2E016B-F73A-47F2-9853-A51E49F92516}" srcOrd="0" destOrd="0" parTransId="{82EFFF89-5356-4334-968D-1B00B54443B1}" sibTransId="{2B4359E6-465F-4072-9D03-55A518666D56}"/>
    <dgm:cxn modelId="{B3B8D22D-FEF1-4BE1-91E3-5B3FF2796748}" type="presOf" srcId="{77CD3FFA-544D-4C3C-A7AE-0BD92C50673D}" destId="{46BE1CEC-1F86-420B-98F2-6F7AA4358000}" srcOrd="0" destOrd="0" presId="urn:microsoft.com/office/officeart/2005/8/layout/StepDownProcess"/>
    <dgm:cxn modelId="{20A181E1-8DDE-4FDE-BC63-9A69F3D003BD}" srcId="{32B81ADB-89B9-4919-8A7E-AA0057819134}" destId="{77CD3FFA-544D-4C3C-A7AE-0BD92C50673D}" srcOrd="0" destOrd="0" parTransId="{40F45FD0-73B9-42CD-8B9B-82A2872DF5A2}" sibTransId="{8A4CF0E8-B59B-41C5-86C2-B2680540714B}"/>
    <dgm:cxn modelId="{3D9763E0-D815-48DB-B8EF-5266BD4D4594}" type="presOf" srcId="{E89F90EB-ADA5-4C2F-8040-98D5F6C8E33B}" destId="{429CF933-2EB5-4048-8F86-4BBB00F8441B}" srcOrd="0" destOrd="0" presId="urn:microsoft.com/office/officeart/2005/8/layout/StepDownProcess"/>
    <dgm:cxn modelId="{621170B4-90F2-45BF-8FC0-754654828299}" type="presOf" srcId="{32B81ADB-89B9-4919-8A7E-AA0057819134}" destId="{697CA6D5-5E7E-4B4A-9DE9-3CA44D42813E}" srcOrd="0" destOrd="0" presId="urn:microsoft.com/office/officeart/2005/8/layout/StepDownProcess"/>
    <dgm:cxn modelId="{7CB027FD-B37D-480D-81C5-0409848301F2}" srcId="{821C533B-51FF-41D0-B64A-60D5ACADD9FA}" destId="{E89F90EB-ADA5-4C2F-8040-98D5F6C8E33B}" srcOrd="0" destOrd="0" parTransId="{4330C96B-2DCB-41C8-A023-91D334F0CDFC}" sibTransId="{1C87E9B8-2554-4A1C-9ADB-E848EB5D1DA6}"/>
    <dgm:cxn modelId="{10126ED0-8649-4162-A8D9-E986CA4DF8A7}" type="presOf" srcId="{821C533B-51FF-41D0-B64A-60D5ACADD9FA}" destId="{4ADB5EF0-FA2F-4629-BF53-8D852D336789}" srcOrd="0" destOrd="0" presId="urn:microsoft.com/office/officeart/2005/8/layout/StepDownProcess"/>
    <dgm:cxn modelId="{06955D86-2E11-4C72-B59C-E1407B1FFFEF}" type="presOf" srcId="{324D1913-98C2-414F-A411-6F3D723D69D4}" destId="{DF860B1F-6BF4-48DC-BDFC-FBAE59E8A125}" srcOrd="0" destOrd="0" presId="urn:microsoft.com/office/officeart/2005/8/layout/StepDownProcess"/>
    <dgm:cxn modelId="{2025C9EB-16AD-477A-AE77-3344026E4764}" type="presOf" srcId="{FE2E016B-F73A-47F2-9853-A51E49F92516}" destId="{CF15F3C6-85A7-493B-93DE-C0603562DAA0}" srcOrd="0" destOrd="0" presId="urn:microsoft.com/office/officeart/2005/8/layout/StepDownProcess"/>
    <dgm:cxn modelId="{854CA079-11C4-4BB8-87FF-DEBFD5D6710E}" srcId="{B11EED02-9E32-40A0-A897-B95793307D8F}" destId="{CD48F43B-A94A-4517-8A96-301D0B2DF724}" srcOrd="0" destOrd="0" parTransId="{9A50515D-628E-4EF2-B868-89629AA60F30}" sibTransId="{8AD39E84-E40F-41C6-841A-5D8C8887C32C}"/>
    <dgm:cxn modelId="{6EF05A58-A519-48BF-979E-F9C660F38FE1}" srcId="{32B81ADB-89B9-4919-8A7E-AA0057819134}" destId="{B11EED02-9E32-40A0-A897-B95793307D8F}" srcOrd="2" destOrd="0" parTransId="{4C0E3E00-1D79-40C9-92D7-FC3895ABD395}" sibTransId="{9B74D345-BE51-4383-93F9-3A761A850934}"/>
    <dgm:cxn modelId="{4AC9679E-82AB-4D1D-A587-50D4DF583944}" srcId="{32B81ADB-89B9-4919-8A7E-AA0057819134}" destId="{821C533B-51FF-41D0-B64A-60D5ACADD9FA}" srcOrd="1" destOrd="0" parTransId="{877B6B8A-6797-45FA-82CB-3266AC4ED6D8}" sibTransId="{23AA0C15-FC68-49C7-8747-40939AE89B0E}"/>
    <dgm:cxn modelId="{E969479F-EF4A-42F3-B983-4DD57B2B46B5}" srcId="{32B81ADB-89B9-4919-8A7E-AA0057819134}" destId="{324D1913-98C2-414F-A411-6F3D723D69D4}" srcOrd="3" destOrd="0" parTransId="{6173498A-2543-4196-8B33-1B62E8D4C159}" sibTransId="{1E8E5B7D-66D8-4A26-B207-739937228D77}"/>
    <dgm:cxn modelId="{1F493F2B-B277-4609-9C01-764BFA635CC1}" type="presParOf" srcId="{697CA6D5-5E7E-4B4A-9DE9-3CA44D42813E}" destId="{FFC5DA41-267B-49CD-AF16-9513F070220D}" srcOrd="0" destOrd="0" presId="urn:microsoft.com/office/officeart/2005/8/layout/StepDownProcess"/>
    <dgm:cxn modelId="{72C38A4C-06DA-4EA0-9A44-A19BDFCF985D}" type="presParOf" srcId="{FFC5DA41-267B-49CD-AF16-9513F070220D}" destId="{737C73B2-DED4-4E82-B966-1BCEA8588EE0}" srcOrd="0" destOrd="0" presId="urn:microsoft.com/office/officeart/2005/8/layout/StepDownProcess"/>
    <dgm:cxn modelId="{59651190-D90D-49F4-A459-977D79E82E03}" type="presParOf" srcId="{FFC5DA41-267B-49CD-AF16-9513F070220D}" destId="{46BE1CEC-1F86-420B-98F2-6F7AA4358000}" srcOrd="1" destOrd="0" presId="urn:microsoft.com/office/officeart/2005/8/layout/StepDownProcess"/>
    <dgm:cxn modelId="{7D13E023-ED02-42D3-B040-A93D180D9D7D}" type="presParOf" srcId="{FFC5DA41-267B-49CD-AF16-9513F070220D}" destId="{CF15F3C6-85A7-493B-93DE-C0603562DAA0}" srcOrd="2" destOrd="0" presId="urn:microsoft.com/office/officeart/2005/8/layout/StepDownProcess"/>
    <dgm:cxn modelId="{77B8F734-DD6C-4DAA-BBD0-E9EE56AD2D22}" type="presParOf" srcId="{697CA6D5-5E7E-4B4A-9DE9-3CA44D42813E}" destId="{035B535A-0F33-4D9B-BDD4-DACBABE59679}" srcOrd="1" destOrd="0" presId="urn:microsoft.com/office/officeart/2005/8/layout/StepDownProcess"/>
    <dgm:cxn modelId="{EB2F8B2E-53AF-465A-A635-59FDF5B8FAD9}" type="presParOf" srcId="{697CA6D5-5E7E-4B4A-9DE9-3CA44D42813E}" destId="{9101BCAC-1F73-4134-9EF0-7414BE9D21C6}" srcOrd="2" destOrd="0" presId="urn:microsoft.com/office/officeart/2005/8/layout/StepDownProcess"/>
    <dgm:cxn modelId="{652503C2-448F-4D2E-94B2-AB8EEA3FD476}" type="presParOf" srcId="{9101BCAC-1F73-4134-9EF0-7414BE9D21C6}" destId="{91156844-73D9-4950-9E81-D86BA2523CE5}" srcOrd="0" destOrd="0" presId="urn:microsoft.com/office/officeart/2005/8/layout/StepDownProcess"/>
    <dgm:cxn modelId="{E1576F45-AD60-4E3E-95FA-0BA113859B47}" type="presParOf" srcId="{9101BCAC-1F73-4134-9EF0-7414BE9D21C6}" destId="{4ADB5EF0-FA2F-4629-BF53-8D852D336789}" srcOrd="1" destOrd="0" presId="urn:microsoft.com/office/officeart/2005/8/layout/StepDownProcess"/>
    <dgm:cxn modelId="{1D8D4F75-0D9B-44F2-BAA4-6BA943B64D68}" type="presParOf" srcId="{9101BCAC-1F73-4134-9EF0-7414BE9D21C6}" destId="{429CF933-2EB5-4048-8F86-4BBB00F8441B}" srcOrd="2" destOrd="0" presId="urn:microsoft.com/office/officeart/2005/8/layout/StepDownProcess"/>
    <dgm:cxn modelId="{5AC47BC5-2F14-4C88-8651-2006F9CFDB62}" type="presParOf" srcId="{697CA6D5-5E7E-4B4A-9DE9-3CA44D42813E}" destId="{2339DFF9-7CE3-43CA-8F9E-4E632D132BB7}" srcOrd="3" destOrd="0" presId="urn:microsoft.com/office/officeart/2005/8/layout/StepDownProcess"/>
    <dgm:cxn modelId="{35E86DF9-BCEC-4072-BC8C-BC1A7B2EDE29}" type="presParOf" srcId="{697CA6D5-5E7E-4B4A-9DE9-3CA44D42813E}" destId="{F17CC74B-8327-4E2A-A516-B311951EC445}" srcOrd="4" destOrd="0" presId="urn:microsoft.com/office/officeart/2005/8/layout/StepDownProcess"/>
    <dgm:cxn modelId="{BE456935-6479-46A6-9225-A016B9802D63}" type="presParOf" srcId="{F17CC74B-8327-4E2A-A516-B311951EC445}" destId="{398F776A-10EE-4B66-98FD-4553C39838FB}" srcOrd="0" destOrd="0" presId="urn:microsoft.com/office/officeart/2005/8/layout/StepDownProcess"/>
    <dgm:cxn modelId="{41CD658C-E616-4BA2-9585-2039B16A21C4}" type="presParOf" srcId="{F17CC74B-8327-4E2A-A516-B311951EC445}" destId="{2546C7A6-082D-485F-9FEE-819FE1E9AA59}" srcOrd="1" destOrd="0" presId="urn:microsoft.com/office/officeart/2005/8/layout/StepDownProcess"/>
    <dgm:cxn modelId="{96CBE35E-846E-4673-A3B2-F8F871456B41}" type="presParOf" srcId="{F17CC74B-8327-4E2A-A516-B311951EC445}" destId="{D174C51A-0FD6-420C-99DF-95E30B42AC50}" srcOrd="2" destOrd="0" presId="urn:microsoft.com/office/officeart/2005/8/layout/StepDownProcess"/>
    <dgm:cxn modelId="{695D3374-9095-4A5F-8FB7-780A0904235D}" type="presParOf" srcId="{697CA6D5-5E7E-4B4A-9DE9-3CA44D42813E}" destId="{1833343D-0A6E-4635-A774-1A1FF59608A2}" srcOrd="5" destOrd="0" presId="urn:microsoft.com/office/officeart/2005/8/layout/StepDownProcess"/>
    <dgm:cxn modelId="{F2150A98-D9DC-4F4A-8A22-E3E6FE08CAE4}" type="presParOf" srcId="{697CA6D5-5E7E-4B4A-9DE9-3CA44D42813E}" destId="{90DE98A5-AE45-4663-BD6B-1A4D896DCF92}" srcOrd="6" destOrd="0" presId="urn:microsoft.com/office/officeart/2005/8/layout/StepDownProcess"/>
    <dgm:cxn modelId="{3B299DEF-7097-4350-AC02-4720E35A7B7B}" type="presParOf" srcId="{90DE98A5-AE45-4663-BD6B-1A4D896DCF92}" destId="{DF860B1F-6BF4-48DC-BDFC-FBAE59E8A12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F7820-435A-4B9E-81CA-60EE12C7CF2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B963CC-E1A9-4554-A892-5E77C3BE7420}">
      <dgm:prSet phldrT="[Text]"/>
      <dgm:spPr/>
      <dgm:t>
        <a:bodyPr/>
        <a:lstStyle/>
        <a:p>
          <a:r>
            <a:rPr lang="en-US" dirty="0"/>
            <a:t>Microsoft Inventory</a:t>
          </a:r>
        </a:p>
      </dgm:t>
    </dgm:pt>
    <dgm:pt modelId="{29F48C48-908B-41E6-ABF7-C4EC4DC0952A}" type="parTrans" cxnId="{C1A407B4-0F83-4E66-8D15-9779E63CCBFE}">
      <dgm:prSet/>
      <dgm:spPr/>
      <dgm:t>
        <a:bodyPr/>
        <a:lstStyle/>
        <a:p>
          <a:endParaRPr lang="en-US"/>
        </a:p>
      </dgm:t>
    </dgm:pt>
    <dgm:pt modelId="{4FA657FE-A3EE-4F01-8FDA-2228963A1CAF}" type="sibTrans" cxnId="{C1A407B4-0F83-4E66-8D15-9779E63CCBFE}">
      <dgm:prSet/>
      <dgm:spPr/>
      <dgm:t>
        <a:bodyPr/>
        <a:lstStyle/>
        <a:p>
          <a:endParaRPr lang="en-US"/>
        </a:p>
      </dgm:t>
    </dgm:pt>
    <dgm:pt modelId="{A4F8639C-B0CE-42CA-BF9A-B90DA4AAEC98}">
      <dgm:prSet phldrT="[Text]"/>
      <dgm:spPr/>
      <dgm:t>
        <a:bodyPr/>
        <a:lstStyle/>
        <a:p>
          <a:r>
            <a:rPr lang="en-US" dirty="0"/>
            <a:t>Part Reserved for House Ads</a:t>
          </a:r>
        </a:p>
      </dgm:t>
    </dgm:pt>
    <dgm:pt modelId="{E252F8D5-5B74-43A2-A126-A142FF7DA036}" type="parTrans" cxnId="{AC67B4EF-F283-48D9-9DBA-07DCECFD6609}">
      <dgm:prSet/>
      <dgm:spPr/>
      <dgm:t>
        <a:bodyPr/>
        <a:lstStyle/>
        <a:p>
          <a:endParaRPr lang="en-US"/>
        </a:p>
      </dgm:t>
    </dgm:pt>
    <dgm:pt modelId="{02DE2777-89D3-4BA4-8AFA-299C8FFACBB7}" type="sibTrans" cxnId="{AC67B4EF-F283-48D9-9DBA-07DCECFD6609}">
      <dgm:prSet/>
      <dgm:spPr/>
      <dgm:t>
        <a:bodyPr/>
        <a:lstStyle/>
        <a:p>
          <a:endParaRPr lang="en-US"/>
        </a:p>
      </dgm:t>
    </dgm:pt>
    <dgm:pt modelId="{8ACC9FF8-5DF2-40CF-B782-15612DD41B33}">
      <dgm:prSet phldrT="[Text]"/>
      <dgm:spPr/>
      <dgm:t>
        <a:bodyPr/>
        <a:lstStyle/>
        <a:p>
          <a:r>
            <a:rPr lang="en-US" dirty="0" err="1"/>
            <a:t>AppNexus</a:t>
          </a:r>
          <a:r>
            <a:rPr lang="en-US" dirty="0"/>
            <a:t/>
          </a:r>
          <a:br>
            <a:rPr lang="en-US" dirty="0"/>
          </a:br>
          <a:r>
            <a:rPr lang="en-US" dirty="0"/>
            <a:t>(Remnant Inventory)</a:t>
          </a:r>
        </a:p>
      </dgm:t>
    </dgm:pt>
    <dgm:pt modelId="{892F040D-3D5C-4F55-8489-C1DE7844C7F6}" type="parTrans" cxnId="{4FF28D6F-3DD1-4C8A-896C-512B15FF1AEC}">
      <dgm:prSet/>
      <dgm:spPr/>
      <dgm:t>
        <a:bodyPr/>
        <a:lstStyle/>
        <a:p>
          <a:endParaRPr lang="en-US"/>
        </a:p>
      </dgm:t>
    </dgm:pt>
    <dgm:pt modelId="{286431C5-EA01-422C-9DAA-35D44D782022}" type="sibTrans" cxnId="{4FF28D6F-3DD1-4C8A-896C-512B15FF1AEC}">
      <dgm:prSet/>
      <dgm:spPr/>
      <dgm:t>
        <a:bodyPr/>
        <a:lstStyle/>
        <a:p>
          <a:endParaRPr lang="en-US"/>
        </a:p>
      </dgm:t>
    </dgm:pt>
    <dgm:pt modelId="{B0B9C2B4-AADD-4ED3-A456-6B6439D45B03}">
      <dgm:prSet phldrT="[Text]"/>
      <dgm:spPr/>
      <dgm:t>
        <a:bodyPr/>
        <a:lstStyle/>
        <a:p>
          <a:r>
            <a:rPr lang="en-US" dirty="0" err="1"/>
            <a:t>AppNexus</a:t>
          </a:r>
          <a:r>
            <a:rPr lang="en-US" dirty="0"/>
            <a:t/>
          </a:r>
          <a:br>
            <a:rPr lang="en-US" dirty="0"/>
          </a:br>
          <a:r>
            <a:rPr lang="en-US" dirty="0"/>
            <a:t>(AN10 Countries &amp; Emerging Countries)</a:t>
          </a:r>
        </a:p>
      </dgm:t>
    </dgm:pt>
    <dgm:pt modelId="{66677BBD-EFF6-4CF4-87A7-9C513873A699}" type="parTrans" cxnId="{47989708-5ADA-4694-8FA2-6250D4F7AEBC}">
      <dgm:prSet/>
      <dgm:spPr/>
      <dgm:t>
        <a:bodyPr/>
        <a:lstStyle/>
        <a:p>
          <a:endParaRPr lang="en-US"/>
        </a:p>
      </dgm:t>
    </dgm:pt>
    <dgm:pt modelId="{D9E327BC-75F0-4338-BF20-0335957DC5FC}" type="sibTrans" cxnId="{47989708-5ADA-4694-8FA2-6250D4F7AEBC}">
      <dgm:prSet/>
      <dgm:spPr/>
      <dgm:t>
        <a:bodyPr/>
        <a:lstStyle/>
        <a:p>
          <a:endParaRPr lang="en-US"/>
        </a:p>
      </dgm:t>
    </dgm:pt>
    <dgm:pt modelId="{206D6381-FED4-4788-8C8D-DF0EECA59761}">
      <dgm:prSet phldrT="[Text]"/>
      <dgm:spPr/>
      <dgm:t>
        <a:bodyPr/>
        <a:lstStyle/>
        <a:p>
          <a:r>
            <a:rPr lang="en-US" dirty="0"/>
            <a:t>AOL</a:t>
          </a:r>
          <a:br>
            <a:rPr lang="en-US" dirty="0"/>
          </a:br>
          <a:r>
            <a:rPr lang="en-US" dirty="0"/>
            <a:t>(9 Countries)</a:t>
          </a:r>
        </a:p>
      </dgm:t>
    </dgm:pt>
    <dgm:pt modelId="{0B923F15-E708-479A-9A6B-1DFC3042B947}" type="parTrans" cxnId="{743A221A-75B9-4753-A7F4-FF2FD7F81098}">
      <dgm:prSet/>
      <dgm:spPr/>
      <dgm:t>
        <a:bodyPr/>
        <a:lstStyle/>
        <a:p>
          <a:endParaRPr lang="en-US"/>
        </a:p>
      </dgm:t>
    </dgm:pt>
    <dgm:pt modelId="{AE6DE529-2324-4B6F-A681-4339AFC48D2E}" type="sibTrans" cxnId="{743A221A-75B9-4753-A7F4-FF2FD7F81098}">
      <dgm:prSet/>
      <dgm:spPr/>
      <dgm:t>
        <a:bodyPr/>
        <a:lstStyle/>
        <a:p>
          <a:endParaRPr lang="en-US"/>
        </a:p>
      </dgm:t>
    </dgm:pt>
    <dgm:pt modelId="{2967AB64-57B8-4CC9-9C0B-FC460142924D}">
      <dgm:prSet phldrT="[Text]"/>
      <dgm:spPr/>
      <dgm:t>
        <a:bodyPr/>
        <a:lstStyle/>
        <a:p>
          <a:r>
            <a:rPr lang="en-US"/>
            <a:t>Unsold </a:t>
          </a:r>
          <a:r>
            <a:rPr lang="en-US" dirty="0"/>
            <a:t>Impression</a:t>
          </a:r>
        </a:p>
      </dgm:t>
    </dgm:pt>
    <dgm:pt modelId="{3378E7E3-0C88-4084-80D0-21BD5E043A0C}" type="parTrans" cxnId="{9AACFA93-243A-4266-ADE3-B17B0A184CCC}">
      <dgm:prSet/>
      <dgm:spPr/>
      <dgm:t>
        <a:bodyPr/>
        <a:lstStyle/>
        <a:p>
          <a:endParaRPr lang="en-US"/>
        </a:p>
      </dgm:t>
    </dgm:pt>
    <dgm:pt modelId="{A6238B64-FE25-43B1-9FD3-32DD7CE79833}" type="sibTrans" cxnId="{9AACFA93-243A-4266-ADE3-B17B0A184CCC}">
      <dgm:prSet/>
      <dgm:spPr/>
      <dgm:t>
        <a:bodyPr/>
        <a:lstStyle/>
        <a:p>
          <a:endParaRPr lang="en-US"/>
        </a:p>
      </dgm:t>
    </dgm:pt>
    <dgm:pt modelId="{D3146ADE-E264-4D8C-9814-4A727667B47B}">
      <dgm:prSet phldrT="[Text]"/>
      <dgm:spPr/>
      <dgm:t>
        <a:bodyPr/>
        <a:lstStyle/>
        <a:p>
          <a:r>
            <a:rPr lang="en-US" dirty="0"/>
            <a:t>Unsold Impression</a:t>
          </a:r>
        </a:p>
      </dgm:t>
    </dgm:pt>
    <dgm:pt modelId="{8894F190-EA43-4584-8CC8-DC3D080FD6E3}" type="parTrans" cxnId="{968AAD15-9396-4A26-92C3-2AEDFB506B3B}">
      <dgm:prSet/>
      <dgm:spPr/>
      <dgm:t>
        <a:bodyPr/>
        <a:lstStyle/>
        <a:p>
          <a:endParaRPr lang="en-US"/>
        </a:p>
      </dgm:t>
    </dgm:pt>
    <dgm:pt modelId="{497FDB51-91A0-4ED6-B81E-21ECAA70BDE8}" type="sibTrans" cxnId="{968AAD15-9396-4A26-92C3-2AEDFB506B3B}">
      <dgm:prSet/>
      <dgm:spPr/>
      <dgm:t>
        <a:bodyPr/>
        <a:lstStyle/>
        <a:p>
          <a:endParaRPr lang="en-US"/>
        </a:p>
      </dgm:t>
    </dgm:pt>
    <dgm:pt modelId="{8592D0EC-6242-4386-8DB7-D7C6009BEED7}" type="pres">
      <dgm:prSet presAssocID="{9D0F7820-435A-4B9E-81CA-60EE12C7CF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652DFA-0988-46D7-92A2-3713F54D1FB8}" type="pres">
      <dgm:prSet presAssocID="{7FB963CC-E1A9-4554-A892-5E77C3BE7420}" presName="root1" presStyleCnt="0"/>
      <dgm:spPr/>
    </dgm:pt>
    <dgm:pt modelId="{D9CE12A9-4976-4CCA-9E47-A8F18071B81F}" type="pres">
      <dgm:prSet presAssocID="{7FB963CC-E1A9-4554-A892-5E77C3BE742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959DFB-A1D3-4400-8C55-95AD38AB3192}" type="pres">
      <dgm:prSet presAssocID="{7FB963CC-E1A9-4554-A892-5E77C3BE7420}" presName="level2hierChild" presStyleCnt="0"/>
      <dgm:spPr/>
    </dgm:pt>
    <dgm:pt modelId="{D9B26560-E5CA-4D5D-908B-F8323CD213F6}" type="pres">
      <dgm:prSet presAssocID="{E252F8D5-5B74-43A2-A126-A142FF7DA036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10180D02-72BE-4CFB-9608-7F6D873C6561}" type="pres">
      <dgm:prSet presAssocID="{E252F8D5-5B74-43A2-A126-A142FF7DA036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100AE66-AADC-4B8B-B187-61BC56D27945}" type="pres">
      <dgm:prSet presAssocID="{A4F8639C-B0CE-42CA-BF9A-B90DA4AAEC98}" presName="root2" presStyleCnt="0"/>
      <dgm:spPr/>
    </dgm:pt>
    <dgm:pt modelId="{697C02CC-77CB-4879-9354-8A5C565D488D}" type="pres">
      <dgm:prSet presAssocID="{A4F8639C-B0CE-42CA-BF9A-B90DA4AAEC9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2212A0-CB07-435E-A285-FD3154D09163}" type="pres">
      <dgm:prSet presAssocID="{A4F8639C-B0CE-42CA-BF9A-B90DA4AAEC98}" presName="level3hierChild" presStyleCnt="0"/>
      <dgm:spPr/>
    </dgm:pt>
    <dgm:pt modelId="{5C0F01FE-8B2F-4F42-A67E-407356868C43}" type="pres">
      <dgm:prSet presAssocID="{0B923F15-E708-479A-9A6B-1DFC3042B94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CB906549-51E9-4E13-81DC-BDC1C43498C3}" type="pres">
      <dgm:prSet presAssocID="{0B923F15-E708-479A-9A6B-1DFC3042B94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9903C845-F6E6-47EF-8360-CA9DBB9784D9}" type="pres">
      <dgm:prSet presAssocID="{206D6381-FED4-4788-8C8D-DF0EECA59761}" presName="root2" presStyleCnt="0"/>
      <dgm:spPr/>
    </dgm:pt>
    <dgm:pt modelId="{F2DACB77-5AAD-4EFF-AC0F-DF15A751607B}" type="pres">
      <dgm:prSet presAssocID="{206D6381-FED4-4788-8C8D-DF0EECA5976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577BEE-FF66-47F8-8F7E-AF6B352D4E2F}" type="pres">
      <dgm:prSet presAssocID="{206D6381-FED4-4788-8C8D-DF0EECA59761}" presName="level3hierChild" presStyleCnt="0"/>
      <dgm:spPr/>
    </dgm:pt>
    <dgm:pt modelId="{8910A3CC-7328-4709-8B94-EBCDB96F10F3}" type="pres">
      <dgm:prSet presAssocID="{892F040D-3D5C-4F55-8489-C1DE7844C7F6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D6571838-7569-4918-A54C-9BAAF9A7954C}" type="pres">
      <dgm:prSet presAssocID="{892F040D-3D5C-4F55-8489-C1DE7844C7F6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D5203C4-B73E-4BA2-AEF1-99497D8F2767}" type="pres">
      <dgm:prSet presAssocID="{8ACC9FF8-5DF2-40CF-B782-15612DD41B33}" presName="root2" presStyleCnt="0"/>
      <dgm:spPr/>
    </dgm:pt>
    <dgm:pt modelId="{CEEA4E1F-A521-4AF0-9822-8F70E7A36231}" type="pres">
      <dgm:prSet presAssocID="{8ACC9FF8-5DF2-40CF-B782-15612DD41B33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C213F-241A-49C1-8569-EA2B79870C64}" type="pres">
      <dgm:prSet presAssocID="{8ACC9FF8-5DF2-40CF-B782-15612DD41B33}" presName="level3hierChild" presStyleCnt="0"/>
      <dgm:spPr/>
    </dgm:pt>
    <dgm:pt modelId="{01E7D97F-B57E-4619-BEB8-1099FE5052F5}" type="pres">
      <dgm:prSet presAssocID="{8894F190-EA43-4584-8CC8-DC3D080FD6E3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191E2C83-04A0-4D65-94A1-1EF503B8790D}" type="pres">
      <dgm:prSet presAssocID="{8894F190-EA43-4584-8CC8-DC3D080FD6E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DC43AC4F-1A6A-4619-8BB0-5CF4E871CA93}" type="pres">
      <dgm:prSet presAssocID="{D3146ADE-E264-4D8C-9814-4A727667B47B}" presName="root2" presStyleCnt="0"/>
      <dgm:spPr/>
    </dgm:pt>
    <dgm:pt modelId="{9DDA5150-25CC-4E98-9899-3EEE2BB34E51}" type="pres">
      <dgm:prSet presAssocID="{D3146ADE-E264-4D8C-9814-4A727667B47B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CC3541-C692-44F3-8FAC-1419BC1FD698}" type="pres">
      <dgm:prSet presAssocID="{D3146ADE-E264-4D8C-9814-4A727667B47B}" presName="level3hierChild" presStyleCnt="0"/>
      <dgm:spPr/>
    </dgm:pt>
    <dgm:pt modelId="{EAD2207D-CE02-4261-B029-D194CE0EF7EA}" type="pres">
      <dgm:prSet presAssocID="{66677BBD-EFF6-4CF4-87A7-9C513873A699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EBE4C8E7-4A15-4A4D-B5F3-20DAECF9878D}" type="pres">
      <dgm:prSet presAssocID="{66677BBD-EFF6-4CF4-87A7-9C513873A699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65E14A1-06BB-4978-A3E1-9930FD42A04B}" type="pres">
      <dgm:prSet presAssocID="{B0B9C2B4-AADD-4ED3-A456-6B6439D45B03}" presName="root2" presStyleCnt="0"/>
      <dgm:spPr/>
    </dgm:pt>
    <dgm:pt modelId="{FE066AE7-75CA-44C7-AB13-2D1004C56E44}" type="pres">
      <dgm:prSet presAssocID="{B0B9C2B4-AADD-4ED3-A456-6B6439D45B0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C60F1D-F7BD-406F-A167-FA5A3AA292A7}" type="pres">
      <dgm:prSet presAssocID="{B0B9C2B4-AADD-4ED3-A456-6B6439D45B03}" presName="level3hierChild" presStyleCnt="0"/>
      <dgm:spPr/>
    </dgm:pt>
    <dgm:pt modelId="{0A4E212F-698D-48FD-B405-48FB3D206676}" type="pres">
      <dgm:prSet presAssocID="{3378E7E3-0C88-4084-80D0-21BD5E043A0C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DE88ED12-1F82-49D4-92C6-DFDCCDF7373A}" type="pres">
      <dgm:prSet presAssocID="{3378E7E3-0C88-4084-80D0-21BD5E043A0C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4EF628A-A87F-4961-BC84-908DC4B5EBD5}" type="pres">
      <dgm:prSet presAssocID="{2967AB64-57B8-4CC9-9C0B-FC460142924D}" presName="root2" presStyleCnt="0"/>
      <dgm:spPr/>
    </dgm:pt>
    <dgm:pt modelId="{E875B2FD-DA2A-4AD7-B810-EB10DA1FA94B}" type="pres">
      <dgm:prSet presAssocID="{2967AB64-57B8-4CC9-9C0B-FC460142924D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6DDB7-48B7-4C4B-95DD-444A2B85F851}" type="pres">
      <dgm:prSet presAssocID="{2967AB64-57B8-4CC9-9C0B-FC460142924D}" presName="level3hierChild" presStyleCnt="0"/>
      <dgm:spPr/>
    </dgm:pt>
  </dgm:ptLst>
  <dgm:cxnLst>
    <dgm:cxn modelId="{E52E2B8B-1B40-45F5-B4EA-D6CA2DF4A759}" type="presOf" srcId="{0B923F15-E708-479A-9A6B-1DFC3042B947}" destId="{5C0F01FE-8B2F-4F42-A67E-407356868C43}" srcOrd="0" destOrd="0" presId="urn:microsoft.com/office/officeart/2005/8/layout/hierarchy2"/>
    <dgm:cxn modelId="{A7D6970A-4041-4203-8B18-E0404A8F5C38}" type="presOf" srcId="{2967AB64-57B8-4CC9-9C0B-FC460142924D}" destId="{E875B2FD-DA2A-4AD7-B810-EB10DA1FA94B}" srcOrd="0" destOrd="0" presId="urn:microsoft.com/office/officeart/2005/8/layout/hierarchy2"/>
    <dgm:cxn modelId="{743A221A-75B9-4753-A7F4-FF2FD7F81098}" srcId="{7FB963CC-E1A9-4554-A892-5E77C3BE7420}" destId="{206D6381-FED4-4788-8C8D-DF0EECA59761}" srcOrd="1" destOrd="0" parTransId="{0B923F15-E708-479A-9A6B-1DFC3042B947}" sibTransId="{AE6DE529-2324-4B6F-A681-4339AFC48D2E}"/>
    <dgm:cxn modelId="{C53AF1CA-3E8F-4647-A05C-7AEE72FF543F}" type="presOf" srcId="{7FB963CC-E1A9-4554-A892-5E77C3BE7420}" destId="{D9CE12A9-4976-4CCA-9E47-A8F18071B81F}" srcOrd="0" destOrd="0" presId="urn:microsoft.com/office/officeart/2005/8/layout/hierarchy2"/>
    <dgm:cxn modelId="{299B5578-7256-4754-B7FE-3B9FB7F5CAF3}" type="presOf" srcId="{D3146ADE-E264-4D8C-9814-4A727667B47B}" destId="{9DDA5150-25CC-4E98-9899-3EEE2BB34E51}" srcOrd="0" destOrd="0" presId="urn:microsoft.com/office/officeart/2005/8/layout/hierarchy2"/>
    <dgm:cxn modelId="{AC67B4EF-F283-48D9-9DBA-07DCECFD6609}" srcId="{7FB963CC-E1A9-4554-A892-5E77C3BE7420}" destId="{A4F8639C-B0CE-42CA-BF9A-B90DA4AAEC98}" srcOrd="0" destOrd="0" parTransId="{E252F8D5-5B74-43A2-A126-A142FF7DA036}" sibTransId="{02DE2777-89D3-4BA4-8AFA-299C8FFACBB7}"/>
    <dgm:cxn modelId="{877DDA2F-5688-43CE-849A-9A09C3D9C206}" type="presOf" srcId="{0B923F15-E708-479A-9A6B-1DFC3042B947}" destId="{CB906549-51E9-4E13-81DC-BDC1C43498C3}" srcOrd="1" destOrd="0" presId="urn:microsoft.com/office/officeart/2005/8/layout/hierarchy2"/>
    <dgm:cxn modelId="{C9085BBA-6623-4C7C-AF6B-24BED4871DD3}" type="presOf" srcId="{9D0F7820-435A-4B9E-81CA-60EE12C7CF21}" destId="{8592D0EC-6242-4386-8DB7-D7C6009BEED7}" srcOrd="0" destOrd="0" presId="urn:microsoft.com/office/officeart/2005/8/layout/hierarchy2"/>
    <dgm:cxn modelId="{2FA1B993-11B9-4FE7-94D4-3E29362105CF}" type="presOf" srcId="{66677BBD-EFF6-4CF4-87A7-9C513873A699}" destId="{EAD2207D-CE02-4261-B029-D194CE0EF7EA}" srcOrd="0" destOrd="0" presId="urn:microsoft.com/office/officeart/2005/8/layout/hierarchy2"/>
    <dgm:cxn modelId="{4370C5FB-C6AA-40B3-9C4C-FC37D4136E75}" type="presOf" srcId="{8894F190-EA43-4584-8CC8-DC3D080FD6E3}" destId="{01E7D97F-B57E-4619-BEB8-1099FE5052F5}" srcOrd="0" destOrd="0" presId="urn:microsoft.com/office/officeart/2005/8/layout/hierarchy2"/>
    <dgm:cxn modelId="{05AB907F-6332-4823-B1B7-3917B1C01B1F}" type="presOf" srcId="{E252F8D5-5B74-43A2-A126-A142FF7DA036}" destId="{D9B26560-E5CA-4D5D-908B-F8323CD213F6}" srcOrd="0" destOrd="0" presId="urn:microsoft.com/office/officeart/2005/8/layout/hierarchy2"/>
    <dgm:cxn modelId="{C1A407B4-0F83-4E66-8D15-9779E63CCBFE}" srcId="{9D0F7820-435A-4B9E-81CA-60EE12C7CF21}" destId="{7FB963CC-E1A9-4554-A892-5E77C3BE7420}" srcOrd="0" destOrd="0" parTransId="{29F48C48-908B-41E6-ABF7-C4EC4DC0952A}" sibTransId="{4FA657FE-A3EE-4F01-8FDA-2228963A1CAF}"/>
    <dgm:cxn modelId="{06217483-F245-48EC-A6F4-E3FEA587604A}" type="presOf" srcId="{3378E7E3-0C88-4084-80D0-21BD5E043A0C}" destId="{DE88ED12-1F82-49D4-92C6-DFDCCDF7373A}" srcOrd="1" destOrd="0" presId="urn:microsoft.com/office/officeart/2005/8/layout/hierarchy2"/>
    <dgm:cxn modelId="{968AAD15-9396-4A26-92C3-2AEDFB506B3B}" srcId="{8ACC9FF8-5DF2-40CF-B782-15612DD41B33}" destId="{D3146ADE-E264-4D8C-9814-4A727667B47B}" srcOrd="0" destOrd="0" parTransId="{8894F190-EA43-4584-8CC8-DC3D080FD6E3}" sibTransId="{497FDB51-91A0-4ED6-B81E-21ECAA70BDE8}"/>
    <dgm:cxn modelId="{2E23BA7D-3F7A-4491-AF05-B0BBD14916B1}" type="presOf" srcId="{206D6381-FED4-4788-8C8D-DF0EECA59761}" destId="{F2DACB77-5AAD-4EFF-AC0F-DF15A751607B}" srcOrd="0" destOrd="0" presId="urn:microsoft.com/office/officeart/2005/8/layout/hierarchy2"/>
    <dgm:cxn modelId="{097E62AE-0985-4116-B3B7-49D321B15C73}" type="presOf" srcId="{E252F8D5-5B74-43A2-A126-A142FF7DA036}" destId="{10180D02-72BE-4CFB-9608-7F6D873C6561}" srcOrd="1" destOrd="0" presId="urn:microsoft.com/office/officeart/2005/8/layout/hierarchy2"/>
    <dgm:cxn modelId="{FC3DCA32-EEC2-4D04-8020-C6AD872F4A82}" type="presOf" srcId="{8894F190-EA43-4584-8CC8-DC3D080FD6E3}" destId="{191E2C83-04A0-4D65-94A1-1EF503B8790D}" srcOrd="1" destOrd="0" presId="urn:microsoft.com/office/officeart/2005/8/layout/hierarchy2"/>
    <dgm:cxn modelId="{818F4B75-04EC-4170-9B91-F28B5D894D3A}" type="presOf" srcId="{892F040D-3D5C-4F55-8489-C1DE7844C7F6}" destId="{8910A3CC-7328-4709-8B94-EBCDB96F10F3}" srcOrd="0" destOrd="0" presId="urn:microsoft.com/office/officeart/2005/8/layout/hierarchy2"/>
    <dgm:cxn modelId="{A54662AD-3F58-4FC6-AF90-CC96DC2A1476}" type="presOf" srcId="{66677BBD-EFF6-4CF4-87A7-9C513873A699}" destId="{EBE4C8E7-4A15-4A4D-B5F3-20DAECF9878D}" srcOrd="1" destOrd="0" presId="urn:microsoft.com/office/officeart/2005/8/layout/hierarchy2"/>
    <dgm:cxn modelId="{9AACFA93-243A-4266-ADE3-B17B0A184CCC}" srcId="{B0B9C2B4-AADD-4ED3-A456-6B6439D45B03}" destId="{2967AB64-57B8-4CC9-9C0B-FC460142924D}" srcOrd="0" destOrd="0" parTransId="{3378E7E3-0C88-4084-80D0-21BD5E043A0C}" sibTransId="{A6238B64-FE25-43B1-9FD3-32DD7CE79833}"/>
    <dgm:cxn modelId="{0A969B0E-9EC6-4E40-BB49-F435E75DD745}" type="presOf" srcId="{892F040D-3D5C-4F55-8489-C1DE7844C7F6}" destId="{D6571838-7569-4918-A54C-9BAAF9A7954C}" srcOrd="1" destOrd="0" presId="urn:microsoft.com/office/officeart/2005/8/layout/hierarchy2"/>
    <dgm:cxn modelId="{4FF28D6F-3DD1-4C8A-896C-512B15FF1AEC}" srcId="{206D6381-FED4-4788-8C8D-DF0EECA59761}" destId="{8ACC9FF8-5DF2-40CF-B782-15612DD41B33}" srcOrd="0" destOrd="0" parTransId="{892F040D-3D5C-4F55-8489-C1DE7844C7F6}" sibTransId="{286431C5-EA01-422C-9DAA-35D44D782022}"/>
    <dgm:cxn modelId="{D91FC8D7-D287-40FD-8D06-02613E1AB684}" type="presOf" srcId="{A4F8639C-B0CE-42CA-BF9A-B90DA4AAEC98}" destId="{697C02CC-77CB-4879-9354-8A5C565D488D}" srcOrd="0" destOrd="0" presId="urn:microsoft.com/office/officeart/2005/8/layout/hierarchy2"/>
    <dgm:cxn modelId="{2B5C3839-5226-4FE0-A3E2-7DCC4E080CA0}" type="presOf" srcId="{3378E7E3-0C88-4084-80D0-21BD5E043A0C}" destId="{0A4E212F-698D-48FD-B405-48FB3D206676}" srcOrd="0" destOrd="0" presId="urn:microsoft.com/office/officeart/2005/8/layout/hierarchy2"/>
    <dgm:cxn modelId="{245E4FFB-81FE-4094-A813-298EF9434462}" type="presOf" srcId="{8ACC9FF8-5DF2-40CF-B782-15612DD41B33}" destId="{CEEA4E1F-A521-4AF0-9822-8F70E7A36231}" srcOrd="0" destOrd="0" presId="urn:microsoft.com/office/officeart/2005/8/layout/hierarchy2"/>
    <dgm:cxn modelId="{DB1DF3B9-26DD-4683-A609-B4C28A4C75BC}" type="presOf" srcId="{B0B9C2B4-AADD-4ED3-A456-6B6439D45B03}" destId="{FE066AE7-75CA-44C7-AB13-2D1004C56E44}" srcOrd="0" destOrd="0" presId="urn:microsoft.com/office/officeart/2005/8/layout/hierarchy2"/>
    <dgm:cxn modelId="{47989708-5ADA-4694-8FA2-6250D4F7AEBC}" srcId="{7FB963CC-E1A9-4554-A892-5E77C3BE7420}" destId="{B0B9C2B4-AADD-4ED3-A456-6B6439D45B03}" srcOrd="2" destOrd="0" parTransId="{66677BBD-EFF6-4CF4-87A7-9C513873A699}" sibTransId="{D9E327BC-75F0-4338-BF20-0335957DC5FC}"/>
    <dgm:cxn modelId="{921D877E-AF3F-4EF3-985F-BB1D9C76D6F7}" type="presParOf" srcId="{8592D0EC-6242-4386-8DB7-D7C6009BEED7}" destId="{0B652DFA-0988-46D7-92A2-3713F54D1FB8}" srcOrd="0" destOrd="0" presId="urn:microsoft.com/office/officeart/2005/8/layout/hierarchy2"/>
    <dgm:cxn modelId="{49FCE8C2-1BB1-43CC-877C-B15B3F8D65EE}" type="presParOf" srcId="{0B652DFA-0988-46D7-92A2-3713F54D1FB8}" destId="{D9CE12A9-4976-4CCA-9E47-A8F18071B81F}" srcOrd="0" destOrd="0" presId="urn:microsoft.com/office/officeart/2005/8/layout/hierarchy2"/>
    <dgm:cxn modelId="{C349EDF4-8D80-44AC-9C1C-126C42BFC0B3}" type="presParOf" srcId="{0B652DFA-0988-46D7-92A2-3713F54D1FB8}" destId="{F7959DFB-A1D3-4400-8C55-95AD38AB3192}" srcOrd="1" destOrd="0" presId="urn:microsoft.com/office/officeart/2005/8/layout/hierarchy2"/>
    <dgm:cxn modelId="{9FC8DCBA-3B6C-474F-BA36-30788670E65A}" type="presParOf" srcId="{F7959DFB-A1D3-4400-8C55-95AD38AB3192}" destId="{D9B26560-E5CA-4D5D-908B-F8323CD213F6}" srcOrd="0" destOrd="0" presId="urn:microsoft.com/office/officeart/2005/8/layout/hierarchy2"/>
    <dgm:cxn modelId="{708AAFDF-6BF8-459F-BF99-A3CAE0D54C10}" type="presParOf" srcId="{D9B26560-E5CA-4D5D-908B-F8323CD213F6}" destId="{10180D02-72BE-4CFB-9608-7F6D873C6561}" srcOrd="0" destOrd="0" presId="urn:microsoft.com/office/officeart/2005/8/layout/hierarchy2"/>
    <dgm:cxn modelId="{329E2F21-4F9C-470E-ACC3-5F68B22FB8AB}" type="presParOf" srcId="{F7959DFB-A1D3-4400-8C55-95AD38AB3192}" destId="{B100AE66-AADC-4B8B-B187-61BC56D27945}" srcOrd="1" destOrd="0" presId="urn:microsoft.com/office/officeart/2005/8/layout/hierarchy2"/>
    <dgm:cxn modelId="{1D2DB7F5-AED3-4C3D-AEB8-CA199B8C62CE}" type="presParOf" srcId="{B100AE66-AADC-4B8B-B187-61BC56D27945}" destId="{697C02CC-77CB-4879-9354-8A5C565D488D}" srcOrd="0" destOrd="0" presId="urn:microsoft.com/office/officeart/2005/8/layout/hierarchy2"/>
    <dgm:cxn modelId="{61714692-FD07-450D-BFE3-5FF69633FF51}" type="presParOf" srcId="{B100AE66-AADC-4B8B-B187-61BC56D27945}" destId="{6C2212A0-CB07-435E-A285-FD3154D09163}" srcOrd="1" destOrd="0" presId="urn:microsoft.com/office/officeart/2005/8/layout/hierarchy2"/>
    <dgm:cxn modelId="{A1A67D32-3410-4635-A65C-CECE29917023}" type="presParOf" srcId="{F7959DFB-A1D3-4400-8C55-95AD38AB3192}" destId="{5C0F01FE-8B2F-4F42-A67E-407356868C43}" srcOrd="2" destOrd="0" presId="urn:microsoft.com/office/officeart/2005/8/layout/hierarchy2"/>
    <dgm:cxn modelId="{2D410C74-7862-48D4-B2E8-126D64755B37}" type="presParOf" srcId="{5C0F01FE-8B2F-4F42-A67E-407356868C43}" destId="{CB906549-51E9-4E13-81DC-BDC1C43498C3}" srcOrd="0" destOrd="0" presId="urn:microsoft.com/office/officeart/2005/8/layout/hierarchy2"/>
    <dgm:cxn modelId="{4BFDD115-6CAA-424E-B015-21E944E0E499}" type="presParOf" srcId="{F7959DFB-A1D3-4400-8C55-95AD38AB3192}" destId="{9903C845-F6E6-47EF-8360-CA9DBB9784D9}" srcOrd="3" destOrd="0" presId="urn:microsoft.com/office/officeart/2005/8/layout/hierarchy2"/>
    <dgm:cxn modelId="{E4E36A28-1792-4EF6-8093-A2A136566CC1}" type="presParOf" srcId="{9903C845-F6E6-47EF-8360-CA9DBB9784D9}" destId="{F2DACB77-5AAD-4EFF-AC0F-DF15A751607B}" srcOrd="0" destOrd="0" presId="urn:microsoft.com/office/officeart/2005/8/layout/hierarchy2"/>
    <dgm:cxn modelId="{4BDCB6FD-CD12-488C-9455-F354D4EF7747}" type="presParOf" srcId="{9903C845-F6E6-47EF-8360-CA9DBB9784D9}" destId="{AC577BEE-FF66-47F8-8F7E-AF6B352D4E2F}" srcOrd="1" destOrd="0" presId="urn:microsoft.com/office/officeart/2005/8/layout/hierarchy2"/>
    <dgm:cxn modelId="{E039B9F5-C802-44D9-9CA8-790518A17C27}" type="presParOf" srcId="{AC577BEE-FF66-47F8-8F7E-AF6B352D4E2F}" destId="{8910A3CC-7328-4709-8B94-EBCDB96F10F3}" srcOrd="0" destOrd="0" presId="urn:microsoft.com/office/officeart/2005/8/layout/hierarchy2"/>
    <dgm:cxn modelId="{3FBE4F04-0277-4AE1-8B91-A913B22BBBA7}" type="presParOf" srcId="{8910A3CC-7328-4709-8B94-EBCDB96F10F3}" destId="{D6571838-7569-4918-A54C-9BAAF9A7954C}" srcOrd="0" destOrd="0" presId="urn:microsoft.com/office/officeart/2005/8/layout/hierarchy2"/>
    <dgm:cxn modelId="{0F444C23-82B6-4D1A-8077-58336DDDF1F0}" type="presParOf" srcId="{AC577BEE-FF66-47F8-8F7E-AF6B352D4E2F}" destId="{FD5203C4-B73E-4BA2-AEF1-99497D8F2767}" srcOrd="1" destOrd="0" presId="urn:microsoft.com/office/officeart/2005/8/layout/hierarchy2"/>
    <dgm:cxn modelId="{B2A89429-6CD5-4EB5-9575-2FFCB133DED6}" type="presParOf" srcId="{FD5203C4-B73E-4BA2-AEF1-99497D8F2767}" destId="{CEEA4E1F-A521-4AF0-9822-8F70E7A36231}" srcOrd="0" destOrd="0" presId="urn:microsoft.com/office/officeart/2005/8/layout/hierarchy2"/>
    <dgm:cxn modelId="{D5682BDD-AC09-4B5A-BF8C-1928BB7B5CB4}" type="presParOf" srcId="{FD5203C4-B73E-4BA2-AEF1-99497D8F2767}" destId="{D83C213F-241A-49C1-8569-EA2B79870C64}" srcOrd="1" destOrd="0" presId="urn:microsoft.com/office/officeart/2005/8/layout/hierarchy2"/>
    <dgm:cxn modelId="{8B3BD30F-B7BD-493E-A7A3-929E0FF622DC}" type="presParOf" srcId="{D83C213F-241A-49C1-8569-EA2B79870C64}" destId="{01E7D97F-B57E-4619-BEB8-1099FE5052F5}" srcOrd="0" destOrd="0" presId="urn:microsoft.com/office/officeart/2005/8/layout/hierarchy2"/>
    <dgm:cxn modelId="{4B0EC121-A2FE-473C-8D4D-53E04F82E207}" type="presParOf" srcId="{01E7D97F-B57E-4619-BEB8-1099FE5052F5}" destId="{191E2C83-04A0-4D65-94A1-1EF503B8790D}" srcOrd="0" destOrd="0" presId="urn:microsoft.com/office/officeart/2005/8/layout/hierarchy2"/>
    <dgm:cxn modelId="{15E3E4B0-0476-4D30-8D94-9776E612A108}" type="presParOf" srcId="{D83C213F-241A-49C1-8569-EA2B79870C64}" destId="{DC43AC4F-1A6A-4619-8BB0-5CF4E871CA93}" srcOrd="1" destOrd="0" presId="urn:microsoft.com/office/officeart/2005/8/layout/hierarchy2"/>
    <dgm:cxn modelId="{A8EE775B-7F14-497A-A878-687E855AF37A}" type="presParOf" srcId="{DC43AC4F-1A6A-4619-8BB0-5CF4E871CA93}" destId="{9DDA5150-25CC-4E98-9899-3EEE2BB34E51}" srcOrd="0" destOrd="0" presId="urn:microsoft.com/office/officeart/2005/8/layout/hierarchy2"/>
    <dgm:cxn modelId="{70DD9B5D-76E3-44CD-9523-C87018B32DE7}" type="presParOf" srcId="{DC43AC4F-1A6A-4619-8BB0-5CF4E871CA93}" destId="{B1CC3541-C692-44F3-8FAC-1419BC1FD698}" srcOrd="1" destOrd="0" presId="urn:microsoft.com/office/officeart/2005/8/layout/hierarchy2"/>
    <dgm:cxn modelId="{CF982A7F-949E-4ED1-8131-D3370F3E2411}" type="presParOf" srcId="{F7959DFB-A1D3-4400-8C55-95AD38AB3192}" destId="{EAD2207D-CE02-4261-B029-D194CE0EF7EA}" srcOrd="4" destOrd="0" presId="urn:microsoft.com/office/officeart/2005/8/layout/hierarchy2"/>
    <dgm:cxn modelId="{FD3BCC92-93B1-4CF2-BA5E-F447EB14DEB1}" type="presParOf" srcId="{EAD2207D-CE02-4261-B029-D194CE0EF7EA}" destId="{EBE4C8E7-4A15-4A4D-B5F3-20DAECF9878D}" srcOrd="0" destOrd="0" presId="urn:microsoft.com/office/officeart/2005/8/layout/hierarchy2"/>
    <dgm:cxn modelId="{B981B675-D045-41E6-BA92-5CFE77FA232E}" type="presParOf" srcId="{F7959DFB-A1D3-4400-8C55-95AD38AB3192}" destId="{265E14A1-06BB-4978-A3E1-9930FD42A04B}" srcOrd="5" destOrd="0" presId="urn:microsoft.com/office/officeart/2005/8/layout/hierarchy2"/>
    <dgm:cxn modelId="{6436278E-CAA7-425A-9855-08F9197ABBB7}" type="presParOf" srcId="{265E14A1-06BB-4978-A3E1-9930FD42A04B}" destId="{FE066AE7-75CA-44C7-AB13-2D1004C56E44}" srcOrd="0" destOrd="0" presId="urn:microsoft.com/office/officeart/2005/8/layout/hierarchy2"/>
    <dgm:cxn modelId="{1CE9FD00-3435-43C1-A7A3-1084D374A3D0}" type="presParOf" srcId="{265E14A1-06BB-4978-A3E1-9930FD42A04B}" destId="{01C60F1D-F7BD-406F-A167-FA5A3AA292A7}" srcOrd="1" destOrd="0" presId="urn:microsoft.com/office/officeart/2005/8/layout/hierarchy2"/>
    <dgm:cxn modelId="{41756620-9F0E-4309-8047-CCE0639A5312}" type="presParOf" srcId="{01C60F1D-F7BD-406F-A167-FA5A3AA292A7}" destId="{0A4E212F-698D-48FD-B405-48FB3D206676}" srcOrd="0" destOrd="0" presId="urn:microsoft.com/office/officeart/2005/8/layout/hierarchy2"/>
    <dgm:cxn modelId="{00DBF557-EECC-4ADA-83F8-FE28F7FB635F}" type="presParOf" srcId="{0A4E212F-698D-48FD-B405-48FB3D206676}" destId="{DE88ED12-1F82-49D4-92C6-DFDCCDF7373A}" srcOrd="0" destOrd="0" presId="urn:microsoft.com/office/officeart/2005/8/layout/hierarchy2"/>
    <dgm:cxn modelId="{FE528BAE-60F4-4903-9011-A83E36E9F045}" type="presParOf" srcId="{01C60F1D-F7BD-406F-A167-FA5A3AA292A7}" destId="{C4EF628A-A87F-4961-BC84-908DC4B5EBD5}" srcOrd="1" destOrd="0" presId="urn:microsoft.com/office/officeart/2005/8/layout/hierarchy2"/>
    <dgm:cxn modelId="{06569948-77D9-4008-A8D2-986BF565A24A}" type="presParOf" srcId="{C4EF628A-A87F-4961-BC84-908DC4B5EBD5}" destId="{E875B2FD-DA2A-4AD7-B810-EB10DA1FA94B}" srcOrd="0" destOrd="0" presId="urn:microsoft.com/office/officeart/2005/8/layout/hierarchy2"/>
    <dgm:cxn modelId="{161CEDD8-60A0-4098-98A4-C18919EBB4F3}" type="presParOf" srcId="{C4EF628A-A87F-4961-BC84-908DC4B5EBD5}" destId="{73B6DDB7-48B7-4C4B-95DD-444A2B85F85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C73B2-DED4-4E82-B966-1BCEA8588EE0}">
      <dsp:nvSpPr>
        <dsp:cNvPr id="0" name=""/>
        <dsp:cNvSpPr/>
      </dsp:nvSpPr>
      <dsp:spPr>
        <a:xfrm rot="5400000">
          <a:off x="2233263" y="916032"/>
          <a:ext cx="804475" cy="9158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E1CEC-1F86-420B-98F2-6F7AA4358000}">
      <dsp:nvSpPr>
        <dsp:cNvPr id="0" name=""/>
        <dsp:cNvSpPr/>
      </dsp:nvSpPr>
      <dsp:spPr>
        <a:xfrm>
          <a:off x="2020126" y="24255"/>
          <a:ext cx="1354263" cy="9479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Microsoft Ad Expert</a:t>
          </a:r>
        </a:p>
      </dsp:txBody>
      <dsp:txXfrm>
        <a:off x="2066409" y="70538"/>
        <a:ext cx="1261697" cy="855374"/>
      </dsp:txXfrm>
    </dsp:sp>
    <dsp:sp modelId="{CF15F3C6-85A7-493B-93DE-C0603562DAA0}">
      <dsp:nvSpPr>
        <dsp:cNvPr id="0" name=""/>
        <dsp:cNvSpPr/>
      </dsp:nvSpPr>
      <dsp:spPr>
        <a:xfrm>
          <a:off x="3374389" y="114662"/>
          <a:ext cx="984962" cy="76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/>
            <a:t>All the </a:t>
          </a:r>
          <a:r>
            <a:rPr lang="en-US" sz="1000" b="1" kern="1200" dirty="0" smtClean="0"/>
            <a:t>reserved </a:t>
          </a:r>
          <a:r>
            <a:rPr lang="en-US" sz="1000" b="1" kern="1200" dirty="0"/>
            <a:t>inventory are sold to advertisers at this stage</a:t>
          </a:r>
        </a:p>
      </dsp:txBody>
      <dsp:txXfrm>
        <a:off x="3374389" y="114662"/>
        <a:ext cx="984962" cy="766167"/>
      </dsp:txXfrm>
    </dsp:sp>
    <dsp:sp modelId="{91156844-73D9-4950-9E81-D86BA2523CE5}">
      <dsp:nvSpPr>
        <dsp:cNvPr id="0" name=""/>
        <dsp:cNvSpPr/>
      </dsp:nvSpPr>
      <dsp:spPr>
        <a:xfrm rot="5400000">
          <a:off x="3356091" y="1980882"/>
          <a:ext cx="804475" cy="9158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5EF0-FA2F-4629-BF53-8D852D336789}">
      <dsp:nvSpPr>
        <dsp:cNvPr id="0" name=""/>
        <dsp:cNvSpPr/>
      </dsp:nvSpPr>
      <dsp:spPr>
        <a:xfrm>
          <a:off x="3142954" y="1089104"/>
          <a:ext cx="1354263" cy="9479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Microsoft Ad Exchange</a:t>
          </a:r>
        </a:p>
      </dsp:txBody>
      <dsp:txXfrm>
        <a:off x="3189237" y="1135387"/>
        <a:ext cx="1261697" cy="855374"/>
      </dsp:txXfrm>
    </dsp:sp>
    <dsp:sp modelId="{429CF933-2EB5-4048-8F86-4BBB00F8441B}">
      <dsp:nvSpPr>
        <dsp:cNvPr id="0" name=""/>
        <dsp:cNvSpPr/>
      </dsp:nvSpPr>
      <dsp:spPr>
        <a:xfrm>
          <a:off x="4497217" y="1179512"/>
          <a:ext cx="984962" cy="76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/>
            <a:t>Remnant Inventory is being sold to advertisers at this stage</a:t>
          </a:r>
        </a:p>
      </dsp:txBody>
      <dsp:txXfrm>
        <a:off x="4497217" y="1179512"/>
        <a:ext cx="984962" cy="766167"/>
      </dsp:txXfrm>
    </dsp:sp>
    <dsp:sp modelId="{398F776A-10EE-4B66-98FD-4553C39838FB}">
      <dsp:nvSpPr>
        <dsp:cNvPr id="0" name=""/>
        <dsp:cNvSpPr/>
      </dsp:nvSpPr>
      <dsp:spPr>
        <a:xfrm rot="5400000">
          <a:off x="4478919" y="3045731"/>
          <a:ext cx="804475" cy="9158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6C7A6-082D-485F-9FEE-819FE1E9AA59}">
      <dsp:nvSpPr>
        <dsp:cNvPr id="0" name=""/>
        <dsp:cNvSpPr/>
      </dsp:nvSpPr>
      <dsp:spPr>
        <a:xfrm>
          <a:off x="4265782" y="2153954"/>
          <a:ext cx="1354263" cy="9479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Ad Market </a:t>
          </a:r>
          <a:r>
            <a:rPr lang="en-US" sz="1500" kern="1200" dirty="0" smtClean="0"/>
            <a:t>AppNexus</a:t>
          </a:r>
          <a:endParaRPr lang="en-US" sz="1500" kern="1200" dirty="0"/>
        </a:p>
      </dsp:txBody>
      <dsp:txXfrm>
        <a:off x="4312065" y="2200237"/>
        <a:ext cx="1261697" cy="855374"/>
      </dsp:txXfrm>
    </dsp:sp>
    <dsp:sp modelId="{D174C51A-0FD6-420C-99DF-95E30B42AC50}">
      <dsp:nvSpPr>
        <dsp:cNvPr id="0" name=""/>
        <dsp:cNvSpPr/>
      </dsp:nvSpPr>
      <dsp:spPr>
        <a:xfrm>
          <a:off x="5620045" y="2244362"/>
          <a:ext cx="984962" cy="76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/>
            <a:t>Bidding takes place with the help of </a:t>
          </a:r>
          <a:r>
            <a:rPr lang="en-US" sz="1000" b="1" kern="1200" dirty="0" smtClean="0"/>
            <a:t>AppNexus </a:t>
          </a:r>
          <a:r>
            <a:rPr lang="en-US" sz="1000" b="1" kern="1200" dirty="0"/>
            <a:t>for the ad inventory not sold at second stage</a:t>
          </a:r>
        </a:p>
      </dsp:txBody>
      <dsp:txXfrm>
        <a:off x="5620045" y="2244362"/>
        <a:ext cx="984962" cy="766167"/>
      </dsp:txXfrm>
    </dsp:sp>
    <dsp:sp modelId="{DF860B1F-6BF4-48DC-BDFC-FBAE59E8A125}">
      <dsp:nvSpPr>
        <dsp:cNvPr id="0" name=""/>
        <dsp:cNvSpPr/>
      </dsp:nvSpPr>
      <dsp:spPr>
        <a:xfrm>
          <a:off x="5388610" y="3218804"/>
          <a:ext cx="1354263" cy="9479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/>
            <a:t>House Ads &amp; Make Good Impressions</a:t>
          </a:r>
        </a:p>
      </dsp:txBody>
      <dsp:txXfrm>
        <a:off x="5434893" y="3265087"/>
        <a:ext cx="1261697" cy="855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E12A9-4976-4CCA-9E47-A8F18071B81F}">
      <dsp:nvSpPr>
        <dsp:cNvPr id="0" name=""/>
        <dsp:cNvSpPr/>
      </dsp:nvSpPr>
      <dsp:spPr>
        <a:xfrm>
          <a:off x="2641" y="1674455"/>
          <a:ext cx="1684176" cy="84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Microsoft Inventory</a:t>
          </a:r>
        </a:p>
      </dsp:txBody>
      <dsp:txXfrm>
        <a:off x="27305" y="1699119"/>
        <a:ext cx="1634848" cy="792760"/>
      </dsp:txXfrm>
    </dsp:sp>
    <dsp:sp modelId="{D9B26560-E5CA-4D5D-908B-F8323CD213F6}">
      <dsp:nvSpPr>
        <dsp:cNvPr id="0" name=""/>
        <dsp:cNvSpPr/>
      </dsp:nvSpPr>
      <dsp:spPr>
        <a:xfrm rot="18289469">
          <a:off x="1433815" y="1593215"/>
          <a:ext cx="1179675" cy="36166"/>
        </a:xfrm>
        <a:custGeom>
          <a:avLst/>
          <a:gdLst/>
          <a:ahLst/>
          <a:cxnLst/>
          <a:rect l="0" t="0" r="0" b="0"/>
          <a:pathLst>
            <a:path>
              <a:moveTo>
                <a:pt x="0" y="18083"/>
              </a:moveTo>
              <a:lnTo>
                <a:pt x="1179675" y="18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4161" y="1581807"/>
        <a:ext cx="58983" cy="58983"/>
      </dsp:txXfrm>
    </dsp:sp>
    <dsp:sp modelId="{697C02CC-77CB-4879-9354-8A5C565D488D}">
      <dsp:nvSpPr>
        <dsp:cNvPr id="0" name=""/>
        <dsp:cNvSpPr/>
      </dsp:nvSpPr>
      <dsp:spPr>
        <a:xfrm>
          <a:off x="2360488" y="706054"/>
          <a:ext cx="1684176" cy="84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Part Reserved for House Ads</a:t>
          </a:r>
        </a:p>
      </dsp:txBody>
      <dsp:txXfrm>
        <a:off x="2385152" y="730718"/>
        <a:ext cx="1634848" cy="792760"/>
      </dsp:txXfrm>
    </dsp:sp>
    <dsp:sp modelId="{5C0F01FE-8B2F-4F42-A67E-407356868C43}">
      <dsp:nvSpPr>
        <dsp:cNvPr id="0" name=""/>
        <dsp:cNvSpPr/>
      </dsp:nvSpPr>
      <dsp:spPr>
        <a:xfrm>
          <a:off x="1686817" y="2077416"/>
          <a:ext cx="673670" cy="36166"/>
        </a:xfrm>
        <a:custGeom>
          <a:avLst/>
          <a:gdLst/>
          <a:ahLst/>
          <a:cxnLst/>
          <a:rect l="0" t="0" r="0" b="0"/>
          <a:pathLst>
            <a:path>
              <a:moveTo>
                <a:pt x="0" y="18083"/>
              </a:moveTo>
              <a:lnTo>
                <a:pt x="673670" y="18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6811" y="2078658"/>
        <a:ext cx="33683" cy="33683"/>
      </dsp:txXfrm>
    </dsp:sp>
    <dsp:sp modelId="{F2DACB77-5AAD-4EFF-AC0F-DF15A751607B}">
      <dsp:nvSpPr>
        <dsp:cNvPr id="0" name=""/>
        <dsp:cNvSpPr/>
      </dsp:nvSpPr>
      <dsp:spPr>
        <a:xfrm>
          <a:off x="2360488" y="1674455"/>
          <a:ext cx="1684176" cy="84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AOL</a:t>
          </a:r>
          <a:br>
            <a:rPr lang="en-US" sz="1400" kern="1200" dirty="0"/>
          </a:br>
          <a:r>
            <a:rPr lang="en-US" sz="1400" kern="1200" dirty="0"/>
            <a:t>(9 Countries)</a:t>
          </a:r>
        </a:p>
      </dsp:txBody>
      <dsp:txXfrm>
        <a:off x="2385152" y="1699119"/>
        <a:ext cx="1634848" cy="792760"/>
      </dsp:txXfrm>
    </dsp:sp>
    <dsp:sp modelId="{8910A3CC-7328-4709-8B94-EBCDB96F10F3}">
      <dsp:nvSpPr>
        <dsp:cNvPr id="0" name=""/>
        <dsp:cNvSpPr/>
      </dsp:nvSpPr>
      <dsp:spPr>
        <a:xfrm>
          <a:off x="4044664" y="2077416"/>
          <a:ext cx="673670" cy="36166"/>
        </a:xfrm>
        <a:custGeom>
          <a:avLst/>
          <a:gdLst/>
          <a:ahLst/>
          <a:cxnLst/>
          <a:rect l="0" t="0" r="0" b="0"/>
          <a:pathLst>
            <a:path>
              <a:moveTo>
                <a:pt x="0" y="18083"/>
              </a:moveTo>
              <a:lnTo>
                <a:pt x="673670" y="180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4658" y="2078658"/>
        <a:ext cx="33683" cy="33683"/>
      </dsp:txXfrm>
    </dsp:sp>
    <dsp:sp modelId="{CEEA4E1F-A521-4AF0-9822-8F70E7A36231}">
      <dsp:nvSpPr>
        <dsp:cNvPr id="0" name=""/>
        <dsp:cNvSpPr/>
      </dsp:nvSpPr>
      <dsp:spPr>
        <a:xfrm>
          <a:off x="4718335" y="1674455"/>
          <a:ext cx="1684176" cy="84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AppNexus</a:t>
          </a:r>
          <a:r>
            <a:rPr lang="en-US" sz="1400" kern="1200" dirty="0"/>
            <a:t/>
          </a:r>
          <a:br>
            <a:rPr lang="en-US" sz="1400" kern="1200" dirty="0"/>
          </a:br>
          <a:r>
            <a:rPr lang="en-US" sz="1400" kern="1200" dirty="0"/>
            <a:t>(Remnant Inventory)</a:t>
          </a:r>
        </a:p>
      </dsp:txBody>
      <dsp:txXfrm>
        <a:off x="4742999" y="1699119"/>
        <a:ext cx="1634848" cy="792760"/>
      </dsp:txXfrm>
    </dsp:sp>
    <dsp:sp modelId="{01E7D97F-B57E-4619-BEB8-1099FE5052F5}">
      <dsp:nvSpPr>
        <dsp:cNvPr id="0" name=""/>
        <dsp:cNvSpPr/>
      </dsp:nvSpPr>
      <dsp:spPr>
        <a:xfrm>
          <a:off x="6402511" y="2077416"/>
          <a:ext cx="673670" cy="36166"/>
        </a:xfrm>
        <a:custGeom>
          <a:avLst/>
          <a:gdLst/>
          <a:ahLst/>
          <a:cxnLst/>
          <a:rect l="0" t="0" r="0" b="0"/>
          <a:pathLst>
            <a:path>
              <a:moveTo>
                <a:pt x="0" y="18083"/>
              </a:moveTo>
              <a:lnTo>
                <a:pt x="673670" y="180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22505" y="2078658"/>
        <a:ext cx="33683" cy="33683"/>
      </dsp:txXfrm>
    </dsp:sp>
    <dsp:sp modelId="{9DDA5150-25CC-4E98-9899-3EEE2BB34E51}">
      <dsp:nvSpPr>
        <dsp:cNvPr id="0" name=""/>
        <dsp:cNvSpPr/>
      </dsp:nvSpPr>
      <dsp:spPr>
        <a:xfrm>
          <a:off x="7076182" y="1674455"/>
          <a:ext cx="1684176" cy="84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Unsold Impression</a:t>
          </a:r>
        </a:p>
      </dsp:txBody>
      <dsp:txXfrm>
        <a:off x="7100846" y="1699119"/>
        <a:ext cx="1634848" cy="792760"/>
      </dsp:txXfrm>
    </dsp:sp>
    <dsp:sp modelId="{EAD2207D-CE02-4261-B029-D194CE0EF7EA}">
      <dsp:nvSpPr>
        <dsp:cNvPr id="0" name=""/>
        <dsp:cNvSpPr/>
      </dsp:nvSpPr>
      <dsp:spPr>
        <a:xfrm rot="3310531">
          <a:off x="1433815" y="2561617"/>
          <a:ext cx="1179675" cy="36166"/>
        </a:xfrm>
        <a:custGeom>
          <a:avLst/>
          <a:gdLst/>
          <a:ahLst/>
          <a:cxnLst/>
          <a:rect l="0" t="0" r="0" b="0"/>
          <a:pathLst>
            <a:path>
              <a:moveTo>
                <a:pt x="0" y="18083"/>
              </a:moveTo>
              <a:lnTo>
                <a:pt x="1179675" y="18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4161" y="2550208"/>
        <a:ext cx="58983" cy="58983"/>
      </dsp:txXfrm>
    </dsp:sp>
    <dsp:sp modelId="{FE066AE7-75CA-44C7-AB13-2D1004C56E44}">
      <dsp:nvSpPr>
        <dsp:cNvPr id="0" name=""/>
        <dsp:cNvSpPr/>
      </dsp:nvSpPr>
      <dsp:spPr>
        <a:xfrm>
          <a:off x="2360488" y="2642857"/>
          <a:ext cx="1684176" cy="84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AppNexus</a:t>
          </a:r>
          <a:r>
            <a:rPr lang="en-US" sz="1400" kern="1200" dirty="0"/>
            <a:t/>
          </a:r>
          <a:br>
            <a:rPr lang="en-US" sz="1400" kern="1200" dirty="0"/>
          </a:br>
          <a:r>
            <a:rPr lang="en-US" sz="1400" kern="1200" dirty="0"/>
            <a:t>(AN10 Countries &amp; Emerging Countries)</a:t>
          </a:r>
        </a:p>
      </dsp:txBody>
      <dsp:txXfrm>
        <a:off x="2385152" y="2667521"/>
        <a:ext cx="1634848" cy="792760"/>
      </dsp:txXfrm>
    </dsp:sp>
    <dsp:sp modelId="{0A4E212F-698D-48FD-B405-48FB3D206676}">
      <dsp:nvSpPr>
        <dsp:cNvPr id="0" name=""/>
        <dsp:cNvSpPr/>
      </dsp:nvSpPr>
      <dsp:spPr>
        <a:xfrm>
          <a:off x="4044664" y="3045817"/>
          <a:ext cx="673670" cy="36166"/>
        </a:xfrm>
        <a:custGeom>
          <a:avLst/>
          <a:gdLst/>
          <a:ahLst/>
          <a:cxnLst/>
          <a:rect l="0" t="0" r="0" b="0"/>
          <a:pathLst>
            <a:path>
              <a:moveTo>
                <a:pt x="0" y="18083"/>
              </a:moveTo>
              <a:lnTo>
                <a:pt x="673670" y="180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4658" y="3047059"/>
        <a:ext cx="33683" cy="33683"/>
      </dsp:txXfrm>
    </dsp:sp>
    <dsp:sp modelId="{E875B2FD-DA2A-4AD7-B810-EB10DA1FA94B}">
      <dsp:nvSpPr>
        <dsp:cNvPr id="0" name=""/>
        <dsp:cNvSpPr/>
      </dsp:nvSpPr>
      <dsp:spPr>
        <a:xfrm>
          <a:off x="4718335" y="2642857"/>
          <a:ext cx="1684176" cy="842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Unsold </a:t>
          </a:r>
          <a:r>
            <a:rPr lang="en-US" sz="1400" kern="1200" dirty="0"/>
            <a:t>Impression</a:t>
          </a:r>
        </a:p>
      </dsp:txBody>
      <dsp:txXfrm>
        <a:off x="4742999" y="2667521"/>
        <a:ext cx="1634848" cy="79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Booking Level?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55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56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9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1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3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4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8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5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0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3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5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9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7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31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4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6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9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1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1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35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Display Advertisement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September 20, </a:t>
            </a:r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KT </a:t>
            </a:r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414994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714805" y="3739541"/>
            <a:ext cx="2672252" cy="375259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2217" tIns="42217" rIns="42217" bIns="42217" numCol="1" rtlCol="0" anchor="ctr" anchorCtr="0" compatLnSpc="1">
            <a:prstTxWarp prst="textNoShape">
              <a:avLst/>
            </a:prstTxWarp>
          </a:bodyPr>
          <a:lstStyle/>
          <a:p>
            <a:pPr marL="216953" indent="-216953" defTabSz="844357">
              <a:spcBef>
                <a:spcPct val="100000"/>
              </a:spcBef>
              <a:buFont typeface="Webdings" pitchFamily="18" charset="2"/>
              <a:buChar char="4"/>
            </a:pPr>
            <a:endParaRPr lang="en-US" sz="1477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56995" y="2795751"/>
            <a:ext cx="6191769" cy="2744080"/>
          </a:xfrm>
        </p:spPr>
        <p:txBody>
          <a:bodyPr/>
          <a:lstStyle/>
          <a:p>
            <a:r>
              <a:rPr lang="en-US" dirty="0"/>
              <a:t>Pre-Transition State</a:t>
            </a:r>
          </a:p>
          <a:p>
            <a:r>
              <a:rPr lang="en-US" dirty="0"/>
              <a:t>AOL &amp; </a:t>
            </a:r>
            <a:r>
              <a:rPr lang="en-US" dirty="0" err="1"/>
              <a:t>AppNexus</a:t>
            </a:r>
            <a:r>
              <a:rPr lang="en-US" dirty="0"/>
              <a:t> Deal</a:t>
            </a:r>
          </a:p>
          <a:p>
            <a:r>
              <a:rPr lang="en-US" dirty="0"/>
              <a:t>Post Transition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2930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4F83-45CD-4454-8B88-AACB87E8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Transition State: Scenario of distribution of inventory between AOL and </a:t>
            </a:r>
            <a:r>
              <a:rPr lang="en-US" dirty="0" err="1"/>
              <a:t>AppNexus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2C62E2-2BE1-46FF-964E-2DACB325C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29376"/>
              </p:ext>
            </p:extLst>
          </p:nvPr>
        </p:nvGraphicFramePr>
        <p:xfrm>
          <a:off x="646113" y="1381125"/>
          <a:ext cx="8763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53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714805" y="2733919"/>
            <a:ext cx="2672252" cy="375259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2217" tIns="42217" rIns="42217" bIns="42217" numCol="1" rtlCol="0" anchor="ctr" anchorCtr="0" compatLnSpc="1">
            <a:prstTxWarp prst="textNoShape">
              <a:avLst/>
            </a:prstTxWarp>
          </a:bodyPr>
          <a:lstStyle/>
          <a:p>
            <a:pPr marL="216953" indent="-216953" defTabSz="844357">
              <a:spcBef>
                <a:spcPct val="100000"/>
              </a:spcBef>
              <a:buFont typeface="Webdings" pitchFamily="18" charset="2"/>
              <a:buChar char="4"/>
            </a:pPr>
            <a:endParaRPr lang="en-US" sz="1477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56995" y="2795751"/>
            <a:ext cx="6191769" cy="2744080"/>
          </a:xfrm>
        </p:spPr>
        <p:txBody>
          <a:bodyPr/>
          <a:lstStyle/>
          <a:p>
            <a:r>
              <a:rPr lang="en-US" dirty="0"/>
              <a:t>Pre-Transition State</a:t>
            </a:r>
          </a:p>
          <a:p>
            <a:r>
              <a:rPr lang="en-US" dirty="0"/>
              <a:t>AOL &amp; </a:t>
            </a:r>
            <a:r>
              <a:rPr lang="en-US" dirty="0" err="1"/>
              <a:t>AppNexus</a:t>
            </a:r>
            <a:r>
              <a:rPr lang="en-US" dirty="0"/>
              <a:t> Deal</a:t>
            </a:r>
          </a:p>
          <a:p>
            <a:r>
              <a:rPr lang="en-US" dirty="0"/>
              <a:t>Post Transition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921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03E4A-3CC2-4555-A8F2-487F2978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Pre-Transition State: Inventory distribution before the AOL deal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7A95D57-C54D-41C0-B281-4310CDA61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815640"/>
              </p:ext>
            </p:extLst>
          </p:nvPr>
        </p:nvGraphicFramePr>
        <p:xfrm>
          <a:off x="646113" y="1381125"/>
          <a:ext cx="8763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36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CE7-170F-48C9-B7C7-044C74A1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of Ad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7939-A34A-4504-A7BB-A54048F7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Impression Goals: Target impressions to be delivered by MSFT</a:t>
            </a:r>
          </a:p>
          <a:p>
            <a:r>
              <a:rPr lang="en-US" dirty="0"/>
              <a:t>Start &amp; End Date: Tenure of the campaign for the each impression is to be served</a:t>
            </a:r>
          </a:p>
          <a:p>
            <a:r>
              <a:rPr lang="en-US" dirty="0"/>
              <a:t>Booking Level: The level at which the advertiser chooses to place the order</a:t>
            </a:r>
          </a:p>
          <a:p>
            <a:r>
              <a:rPr lang="en-US" dirty="0" err="1"/>
              <a:t>Opt</a:t>
            </a:r>
            <a:r>
              <a:rPr lang="en-US" dirty="0"/>
              <a:t> Out: Advertiser can choose as to where the ad should not appear</a:t>
            </a:r>
          </a:p>
          <a:p>
            <a:r>
              <a:rPr lang="en-US" dirty="0"/>
              <a:t>Frequency Capping: Options as to how many ad should appear in a day</a:t>
            </a:r>
          </a:p>
          <a:p>
            <a:r>
              <a:rPr lang="en-US" dirty="0"/>
              <a:t>Target Audience: The audience targeted for viewing the ads</a:t>
            </a:r>
          </a:p>
          <a:p>
            <a:r>
              <a:rPr lang="en-US" dirty="0"/>
              <a:t>CPM: Cost per </a:t>
            </a:r>
            <a:r>
              <a:rPr lang="en-US" dirty="0" err="1"/>
              <a:t>mille</a:t>
            </a:r>
            <a:r>
              <a:rPr lang="en-US" dirty="0"/>
              <a:t> at which this impression is being sold</a:t>
            </a:r>
          </a:p>
        </p:txBody>
      </p:sp>
    </p:spTree>
    <p:extLst>
      <p:ext uri="{BB962C8B-B14F-4D97-AF65-F5344CB8AC3E}">
        <p14:creationId xmlns:p14="http://schemas.microsoft.com/office/powerpoint/2010/main" val="334496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D196-C9B7-43A2-ADD1-0D3336C0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of AMAN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3503-13E2-457B-9954-49E42300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Budget: Budget can be decided by the advertisers so as to take part in the bidding process</a:t>
            </a:r>
          </a:p>
          <a:p>
            <a:r>
              <a:rPr lang="en-US" dirty="0"/>
              <a:t>Start &amp; End Date: Tenure of the campaign for the each impression is to be served</a:t>
            </a:r>
          </a:p>
          <a:p>
            <a:r>
              <a:rPr lang="en-US" dirty="0"/>
              <a:t>CPM/CPC/CPA: Metrics by which an advertiser and publisher stuck a deal so as to pay for the ads being displayed</a:t>
            </a:r>
          </a:p>
          <a:p>
            <a:r>
              <a:rPr lang="en-US" dirty="0"/>
              <a:t>Targeting: The audience targeted for viewing the 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3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152-0EB2-45F5-B0F7-2F4AB655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Pre-Transition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FEE03-47B7-4FFF-85A9-B094CB42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Revenue generated by Microsoft in display ads decreased over the tenure</a:t>
            </a:r>
          </a:p>
          <a:p>
            <a:r>
              <a:rPr lang="en-US" dirty="0"/>
              <a:t>O&amp;O products and third party publishers were not able to pool in the desired traffic</a:t>
            </a:r>
          </a:p>
          <a:p>
            <a:r>
              <a:rPr lang="en-US" dirty="0"/>
              <a:t>Hence, Microsoft was not able to sell off its inventory to the advertiser at the profitable price</a:t>
            </a:r>
          </a:p>
          <a:p>
            <a:r>
              <a:rPr lang="en-US" dirty="0"/>
              <a:t>With the advancement of display ads, Microsoft had to invest in the technology upgrades and had to maintain inventory</a:t>
            </a:r>
          </a:p>
          <a:p>
            <a:r>
              <a:rPr lang="en-US" dirty="0"/>
              <a:t>Microsoft started outsourcing the sales process focusing on more profitable ventures of its own</a:t>
            </a:r>
          </a:p>
        </p:txBody>
      </p:sp>
    </p:spTree>
    <p:extLst>
      <p:ext uri="{BB962C8B-B14F-4D97-AF65-F5344CB8AC3E}">
        <p14:creationId xmlns:p14="http://schemas.microsoft.com/office/powerpoint/2010/main" val="130332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714805" y="3200400"/>
            <a:ext cx="2672252" cy="375259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2217" tIns="42217" rIns="42217" bIns="42217" numCol="1" rtlCol="0" anchor="ctr" anchorCtr="0" compatLnSpc="1">
            <a:prstTxWarp prst="textNoShape">
              <a:avLst/>
            </a:prstTxWarp>
          </a:bodyPr>
          <a:lstStyle/>
          <a:p>
            <a:pPr marL="216953" indent="-216953" defTabSz="844357">
              <a:spcBef>
                <a:spcPct val="100000"/>
              </a:spcBef>
              <a:buFont typeface="Webdings" pitchFamily="18" charset="2"/>
              <a:buChar char="4"/>
            </a:pPr>
            <a:endParaRPr lang="en-US" sz="1477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56995" y="2795751"/>
            <a:ext cx="6191769" cy="2744080"/>
          </a:xfrm>
        </p:spPr>
        <p:txBody>
          <a:bodyPr/>
          <a:lstStyle/>
          <a:p>
            <a:r>
              <a:rPr lang="en-US" dirty="0"/>
              <a:t>Pre-Transition State</a:t>
            </a:r>
          </a:p>
          <a:p>
            <a:r>
              <a:rPr lang="en-US" dirty="0"/>
              <a:t>AOL &amp; </a:t>
            </a:r>
            <a:r>
              <a:rPr lang="en-US" dirty="0" err="1"/>
              <a:t>AppNexus</a:t>
            </a:r>
            <a:r>
              <a:rPr lang="en-US" dirty="0"/>
              <a:t> Deal</a:t>
            </a:r>
          </a:p>
          <a:p>
            <a:r>
              <a:rPr lang="en-US" dirty="0"/>
              <a:t>Post Transition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9735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E53C4-9129-4415-801C-65BC47FF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AOL Deal: Outsourcing selling of display 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D7E838-59C1-4584-ACEB-C6BB17DE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10 year deal started on January 1</a:t>
            </a:r>
            <a:r>
              <a:rPr lang="en-US" baseline="30000" dirty="0"/>
              <a:t>st</a:t>
            </a:r>
            <a:r>
              <a:rPr lang="en-US" dirty="0"/>
              <a:t>, 2016</a:t>
            </a:r>
          </a:p>
          <a:p>
            <a:r>
              <a:rPr lang="en-US" dirty="0"/>
              <a:t>Deal saw transition of about 1200 employees from Microsoft to AOL</a:t>
            </a:r>
          </a:p>
          <a:p>
            <a:r>
              <a:rPr lang="en-US" dirty="0"/>
              <a:t>AOL will handle display, mobile and video sales for MS properties</a:t>
            </a:r>
            <a:br>
              <a:rPr lang="en-US" dirty="0"/>
            </a:br>
            <a:r>
              <a:rPr lang="en-US" dirty="0"/>
              <a:t>(Skype, Outlook, </a:t>
            </a:r>
            <a:r>
              <a:rPr lang="en-US" dirty="0" err="1"/>
              <a:t>Winstore</a:t>
            </a:r>
            <a:r>
              <a:rPr lang="en-US" dirty="0"/>
              <a:t>, MSN, Xbox)</a:t>
            </a:r>
          </a:p>
          <a:p>
            <a:r>
              <a:rPr lang="en-US" dirty="0"/>
              <a:t>In return, AOL replaced Google search engine with Bing from AOL properties</a:t>
            </a:r>
          </a:p>
          <a:p>
            <a:r>
              <a:rPr lang="en-US" dirty="0"/>
              <a:t>Nine biggest markets(US, UK, Canada, Brazil, Germany, Italy, France, Spain, Japan) were targeted by AOL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0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7BD9-5CF0-4B13-A2A1-05D736CE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AppNexus</a:t>
            </a:r>
            <a:r>
              <a:rPr lang="en-US" dirty="0"/>
              <a:t> Deal: Selling ads for Microsoft programmatically worldwide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DAB1-F885-4423-84D8-DEE6ACDE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Sells display ads programmatically for 58 markets worldwide</a:t>
            </a:r>
          </a:p>
          <a:p>
            <a:r>
              <a:rPr lang="en-US" dirty="0"/>
              <a:t>Recently, Mexico was tapped for real-time bidding and deals</a:t>
            </a:r>
          </a:p>
          <a:p>
            <a:r>
              <a:rPr lang="en-US" dirty="0" err="1"/>
              <a:t>AppNexus</a:t>
            </a:r>
            <a:r>
              <a:rPr lang="en-US" dirty="0"/>
              <a:t> handles the bidding process for the remnant inventory, which has wide number of ad networks hence there by increasing the possibility of selling inventory at higher rates</a:t>
            </a:r>
          </a:p>
          <a:p>
            <a:r>
              <a:rPr lang="en-US" dirty="0"/>
              <a:t>Caters the market not supported by AOL there by increasing the traffic </a:t>
            </a:r>
          </a:p>
        </p:txBody>
      </p:sp>
    </p:spTree>
    <p:extLst>
      <p:ext uri="{BB962C8B-B14F-4D97-AF65-F5344CB8AC3E}">
        <p14:creationId xmlns:p14="http://schemas.microsoft.com/office/powerpoint/2010/main" val="91460067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AC0B87-C53F-45E1-AA59-B119B68C2980}"/>
</file>

<file path=customXml/itemProps2.xml><?xml version="1.0" encoding="utf-8"?>
<ds:datastoreItem xmlns:ds="http://schemas.openxmlformats.org/officeDocument/2006/customXml" ds:itemID="{1D9900AC-3E36-4270-B0D7-534E67377B62}"/>
</file>

<file path=customXml/itemProps3.xml><?xml version="1.0" encoding="utf-8"?>
<ds:datastoreItem xmlns:ds="http://schemas.openxmlformats.org/officeDocument/2006/customXml" ds:itemID="{7E20D5AC-AF24-4001-AC0E-038EB809360A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17234</TotalTime>
  <Pages>8</Pages>
  <Words>485</Words>
  <Application>Microsoft Office PowerPoint</Application>
  <PresentationFormat>Custom</PresentationFormat>
  <Paragraphs>63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Times New Roman</vt:lpstr>
      <vt:lpstr>Webdings</vt:lpstr>
      <vt:lpstr>blank</vt:lpstr>
      <vt:lpstr>Microsoft Display Advertisement</vt:lpstr>
      <vt:lpstr>Agenda</vt:lpstr>
      <vt:lpstr>Pre-Transition State: Inventory distribution before the AOL deal</vt:lpstr>
      <vt:lpstr>Functionality of Ad Expert</vt:lpstr>
      <vt:lpstr>Functionality of AMAN</vt:lpstr>
      <vt:lpstr>Shortcomings of Pre-Transition State</vt:lpstr>
      <vt:lpstr>Agenda</vt:lpstr>
      <vt:lpstr>AOL Deal: Outsourcing selling of display ads</vt:lpstr>
      <vt:lpstr>AppNexus Deal: Selling ads for Microsoft programmatically worldwide</vt:lpstr>
      <vt:lpstr>Agenda</vt:lpstr>
      <vt:lpstr>Post Transition State: Scenario of distribution of inventory between AOL and AppNexus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Menon</dc:creator>
  <cp:lastModifiedBy>Nikunj Ahuja (Mu Sigma Inc.)</cp:lastModifiedBy>
  <cp:revision>109</cp:revision>
  <cp:lastPrinted>2001-09-28T15:01:44Z</cp:lastPrinted>
  <dcterms:created xsi:type="dcterms:W3CDTF">2017-07-12T04:56:00Z</dcterms:created>
  <dcterms:modified xsi:type="dcterms:W3CDTF">2018-09-21T15:23:51Z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