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diagrams/data1.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3.xml" ContentType="application/vnd.openxmlformats-officedocument.presentationml.notesSlide+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diagrams/drawing1.xml" ContentType="application/vnd.ms-office.drawingml.diagramDrawing+xml"/>
  <Override PartName="/ppt/theme/theme1.xml" ContentType="application/vnd.openxmlformats-officedocument.theme+xml"/>
  <Override PartName="/ppt/diagrams/quickStyle1.xml" ContentType="application/vnd.openxmlformats-officedocument.drawingml.diagramStyle+xml"/>
  <Override PartName="/ppt/theme/theme3.xml" ContentType="application/vnd.openxmlformats-officedocument.theme+xml"/>
  <Override PartName="/ppt/theme/theme2.xml" ContentType="application/vnd.openxmlformats-officedocument.theme+xml"/>
  <Override PartName="/ppt/diagrams/colors1.xml" ContentType="application/vnd.openxmlformats-officedocument.drawingml.diagramColors+xml"/>
  <Override PartName="/ppt/commentAuthors.xml" ContentType="application/vnd.openxmlformats-officedocument.presentationml.commentAuthors+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layout1.xml" ContentType="application/vnd.openxmlformats-officedocument.drawingml.diagramLayout+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759" r:id="rId1"/>
  </p:sldMasterIdLst>
  <p:notesMasterIdLst>
    <p:notesMasterId r:id="rId12"/>
  </p:notesMasterIdLst>
  <p:handoutMasterIdLst>
    <p:handoutMasterId r:id="rId13"/>
  </p:handoutMasterIdLst>
  <p:sldIdLst>
    <p:sldId id="256" r:id="rId2"/>
    <p:sldId id="304" r:id="rId3"/>
    <p:sldId id="346" r:id="rId4"/>
    <p:sldId id="348" r:id="rId5"/>
    <p:sldId id="351" r:id="rId6"/>
    <p:sldId id="352" r:id="rId7"/>
    <p:sldId id="349" r:id="rId8"/>
    <p:sldId id="353" r:id="rId9"/>
    <p:sldId id="350" r:id="rId10"/>
    <p:sldId id="354" r:id="rId11"/>
  </p:sldIdLst>
  <p:sldSz cx="9902825" cy="6858000"/>
  <p:notesSz cx="7315200" cy="9601200"/>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1pPr>
    <a:lvl2pPr marL="4572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2pPr>
    <a:lvl3pPr marL="9144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5pPr>
    <a:lvl6pPr marL="2286000" algn="l" defTabSz="914400" rtl="0" eaLnBrk="1" latinLnBrk="0" hangingPunct="1">
      <a:defRPr sz="1100" kern="1200">
        <a:solidFill>
          <a:schemeClr val="tx1"/>
        </a:solidFill>
        <a:latin typeface="Arial" charset="0"/>
        <a:ea typeface="+mn-ea"/>
        <a:cs typeface="Times New Roman" pitchFamily="18" charset="0"/>
      </a:defRPr>
    </a:lvl6pPr>
    <a:lvl7pPr marL="2743200" algn="l" defTabSz="914400" rtl="0" eaLnBrk="1" latinLnBrk="0" hangingPunct="1">
      <a:defRPr sz="1100" kern="1200">
        <a:solidFill>
          <a:schemeClr val="tx1"/>
        </a:solidFill>
        <a:latin typeface="Arial" charset="0"/>
        <a:ea typeface="+mn-ea"/>
        <a:cs typeface="Times New Roman" pitchFamily="18" charset="0"/>
      </a:defRPr>
    </a:lvl7pPr>
    <a:lvl8pPr marL="3200400" algn="l" defTabSz="914400" rtl="0" eaLnBrk="1" latinLnBrk="0" hangingPunct="1">
      <a:defRPr sz="1100" kern="1200">
        <a:solidFill>
          <a:schemeClr val="tx1"/>
        </a:solidFill>
        <a:latin typeface="Arial" charset="0"/>
        <a:ea typeface="+mn-ea"/>
        <a:cs typeface="Times New Roman" pitchFamily="18" charset="0"/>
      </a:defRPr>
    </a:lvl8pPr>
    <a:lvl9pPr marL="3657600" algn="l" defTabSz="914400" rtl="0" eaLnBrk="1" latinLnBrk="0" hangingPunct="1">
      <a:defRPr sz="1100" kern="1200">
        <a:solidFill>
          <a:schemeClr val="tx1"/>
        </a:solidFill>
        <a:latin typeface="Arial"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311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riram Thiagarajan"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AA0000"/>
    <a:srgbClr val="D8CBCB"/>
    <a:srgbClr val="EDE7E7"/>
    <a:srgbClr val="CBD3D3"/>
    <a:srgbClr val="FF0000"/>
    <a:srgbClr val="D40000"/>
    <a:srgbClr val="016666"/>
    <a:srgbClr val="0B1F65"/>
    <a:srgbClr val="3601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54" autoAdjust="0"/>
    <p:restoredTop sz="95810" autoAdjust="0"/>
  </p:normalViewPr>
  <p:slideViewPr>
    <p:cSldViewPr snapToObjects="1">
      <p:cViewPr varScale="1">
        <p:scale>
          <a:sx n="87" d="100"/>
          <a:sy n="87" d="100"/>
        </p:scale>
        <p:origin x="1668" y="78"/>
      </p:cViewPr>
      <p:guideLst>
        <p:guide orient="horz" pos="2160"/>
        <p:guide pos="3119"/>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 Id="rId22"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44553C-7396-4265-BC8D-63F8CD156BB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F4A22791-CB9E-4619-AA99-BA1D20F6D569}">
      <dgm:prSet phldrT="[Text]"/>
      <dgm:spPr/>
      <dgm:t>
        <a:bodyPr/>
        <a:lstStyle/>
        <a:p>
          <a:r>
            <a:rPr lang="en-US" dirty="0"/>
            <a:t>MSN</a:t>
          </a:r>
        </a:p>
      </dgm:t>
    </dgm:pt>
    <dgm:pt modelId="{174E6136-971C-46A9-858C-8AB1B2B45777}" type="parTrans" cxnId="{6F6B2D0D-A365-4139-93A2-E32A06E90F06}">
      <dgm:prSet/>
      <dgm:spPr/>
      <dgm:t>
        <a:bodyPr/>
        <a:lstStyle/>
        <a:p>
          <a:endParaRPr lang="en-US"/>
        </a:p>
      </dgm:t>
    </dgm:pt>
    <dgm:pt modelId="{1B6BC598-8E9B-4B27-B842-2C32CCCAA50F}" type="sibTrans" cxnId="{6F6B2D0D-A365-4139-93A2-E32A06E90F06}">
      <dgm:prSet/>
      <dgm:spPr/>
      <dgm:t>
        <a:bodyPr/>
        <a:lstStyle/>
        <a:p>
          <a:endParaRPr lang="en-US"/>
        </a:p>
      </dgm:t>
    </dgm:pt>
    <dgm:pt modelId="{DF281A44-99C7-4C54-91EE-A50E41CE4AC8}">
      <dgm:prSet phldrT="[Text]"/>
      <dgm:spPr/>
      <dgm:t>
        <a:bodyPr/>
        <a:lstStyle/>
        <a:p>
          <a:r>
            <a:rPr lang="en-US" dirty="0"/>
            <a:t>All types of ads</a:t>
          </a:r>
        </a:p>
      </dgm:t>
    </dgm:pt>
    <dgm:pt modelId="{8786CB47-9D31-486D-B5A4-42095DAB62D4}" type="parTrans" cxnId="{C9267A79-6351-421B-9407-4B849D91BCFC}">
      <dgm:prSet/>
      <dgm:spPr/>
      <dgm:t>
        <a:bodyPr/>
        <a:lstStyle/>
        <a:p>
          <a:endParaRPr lang="en-US"/>
        </a:p>
      </dgm:t>
    </dgm:pt>
    <dgm:pt modelId="{6E5B1B25-364C-4ECF-84FA-64271376EDCE}" type="sibTrans" cxnId="{C9267A79-6351-421B-9407-4B849D91BCFC}">
      <dgm:prSet/>
      <dgm:spPr/>
      <dgm:t>
        <a:bodyPr/>
        <a:lstStyle/>
        <a:p>
          <a:endParaRPr lang="en-US"/>
        </a:p>
      </dgm:t>
    </dgm:pt>
    <dgm:pt modelId="{551577AA-D579-4843-8AA8-3B5F033D5690}">
      <dgm:prSet phldrT="[Text]"/>
      <dgm:spPr/>
      <dgm:t>
        <a:bodyPr/>
        <a:lstStyle/>
        <a:p>
          <a:r>
            <a:rPr lang="en-US" dirty="0"/>
            <a:t>Has different verticals where an ad is displayed</a:t>
          </a:r>
        </a:p>
      </dgm:t>
    </dgm:pt>
    <dgm:pt modelId="{34CCC616-797D-4B71-95F3-DC71F570F16D}" type="parTrans" cxnId="{83B20605-5A04-4DA5-A7A2-25BF1592C477}">
      <dgm:prSet/>
      <dgm:spPr/>
      <dgm:t>
        <a:bodyPr/>
        <a:lstStyle/>
        <a:p>
          <a:endParaRPr lang="en-US"/>
        </a:p>
      </dgm:t>
    </dgm:pt>
    <dgm:pt modelId="{0B54788A-D723-4CF9-A038-8FBD6ABAC9A2}" type="sibTrans" cxnId="{83B20605-5A04-4DA5-A7A2-25BF1592C477}">
      <dgm:prSet/>
      <dgm:spPr/>
      <dgm:t>
        <a:bodyPr/>
        <a:lstStyle/>
        <a:p>
          <a:endParaRPr lang="en-US"/>
        </a:p>
      </dgm:t>
    </dgm:pt>
    <dgm:pt modelId="{F53E6D0E-E518-4C49-A2FC-A8A0E58B2E65}">
      <dgm:prSet phldrT="[Text]"/>
      <dgm:spPr/>
      <dgm:t>
        <a:bodyPr/>
        <a:lstStyle/>
        <a:p>
          <a:r>
            <a:rPr lang="en-US" dirty="0"/>
            <a:t>Outlook</a:t>
          </a:r>
        </a:p>
      </dgm:t>
    </dgm:pt>
    <dgm:pt modelId="{AE8D436A-DD44-43B8-929F-E541E7DDAAE0}" type="parTrans" cxnId="{A09C0A92-E6AC-4968-88AF-3E540C161A44}">
      <dgm:prSet/>
      <dgm:spPr/>
      <dgm:t>
        <a:bodyPr/>
        <a:lstStyle/>
        <a:p>
          <a:endParaRPr lang="en-US"/>
        </a:p>
      </dgm:t>
    </dgm:pt>
    <dgm:pt modelId="{9B0D5C52-3F91-40C2-91EF-396833A12FB9}" type="sibTrans" cxnId="{A09C0A92-E6AC-4968-88AF-3E540C161A44}">
      <dgm:prSet/>
      <dgm:spPr/>
      <dgm:t>
        <a:bodyPr/>
        <a:lstStyle/>
        <a:p>
          <a:endParaRPr lang="en-US"/>
        </a:p>
      </dgm:t>
    </dgm:pt>
    <dgm:pt modelId="{2F08C138-3035-445E-8E62-78E615E0DA14}">
      <dgm:prSet phldrT="[Text]"/>
      <dgm:spPr/>
      <dgm:t>
        <a:bodyPr/>
        <a:lstStyle/>
        <a:p>
          <a:r>
            <a:rPr lang="en-US" dirty="0"/>
            <a:t>Display &amp; Native Ads</a:t>
          </a:r>
        </a:p>
      </dgm:t>
    </dgm:pt>
    <dgm:pt modelId="{83BBCCAD-2CFE-40EB-AD97-F489570F244F}" type="parTrans" cxnId="{6BF48A22-9380-4316-A27F-8EADA698DFCD}">
      <dgm:prSet/>
      <dgm:spPr/>
      <dgm:t>
        <a:bodyPr/>
        <a:lstStyle/>
        <a:p>
          <a:endParaRPr lang="en-US"/>
        </a:p>
      </dgm:t>
    </dgm:pt>
    <dgm:pt modelId="{E1A131EE-8D1B-4CE9-A669-6D05822CF22B}" type="sibTrans" cxnId="{6BF48A22-9380-4316-A27F-8EADA698DFCD}">
      <dgm:prSet/>
      <dgm:spPr/>
      <dgm:t>
        <a:bodyPr/>
        <a:lstStyle/>
        <a:p>
          <a:endParaRPr lang="en-US"/>
        </a:p>
      </dgm:t>
    </dgm:pt>
    <dgm:pt modelId="{7172A823-A570-4343-8390-81D677C3A344}">
      <dgm:prSet phldrT="[Text]"/>
      <dgm:spPr/>
      <dgm:t>
        <a:bodyPr/>
        <a:lstStyle/>
        <a:p>
          <a:r>
            <a:rPr lang="en-US" dirty="0"/>
            <a:t>Sidebar and an native ad which can be seen as mail in the inbox</a:t>
          </a:r>
        </a:p>
      </dgm:t>
    </dgm:pt>
    <dgm:pt modelId="{FA10E4EF-C6F4-4B71-B06C-F4246DAECD44}" type="parTrans" cxnId="{0F20A4D3-8D55-498D-910F-488EE33983F4}">
      <dgm:prSet/>
      <dgm:spPr/>
      <dgm:t>
        <a:bodyPr/>
        <a:lstStyle/>
        <a:p>
          <a:endParaRPr lang="en-US"/>
        </a:p>
      </dgm:t>
    </dgm:pt>
    <dgm:pt modelId="{7B91BE01-F205-4757-8168-DA943034066B}" type="sibTrans" cxnId="{0F20A4D3-8D55-498D-910F-488EE33983F4}">
      <dgm:prSet/>
      <dgm:spPr/>
      <dgm:t>
        <a:bodyPr/>
        <a:lstStyle/>
        <a:p>
          <a:endParaRPr lang="en-US"/>
        </a:p>
      </dgm:t>
    </dgm:pt>
    <dgm:pt modelId="{522B1A32-1E16-43A4-86C3-9BD4CC0144DE}">
      <dgm:prSet phldrT="[Text]"/>
      <dgm:spPr/>
      <dgm:t>
        <a:bodyPr/>
        <a:lstStyle/>
        <a:p>
          <a:r>
            <a:rPr lang="en-US" dirty="0"/>
            <a:t>Skype</a:t>
          </a:r>
        </a:p>
      </dgm:t>
    </dgm:pt>
    <dgm:pt modelId="{BBBDBB39-0CF6-44A4-8657-E3847024F048}" type="parTrans" cxnId="{DCEA6356-1060-43C9-A459-29D037FEA666}">
      <dgm:prSet/>
      <dgm:spPr/>
      <dgm:t>
        <a:bodyPr/>
        <a:lstStyle/>
        <a:p>
          <a:endParaRPr lang="en-US"/>
        </a:p>
      </dgm:t>
    </dgm:pt>
    <dgm:pt modelId="{C48CB9C6-41D6-4A34-8177-15062E2FD376}" type="sibTrans" cxnId="{DCEA6356-1060-43C9-A459-29D037FEA666}">
      <dgm:prSet/>
      <dgm:spPr/>
      <dgm:t>
        <a:bodyPr/>
        <a:lstStyle/>
        <a:p>
          <a:endParaRPr lang="en-US"/>
        </a:p>
      </dgm:t>
    </dgm:pt>
    <dgm:pt modelId="{277DC9F2-548C-4CF2-82F9-5EA2E75EB7E1}">
      <dgm:prSet phldrT="[Text]"/>
      <dgm:spPr/>
      <dgm:t>
        <a:bodyPr/>
        <a:lstStyle/>
        <a:p>
          <a:r>
            <a:rPr lang="en-US" dirty="0" err="1"/>
            <a:t>Winstore</a:t>
          </a:r>
          <a:endParaRPr lang="en-US" dirty="0"/>
        </a:p>
      </dgm:t>
    </dgm:pt>
    <dgm:pt modelId="{3B50EB25-F499-441E-9F44-C845ED90B368}" type="parTrans" cxnId="{A5BDAFD4-D22B-40DD-BD8A-3AF005CB700C}">
      <dgm:prSet/>
      <dgm:spPr/>
      <dgm:t>
        <a:bodyPr/>
        <a:lstStyle/>
        <a:p>
          <a:endParaRPr lang="en-US"/>
        </a:p>
      </dgm:t>
    </dgm:pt>
    <dgm:pt modelId="{92306E10-27BB-4CBF-AA5D-58AD0466FCBE}" type="sibTrans" cxnId="{A5BDAFD4-D22B-40DD-BD8A-3AF005CB700C}">
      <dgm:prSet/>
      <dgm:spPr/>
      <dgm:t>
        <a:bodyPr/>
        <a:lstStyle/>
        <a:p>
          <a:endParaRPr lang="en-US"/>
        </a:p>
      </dgm:t>
    </dgm:pt>
    <dgm:pt modelId="{B55D9350-0DDE-4F77-AACA-ACAADC844404}">
      <dgm:prSet phldrT="[Text]"/>
      <dgm:spPr/>
      <dgm:t>
        <a:bodyPr/>
        <a:lstStyle/>
        <a:p>
          <a:r>
            <a:rPr lang="en-US" dirty="0"/>
            <a:t>Display Ads</a:t>
          </a:r>
        </a:p>
      </dgm:t>
    </dgm:pt>
    <dgm:pt modelId="{D802CF80-1DFB-4D8A-A5DC-5D5285A9D84A}" type="parTrans" cxnId="{C5FC3521-C703-4EDB-93F3-31D60B6DBE36}">
      <dgm:prSet/>
      <dgm:spPr/>
      <dgm:t>
        <a:bodyPr/>
        <a:lstStyle/>
        <a:p>
          <a:endParaRPr lang="en-US"/>
        </a:p>
      </dgm:t>
    </dgm:pt>
    <dgm:pt modelId="{4999514C-64FC-4B1F-B52A-4345EE04047C}" type="sibTrans" cxnId="{C5FC3521-C703-4EDB-93F3-31D60B6DBE36}">
      <dgm:prSet/>
      <dgm:spPr/>
      <dgm:t>
        <a:bodyPr/>
        <a:lstStyle/>
        <a:p>
          <a:endParaRPr lang="en-US"/>
        </a:p>
      </dgm:t>
    </dgm:pt>
    <dgm:pt modelId="{F327DA2E-1F2D-46ED-8012-A480521A7E4B}">
      <dgm:prSet phldrT="[Text]"/>
      <dgm:spPr/>
      <dgm:t>
        <a:bodyPr/>
        <a:lstStyle/>
        <a:p>
          <a:r>
            <a:rPr lang="en-US" dirty="0"/>
            <a:t>Ads are displayed on the side bar</a:t>
          </a:r>
        </a:p>
      </dgm:t>
    </dgm:pt>
    <dgm:pt modelId="{4152D89F-48C4-4633-8973-F48CDAACBF79}" type="parTrans" cxnId="{1E75B82E-1EB9-4298-87A3-F8F1C5BA3391}">
      <dgm:prSet/>
      <dgm:spPr/>
      <dgm:t>
        <a:bodyPr/>
        <a:lstStyle/>
        <a:p>
          <a:endParaRPr lang="en-US"/>
        </a:p>
      </dgm:t>
    </dgm:pt>
    <dgm:pt modelId="{E23A09BF-9D7D-463F-982E-DF97C6D77C6C}" type="sibTrans" cxnId="{1E75B82E-1EB9-4298-87A3-F8F1C5BA3391}">
      <dgm:prSet/>
      <dgm:spPr/>
      <dgm:t>
        <a:bodyPr/>
        <a:lstStyle/>
        <a:p>
          <a:endParaRPr lang="en-US"/>
        </a:p>
      </dgm:t>
    </dgm:pt>
    <dgm:pt modelId="{8C85FE09-1ECB-4FFD-A360-26FD45C0C2E9}">
      <dgm:prSet phldrT="[Text]"/>
      <dgm:spPr/>
      <dgm:t>
        <a:bodyPr/>
        <a:lstStyle/>
        <a:p>
          <a:r>
            <a:rPr lang="en-US" dirty="0"/>
            <a:t>Display ads</a:t>
          </a:r>
        </a:p>
      </dgm:t>
    </dgm:pt>
    <dgm:pt modelId="{18FB79EA-A988-4FB8-8EE0-774A3B922AB7}" type="parTrans" cxnId="{1774559B-64D2-443E-A17F-4EC43B67595D}">
      <dgm:prSet/>
      <dgm:spPr/>
      <dgm:t>
        <a:bodyPr/>
        <a:lstStyle/>
        <a:p>
          <a:endParaRPr lang="en-US"/>
        </a:p>
      </dgm:t>
    </dgm:pt>
    <dgm:pt modelId="{D8A64D10-2B12-4B7D-BD8B-A75214D294E2}" type="sibTrans" cxnId="{1774559B-64D2-443E-A17F-4EC43B67595D}">
      <dgm:prSet/>
      <dgm:spPr/>
      <dgm:t>
        <a:bodyPr/>
        <a:lstStyle/>
        <a:p>
          <a:endParaRPr lang="en-US"/>
        </a:p>
      </dgm:t>
    </dgm:pt>
    <dgm:pt modelId="{1D5EDE75-9F2A-4DA1-8EC2-E8A7D9FA5A75}">
      <dgm:prSet phldrT="[Text]"/>
      <dgm:spPr/>
      <dgm:t>
        <a:bodyPr/>
        <a:lstStyle/>
        <a:p>
          <a:r>
            <a:rPr lang="en-US"/>
            <a:t>XBox</a:t>
          </a:r>
          <a:endParaRPr lang="en-US" dirty="0"/>
        </a:p>
      </dgm:t>
    </dgm:pt>
    <dgm:pt modelId="{4BB39983-11E3-4F01-8344-F3094DACC787}" type="parTrans" cxnId="{2ACAD523-780B-473F-A5D5-E74AABAE1CB0}">
      <dgm:prSet/>
      <dgm:spPr/>
      <dgm:t>
        <a:bodyPr/>
        <a:lstStyle/>
        <a:p>
          <a:endParaRPr lang="en-US"/>
        </a:p>
      </dgm:t>
    </dgm:pt>
    <dgm:pt modelId="{F089A74E-99D4-4109-9FC0-A7C3E60DE4B6}" type="sibTrans" cxnId="{2ACAD523-780B-473F-A5D5-E74AABAE1CB0}">
      <dgm:prSet/>
      <dgm:spPr/>
      <dgm:t>
        <a:bodyPr/>
        <a:lstStyle/>
        <a:p>
          <a:endParaRPr lang="en-US"/>
        </a:p>
      </dgm:t>
    </dgm:pt>
    <dgm:pt modelId="{FB2E2CCA-E0DE-41DE-977D-DC69786271C9}">
      <dgm:prSet phldrT="[Text]"/>
      <dgm:spPr/>
      <dgm:t>
        <a:bodyPr/>
        <a:lstStyle/>
        <a:p>
          <a:r>
            <a:rPr lang="en-US" dirty="0"/>
            <a:t>Video Ads</a:t>
          </a:r>
        </a:p>
      </dgm:t>
    </dgm:pt>
    <dgm:pt modelId="{71082DF8-F5FF-4244-A99A-CB7EA826DFA6}" type="parTrans" cxnId="{39469D1C-1B17-4B9B-8B5E-B54222D651C7}">
      <dgm:prSet/>
      <dgm:spPr/>
      <dgm:t>
        <a:bodyPr/>
        <a:lstStyle/>
        <a:p>
          <a:endParaRPr lang="en-US"/>
        </a:p>
      </dgm:t>
    </dgm:pt>
    <dgm:pt modelId="{C3906930-86AF-49EC-8A18-DF541F19531E}" type="sibTrans" cxnId="{39469D1C-1B17-4B9B-8B5E-B54222D651C7}">
      <dgm:prSet/>
      <dgm:spPr/>
      <dgm:t>
        <a:bodyPr/>
        <a:lstStyle/>
        <a:p>
          <a:endParaRPr lang="en-US"/>
        </a:p>
      </dgm:t>
    </dgm:pt>
    <dgm:pt modelId="{A2033D43-ECA6-4ED5-84C9-D2B1539B0FDB}">
      <dgm:prSet phldrT="[Text]"/>
      <dgm:spPr/>
      <dgm:t>
        <a:bodyPr/>
        <a:lstStyle/>
        <a:p>
          <a:r>
            <a:rPr lang="en-US" dirty="0" err="1"/>
            <a:t>Outstream</a:t>
          </a:r>
          <a:r>
            <a:rPr lang="en-US" dirty="0"/>
            <a:t> &amp; Instream Video ads are used for brand awareness</a:t>
          </a:r>
        </a:p>
      </dgm:t>
    </dgm:pt>
    <dgm:pt modelId="{6173AB65-4516-400A-96B9-619946B02BCF}" type="parTrans" cxnId="{9AC7EDD0-3027-4DAD-A341-7D8FD95EE6D7}">
      <dgm:prSet/>
      <dgm:spPr/>
      <dgm:t>
        <a:bodyPr/>
        <a:lstStyle/>
        <a:p>
          <a:endParaRPr lang="en-US"/>
        </a:p>
      </dgm:t>
    </dgm:pt>
    <dgm:pt modelId="{94778EA8-3901-4AED-9E9C-B795937D1E9E}" type="sibTrans" cxnId="{9AC7EDD0-3027-4DAD-A341-7D8FD95EE6D7}">
      <dgm:prSet/>
      <dgm:spPr/>
      <dgm:t>
        <a:bodyPr/>
        <a:lstStyle/>
        <a:p>
          <a:endParaRPr lang="en-US"/>
        </a:p>
      </dgm:t>
    </dgm:pt>
    <dgm:pt modelId="{51EF0C20-5DFE-480C-9687-488635E8C37D}" type="pres">
      <dgm:prSet presAssocID="{C044553C-7396-4265-BC8D-63F8CD156BBB}" presName="Name0" presStyleCnt="0">
        <dgm:presLayoutVars>
          <dgm:dir/>
          <dgm:animLvl val="lvl"/>
          <dgm:resizeHandles val="exact"/>
        </dgm:presLayoutVars>
      </dgm:prSet>
      <dgm:spPr/>
      <dgm:t>
        <a:bodyPr/>
        <a:lstStyle/>
        <a:p>
          <a:endParaRPr lang="en-US"/>
        </a:p>
      </dgm:t>
    </dgm:pt>
    <dgm:pt modelId="{E7C35324-612F-4813-93B8-6BE8F6CBAB25}" type="pres">
      <dgm:prSet presAssocID="{F4A22791-CB9E-4619-AA99-BA1D20F6D569}" presName="composite" presStyleCnt="0"/>
      <dgm:spPr/>
    </dgm:pt>
    <dgm:pt modelId="{5FF24669-5DF7-44AD-81AA-CEF739F44019}" type="pres">
      <dgm:prSet presAssocID="{F4A22791-CB9E-4619-AA99-BA1D20F6D569}" presName="parTx" presStyleLbl="alignNode1" presStyleIdx="0" presStyleCnt="5">
        <dgm:presLayoutVars>
          <dgm:chMax val="0"/>
          <dgm:chPref val="0"/>
          <dgm:bulletEnabled val="1"/>
        </dgm:presLayoutVars>
      </dgm:prSet>
      <dgm:spPr/>
      <dgm:t>
        <a:bodyPr/>
        <a:lstStyle/>
        <a:p>
          <a:endParaRPr lang="en-US"/>
        </a:p>
      </dgm:t>
    </dgm:pt>
    <dgm:pt modelId="{0DC7829B-16BC-484A-91C2-E7B74163AC0C}" type="pres">
      <dgm:prSet presAssocID="{F4A22791-CB9E-4619-AA99-BA1D20F6D569}" presName="desTx" presStyleLbl="alignAccFollowNode1" presStyleIdx="0" presStyleCnt="5">
        <dgm:presLayoutVars>
          <dgm:bulletEnabled val="1"/>
        </dgm:presLayoutVars>
      </dgm:prSet>
      <dgm:spPr/>
      <dgm:t>
        <a:bodyPr/>
        <a:lstStyle/>
        <a:p>
          <a:endParaRPr lang="en-US"/>
        </a:p>
      </dgm:t>
    </dgm:pt>
    <dgm:pt modelId="{9A827283-A115-4B9D-8768-A44E1EE33B37}" type="pres">
      <dgm:prSet presAssocID="{1B6BC598-8E9B-4B27-B842-2C32CCCAA50F}" presName="space" presStyleCnt="0"/>
      <dgm:spPr/>
    </dgm:pt>
    <dgm:pt modelId="{FE09F408-89A7-4454-BDC3-45DB173F5B2D}" type="pres">
      <dgm:prSet presAssocID="{F53E6D0E-E518-4C49-A2FC-A8A0E58B2E65}" presName="composite" presStyleCnt="0"/>
      <dgm:spPr/>
    </dgm:pt>
    <dgm:pt modelId="{E14F0CC6-7B31-4E66-8E3F-99C67201D631}" type="pres">
      <dgm:prSet presAssocID="{F53E6D0E-E518-4C49-A2FC-A8A0E58B2E65}" presName="parTx" presStyleLbl="alignNode1" presStyleIdx="1" presStyleCnt="5">
        <dgm:presLayoutVars>
          <dgm:chMax val="0"/>
          <dgm:chPref val="0"/>
          <dgm:bulletEnabled val="1"/>
        </dgm:presLayoutVars>
      </dgm:prSet>
      <dgm:spPr/>
      <dgm:t>
        <a:bodyPr/>
        <a:lstStyle/>
        <a:p>
          <a:endParaRPr lang="en-US"/>
        </a:p>
      </dgm:t>
    </dgm:pt>
    <dgm:pt modelId="{E9B93DF7-11ED-46E8-8460-FD46B6E22829}" type="pres">
      <dgm:prSet presAssocID="{F53E6D0E-E518-4C49-A2FC-A8A0E58B2E65}" presName="desTx" presStyleLbl="alignAccFollowNode1" presStyleIdx="1" presStyleCnt="5">
        <dgm:presLayoutVars>
          <dgm:bulletEnabled val="1"/>
        </dgm:presLayoutVars>
      </dgm:prSet>
      <dgm:spPr/>
      <dgm:t>
        <a:bodyPr/>
        <a:lstStyle/>
        <a:p>
          <a:endParaRPr lang="en-US"/>
        </a:p>
      </dgm:t>
    </dgm:pt>
    <dgm:pt modelId="{D1348189-9A75-4673-B2E3-5ABD91B642E1}" type="pres">
      <dgm:prSet presAssocID="{9B0D5C52-3F91-40C2-91EF-396833A12FB9}" presName="space" presStyleCnt="0"/>
      <dgm:spPr/>
    </dgm:pt>
    <dgm:pt modelId="{4C3641D1-9054-4665-812A-706FAD306E26}" type="pres">
      <dgm:prSet presAssocID="{522B1A32-1E16-43A4-86C3-9BD4CC0144DE}" presName="composite" presStyleCnt="0"/>
      <dgm:spPr/>
    </dgm:pt>
    <dgm:pt modelId="{658B8675-5E6F-4426-A428-5D4398FDD096}" type="pres">
      <dgm:prSet presAssocID="{522B1A32-1E16-43A4-86C3-9BD4CC0144DE}" presName="parTx" presStyleLbl="alignNode1" presStyleIdx="2" presStyleCnt="5">
        <dgm:presLayoutVars>
          <dgm:chMax val="0"/>
          <dgm:chPref val="0"/>
          <dgm:bulletEnabled val="1"/>
        </dgm:presLayoutVars>
      </dgm:prSet>
      <dgm:spPr/>
      <dgm:t>
        <a:bodyPr/>
        <a:lstStyle/>
        <a:p>
          <a:endParaRPr lang="en-US"/>
        </a:p>
      </dgm:t>
    </dgm:pt>
    <dgm:pt modelId="{1882411B-1268-45BD-81F8-E85CC2DCC9CA}" type="pres">
      <dgm:prSet presAssocID="{522B1A32-1E16-43A4-86C3-9BD4CC0144DE}" presName="desTx" presStyleLbl="alignAccFollowNode1" presStyleIdx="2" presStyleCnt="5">
        <dgm:presLayoutVars>
          <dgm:bulletEnabled val="1"/>
        </dgm:presLayoutVars>
      </dgm:prSet>
      <dgm:spPr/>
      <dgm:t>
        <a:bodyPr/>
        <a:lstStyle/>
        <a:p>
          <a:endParaRPr lang="en-US"/>
        </a:p>
      </dgm:t>
    </dgm:pt>
    <dgm:pt modelId="{4646E3B0-E823-4FE6-8291-45C80FB3A50F}" type="pres">
      <dgm:prSet presAssocID="{C48CB9C6-41D6-4A34-8177-15062E2FD376}" presName="space" presStyleCnt="0"/>
      <dgm:spPr/>
    </dgm:pt>
    <dgm:pt modelId="{8C973D07-1956-40C7-9834-676166A77856}" type="pres">
      <dgm:prSet presAssocID="{277DC9F2-548C-4CF2-82F9-5EA2E75EB7E1}" presName="composite" presStyleCnt="0"/>
      <dgm:spPr/>
    </dgm:pt>
    <dgm:pt modelId="{169F541D-45F9-4426-B447-38FD64A69E0E}" type="pres">
      <dgm:prSet presAssocID="{277DC9F2-548C-4CF2-82F9-5EA2E75EB7E1}" presName="parTx" presStyleLbl="alignNode1" presStyleIdx="3" presStyleCnt="5">
        <dgm:presLayoutVars>
          <dgm:chMax val="0"/>
          <dgm:chPref val="0"/>
          <dgm:bulletEnabled val="1"/>
        </dgm:presLayoutVars>
      </dgm:prSet>
      <dgm:spPr/>
      <dgm:t>
        <a:bodyPr/>
        <a:lstStyle/>
        <a:p>
          <a:endParaRPr lang="en-US"/>
        </a:p>
      </dgm:t>
    </dgm:pt>
    <dgm:pt modelId="{4D12EA71-CC4C-43E1-8361-7CC1AE06D2F3}" type="pres">
      <dgm:prSet presAssocID="{277DC9F2-548C-4CF2-82F9-5EA2E75EB7E1}" presName="desTx" presStyleLbl="alignAccFollowNode1" presStyleIdx="3" presStyleCnt="5">
        <dgm:presLayoutVars>
          <dgm:bulletEnabled val="1"/>
        </dgm:presLayoutVars>
      </dgm:prSet>
      <dgm:spPr/>
      <dgm:t>
        <a:bodyPr/>
        <a:lstStyle/>
        <a:p>
          <a:endParaRPr lang="en-US"/>
        </a:p>
      </dgm:t>
    </dgm:pt>
    <dgm:pt modelId="{CD7677D7-783E-46FE-83B1-6455817A0869}" type="pres">
      <dgm:prSet presAssocID="{92306E10-27BB-4CBF-AA5D-58AD0466FCBE}" presName="space" presStyleCnt="0"/>
      <dgm:spPr/>
    </dgm:pt>
    <dgm:pt modelId="{700FD88A-9130-4FEE-8069-5B6647BE087B}" type="pres">
      <dgm:prSet presAssocID="{1D5EDE75-9F2A-4DA1-8EC2-E8A7D9FA5A75}" presName="composite" presStyleCnt="0"/>
      <dgm:spPr/>
    </dgm:pt>
    <dgm:pt modelId="{C249C00D-73CE-4E48-9DEF-1185B459C429}" type="pres">
      <dgm:prSet presAssocID="{1D5EDE75-9F2A-4DA1-8EC2-E8A7D9FA5A75}" presName="parTx" presStyleLbl="alignNode1" presStyleIdx="4" presStyleCnt="5">
        <dgm:presLayoutVars>
          <dgm:chMax val="0"/>
          <dgm:chPref val="0"/>
          <dgm:bulletEnabled val="1"/>
        </dgm:presLayoutVars>
      </dgm:prSet>
      <dgm:spPr/>
      <dgm:t>
        <a:bodyPr/>
        <a:lstStyle/>
        <a:p>
          <a:endParaRPr lang="en-US"/>
        </a:p>
      </dgm:t>
    </dgm:pt>
    <dgm:pt modelId="{CC4AC8D6-4CF3-4686-A532-0CFA439FDF72}" type="pres">
      <dgm:prSet presAssocID="{1D5EDE75-9F2A-4DA1-8EC2-E8A7D9FA5A75}" presName="desTx" presStyleLbl="alignAccFollowNode1" presStyleIdx="4" presStyleCnt="5">
        <dgm:presLayoutVars>
          <dgm:bulletEnabled val="1"/>
        </dgm:presLayoutVars>
      </dgm:prSet>
      <dgm:spPr/>
      <dgm:t>
        <a:bodyPr/>
        <a:lstStyle/>
        <a:p>
          <a:endParaRPr lang="en-US"/>
        </a:p>
      </dgm:t>
    </dgm:pt>
  </dgm:ptLst>
  <dgm:cxnLst>
    <dgm:cxn modelId="{39469D1C-1B17-4B9B-8B5E-B54222D651C7}" srcId="{1D5EDE75-9F2A-4DA1-8EC2-E8A7D9FA5A75}" destId="{FB2E2CCA-E0DE-41DE-977D-DC69786271C9}" srcOrd="0" destOrd="0" parTransId="{71082DF8-F5FF-4244-A99A-CB7EA826DFA6}" sibTransId="{C3906930-86AF-49EC-8A18-DF541F19531E}"/>
    <dgm:cxn modelId="{1476CE91-B5B5-4067-B00E-1F17B4F9E914}" type="presOf" srcId="{F53E6D0E-E518-4C49-A2FC-A8A0E58B2E65}" destId="{E14F0CC6-7B31-4E66-8E3F-99C67201D631}" srcOrd="0" destOrd="0" presId="urn:microsoft.com/office/officeart/2005/8/layout/hList1"/>
    <dgm:cxn modelId="{C5FC3521-C703-4EDB-93F3-31D60B6DBE36}" srcId="{522B1A32-1E16-43A4-86C3-9BD4CC0144DE}" destId="{B55D9350-0DDE-4F77-AACA-ACAADC844404}" srcOrd="0" destOrd="0" parTransId="{D802CF80-1DFB-4D8A-A5DC-5D5285A9D84A}" sibTransId="{4999514C-64FC-4B1F-B52A-4345EE04047C}"/>
    <dgm:cxn modelId="{E0045A26-5E06-47CF-8AFC-3005FF4A3F22}" type="presOf" srcId="{DF281A44-99C7-4C54-91EE-A50E41CE4AC8}" destId="{0DC7829B-16BC-484A-91C2-E7B74163AC0C}" srcOrd="0" destOrd="0" presId="urn:microsoft.com/office/officeart/2005/8/layout/hList1"/>
    <dgm:cxn modelId="{83B20605-5A04-4DA5-A7A2-25BF1592C477}" srcId="{F4A22791-CB9E-4619-AA99-BA1D20F6D569}" destId="{551577AA-D579-4843-8AA8-3B5F033D5690}" srcOrd="1" destOrd="0" parTransId="{34CCC616-797D-4B71-95F3-DC71F570F16D}" sibTransId="{0B54788A-D723-4CF9-A038-8FBD6ABAC9A2}"/>
    <dgm:cxn modelId="{5269D615-C1C2-4F43-971A-D8470611486B}" type="presOf" srcId="{277DC9F2-548C-4CF2-82F9-5EA2E75EB7E1}" destId="{169F541D-45F9-4426-B447-38FD64A69E0E}" srcOrd="0" destOrd="0" presId="urn:microsoft.com/office/officeart/2005/8/layout/hList1"/>
    <dgm:cxn modelId="{2ACAD523-780B-473F-A5D5-E74AABAE1CB0}" srcId="{C044553C-7396-4265-BC8D-63F8CD156BBB}" destId="{1D5EDE75-9F2A-4DA1-8EC2-E8A7D9FA5A75}" srcOrd="4" destOrd="0" parTransId="{4BB39983-11E3-4F01-8344-F3094DACC787}" sibTransId="{F089A74E-99D4-4109-9FC0-A7C3E60DE4B6}"/>
    <dgm:cxn modelId="{1774559B-64D2-443E-A17F-4EC43B67595D}" srcId="{277DC9F2-548C-4CF2-82F9-5EA2E75EB7E1}" destId="{8C85FE09-1ECB-4FFD-A360-26FD45C0C2E9}" srcOrd="0" destOrd="0" parTransId="{18FB79EA-A988-4FB8-8EE0-774A3B922AB7}" sibTransId="{D8A64D10-2B12-4B7D-BD8B-A75214D294E2}"/>
    <dgm:cxn modelId="{012C7EF1-575F-425C-B76C-2A702DEEAF9D}" type="presOf" srcId="{FB2E2CCA-E0DE-41DE-977D-DC69786271C9}" destId="{CC4AC8D6-4CF3-4686-A532-0CFA439FDF72}" srcOrd="0" destOrd="0" presId="urn:microsoft.com/office/officeart/2005/8/layout/hList1"/>
    <dgm:cxn modelId="{C9267A79-6351-421B-9407-4B849D91BCFC}" srcId="{F4A22791-CB9E-4619-AA99-BA1D20F6D569}" destId="{DF281A44-99C7-4C54-91EE-A50E41CE4AC8}" srcOrd="0" destOrd="0" parTransId="{8786CB47-9D31-486D-B5A4-42095DAB62D4}" sibTransId="{6E5B1B25-364C-4ECF-84FA-64271376EDCE}"/>
    <dgm:cxn modelId="{A09C0A92-E6AC-4968-88AF-3E540C161A44}" srcId="{C044553C-7396-4265-BC8D-63F8CD156BBB}" destId="{F53E6D0E-E518-4C49-A2FC-A8A0E58B2E65}" srcOrd="1" destOrd="0" parTransId="{AE8D436A-DD44-43B8-929F-E541E7DDAAE0}" sibTransId="{9B0D5C52-3F91-40C2-91EF-396833A12FB9}"/>
    <dgm:cxn modelId="{5C6AF2A2-4F69-4279-9C5C-E03168A59D06}" type="presOf" srcId="{1D5EDE75-9F2A-4DA1-8EC2-E8A7D9FA5A75}" destId="{C249C00D-73CE-4E48-9DEF-1185B459C429}" srcOrd="0" destOrd="0" presId="urn:microsoft.com/office/officeart/2005/8/layout/hList1"/>
    <dgm:cxn modelId="{BA11C0FE-DA5E-4F46-86DA-C4BA232FC9FE}" type="presOf" srcId="{551577AA-D579-4843-8AA8-3B5F033D5690}" destId="{0DC7829B-16BC-484A-91C2-E7B74163AC0C}" srcOrd="0" destOrd="1" presId="urn:microsoft.com/office/officeart/2005/8/layout/hList1"/>
    <dgm:cxn modelId="{335855BE-6371-4849-9B45-B2DD122DF358}" type="presOf" srcId="{8C85FE09-1ECB-4FFD-A360-26FD45C0C2E9}" destId="{4D12EA71-CC4C-43E1-8361-7CC1AE06D2F3}" srcOrd="0" destOrd="0" presId="urn:microsoft.com/office/officeart/2005/8/layout/hList1"/>
    <dgm:cxn modelId="{1E75B82E-1EB9-4298-87A3-F8F1C5BA3391}" srcId="{522B1A32-1E16-43A4-86C3-9BD4CC0144DE}" destId="{F327DA2E-1F2D-46ED-8012-A480521A7E4B}" srcOrd="1" destOrd="0" parTransId="{4152D89F-48C4-4633-8973-F48CDAACBF79}" sibTransId="{E23A09BF-9D7D-463F-982E-DF97C6D77C6C}"/>
    <dgm:cxn modelId="{288FE59A-FBE2-4F68-B831-EF8440638025}" type="presOf" srcId="{522B1A32-1E16-43A4-86C3-9BD4CC0144DE}" destId="{658B8675-5E6F-4426-A428-5D4398FDD096}" srcOrd="0" destOrd="0" presId="urn:microsoft.com/office/officeart/2005/8/layout/hList1"/>
    <dgm:cxn modelId="{40F553C1-C7DC-485F-AA4A-64794B8773C8}" type="presOf" srcId="{F4A22791-CB9E-4619-AA99-BA1D20F6D569}" destId="{5FF24669-5DF7-44AD-81AA-CEF739F44019}" srcOrd="0" destOrd="0" presId="urn:microsoft.com/office/officeart/2005/8/layout/hList1"/>
    <dgm:cxn modelId="{4D909DFC-0055-41FD-9630-40AA0B4DFD56}" type="presOf" srcId="{2F08C138-3035-445E-8E62-78E615E0DA14}" destId="{E9B93DF7-11ED-46E8-8460-FD46B6E22829}" srcOrd="0" destOrd="0" presId="urn:microsoft.com/office/officeart/2005/8/layout/hList1"/>
    <dgm:cxn modelId="{6F6B2D0D-A365-4139-93A2-E32A06E90F06}" srcId="{C044553C-7396-4265-BC8D-63F8CD156BBB}" destId="{F4A22791-CB9E-4619-AA99-BA1D20F6D569}" srcOrd="0" destOrd="0" parTransId="{174E6136-971C-46A9-858C-8AB1B2B45777}" sibTransId="{1B6BC598-8E9B-4B27-B842-2C32CCCAA50F}"/>
    <dgm:cxn modelId="{512B7A7F-38B0-4961-B8E6-49FE0E58D395}" type="presOf" srcId="{7172A823-A570-4343-8390-81D677C3A344}" destId="{E9B93DF7-11ED-46E8-8460-FD46B6E22829}" srcOrd="0" destOrd="1" presId="urn:microsoft.com/office/officeart/2005/8/layout/hList1"/>
    <dgm:cxn modelId="{BC6D21F9-9886-4EE9-8418-0D44CC666BBF}" type="presOf" srcId="{F327DA2E-1F2D-46ED-8012-A480521A7E4B}" destId="{1882411B-1268-45BD-81F8-E85CC2DCC9CA}" srcOrd="0" destOrd="1" presId="urn:microsoft.com/office/officeart/2005/8/layout/hList1"/>
    <dgm:cxn modelId="{9AC7EDD0-3027-4DAD-A341-7D8FD95EE6D7}" srcId="{1D5EDE75-9F2A-4DA1-8EC2-E8A7D9FA5A75}" destId="{A2033D43-ECA6-4ED5-84C9-D2B1539B0FDB}" srcOrd="1" destOrd="0" parTransId="{6173AB65-4516-400A-96B9-619946B02BCF}" sibTransId="{94778EA8-3901-4AED-9E9C-B795937D1E9E}"/>
    <dgm:cxn modelId="{C8B4956A-77AE-45C6-8856-4EAC3728A88F}" type="presOf" srcId="{C044553C-7396-4265-BC8D-63F8CD156BBB}" destId="{51EF0C20-5DFE-480C-9687-488635E8C37D}" srcOrd="0" destOrd="0" presId="urn:microsoft.com/office/officeart/2005/8/layout/hList1"/>
    <dgm:cxn modelId="{A5BDAFD4-D22B-40DD-BD8A-3AF005CB700C}" srcId="{C044553C-7396-4265-BC8D-63F8CD156BBB}" destId="{277DC9F2-548C-4CF2-82F9-5EA2E75EB7E1}" srcOrd="3" destOrd="0" parTransId="{3B50EB25-F499-441E-9F44-C845ED90B368}" sibTransId="{92306E10-27BB-4CBF-AA5D-58AD0466FCBE}"/>
    <dgm:cxn modelId="{6BF48A22-9380-4316-A27F-8EADA698DFCD}" srcId="{F53E6D0E-E518-4C49-A2FC-A8A0E58B2E65}" destId="{2F08C138-3035-445E-8E62-78E615E0DA14}" srcOrd="0" destOrd="0" parTransId="{83BBCCAD-2CFE-40EB-AD97-F489570F244F}" sibTransId="{E1A131EE-8D1B-4CE9-A669-6D05822CF22B}"/>
    <dgm:cxn modelId="{DCEA6356-1060-43C9-A459-29D037FEA666}" srcId="{C044553C-7396-4265-BC8D-63F8CD156BBB}" destId="{522B1A32-1E16-43A4-86C3-9BD4CC0144DE}" srcOrd="2" destOrd="0" parTransId="{BBBDBB39-0CF6-44A4-8657-E3847024F048}" sibTransId="{C48CB9C6-41D6-4A34-8177-15062E2FD376}"/>
    <dgm:cxn modelId="{5C4671A0-1290-4315-8282-BCF4CC4089EC}" type="presOf" srcId="{B55D9350-0DDE-4F77-AACA-ACAADC844404}" destId="{1882411B-1268-45BD-81F8-E85CC2DCC9CA}" srcOrd="0" destOrd="0" presId="urn:microsoft.com/office/officeart/2005/8/layout/hList1"/>
    <dgm:cxn modelId="{0F20A4D3-8D55-498D-910F-488EE33983F4}" srcId="{F53E6D0E-E518-4C49-A2FC-A8A0E58B2E65}" destId="{7172A823-A570-4343-8390-81D677C3A344}" srcOrd="1" destOrd="0" parTransId="{FA10E4EF-C6F4-4B71-B06C-F4246DAECD44}" sibTransId="{7B91BE01-F205-4757-8168-DA943034066B}"/>
    <dgm:cxn modelId="{F4D393BC-E5AB-4376-98CC-5AE494CBE8F2}" type="presOf" srcId="{A2033D43-ECA6-4ED5-84C9-D2B1539B0FDB}" destId="{CC4AC8D6-4CF3-4686-A532-0CFA439FDF72}" srcOrd="0" destOrd="1" presId="urn:microsoft.com/office/officeart/2005/8/layout/hList1"/>
    <dgm:cxn modelId="{93796CA9-ADD4-40E2-A370-5E43B6ED67DC}" type="presParOf" srcId="{51EF0C20-5DFE-480C-9687-488635E8C37D}" destId="{E7C35324-612F-4813-93B8-6BE8F6CBAB25}" srcOrd="0" destOrd="0" presId="urn:microsoft.com/office/officeart/2005/8/layout/hList1"/>
    <dgm:cxn modelId="{23819F9C-38DC-44EB-B1F0-C6D603E532A5}" type="presParOf" srcId="{E7C35324-612F-4813-93B8-6BE8F6CBAB25}" destId="{5FF24669-5DF7-44AD-81AA-CEF739F44019}" srcOrd="0" destOrd="0" presId="urn:microsoft.com/office/officeart/2005/8/layout/hList1"/>
    <dgm:cxn modelId="{72C97F14-5626-4AFA-B3F0-79391C68B86D}" type="presParOf" srcId="{E7C35324-612F-4813-93B8-6BE8F6CBAB25}" destId="{0DC7829B-16BC-484A-91C2-E7B74163AC0C}" srcOrd="1" destOrd="0" presId="urn:microsoft.com/office/officeart/2005/8/layout/hList1"/>
    <dgm:cxn modelId="{7055BF58-F0D2-410C-875F-2010C5575607}" type="presParOf" srcId="{51EF0C20-5DFE-480C-9687-488635E8C37D}" destId="{9A827283-A115-4B9D-8768-A44E1EE33B37}" srcOrd="1" destOrd="0" presId="urn:microsoft.com/office/officeart/2005/8/layout/hList1"/>
    <dgm:cxn modelId="{2BAA364D-5C62-4155-B927-3659F424582E}" type="presParOf" srcId="{51EF0C20-5DFE-480C-9687-488635E8C37D}" destId="{FE09F408-89A7-4454-BDC3-45DB173F5B2D}" srcOrd="2" destOrd="0" presId="urn:microsoft.com/office/officeart/2005/8/layout/hList1"/>
    <dgm:cxn modelId="{C9DC4BE3-8A60-476C-81CB-70F7212CC2EA}" type="presParOf" srcId="{FE09F408-89A7-4454-BDC3-45DB173F5B2D}" destId="{E14F0CC6-7B31-4E66-8E3F-99C67201D631}" srcOrd="0" destOrd="0" presId="urn:microsoft.com/office/officeart/2005/8/layout/hList1"/>
    <dgm:cxn modelId="{6AC91D07-B264-464B-8FFD-2D801DC7B5E6}" type="presParOf" srcId="{FE09F408-89A7-4454-BDC3-45DB173F5B2D}" destId="{E9B93DF7-11ED-46E8-8460-FD46B6E22829}" srcOrd="1" destOrd="0" presId="urn:microsoft.com/office/officeart/2005/8/layout/hList1"/>
    <dgm:cxn modelId="{33C310A0-F8AE-45D4-B220-13E94869FD1E}" type="presParOf" srcId="{51EF0C20-5DFE-480C-9687-488635E8C37D}" destId="{D1348189-9A75-4673-B2E3-5ABD91B642E1}" srcOrd="3" destOrd="0" presId="urn:microsoft.com/office/officeart/2005/8/layout/hList1"/>
    <dgm:cxn modelId="{CF488153-D680-4C23-916A-D1CA352203EB}" type="presParOf" srcId="{51EF0C20-5DFE-480C-9687-488635E8C37D}" destId="{4C3641D1-9054-4665-812A-706FAD306E26}" srcOrd="4" destOrd="0" presId="urn:microsoft.com/office/officeart/2005/8/layout/hList1"/>
    <dgm:cxn modelId="{98ED31B7-C104-46BC-B661-125956AE7F32}" type="presParOf" srcId="{4C3641D1-9054-4665-812A-706FAD306E26}" destId="{658B8675-5E6F-4426-A428-5D4398FDD096}" srcOrd="0" destOrd="0" presId="urn:microsoft.com/office/officeart/2005/8/layout/hList1"/>
    <dgm:cxn modelId="{28D75C98-A5E2-4C21-B3C9-5EB144D5C766}" type="presParOf" srcId="{4C3641D1-9054-4665-812A-706FAD306E26}" destId="{1882411B-1268-45BD-81F8-E85CC2DCC9CA}" srcOrd="1" destOrd="0" presId="urn:microsoft.com/office/officeart/2005/8/layout/hList1"/>
    <dgm:cxn modelId="{DE7DDFB8-FC77-49D0-BFB7-429F61132B31}" type="presParOf" srcId="{51EF0C20-5DFE-480C-9687-488635E8C37D}" destId="{4646E3B0-E823-4FE6-8291-45C80FB3A50F}" srcOrd="5" destOrd="0" presId="urn:microsoft.com/office/officeart/2005/8/layout/hList1"/>
    <dgm:cxn modelId="{B8DD8970-EBFD-454C-A0B8-692D5E4E0A3A}" type="presParOf" srcId="{51EF0C20-5DFE-480C-9687-488635E8C37D}" destId="{8C973D07-1956-40C7-9834-676166A77856}" srcOrd="6" destOrd="0" presId="urn:microsoft.com/office/officeart/2005/8/layout/hList1"/>
    <dgm:cxn modelId="{35CFA01D-28CD-4C15-8735-446F1DC807B4}" type="presParOf" srcId="{8C973D07-1956-40C7-9834-676166A77856}" destId="{169F541D-45F9-4426-B447-38FD64A69E0E}" srcOrd="0" destOrd="0" presId="urn:microsoft.com/office/officeart/2005/8/layout/hList1"/>
    <dgm:cxn modelId="{C095926F-03FD-47A3-BCDF-801774260538}" type="presParOf" srcId="{8C973D07-1956-40C7-9834-676166A77856}" destId="{4D12EA71-CC4C-43E1-8361-7CC1AE06D2F3}" srcOrd="1" destOrd="0" presId="urn:microsoft.com/office/officeart/2005/8/layout/hList1"/>
    <dgm:cxn modelId="{ECD3C43C-1512-4457-B46B-BBDA9FDB6673}" type="presParOf" srcId="{51EF0C20-5DFE-480C-9687-488635E8C37D}" destId="{CD7677D7-783E-46FE-83B1-6455817A0869}" srcOrd="7" destOrd="0" presId="urn:microsoft.com/office/officeart/2005/8/layout/hList1"/>
    <dgm:cxn modelId="{50AC078C-0D57-4BC5-8F8E-381D006E2620}" type="presParOf" srcId="{51EF0C20-5DFE-480C-9687-488635E8C37D}" destId="{700FD88A-9130-4FEE-8069-5B6647BE087B}" srcOrd="8" destOrd="0" presId="urn:microsoft.com/office/officeart/2005/8/layout/hList1"/>
    <dgm:cxn modelId="{F341F128-538B-4B44-A2D6-BE58A3238F70}" type="presParOf" srcId="{700FD88A-9130-4FEE-8069-5B6647BE087B}" destId="{C249C00D-73CE-4E48-9DEF-1185B459C429}" srcOrd="0" destOrd="0" presId="urn:microsoft.com/office/officeart/2005/8/layout/hList1"/>
    <dgm:cxn modelId="{2BD2BD47-F93C-4F98-AE7C-6D75C9B2DBDC}" type="presParOf" srcId="{700FD88A-9130-4FEE-8069-5B6647BE087B}" destId="{CC4AC8D6-4CF3-4686-A532-0CFA439FDF7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B4DF5B-5A57-4555-BD48-3CCF336E1276}"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8E3826BE-DD2B-4A09-A3CB-24F800563167}">
      <dgm:prSet phldrT="[Text]"/>
      <dgm:spPr/>
      <dgm:t>
        <a:bodyPr/>
        <a:lstStyle/>
        <a:p>
          <a:r>
            <a:rPr lang="en-US" dirty="0"/>
            <a:t>Advertisers are given additional information about the user for better targeting options</a:t>
          </a:r>
        </a:p>
      </dgm:t>
    </dgm:pt>
    <dgm:pt modelId="{5C4676DA-A0F8-45E9-8823-5279D1E6180D}" type="parTrans" cxnId="{89EC7918-6E65-4814-8B93-3CB68D5508F6}">
      <dgm:prSet/>
      <dgm:spPr/>
      <dgm:t>
        <a:bodyPr/>
        <a:lstStyle/>
        <a:p>
          <a:endParaRPr lang="en-US"/>
        </a:p>
      </dgm:t>
    </dgm:pt>
    <dgm:pt modelId="{FF79C567-ECEB-4F9A-BAF7-FABBD17096BC}" type="sibTrans" cxnId="{89EC7918-6E65-4814-8B93-3CB68D5508F6}">
      <dgm:prSet/>
      <dgm:spPr/>
      <dgm:t>
        <a:bodyPr/>
        <a:lstStyle/>
        <a:p>
          <a:endParaRPr lang="en-US"/>
        </a:p>
      </dgm:t>
    </dgm:pt>
    <dgm:pt modelId="{293D9B68-66B4-43D3-BA3A-8A8BD5314F2F}">
      <dgm:prSet/>
      <dgm:spPr/>
      <dgm:t>
        <a:bodyPr/>
        <a:lstStyle/>
        <a:p>
          <a:r>
            <a:rPr lang="en-US" dirty="0"/>
            <a:t>Provides a price bias to advertisers in order to increase their bids by some percentage</a:t>
          </a:r>
        </a:p>
        <a:p>
          <a:r>
            <a:rPr lang="en-US" dirty="0"/>
            <a:t>Gives advertiser an advantage in both First and Second Pricing Model</a:t>
          </a:r>
        </a:p>
      </dgm:t>
    </dgm:pt>
    <dgm:pt modelId="{A69839EB-FCB7-45D3-A2C7-5811CBB1F59E}" type="parTrans" cxnId="{90F062EC-5E63-4414-BD38-E6A5188D14DB}">
      <dgm:prSet/>
      <dgm:spPr/>
      <dgm:t>
        <a:bodyPr/>
        <a:lstStyle/>
        <a:p>
          <a:endParaRPr lang="en-US"/>
        </a:p>
      </dgm:t>
    </dgm:pt>
    <dgm:pt modelId="{697D8186-1B9E-4BA2-A2D1-E31C0FB3BB17}" type="sibTrans" cxnId="{90F062EC-5E63-4414-BD38-E6A5188D14DB}">
      <dgm:prSet/>
      <dgm:spPr/>
      <dgm:t>
        <a:bodyPr/>
        <a:lstStyle/>
        <a:p>
          <a:endParaRPr lang="en-US"/>
        </a:p>
      </dgm:t>
    </dgm:pt>
    <dgm:pt modelId="{07BABB95-9EE3-452D-A7DF-9BE47716E4C6}">
      <dgm:prSet/>
      <dgm:spPr/>
      <dgm:t>
        <a:bodyPr/>
        <a:lstStyle/>
        <a:p>
          <a:r>
            <a:rPr lang="en-US" dirty="0"/>
            <a:t>Auction Tier 1- Advertisers are made to pay a premium so as to enter the bidding process</a:t>
          </a:r>
        </a:p>
        <a:p>
          <a:r>
            <a:rPr lang="en-US" dirty="0"/>
            <a:t>Open Auction- Inventory which remains unsold in Auction Tier 1 is passed to this level</a:t>
          </a:r>
        </a:p>
      </dgm:t>
    </dgm:pt>
    <dgm:pt modelId="{600E6D6C-2B81-4736-9168-3EBEB2C02BE5}" type="parTrans" cxnId="{B175534D-FD3D-4177-9C73-32D1893BF31C}">
      <dgm:prSet/>
      <dgm:spPr/>
      <dgm:t>
        <a:bodyPr/>
        <a:lstStyle/>
        <a:p>
          <a:endParaRPr lang="en-US"/>
        </a:p>
      </dgm:t>
    </dgm:pt>
    <dgm:pt modelId="{5F62F00F-548D-43C8-AF91-A08C075ABC94}" type="sibTrans" cxnId="{B175534D-FD3D-4177-9C73-32D1893BF31C}">
      <dgm:prSet/>
      <dgm:spPr/>
      <dgm:t>
        <a:bodyPr/>
        <a:lstStyle/>
        <a:p>
          <a:endParaRPr lang="en-US"/>
        </a:p>
      </dgm:t>
    </dgm:pt>
    <dgm:pt modelId="{B8F968B6-FD8B-40EB-BABF-F1A2522319CA}" type="pres">
      <dgm:prSet presAssocID="{58B4DF5B-5A57-4555-BD48-3CCF336E1276}" presName="Name0" presStyleCnt="0">
        <dgm:presLayoutVars>
          <dgm:chMax val="7"/>
          <dgm:chPref val="7"/>
          <dgm:dir/>
        </dgm:presLayoutVars>
      </dgm:prSet>
      <dgm:spPr/>
      <dgm:t>
        <a:bodyPr/>
        <a:lstStyle/>
        <a:p>
          <a:endParaRPr lang="en-US"/>
        </a:p>
      </dgm:t>
    </dgm:pt>
    <dgm:pt modelId="{9C2203B7-2462-4270-B2ED-80A223D78A0C}" type="pres">
      <dgm:prSet presAssocID="{58B4DF5B-5A57-4555-BD48-3CCF336E1276}" presName="Name1" presStyleCnt="0"/>
      <dgm:spPr/>
    </dgm:pt>
    <dgm:pt modelId="{A75CC528-CB1C-4D2D-9D0B-C08C9595018B}" type="pres">
      <dgm:prSet presAssocID="{58B4DF5B-5A57-4555-BD48-3CCF336E1276}" presName="cycle" presStyleCnt="0"/>
      <dgm:spPr/>
    </dgm:pt>
    <dgm:pt modelId="{0A4D7906-E4D8-450D-8165-5AF83E094FC8}" type="pres">
      <dgm:prSet presAssocID="{58B4DF5B-5A57-4555-BD48-3CCF336E1276}" presName="srcNode" presStyleLbl="node1" presStyleIdx="0" presStyleCnt="3"/>
      <dgm:spPr/>
    </dgm:pt>
    <dgm:pt modelId="{560D051A-9507-4271-891D-1FB532FC7D3D}" type="pres">
      <dgm:prSet presAssocID="{58B4DF5B-5A57-4555-BD48-3CCF336E1276}" presName="conn" presStyleLbl="parChTrans1D2" presStyleIdx="0" presStyleCnt="1"/>
      <dgm:spPr/>
      <dgm:t>
        <a:bodyPr/>
        <a:lstStyle/>
        <a:p>
          <a:endParaRPr lang="en-US"/>
        </a:p>
      </dgm:t>
    </dgm:pt>
    <dgm:pt modelId="{DBA398A8-407B-4196-AE9A-3A301FB1A0A9}" type="pres">
      <dgm:prSet presAssocID="{58B4DF5B-5A57-4555-BD48-3CCF336E1276}" presName="extraNode" presStyleLbl="node1" presStyleIdx="0" presStyleCnt="3"/>
      <dgm:spPr/>
    </dgm:pt>
    <dgm:pt modelId="{8F1F1A14-7BF5-4058-A7EA-512A64E605D4}" type="pres">
      <dgm:prSet presAssocID="{58B4DF5B-5A57-4555-BD48-3CCF336E1276}" presName="dstNode" presStyleLbl="node1" presStyleIdx="0" presStyleCnt="3"/>
      <dgm:spPr/>
    </dgm:pt>
    <dgm:pt modelId="{4C118E7C-A3CF-410B-9EE2-6E6F8A3E1429}" type="pres">
      <dgm:prSet presAssocID="{8E3826BE-DD2B-4A09-A3CB-24F800563167}" presName="text_1" presStyleLbl="node1" presStyleIdx="0" presStyleCnt="3">
        <dgm:presLayoutVars>
          <dgm:bulletEnabled val="1"/>
        </dgm:presLayoutVars>
      </dgm:prSet>
      <dgm:spPr/>
      <dgm:t>
        <a:bodyPr/>
        <a:lstStyle/>
        <a:p>
          <a:endParaRPr lang="en-US"/>
        </a:p>
      </dgm:t>
    </dgm:pt>
    <dgm:pt modelId="{72A4DE6E-C16D-4B17-A982-9FB982FB209E}" type="pres">
      <dgm:prSet presAssocID="{8E3826BE-DD2B-4A09-A3CB-24F800563167}" presName="accent_1" presStyleCnt="0"/>
      <dgm:spPr/>
    </dgm:pt>
    <dgm:pt modelId="{B1665295-5771-4772-87C2-9A2A769FC3B8}" type="pres">
      <dgm:prSet presAssocID="{8E3826BE-DD2B-4A09-A3CB-24F800563167}" presName="accentRepeatNode" presStyleLbl="solidFgAcc1" presStyleIdx="0" presStyleCnt="3"/>
      <dgm:spPr/>
    </dgm:pt>
    <dgm:pt modelId="{713CB59F-F013-43D9-94C4-7E86631CD092}" type="pres">
      <dgm:prSet presAssocID="{293D9B68-66B4-43D3-BA3A-8A8BD5314F2F}" presName="text_2" presStyleLbl="node1" presStyleIdx="1" presStyleCnt="3">
        <dgm:presLayoutVars>
          <dgm:bulletEnabled val="1"/>
        </dgm:presLayoutVars>
      </dgm:prSet>
      <dgm:spPr/>
      <dgm:t>
        <a:bodyPr/>
        <a:lstStyle/>
        <a:p>
          <a:endParaRPr lang="en-US"/>
        </a:p>
      </dgm:t>
    </dgm:pt>
    <dgm:pt modelId="{56FCE9D0-BF48-4E28-9620-B75361ED3514}" type="pres">
      <dgm:prSet presAssocID="{293D9B68-66B4-43D3-BA3A-8A8BD5314F2F}" presName="accent_2" presStyleCnt="0"/>
      <dgm:spPr/>
    </dgm:pt>
    <dgm:pt modelId="{FB1648CF-F5B5-4DD0-B2EF-AD80CB54C5C4}" type="pres">
      <dgm:prSet presAssocID="{293D9B68-66B4-43D3-BA3A-8A8BD5314F2F}" presName="accentRepeatNode" presStyleLbl="solidFgAcc1" presStyleIdx="1" presStyleCnt="3"/>
      <dgm:spPr/>
    </dgm:pt>
    <dgm:pt modelId="{46D1155E-A5DB-4FD0-A304-7648F90E4575}" type="pres">
      <dgm:prSet presAssocID="{07BABB95-9EE3-452D-A7DF-9BE47716E4C6}" presName="text_3" presStyleLbl="node1" presStyleIdx="2" presStyleCnt="3">
        <dgm:presLayoutVars>
          <dgm:bulletEnabled val="1"/>
        </dgm:presLayoutVars>
      </dgm:prSet>
      <dgm:spPr/>
      <dgm:t>
        <a:bodyPr/>
        <a:lstStyle/>
        <a:p>
          <a:endParaRPr lang="en-US"/>
        </a:p>
      </dgm:t>
    </dgm:pt>
    <dgm:pt modelId="{45F9062F-F977-4995-A670-CAE6E0C8FE82}" type="pres">
      <dgm:prSet presAssocID="{07BABB95-9EE3-452D-A7DF-9BE47716E4C6}" presName="accent_3" presStyleCnt="0"/>
      <dgm:spPr/>
    </dgm:pt>
    <dgm:pt modelId="{8C05C58E-2026-4D4E-B165-8A4E186158F7}" type="pres">
      <dgm:prSet presAssocID="{07BABB95-9EE3-452D-A7DF-9BE47716E4C6}" presName="accentRepeatNode" presStyleLbl="solidFgAcc1" presStyleIdx="2" presStyleCnt="3"/>
      <dgm:spPr/>
    </dgm:pt>
  </dgm:ptLst>
  <dgm:cxnLst>
    <dgm:cxn modelId="{C16C0C17-F9D6-432A-ADEF-B522EB47CFE4}" type="presOf" srcId="{293D9B68-66B4-43D3-BA3A-8A8BD5314F2F}" destId="{713CB59F-F013-43D9-94C4-7E86631CD092}" srcOrd="0" destOrd="0" presId="urn:microsoft.com/office/officeart/2008/layout/VerticalCurvedList"/>
    <dgm:cxn modelId="{89EC7918-6E65-4814-8B93-3CB68D5508F6}" srcId="{58B4DF5B-5A57-4555-BD48-3CCF336E1276}" destId="{8E3826BE-DD2B-4A09-A3CB-24F800563167}" srcOrd="0" destOrd="0" parTransId="{5C4676DA-A0F8-45E9-8823-5279D1E6180D}" sibTransId="{FF79C567-ECEB-4F9A-BAF7-FABBD17096BC}"/>
    <dgm:cxn modelId="{90F062EC-5E63-4414-BD38-E6A5188D14DB}" srcId="{58B4DF5B-5A57-4555-BD48-3CCF336E1276}" destId="{293D9B68-66B4-43D3-BA3A-8A8BD5314F2F}" srcOrd="1" destOrd="0" parTransId="{A69839EB-FCB7-45D3-A2C7-5811CBB1F59E}" sibTransId="{697D8186-1B9E-4BA2-A2D1-E31C0FB3BB17}"/>
    <dgm:cxn modelId="{0BFD4899-0C9D-4E77-99A3-801D1AF28098}" type="presOf" srcId="{8E3826BE-DD2B-4A09-A3CB-24F800563167}" destId="{4C118E7C-A3CF-410B-9EE2-6E6F8A3E1429}" srcOrd="0" destOrd="0" presId="urn:microsoft.com/office/officeart/2008/layout/VerticalCurvedList"/>
    <dgm:cxn modelId="{BAFA72BD-44BF-4602-99A1-7E68F0DB956A}" type="presOf" srcId="{07BABB95-9EE3-452D-A7DF-9BE47716E4C6}" destId="{46D1155E-A5DB-4FD0-A304-7648F90E4575}" srcOrd="0" destOrd="0" presId="urn:microsoft.com/office/officeart/2008/layout/VerticalCurvedList"/>
    <dgm:cxn modelId="{B175534D-FD3D-4177-9C73-32D1893BF31C}" srcId="{58B4DF5B-5A57-4555-BD48-3CCF336E1276}" destId="{07BABB95-9EE3-452D-A7DF-9BE47716E4C6}" srcOrd="2" destOrd="0" parTransId="{600E6D6C-2B81-4736-9168-3EBEB2C02BE5}" sibTransId="{5F62F00F-548D-43C8-AF91-A08C075ABC94}"/>
    <dgm:cxn modelId="{26A64041-7559-4615-96D0-4AE189CCB599}" type="presOf" srcId="{FF79C567-ECEB-4F9A-BAF7-FABBD17096BC}" destId="{560D051A-9507-4271-891D-1FB532FC7D3D}" srcOrd="0" destOrd="0" presId="urn:microsoft.com/office/officeart/2008/layout/VerticalCurvedList"/>
    <dgm:cxn modelId="{571A4629-FD62-4DF9-BACF-4E656525C70B}" type="presOf" srcId="{58B4DF5B-5A57-4555-BD48-3CCF336E1276}" destId="{B8F968B6-FD8B-40EB-BABF-F1A2522319CA}" srcOrd="0" destOrd="0" presId="urn:microsoft.com/office/officeart/2008/layout/VerticalCurvedList"/>
    <dgm:cxn modelId="{0C9FD6A8-197F-419A-8B63-2E265D38D77A}" type="presParOf" srcId="{B8F968B6-FD8B-40EB-BABF-F1A2522319CA}" destId="{9C2203B7-2462-4270-B2ED-80A223D78A0C}" srcOrd="0" destOrd="0" presId="urn:microsoft.com/office/officeart/2008/layout/VerticalCurvedList"/>
    <dgm:cxn modelId="{851A7C2B-9F64-427D-A01E-A34E59B595EF}" type="presParOf" srcId="{9C2203B7-2462-4270-B2ED-80A223D78A0C}" destId="{A75CC528-CB1C-4D2D-9D0B-C08C9595018B}" srcOrd="0" destOrd="0" presId="urn:microsoft.com/office/officeart/2008/layout/VerticalCurvedList"/>
    <dgm:cxn modelId="{9038A636-79DE-4F7C-8BEC-1572531DB7DE}" type="presParOf" srcId="{A75CC528-CB1C-4D2D-9D0B-C08C9595018B}" destId="{0A4D7906-E4D8-450D-8165-5AF83E094FC8}" srcOrd="0" destOrd="0" presId="urn:microsoft.com/office/officeart/2008/layout/VerticalCurvedList"/>
    <dgm:cxn modelId="{1DD70606-D72F-4F9D-A848-603B5485E60A}" type="presParOf" srcId="{A75CC528-CB1C-4D2D-9D0B-C08C9595018B}" destId="{560D051A-9507-4271-891D-1FB532FC7D3D}" srcOrd="1" destOrd="0" presId="urn:microsoft.com/office/officeart/2008/layout/VerticalCurvedList"/>
    <dgm:cxn modelId="{98DAE073-05E3-4644-85D6-F5F9BEA2D4D4}" type="presParOf" srcId="{A75CC528-CB1C-4D2D-9D0B-C08C9595018B}" destId="{DBA398A8-407B-4196-AE9A-3A301FB1A0A9}" srcOrd="2" destOrd="0" presId="urn:microsoft.com/office/officeart/2008/layout/VerticalCurvedList"/>
    <dgm:cxn modelId="{D4835EAC-5C54-4F7A-97EF-70876F88B912}" type="presParOf" srcId="{A75CC528-CB1C-4D2D-9D0B-C08C9595018B}" destId="{8F1F1A14-7BF5-4058-A7EA-512A64E605D4}" srcOrd="3" destOrd="0" presId="urn:microsoft.com/office/officeart/2008/layout/VerticalCurvedList"/>
    <dgm:cxn modelId="{5C7C3462-60D6-4214-8BE0-67B221DC544D}" type="presParOf" srcId="{9C2203B7-2462-4270-B2ED-80A223D78A0C}" destId="{4C118E7C-A3CF-410B-9EE2-6E6F8A3E1429}" srcOrd="1" destOrd="0" presId="urn:microsoft.com/office/officeart/2008/layout/VerticalCurvedList"/>
    <dgm:cxn modelId="{1852E34E-02B9-4D3E-9632-4AC7A82B69B8}" type="presParOf" srcId="{9C2203B7-2462-4270-B2ED-80A223D78A0C}" destId="{72A4DE6E-C16D-4B17-A982-9FB982FB209E}" srcOrd="2" destOrd="0" presId="urn:microsoft.com/office/officeart/2008/layout/VerticalCurvedList"/>
    <dgm:cxn modelId="{B14F2C00-C74D-4C19-ADDF-45ECFB8DD3D0}" type="presParOf" srcId="{72A4DE6E-C16D-4B17-A982-9FB982FB209E}" destId="{B1665295-5771-4772-87C2-9A2A769FC3B8}" srcOrd="0" destOrd="0" presId="urn:microsoft.com/office/officeart/2008/layout/VerticalCurvedList"/>
    <dgm:cxn modelId="{D2BC00C7-6F98-4868-97B2-4F3487F899F5}" type="presParOf" srcId="{9C2203B7-2462-4270-B2ED-80A223D78A0C}" destId="{713CB59F-F013-43D9-94C4-7E86631CD092}" srcOrd="3" destOrd="0" presId="urn:microsoft.com/office/officeart/2008/layout/VerticalCurvedList"/>
    <dgm:cxn modelId="{4164D7CE-5049-48B2-AC87-6CFEFAE382C8}" type="presParOf" srcId="{9C2203B7-2462-4270-B2ED-80A223D78A0C}" destId="{56FCE9D0-BF48-4E28-9620-B75361ED3514}" srcOrd="4" destOrd="0" presId="urn:microsoft.com/office/officeart/2008/layout/VerticalCurvedList"/>
    <dgm:cxn modelId="{2BCBB084-750D-4F00-8AA6-F7EB4EBEC0B8}" type="presParOf" srcId="{56FCE9D0-BF48-4E28-9620-B75361ED3514}" destId="{FB1648CF-F5B5-4DD0-B2EF-AD80CB54C5C4}" srcOrd="0" destOrd="0" presId="urn:microsoft.com/office/officeart/2008/layout/VerticalCurvedList"/>
    <dgm:cxn modelId="{25A7707C-A7BF-42AC-8865-A455C4CAAD17}" type="presParOf" srcId="{9C2203B7-2462-4270-B2ED-80A223D78A0C}" destId="{46D1155E-A5DB-4FD0-A304-7648F90E4575}" srcOrd="5" destOrd="0" presId="urn:microsoft.com/office/officeart/2008/layout/VerticalCurvedList"/>
    <dgm:cxn modelId="{2EACEFE5-5980-49D0-A0DB-0BA4220FB9AB}" type="presParOf" srcId="{9C2203B7-2462-4270-B2ED-80A223D78A0C}" destId="{45F9062F-F977-4995-A670-CAE6E0C8FE82}" srcOrd="6" destOrd="0" presId="urn:microsoft.com/office/officeart/2008/layout/VerticalCurvedList"/>
    <dgm:cxn modelId="{D39C8FE2-A3D0-4A38-8A5B-466734B8BA8F}" type="presParOf" srcId="{45F9062F-F977-4995-A670-CAE6E0C8FE82}" destId="{8C05C58E-2026-4D4E-B165-8A4E186158F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F24669-5DF7-44AD-81AA-CEF739F44019}">
      <dsp:nvSpPr>
        <dsp:cNvPr id="0" name=""/>
        <dsp:cNvSpPr/>
      </dsp:nvSpPr>
      <dsp:spPr>
        <a:xfrm>
          <a:off x="4107" y="718530"/>
          <a:ext cx="1574601" cy="518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a:t>MSN</a:t>
          </a:r>
        </a:p>
      </dsp:txBody>
      <dsp:txXfrm>
        <a:off x="4107" y="718530"/>
        <a:ext cx="1574601" cy="518400"/>
      </dsp:txXfrm>
    </dsp:sp>
    <dsp:sp modelId="{0DC7829B-16BC-484A-91C2-E7B74163AC0C}">
      <dsp:nvSpPr>
        <dsp:cNvPr id="0" name=""/>
        <dsp:cNvSpPr/>
      </dsp:nvSpPr>
      <dsp:spPr>
        <a:xfrm>
          <a:off x="4107" y="1236930"/>
          <a:ext cx="1574601" cy="244579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All types of ads</a:t>
          </a:r>
        </a:p>
        <a:p>
          <a:pPr marL="171450" lvl="1" indent="-171450" algn="l" defTabSz="800100">
            <a:lnSpc>
              <a:spcPct val="90000"/>
            </a:lnSpc>
            <a:spcBef>
              <a:spcPct val="0"/>
            </a:spcBef>
            <a:spcAft>
              <a:spcPct val="15000"/>
            </a:spcAft>
            <a:buChar char="••"/>
          </a:pPr>
          <a:r>
            <a:rPr lang="en-US" sz="1800" kern="1200" dirty="0"/>
            <a:t>Has different verticals where an ad is displayed</a:t>
          </a:r>
        </a:p>
      </dsp:txBody>
      <dsp:txXfrm>
        <a:off x="4107" y="1236930"/>
        <a:ext cx="1574601" cy="2445795"/>
      </dsp:txXfrm>
    </dsp:sp>
    <dsp:sp modelId="{E14F0CC6-7B31-4E66-8E3F-99C67201D631}">
      <dsp:nvSpPr>
        <dsp:cNvPr id="0" name=""/>
        <dsp:cNvSpPr/>
      </dsp:nvSpPr>
      <dsp:spPr>
        <a:xfrm>
          <a:off x="1799153" y="718530"/>
          <a:ext cx="1574601" cy="518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a:t>Outlook</a:t>
          </a:r>
        </a:p>
      </dsp:txBody>
      <dsp:txXfrm>
        <a:off x="1799153" y="718530"/>
        <a:ext cx="1574601" cy="518400"/>
      </dsp:txXfrm>
    </dsp:sp>
    <dsp:sp modelId="{E9B93DF7-11ED-46E8-8460-FD46B6E22829}">
      <dsp:nvSpPr>
        <dsp:cNvPr id="0" name=""/>
        <dsp:cNvSpPr/>
      </dsp:nvSpPr>
      <dsp:spPr>
        <a:xfrm>
          <a:off x="1799153" y="1236930"/>
          <a:ext cx="1574601" cy="244579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Display &amp; Native Ads</a:t>
          </a:r>
        </a:p>
        <a:p>
          <a:pPr marL="171450" lvl="1" indent="-171450" algn="l" defTabSz="800100">
            <a:lnSpc>
              <a:spcPct val="90000"/>
            </a:lnSpc>
            <a:spcBef>
              <a:spcPct val="0"/>
            </a:spcBef>
            <a:spcAft>
              <a:spcPct val="15000"/>
            </a:spcAft>
            <a:buChar char="••"/>
          </a:pPr>
          <a:r>
            <a:rPr lang="en-US" sz="1800" kern="1200" dirty="0"/>
            <a:t>Sidebar and an native ad which can be seen as mail in the inbox</a:t>
          </a:r>
        </a:p>
      </dsp:txBody>
      <dsp:txXfrm>
        <a:off x="1799153" y="1236930"/>
        <a:ext cx="1574601" cy="2445795"/>
      </dsp:txXfrm>
    </dsp:sp>
    <dsp:sp modelId="{658B8675-5E6F-4426-A428-5D4398FDD096}">
      <dsp:nvSpPr>
        <dsp:cNvPr id="0" name=""/>
        <dsp:cNvSpPr/>
      </dsp:nvSpPr>
      <dsp:spPr>
        <a:xfrm>
          <a:off x="3594199" y="718530"/>
          <a:ext cx="1574601" cy="518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a:t>Skype</a:t>
          </a:r>
        </a:p>
      </dsp:txBody>
      <dsp:txXfrm>
        <a:off x="3594199" y="718530"/>
        <a:ext cx="1574601" cy="518400"/>
      </dsp:txXfrm>
    </dsp:sp>
    <dsp:sp modelId="{1882411B-1268-45BD-81F8-E85CC2DCC9CA}">
      <dsp:nvSpPr>
        <dsp:cNvPr id="0" name=""/>
        <dsp:cNvSpPr/>
      </dsp:nvSpPr>
      <dsp:spPr>
        <a:xfrm>
          <a:off x="3594199" y="1236930"/>
          <a:ext cx="1574601" cy="244579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Display Ads</a:t>
          </a:r>
        </a:p>
        <a:p>
          <a:pPr marL="171450" lvl="1" indent="-171450" algn="l" defTabSz="800100">
            <a:lnSpc>
              <a:spcPct val="90000"/>
            </a:lnSpc>
            <a:spcBef>
              <a:spcPct val="0"/>
            </a:spcBef>
            <a:spcAft>
              <a:spcPct val="15000"/>
            </a:spcAft>
            <a:buChar char="••"/>
          </a:pPr>
          <a:r>
            <a:rPr lang="en-US" sz="1800" kern="1200" dirty="0"/>
            <a:t>Ads are displayed on the side bar</a:t>
          </a:r>
        </a:p>
      </dsp:txBody>
      <dsp:txXfrm>
        <a:off x="3594199" y="1236930"/>
        <a:ext cx="1574601" cy="2445795"/>
      </dsp:txXfrm>
    </dsp:sp>
    <dsp:sp modelId="{169F541D-45F9-4426-B447-38FD64A69E0E}">
      <dsp:nvSpPr>
        <dsp:cNvPr id="0" name=""/>
        <dsp:cNvSpPr/>
      </dsp:nvSpPr>
      <dsp:spPr>
        <a:xfrm>
          <a:off x="5389244" y="718530"/>
          <a:ext cx="1574601" cy="518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err="1"/>
            <a:t>Winstore</a:t>
          </a:r>
          <a:endParaRPr lang="en-US" sz="1800" kern="1200" dirty="0"/>
        </a:p>
      </dsp:txBody>
      <dsp:txXfrm>
        <a:off x="5389244" y="718530"/>
        <a:ext cx="1574601" cy="518400"/>
      </dsp:txXfrm>
    </dsp:sp>
    <dsp:sp modelId="{4D12EA71-CC4C-43E1-8361-7CC1AE06D2F3}">
      <dsp:nvSpPr>
        <dsp:cNvPr id="0" name=""/>
        <dsp:cNvSpPr/>
      </dsp:nvSpPr>
      <dsp:spPr>
        <a:xfrm>
          <a:off x="5389244" y="1236930"/>
          <a:ext cx="1574601" cy="244579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Display ads</a:t>
          </a:r>
        </a:p>
      </dsp:txBody>
      <dsp:txXfrm>
        <a:off x="5389244" y="1236930"/>
        <a:ext cx="1574601" cy="2445795"/>
      </dsp:txXfrm>
    </dsp:sp>
    <dsp:sp modelId="{C249C00D-73CE-4E48-9DEF-1185B459C429}">
      <dsp:nvSpPr>
        <dsp:cNvPr id="0" name=""/>
        <dsp:cNvSpPr/>
      </dsp:nvSpPr>
      <dsp:spPr>
        <a:xfrm>
          <a:off x="7184290" y="718530"/>
          <a:ext cx="1574601" cy="518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a:t>XBox</a:t>
          </a:r>
          <a:endParaRPr lang="en-US" sz="1800" kern="1200" dirty="0"/>
        </a:p>
      </dsp:txBody>
      <dsp:txXfrm>
        <a:off x="7184290" y="718530"/>
        <a:ext cx="1574601" cy="518400"/>
      </dsp:txXfrm>
    </dsp:sp>
    <dsp:sp modelId="{CC4AC8D6-4CF3-4686-A532-0CFA439FDF72}">
      <dsp:nvSpPr>
        <dsp:cNvPr id="0" name=""/>
        <dsp:cNvSpPr/>
      </dsp:nvSpPr>
      <dsp:spPr>
        <a:xfrm>
          <a:off x="7184290" y="1236930"/>
          <a:ext cx="1574601" cy="244579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Video Ads</a:t>
          </a:r>
        </a:p>
        <a:p>
          <a:pPr marL="171450" lvl="1" indent="-171450" algn="l" defTabSz="800100">
            <a:lnSpc>
              <a:spcPct val="90000"/>
            </a:lnSpc>
            <a:spcBef>
              <a:spcPct val="0"/>
            </a:spcBef>
            <a:spcAft>
              <a:spcPct val="15000"/>
            </a:spcAft>
            <a:buChar char="••"/>
          </a:pPr>
          <a:r>
            <a:rPr lang="en-US" sz="1800" kern="1200" dirty="0" err="1"/>
            <a:t>Outstream</a:t>
          </a:r>
          <a:r>
            <a:rPr lang="en-US" sz="1800" kern="1200" dirty="0"/>
            <a:t> &amp; Instream Video ads are used for brand awareness</a:t>
          </a:r>
        </a:p>
      </dsp:txBody>
      <dsp:txXfrm>
        <a:off x="7184290" y="1236930"/>
        <a:ext cx="1574601" cy="2445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0D051A-9507-4271-891D-1FB532FC7D3D}">
      <dsp:nvSpPr>
        <dsp:cNvPr id="0" name=""/>
        <dsp:cNvSpPr/>
      </dsp:nvSpPr>
      <dsp:spPr>
        <a:xfrm>
          <a:off x="-4975901" y="-762416"/>
          <a:ext cx="5926088" cy="5926088"/>
        </a:xfrm>
        <a:prstGeom prst="blockArc">
          <a:avLst>
            <a:gd name="adj1" fmla="val 18900000"/>
            <a:gd name="adj2" fmla="val 2700000"/>
            <a:gd name="adj3" fmla="val 36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118E7C-A3CF-410B-9EE2-6E6F8A3E1429}">
      <dsp:nvSpPr>
        <dsp:cNvPr id="0" name=""/>
        <dsp:cNvSpPr/>
      </dsp:nvSpPr>
      <dsp:spPr>
        <a:xfrm>
          <a:off x="611118" y="440125"/>
          <a:ext cx="8313618" cy="88025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699" tIns="38100" rIns="38100" bIns="38100" numCol="1" spcCol="1270" anchor="ctr" anchorCtr="0">
          <a:noAutofit/>
        </a:bodyPr>
        <a:lstStyle/>
        <a:p>
          <a:pPr lvl="0" algn="l" defTabSz="666750">
            <a:lnSpc>
              <a:spcPct val="90000"/>
            </a:lnSpc>
            <a:spcBef>
              <a:spcPct val="0"/>
            </a:spcBef>
            <a:spcAft>
              <a:spcPct val="35000"/>
            </a:spcAft>
          </a:pPr>
          <a:r>
            <a:rPr lang="en-US" sz="1500" kern="1200" dirty="0"/>
            <a:t>Advertisers are given additional information about the user for better targeting options</a:t>
          </a:r>
        </a:p>
      </dsp:txBody>
      <dsp:txXfrm>
        <a:off x="611118" y="440125"/>
        <a:ext cx="8313618" cy="880251"/>
      </dsp:txXfrm>
    </dsp:sp>
    <dsp:sp modelId="{B1665295-5771-4772-87C2-9A2A769FC3B8}">
      <dsp:nvSpPr>
        <dsp:cNvPr id="0" name=""/>
        <dsp:cNvSpPr/>
      </dsp:nvSpPr>
      <dsp:spPr>
        <a:xfrm>
          <a:off x="60961" y="330094"/>
          <a:ext cx="1100314" cy="110031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3CB59F-F013-43D9-94C4-7E86631CD092}">
      <dsp:nvSpPr>
        <dsp:cNvPr id="0" name=""/>
        <dsp:cNvSpPr/>
      </dsp:nvSpPr>
      <dsp:spPr>
        <a:xfrm>
          <a:off x="931089" y="1760502"/>
          <a:ext cx="7993647" cy="88025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699" tIns="38100" rIns="38100" bIns="38100" numCol="1" spcCol="1270" anchor="ctr" anchorCtr="0">
          <a:noAutofit/>
        </a:bodyPr>
        <a:lstStyle/>
        <a:p>
          <a:pPr lvl="0" algn="l" defTabSz="666750">
            <a:lnSpc>
              <a:spcPct val="90000"/>
            </a:lnSpc>
            <a:spcBef>
              <a:spcPct val="0"/>
            </a:spcBef>
            <a:spcAft>
              <a:spcPct val="35000"/>
            </a:spcAft>
          </a:pPr>
          <a:r>
            <a:rPr lang="en-US" sz="1500" kern="1200" dirty="0"/>
            <a:t>Provides a price bias to advertisers in order to increase their bids by some percentage</a:t>
          </a:r>
        </a:p>
        <a:p>
          <a:pPr lvl="0" algn="l" defTabSz="666750">
            <a:lnSpc>
              <a:spcPct val="90000"/>
            </a:lnSpc>
            <a:spcBef>
              <a:spcPct val="0"/>
            </a:spcBef>
            <a:spcAft>
              <a:spcPct val="35000"/>
            </a:spcAft>
          </a:pPr>
          <a:r>
            <a:rPr lang="en-US" sz="1500" kern="1200" dirty="0"/>
            <a:t>Gives advertiser an advantage in both First and Second Pricing Model</a:t>
          </a:r>
        </a:p>
      </dsp:txBody>
      <dsp:txXfrm>
        <a:off x="931089" y="1760502"/>
        <a:ext cx="7993647" cy="880251"/>
      </dsp:txXfrm>
    </dsp:sp>
    <dsp:sp modelId="{FB1648CF-F5B5-4DD0-B2EF-AD80CB54C5C4}">
      <dsp:nvSpPr>
        <dsp:cNvPr id="0" name=""/>
        <dsp:cNvSpPr/>
      </dsp:nvSpPr>
      <dsp:spPr>
        <a:xfrm>
          <a:off x="380932" y="1650471"/>
          <a:ext cx="1100314" cy="110031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D1155E-A5DB-4FD0-A304-7648F90E4575}">
      <dsp:nvSpPr>
        <dsp:cNvPr id="0" name=""/>
        <dsp:cNvSpPr/>
      </dsp:nvSpPr>
      <dsp:spPr>
        <a:xfrm>
          <a:off x="611118" y="3080879"/>
          <a:ext cx="8313618" cy="88025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699" tIns="38100" rIns="38100" bIns="38100" numCol="1" spcCol="1270" anchor="ctr" anchorCtr="0">
          <a:noAutofit/>
        </a:bodyPr>
        <a:lstStyle/>
        <a:p>
          <a:pPr lvl="0" algn="l" defTabSz="666750">
            <a:lnSpc>
              <a:spcPct val="90000"/>
            </a:lnSpc>
            <a:spcBef>
              <a:spcPct val="0"/>
            </a:spcBef>
            <a:spcAft>
              <a:spcPct val="35000"/>
            </a:spcAft>
          </a:pPr>
          <a:r>
            <a:rPr lang="en-US" sz="1500" kern="1200" dirty="0"/>
            <a:t>Auction Tier 1- Advertisers are made to pay a premium so as to enter the bidding process</a:t>
          </a:r>
        </a:p>
        <a:p>
          <a:pPr lvl="0" algn="l" defTabSz="666750">
            <a:lnSpc>
              <a:spcPct val="90000"/>
            </a:lnSpc>
            <a:spcBef>
              <a:spcPct val="0"/>
            </a:spcBef>
            <a:spcAft>
              <a:spcPct val="35000"/>
            </a:spcAft>
          </a:pPr>
          <a:r>
            <a:rPr lang="en-US" sz="1500" kern="1200" dirty="0"/>
            <a:t>Open Auction- Inventory which remains unsold in Auction Tier 1 is passed to this level</a:t>
          </a:r>
        </a:p>
      </dsp:txBody>
      <dsp:txXfrm>
        <a:off x="611118" y="3080879"/>
        <a:ext cx="8313618" cy="880251"/>
      </dsp:txXfrm>
    </dsp:sp>
    <dsp:sp modelId="{8C05C58E-2026-4D4E-B165-8A4E186158F7}">
      <dsp:nvSpPr>
        <dsp:cNvPr id="0" name=""/>
        <dsp:cNvSpPr/>
      </dsp:nvSpPr>
      <dsp:spPr>
        <a:xfrm>
          <a:off x="60961" y="2970847"/>
          <a:ext cx="1100314" cy="110031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sldNum" sz="quarter" idx="3"/>
          </p:nvPr>
        </p:nvSpPr>
        <p:spPr bwMode="auto">
          <a:xfrm>
            <a:off x="6872288" y="9398000"/>
            <a:ext cx="395287" cy="163513"/>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2025">
              <a:spcBef>
                <a:spcPct val="0"/>
              </a:spcBef>
              <a:buClrTx/>
              <a:buFontTx/>
              <a:buNone/>
              <a:defRPr sz="800"/>
            </a:lvl1pPr>
          </a:lstStyle>
          <a:p>
            <a:fld id="{0930B7C4-A07F-45E8-A56F-A23132B9C823}" type="slidenum">
              <a:rPr lang="en-US"/>
              <a:pPr/>
              <a:t>‹#›</a:t>
            </a:fld>
            <a:endParaRPr lang="en-US" dirty="0"/>
          </a:p>
        </p:txBody>
      </p:sp>
    </p:spTree>
    <p:extLst>
      <p:ext uri="{BB962C8B-B14F-4D97-AF65-F5344CB8AC3E}">
        <p14:creationId xmlns:p14="http://schemas.microsoft.com/office/powerpoint/2010/main" val="37881660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638175" y="4562475"/>
            <a:ext cx="5986463" cy="4737100"/>
          </a:xfrm>
          <a:prstGeom prst="rect">
            <a:avLst/>
          </a:prstGeom>
          <a:noFill/>
          <a:ln w="12700">
            <a:noFill/>
            <a:miter lim="800000"/>
            <a:headEnd/>
            <a:tailEnd/>
          </a:ln>
          <a:effectLst/>
        </p:spPr>
        <p:txBody>
          <a:bodyPr vert="horz" wrap="square" lIns="96618" tIns="47461" rIns="96618" bIns="47461" numCol="1" anchor="t" anchorCtr="0" compatLnSpc="1">
            <a:prstTxWarp prst="textNoShape">
              <a:avLst/>
            </a:prstTxWarp>
          </a:bodyPr>
          <a:lstStyle/>
          <a:p>
            <a:pPr lvl="0"/>
            <a:r>
              <a:rPr lang="en-US"/>
              <a:t>Click to edit Master text styles</a:t>
            </a:r>
          </a:p>
          <a:p>
            <a:pPr lvl="1"/>
            <a:r>
              <a:rPr lang="en-US"/>
              <a:t>Second level</a:t>
            </a:r>
          </a:p>
        </p:txBody>
      </p:sp>
      <p:sp>
        <p:nvSpPr>
          <p:cNvPr id="2051" name="Rectangle 3"/>
          <p:cNvSpPr>
            <a:spLocks noGrp="1" noRot="1" noChangeAspect="1" noChangeArrowheads="1" noTextEdit="1"/>
          </p:cNvSpPr>
          <p:nvPr>
            <p:ph type="sldImg" idx="2"/>
          </p:nvPr>
        </p:nvSpPr>
        <p:spPr bwMode="auto">
          <a:xfrm>
            <a:off x="676275" y="220663"/>
            <a:ext cx="5911850" cy="4092575"/>
          </a:xfrm>
          <a:prstGeom prst="rect">
            <a:avLst/>
          </a:prstGeom>
          <a:noFill/>
          <a:ln w="12700">
            <a:solidFill>
              <a:schemeClr val="tx1"/>
            </a:solidFill>
            <a:miter lim="800000"/>
            <a:headEnd/>
            <a:tailEnd/>
          </a:ln>
          <a:effectLst/>
        </p:spPr>
      </p:sp>
      <p:sp>
        <p:nvSpPr>
          <p:cNvPr id="2052" name="Rectangle 4"/>
          <p:cNvSpPr>
            <a:spLocks noGrp="1" noChangeArrowheads="1"/>
          </p:cNvSpPr>
          <p:nvPr>
            <p:ph type="sldNum" sz="quarter" idx="5"/>
          </p:nvPr>
        </p:nvSpPr>
        <p:spPr bwMode="auto">
          <a:xfrm>
            <a:off x="7027863" y="9417050"/>
            <a:ext cx="239712" cy="144463"/>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2025">
              <a:spcBef>
                <a:spcPct val="0"/>
              </a:spcBef>
              <a:buClrTx/>
              <a:buFontTx/>
              <a:buNone/>
              <a:defRPr sz="800"/>
            </a:lvl1pPr>
          </a:lstStyle>
          <a:p>
            <a:fld id="{62DCC290-FBB5-460F-B5AA-0FCBA6852F29}" type="slidenum">
              <a:rPr lang="en-US"/>
              <a:pPr/>
              <a:t>‹#›</a:t>
            </a:fld>
            <a:endParaRPr lang="en-US" dirty="0"/>
          </a:p>
        </p:txBody>
      </p:sp>
    </p:spTree>
    <p:extLst>
      <p:ext uri="{BB962C8B-B14F-4D97-AF65-F5344CB8AC3E}">
        <p14:creationId xmlns:p14="http://schemas.microsoft.com/office/powerpoint/2010/main" val="524217111"/>
      </p:ext>
    </p:extLst>
  </p:cSld>
  <p:clrMap bg1="lt1" tx1="dk1" bg2="lt2" tx2="dk2" accent1="accent1" accent2="accent2" accent3="accent3" accent4="accent4" accent5="accent5" accent6="accent6" hlink="hlink" folHlink="folHlink"/>
  <p:notesStyle>
    <a:lvl1pPr marL="177800" indent="-177800" algn="l" rtl="0" eaLnBrk="0" fontAlgn="base" hangingPunct="0">
      <a:spcBef>
        <a:spcPct val="100000"/>
      </a:spcBef>
      <a:spcAft>
        <a:spcPct val="0"/>
      </a:spcAft>
      <a:buFont typeface="Webdings" pitchFamily="18" charset="2"/>
      <a:buChar char="4"/>
      <a:defRPr sz="1000" kern="1200">
        <a:solidFill>
          <a:schemeClr val="tx1"/>
        </a:solidFill>
        <a:latin typeface="Arial" charset="0"/>
        <a:ea typeface="+mn-ea"/>
        <a:cs typeface="+mn-cs"/>
      </a:defRPr>
    </a:lvl1pPr>
    <a:lvl2pPr marL="342900" indent="-163513" algn="l" rtl="0" eaLnBrk="0" fontAlgn="base" hangingPunct="0">
      <a:lnSpc>
        <a:spcPct val="85000"/>
      </a:lnSpc>
      <a:spcBef>
        <a:spcPct val="45000"/>
      </a:spcBef>
      <a:spcAft>
        <a:spcPct val="0"/>
      </a:spcAft>
      <a:buChar char="–"/>
      <a:defRPr sz="1000" kern="1200">
        <a:solidFill>
          <a:schemeClr val="tx1"/>
        </a:solidFill>
        <a:latin typeface="Arial" charset="0"/>
        <a:ea typeface="+mn-ea"/>
        <a:cs typeface="+mn-cs"/>
      </a:defRPr>
    </a:lvl2pPr>
    <a:lvl3pPr marL="520700" indent="-176213" algn="l" rtl="0" eaLnBrk="0" fontAlgn="base" hangingPunct="0">
      <a:lnSpc>
        <a:spcPct val="85000"/>
      </a:lnSpc>
      <a:spcBef>
        <a:spcPct val="45000"/>
      </a:spcBef>
      <a:spcAft>
        <a:spcPct val="0"/>
      </a:spcAft>
      <a:buFont typeface="Webdings" pitchFamily="18" charset="2"/>
      <a:defRPr sz="1000" kern="1200">
        <a:solidFill>
          <a:schemeClr val="tx1"/>
        </a:solidFill>
        <a:latin typeface="Arial" charset="0"/>
        <a:ea typeface="+mn-ea"/>
        <a:cs typeface="+mn-cs"/>
      </a:defRPr>
    </a:lvl3pPr>
    <a:lvl4pPr marL="685800" indent="-163513" algn="l" rtl="0" eaLnBrk="0" fontAlgn="base" hangingPunct="0">
      <a:lnSpc>
        <a:spcPct val="85000"/>
      </a:lnSpc>
      <a:spcBef>
        <a:spcPct val="45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2</a:t>
            </a:fld>
            <a:endParaRPr lang="en-US" dirty="0"/>
          </a:p>
        </p:txBody>
      </p:sp>
    </p:spTree>
    <p:extLst>
      <p:ext uri="{BB962C8B-B14F-4D97-AF65-F5344CB8AC3E}">
        <p14:creationId xmlns:p14="http://schemas.microsoft.com/office/powerpoint/2010/main" val="714350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r>
              <a:rPr lang="en-US" dirty="0"/>
              <a:t>If there are two advertisers and they both bid exactly same, who will win the auction?</a:t>
            </a:r>
          </a:p>
        </p:txBody>
      </p:sp>
      <p:sp>
        <p:nvSpPr>
          <p:cNvPr id="4" name="Slide Number Placeholder 3"/>
          <p:cNvSpPr>
            <a:spLocks noGrp="1"/>
          </p:cNvSpPr>
          <p:nvPr>
            <p:ph type="sldNum" sz="quarter" idx="10"/>
          </p:nvPr>
        </p:nvSpPr>
        <p:spPr/>
        <p:txBody>
          <a:bodyPr/>
          <a:lstStyle/>
          <a:p>
            <a:fld id="{62DCC290-FBB5-460F-B5AA-0FCBA6852F29}" type="slidenum">
              <a:rPr lang="en-US" smtClean="0"/>
              <a:pPr/>
              <a:t>5</a:t>
            </a:fld>
            <a:endParaRPr lang="en-US" dirty="0"/>
          </a:p>
        </p:txBody>
      </p:sp>
    </p:spTree>
    <p:extLst>
      <p:ext uri="{BB962C8B-B14F-4D97-AF65-F5344CB8AC3E}">
        <p14:creationId xmlns:p14="http://schemas.microsoft.com/office/powerpoint/2010/main" val="3916834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r>
              <a:rPr lang="en-US" dirty="0"/>
              <a:t>data deals, Bias deals, auction deals</a:t>
            </a:r>
          </a:p>
        </p:txBody>
      </p:sp>
      <p:sp>
        <p:nvSpPr>
          <p:cNvPr id="4" name="Slide Number Placeholder 3"/>
          <p:cNvSpPr>
            <a:spLocks noGrp="1"/>
          </p:cNvSpPr>
          <p:nvPr>
            <p:ph type="sldNum" sz="quarter" idx="10"/>
          </p:nvPr>
        </p:nvSpPr>
        <p:spPr/>
        <p:txBody>
          <a:bodyPr/>
          <a:lstStyle/>
          <a:p>
            <a:fld id="{62DCC290-FBB5-460F-B5AA-0FCBA6852F29}" type="slidenum">
              <a:rPr lang="en-US" smtClean="0"/>
              <a:pPr/>
              <a:t>7</a:t>
            </a:fld>
            <a:endParaRPr lang="en-US" dirty="0"/>
          </a:p>
        </p:txBody>
      </p:sp>
    </p:spTree>
    <p:extLst>
      <p:ext uri="{BB962C8B-B14F-4D97-AF65-F5344CB8AC3E}">
        <p14:creationId xmlns:p14="http://schemas.microsoft.com/office/powerpoint/2010/main" val="3247694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0.v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vmlDrawing" Target="../drawings/vmlDrawing11.v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vmlDrawing" Target="../drawings/vmlDrawing12.v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vmlDrawing" Target="../drawings/vmlDrawing13.v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vmlDrawing" Target="../drawings/vmlDrawing14.v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vmlDrawing" Target="../drawings/vmlDrawing15.v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vmlDrawing" Target="../drawings/vmlDrawing16.v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vmlDrawing" Target="../drawings/vmlDrawing17.v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vmlDrawing" Target="../drawings/vmlDrawing18.v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vmlDrawing" Target="../drawings/vmlDrawing19.v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vmlDrawing" Target="../drawings/vmlDrawing20.v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5.v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vmlDrawing" Target="../drawings/vmlDrawing6.v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7.v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8.v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Master" Target="../slideMasters/slideMaster1.xml"/><Relationship Id="rId1" Type="http://schemas.openxmlformats.org/officeDocument/2006/relationships/vmlDrawing" Target="../drawings/vmlDrawing9.vml"/><Relationship Id="rId5" Type="http://schemas.openxmlformats.org/officeDocument/2006/relationships/image" Target="../media/image2.png"/><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u Sigma Title Layout">
    <p:spTree>
      <p:nvGrpSpPr>
        <p:cNvPr id="1" name=""/>
        <p:cNvGrpSpPr/>
        <p:nvPr/>
      </p:nvGrpSpPr>
      <p:grpSpPr>
        <a:xfrm>
          <a:off x="0" y="0"/>
          <a:ext cx="0" cy="0"/>
          <a:chOff x="0" y="0"/>
          <a:chExt cx="0" cy="0"/>
        </a:xfrm>
      </p:grpSpPr>
      <p:sp>
        <p:nvSpPr>
          <p:cNvPr id="9" name="Rectangle 11"/>
          <p:cNvSpPr>
            <a:spLocks noChangeArrowheads="1"/>
          </p:cNvSpPr>
          <p:nvPr/>
        </p:nvSpPr>
        <p:spPr bwMode="auto">
          <a:xfrm>
            <a:off x="0" y="3492500"/>
            <a:ext cx="9902825" cy="3382963"/>
          </a:xfrm>
          <a:prstGeom prst="rect">
            <a:avLst/>
          </a:prstGeom>
          <a:solidFill>
            <a:srgbClr val="800000"/>
          </a:solidFill>
          <a:ln w="9525">
            <a:noFill/>
            <a:miter lim="800000"/>
            <a:headEnd/>
            <a:tailEnd/>
          </a:ln>
          <a:effectLst/>
        </p:spPr>
        <p:txBody>
          <a:bodyPr wrap="none" anchor="ctr"/>
          <a:lstStyle/>
          <a:p>
            <a:endParaRPr lang="en-US" dirty="0"/>
          </a:p>
        </p:txBody>
      </p:sp>
      <p:sp>
        <p:nvSpPr>
          <p:cNvPr id="6" name="Line 6"/>
          <p:cNvSpPr>
            <a:spLocks noChangeShapeType="1"/>
          </p:cNvSpPr>
          <p:nvPr/>
        </p:nvSpPr>
        <p:spPr bwMode="auto">
          <a:xfrm>
            <a:off x="1609725" y="1003300"/>
            <a:ext cx="0" cy="1905000"/>
          </a:xfrm>
          <a:prstGeom prst="line">
            <a:avLst/>
          </a:prstGeom>
          <a:noFill/>
          <a:ln w="101600">
            <a:solidFill>
              <a:srgbClr val="0B1F65"/>
            </a:solidFill>
            <a:round/>
            <a:headEnd/>
            <a:tailEnd/>
          </a:ln>
          <a:effectLst/>
        </p:spPr>
        <p:txBody>
          <a:bodyPr wrap="none" anchor="ctr"/>
          <a:lstStyle/>
          <a:p>
            <a:endParaRPr lang="en-US" dirty="0"/>
          </a:p>
        </p:txBody>
      </p:sp>
      <p:graphicFrame>
        <p:nvGraphicFramePr>
          <p:cNvPr id="7" name="Object 9"/>
          <p:cNvGraphicFramePr>
            <a:graphicFrameLocks noChangeAspect="1"/>
          </p:cNvGraphicFramePr>
          <p:nvPr/>
        </p:nvGraphicFramePr>
        <p:xfrm>
          <a:off x="1970088" y="1058863"/>
          <a:ext cx="1085850" cy="1285875"/>
        </p:xfrm>
        <a:graphic>
          <a:graphicData uri="http://schemas.openxmlformats.org/presentationml/2006/ole">
            <mc:AlternateContent xmlns:mc="http://schemas.openxmlformats.org/markup-compatibility/2006">
              <mc:Choice xmlns:v="urn:schemas-microsoft-com:vml" Requires="v">
                <p:oleObj spid="_x0000_s1117379" r:id="rId3" imgW="1085714" imgH="1286055" progId="PBrush">
                  <p:embed/>
                </p:oleObj>
              </mc:Choice>
              <mc:Fallback>
                <p:oleObj r:id="rId3" imgW="1085714" imgH="1286055" progId="PBrush">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0088" y="1058863"/>
                        <a:ext cx="1085850"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2"/>
          <p:cNvSpPr>
            <a:spLocks noChangeArrowheads="1"/>
          </p:cNvSpPr>
          <p:nvPr/>
        </p:nvSpPr>
        <p:spPr bwMode="auto">
          <a:xfrm>
            <a:off x="3685041" y="4094163"/>
            <a:ext cx="2509837"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schemeClr val="bg1"/>
                </a:solidFill>
              </a:rPr>
              <a:t>Chicago, IL</a:t>
            </a:r>
          </a:p>
          <a:p>
            <a:pPr>
              <a:spcBef>
                <a:spcPct val="0"/>
              </a:spcBef>
              <a:buClrTx/>
              <a:buFontTx/>
              <a:buNone/>
            </a:pPr>
            <a:r>
              <a:rPr lang="en-US" sz="2000" b="1" dirty="0">
                <a:solidFill>
                  <a:schemeClr val="bg1"/>
                </a:solidFill>
              </a:rPr>
              <a:t>Bangalore, India</a:t>
            </a:r>
          </a:p>
          <a:p>
            <a:pPr>
              <a:spcBef>
                <a:spcPct val="0"/>
              </a:spcBef>
              <a:buClrTx/>
              <a:buFontTx/>
              <a:buNone/>
            </a:pPr>
            <a:r>
              <a:rPr lang="en-US" sz="2000" b="1" dirty="0">
                <a:solidFill>
                  <a:schemeClr val="bg1"/>
                </a:solidFill>
              </a:rPr>
              <a:t>www.mu-sigma.com</a:t>
            </a:r>
          </a:p>
          <a:p>
            <a:pPr>
              <a:spcBef>
                <a:spcPct val="0"/>
              </a:spcBef>
              <a:buClrTx/>
              <a:buFontTx/>
              <a:buNone/>
            </a:pPr>
            <a:endParaRPr lang="en-US" sz="2000" b="1" dirty="0">
              <a:solidFill>
                <a:schemeClr val="bg1"/>
              </a:solidFill>
            </a:endParaRPr>
          </a:p>
        </p:txBody>
      </p:sp>
      <p:sp>
        <p:nvSpPr>
          <p:cNvPr id="12" name="Rectangle 13"/>
          <p:cNvSpPr>
            <a:spLocks noChangeArrowheads="1"/>
          </p:cNvSpPr>
          <p:nvPr/>
        </p:nvSpPr>
        <p:spPr bwMode="auto">
          <a:xfrm>
            <a:off x="1153888" y="5785754"/>
            <a:ext cx="7569200"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dirty="0">
                <a:solidFill>
                  <a:schemeClr val="bg1"/>
                </a:solidFill>
              </a:rPr>
              <a:t>Proprietary Information</a:t>
            </a:r>
            <a:endParaRPr lang="en-US" sz="1000" u="sng" dirty="0">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dirty="0">
              <a:solidFill>
                <a:schemeClr val="bg1"/>
              </a:solidFill>
            </a:endParaRPr>
          </a:p>
        </p:txBody>
      </p:sp>
      <p:sp>
        <p:nvSpPr>
          <p:cNvPr id="5" name="Title Placeholder 13"/>
          <p:cNvSpPr>
            <a:spLocks noGrp="1"/>
          </p:cNvSpPr>
          <p:nvPr>
            <p:ph type="title" hasCustomPrompt="1"/>
          </p:nvPr>
        </p:nvSpPr>
        <p:spPr>
          <a:xfrm>
            <a:off x="1872343" y="2467429"/>
            <a:ext cx="6858000" cy="457200"/>
          </a:xfrm>
          <a:prstGeom prst="rect">
            <a:avLst/>
          </a:prstGeom>
        </p:spPr>
        <p:txBody>
          <a:bodyPr vert="horz" lIns="91440" tIns="45720" rIns="91440" bIns="45720" rtlCol="0" anchor="ctr">
            <a:normAutofit/>
          </a:bodyPr>
          <a:lstStyle>
            <a:lvl1pPr>
              <a:defRPr/>
            </a:lvl1pPr>
          </a:lstStyle>
          <a:p>
            <a:r>
              <a:rPr lang="en-US" dirty="0"/>
              <a:t>Project Title</a:t>
            </a:r>
          </a:p>
        </p:txBody>
      </p:sp>
      <p:sp>
        <p:nvSpPr>
          <p:cNvPr id="11" name="Text Placeholder 10"/>
          <p:cNvSpPr>
            <a:spLocks noGrp="1"/>
          </p:cNvSpPr>
          <p:nvPr>
            <p:ph type="body" sz="quarter" idx="11" hasCustomPrompt="1"/>
          </p:nvPr>
        </p:nvSpPr>
        <p:spPr>
          <a:xfrm>
            <a:off x="3598863" y="5108573"/>
            <a:ext cx="2671762" cy="522288"/>
          </a:xfrm>
        </p:spPr>
        <p:txBody>
          <a:bodyPr anchor="ctr">
            <a:normAutofit/>
          </a:bodyPr>
          <a:lstStyle>
            <a:lvl1pPr algn="ctr">
              <a:buNone/>
              <a:defRPr sz="1800" b="0" i="0">
                <a:solidFill>
                  <a:schemeClr val="bg1"/>
                </a:solidFill>
              </a:defRPr>
            </a:lvl1pPr>
          </a:lstStyle>
          <a:p>
            <a:pPr lvl="0"/>
            <a:r>
              <a:rPr lang="en-US" dirty="0"/>
              <a:t>Insert Date</a:t>
            </a:r>
          </a:p>
        </p:txBody>
      </p:sp>
      <p:sp>
        <p:nvSpPr>
          <p:cNvPr id="13" name="Rectangle 14"/>
          <p:cNvSpPr>
            <a:spLocks noChangeArrowheads="1"/>
          </p:cNvSpPr>
          <p:nvPr/>
        </p:nvSpPr>
        <p:spPr bwMode="auto">
          <a:xfrm>
            <a:off x="838202" y="6045651"/>
            <a:ext cx="8204200" cy="396875"/>
          </a:xfrm>
          <a:prstGeom prst="rect">
            <a:avLst/>
          </a:prstGeom>
          <a:noFill/>
          <a:ln w="9525">
            <a:noFill/>
            <a:miter lim="800000"/>
            <a:headEnd/>
            <a:tailEnd/>
          </a:ln>
          <a:effectLst/>
        </p:spPr>
        <p:txBody>
          <a:bodyPr>
            <a:spAutoFit/>
          </a:bodyPr>
          <a:lstStyle/>
          <a:p>
            <a:pPr>
              <a:spcBef>
                <a:spcPct val="0"/>
              </a:spcBef>
              <a:buClrTx/>
              <a:buFontTx/>
              <a:buNone/>
            </a:pPr>
            <a:r>
              <a:rPr lang="en-GB" sz="1000" dirty="0">
                <a:solidFill>
                  <a:schemeClr val="bg1"/>
                </a:solidFill>
                <a:ea typeface="Arial Unicode MS" pitchFamily="34" charset="-128"/>
                <a:cs typeface="Arial Unicode MS" pitchFamily="34" charset="-128"/>
              </a:rPr>
              <a:t>"This document and its attachments are confidential.  Any</a:t>
            </a:r>
            <a:r>
              <a:rPr lang="en-US" sz="1000" dirty="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dirty="0">
                <a:solidFill>
                  <a:schemeClr val="bg1"/>
                </a:solidFill>
              </a:rPr>
              <a:t>	</a:t>
            </a:r>
            <a:r>
              <a:rPr lang="en-US" sz="1000" dirty="0">
                <a:solidFill>
                  <a:schemeClr val="bg1"/>
                </a:solidFill>
              </a:rPr>
              <a:t> </a:t>
            </a:r>
          </a:p>
        </p:txBody>
      </p:sp>
      <p:sp>
        <p:nvSpPr>
          <p:cNvPr id="15" name="Text Placeholder 14"/>
          <p:cNvSpPr>
            <a:spLocks noGrp="1"/>
          </p:cNvSpPr>
          <p:nvPr>
            <p:ph type="body" sz="quarter" idx="12" hasCustomPrompt="1"/>
          </p:nvPr>
        </p:nvSpPr>
        <p:spPr>
          <a:xfrm>
            <a:off x="1873250" y="2971800"/>
            <a:ext cx="6858000" cy="457200"/>
          </a:xfrm>
        </p:spPr>
        <p:txBody>
          <a:bodyPr anchor="ctr"/>
          <a:lstStyle>
            <a:lvl1pPr marL="234950" indent="-120650" algn="l" rtl="0" eaLnBrk="1" fontAlgn="base" hangingPunct="1">
              <a:lnSpc>
                <a:spcPct val="90000"/>
              </a:lnSpc>
              <a:spcBef>
                <a:spcPct val="0"/>
              </a:spcBef>
              <a:spcAft>
                <a:spcPct val="0"/>
              </a:spcAft>
              <a:buNone/>
              <a:defRPr lang="en-US" sz="2000" b="1" i="1" dirty="0" smtClean="0">
                <a:solidFill>
                  <a:schemeClr val="tx1"/>
                </a:solidFill>
                <a:latin typeface="+mj-lt"/>
                <a:ea typeface="+mj-ea"/>
                <a:cs typeface="+mj-cs"/>
              </a:defRPr>
            </a:lvl1pPr>
            <a:lvl2pPr algn="l" rtl="0" eaLnBrk="1" fontAlgn="base" hangingPunct="1">
              <a:lnSpc>
                <a:spcPct val="90000"/>
              </a:lnSpc>
              <a:spcBef>
                <a:spcPct val="0"/>
              </a:spcBef>
              <a:spcAft>
                <a:spcPct val="0"/>
              </a:spcAft>
              <a:buNone/>
              <a:defRPr lang="en-US" sz="2000" b="1" dirty="0" smtClean="0">
                <a:solidFill>
                  <a:schemeClr val="tx1"/>
                </a:solidFill>
                <a:latin typeface="+mj-lt"/>
                <a:ea typeface="+mj-ea"/>
                <a:cs typeface="+mj-cs"/>
              </a:defRPr>
            </a:lvl2pPr>
            <a:lvl3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3pPr>
            <a:lvl4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4pPr>
            <a:lvl5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5pPr>
          </a:lstStyle>
          <a:p>
            <a:pPr lvl="0"/>
            <a:r>
              <a:rPr lang="en-US" dirty="0"/>
              <a:t>Meeting Title</a:t>
            </a:r>
          </a:p>
        </p:txBody>
      </p:sp>
      <p:sp>
        <p:nvSpPr>
          <p:cNvPr id="14" name="Rectangle 11"/>
          <p:cNvSpPr>
            <a:spLocks noChangeArrowheads="1"/>
          </p:cNvSpPr>
          <p:nvPr userDrawn="1"/>
        </p:nvSpPr>
        <p:spPr bwMode="auto">
          <a:xfrm>
            <a:off x="0" y="3492500"/>
            <a:ext cx="9902825" cy="3382963"/>
          </a:xfrm>
          <a:prstGeom prst="rect">
            <a:avLst/>
          </a:prstGeom>
          <a:solidFill>
            <a:srgbClr val="800000"/>
          </a:solidFill>
          <a:ln w="9525">
            <a:noFill/>
            <a:miter lim="800000"/>
            <a:headEnd/>
            <a:tailEnd/>
          </a:ln>
          <a:effectLst/>
        </p:spPr>
        <p:txBody>
          <a:bodyPr wrap="none" anchor="ctr"/>
          <a:lstStyle/>
          <a:p>
            <a:endParaRPr lang="en-US" dirty="0"/>
          </a:p>
        </p:txBody>
      </p:sp>
      <p:sp>
        <p:nvSpPr>
          <p:cNvPr id="16" name="Line 6"/>
          <p:cNvSpPr>
            <a:spLocks noChangeShapeType="1"/>
          </p:cNvSpPr>
          <p:nvPr userDrawn="1"/>
        </p:nvSpPr>
        <p:spPr bwMode="auto">
          <a:xfrm>
            <a:off x="1609725" y="1003300"/>
            <a:ext cx="0" cy="1905000"/>
          </a:xfrm>
          <a:prstGeom prst="line">
            <a:avLst/>
          </a:prstGeom>
          <a:noFill/>
          <a:ln w="101600">
            <a:solidFill>
              <a:srgbClr val="0B1F65"/>
            </a:solidFill>
            <a:round/>
            <a:headEnd/>
            <a:tailEnd/>
          </a:ln>
          <a:effectLst/>
        </p:spPr>
        <p:txBody>
          <a:bodyPr wrap="none" anchor="ctr"/>
          <a:lstStyle/>
          <a:p>
            <a:endParaRPr lang="en-US" dirty="0"/>
          </a:p>
        </p:txBody>
      </p:sp>
      <p:graphicFrame>
        <p:nvGraphicFramePr>
          <p:cNvPr id="17" name="Object 9"/>
          <p:cNvGraphicFramePr>
            <a:graphicFrameLocks noChangeAspect="1"/>
          </p:cNvGraphicFramePr>
          <p:nvPr userDrawn="1"/>
        </p:nvGraphicFramePr>
        <p:xfrm>
          <a:off x="1970088" y="1058863"/>
          <a:ext cx="1085850" cy="1285875"/>
        </p:xfrm>
        <a:graphic>
          <a:graphicData uri="http://schemas.openxmlformats.org/presentationml/2006/ole">
            <mc:AlternateContent xmlns:mc="http://schemas.openxmlformats.org/markup-compatibility/2006">
              <mc:Choice xmlns:v="urn:schemas-microsoft-com:vml" Requires="v">
                <p:oleObj spid="_x0000_s1117380" r:id="rId5" imgW="1085714" imgH="1286055" progId="PBrush">
                  <p:embed/>
                </p:oleObj>
              </mc:Choice>
              <mc:Fallback>
                <p:oleObj r:id="rId5" imgW="1085714" imgH="1286055" progId="PBrush">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0088" y="1058863"/>
                        <a:ext cx="1085850"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2"/>
          <p:cNvSpPr>
            <a:spLocks noChangeArrowheads="1"/>
          </p:cNvSpPr>
          <p:nvPr userDrawn="1"/>
        </p:nvSpPr>
        <p:spPr bwMode="auto">
          <a:xfrm>
            <a:off x="3685041" y="4094163"/>
            <a:ext cx="2509837"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schemeClr val="bg1"/>
                </a:solidFill>
              </a:rPr>
              <a:t>Chicago, IL</a:t>
            </a:r>
          </a:p>
          <a:p>
            <a:pPr>
              <a:spcBef>
                <a:spcPct val="0"/>
              </a:spcBef>
              <a:buClrTx/>
              <a:buFontTx/>
              <a:buNone/>
            </a:pPr>
            <a:r>
              <a:rPr lang="en-US" sz="2000" b="1" dirty="0">
                <a:solidFill>
                  <a:schemeClr val="bg1"/>
                </a:solidFill>
              </a:rPr>
              <a:t>Bangalore, India</a:t>
            </a:r>
          </a:p>
          <a:p>
            <a:pPr>
              <a:spcBef>
                <a:spcPct val="0"/>
              </a:spcBef>
              <a:buClrTx/>
              <a:buFontTx/>
              <a:buNone/>
            </a:pPr>
            <a:r>
              <a:rPr lang="en-US" sz="2000" b="1" dirty="0">
                <a:solidFill>
                  <a:schemeClr val="bg1"/>
                </a:solidFill>
              </a:rPr>
              <a:t>www.mu-sigma.com</a:t>
            </a:r>
          </a:p>
          <a:p>
            <a:pPr>
              <a:spcBef>
                <a:spcPct val="0"/>
              </a:spcBef>
              <a:buClrTx/>
              <a:buFontTx/>
              <a:buNone/>
            </a:pPr>
            <a:endParaRPr lang="en-US" sz="2000" b="1" dirty="0">
              <a:solidFill>
                <a:schemeClr val="bg1"/>
              </a:solidFill>
            </a:endParaRPr>
          </a:p>
        </p:txBody>
      </p:sp>
      <p:sp>
        <p:nvSpPr>
          <p:cNvPr id="19" name="Rectangle 13"/>
          <p:cNvSpPr>
            <a:spLocks noChangeArrowheads="1"/>
          </p:cNvSpPr>
          <p:nvPr userDrawn="1"/>
        </p:nvSpPr>
        <p:spPr bwMode="auto">
          <a:xfrm>
            <a:off x="1153888" y="5785754"/>
            <a:ext cx="7569200"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dirty="0">
                <a:solidFill>
                  <a:schemeClr val="bg1"/>
                </a:solidFill>
              </a:rPr>
              <a:t>Proprietary Information</a:t>
            </a:r>
            <a:endParaRPr lang="en-US" sz="1000" u="sng" dirty="0">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dirty="0">
              <a:solidFill>
                <a:schemeClr val="bg1"/>
              </a:solidFill>
            </a:endParaRPr>
          </a:p>
        </p:txBody>
      </p:sp>
      <p:sp>
        <p:nvSpPr>
          <p:cNvPr id="20" name="Rectangle 14"/>
          <p:cNvSpPr>
            <a:spLocks noChangeArrowheads="1"/>
          </p:cNvSpPr>
          <p:nvPr userDrawn="1"/>
        </p:nvSpPr>
        <p:spPr bwMode="auto">
          <a:xfrm>
            <a:off x="838202" y="6045651"/>
            <a:ext cx="8204200" cy="396875"/>
          </a:xfrm>
          <a:prstGeom prst="rect">
            <a:avLst/>
          </a:prstGeom>
          <a:noFill/>
          <a:ln w="9525">
            <a:noFill/>
            <a:miter lim="800000"/>
            <a:headEnd/>
            <a:tailEnd/>
          </a:ln>
          <a:effectLst/>
        </p:spPr>
        <p:txBody>
          <a:bodyPr>
            <a:spAutoFit/>
          </a:bodyPr>
          <a:lstStyle/>
          <a:p>
            <a:pPr>
              <a:spcBef>
                <a:spcPct val="0"/>
              </a:spcBef>
              <a:buClrTx/>
              <a:buFontTx/>
              <a:buNone/>
            </a:pPr>
            <a:r>
              <a:rPr lang="en-GB" sz="1000" dirty="0">
                <a:solidFill>
                  <a:schemeClr val="bg1"/>
                </a:solidFill>
                <a:ea typeface="Arial Unicode MS" pitchFamily="34" charset="-128"/>
                <a:cs typeface="Arial Unicode MS" pitchFamily="34" charset="-128"/>
              </a:rPr>
              <a:t>"This document and its attachments are confidential.  Any</a:t>
            </a:r>
            <a:r>
              <a:rPr lang="en-US" sz="1000" dirty="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dirty="0">
                <a:solidFill>
                  <a:schemeClr val="bg1"/>
                </a:solidFill>
              </a:rPr>
              <a:t>	</a:t>
            </a:r>
            <a:r>
              <a:rPr lang="en-US" sz="1000" dirty="0">
                <a:solidFill>
                  <a:schemeClr val="bg1"/>
                </a:solidFill>
              </a:rPr>
              <a:t> </a:t>
            </a:r>
          </a:p>
        </p:txBody>
      </p:sp>
      <p:sp>
        <p:nvSpPr>
          <p:cNvPr id="21" name="TextBox 23"/>
          <p:cNvSpPr txBox="1">
            <a:spLocks noChangeArrowheads="1"/>
          </p:cNvSpPr>
          <p:nvPr userDrawn="1"/>
        </p:nvSpPr>
        <p:spPr bwMode="auto">
          <a:xfrm>
            <a:off x="3241675" y="3556000"/>
            <a:ext cx="3403600" cy="400050"/>
          </a:xfrm>
          <a:prstGeom prst="rect">
            <a:avLst/>
          </a:prstGeom>
          <a:noFill/>
          <a:ln w="9525">
            <a:noFill/>
            <a:miter lim="800000"/>
            <a:headEnd/>
            <a:tailEnd/>
          </a:ln>
        </p:spPr>
        <p:txBody>
          <a:bodyPr>
            <a:spAutoFit/>
          </a:bodyPr>
          <a:lstStyle/>
          <a:p>
            <a:r>
              <a:rPr lang="en-US" sz="2000" b="1" i="1" dirty="0">
                <a:solidFill>
                  <a:schemeClr val="bg1"/>
                </a:solidFill>
              </a:rPr>
              <a:t>Do The Math</a:t>
            </a:r>
          </a:p>
        </p:txBody>
      </p:sp>
      <p:cxnSp>
        <p:nvCxnSpPr>
          <p:cNvPr id="22" name="Straight Connector 25"/>
          <p:cNvCxnSpPr>
            <a:cxnSpLocks noChangeShapeType="1"/>
          </p:cNvCxnSpPr>
          <p:nvPr userDrawn="1"/>
        </p:nvCxnSpPr>
        <p:spPr bwMode="auto">
          <a:xfrm flipV="1">
            <a:off x="4157663" y="3951288"/>
            <a:ext cx="1554162" cy="0"/>
          </a:xfrm>
          <a:prstGeom prst="line">
            <a:avLst/>
          </a:prstGeom>
          <a:noFill/>
          <a:ln w="38100">
            <a:solidFill>
              <a:schemeClr val="bg1"/>
            </a:solidFill>
            <a:round/>
            <a:headEnd/>
            <a:tailEn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a:t>MuKyun</a:t>
            </a:r>
            <a:r>
              <a:rPr lang="en-US" dirty="0"/>
              <a:t> – What is the Key Takeaway from the Slide?</a:t>
            </a:r>
          </a:p>
        </p:txBody>
      </p:sp>
      <p:graphicFrame>
        <p:nvGraphicFramePr>
          <p:cNvPr id="15" name="Object 14"/>
          <p:cNvGraphicFramePr>
            <a:graphicFrameLocks noChangeAspect="1"/>
          </p:cNvGraphicFramePr>
          <p:nvPr userDrawn="1"/>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9804"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Freeform 8"/>
          <p:cNvSpPr/>
          <p:nvPr/>
        </p:nvSpPr>
        <p:spPr>
          <a:xfrm>
            <a:off x="457200" y="1282761"/>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a:solidFill>
                <a:schemeClr val="tx1"/>
              </a:solidFill>
            </a:endParaRPr>
          </a:p>
        </p:txBody>
      </p:sp>
      <p:sp>
        <p:nvSpPr>
          <p:cNvPr id="12" name="Rounded Rectangle 11"/>
          <p:cNvSpPr/>
          <p:nvPr/>
        </p:nvSpPr>
        <p:spPr>
          <a:xfrm>
            <a:off x="554330" y="1379891"/>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400" b="1" dirty="0">
                <a:solidFill>
                  <a:schemeClr val="bg1"/>
                </a:solidFill>
              </a:rPr>
              <a:t>Who is the end consumer?</a:t>
            </a:r>
            <a:endParaRPr lang="en-US" sz="1400" b="1" dirty="0">
              <a:solidFill>
                <a:schemeClr val="bg1"/>
              </a:solidFill>
              <a:latin typeface="+mn-lt"/>
              <a:ea typeface="+mn-ea"/>
              <a:cs typeface="+mn-cs"/>
            </a:endParaRPr>
          </a:p>
        </p:txBody>
      </p:sp>
      <p:sp>
        <p:nvSpPr>
          <p:cNvPr id="16" name="Freeform 15"/>
          <p:cNvSpPr/>
          <p:nvPr/>
        </p:nvSpPr>
        <p:spPr>
          <a:xfrm>
            <a:off x="457200" y="2351195"/>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a:solidFill>
                <a:schemeClr val="tx1"/>
              </a:solidFill>
            </a:endParaRPr>
          </a:p>
        </p:txBody>
      </p:sp>
      <p:sp>
        <p:nvSpPr>
          <p:cNvPr id="21" name="Rounded Rectangle 20"/>
          <p:cNvSpPr/>
          <p:nvPr/>
        </p:nvSpPr>
        <p:spPr>
          <a:xfrm>
            <a:off x="554330" y="2448325"/>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400" b="1" dirty="0">
                <a:solidFill>
                  <a:schemeClr val="bg1"/>
                </a:solidFill>
              </a:rPr>
              <a:t>What is the business question?</a:t>
            </a:r>
            <a:endParaRPr lang="en-US" sz="1400" b="1" dirty="0">
              <a:solidFill>
                <a:schemeClr val="bg1"/>
              </a:solidFill>
              <a:latin typeface="+mn-lt"/>
              <a:ea typeface="+mn-ea"/>
              <a:cs typeface="+mn-cs"/>
            </a:endParaRPr>
          </a:p>
        </p:txBody>
      </p:sp>
      <p:sp>
        <p:nvSpPr>
          <p:cNvPr id="22" name="Freeform 21"/>
          <p:cNvSpPr/>
          <p:nvPr/>
        </p:nvSpPr>
        <p:spPr>
          <a:xfrm>
            <a:off x="457200" y="3419629"/>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a:solidFill>
                <a:schemeClr val="tx1"/>
              </a:solidFill>
            </a:endParaRPr>
          </a:p>
        </p:txBody>
      </p:sp>
      <p:sp>
        <p:nvSpPr>
          <p:cNvPr id="23" name="Rounded Rectangle 22"/>
          <p:cNvSpPr/>
          <p:nvPr/>
        </p:nvSpPr>
        <p:spPr>
          <a:xfrm>
            <a:off x="554330" y="3516759"/>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l"/>
            <a:r>
              <a:rPr lang="en-US" sz="1400" b="1" dirty="0"/>
              <a:t>What triggered the question?</a:t>
            </a:r>
          </a:p>
        </p:txBody>
      </p:sp>
      <p:sp>
        <p:nvSpPr>
          <p:cNvPr id="24" name="Freeform 23"/>
          <p:cNvSpPr/>
          <p:nvPr/>
        </p:nvSpPr>
        <p:spPr>
          <a:xfrm>
            <a:off x="457200" y="4488063"/>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a:solidFill>
                <a:schemeClr val="tx1"/>
              </a:solidFill>
            </a:endParaRPr>
          </a:p>
        </p:txBody>
      </p:sp>
      <p:sp>
        <p:nvSpPr>
          <p:cNvPr id="25" name="Rounded Rectangle 24"/>
          <p:cNvSpPr/>
          <p:nvPr/>
        </p:nvSpPr>
        <p:spPr>
          <a:xfrm>
            <a:off x="554330" y="4585193"/>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400" b="1" dirty="0">
                <a:solidFill>
                  <a:schemeClr val="bg1"/>
                </a:solidFill>
              </a:rPr>
              <a:t>What do you intend to do with the output?</a:t>
            </a:r>
            <a:endParaRPr lang="en-US" sz="1400" b="1" dirty="0">
              <a:solidFill>
                <a:schemeClr val="bg1"/>
              </a:solidFill>
              <a:latin typeface="+mn-lt"/>
              <a:ea typeface="+mn-ea"/>
              <a:cs typeface="+mn-cs"/>
            </a:endParaRPr>
          </a:p>
        </p:txBody>
      </p:sp>
      <p:sp>
        <p:nvSpPr>
          <p:cNvPr id="26" name="Freeform 25"/>
          <p:cNvSpPr/>
          <p:nvPr/>
        </p:nvSpPr>
        <p:spPr>
          <a:xfrm>
            <a:off x="457200" y="5556497"/>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a:solidFill>
                <a:schemeClr val="tx1"/>
              </a:solidFill>
            </a:endParaRPr>
          </a:p>
        </p:txBody>
      </p:sp>
      <p:sp>
        <p:nvSpPr>
          <p:cNvPr id="27" name="Rounded Rectangle 26"/>
          <p:cNvSpPr/>
          <p:nvPr/>
        </p:nvSpPr>
        <p:spPr>
          <a:xfrm>
            <a:off x="554330" y="5653627"/>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400" b="1" dirty="0">
                <a:solidFill>
                  <a:schemeClr val="bg1"/>
                </a:solidFill>
              </a:rPr>
              <a:t>What do you ‘expect’ as the outcomes?</a:t>
            </a:r>
            <a:endParaRPr lang="en-US" sz="1400" b="1" dirty="0">
              <a:solidFill>
                <a:schemeClr val="bg1"/>
              </a:solidFill>
              <a:latin typeface="+mn-lt"/>
              <a:ea typeface="+mn-ea"/>
              <a:cs typeface="+mn-cs"/>
            </a:endParaRPr>
          </a:p>
        </p:txBody>
      </p:sp>
      <p:sp>
        <p:nvSpPr>
          <p:cNvPr id="14" name="Text Placeholder 14"/>
          <p:cNvSpPr>
            <a:spLocks noGrp="1"/>
          </p:cNvSpPr>
          <p:nvPr>
            <p:ph type="body" sz="quarter" idx="14" hasCustomPrompt="1"/>
          </p:nvPr>
        </p:nvSpPr>
        <p:spPr>
          <a:xfrm>
            <a:off x="2351379" y="1311212"/>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a:t>Understand who the end consumer of the request would be – in several cases, this may not be the requestor himself/herself</a:t>
            </a:r>
          </a:p>
          <a:p>
            <a:pPr lvl="1"/>
            <a:endParaRPr lang="en-US" dirty="0"/>
          </a:p>
        </p:txBody>
      </p:sp>
      <p:sp>
        <p:nvSpPr>
          <p:cNvPr id="17" name="Text Placeholder 14"/>
          <p:cNvSpPr>
            <a:spLocks noGrp="1"/>
          </p:cNvSpPr>
          <p:nvPr>
            <p:ph type="body" sz="quarter" idx="15" hasCustomPrompt="1"/>
          </p:nvPr>
        </p:nvSpPr>
        <p:spPr>
          <a:xfrm>
            <a:off x="2351379" y="2379646"/>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a:t>Understand the request in business terms and not the specific data or refresh request</a:t>
            </a:r>
          </a:p>
        </p:txBody>
      </p:sp>
      <p:sp>
        <p:nvSpPr>
          <p:cNvPr id="18" name="Text Placeholder 14"/>
          <p:cNvSpPr>
            <a:spLocks noGrp="1"/>
          </p:cNvSpPr>
          <p:nvPr>
            <p:ph type="body" sz="quarter" idx="16" hasCustomPrompt="1"/>
          </p:nvPr>
        </p:nvSpPr>
        <p:spPr>
          <a:xfrm>
            <a:off x="2351379" y="3445029"/>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a:t>Understand the factors that drove the requestor to ask this question</a:t>
            </a:r>
          </a:p>
        </p:txBody>
      </p:sp>
      <p:sp>
        <p:nvSpPr>
          <p:cNvPr id="19" name="Text Placeholder 14"/>
          <p:cNvSpPr>
            <a:spLocks noGrp="1"/>
          </p:cNvSpPr>
          <p:nvPr>
            <p:ph type="body" sz="quarter" idx="17" hasCustomPrompt="1"/>
          </p:nvPr>
        </p:nvSpPr>
        <p:spPr>
          <a:xfrm>
            <a:off x="2351379" y="4513463"/>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a:t>Understand the consumption of this request – important to be aware since there will be a limited opportunity for re-work in such short cycles</a:t>
            </a:r>
          </a:p>
        </p:txBody>
      </p:sp>
      <p:sp>
        <p:nvSpPr>
          <p:cNvPr id="20" name="Text Placeholder 14"/>
          <p:cNvSpPr>
            <a:spLocks noGrp="1"/>
          </p:cNvSpPr>
          <p:nvPr>
            <p:ph type="body" sz="quarter" idx="18" hasCustomPrompt="1"/>
          </p:nvPr>
        </p:nvSpPr>
        <p:spPr>
          <a:xfrm>
            <a:off x="2351379" y="5581897"/>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a:t>Understand the expected ‘takeaways’ from this request – this can be used to validate the output and also define the sniff checks that need to be defined</a:t>
            </a:r>
          </a:p>
        </p:txBody>
      </p:sp>
    </p:spTree>
    <p:extLst>
      <p:ext uri="{BB962C8B-B14F-4D97-AF65-F5344CB8AC3E}">
        <p14:creationId xmlns:p14="http://schemas.microsoft.com/office/powerpoint/2010/main" val="2653357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a:t>QFIRe</a:t>
            </a:r>
            <a:r>
              <a:rPr lang="en-US" dirty="0"/>
              <a:t> – What is the Key Takeaway from the Slide?</a:t>
            </a:r>
          </a:p>
        </p:txBody>
      </p:sp>
      <p:graphicFrame>
        <p:nvGraphicFramePr>
          <p:cNvPr id="15" name="Object 14"/>
          <p:cNvGraphicFramePr>
            <a:graphicFrameLocks noChangeAspect="1"/>
          </p:cNvGraphicFramePr>
          <p:nvPr userDrawn="1"/>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40825"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 name="TextBox 31"/>
          <p:cNvSpPr txBox="1"/>
          <p:nvPr userDrawn="1"/>
        </p:nvSpPr>
        <p:spPr>
          <a:xfrm>
            <a:off x="495300" y="1566331"/>
            <a:ext cx="8641080" cy="762001"/>
          </a:xfrm>
          <a:prstGeom prst="rect">
            <a:avLst/>
          </a:prstGeom>
          <a:solidFill>
            <a:srgbClr val="D8CBCB"/>
          </a:solidFill>
          <a:ln>
            <a:noFill/>
            <a:prstDash val="sysDash"/>
          </a:ln>
        </p:spPr>
        <p:txBody>
          <a:bodyPr wrap="square" tIns="182880" rtlCol="0">
            <a:noAutofit/>
          </a:bodyPr>
          <a:lstStyle/>
          <a:p>
            <a:pPr marL="0" indent="0" algn="l">
              <a:buFont typeface="Webdings" pitchFamily="18" charset="2"/>
              <a:buNone/>
            </a:pPr>
            <a:endParaRPr lang="en-US" sz="1400" dirty="0"/>
          </a:p>
        </p:txBody>
      </p:sp>
      <p:sp>
        <p:nvSpPr>
          <p:cNvPr id="33" name="TextBox 32"/>
          <p:cNvSpPr txBox="1"/>
          <p:nvPr userDrawn="1"/>
        </p:nvSpPr>
        <p:spPr>
          <a:xfrm>
            <a:off x="495300" y="2662763"/>
            <a:ext cx="4236720" cy="252306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34" name="TextBox 33"/>
          <p:cNvSpPr txBox="1"/>
          <p:nvPr userDrawn="1"/>
        </p:nvSpPr>
        <p:spPr>
          <a:xfrm>
            <a:off x="495300" y="5524500"/>
            <a:ext cx="8641080" cy="952500"/>
          </a:xfrm>
          <a:prstGeom prst="rect">
            <a:avLst/>
          </a:prstGeom>
          <a:solidFill>
            <a:srgbClr val="CBD3D3"/>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35" name="Text Placeholder 14"/>
          <p:cNvSpPr>
            <a:spLocks noGrp="1"/>
          </p:cNvSpPr>
          <p:nvPr>
            <p:ph type="body" sz="quarter" idx="17" hasCustomPrompt="1"/>
          </p:nvPr>
        </p:nvSpPr>
        <p:spPr>
          <a:xfrm>
            <a:off x="495300" y="5524500"/>
            <a:ext cx="8622792" cy="952500"/>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a:t>Recommendation 1</a:t>
            </a:r>
          </a:p>
          <a:p>
            <a:pPr lvl="1"/>
            <a:r>
              <a:rPr lang="en-US" dirty="0"/>
              <a:t>Sub-recommendation 1</a:t>
            </a:r>
          </a:p>
          <a:p>
            <a:pPr lvl="0"/>
            <a:r>
              <a:rPr lang="en-US" dirty="0"/>
              <a:t>Recommendation 2</a:t>
            </a:r>
          </a:p>
        </p:txBody>
      </p:sp>
      <p:sp>
        <p:nvSpPr>
          <p:cNvPr id="36" name="Text Placeholder 14"/>
          <p:cNvSpPr>
            <a:spLocks noGrp="1"/>
          </p:cNvSpPr>
          <p:nvPr>
            <p:ph type="body" sz="quarter" idx="15" hasCustomPrompt="1"/>
          </p:nvPr>
        </p:nvSpPr>
        <p:spPr>
          <a:xfrm>
            <a:off x="495300" y="2662763"/>
            <a:ext cx="4236720" cy="2523067"/>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a:t>Finding 1</a:t>
            </a:r>
          </a:p>
          <a:p>
            <a:pPr lvl="1"/>
            <a:r>
              <a:rPr lang="en-US" dirty="0"/>
              <a:t>Sub-finding 1</a:t>
            </a:r>
          </a:p>
          <a:p>
            <a:pPr lvl="1"/>
            <a:r>
              <a:rPr lang="en-US" dirty="0"/>
              <a:t>Sub-finding 2</a:t>
            </a:r>
          </a:p>
          <a:p>
            <a:pPr lvl="0"/>
            <a:r>
              <a:rPr lang="en-US" dirty="0"/>
              <a:t>Finding 2</a:t>
            </a:r>
          </a:p>
          <a:p>
            <a:pPr lvl="1"/>
            <a:r>
              <a:rPr lang="en-US" dirty="0"/>
              <a:t>Sub-finding 1</a:t>
            </a:r>
          </a:p>
          <a:p>
            <a:pPr lvl="1"/>
            <a:r>
              <a:rPr lang="en-US" dirty="0"/>
              <a:t>Sub-finding 2</a:t>
            </a:r>
          </a:p>
          <a:p>
            <a:pPr lvl="0"/>
            <a:r>
              <a:rPr lang="en-US" dirty="0"/>
              <a:t>Finding 3</a:t>
            </a:r>
          </a:p>
          <a:p>
            <a:pPr lvl="0"/>
            <a:r>
              <a:rPr lang="en-US" dirty="0"/>
              <a:t>Finding 4</a:t>
            </a:r>
          </a:p>
        </p:txBody>
      </p:sp>
      <p:sp>
        <p:nvSpPr>
          <p:cNvPr id="37" name="Text Placeholder 14"/>
          <p:cNvSpPr>
            <a:spLocks noGrp="1"/>
          </p:cNvSpPr>
          <p:nvPr>
            <p:ph type="body" sz="quarter" idx="14" hasCustomPrompt="1"/>
          </p:nvPr>
        </p:nvSpPr>
        <p:spPr>
          <a:xfrm>
            <a:off x="495300" y="1566331"/>
            <a:ext cx="8622792" cy="762001"/>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a:t>Question</a:t>
            </a:r>
          </a:p>
          <a:p>
            <a:pPr lvl="1"/>
            <a:r>
              <a:rPr lang="en-US" dirty="0"/>
              <a:t>Sub Question</a:t>
            </a:r>
          </a:p>
        </p:txBody>
      </p:sp>
      <p:sp>
        <p:nvSpPr>
          <p:cNvPr id="38" name="Rounded Rectangle 37"/>
          <p:cNvSpPr/>
          <p:nvPr userDrawn="1"/>
        </p:nvSpPr>
        <p:spPr bwMode="auto">
          <a:xfrm>
            <a:off x="590232" y="1308100"/>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Questions</a:t>
            </a:r>
          </a:p>
        </p:txBody>
      </p:sp>
      <p:sp>
        <p:nvSpPr>
          <p:cNvPr id="39" name="Rounded Rectangle 38"/>
          <p:cNvSpPr/>
          <p:nvPr userDrawn="1"/>
        </p:nvSpPr>
        <p:spPr bwMode="auto">
          <a:xfrm>
            <a:off x="590232" y="2396064"/>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rPr>
              <a:t>Findings</a:t>
            </a:r>
            <a:endParaRPr lang="en-US" sz="1600" b="1" dirty="0">
              <a:solidFill>
                <a:schemeClr val="bg1"/>
              </a:solidFill>
              <a:latin typeface="+mn-lt"/>
              <a:ea typeface="+mn-ea"/>
              <a:cs typeface="+mn-cs"/>
            </a:endParaRPr>
          </a:p>
        </p:txBody>
      </p:sp>
      <p:sp>
        <p:nvSpPr>
          <p:cNvPr id="40" name="Rounded Rectangle 39"/>
          <p:cNvSpPr/>
          <p:nvPr userDrawn="1"/>
        </p:nvSpPr>
        <p:spPr bwMode="auto">
          <a:xfrm>
            <a:off x="590232" y="5245100"/>
            <a:ext cx="1943100"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rPr>
              <a:t>Recommendations</a:t>
            </a:r>
            <a:endParaRPr lang="en-US" sz="1600" b="1" dirty="0">
              <a:solidFill>
                <a:schemeClr val="bg1"/>
              </a:solidFill>
              <a:latin typeface="+mn-lt"/>
              <a:ea typeface="+mn-ea"/>
              <a:cs typeface="+mn-cs"/>
            </a:endParaRPr>
          </a:p>
        </p:txBody>
      </p:sp>
      <p:sp>
        <p:nvSpPr>
          <p:cNvPr id="41" name="TextBox 40"/>
          <p:cNvSpPr txBox="1"/>
          <p:nvPr userDrawn="1"/>
        </p:nvSpPr>
        <p:spPr>
          <a:xfrm>
            <a:off x="4894580" y="2662763"/>
            <a:ext cx="4236720" cy="252306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42" name="Text Placeholder 14"/>
          <p:cNvSpPr>
            <a:spLocks noGrp="1"/>
          </p:cNvSpPr>
          <p:nvPr>
            <p:ph type="body" sz="quarter" idx="18" hasCustomPrompt="1"/>
          </p:nvPr>
        </p:nvSpPr>
        <p:spPr>
          <a:xfrm>
            <a:off x="4894580" y="2662763"/>
            <a:ext cx="4236720" cy="2523067"/>
          </a:xfrm>
          <a:ln>
            <a:noFill/>
          </a:ln>
        </p:spPr>
        <p:txBody>
          <a:bodyPr tIns="91440"/>
          <a:lstStyle>
            <a:lvl1pPr>
              <a:spcBef>
                <a:spcPts val="600"/>
              </a:spcBef>
              <a:defRPr sz="1400" baseline="0"/>
            </a:lvl1pPr>
            <a:lvl2pPr>
              <a:lnSpc>
                <a:spcPct val="100000"/>
              </a:lnSpc>
              <a:spcBef>
                <a:spcPts val="300"/>
              </a:spcBef>
              <a:defRPr sz="1200"/>
            </a:lvl2pPr>
          </a:lstStyle>
          <a:p>
            <a:pPr lvl="0"/>
            <a:r>
              <a:rPr lang="en-US" dirty="0"/>
              <a:t>Insight 1</a:t>
            </a:r>
          </a:p>
          <a:p>
            <a:pPr lvl="1"/>
            <a:r>
              <a:rPr lang="en-US" dirty="0"/>
              <a:t>Sub-insight</a:t>
            </a:r>
          </a:p>
          <a:p>
            <a:pPr lvl="1"/>
            <a:r>
              <a:rPr lang="en-US" dirty="0"/>
              <a:t>Sub-insight</a:t>
            </a:r>
          </a:p>
          <a:p>
            <a:pPr lvl="0"/>
            <a:r>
              <a:rPr lang="en-US" dirty="0"/>
              <a:t>Insight 2</a:t>
            </a:r>
          </a:p>
          <a:p>
            <a:pPr lvl="0"/>
            <a:r>
              <a:rPr lang="en-US" dirty="0"/>
              <a:t>Insight 3</a:t>
            </a:r>
          </a:p>
          <a:p>
            <a:pPr lvl="0"/>
            <a:r>
              <a:rPr lang="en-US" dirty="0"/>
              <a:t>Insight 4</a:t>
            </a:r>
          </a:p>
        </p:txBody>
      </p:sp>
      <p:sp>
        <p:nvSpPr>
          <p:cNvPr id="43" name="Rounded Rectangle 42"/>
          <p:cNvSpPr/>
          <p:nvPr userDrawn="1"/>
        </p:nvSpPr>
        <p:spPr bwMode="auto">
          <a:xfrm>
            <a:off x="4989512" y="2396064"/>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Insights</a:t>
            </a:r>
          </a:p>
        </p:txBody>
      </p:sp>
    </p:spTree>
    <p:extLst>
      <p:ext uri="{BB962C8B-B14F-4D97-AF65-F5344CB8AC3E}">
        <p14:creationId xmlns:p14="http://schemas.microsoft.com/office/powerpoint/2010/main" val="2355875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a:t>FIRe</a:t>
            </a:r>
            <a:r>
              <a:rPr lang="en-US" dirty="0"/>
              <a:t> – What is the Key Takeaway from the Slide?</a:t>
            </a:r>
          </a:p>
        </p:txBody>
      </p:sp>
      <p:graphicFrame>
        <p:nvGraphicFramePr>
          <p:cNvPr id="15" name="Object 14"/>
          <p:cNvGraphicFramePr>
            <a:graphicFrameLocks noChangeAspect="1"/>
          </p:cNvGraphicFramePr>
          <p:nvPr userDrawn="1"/>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41849"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Box 15"/>
          <p:cNvSpPr txBox="1"/>
          <p:nvPr userDrawn="1"/>
        </p:nvSpPr>
        <p:spPr>
          <a:xfrm>
            <a:off x="495300" y="1646763"/>
            <a:ext cx="4236720" cy="300143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17" name="TextBox 16"/>
          <p:cNvSpPr txBox="1"/>
          <p:nvPr userDrawn="1"/>
        </p:nvSpPr>
        <p:spPr>
          <a:xfrm>
            <a:off x="495300" y="5067300"/>
            <a:ext cx="8641080" cy="1384300"/>
          </a:xfrm>
          <a:prstGeom prst="rect">
            <a:avLst/>
          </a:prstGeom>
          <a:solidFill>
            <a:srgbClr val="CBD3D3"/>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18" name="Text Placeholder 14"/>
          <p:cNvSpPr>
            <a:spLocks noGrp="1"/>
          </p:cNvSpPr>
          <p:nvPr>
            <p:ph type="body" sz="quarter" idx="17" hasCustomPrompt="1"/>
          </p:nvPr>
        </p:nvSpPr>
        <p:spPr>
          <a:xfrm>
            <a:off x="495300" y="5067300"/>
            <a:ext cx="8622792" cy="1384300"/>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a:t>Recommendation 1</a:t>
            </a:r>
          </a:p>
          <a:p>
            <a:pPr lvl="1"/>
            <a:r>
              <a:rPr lang="en-US" dirty="0"/>
              <a:t>Sub-recommendation 1</a:t>
            </a:r>
          </a:p>
          <a:p>
            <a:pPr lvl="0"/>
            <a:r>
              <a:rPr lang="en-US" dirty="0"/>
              <a:t>Recommendation 2</a:t>
            </a:r>
          </a:p>
        </p:txBody>
      </p:sp>
      <p:sp>
        <p:nvSpPr>
          <p:cNvPr id="19" name="Text Placeholder 14"/>
          <p:cNvSpPr>
            <a:spLocks noGrp="1"/>
          </p:cNvSpPr>
          <p:nvPr>
            <p:ph type="body" sz="quarter" idx="15" hasCustomPrompt="1"/>
          </p:nvPr>
        </p:nvSpPr>
        <p:spPr>
          <a:xfrm>
            <a:off x="495300" y="1646763"/>
            <a:ext cx="4236720" cy="3001437"/>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a:t>Finding 1</a:t>
            </a:r>
          </a:p>
          <a:p>
            <a:pPr lvl="1"/>
            <a:r>
              <a:rPr lang="en-US" dirty="0"/>
              <a:t>Sub-finding 1</a:t>
            </a:r>
          </a:p>
          <a:p>
            <a:pPr lvl="1"/>
            <a:r>
              <a:rPr lang="en-US" dirty="0"/>
              <a:t>Sub-finding 2</a:t>
            </a:r>
          </a:p>
          <a:p>
            <a:pPr lvl="0"/>
            <a:r>
              <a:rPr lang="en-US" dirty="0"/>
              <a:t>Finding 2</a:t>
            </a:r>
          </a:p>
          <a:p>
            <a:pPr lvl="1"/>
            <a:r>
              <a:rPr lang="en-US" dirty="0"/>
              <a:t>Sub-finding 1</a:t>
            </a:r>
          </a:p>
          <a:p>
            <a:pPr lvl="1"/>
            <a:r>
              <a:rPr lang="en-US" dirty="0"/>
              <a:t>Sub-finding 2</a:t>
            </a:r>
          </a:p>
          <a:p>
            <a:pPr lvl="0"/>
            <a:r>
              <a:rPr lang="en-US" dirty="0"/>
              <a:t>Finding 3</a:t>
            </a:r>
          </a:p>
          <a:p>
            <a:pPr lvl="0"/>
            <a:r>
              <a:rPr lang="en-US" dirty="0"/>
              <a:t>Finding 4</a:t>
            </a:r>
          </a:p>
        </p:txBody>
      </p:sp>
      <p:sp>
        <p:nvSpPr>
          <p:cNvPr id="20" name="Rounded Rectangle 19"/>
          <p:cNvSpPr/>
          <p:nvPr userDrawn="1"/>
        </p:nvSpPr>
        <p:spPr bwMode="auto">
          <a:xfrm>
            <a:off x="590232" y="1380064"/>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rPr>
              <a:t>Findings</a:t>
            </a:r>
            <a:endParaRPr lang="en-US" sz="1600" b="1" dirty="0">
              <a:solidFill>
                <a:schemeClr val="bg1"/>
              </a:solidFill>
              <a:latin typeface="+mn-lt"/>
              <a:ea typeface="+mn-ea"/>
              <a:cs typeface="+mn-cs"/>
            </a:endParaRPr>
          </a:p>
        </p:txBody>
      </p:sp>
      <p:sp>
        <p:nvSpPr>
          <p:cNvPr id="21" name="Rounded Rectangle 20"/>
          <p:cNvSpPr/>
          <p:nvPr userDrawn="1"/>
        </p:nvSpPr>
        <p:spPr bwMode="auto">
          <a:xfrm>
            <a:off x="590232" y="4787900"/>
            <a:ext cx="1943100"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rPr>
              <a:t>Recommendations</a:t>
            </a:r>
            <a:endParaRPr lang="en-US" sz="1600" b="1" dirty="0">
              <a:solidFill>
                <a:schemeClr val="bg1"/>
              </a:solidFill>
              <a:latin typeface="+mn-lt"/>
              <a:ea typeface="+mn-ea"/>
              <a:cs typeface="+mn-cs"/>
            </a:endParaRPr>
          </a:p>
        </p:txBody>
      </p:sp>
      <p:sp>
        <p:nvSpPr>
          <p:cNvPr id="22" name="TextBox 21"/>
          <p:cNvSpPr txBox="1"/>
          <p:nvPr userDrawn="1"/>
        </p:nvSpPr>
        <p:spPr>
          <a:xfrm>
            <a:off x="4894580" y="1646763"/>
            <a:ext cx="4236720" cy="300143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23" name="Text Placeholder 14"/>
          <p:cNvSpPr>
            <a:spLocks noGrp="1"/>
          </p:cNvSpPr>
          <p:nvPr>
            <p:ph type="body" sz="quarter" idx="18" hasCustomPrompt="1"/>
          </p:nvPr>
        </p:nvSpPr>
        <p:spPr>
          <a:xfrm>
            <a:off x="4894580" y="1646763"/>
            <a:ext cx="4236720" cy="3001437"/>
          </a:xfrm>
          <a:ln>
            <a:noFill/>
          </a:ln>
        </p:spPr>
        <p:txBody>
          <a:bodyPr tIns="91440"/>
          <a:lstStyle>
            <a:lvl1pPr>
              <a:spcBef>
                <a:spcPts val="600"/>
              </a:spcBef>
              <a:defRPr sz="1400" baseline="0"/>
            </a:lvl1pPr>
            <a:lvl2pPr>
              <a:lnSpc>
                <a:spcPct val="100000"/>
              </a:lnSpc>
              <a:spcBef>
                <a:spcPts val="300"/>
              </a:spcBef>
              <a:defRPr sz="1200"/>
            </a:lvl2pPr>
          </a:lstStyle>
          <a:p>
            <a:pPr lvl="0"/>
            <a:r>
              <a:rPr lang="en-US" dirty="0"/>
              <a:t>Insight 1</a:t>
            </a:r>
          </a:p>
          <a:p>
            <a:pPr lvl="1"/>
            <a:r>
              <a:rPr lang="en-US" dirty="0"/>
              <a:t>Sub-insight</a:t>
            </a:r>
          </a:p>
          <a:p>
            <a:pPr lvl="1"/>
            <a:r>
              <a:rPr lang="en-US" dirty="0"/>
              <a:t>Sub-insight</a:t>
            </a:r>
          </a:p>
          <a:p>
            <a:pPr lvl="0"/>
            <a:r>
              <a:rPr lang="en-US" dirty="0"/>
              <a:t>Insight 2</a:t>
            </a:r>
          </a:p>
          <a:p>
            <a:pPr lvl="0"/>
            <a:r>
              <a:rPr lang="en-US" dirty="0"/>
              <a:t>Insight 3</a:t>
            </a:r>
          </a:p>
          <a:p>
            <a:pPr lvl="0"/>
            <a:r>
              <a:rPr lang="en-US" dirty="0"/>
              <a:t>Insight 4</a:t>
            </a:r>
          </a:p>
        </p:txBody>
      </p:sp>
      <p:sp>
        <p:nvSpPr>
          <p:cNvPr id="24" name="Rounded Rectangle 23"/>
          <p:cNvSpPr/>
          <p:nvPr userDrawn="1"/>
        </p:nvSpPr>
        <p:spPr bwMode="auto">
          <a:xfrm>
            <a:off x="4989512" y="1380064"/>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Insights</a:t>
            </a:r>
          </a:p>
        </p:txBody>
      </p:sp>
    </p:spTree>
    <p:extLst>
      <p:ext uri="{BB962C8B-B14F-4D97-AF65-F5344CB8AC3E}">
        <p14:creationId xmlns:p14="http://schemas.microsoft.com/office/powerpoint/2010/main" val="3809781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y Problem Statement &amp; Approach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6738"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a:t>What is the Key Takeaway from the Slide?</a:t>
            </a:r>
          </a:p>
        </p:txBody>
      </p:sp>
      <p:graphicFrame>
        <p:nvGraphicFramePr>
          <p:cNvPr id="7" name="Table 6"/>
          <p:cNvGraphicFramePr>
            <a:graphicFrameLocks noGrp="1"/>
          </p:cNvGraphicFramePr>
          <p:nvPr userDrawn="1">
            <p:extLst>
              <p:ext uri="{D42A27DB-BD31-4B8C-83A1-F6EECF244321}">
                <p14:modId xmlns:p14="http://schemas.microsoft.com/office/powerpoint/2010/main" val="1190187848"/>
              </p:ext>
            </p:extLst>
          </p:nvPr>
        </p:nvGraphicFramePr>
        <p:xfrm>
          <a:off x="443967" y="1431572"/>
          <a:ext cx="4297680" cy="2911828"/>
        </p:xfrm>
        <a:graphic>
          <a:graphicData uri="http://schemas.openxmlformats.org/drawingml/2006/table">
            <a:tbl>
              <a:tblPr firstRow="1" bandRow="1">
                <a:tableStyleId>{69012ECD-51FC-41F1-AA8D-1B2483CD663E}</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Background</a:t>
                      </a:r>
                    </a:p>
                  </a:txBody>
                  <a:tcPr anchor="ctr"/>
                </a:tc>
                <a:extLst>
                  <a:ext uri="{0D108BD9-81ED-4DB2-BD59-A6C34878D82A}">
                    <a16:rowId xmlns:a16="http://schemas.microsoft.com/office/drawing/2014/main" val="10000"/>
                  </a:ext>
                </a:extLst>
              </a:tr>
              <a:tr h="254606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extLst>
              <p:ext uri="{D42A27DB-BD31-4B8C-83A1-F6EECF244321}">
                <p14:modId xmlns:p14="http://schemas.microsoft.com/office/powerpoint/2010/main" val="125975410"/>
              </p:ext>
            </p:extLst>
          </p:nvPr>
        </p:nvGraphicFramePr>
        <p:xfrm>
          <a:off x="443967" y="4466872"/>
          <a:ext cx="4297680" cy="1857728"/>
        </p:xfrm>
        <a:graphic>
          <a:graphicData uri="http://schemas.openxmlformats.org/drawingml/2006/table">
            <a:tbl>
              <a:tblPr firstRow="1" bandRow="1">
                <a:tableStyleId>{69012ECD-51FC-41F1-AA8D-1B2483CD663E}</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Objectives</a:t>
                      </a:r>
                    </a:p>
                  </a:txBody>
                  <a:tcPr anchor="ctr"/>
                </a:tc>
                <a:extLst>
                  <a:ext uri="{0D108BD9-81ED-4DB2-BD59-A6C34878D82A}">
                    <a16:rowId xmlns:a16="http://schemas.microsoft.com/office/drawing/2014/main" val="10000"/>
                  </a:ext>
                </a:extLst>
              </a:tr>
              <a:tr h="149196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444500" y="1816100"/>
            <a:ext cx="4297680" cy="2501900"/>
          </a:xfrm>
        </p:spPr>
        <p:txBody>
          <a:bodyPr>
            <a:noAutofit/>
          </a:bodyPr>
          <a:lstStyle>
            <a:lvl1pPr>
              <a:spcBef>
                <a:spcPts val="600"/>
              </a:spcBef>
              <a:defRPr sz="1400" baseline="0"/>
            </a:lvl1pPr>
            <a:lvl2pPr>
              <a:lnSpc>
                <a:spcPct val="100000"/>
              </a:lnSpc>
              <a:spcBef>
                <a:spcPts val="300"/>
              </a:spcBef>
              <a:defRPr sz="1200"/>
            </a:lvl2pPr>
          </a:lstStyle>
          <a:p>
            <a:pPr lvl="0"/>
            <a:r>
              <a:rPr lang="en-US" dirty="0"/>
              <a:t>What are the relevant facts that serve as the background for this project?</a:t>
            </a:r>
          </a:p>
          <a:p>
            <a:pPr lvl="1"/>
            <a:r>
              <a:rPr lang="en-US" dirty="0"/>
              <a:t>Second level</a:t>
            </a:r>
          </a:p>
        </p:txBody>
      </p:sp>
      <p:sp>
        <p:nvSpPr>
          <p:cNvPr id="24" name="Text Placeholder 13"/>
          <p:cNvSpPr>
            <a:spLocks noGrp="1"/>
          </p:cNvSpPr>
          <p:nvPr>
            <p:ph type="body" sz="quarter" idx="13" hasCustomPrompt="1"/>
          </p:nvPr>
        </p:nvSpPr>
        <p:spPr>
          <a:xfrm>
            <a:off x="444500" y="4851400"/>
            <a:ext cx="4297680" cy="1473200"/>
          </a:xfrm>
        </p:spPr>
        <p:txBody>
          <a:bodyPr>
            <a:noAutofit/>
          </a:bodyPr>
          <a:lstStyle>
            <a:lvl1pPr>
              <a:spcBef>
                <a:spcPts val="600"/>
              </a:spcBef>
              <a:defRPr sz="1400"/>
            </a:lvl1pPr>
            <a:lvl2pPr>
              <a:spcBef>
                <a:spcPts val="300"/>
              </a:spcBef>
              <a:defRPr sz="1200"/>
            </a:lvl2pPr>
          </a:lstStyle>
          <a:p>
            <a:pPr lvl="0"/>
            <a:r>
              <a:rPr lang="en-US" dirty="0"/>
              <a:t>Describe the key project objectives</a:t>
            </a:r>
          </a:p>
          <a:p>
            <a:pPr lvl="1"/>
            <a:r>
              <a:rPr lang="en-US" dirty="0"/>
              <a:t>Second level</a:t>
            </a:r>
          </a:p>
        </p:txBody>
      </p:sp>
      <p:graphicFrame>
        <p:nvGraphicFramePr>
          <p:cNvPr id="11" name="Table 10"/>
          <p:cNvGraphicFramePr>
            <a:graphicFrameLocks noGrp="1"/>
          </p:cNvGraphicFramePr>
          <p:nvPr userDrawn="1">
            <p:extLst>
              <p:ext uri="{D42A27DB-BD31-4B8C-83A1-F6EECF244321}">
                <p14:modId xmlns:p14="http://schemas.microsoft.com/office/powerpoint/2010/main" val="2624382110"/>
              </p:ext>
            </p:extLst>
          </p:nvPr>
        </p:nvGraphicFramePr>
        <p:xfrm>
          <a:off x="5181067" y="1431572"/>
          <a:ext cx="4297680" cy="4893028"/>
        </p:xfrm>
        <a:graphic>
          <a:graphicData uri="http://schemas.openxmlformats.org/drawingml/2006/table">
            <a:tbl>
              <a:tblPr firstRow="1" bandRow="1">
                <a:tableStyleId>{69012ECD-51FC-41F1-AA8D-1B2483CD663E}</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Approach</a:t>
                      </a:r>
                    </a:p>
                  </a:txBody>
                  <a:tcPr anchor="ctr"/>
                </a:tc>
                <a:extLst>
                  <a:ext uri="{0D108BD9-81ED-4DB2-BD59-A6C34878D82A}">
                    <a16:rowId xmlns:a16="http://schemas.microsoft.com/office/drawing/2014/main" val="10000"/>
                  </a:ext>
                </a:extLst>
              </a:tr>
              <a:tr h="452726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5181600" y="1816100"/>
            <a:ext cx="4297680" cy="4508500"/>
          </a:xfrm>
        </p:spPr>
        <p:txBody>
          <a:bodyPr>
            <a:noAutofit/>
          </a:bodyPr>
          <a:lstStyle>
            <a:lvl1pPr>
              <a:spcBef>
                <a:spcPts val="600"/>
              </a:spcBef>
              <a:defRPr sz="1400" baseline="0"/>
            </a:lvl1pPr>
            <a:lvl2pPr>
              <a:lnSpc>
                <a:spcPct val="100000"/>
              </a:lnSpc>
              <a:spcBef>
                <a:spcPts val="300"/>
              </a:spcBef>
              <a:defRPr sz="1200"/>
            </a:lvl2pPr>
          </a:lstStyle>
          <a:p>
            <a:pPr lvl="0"/>
            <a:r>
              <a:rPr lang="en-US" dirty="0"/>
              <a:t>Describe the approach used by Mu Sigma in this project.  You can insert text or paste graphics in this box</a:t>
            </a:r>
          </a:p>
          <a:p>
            <a:pPr lvl="1"/>
            <a:r>
              <a:rPr lang="en-US" dirty="0"/>
              <a:t>Second level</a:t>
            </a:r>
          </a:p>
        </p:txBody>
      </p:sp>
      <p:sp>
        <p:nvSpPr>
          <p:cNvPr id="2" name="Right Arrow 1"/>
          <p:cNvSpPr/>
          <p:nvPr userDrawn="1"/>
        </p:nvSpPr>
        <p:spPr bwMode="auto">
          <a:xfrm>
            <a:off x="4829492" y="2895600"/>
            <a:ext cx="274320" cy="18288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Tree>
    <p:extLst>
      <p:ext uri="{BB962C8B-B14F-4D97-AF65-F5344CB8AC3E}">
        <p14:creationId xmlns:p14="http://schemas.microsoft.com/office/powerpoint/2010/main" val="3829149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se Study Findings and Impact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7760"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a:t>What is the Key Takeaway from the Slide?</a:t>
            </a:r>
          </a:p>
        </p:txBody>
      </p:sp>
      <p:graphicFrame>
        <p:nvGraphicFramePr>
          <p:cNvPr id="11" name="Table 10"/>
          <p:cNvGraphicFramePr>
            <a:graphicFrameLocks noGrp="1"/>
          </p:cNvGraphicFramePr>
          <p:nvPr userDrawn="1">
            <p:extLst>
              <p:ext uri="{D42A27DB-BD31-4B8C-83A1-F6EECF244321}">
                <p14:modId xmlns:p14="http://schemas.microsoft.com/office/powerpoint/2010/main" val="1682896122"/>
              </p:ext>
            </p:extLst>
          </p:nvPr>
        </p:nvGraphicFramePr>
        <p:xfrm>
          <a:off x="5181067" y="1431572"/>
          <a:ext cx="4297680" cy="4893028"/>
        </p:xfrm>
        <a:graphic>
          <a:graphicData uri="http://schemas.openxmlformats.org/drawingml/2006/table">
            <a:tbl>
              <a:tblPr firstRow="1" bandRow="1">
                <a:tableStyleId>{69012ECD-51FC-41F1-AA8D-1B2483CD663E}</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Analysis</a:t>
                      </a:r>
                      <a:r>
                        <a:rPr lang="en-US" sz="1400" baseline="0" dirty="0"/>
                        <a:t> Illustrations</a:t>
                      </a:r>
                      <a:endParaRPr lang="en-US" sz="1400" dirty="0"/>
                    </a:p>
                  </a:txBody>
                  <a:tcPr anchor="ctr"/>
                </a:tc>
                <a:extLst>
                  <a:ext uri="{0D108BD9-81ED-4DB2-BD59-A6C34878D82A}">
                    <a16:rowId xmlns:a16="http://schemas.microsoft.com/office/drawing/2014/main" val="10000"/>
                  </a:ext>
                </a:extLst>
              </a:tr>
              <a:tr h="452726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5181600" y="1816100"/>
            <a:ext cx="4297680" cy="4508500"/>
          </a:xfrm>
        </p:spPr>
        <p:txBody>
          <a:bodyPr>
            <a:noAutofit/>
          </a:bodyPr>
          <a:lstStyle>
            <a:lvl1pPr>
              <a:spcBef>
                <a:spcPts val="600"/>
              </a:spcBef>
              <a:defRPr sz="1400" baseline="0"/>
            </a:lvl1pPr>
            <a:lvl2pPr>
              <a:lnSpc>
                <a:spcPct val="100000"/>
              </a:lnSpc>
              <a:spcBef>
                <a:spcPts val="300"/>
              </a:spcBef>
              <a:defRPr sz="1200"/>
            </a:lvl2pPr>
          </a:lstStyle>
          <a:p>
            <a:pPr lvl="0"/>
            <a:r>
              <a:rPr lang="en-US" dirty="0"/>
              <a:t>Paste charts/graphics that illustrate key analysis outputs and support the key findings</a:t>
            </a:r>
          </a:p>
          <a:p>
            <a:pPr lvl="1"/>
            <a:r>
              <a:rPr lang="en-US" dirty="0"/>
              <a:t>Second level</a:t>
            </a:r>
          </a:p>
        </p:txBody>
      </p:sp>
      <p:sp>
        <p:nvSpPr>
          <p:cNvPr id="2" name="Right Arrow 1"/>
          <p:cNvSpPr/>
          <p:nvPr userDrawn="1"/>
        </p:nvSpPr>
        <p:spPr bwMode="auto">
          <a:xfrm>
            <a:off x="4829492" y="1981200"/>
            <a:ext cx="274320"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graphicFrame>
        <p:nvGraphicFramePr>
          <p:cNvPr id="12" name="Table 11"/>
          <p:cNvGraphicFramePr>
            <a:graphicFrameLocks noGrp="1"/>
          </p:cNvGraphicFramePr>
          <p:nvPr userDrawn="1">
            <p:extLst>
              <p:ext uri="{D42A27DB-BD31-4B8C-83A1-F6EECF244321}">
                <p14:modId xmlns:p14="http://schemas.microsoft.com/office/powerpoint/2010/main" val="2388452680"/>
              </p:ext>
            </p:extLst>
          </p:nvPr>
        </p:nvGraphicFramePr>
        <p:xfrm>
          <a:off x="443967" y="1431572"/>
          <a:ext cx="4297680" cy="2378428"/>
        </p:xfrm>
        <a:graphic>
          <a:graphicData uri="http://schemas.openxmlformats.org/drawingml/2006/table">
            <a:tbl>
              <a:tblPr firstRow="1" bandRow="1">
                <a:tableStyleId>{69012ECD-51FC-41F1-AA8D-1B2483CD663E}</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Key Findings</a:t>
                      </a:r>
                    </a:p>
                  </a:txBody>
                  <a:tcPr anchor="ctr"/>
                </a:tc>
                <a:extLst>
                  <a:ext uri="{0D108BD9-81ED-4DB2-BD59-A6C34878D82A}">
                    <a16:rowId xmlns:a16="http://schemas.microsoft.com/office/drawing/2014/main" val="10000"/>
                  </a:ext>
                </a:extLst>
              </a:tr>
              <a:tr h="201266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userDrawn="1">
            <p:extLst>
              <p:ext uri="{D42A27DB-BD31-4B8C-83A1-F6EECF244321}">
                <p14:modId xmlns:p14="http://schemas.microsoft.com/office/powerpoint/2010/main" val="1848217573"/>
              </p:ext>
            </p:extLst>
          </p:nvPr>
        </p:nvGraphicFramePr>
        <p:xfrm>
          <a:off x="443967" y="3933472"/>
          <a:ext cx="4297680" cy="2391128"/>
        </p:xfrm>
        <a:graphic>
          <a:graphicData uri="http://schemas.openxmlformats.org/drawingml/2006/table">
            <a:tbl>
              <a:tblPr firstRow="1" bandRow="1">
                <a:tableStyleId>{69012ECD-51FC-41F1-AA8D-1B2483CD663E}</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Business Impact</a:t>
                      </a:r>
                    </a:p>
                  </a:txBody>
                  <a:tcPr anchor="ctr"/>
                </a:tc>
                <a:extLst>
                  <a:ext uri="{0D108BD9-81ED-4DB2-BD59-A6C34878D82A}">
                    <a16:rowId xmlns:a16="http://schemas.microsoft.com/office/drawing/2014/main" val="10000"/>
                  </a:ext>
                </a:extLst>
              </a:tr>
              <a:tr h="202536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6" name="Text Placeholder 13"/>
          <p:cNvSpPr>
            <a:spLocks noGrp="1"/>
          </p:cNvSpPr>
          <p:nvPr>
            <p:ph type="body" sz="quarter" idx="11" hasCustomPrompt="1"/>
          </p:nvPr>
        </p:nvSpPr>
        <p:spPr>
          <a:xfrm>
            <a:off x="444500" y="1816100"/>
            <a:ext cx="4297680" cy="1993900"/>
          </a:xfrm>
        </p:spPr>
        <p:txBody>
          <a:bodyPr>
            <a:noAutofit/>
          </a:bodyPr>
          <a:lstStyle>
            <a:lvl1pPr>
              <a:spcBef>
                <a:spcPts val="600"/>
              </a:spcBef>
              <a:defRPr sz="1400" baseline="0"/>
            </a:lvl1pPr>
            <a:lvl2pPr>
              <a:lnSpc>
                <a:spcPct val="100000"/>
              </a:lnSpc>
              <a:spcBef>
                <a:spcPts val="300"/>
              </a:spcBef>
              <a:defRPr sz="1200"/>
            </a:lvl2pPr>
          </a:lstStyle>
          <a:p>
            <a:pPr lvl="0"/>
            <a:r>
              <a:rPr lang="en-US" dirty="0"/>
              <a:t>Describe the findings/insights obtained from the analysis</a:t>
            </a:r>
          </a:p>
          <a:p>
            <a:pPr lvl="1"/>
            <a:r>
              <a:rPr lang="en-US" dirty="0"/>
              <a:t>Second level</a:t>
            </a:r>
          </a:p>
        </p:txBody>
      </p:sp>
      <p:sp>
        <p:nvSpPr>
          <p:cNvPr id="17" name="Text Placeholder 13"/>
          <p:cNvSpPr>
            <a:spLocks noGrp="1"/>
          </p:cNvSpPr>
          <p:nvPr>
            <p:ph type="body" sz="quarter" idx="13" hasCustomPrompt="1"/>
          </p:nvPr>
        </p:nvSpPr>
        <p:spPr>
          <a:xfrm>
            <a:off x="444500" y="4318000"/>
            <a:ext cx="4297680" cy="2006600"/>
          </a:xfrm>
        </p:spPr>
        <p:txBody>
          <a:bodyPr>
            <a:noAutofit/>
          </a:bodyPr>
          <a:lstStyle>
            <a:lvl1pPr>
              <a:spcBef>
                <a:spcPts val="600"/>
              </a:spcBef>
              <a:defRPr sz="1400" baseline="0"/>
            </a:lvl1pPr>
            <a:lvl2pPr>
              <a:spcBef>
                <a:spcPts val="300"/>
              </a:spcBef>
              <a:defRPr sz="1200"/>
            </a:lvl2pPr>
          </a:lstStyle>
          <a:p>
            <a:pPr lvl="0"/>
            <a:r>
              <a:rPr lang="en-US" dirty="0"/>
              <a:t>What was the real/projected impact of the project on the business?</a:t>
            </a:r>
          </a:p>
          <a:p>
            <a:pPr lvl="1"/>
            <a:r>
              <a:rPr lang="en-US" dirty="0"/>
              <a:t>Second level</a:t>
            </a:r>
          </a:p>
        </p:txBody>
      </p:sp>
      <p:sp>
        <p:nvSpPr>
          <p:cNvPr id="18" name="Right Arrow 17"/>
          <p:cNvSpPr/>
          <p:nvPr userDrawn="1"/>
        </p:nvSpPr>
        <p:spPr bwMode="auto">
          <a:xfrm rot="10800000">
            <a:off x="4829492" y="4419600"/>
            <a:ext cx="274320"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Tree>
    <p:extLst>
      <p:ext uri="{BB962C8B-B14F-4D97-AF65-F5344CB8AC3E}">
        <p14:creationId xmlns:p14="http://schemas.microsoft.com/office/powerpoint/2010/main" val="1771871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graphicFrame>
        <p:nvGraphicFramePr>
          <p:cNvPr id="113049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0594"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ounded Rectangle 19"/>
          <p:cNvSpPr/>
          <p:nvPr userDrawn="1"/>
        </p:nvSpPr>
        <p:spPr bwMode="auto">
          <a:xfrm>
            <a:off x="3149600" y="3490815"/>
            <a:ext cx="6035040"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5" name="Rounded Rectangle 24"/>
          <p:cNvSpPr/>
          <p:nvPr userDrawn="1"/>
        </p:nvSpPr>
        <p:spPr bwMode="auto">
          <a:xfrm>
            <a:off x="3149600" y="2440109"/>
            <a:ext cx="6035040"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6" name="Pentagon 25"/>
          <p:cNvSpPr/>
          <p:nvPr userDrawn="1"/>
        </p:nvSpPr>
        <p:spPr bwMode="auto">
          <a:xfrm rot="5400000">
            <a:off x="1268730" y="749324"/>
            <a:ext cx="1005840" cy="2286000"/>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7" name="Chevron 26"/>
          <p:cNvSpPr/>
          <p:nvPr userDrawn="1"/>
        </p:nvSpPr>
        <p:spPr bwMode="auto">
          <a:xfrm rot="5400000">
            <a:off x="1268730" y="1800876"/>
            <a:ext cx="100584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8" name="Text Placeholder 8"/>
          <p:cNvSpPr>
            <a:spLocks noGrp="1"/>
          </p:cNvSpPr>
          <p:nvPr>
            <p:ph type="body" sz="quarter" idx="10" hasCustomPrompt="1"/>
          </p:nvPr>
        </p:nvSpPr>
        <p:spPr>
          <a:xfrm>
            <a:off x="622300" y="1557020"/>
            <a:ext cx="2286000" cy="640080"/>
          </a:xfrm>
        </p:spPr>
        <p:txBody>
          <a:bodyPr anchor="ctr"/>
          <a:lstStyle>
            <a:lvl1pPr marL="0" indent="0" algn="ctr">
              <a:buNone/>
              <a:defRPr sz="1400" b="1">
                <a:solidFill>
                  <a:schemeClr val="bg1"/>
                </a:solidFill>
              </a:defRPr>
            </a:lvl1pPr>
          </a:lstStyle>
          <a:p>
            <a:pPr lvl="0"/>
            <a:r>
              <a:rPr lang="en-US" dirty="0"/>
              <a:t>Add step 1</a:t>
            </a:r>
          </a:p>
        </p:txBody>
      </p:sp>
      <p:sp>
        <p:nvSpPr>
          <p:cNvPr id="29" name="Text Placeholder 8"/>
          <p:cNvSpPr>
            <a:spLocks noGrp="1"/>
          </p:cNvSpPr>
          <p:nvPr>
            <p:ph type="body" sz="quarter" idx="11" hasCustomPrompt="1"/>
          </p:nvPr>
        </p:nvSpPr>
        <p:spPr>
          <a:xfrm>
            <a:off x="622300" y="2608582"/>
            <a:ext cx="2286000" cy="640080"/>
          </a:xfrm>
        </p:spPr>
        <p:txBody>
          <a:bodyPr anchor="ctr"/>
          <a:lstStyle>
            <a:lvl1pPr marL="0" indent="0" algn="ctr">
              <a:buNone/>
              <a:defRPr sz="1400" b="1" baseline="0">
                <a:solidFill>
                  <a:schemeClr val="bg1"/>
                </a:solidFill>
              </a:defRPr>
            </a:lvl1pPr>
          </a:lstStyle>
          <a:p>
            <a:pPr lvl="0"/>
            <a:r>
              <a:rPr lang="en-US" dirty="0"/>
              <a:t>Add step 2</a:t>
            </a:r>
          </a:p>
        </p:txBody>
      </p:sp>
      <p:sp>
        <p:nvSpPr>
          <p:cNvPr id="30" name="Rounded Rectangle 29"/>
          <p:cNvSpPr/>
          <p:nvPr userDrawn="1"/>
        </p:nvSpPr>
        <p:spPr bwMode="auto">
          <a:xfrm>
            <a:off x="3149600" y="1389403"/>
            <a:ext cx="6035040"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31" name="Text Placeholder 14"/>
          <p:cNvSpPr>
            <a:spLocks noGrp="1"/>
          </p:cNvSpPr>
          <p:nvPr>
            <p:ph type="body" sz="quarter" idx="14" hasCustomPrompt="1"/>
          </p:nvPr>
        </p:nvSpPr>
        <p:spPr>
          <a:xfrm>
            <a:off x="3225800" y="1371600"/>
            <a:ext cx="5852160" cy="914400"/>
          </a:xfrm>
        </p:spPr>
        <p:txBody>
          <a:bodyPr/>
          <a:lstStyle>
            <a:lvl1pPr>
              <a:spcBef>
                <a:spcPts val="600"/>
              </a:spcBef>
              <a:defRPr sz="1400" baseline="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32" name="Text Placeholder 14"/>
          <p:cNvSpPr>
            <a:spLocks noGrp="1"/>
          </p:cNvSpPr>
          <p:nvPr>
            <p:ph type="body" sz="quarter" idx="15" hasCustomPrompt="1"/>
          </p:nvPr>
        </p:nvSpPr>
        <p:spPr>
          <a:xfrm>
            <a:off x="3225800" y="2425700"/>
            <a:ext cx="5852160" cy="914400"/>
          </a:xfrm>
        </p:spPr>
        <p:txBody>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sp>
        <p:nvSpPr>
          <p:cNvPr id="33" name="Text Placeholder 14"/>
          <p:cNvSpPr>
            <a:spLocks noGrp="1"/>
          </p:cNvSpPr>
          <p:nvPr>
            <p:ph type="body" sz="quarter" idx="16" hasCustomPrompt="1"/>
          </p:nvPr>
        </p:nvSpPr>
        <p:spPr>
          <a:xfrm>
            <a:off x="3225800" y="3479800"/>
            <a:ext cx="5852160" cy="914400"/>
          </a:xfrm>
        </p:spPr>
        <p:txBody>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sp>
        <p:nvSpPr>
          <p:cNvPr id="34" name="Chevron 33"/>
          <p:cNvSpPr/>
          <p:nvPr userDrawn="1"/>
        </p:nvSpPr>
        <p:spPr bwMode="auto">
          <a:xfrm rot="5400000">
            <a:off x="1268730" y="2852428"/>
            <a:ext cx="100584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35" name="Text Placeholder 8"/>
          <p:cNvSpPr>
            <a:spLocks noGrp="1"/>
          </p:cNvSpPr>
          <p:nvPr>
            <p:ph type="body" sz="quarter" idx="12" hasCustomPrompt="1"/>
          </p:nvPr>
        </p:nvSpPr>
        <p:spPr>
          <a:xfrm>
            <a:off x="622300" y="3660144"/>
            <a:ext cx="2286000" cy="640080"/>
          </a:xfrm>
        </p:spPr>
        <p:txBody>
          <a:bodyPr anchor="ctr"/>
          <a:lstStyle>
            <a:lvl1pPr marL="0" indent="0" algn="ctr">
              <a:buNone/>
              <a:defRPr sz="1400" b="1">
                <a:solidFill>
                  <a:schemeClr val="bg1"/>
                </a:solidFill>
              </a:defRPr>
            </a:lvl1pPr>
          </a:lstStyle>
          <a:p>
            <a:pPr lvl="0"/>
            <a:r>
              <a:rPr lang="en-US" dirty="0"/>
              <a:t>Add step 3</a:t>
            </a:r>
          </a:p>
        </p:txBody>
      </p:sp>
      <p:sp>
        <p:nvSpPr>
          <p:cNvPr id="38" name="Chevron 37"/>
          <p:cNvSpPr/>
          <p:nvPr userDrawn="1"/>
        </p:nvSpPr>
        <p:spPr bwMode="auto">
          <a:xfrm rot="5400000">
            <a:off x="1268730" y="3903980"/>
            <a:ext cx="100584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39" name="Text Placeholder 8"/>
          <p:cNvSpPr>
            <a:spLocks noGrp="1"/>
          </p:cNvSpPr>
          <p:nvPr>
            <p:ph type="body" sz="quarter" idx="17" hasCustomPrompt="1"/>
          </p:nvPr>
        </p:nvSpPr>
        <p:spPr>
          <a:xfrm>
            <a:off x="622300" y="4711707"/>
            <a:ext cx="2286000" cy="640080"/>
          </a:xfrm>
        </p:spPr>
        <p:txBody>
          <a:bodyPr anchor="ctr"/>
          <a:lstStyle>
            <a:lvl1pPr marL="0" indent="0" algn="ctr">
              <a:buNone/>
              <a:defRPr sz="1400" b="1">
                <a:solidFill>
                  <a:schemeClr val="bg1"/>
                </a:solidFill>
              </a:defRPr>
            </a:lvl1pPr>
          </a:lstStyle>
          <a:p>
            <a:pPr lvl="0"/>
            <a:r>
              <a:rPr lang="en-US" dirty="0"/>
              <a:t>Add step 4</a:t>
            </a:r>
          </a:p>
        </p:txBody>
      </p:sp>
      <p:sp>
        <p:nvSpPr>
          <p:cNvPr id="42" name="Rounded Rectangle 41"/>
          <p:cNvSpPr/>
          <p:nvPr userDrawn="1"/>
        </p:nvSpPr>
        <p:spPr bwMode="auto">
          <a:xfrm>
            <a:off x="3149600" y="4541521"/>
            <a:ext cx="6035040"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43" name="Text Placeholder 14"/>
          <p:cNvSpPr>
            <a:spLocks noGrp="1"/>
          </p:cNvSpPr>
          <p:nvPr>
            <p:ph type="body" sz="quarter" idx="18" hasCustomPrompt="1"/>
          </p:nvPr>
        </p:nvSpPr>
        <p:spPr>
          <a:xfrm>
            <a:off x="3225800" y="4533900"/>
            <a:ext cx="5852160" cy="914400"/>
          </a:xfrm>
        </p:spPr>
        <p:txBody>
          <a:bodyPr/>
          <a:lstStyle>
            <a:lvl1pPr>
              <a:spcBef>
                <a:spcPts val="600"/>
              </a:spcBef>
              <a:defRPr sz="1400"/>
            </a:lvl1pPr>
            <a:lvl2pPr>
              <a:lnSpc>
                <a:spcPct val="100000"/>
              </a:lnSpc>
              <a:spcBef>
                <a:spcPts val="300"/>
              </a:spcBef>
              <a:defRPr sz="1200"/>
            </a:lvl2pPr>
          </a:lstStyle>
          <a:p>
            <a:pPr lvl="0"/>
            <a:r>
              <a:rPr lang="en-US" dirty="0"/>
              <a:t>Describe step 4 and its sub-steps</a:t>
            </a:r>
          </a:p>
          <a:p>
            <a:pPr lvl="1"/>
            <a:r>
              <a:rPr lang="en-US" dirty="0"/>
              <a:t>Second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4" name="Rounded Rectangle 3"/>
          <p:cNvSpPr/>
          <p:nvPr userDrawn="1"/>
        </p:nvSpPr>
        <p:spPr bwMode="auto">
          <a:xfrm>
            <a:off x="3149600" y="4251937"/>
            <a:ext cx="6035040"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5" name="Rounded Rectangle 4"/>
          <p:cNvSpPr/>
          <p:nvPr userDrawn="1"/>
        </p:nvSpPr>
        <p:spPr bwMode="auto">
          <a:xfrm>
            <a:off x="3149600" y="2811768"/>
            <a:ext cx="6035040"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6" name="Pentagon 5"/>
          <p:cNvSpPr/>
          <p:nvPr userDrawn="1"/>
        </p:nvSpPr>
        <p:spPr bwMode="auto">
          <a:xfrm rot="5400000">
            <a:off x="1131570" y="868681"/>
            <a:ext cx="1280160" cy="2286000"/>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7" name="Chevron 6"/>
          <p:cNvSpPr/>
          <p:nvPr userDrawn="1"/>
        </p:nvSpPr>
        <p:spPr bwMode="auto">
          <a:xfrm rot="5400000">
            <a:off x="1131570" y="2308849"/>
            <a:ext cx="128016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0" name="Text Placeholder 8"/>
          <p:cNvSpPr>
            <a:spLocks noGrp="1"/>
          </p:cNvSpPr>
          <p:nvPr>
            <p:ph type="body" sz="quarter" idx="10" hasCustomPrompt="1"/>
          </p:nvPr>
        </p:nvSpPr>
        <p:spPr>
          <a:xfrm>
            <a:off x="622300" y="1645917"/>
            <a:ext cx="2286000" cy="640080"/>
          </a:xfrm>
        </p:spPr>
        <p:txBody>
          <a:bodyPr anchor="ctr">
            <a:noAutofit/>
          </a:bodyPr>
          <a:lstStyle>
            <a:lvl1pPr marL="0" indent="0" algn="ctr">
              <a:buNone/>
              <a:defRPr sz="1400" b="1">
                <a:solidFill>
                  <a:schemeClr val="bg1"/>
                </a:solidFill>
              </a:defRPr>
            </a:lvl1pPr>
          </a:lstStyle>
          <a:p>
            <a:pPr lvl="0"/>
            <a:r>
              <a:rPr lang="en-US" dirty="0"/>
              <a:t>Add step 1</a:t>
            </a:r>
          </a:p>
        </p:txBody>
      </p:sp>
      <p:sp>
        <p:nvSpPr>
          <p:cNvPr id="11" name="Text Placeholder 8"/>
          <p:cNvSpPr>
            <a:spLocks noGrp="1"/>
          </p:cNvSpPr>
          <p:nvPr>
            <p:ph type="body" sz="quarter" idx="11" hasCustomPrompt="1"/>
          </p:nvPr>
        </p:nvSpPr>
        <p:spPr>
          <a:xfrm>
            <a:off x="622300" y="3086085"/>
            <a:ext cx="2286000" cy="640080"/>
          </a:xfrm>
        </p:spPr>
        <p:txBody>
          <a:bodyPr anchor="ctr">
            <a:noAutofit/>
          </a:bodyPr>
          <a:lstStyle>
            <a:lvl1pPr marL="0" indent="0" algn="ctr">
              <a:buNone/>
              <a:defRPr sz="1400" b="1">
                <a:solidFill>
                  <a:schemeClr val="bg1"/>
                </a:solidFill>
              </a:defRPr>
            </a:lvl1pPr>
          </a:lstStyle>
          <a:p>
            <a:pPr lvl="0"/>
            <a:r>
              <a:rPr lang="en-US" dirty="0"/>
              <a:t>Add step 2</a:t>
            </a:r>
          </a:p>
        </p:txBody>
      </p:sp>
      <p:sp>
        <p:nvSpPr>
          <p:cNvPr id="14" name="Rounded Rectangle 13"/>
          <p:cNvSpPr/>
          <p:nvPr userDrawn="1"/>
        </p:nvSpPr>
        <p:spPr bwMode="auto">
          <a:xfrm>
            <a:off x="3149600" y="1371600"/>
            <a:ext cx="6035040"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noAutofit/>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225800" y="1397000"/>
            <a:ext cx="5852160" cy="1188720"/>
          </a:xfrm>
        </p:spPr>
        <p:txBody>
          <a:bodyPr/>
          <a:lstStyle>
            <a:lvl1pPr>
              <a:spcBef>
                <a:spcPts val="600"/>
              </a:spcBef>
              <a:defRPr sz="1400" baseline="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16" name="Text Placeholder 14"/>
          <p:cNvSpPr>
            <a:spLocks noGrp="1"/>
          </p:cNvSpPr>
          <p:nvPr>
            <p:ph type="body" sz="quarter" idx="15" hasCustomPrompt="1"/>
          </p:nvPr>
        </p:nvSpPr>
        <p:spPr>
          <a:xfrm>
            <a:off x="3225800" y="2837168"/>
            <a:ext cx="5852160" cy="1188720"/>
          </a:xfrm>
        </p:spPr>
        <p:txBody>
          <a:bodyPr>
            <a:noAutofit/>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sp>
        <p:nvSpPr>
          <p:cNvPr id="17" name="Text Placeholder 14"/>
          <p:cNvSpPr>
            <a:spLocks noGrp="1"/>
          </p:cNvSpPr>
          <p:nvPr>
            <p:ph type="body" sz="quarter" idx="16" hasCustomPrompt="1"/>
          </p:nvPr>
        </p:nvSpPr>
        <p:spPr>
          <a:xfrm>
            <a:off x="3225800" y="4277337"/>
            <a:ext cx="5852160" cy="1188720"/>
          </a:xfrm>
        </p:spPr>
        <p:txBody>
          <a:bodyPr>
            <a:noAutofit/>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graphicFrame>
        <p:nvGraphicFramePr>
          <p:cNvPr id="1129474"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9570"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Chevron 18"/>
          <p:cNvSpPr/>
          <p:nvPr userDrawn="1"/>
        </p:nvSpPr>
        <p:spPr bwMode="auto">
          <a:xfrm rot="5400000">
            <a:off x="1131570" y="3749017"/>
            <a:ext cx="128016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2" name="Text Placeholder 8"/>
          <p:cNvSpPr>
            <a:spLocks noGrp="1"/>
          </p:cNvSpPr>
          <p:nvPr>
            <p:ph type="body" sz="quarter" idx="12" hasCustomPrompt="1"/>
          </p:nvPr>
        </p:nvSpPr>
        <p:spPr>
          <a:xfrm>
            <a:off x="622300" y="4526254"/>
            <a:ext cx="2286000" cy="640080"/>
          </a:xfrm>
        </p:spPr>
        <p:txBody>
          <a:bodyPr anchor="ctr">
            <a:noAutofit/>
          </a:bodyPr>
          <a:lstStyle>
            <a:lvl1pPr marL="0" indent="0" algn="ctr">
              <a:buNone/>
              <a:defRPr sz="1400" b="1">
                <a:solidFill>
                  <a:schemeClr val="bg1"/>
                </a:solidFill>
              </a:defRPr>
            </a:lvl1pPr>
          </a:lstStyle>
          <a:p>
            <a:pPr lvl="0"/>
            <a:r>
              <a:rPr lang="en-US" dirty="0"/>
              <a:t>Add step 3</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horizont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3" name="Pentagon 2"/>
          <p:cNvSpPr/>
          <p:nvPr userDrawn="1"/>
        </p:nvSpPr>
        <p:spPr bwMode="auto">
          <a:xfrm>
            <a:off x="457200" y="1371600"/>
            <a:ext cx="2209800" cy="889000"/>
          </a:xfrm>
          <a:prstGeom prst="homePlate">
            <a:avLst>
              <a:gd name="adj" fmla="val 30189"/>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4" name="Chevron 3"/>
          <p:cNvSpPr/>
          <p:nvPr userDrawn="1"/>
        </p:nvSpPr>
        <p:spPr bwMode="auto">
          <a:xfrm>
            <a:off x="2696633" y="13716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5" name="Chevron 4"/>
          <p:cNvSpPr/>
          <p:nvPr userDrawn="1"/>
        </p:nvSpPr>
        <p:spPr bwMode="auto">
          <a:xfrm>
            <a:off x="4936066" y="13716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6" name="Chevron 5"/>
          <p:cNvSpPr/>
          <p:nvPr userDrawn="1"/>
        </p:nvSpPr>
        <p:spPr bwMode="auto">
          <a:xfrm>
            <a:off x="7175500" y="13716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7" name="Rounded Rectangle 6"/>
          <p:cNvSpPr/>
          <p:nvPr userDrawn="1"/>
        </p:nvSpPr>
        <p:spPr bwMode="auto">
          <a:xfrm>
            <a:off x="431800" y="2362200"/>
            <a:ext cx="2171700"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a:off x="444500" y="2451100"/>
            <a:ext cx="2159000" cy="3007710"/>
          </a:xfrm>
        </p:spPr>
        <p:txBody>
          <a:bodyPr/>
          <a:lstStyle>
            <a:lvl1pPr>
              <a:spcBef>
                <a:spcPts val="600"/>
              </a:spcBef>
              <a:defRPr sz="140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11" name="Rounded Rectangle 10"/>
          <p:cNvSpPr/>
          <p:nvPr userDrawn="1"/>
        </p:nvSpPr>
        <p:spPr bwMode="auto">
          <a:xfrm>
            <a:off x="2683933" y="2362200"/>
            <a:ext cx="2171700"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2" name="Text Placeholder 9"/>
          <p:cNvSpPr>
            <a:spLocks noGrp="1"/>
          </p:cNvSpPr>
          <p:nvPr>
            <p:ph type="body" sz="quarter" idx="11" hasCustomPrompt="1"/>
          </p:nvPr>
        </p:nvSpPr>
        <p:spPr>
          <a:xfrm>
            <a:off x="2696633" y="2451100"/>
            <a:ext cx="2159000" cy="3007710"/>
          </a:xfrm>
        </p:spPr>
        <p:txBody>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sp>
        <p:nvSpPr>
          <p:cNvPr id="13" name="Rounded Rectangle 12"/>
          <p:cNvSpPr/>
          <p:nvPr userDrawn="1"/>
        </p:nvSpPr>
        <p:spPr bwMode="auto">
          <a:xfrm>
            <a:off x="4936066" y="2362200"/>
            <a:ext cx="2171700"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4" name="Text Placeholder 9"/>
          <p:cNvSpPr>
            <a:spLocks noGrp="1"/>
          </p:cNvSpPr>
          <p:nvPr>
            <p:ph type="body" sz="quarter" idx="12" hasCustomPrompt="1"/>
          </p:nvPr>
        </p:nvSpPr>
        <p:spPr>
          <a:xfrm>
            <a:off x="4948766" y="2451100"/>
            <a:ext cx="2159000" cy="3007710"/>
          </a:xfrm>
        </p:spPr>
        <p:txBody>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sp>
        <p:nvSpPr>
          <p:cNvPr id="15" name="Rounded Rectangle 14"/>
          <p:cNvSpPr/>
          <p:nvPr userDrawn="1"/>
        </p:nvSpPr>
        <p:spPr bwMode="auto">
          <a:xfrm>
            <a:off x="7188200" y="2362200"/>
            <a:ext cx="2171700"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6" name="Text Placeholder 9"/>
          <p:cNvSpPr>
            <a:spLocks noGrp="1"/>
          </p:cNvSpPr>
          <p:nvPr>
            <p:ph type="body" sz="quarter" idx="13" hasCustomPrompt="1"/>
          </p:nvPr>
        </p:nvSpPr>
        <p:spPr>
          <a:xfrm>
            <a:off x="7200900" y="2451100"/>
            <a:ext cx="2159000" cy="3007710"/>
          </a:xfrm>
        </p:spPr>
        <p:txBody>
          <a:bodyPr/>
          <a:lstStyle>
            <a:lvl1pPr>
              <a:spcBef>
                <a:spcPts val="600"/>
              </a:spcBef>
              <a:defRPr sz="1400"/>
            </a:lvl1pPr>
            <a:lvl2pPr>
              <a:lnSpc>
                <a:spcPct val="100000"/>
              </a:lnSpc>
              <a:spcBef>
                <a:spcPts val="300"/>
              </a:spcBef>
              <a:defRPr sz="1200"/>
            </a:lvl2pPr>
          </a:lstStyle>
          <a:p>
            <a:pPr lvl="0"/>
            <a:r>
              <a:rPr lang="en-US" dirty="0"/>
              <a:t>Describe step 4 and its sub-steps</a:t>
            </a:r>
          </a:p>
          <a:p>
            <a:pPr lvl="1"/>
            <a:r>
              <a:rPr lang="en-US" dirty="0"/>
              <a:t>Second level</a:t>
            </a:r>
          </a:p>
        </p:txBody>
      </p:sp>
      <p:sp>
        <p:nvSpPr>
          <p:cNvPr id="17" name="Text Placeholder 8"/>
          <p:cNvSpPr>
            <a:spLocks noGrp="1"/>
          </p:cNvSpPr>
          <p:nvPr>
            <p:ph type="body" sz="quarter" idx="14" hasCustomPrompt="1"/>
          </p:nvPr>
        </p:nvSpPr>
        <p:spPr>
          <a:xfrm>
            <a:off x="2927879" y="1409700"/>
            <a:ext cx="1737360" cy="800100"/>
          </a:xfrm>
        </p:spPr>
        <p:txBody>
          <a:bodyPr anchor="ctr"/>
          <a:lstStyle>
            <a:lvl1pPr marL="0" indent="0" algn="ctr">
              <a:buNone/>
              <a:defRPr sz="1400" b="1">
                <a:solidFill>
                  <a:schemeClr val="bg1"/>
                </a:solidFill>
              </a:defRPr>
            </a:lvl1pPr>
          </a:lstStyle>
          <a:p>
            <a:pPr lvl="0"/>
            <a:r>
              <a:rPr lang="en-US" dirty="0"/>
              <a:t>Add step 2</a:t>
            </a:r>
          </a:p>
        </p:txBody>
      </p:sp>
      <p:sp>
        <p:nvSpPr>
          <p:cNvPr id="18" name="Text Placeholder 8"/>
          <p:cNvSpPr>
            <a:spLocks noGrp="1"/>
          </p:cNvSpPr>
          <p:nvPr>
            <p:ph type="body" sz="quarter" idx="15" hasCustomPrompt="1"/>
          </p:nvPr>
        </p:nvSpPr>
        <p:spPr>
          <a:xfrm>
            <a:off x="684212" y="1409700"/>
            <a:ext cx="1737360" cy="800100"/>
          </a:xfrm>
        </p:spPr>
        <p:txBody>
          <a:bodyPr anchor="ctr"/>
          <a:lstStyle>
            <a:lvl1pPr marL="0" indent="0" algn="ctr">
              <a:buNone/>
              <a:defRPr sz="1400" b="1">
                <a:solidFill>
                  <a:schemeClr val="bg1"/>
                </a:solidFill>
              </a:defRPr>
            </a:lvl1pPr>
          </a:lstStyle>
          <a:p>
            <a:pPr lvl="0"/>
            <a:r>
              <a:rPr lang="en-US" dirty="0"/>
              <a:t>Add step 1</a:t>
            </a:r>
          </a:p>
        </p:txBody>
      </p:sp>
      <p:sp>
        <p:nvSpPr>
          <p:cNvPr id="19" name="Text Placeholder 8"/>
          <p:cNvSpPr>
            <a:spLocks noGrp="1"/>
          </p:cNvSpPr>
          <p:nvPr>
            <p:ph type="body" sz="quarter" idx="16" hasCustomPrompt="1"/>
          </p:nvPr>
        </p:nvSpPr>
        <p:spPr>
          <a:xfrm>
            <a:off x="7415212" y="1409700"/>
            <a:ext cx="1737360" cy="800100"/>
          </a:xfrm>
        </p:spPr>
        <p:txBody>
          <a:bodyPr anchor="ctr"/>
          <a:lstStyle>
            <a:lvl1pPr marL="0" indent="0" algn="ctr">
              <a:buNone/>
              <a:defRPr sz="1400" b="1">
                <a:solidFill>
                  <a:schemeClr val="bg1"/>
                </a:solidFill>
              </a:defRPr>
            </a:lvl1pPr>
          </a:lstStyle>
          <a:p>
            <a:pPr lvl="0"/>
            <a:r>
              <a:rPr lang="en-US" dirty="0"/>
              <a:t>Add step 4</a:t>
            </a:r>
          </a:p>
        </p:txBody>
      </p:sp>
      <p:sp>
        <p:nvSpPr>
          <p:cNvPr id="20" name="Text Placeholder 8"/>
          <p:cNvSpPr>
            <a:spLocks noGrp="1"/>
          </p:cNvSpPr>
          <p:nvPr>
            <p:ph type="body" sz="quarter" idx="17" hasCustomPrompt="1"/>
          </p:nvPr>
        </p:nvSpPr>
        <p:spPr>
          <a:xfrm>
            <a:off x="5171546" y="1409700"/>
            <a:ext cx="1737360" cy="800100"/>
          </a:xfrm>
        </p:spPr>
        <p:txBody>
          <a:bodyPr anchor="ctr"/>
          <a:lstStyle>
            <a:lvl1pPr marL="0" indent="0" algn="ctr">
              <a:buNone/>
              <a:defRPr sz="1400" b="1">
                <a:solidFill>
                  <a:schemeClr val="bg1"/>
                </a:solidFill>
              </a:defRPr>
            </a:lvl1pPr>
          </a:lstStyle>
          <a:p>
            <a:pPr lvl="0"/>
            <a:r>
              <a:rPr lang="en-US" dirty="0"/>
              <a:t>Add step 3</a:t>
            </a:r>
          </a:p>
        </p:txBody>
      </p:sp>
      <p:graphicFrame>
        <p:nvGraphicFramePr>
          <p:cNvPr id="1131522"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1619"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ycle with 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5" name="Circular Arrow 4"/>
          <p:cNvSpPr/>
          <p:nvPr userDrawn="1"/>
        </p:nvSpPr>
        <p:spPr bwMode="auto">
          <a:xfrm>
            <a:off x="3046412"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6" name="Circular Arrow 5"/>
          <p:cNvSpPr/>
          <p:nvPr userDrawn="1"/>
        </p:nvSpPr>
        <p:spPr bwMode="auto">
          <a:xfrm rot="5400000">
            <a:off x="3046412" y="1752599"/>
            <a:ext cx="3810000" cy="3810000"/>
          </a:xfrm>
          <a:prstGeom prst="circularArrow">
            <a:avLst>
              <a:gd name="adj1" fmla="val 13145"/>
              <a:gd name="adj2" fmla="val 694608"/>
              <a:gd name="adj3" fmla="val 15503785"/>
              <a:gd name="adj4" fmla="val 10800000"/>
              <a:gd name="adj5" fmla="val 12264"/>
            </a:avLst>
          </a:prstGeom>
          <a:solidFill>
            <a:srgbClr val="FF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7" name="Circular Arrow 6"/>
          <p:cNvSpPr/>
          <p:nvPr userDrawn="1"/>
        </p:nvSpPr>
        <p:spPr bwMode="auto">
          <a:xfrm rot="10800000">
            <a:off x="3046413" y="1752599"/>
            <a:ext cx="3810000" cy="3810000"/>
          </a:xfrm>
          <a:prstGeom prst="circularArrow">
            <a:avLst>
              <a:gd name="adj1" fmla="val 13145"/>
              <a:gd name="adj2" fmla="val 694608"/>
              <a:gd name="adj3" fmla="val 15503785"/>
              <a:gd name="adj4" fmla="val 10800000"/>
              <a:gd name="adj5" fmla="val 12264"/>
            </a:avLst>
          </a:prstGeom>
          <a:solidFill>
            <a:srgbClr val="D4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8" name="Circular Arrow 7"/>
          <p:cNvSpPr/>
          <p:nvPr userDrawn="1"/>
        </p:nvSpPr>
        <p:spPr bwMode="auto">
          <a:xfrm rot="16200000">
            <a:off x="3046413" y="1752599"/>
            <a:ext cx="3810000" cy="3810000"/>
          </a:xfrm>
          <a:prstGeom prst="circularArrow">
            <a:avLst>
              <a:gd name="adj1" fmla="val 13145"/>
              <a:gd name="adj2" fmla="val 694608"/>
              <a:gd name="adj3" fmla="val 15503785"/>
              <a:gd name="adj4" fmla="val 10800000"/>
              <a:gd name="adj5" fmla="val 12264"/>
            </a:avLst>
          </a:prstGeom>
          <a:solidFill>
            <a:srgbClr val="AA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rot="2700000">
            <a:off x="5077037" y="2523118"/>
            <a:ext cx="1674812" cy="342900"/>
          </a:xfrm>
        </p:spPr>
        <p:txBody>
          <a:bodyPr anchor="ctr"/>
          <a:lstStyle>
            <a:lvl1pPr marL="0" indent="0" algn="ctr">
              <a:buNone/>
              <a:defRPr sz="1400" b="1"/>
            </a:lvl1pPr>
            <a:lvl2pPr>
              <a:buNone/>
              <a:defRPr/>
            </a:lvl2pPr>
            <a:lvl3pPr>
              <a:buNone/>
              <a:defRPr/>
            </a:lvl3pPr>
            <a:lvl4pPr>
              <a:buNone/>
              <a:defRPr/>
            </a:lvl4pPr>
            <a:lvl5pPr>
              <a:buNone/>
              <a:defRPr/>
            </a:lvl5pPr>
          </a:lstStyle>
          <a:p>
            <a:pPr lvl="0"/>
            <a:r>
              <a:rPr lang="en-US" dirty="0"/>
              <a:t>Enter Text</a:t>
            </a:r>
          </a:p>
        </p:txBody>
      </p:sp>
      <p:sp>
        <p:nvSpPr>
          <p:cNvPr id="11" name="Text Placeholder 9"/>
          <p:cNvSpPr>
            <a:spLocks noGrp="1"/>
          </p:cNvSpPr>
          <p:nvPr>
            <p:ph type="body" sz="quarter" idx="11" hasCustomPrompt="1"/>
          </p:nvPr>
        </p:nvSpPr>
        <p:spPr>
          <a:xfrm rot="18900000">
            <a:off x="3150975" y="2523117"/>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2" name="Text Placeholder 9"/>
          <p:cNvSpPr>
            <a:spLocks noGrp="1"/>
          </p:cNvSpPr>
          <p:nvPr>
            <p:ph type="body" sz="quarter" idx="12" hasCustomPrompt="1"/>
          </p:nvPr>
        </p:nvSpPr>
        <p:spPr>
          <a:xfrm rot="2700000">
            <a:off x="3150975" y="4428119"/>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3" name="Text Placeholder 9"/>
          <p:cNvSpPr>
            <a:spLocks noGrp="1"/>
          </p:cNvSpPr>
          <p:nvPr>
            <p:ph type="body" sz="quarter" idx="13" hasCustomPrompt="1"/>
          </p:nvPr>
        </p:nvSpPr>
        <p:spPr>
          <a:xfrm rot="18900000">
            <a:off x="5077037" y="4449181"/>
            <a:ext cx="1674812" cy="342900"/>
          </a:xfrm>
        </p:spPr>
        <p:txBody>
          <a:bodyPr anchor="ctr"/>
          <a:lstStyle>
            <a:lvl1pPr marL="0" indent="0" algn="ctr">
              <a:buNone/>
              <a:defRPr sz="1400" b="1">
                <a:solidFill>
                  <a:schemeClr val="tx1"/>
                </a:solidFill>
              </a:defRPr>
            </a:lvl1pPr>
            <a:lvl2pPr>
              <a:buNone/>
              <a:defRPr/>
            </a:lvl2pPr>
            <a:lvl3pPr>
              <a:buNone/>
              <a:defRPr/>
            </a:lvl3pPr>
            <a:lvl4pPr>
              <a:buNone/>
              <a:defRPr/>
            </a:lvl4pPr>
            <a:lvl5pPr>
              <a:buNone/>
              <a:defRPr/>
            </a:lvl5pPr>
          </a:lstStyle>
          <a:p>
            <a:pPr lvl="0"/>
            <a:r>
              <a:rPr lang="en-US" dirty="0"/>
              <a:t>Enter Text</a:t>
            </a:r>
          </a:p>
        </p:txBody>
      </p:sp>
      <p:sp>
        <p:nvSpPr>
          <p:cNvPr id="14" name="Rounded Rectangle 13"/>
          <p:cNvSpPr/>
          <p:nvPr userDrawn="1"/>
        </p:nvSpPr>
        <p:spPr bwMode="auto">
          <a:xfrm>
            <a:off x="455612" y="12954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5" name="Text Placeholder 9"/>
          <p:cNvSpPr>
            <a:spLocks noGrp="1"/>
          </p:cNvSpPr>
          <p:nvPr>
            <p:ph type="body" sz="quarter" idx="14" hasCustomPrompt="1"/>
          </p:nvPr>
        </p:nvSpPr>
        <p:spPr>
          <a:xfrm>
            <a:off x="468312" y="13107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4 and its sub-steps</a:t>
            </a:r>
          </a:p>
          <a:p>
            <a:pPr lvl="1"/>
            <a:r>
              <a:rPr lang="en-US" dirty="0"/>
              <a:t>Second level</a:t>
            </a:r>
          </a:p>
        </p:txBody>
      </p:sp>
      <p:sp>
        <p:nvSpPr>
          <p:cNvPr id="16" name="Rounded Rectangle 15"/>
          <p:cNvSpPr/>
          <p:nvPr userDrawn="1"/>
        </p:nvSpPr>
        <p:spPr bwMode="auto">
          <a:xfrm>
            <a:off x="6619240" y="12954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7" name="Text Placeholder 9"/>
          <p:cNvSpPr>
            <a:spLocks noGrp="1"/>
          </p:cNvSpPr>
          <p:nvPr>
            <p:ph type="body" sz="quarter" idx="15" hasCustomPrompt="1"/>
          </p:nvPr>
        </p:nvSpPr>
        <p:spPr>
          <a:xfrm>
            <a:off x="6631940" y="13107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18" name="Rounded Rectangle 17"/>
          <p:cNvSpPr/>
          <p:nvPr userDrawn="1"/>
        </p:nvSpPr>
        <p:spPr bwMode="auto">
          <a:xfrm>
            <a:off x="455612" y="41148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9" name="Text Placeholder 9"/>
          <p:cNvSpPr>
            <a:spLocks noGrp="1"/>
          </p:cNvSpPr>
          <p:nvPr>
            <p:ph type="body" sz="quarter" idx="16" hasCustomPrompt="1"/>
          </p:nvPr>
        </p:nvSpPr>
        <p:spPr>
          <a:xfrm>
            <a:off x="468312" y="41301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sp>
        <p:nvSpPr>
          <p:cNvPr id="20" name="Rounded Rectangle 19"/>
          <p:cNvSpPr/>
          <p:nvPr userDrawn="1"/>
        </p:nvSpPr>
        <p:spPr bwMode="auto">
          <a:xfrm>
            <a:off x="6619240" y="41148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1" name="Text Placeholder 9"/>
          <p:cNvSpPr>
            <a:spLocks noGrp="1"/>
          </p:cNvSpPr>
          <p:nvPr>
            <p:ph type="body" sz="quarter" idx="17" hasCustomPrompt="1"/>
          </p:nvPr>
        </p:nvSpPr>
        <p:spPr>
          <a:xfrm>
            <a:off x="6631940" y="41301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graphicFrame>
        <p:nvGraphicFramePr>
          <p:cNvPr id="1132546"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2643"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ycle without 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5" name="Circular Arrow 4"/>
          <p:cNvSpPr/>
          <p:nvPr userDrawn="1"/>
        </p:nvSpPr>
        <p:spPr bwMode="auto">
          <a:xfrm>
            <a:off x="3046412"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6" name="Circular Arrow 5"/>
          <p:cNvSpPr/>
          <p:nvPr userDrawn="1"/>
        </p:nvSpPr>
        <p:spPr bwMode="auto">
          <a:xfrm rot="5400000">
            <a:off x="3046412"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7" name="Circular Arrow 6"/>
          <p:cNvSpPr/>
          <p:nvPr userDrawn="1"/>
        </p:nvSpPr>
        <p:spPr bwMode="auto">
          <a:xfrm rot="10800000">
            <a:off x="3046413"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8" name="Circular Arrow 7"/>
          <p:cNvSpPr/>
          <p:nvPr userDrawn="1"/>
        </p:nvSpPr>
        <p:spPr bwMode="auto">
          <a:xfrm rot="16200000">
            <a:off x="3046413"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rot="2700000">
            <a:off x="5077037" y="2523118"/>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1" name="Text Placeholder 9"/>
          <p:cNvSpPr>
            <a:spLocks noGrp="1"/>
          </p:cNvSpPr>
          <p:nvPr>
            <p:ph type="body" sz="quarter" idx="11" hasCustomPrompt="1"/>
          </p:nvPr>
        </p:nvSpPr>
        <p:spPr>
          <a:xfrm rot="18900000">
            <a:off x="3150975" y="2523117"/>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2" name="Text Placeholder 9"/>
          <p:cNvSpPr>
            <a:spLocks noGrp="1"/>
          </p:cNvSpPr>
          <p:nvPr>
            <p:ph type="body" sz="quarter" idx="12" hasCustomPrompt="1"/>
          </p:nvPr>
        </p:nvSpPr>
        <p:spPr>
          <a:xfrm rot="2700000">
            <a:off x="3150975" y="4428119"/>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3" name="Text Placeholder 9"/>
          <p:cNvSpPr>
            <a:spLocks noGrp="1"/>
          </p:cNvSpPr>
          <p:nvPr>
            <p:ph type="body" sz="quarter" idx="13" hasCustomPrompt="1"/>
          </p:nvPr>
        </p:nvSpPr>
        <p:spPr>
          <a:xfrm rot="18900000">
            <a:off x="5077037" y="4449181"/>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4" name="Rounded Rectangle 13"/>
          <p:cNvSpPr/>
          <p:nvPr userDrawn="1"/>
        </p:nvSpPr>
        <p:spPr bwMode="auto">
          <a:xfrm>
            <a:off x="455612" y="12954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5" name="Text Placeholder 9"/>
          <p:cNvSpPr>
            <a:spLocks noGrp="1"/>
          </p:cNvSpPr>
          <p:nvPr>
            <p:ph type="body" sz="quarter" idx="14" hasCustomPrompt="1"/>
          </p:nvPr>
        </p:nvSpPr>
        <p:spPr>
          <a:xfrm>
            <a:off x="468312" y="13107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4 and its sub-steps</a:t>
            </a:r>
          </a:p>
          <a:p>
            <a:pPr lvl="1"/>
            <a:r>
              <a:rPr lang="en-US" dirty="0"/>
              <a:t>Second level</a:t>
            </a:r>
          </a:p>
        </p:txBody>
      </p:sp>
      <p:sp>
        <p:nvSpPr>
          <p:cNvPr id="16" name="Rounded Rectangle 15"/>
          <p:cNvSpPr/>
          <p:nvPr userDrawn="1"/>
        </p:nvSpPr>
        <p:spPr bwMode="auto">
          <a:xfrm>
            <a:off x="6619240" y="12954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7" name="Text Placeholder 9"/>
          <p:cNvSpPr>
            <a:spLocks noGrp="1"/>
          </p:cNvSpPr>
          <p:nvPr>
            <p:ph type="body" sz="quarter" idx="15" hasCustomPrompt="1"/>
          </p:nvPr>
        </p:nvSpPr>
        <p:spPr>
          <a:xfrm>
            <a:off x="6631940" y="13107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18" name="Rounded Rectangle 17"/>
          <p:cNvSpPr/>
          <p:nvPr userDrawn="1"/>
        </p:nvSpPr>
        <p:spPr bwMode="auto">
          <a:xfrm>
            <a:off x="455612" y="41148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9" name="Text Placeholder 9"/>
          <p:cNvSpPr>
            <a:spLocks noGrp="1"/>
          </p:cNvSpPr>
          <p:nvPr>
            <p:ph type="body" sz="quarter" idx="16" hasCustomPrompt="1"/>
          </p:nvPr>
        </p:nvSpPr>
        <p:spPr>
          <a:xfrm>
            <a:off x="468312" y="41301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sp>
        <p:nvSpPr>
          <p:cNvPr id="20" name="Rounded Rectangle 19"/>
          <p:cNvSpPr/>
          <p:nvPr userDrawn="1"/>
        </p:nvSpPr>
        <p:spPr bwMode="auto">
          <a:xfrm>
            <a:off x="6619240" y="41148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1" name="Text Placeholder 9"/>
          <p:cNvSpPr>
            <a:spLocks noGrp="1"/>
          </p:cNvSpPr>
          <p:nvPr>
            <p:ph type="body" sz="quarter" idx="17" hasCustomPrompt="1"/>
          </p:nvPr>
        </p:nvSpPr>
        <p:spPr>
          <a:xfrm>
            <a:off x="6631940" y="41301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graphicFrame>
        <p:nvGraphicFramePr>
          <p:cNvPr id="113357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3668"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a:t>What is the Key Takeaway from the Slide?</a:t>
            </a:r>
          </a:p>
        </p:txBody>
      </p:sp>
      <p:sp>
        <p:nvSpPr>
          <p:cNvPr id="3" name="Content Placeholder 2"/>
          <p:cNvSpPr>
            <a:spLocks noGrp="1"/>
          </p:cNvSpPr>
          <p:nvPr>
            <p:ph idx="1" hasCustomPrompt="1"/>
          </p:nvPr>
        </p:nvSpPr>
        <p:spPr/>
        <p:txBody>
          <a:bodyPr/>
          <a:lstStyle>
            <a:lvl1pPr>
              <a:buClr>
                <a:srgbClr val="003399"/>
              </a:buClr>
              <a:defRPr/>
            </a:lvl1pPr>
            <a:lvl2pPr>
              <a:buClr>
                <a:srgbClr val="003399"/>
              </a:buClr>
              <a:defRPr/>
            </a:lvl2pPr>
            <a:lvl3pPr>
              <a:buClr>
                <a:srgbClr val="003399"/>
              </a:buClr>
              <a:defRPr/>
            </a:lvl3pPr>
            <a:lvl4pPr>
              <a:buClr>
                <a:srgbClr val="003399"/>
              </a:buClr>
              <a:defRPr/>
            </a:lvl4pPr>
          </a:lstStyle>
          <a:p>
            <a:pPr lvl="0"/>
            <a:r>
              <a:rPr lang="en-US" dirty="0"/>
              <a:t>Supporting Points</a:t>
            </a:r>
          </a:p>
          <a:p>
            <a:pPr lvl="1"/>
            <a:r>
              <a:rPr lang="en-US" dirty="0"/>
              <a:t>Second level</a:t>
            </a:r>
          </a:p>
          <a:p>
            <a:pPr lvl="2"/>
            <a:r>
              <a:rPr lang="en-US" dirty="0"/>
              <a:t>Third level</a:t>
            </a:r>
          </a:p>
          <a:p>
            <a:pPr lvl="3"/>
            <a:r>
              <a:rPr lang="en-US" dirty="0"/>
              <a:t>Fourth level</a:t>
            </a:r>
          </a:p>
        </p:txBody>
      </p:sp>
      <p:graphicFrame>
        <p:nvGraphicFramePr>
          <p:cNvPr id="111821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18306"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8" name="Chart Placeholder 7"/>
          <p:cNvSpPr>
            <a:spLocks noGrp="1"/>
          </p:cNvSpPr>
          <p:nvPr>
            <p:ph type="chart" sz="quarter" idx="10"/>
          </p:nvPr>
        </p:nvSpPr>
        <p:spPr>
          <a:xfrm>
            <a:off x="1827213" y="1295400"/>
            <a:ext cx="6248400" cy="3962400"/>
          </a:xfrm>
        </p:spPr>
        <p:txBody>
          <a:bodyPr/>
          <a:lstStyle/>
          <a:p>
            <a:r>
              <a:rPr lang="en-US"/>
              <a:t>Click icon to add chart</a:t>
            </a:r>
            <a:endParaRPr lang="en-US" dirty="0"/>
          </a:p>
        </p:txBody>
      </p:sp>
      <p:graphicFrame>
        <p:nvGraphicFramePr>
          <p:cNvPr id="1134594"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4691"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Agenda Slide">
    <p:spTree>
      <p:nvGrpSpPr>
        <p:cNvPr id="1" name=""/>
        <p:cNvGrpSpPr/>
        <p:nvPr/>
      </p:nvGrpSpPr>
      <p:grpSpPr>
        <a:xfrm>
          <a:off x="0" y="0"/>
          <a:ext cx="0" cy="0"/>
          <a:chOff x="0" y="0"/>
          <a:chExt cx="0" cy="0"/>
        </a:xfrm>
      </p:grpSpPr>
      <p:sp>
        <p:nvSpPr>
          <p:cNvPr id="598018" name="Rectangle 2"/>
          <p:cNvSpPr>
            <a:spLocks noGrp="1" noChangeArrowheads="1"/>
          </p:cNvSpPr>
          <p:nvPr>
            <p:ph type="subTitle" idx="1"/>
          </p:nvPr>
        </p:nvSpPr>
        <p:spPr>
          <a:xfrm>
            <a:off x="1600200" y="2743200"/>
            <a:ext cx="6705600" cy="2971800"/>
          </a:xfrm>
        </p:spPr>
        <p:txBody>
          <a:bodyPr/>
          <a:lstStyle>
            <a:lvl1pPr>
              <a:defRPr/>
            </a:lvl1pPr>
            <a:lvl2pPr marL="452438" lvl="1" indent="-215900">
              <a:defRPr/>
            </a:lvl2pPr>
          </a:lstStyle>
          <a:p>
            <a:r>
              <a:rPr lang="en-US"/>
              <a:t>Click to edit Master subtitle style</a:t>
            </a:r>
          </a:p>
        </p:txBody>
      </p:sp>
      <p:sp>
        <p:nvSpPr>
          <p:cNvPr id="598019" name="Rectangle 3"/>
          <p:cNvSpPr>
            <a:spLocks noGrp="1" noChangeArrowheads="1"/>
          </p:cNvSpPr>
          <p:nvPr>
            <p:ph type="ctrTitle"/>
          </p:nvPr>
        </p:nvSpPr>
        <p:spPr>
          <a:xfrm>
            <a:off x="1600200" y="1219200"/>
            <a:ext cx="6705600" cy="1143000"/>
          </a:xfrm>
        </p:spPr>
        <p:txBody>
          <a:bodyPr tIns="45720" bIns="45720"/>
          <a:lstStyle>
            <a:lvl1pPr>
              <a:defRPr/>
            </a:lvl1pPr>
          </a:lstStyle>
          <a:p>
            <a:r>
              <a:rPr lang="en-US"/>
              <a:t>Click to edit Master title style</a:t>
            </a:r>
          </a:p>
        </p:txBody>
      </p:sp>
      <p:sp>
        <p:nvSpPr>
          <p:cNvPr id="598020" name="Line 4"/>
          <p:cNvSpPr>
            <a:spLocks noChangeShapeType="1"/>
          </p:cNvSpPr>
          <p:nvPr/>
        </p:nvSpPr>
        <p:spPr bwMode="auto">
          <a:xfrm>
            <a:off x="1422400" y="1905000"/>
            <a:ext cx="0" cy="457200"/>
          </a:xfrm>
          <a:prstGeom prst="line">
            <a:avLst/>
          </a:prstGeom>
          <a:noFill/>
          <a:ln w="76200">
            <a:solidFill>
              <a:srgbClr val="0B1F65"/>
            </a:solidFill>
            <a:round/>
            <a:headEnd/>
            <a:tailEnd/>
          </a:ln>
          <a:effectLst/>
        </p:spPr>
        <p:txBody>
          <a:bodyPr wrap="none" anchor="ctr"/>
          <a:lstStyle/>
          <a:p>
            <a:endParaRPr lang="en-US" dirty="0"/>
          </a:p>
        </p:txBody>
      </p:sp>
      <p:sp>
        <p:nvSpPr>
          <p:cNvPr id="10" name="Text Box 5"/>
          <p:cNvSpPr txBox="1">
            <a:spLocks noChangeArrowheads="1"/>
          </p:cNvSpPr>
          <p:nvPr/>
        </p:nvSpPr>
        <p:spPr bwMode="auto">
          <a:xfrm>
            <a:off x="9509760"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sp>
        <p:nvSpPr>
          <p:cNvPr id="8" name="Text Box 5"/>
          <p:cNvSpPr txBox="1">
            <a:spLocks noChangeArrowheads="1"/>
          </p:cNvSpPr>
          <p:nvPr userDrawn="1"/>
        </p:nvSpPr>
        <p:spPr bwMode="auto">
          <a:xfrm>
            <a:off x="9509760"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graphicFrame>
        <p:nvGraphicFramePr>
          <p:cNvPr id="1119234"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19330"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userDrawn="1"/>
        </p:nvSpPr>
        <p:spPr>
          <a:xfrm>
            <a:off x="182880" y="6492240"/>
            <a:ext cx="1828800" cy="276999"/>
          </a:xfrm>
          <a:prstGeom prst="rect">
            <a:avLst/>
          </a:prstGeom>
          <a:noFill/>
        </p:spPr>
        <p:txBody>
          <a:bodyPr wrap="square" rtlCol="0">
            <a:spAutoFit/>
          </a:bodyPr>
          <a:lstStyle/>
          <a:p>
            <a:pPr algn="l"/>
            <a:r>
              <a:rPr lang="en-US" sz="1200" i="1" dirty="0">
                <a:solidFill>
                  <a:schemeClr val="tx1">
                    <a:lumMod val="50000"/>
                    <a:lumOff val="50000"/>
                  </a:schemeClr>
                </a:solidFill>
              </a:rPr>
              <a:t>Mu Sigma 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a:t>What is the Key Takeaway from the Slide?</a:t>
            </a:r>
          </a:p>
        </p:txBody>
      </p:sp>
      <p:graphicFrame>
        <p:nvGraphicFramePr>
          <p:cNvPr id="112025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0354"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3" name="Content Placeholder 2"/>
          <p:cNvSpPr>
            <a:spLocks noGrp="1"/>
          </p:cNvSpPr>
          <p:nvPr>
            <p:ph sz="half" idx="1"/>
          </p:nvPr>
        </p:nvSpPr>
        <p:spPr>
          <a:xfrm>
            <a:off x="646113" y="1381125"/>
            <a:ext cx="4305300" cy="4191000"/>
          </a:xfrm>
        </p:spPr>
        <p:txBody>
          <a:bodyPr/>
          <a:lstStyle>
            <a:lvl1pPr>
              <a:defRPr sz="1600"/>
            </a:lvl1pPr>
            <a:lvl2pPr>
              <a:defRPr sz="1400"/>
            </a:lvl2pPr>
            <a:lvl3pPr>
              <a:defRPr sz="1300"/>
            </a:lvl3pPr>
            <a:lvl4pPr>
              <a:defRPr sz="12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103813" y="1381125"/>
            <a:ext cx="4305300" cy="4191000"/>
          </a:xfrm>
        </p:spPr>
        <p:txBody>
          <a:bodyPr/>
          <a:lstStyle>
            <a:lvl1pPr>
              <a:defRPr sz="1600"/>
            </a:lvl1pPr>
            <a:lvl2pPr>
              <a:defRPr lang="en-US" sz="1400" dirty="0" smtClean="0">
                <a:solidFill>
                  <a:schemeClr val="tx1"/>
                </a:solidFill>
                <a:latin typeface="+mn-lt"/>
              </a:defRPr>
            </a:lvl2pPr>
            <a:lvl3pPr>
              <a:defRPr lang="en-US" sz="1300" baseline="0" dirty="0" smtClean="0">
                <a:solidFill>
                  <a:schemeClr val="tx1"/>
                </a:solidFill>
                <a:latin typeface="+mn-lt"/>
              </a:defRPr>
            </a:lvl3pPr>
            <a:lvl4pPr>
              <a:defRPr lang="en-US" sz="1200" dirty="0" smtClean="0">
                <a:solidFill>
                  <a:schemeClr val="tx1"/>
                </a:solidFill>
                <a:latin typeface="+mn-lt"/>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graphicFrame>
        <p:nvGraphicFramePr>
          <p:cNvPr id="1121282"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1378"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5300" y="1371337"/>
            <a:ext cx="4375150"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5150"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5030788" y="1371337"/>
            <a:ext cx="4376737"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0788" y="2174875"/>
            <a:ext cx="4376737"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1"/>
          <p:cNvSpPr>
            <a:spLocks noGrp="1"/>
          </p:cNvSpPr>
          <p:nvPr>
            <p:ph type="title" hasCustomPrompt="1"/>
          </p:nvPr>
        </p:nvSpPr>
        <p:spPr>
          <a:xfrm>
            <a:off x="457200" y="381000"/>
            <a:ext cx="8985250" cy="838200"/>
          </a:xfrm>
        </p:spPr>
        <p:txBody>
          <a:bodyPr/>
          <a:lstStyle/>
          <a:p>
            <a:r>
              <a:rPr lang="en-US" dirty="0"/>
              <a:t>What is the Key Takeaway from the Slide?</a:t>
            </a:r>
          </a:p>
        </p:txBody>
      </p:sp>
      <p:graphicFrame>
        <p:nvGraphicFramePr>
          <p:cNvPr id="1122306"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2402"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112333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3426"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ient Context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7522"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a:t>What is the Key Takeaway from the Slide?</a:t>
            </a:r>
          </a:p>
        </p:txBody>
      </p:sp>
      <p:graphicFrame>
        <p:nvGraphicFramePr>
          <p:cNvPr id="7" name="Table 6"/>
          <p:cNvGraphicFramePr>
            <a:graphicFrameLocks noGrp="1"/>
          </p:cNvGraphicFramePr>
          <p:nvPr userDrawn="1"/>
        </p:nvGraphicFramePr>
        <p:xfrm>
          <a:off x="443967" y="1431572"/>
          <a:ext cx="4297680" cy="2208248"/>
        </p:xfrm>
        <a:graphic>
          <a:graphicData uri="http://schemas.openxmlformats.org/drawingml/2006/table">
            <a:tbl>
              <a:tblPr firstRow="1" bandRow="1">
                <a:tableStyleId>{5C22544A-7EE6-4342-B048-85BDC9FD1C3A}</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Company Facts</a:t>
                      </a:r>
                    </a:p>
                  </a:txBody>
                  <a:tcPr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nvGraphicFramePr>
        <p:xfrm>
          <a:off x="443967" y="3933472"/>
          <a:ext cx="4297680" cy="2208248"/>
        </p:xfrm>
        <a:graphic>
          <a:graphicData uri="http://schemas.openxmlformats.org/drawingml/2006/table">
            <a:tbl>
              <a:tblPr firstRow="1" bandRow="1">
                <a:tableStyleId>{5C22544A-7EE6-4342-B048-85BDC9FD1C3A}</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Company Performance</a:t>
                      </a:r>
                    </a:p>
                  </a:txBody>
                  <a:tcPr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444500" y="1816100"/>
            <a:ext cx="4297680" cy="1816100"/>
          </a:xfrm>
        </p:spPr>
        <p:txBody>
          <a:bodyPr>
            <a:noAutofit/>
          </a:bodyPr>
          <a:lstStyle>
            <a:lvl1pPr>
              <a:spcBef>
                <a:spcPts val="600"/>
              </a:spcBef>
              <a:defRPr sz="1400" baseline="0"/>
            </a:lvl1pPr>
            <a:lvl2pPr>
              <a:lnSpc>
                <a:spcPct val="100000"/>
              </a:lnSpc>
              <a:spcBef>
                <a:spcPts val="300"/>
              </a:spcBef>
              <a:defRPr sz="1200"/>
            </a:lvl2pPr>
          </a:lstStyle>
          <a:p>
            <a:pPr lvl="0"/>
            <a:r>
              <a:rPr lang="en-US" dirty="0"/>
              <a:t>Describe the company in terms of their business presence etc.</a:t>
            </a:r>
          </a:p>
          <a:p>
            <a:pPr lvl="1"/>
            <a:r>
              <a:rPr lang="en-US" dirty="0"/>
              <a:t>Second level</a:t>
            </a:r>
          </a:p>
        </p:txBody>
      </p:sp>
      <p:sp>
        <p:nvSpPr>
          <p:cNvPr id="24" name="Text Placeholder 13"/>
          <p:cNvSpPr>
            <a:spLocks noGrp="1"/>
          </p:cNvSpPr>
          <p:nvPr>
            <p:ph type="body" sz="quarter" idx="13" hasCustomPrompt="1"/>
          </p:nvPr>
        </p:nvSpPr>
        <p:spPr>
          <a:xfrm>
            <a:off x="444500" y="4318000"/>
            <a:ext cx="4297680" cy="1816100"/>
          </a:xfrm>
        </p:spPr>
        <p:txBody>
          <a:bodyPr>
            <a:noAutofit/>
          </a:bodyPr>
          <a:lstStyle>
            <a:lvl1pPr>
              <a:spcBef>
                <a:spcPts val="600"/>
              </a:spcBef>
              <a:defRPr sz="1400"/>
            </a:lvl1pPr>
            <a:lvl2pPr>
              <a:spcBef>
                <a:spcPts val="300"/>
              </a:spcBef>
              <a:defRPr sz="1200"/>
            </a:lvl2pPr>
          </a:lstStyle>
          <a:p>
            <a:pPr lvl="0"/>
            <a:r>
              <a:rPr lang="en-US" dirty="0"/>
              <a:t>How has the company been performing?</a:t>
            </a:r>
          </a:p>
          <a:p>
            <a:pPr lvl="1"/>
            <a:r>
              <a:rPr lang="en-US" dirty="0"/>
              <a:t>Second level</a:t>
            </a:r>
          </a:p>
        </p:txBody>
      </p:sp>
      <p:graphicFrame>
        <p:nvGraphicFramePr>
          <p:cNvPr id="11" name="Table 10"/>
          <p:cNvGraphicFramePr>
            <a:graphicFrameLocks noGrp="1"/>
          </p:cNvGraphicFramePr>
          <p:nvPr userDrawn="1"/>
        </p:nvGraphicFramePr>
        <p:xfrm>
          <a:off x="5181067" y="1431572"/>
          <a:ext cx="4297680" cy="2208248"/>
        </p:xfrm>
        <a:graphic>
          <a:graphicData uri="http://schemas.openxmlformats.org/drawingml/2006/table">
            <a:tbl>
              <a:tblPr firstRow="1" bandRow="1">
                <a:tableStyleId>{5C22544A-7EE6-4342-B048-85BDC9FD1C3A}</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Market Situation</a:t>
                      </a:r>
                    </a:p>
                  </a:txBody>
                  <a:tcPr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userDrawn="1"/>
        </p:nvGraphicFramePr>
        <p:xfrm>
          <a:off x="5181067" y="3933472"/>
          <a:ext cx="4297680" cy="2208248"/>
        </p:xfrm>
        <a:graphic>
          <a:graphicData uri="http://schemas.openxmlformats.org/drawingml/2006/table">
            <a:tbl>
              <a:tblPr firstRow="1" bandRow="1">
                <a:tableStyleId>{5C22544A-7EE6-4342-B048-85BDC9FD1C3A}</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Key Imperatives</a:t>
                      </a:r>
                    </a:p>
                  </a:txBody>
                  <a:tcPr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5181600" y="1816100"/>
            <a:ext cx="4297680" cy="1816100"/>
          </a:xfrm>
        </p:spPr>
        <p:txBody>
          <a:bodyPr>
            <a:noAutofit/>
          </a:bodyPr>
          <a:lstStyle>
            <a:lvl1pPr>
              <a:spcBef>
                <a:spcPts val="600"/>
              </a:spcBef>
              <a:defRPr sz="1400"/>
            </a:lvl1pPr>
            <a:lvl2pPr>
              <a:lnSpc>
                <a:spcPct val="100000"/>
              </a:lnSpc>
              <a:spcBef>
                <a:spcPts val="300"/>
              </a:spcBef>
              <a:defRPr sz="1200"/>
            </a:lvl2pPr>
          </a:lstStyle>
          <a:p>
            <a:pPr lvl="0"/>
            <a:r>
              <a:rPr lang="en-US" dirty="0"/>
              <a:t>Describe the state of the market that the company is in</a:t>
            </a:r>
          </a:p>
          <a:p>
            <a:pPr lvl="1"/>
            <a:r>
              <a:rPr lang="en-US" dirty="0"/>
              <a:t>Second level</a:t>
            </a:r>
          </a:p>
        </p:txBody>
      </p:sp>
      <p:sp>
        <p:nvSpPr>
          <p:cNvPr id="15" name="Text Placeholder 13"/>
          <p:cNvSpPr>
            <a:spLocks noGrp="1"/>
          </p:cNvSpPr>
          <p:nvPr>
            <p:ph type="body" sz="quarter" idx="15" hasCustomPrompt="1"/>
          </p:nvPr>
        </p:nvSpPr>
        <p:spPr>
          <a:xfrm>
            <a:off x="5181600" y="4318000"/>
            <a:ext cx="4297680" cy="1816100"/>
          </a:xfrm>
        </p:spPr>
        <p:txBody>
          <a:bodyPr>
            <a:noAutofit/>
          </a:bodyPr>
          <a:lstStyle>
            <a:lvl1pPr>
              <a:spcBef>
                <a:spcPts val="600"/>
              </a:spcBef>
              <a:defRPr sz="1400" baseline="0"/>
            </a:lvl1pPr>
            <a:lvl2pPr>
              <a:spcBef>
                <a:spcPts val="300"/>
              </a:spcBef>
              <a:defRPr sz="1200"/>
            </a:lvl2pPr>
          </a:lstStyle>
          <a:p>
            <a:pPr lvl="0"/>
            <a:r>
              <a:rPr lang="en-US" dirty="0"/>
              <a:t>According to the company, what are the key focus areas or strategies for the near and distant future?</a:t>
            </a:r>
          </a:p>
          <a:p>
            <a:pPr lvl="1"/>
            <a:r>
              <a:rPr lang="en-US" dirty="0"/>
              <a:t>Second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CQ Future Sta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MPDNA – What is the Key Takeaway from the Slide?</a:t>
            </a:r>
          </a:p>
        </p:txBody>
      </p:sp>
      <p:pic>
        <p:nvPicPr>
          <p:cNvPr id="3" name="Picture 4" descr="j0188453[1]"/>
          <p:cNvPicPr>
            <a:picLocks noChangeAspect="1" noChangeArrowheads="1"/>
          </p:cNvPicPr>
          <p:nvPr userDrawn="1"/>
        </p:nvPicPr>
        <p:blipFill>
          <a:blip r:embed="rId3" cstate="print"/>
          <a:srcRect/>
          <a:stretch>
            <a:fillRect/>
          </a:stretch>
        </p:blipFill>
        <p:spPr bwMode="auto">
          <a:xfrm>
            <a:off x="3606800" y="3556001"/>
            <a:ext cx="2679700" cy="573392"/>
          </a:xfrm>
          <a:prstGeom prst="rect">
            <a:avLst/>
          </a:prstGeom>
          <a:noFill/>
          <a:ln w="9525">
            <a:noFill/>
            <a:miter lim="800000"/>
            <a:headEnd/>
            <a:tailEnd/>
          </a:ln>
        </p:spPr>
      </p:pic>
      <p:graphicFrame>
        <p:nvGraphicFramePr>
          <p:cNvPr id="4" name="Table 3"/>
          <p:cNvGraphicFramePr>
            <a:graphicFrameLocks noGrp="1"/>
          </p:cNvGraphicFramePr>
          <p:nvPr userDrawn="1"/>
        </p:nvGraphicFramePr>
        <p:xfrm>
          <a:off x="443971" y="2155472"/>
          <a:ext cx="2794529" cy="3330928"/>
        </p:xfrm>
        <a:graphic>
          <a:graphicData uri="http://schemas.openxmlformats.org/drawingml/2006/table">
            <a:tbl>
              <a:tblPr firstRow="1" bandRow="1">
                <a:tableStyleId>{21E4AEA4-8DFA-4A89-87EB-49C32662AFE0}</a:tableStyleId>
              </a:tblPr>
              <a:tblGrid>
                <a:gridCol w="2794529">
                  <a:extLst>
                    <a:ext uri="{9D8B030D-6E8A-4147-A177-3AD203B41FA5}">
                      <a16:colId xmlns:a16="http://schemas.microsoft.com/office/drawing/2014/main" val="20000"/>
                    </a:ext>
                  </a:extLst>
                </a:gridCol>
              </a:tblGrid>
              <a:tr h="366801">
                <a:tc>
                  <a:txBody>
                    <a:bodyPr/>
                    <a:lstStyle/>
                    <a:p>
                      <a:pPr algn="ctr"/>
                      <a:r>
                        <a:rPr lang="en-US" sz="1400" dirty="0"/>
                        <a:t>Situation – Current</a:t>
                      </a:r>
                      <a:r>
                        <a:rPr lang="en-US" sz="1400" baseline="0" dirty="0"/>
                        <a:t> State</a:t>
                      </a:r>
                      <a:endParaRPr lang="en-US" sz="1400" dirty="0"/>
                    </a:p>
                  </a:txBody>
                  <a:tcPr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7" name="Text Placeholder 6"/>
          <p:cNvSpPr>
            <a:spLocks noGrp="1"/>
          </p:cNvSpPr>
          <p:nvPr>
            <p:ph type="body" sz="quarter" idx="10" hasCustomPrompt="1"/>
          </p:nvPr>
        </p:nvSpPr>
        <p:spPr>
          <a:xfrm>
            <a:off x="444500" y="2540000"/>
            <a:ext cx="2781300" cy="2933700"/>
          </a:xfrm>
        </p:spPr>
        <p:txBody>
          <a:bodyPr>
            <a:noAutofit/>
          </a:bodyPr>
          <a:lstStyle>
            <a:lvl1pPr>
              <a:spcBef>
                <a:spcPts val="600"/>
              </a:spcBef>
              <a:defRPr sz="1400" baseline="0"/>
            </a:lvl1pPr>
            <a:lvl2pPr>
              <a:lnSpc>
                <a:spcPct val="100000"/>
              </a:lnSpc>
              <a:spcBef>
                <a:spcPts val="300"/>
              </a:spcBef>
              <a:defRPr sz="1200"/>
            </a:lvl2pPr>
          </a:lstStyle>
          <a:p>
            <a:pPr lvl="0"/>
            <a:r>
              <a:rPr lang="en-US" dirty="0"/>
              <a:t>What are the undisputed facts about the client and project?</a:t>
            </a:r>
          </a:p>
          <a:p>
            <a:pPr lvl="1"/>
            <a:r>
              <a:rPr lang="en-US" dirty="0"/>
              <a:t>Second level</a:t>
            </a:r>
          </a:p>
        </p:txBody>
      </p:sp>
      <p:graphicFrame>
        <p:nvGraphicFramePr>
          <p:cNvPr id="8" name="Table 7"/>
          <p:cNvGraphicFramePr>
            <a:graphicFrameLocks noGrp="1"/>
          </p:cNvGraphicFramePr>
          <p:nvPr userDrawn="1"/>
        </p:nvGraphicFramePr>
        <p:xfrm>
          <a:off x="6666971" y="2155472"/>
          <a:ext cx="2794529" cy="3330928"/>
        </p:xfrm>
        <a:graphic>
          <a:graphicData uri="http://schemas.openxmlformats.org/drawingml/2006/table">
            <a:tbl>
              <a:tblPr firstRow="1" bandRow="1">
                <a:tableStyleId>{21E4AEA4-8DFA-4A89-87EB-49C32662AFE0}</a:tableStyleId>
              </a:tblPr>
              <a:tblGrid>
                <a:gridCol w="2794529">
                  <a:extLst>
                    <a:ext uri="{9D8B030D-6E8A-4147-A177-3AD203B41FA5}">
                      <a16:colId xmlns:a16="http://schemas.microsoft.com/office/drawing/2014/main" val="20000"/>
                    </a:ext>
                  </a:extLst>
                </a:gridCol>
              </a:tblGrid>
              <a:tr h="366801">
                <a:tc>
                  <a:txBody>
                    <a:bodyPr/>
                    <a:lstStyle/>
                    <a:p>
                      <a:pPr algn="ctr"/>
                      <a:r>
                        <a:rPr lang="en-US" sz="1400" dirty="0"/>
                        <a:t>Desired Future State</a:t>
                      </a:r>
                    </a:p>
                  </a:txBody>
                  <a:tcPr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9" name="Text Placeholder 6"/>
          <p:cNvSpPr>
            <a:spLocks noGrp="1"/>
          </p:cNvSpPr>
          <p:nvPr>
            <p:ph type="body" sz="quarter" idx="11" hasCustomPrompt="1"/>
          </p:nvPr>
        </p:nvSpPr>
        <p:spPr>
          <a:xfrm>
            <a:off x="6667500" y="2540000"/>
            <a:ext cx="2781300" cy="2933700"/>
          </a:xfrm>
        </p:spPr>
        <p:txBody>
          <a:bodyPr>
            <a:noAutofit/>
          </a:bodyPr>
          <a:lstStyle>
            <a:lvl1pPr>
              <a:spcBef>
                <a:spcPts val="600"/>
              </a:spcBef>
              <a:defRPr sz="1400"/>
            </a:lvl1pPr>
            <a:lvl2pPr>
              <a:lnSpc>
                <a:spcPct val="100000"/>
              </a:lnSpc>
              <a:spcBef>
                <a:spcPts val="300"/>
              </a:spcBef>
              <a:defRPr sz="1200"/>
            </a:lvl2pPr>
          </a:lstStyle>
          <a:p>
            <a:pPr lvl="0"/>
            <a:r>
              <a:rPr lang="en-US" dirty="0"/>
              <a:t>Where would the client like to be?</a:t>
            </a:r>
          </a:p>
          <a:p>
            <a:pPr lvl="1"/>
            <a:r>
              <a:rPr lang="en-US" dirty="0"/>
              <a:t>Second level</a:t>
            </a:r>
          </a:p>
        </p:txBody>
      </p:sp>
      <p:sp>
        <p:nvSpPr>
          <p:cNvPr id="10" name="Right Arrow 9"/>
          <p:cNvSpPr/>
          <p:nvPr userDrawn="1"/>
        </p:nvSpPr>
        <p:spPr bwMode="auto">
          <a:xfrm>
            <a:off x="3291840" y="3251200"/>
            <a:ext cx="274320"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2" name="Right Arrow 11"/>
          <p:cNvSpPr/>
          <p:nvPr userDrawn="1"/>
        </p:nvSpPr>
        <p:spPr bwMode="auto">
          <a:xfrm>
            <a:off x="6339840" y="3251200"/>
            <a:ext cx="274320"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graphicFrame>
        <p:nvGraphicFramePr>
          <p:cNvPr id="13" name="Table 12"/>
          <p:cNvGraphicFramePr>
            <a:graphicFrameLocks noGrp="1"/>
          </p:cNvGraphicFramePr>
          <p:nvPr userDrawn="1"/>
        </p:nvGraphicFramePr>
        <p:xfrm>
          <a:off x="3378200" y="1304572"/>
          <a:ext cx="3149599" cy="1832328"/>
        </p:xfrm>
        <a:graphic>
          <a:graphicData uri="http://schemas.openxmlformats.org/drawingml/2006/table">
            <a:tbl>
              <a:tblPr firstRow="1" bandRow="1">
                <a:tableStyleId>{5C22544A-7EE6-4342-B048-85BDC9FD1C3A}</a:tableStyleId>
              </a:tblPr>
              <a:tblGrid>
                <a:gridCol w="3149599">
                  <a:extLst>
                    <a:ext uri="{9D8B030D-6E8A-4147-A177-3AD203B41FA5}">
                      <a16:colId xmlns:a16="http://schemas.microsoft.com/office/drawing/2014/main" val="20000"/>
                    </a:ext>
                  </a:extLst>
                </a:gridCol>
              </a:tblGrid>
              <a:tr h="341962">
                <a:tc>
                  <a:txBody>
                    <a:bodyPr/>
                    <a:lstStyle/>
                    <a:p>
                      <a:pPr algn="ctr"/>
                      <a:r>
                        <a:rPr lang="en-US" sz="1400" dirty="0"/>
                        <a:t>Complications – The Gap / Trigger</a:t>
                      </a:r>
                    </a:p>
                  </a:txBody>
                  <a:tcPr anchor="ctr"/>
                </a:tc>
                <a:extLst>
                  <a:ext uri="{0D108BD9-81ED-4DB2-BD59-A6C34878D82A}">
                    <a16:rowId xmlns:a16="http://schemas.microsoft.com/office/drawing/2014/main" val="10000"/>
                  </a:ext>
                </a:extLst>
              </a:tr>
              <a:tr h="1490366">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4" name="Text Placeholder 6"/>
          <p:cNvSpPr>
            <a:spLocks noGrp="1"/>
          </p:cNvSpPr>
          <p:nvPr>
            <p:ph type="body" sz="quarter" idx="12" hasCustomPrompt="1"/>
          </p:nvPr>
        </p:nvSpPr>
        <p:spPr>
          <a:xfrm>
            <a:off x="3390900" y="1676400"/>
            <a:ext cx="3124200" cy="1447800"/>
          </a:xfrm>
        </p:spPr>
        <p:txBody>
          <a:bodyPr>
            <a:noAutofit/>
          </a:bodyPr>
          <a:lstStyle>
            <a:lvl1pPr>
              <a:spcBef>
                <a:spcPts val="600"/>
              </a:spcBef>
              <a:defRPr sz="1400" baseline="0"/>
            </a:lvl1pPr>
            <a:lvl2pPr>
              <a:lnSpc>
                <a:spcPct val="100000"/>
              </a:lnSpc>
              <a:spcBef>
                <a:spcPts val="300"/>
              </a:spcBef>
              <a:defRPr sz="1200"/>
            </a:lvl2pPr>
          </a:lstStyle>
          <a:p>
            <a:pPr lvl="0"/>
            <a:r>
              <a:rPr lang="en-US" dirty="0"/>
              <a:t>Explain the cause of the gap between the current state and desired future state</a:t>
            </a:r>
          </a:p>
          <a:p>
            <a:pPr lvl="1"/>
            <a:r>
              <a:rPr lang="en-US" dirty="0"/>
              <a:t>Second level</a:t>
            </a:r>
          </a:p>
        </p:txBody>
      </p:sp>
      <p:sp>
        <p:nvSpPr>
          <p:cNvPr id="15" name="Right Arrow 14"/>
          <p:cNvSpPr/>
          <p:nvPr userDrawn="1"/>
        </p:nvSpPr>
        <p:spPr bwMode="auto">
          <a:xfrm rot="5400000">
            <a:off x="4815840" y="2730500"/>
            <a:ext cx="274320" cy="1188720"/>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6" name="Right Arrow 15"/>
          <p:cNvSpPr/>
          <p:nvPr userDrawn="1"/>
        </p:nvSpPr>
        <p:spPr bwMode="auto">
          <a:xfrm rot="5400000">
            <a:off x="4815840" y="3746500"/>
            <a:ext cx="274320" cy="1188720"/>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graphicFrame>
        <p:nvGraphicFramePr>
          <p:cNvPr id="18" name="Table 17"/>
          <p:cNvGraphicFramePr>
            <a:graphicFrameLocks noGrp="1"/>
          </p:cNvGraphicFramePr>
          <p:nvPr userDrawn="1"/>
        </p:nvGraphicFramePr>
        <p:xfrm>
          <a:off x="3378200" y="4530372"/>
          <a:ext cx="3149599" cy="1832328"/>
        </p:xfrm>
        <a:graphic>
          <a:graphicData uri="http://schemas.openxmlformats.org/drawingml/2006/table">
            <a:tbl>
              <a:tblPr firstRow="1" bandRow="1">
                <a:tableStyleId>{5C22544A-7EE6-4342-B048-85BDC9FD1C3A}</a:tableStyleId>
              </a:tblPr>
              <a:tblGrid>
                <a:gridCol w="3149599">
                  <a:extLst>
                    <a:ext uri="{9D8B030D-6E8A-4147-A177-3AD203B41FA5}">
                      <a16:colId xmlns:a16="http://schemas.microsoft.com/office/drawing/2014/main" val="20000"/>
                    </a:ext>
                  </a:extLst>
                </a:gridCol>
              </a:tblGrid>
              <a:tr h="341962">
                <a:tc>
                  <a:txBody>
                    <a:bodyPr/>
                    <a:lstStyle/>
                    <a:p>
                      <a:pPr algn="ctr"/>
                      <a:r>
                        <a:rPr lang="en-US" sz="1400" dirty="0"/>
                        <a:t>Questions – which</a:t>
                      </a:r>
                      <a:r>
                        <a:rPr lang="en-US" sz="1400" baseline="0" dirty="0"/>
                        <a:t> need answers</a:t>
                      </a:r>
                      <a:endParaRPr lang="en-US" sz="1400" dirty="0"/>
                    </a:p>
                  </a:txBody>
                  <a:tcPr anchor="ctr"/>
                </a:tc>
                <a:extLst>
                  <a:ext uri="{0D108BD9-81ED-4DB2-BD59-A6C34878D82A}">
                    <a16:rowId xmlns:a16="http://schemas.microsoft.com/office/drawing/2014/main" val="10000"/>
                  </a:ext>
                </a:extLst>
              </a:tr>
              <a:tr h="1490366">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9" name="Text Placeholder 6"/>
          <p:cNvSpPr>
            <a:spLocks noGrp="1"/>
          </p:cNvSpPr>
          <p:nvPr>
            <p:ph type="body" sz="quarter" idx="13" hasCustomPrompt="1"/>
          </p:nvPr>
        </p:nvSpPr>
        <p:spPr>
          <a:xfrm>
            <a:off x="3390900" y="4902200"/>
            <a:ext cx="3124200" cy="1447800"/>
          </a:xfrm>
        </p:spPr>
        <p:txBody>
          <a:bodyPr>
            <a:noAutofit/>
          </a:bodyPr>
          <a:lstStyle>
            <a:lvl1pPr>
              <a:spcBef>
                <a:spcPts val="600"/>
              </a:spcBef>
              <a:defRPr sz="1400"/>
            </a:lvl1pPr>
            <a:lvl2pPr>
              <a:lnSpc>
                <a:spcPct val="100000"/>
              </a:lnSpc>
              <a:spcBef>
                <a:spcPts val="300"/>
              </a:spcBef>
              <a:defRPr sz="1200"/>
            </a:lvl2pPr>
          </a:lstStyle>
          <a:p>
            <a:pPr lvl="0"/>
            <a:r>
              <a:rPr lang="en-US" dirty="0"/>
              <a:t>What is the one key question that we should answer to get from current to desired future state?</a:t>
            </a:r>
          </a:p>
          <a:p>
            <a:pPr lvl="1"/>
            <a:r>
              <a:rPr lang="en-US" dirty="0"/>
              <a:t>What questions will help me answer the one key question?</a:t>
            </a:r>
          </a:p>
        </p:txBody>
      </p:sp>
      <p:graphicFrame>
        <p:nvGraphicFramePr>
          <p:cNvPr id="112845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8547" r:id="rId4" imgW="971686" imgH="895238" progId="PBrush">
                  <p:embed/>
                </p:oleObj>
              </mc:Choice>
              <mc:Fallback>
                <p:oleObj r:id="rId4" imgW="971686" imgH="895238" progId="PBrush">
                  <p:embed/>
                  <p:pic>
                    <p:nvPicPr>
                      <p:cNvPr id="0" name="Object 1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6994" name="Rectangle 2"/>
          <p:cNvSpPr>
            <a:spLocks noGrp="1" noChangeArrowheads="1"/>
          </p:cNvSpPr>
          <p:nvPr>
            <p:ph type="body" idx="1"/>
          </p:nvPr>
        </p:nvSpPr>
        <p:spPr bwMode="auto">
          <a:xfrm>
            <a:off x="646113" y="1381125"/>
            <a:ext cx="8763000" cy="419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a:t>Supporting Points</a:t>
            </a:r>
          </a:p>
          <a:p>
            <a:pPr lvl="1"/>
            <a:r>
              <a:rPr lang="en-US" dirty="0"/>
              <a:t>Second level</a:t>
            </a:r>
          </a:p>
          <a:p>
            <a:pPr lvl="2"/>
            <a:r>
              <a:rPr lang="en-US" dirty="0"/>
              <a:t>Third Level</a:t>
            </a:r>
          </a:p>
          <a:p>
            <a:pPr lvl="3"/>
            <a:r>
              <a:rPr lang="en-US" dirty="0"/>
              <a:t>Fourth level</a:t>
            </a:r>
          </a:p>
          <a:p>
            <a:pPr lvl="3"/>
            <a:endParaRPr lang="en-US" dirty="0"/>
          </a:p>
        </p:txBody>
      </p:sp>
      <p:sp>
        <p:nvSpPr>
          <p:cNvPr id="596995" name="Rectangle 3"/>
          <p:cNvSpPr>
            <a:spLocks noGrp="1" noChangeArrowheads="1"/>
          </p:cNvSpPr>
          <p:nvPr>
            <p:ph type="title"/>
          </p:nvPr>
        </p:nvSpPr>
        <p:spPr bwMode="auto">
          <a:xfrm>
            <a:off x="457200" y="381000"/>
            <a:ext cx="8985250"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dirty="0"/>
              <a:t>What is the Key Takeaway from the Slide?</a:t>
            </a:r>
          </a:p>
        </p:txBody>
      </p:sp>
      <p:sp>
        <p:nvSpPr>
          <p:cNvPr id="597103" name="Rectangle 111"/>
          <p:cNvSpPr>
            <a:spLocks noChangeArrowheads="1"/>
          </p:cNvSpPr>
          <p:nvPr/>
        </p:nvSpPr>
        <p:spPr bwMode="auto">
          <a:xfrm>
            <a:off x="4437063" y="2957513"/>
            <a:ext cx="9902825" cy="0"/>
          </a:xfrm>
          <a:prstGeom prst="rect">
            <a:avLst/>
          </a:prstGeom>
          <a:noFill/>
          <a:ln w="9525">
            <a:noFill/>
            <a:miter lim="800000"/>
            <a:headEnd/>
            <a:tailEnd/>
          </a:ln>
          <a:effectLst/>
        </p:spPr>
        <p:txBody>
          <a:bodyPr lIns="45720" rIns="45720">
            <a:spAutoFit/>
          </a:bodyPr>
          <a:lstStyle/>
          <a:p>
            <a:endParaRPr lang="en-US" dirty="0"/>
          </a:p>
        </p:txBody>
      </p:sp>
      <p:sp>
        <p:nvSpPr>
          <p:cNvPr id="6" name="Text Box 5"/>
          <p:cNvSpPr txBox="1">
            <a:spLocks noChangeArrowheads="1"/>
          </p:cNvSpPr>
          <p:nvPr/>
        </p:nvSpPr>
        <p:spPr bwMode="auto">
          <a:xfrm>
            <a:off x="9507496"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sp>
        <p:nvSpPr>
          <p:cNvPr id="7" name="TextBox 6"/>
          <p:cNvSpPr txBox="1"/>
          <p:nvPr/>
        </p:nvSpPr>
        <p:spPr>
          <a:xfrm>
            <a:off x="182880" y="6492240"/>
            <a:ext cx="1828800" cy="276999"/>
          </a:xfrm>
          <a:prstGeom prst="rect">
            <a:avLst/>
          </a:prstGeom>
          <a:noFill/>
        </p:spPr>
        <p:txBody>
          <a:bodyPr wrap="square" rtlCol="0">
            <a:spAutoFit/>
          </a:bodyPr>
          <a:lstStyle/>
          <a:p>
            <a:pPr algn="l"/>
            <a:r>
              <a:rPr lang="en-US" sz="1200" i="1" dirty="0">
                <a:solidFill>
                  <a:schemeClr val="tx1">
                    <a:lumMod val="50000"/>
                    <a:lumOff val="50000"/>
                  </a:schemeClr>
                </a:solidFill>
              </a:rPr>
              <a:t>Mu Sigma Confidential</a:t>
            </a:r>
          </a:p>
        </p:txBody>
      </p:sp>
    </p:spTree>
  </p:cSld>
  <p:clrMap bg1="lt1" tx1="dk1" bg2="lt2" tx2="dk2" accent1="accent1" accent2="accent2" accent3="accent3" accent4="accent4" accent5="accent5" accent6="accent6" hlink="hlink" folHlink="folHlink"/>
  <p:sldLayoutIdLst>
    <p:sldLayoutId id="2147483760" r:id="rId1"/>
    <p:sldLayoutId id="2147483762" r:id="rId2"/>
    <p:sldLayoutId id="2147483761" r:id="rId3"/>
    <p:sldLayoutId id="2147483766" r:id="rId4"/>
    <p:sldLayoutId id="2147483763" r:id="rId5"/>
    <p:sldLayoutId id="2147483764" r:id="rId6"/>
    <p:sldLayoutId id="2147483765" r:id="rId7"/>
    <p:sldLayoutId id="2147483768" r:id="rId8"/>
    <p:sldLayoutId id="2147483769" r:id="rId9"/>
    <p:sldLayoutId id="2147483779" r:id="rId10"/>
    <p:sldLayoutId id="2147483780" r:id="rId11"/>
    <p:sldLayoutId id="2147483781" r:id="rId12"/>
    <p:sldLayoutId id="2147483776" r:id="rId13"/>
    <p:sldLayoutId id="2147483777" r:id="rId14"/>
    <p:sldLayoutId id="2147483770" r:id="rId15"/>
    <p:sldLayoutId id="2147483772" r:id="rId16"/>
    <p:sldLayoutId id="2147483771" r:id="rId17"/>
    <p:sldLayoutId id="2147483773" r:id="rId18"/>
    <p:sldLayoutId id="2147483774" r:id="rId19"/>
    <p:sldLayoutId id="2147483775" r:id="rId20"/>
  </p:sldLayoutIdLst>
  <p:txStyles>
    <p:titleStyle>
      <a:lvl1pPr algn="l" rtl="0" eaLnBrk="1" fontAlgn="base" hangingPunct="1">
        <a:lnSpc>
          <a:spcPct val="90000"/>
        </a:lnSpc>
        <a:spcBef>
          <a:spcPct val="0"/>
        </a:spcBef>
        <a:spcAft>
          <a:spcPct val="0"/>
        </a:spcAft>
        <a:defRPr sz="2200" b="1">
          <a:solidFill>
            <a:schemeClr val="tx1"/>
          </a:solidFill>
          <a:latin typeface="+mj-lt"/>
          <a:ea typeface="+mj-ea"/>
          <a:cs typeface="+mj-cs"/>
        </a:defRPr>
      </a:lvl1pPr>
      <a:lvl2pPr algn="l" rtl="0" eaLnBrk="1" fontAlgn="base" hangingPunct="1">
        <a:lnSpc>
          <a:spcPct val="90000"/>
        </a:lnSpc>
        <a:spcBef>
          <a:spcPct val="0"/>
        </a:spcBef>
        <a:spcAft>
          <a:spcPct val="0"/>
        </a:spcAft>
        <a:defRPr sz="2200" b="1">
          <a:solidFill>
            <a:schemeClr val="tx1"/>
          </a:solidFill>
          <a:latin typeface="Arial" charset="0"/>
        </a:defRPr>
      </a:lvl2pPr>
      <a:lvl3pPr algn="l" rtl="0" eaLnBrk="1" fontAlgn="base" hangingPunct="1">
        <a:lnSpc>
          <a:spcPct val="90000"/>
        </a:lnSpc>
        <a:spcBef>
          <a:spcPct val="0"/>
        </a:spcBef>
        <a:spcAft>
          <a:spcPct val="0"/>
        </a:spcAft>
        <a:defRPr sz="2200" b="1">
          <a:solidFill>
            <a:schemeClr val="tx1"/>
          </a:solidFill>
          <a:latin typeface="Arial" charset="0"/>
        </a:defRPr>
      </a:lvl3pPr>
      <a:lvl4pPr algn="l" rtl="0" eaLnBrk="1" fontAlgn="base" hangingPunct="1">
        <a:lnSpc>
          <a:spcPct val="90000"/>
        </a:lnSpc>
        <a:spcBef>
          <a:spcPct val="0"/>
        </a:spcBef>
        <a:spcAft>
          <a:spcPct val="0"/>
        </a:spcAft>
        <a:defRPr sz="2200" b="1">
          <a:solidFill>
            <a:schemeClr val="tx1"/>
          </a:solidFill>
          <a:latin typeface="Arial" charset="0"/>
        </a:defRPr>
      </a:lvl4pPr>
      <a:lvl5pPr algn="l" rtl="0" eaLnBrk="1" fontAlgn="base" hangingPunct="1">
        <a:lnSpc>
          <a:spcPct val="90000"/>
        </a:lnSpc>
        <a:spcBef>
          <a:spcPct val="0"/>
        </a:spcBef>
        <a:spcAft>
          <a:spcPct val="0"/>
        </a:spcAft>
        <a:defRPr sz="2200" b="1">
          <a:solidFill>
            <a:schemeClr val="tx1"/>
          </a:solidFill>
          <a:latin typeface="Arial" charset="0"/>
        </a:defRPr>
      </a:lvl5pPr>
      <a:lvl6pPr marL="457200" algn="l" rtl="0" eaLnBrk="1" fontAlgn="base" hangingPunct="1">
        <a:lnSpc>
          <a:spcPct val="90000"/>
        </a:lnSpc>
        <a:spcBef>
          <a:spcPct val="0"/>
        </a:spcBef>
        <a:spcAft>
          <a:spcPct val="0"/>
        </a:spcAft>
        <a:defRPr sz="2200" b="1">
          <a:solidFill>
            <a:schemeClr val="tx1"/>
          </a:solidFill>
          <a:latin typeface="Arial" charset="0"/>
        </a:defRPr>
      </a:lvl6pPr>
      <a:lvl7pPr marL="914400" algn="l" rtl="0" eaLnBrk="1" fontAlgn="base" hangingPunct="1">
        <a:lnSpc>
          <a:spcPct val="90000"/>
        </a:lnSpc>
        <a:spcBef>
          <a:spcPct val="0"/>
        </a:spcBef>
        <a:spcAft>
          <a:spcPct val="0"/>
        </a:spcAft>
        <a:defRPr sz="2200" b="1">
          <a:solidFill>
            <a:schemeClr val="tx1"/>
          </a:solidFill>
          <a:latin typeface="Arial" charset="0"/>
        </a:defRPr>
      </a:lvl7pPr>
      <a:lvl8pPr marL="1371600" algn="l" rtl="0" eaLnBrk="1" fontAlgn="base" hangingPunct="1">
        <a:lnSpc>
          <a:spcPct val="90000"/>
        </a:lnSpc>
        <a:spcBef>
          <a:spcPct val="0"/>
        </a:spcBef>
        <a:spcAft>
          <a:spcPct val="0"/>
        </a:spcAft>
        <a:defRPr sz="2200" b="1">
          <a:solidFill>
            <a:schemeClr val="tx1"/>
          </a:solidFill>
          <a:latin typeface="Arial" charset="0"/>
        </a:defRPr>
      </a:lvl8pPr>
      <a:lvl9pPr marL="1828800" algn="l" rtl="0" eaLnBrk="1" fontAlgn="base" hangingPunct="1">
        <a:lnSpc>
          <a:spcPct val="90000"/>
        </a:lnSpc>
        <a:spcBef>
          <a:spcPct val="0"/>
        </a:spcBef>
        <a:spcAft>
          <a:spcPct val="0"/>
        </a:spcAft>
        <a:defRPr sz="2200" b="1">
          <a:solidFill>
            <a:schemeClr val="tx1"/>
          </a:solidFill>
          <a:latin typeface="Arial" charset="0"/>
        </a:defRPr>
      </a:lvl9pPr>
    </p:titleStyle>
    <p:body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sv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2.xml"/><Relationship Id="rId11" Type="http://schemas.openxmlformats.org/officeDocument/2006/relationships/image" Target="../media/image7.svg"/><Relationship Id="rId5" Type="http://schemas.openxmlformats.org/officeDocument/2006/relationships/diagramQuickStyle" Target="../diagrams/quickStyle2.xml"/><Relationship Id="rId10" Type="http://schemas.openxmlformats.org/officeDocument/2006/relationships/image" Target="../media/image5.png"/><Relationship Id="rId4" Type="http://schemas.openxmlformats.org/officeDocument/2006/relationships/diagramLayout" Target="../diagrams/layout2.xml"/><Relationship Id="rId9" Type="http://schemas.openxmlformats.org/officeDocument/2006/relationships/image" Target="../media/image5.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Properties of MSFT, Types of Deal, RTB, Yield Management </a:t>
            </a:r>
          </a:p>
        </p:txBody>
      </p:sp>
      <p:sp>
        <p:nvSpPr>
          <p:cNvPr id="3" name="Text Placeholder 2"/>
          <p:cNvSpPr>
            <a:spLocks noGrp="1"/>
          </p:cNvSpPr>
          <p:nvPr>
            <p:ph type="body" sz="quarter" idx="11"/>
          </p:nvPr>
        </p:nvSpPr>
        <p:spPr/>
        <p:txBody>
          <a:bodyPr>
            <a:normAutofit/>
          </a:bodyPr>
          <a:lstStyle/>
          <a:p>
            <a:r>
              <a:rPr lang="en-US" smtClean="0"/>
              <a:t>September 20, </a:t>
            </a:r>
            <a:r>
              <a:rPr lang="en-US" dirty="0"/>
              <a:t>2018</a:t>
            </a:r>
          </a:p>
        </p:txBody>
      </p:sp>
      <p:sp>
        <p:nvSpPr>
          <p:cNvPr id="4" name="Text Placeholder 3"/>
          <p:cNvSpPr>
            <a:spLocks noGrp="1"/>
          </p:cNvSpPr>
          <p:nvPr>
            <p:ph type="body" sz="quarter" idx="12"/>
          </p:nvPr>
        </p:nvSpPr>
        <p:spPr/>
        <p:txBody>
          <a:bodyPr/>
          <a:lstStyle/>
          <a:p>
            <a:r>
              <a:rPr lang="en-US" dirty="0" smtClean="0"/>
              <a:t>KT Session - 2</a:t>
            </a:r>
            <a:endParaRPr lang="en-US" dirty="0"/>
          </a:p>
        </p:txBody>
      </p:sp>
    </p:spTree>
    <p:extLst>
      <p:ext uri="{BB962C8B-B14F-4D97-AF65-F5344CB8AC3E}">
        <p14:creationId xmlns:p14="http://schemas.microsoft.com/office/powerpoint/2010/main" val="4149942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A5F090-6B9B-46E5-8083-B1650E205D10}"/>
              </a:ext>
            </a:extLst>
          </p:cNvPr>
          <p:cNvSpPr>
            <a:spLocks noGrp="1"/>
          </p:cNvSpPr>
          <p:nvPr>
            <p:ph type="title"/>
          </p:nvPr>
        </p:nvSpPr>
        <p:spPr/>
        <p:txBody>
          <a:bodyPr/>
          <a:lstStyle/>
          <a:p>
            <a:r>
              <a:rPr lang="en-US" dirty="0"/>
              <a:t>Yield Management: Price Biasing so as to generate maximum revenue out of the inventory</a:t>
            </a:r>
          </a:p>
        </p:txBody>
      </p:sp>
      <p:sp>
        <p:nvSpPr>
          <p:cNvPr id="5" name="Content Placeholder 4">
            <a:extLst>
              <a:ext uri="{FF2B5EF4-FFF2-40B4-BE49-F238E27FC236}">
                <a16:creationId xmlns:a16="http://schemas.microsoft.com/office/drawing/2014/main" id="{665A7F8D-3F05-4364-99CA-5DE105A6517B}"/>
              </a:ext>
            </a:extLst>
          </p:cNvPr>
          <p:cNvSpPr>
            <a:spLocks noGrp="1"/>
          </p:cNvSpPr>
          <p:nvPr>
            <p:ph idx="1"/>
          </p:nvPr>
        </p:nvSpPr>
        <p:spPr/>
        <p:txBody>
          <a:bodyPr/>
          <a:lstStyle/>
          <a:p>
            <a:r>
              <a:rPr lang="en-US" dirty="0"/>
              <a:t>As per the bidding of the advertisers, the </a:t>
            </a:r>
            <a:r>
              <a:rPr lang="en-US" dirty="0" err="1"/>
              <a:t>appNexus</a:t>
            </a:r>
            <a:r>
              <a:rPr lang="en-US" dirty="0"/>
              <a:t> tend to bias the Hard Floor Pricing</a:t>
            </a:r>
          </a:p>
          <a:p>
            <a:r>
              <a:rPr lang="en-US" dirty="0" err="1"/>
              <a:t>appNexus</a:t>
            </a:r>
            <a:r>
              <a:rPr lang="en-US" dirty="0"/>
              <a:t> can either increase or decrease the Hard Floor Pricing according to the bids of advertisers</a:t>
            </a:r>
          </a:p>
          <a:p>
            <a:r>
              <a:rPr lang="en-US" dirty="0"/>
              <a:t>If all the advertisers are consistently bidding less than the Hard Floor Pricing, </a:t>
            </a:r>
            <a:r>
              <a:rPr lang="en-US" dirty="0" err="1"/>
              <a:t>appNexus</a:t>
            </a:r>
            <a:r>
              <a:rPr lang="en-US" dirty="0"/>
              <a:t> tends to decrease the Hard Floor Pricing so as to accommodate the advertisers</a:t>
            </a:r>
          </a:p>
          <a:p>
            <a:r>
              <a:rPr lang="en-US" dirty="0"/>
              <a:t>On the other hand, if the difference between Hard Floor Pricing and bids by advertiser is marginal enough then app Nexus tends to increase the same so as to generate better revenue out of inventory</a:t>
            </a:r>
          </a:p>
        </p:txBody>
      </p:sp>
    </p:spTree>
    <p:extLst>
      <p:ext uri="{BB962C8B-B14F-4D97-AF65-F5344CB8AC3E}">
        <p14:creationId xmlns:p14="http://schemas.microsoft.com/office/powerpoint/2010/main" val="3564420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714805" y="2733919"/>
            <a:ext cx="2672252" cy="375259"/>
          </a:xfrm>
          <a:prstGeom prst="roundRect">
            <a:avLst/>
          </a:prstGeom>
          <a:solidFill>
            <a:schemeClr val="accent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2217" tIns="42217" rIns="42217" bIns="42217" numCol="1" rtlCol="0" anchor="ctr" anchorCtr="0" compatLnSpc="1">
            <a:prstTxWarp prst="textNoShape">
              <a:avLst/>
            </a:prstTxWarp>
          </a:bodyPr>
          <a:lstStyle/>
          <a:p>
            <a:pPr marL="216953" indent="-216953" defTabSz="844357">
              <a:spcBef>
                <a:spcPct val="100000"/>
              </a:spcBef>
              <a:buFont typeface="Webdings" pitchFamily="18" charset="2"/>
              <a:buChar char="4"/>
            </a:pPr>
            <a:endParaRPr lang="en-US" sz="1477" dirty="0">
              <a:solidFill>
                <a:schemeClr val="tx1"/>
              </a:solidFill>
            </a:endParaRPr>
          </a:p>
        </p:txBody>
      </p:sp>
      <p:sp>
        <p:nvSpPr>
          <p:cNvPr id="2" name="Subtitle 1"/>
          <p:cNvSpPr>
            <a:spLocks noGrp="1"/>
          </p:cNvSpPr>
          <p:nvPr>
            <p:ph type="subTitle" idx="1"/>
          </p:nvPr>
        </p:nvSpPr>
        <p:spPr>
          <a:xfrm>
            <a:off x="1856995" y="2795751"/>
            <a:ext cx="6191769" cy="2744080"/>
          </a:xfrm>
        </p:spPr>
        <p:txBody>
          <a:bodyPr/>
          <a:lstStyle/>
          <a:p>
            <a:r>
              <a:rPr lang="en-US" dirty="0"/>
              <a:t>Properties of MSFT</a:t>
            </a:r>
          </a:p>
          <a:p>
            <a:r>
              <a:rPr lang="en-US" dirty="0"/>
              <a:t>Real Time Bidding Process</a:t>
            </a:r>
          </a:p>
          <a:p>
            <a:r>
              <a:rPr lang="en-US" dirty="0"/>
              <a:t>Deals offered by </a:t>
            </a:r>
            <a:r>
              <a:rPr lang="en-US" dirty="0" err="1"/>
              <a:t>AppNexus</a:t>
            </a:r>
            <a:endParaRPr lang="en-US" dirty="0"/>
          </a:p>
          <a:p>
            <a:r>
              <a:rPr lang="en-US" dirty="0"/>
              <a:t>Yield Management</a:t>
            </a:r>
          </a:p>
        </p:txBody>
      </p:sp>
      <p:sp>
        <p:nvSpPr>
          <p:cNvPr id="3" name="Title 2"/>
          <p:cNvSpPr>
            <a:spLocks noGrp="1"/>
          </p:cNvSpPr>
          <p:nvPr>
            <p:ph type="ctrTitle"/>
          </p:nvPr>
        </p:nvSpPr>
        <p:spPr/>
        <p:txBody>
          <a:bodyPr/>
          <a:lstStyle/>
          <a:p>
            <a:r>
              <a:rPr lang="en-US" dirty="0"/>
              <a:t>Agenda</a:t>
            </a:r>
          </a:p>
        </p:txBody>
      </p:sp>
    </p:spTree>
    <p:extLst>
      <p:ext uri="{BB962C8B-B14F-4D97-AF65-F5344CB8AC3E}">
        <p14:creationId xmlns:p14="http://schemas.microsoft.com/office/powerpoint/2010/main" val="159215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D6C38F-8CBE-4CC6-84D0-563B33C279C1}"/>
              </a:ext>
            </a:extLst>
          </p:cNvPr>
          <p:cNvSpPr>
            <a:spLocks noGrp="1"/>
          </p:cNvSpPr>
          <p:nvPr>
            <p:ph type="title"/>
          </p:nvPr>
        </p:nvSpPr>
        <p:spPr/>
        <p:txBody>
          <a:bodyPr/>
          <a:lstStyle/>
          <a:p>
            <a:r>
              <a:rPr lang="en-US" dirty="0"/>
              <a:t>Properties of MSFT: Types of ads being displayed and their placement</a:t>
            </a:r>
          </a:p>
        </p:txBody>
      </p:sp>
      <p:graphicFrame>
        <p:nvGraphicFramePr>
          <p:cNvPr id="6" name="Diagram 5">
            <a:extLst>
              <a:ext uri="{FF2B5EF4-FFF2-40B4-BE49-F238E27FC236}">
                <a16:creationId xmlns:a16="http://schemas.microsoft.com/office/drawing/2014/main" id="{0D63DB07-72CC-44AB-9786-6DBC192E8B36}"/>
              </a:ext>
            </a:extLst>
          </p:cNvPr>
          <p:cNvGraphicFramePr/>
          <p:nvPr>
            <p:extLst>
              <p:ext uri="{D42A27DB-BD31-4B8C-83A1-F6EECF244321}">
                <p14:modId xmlns:p14="http://schemas.microsoft.com/office/powerpoint/2010/main" val="2311719"/>
              </p:ext>
            </p:extLst>
          </p:nvPr>
        </p:nvGraphicFramePr>
        <p:xfrm>
          <a:off x="646113" y="1228372"/>
          <a:ext cx="8763000" cy="4401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805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714805" y="3200400"/>
            <a:ext cx="2867706" cy="375259"/>
          </a:xfrm>
          <a:prstGeom prst="roundRect">
            <a:avLst/>
          </a:prstGeom>
          <a:solidFill>
            <a:schemeClr val="accent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2217" tIns="42217" rIns="42217" bIns="42217" numCol="1" rtlCol="0" anchor="ctr" anchorCtr="0" compatLnSpc="1">
            <a:prstTxWarp prst="textNoShape">
              <a:avLst/>
            </a:prstTxWarp>
          </a:bodyPr>
          <a:lstStyle/>
          <a:p>
            <a:pPr marL="216953" indent="-216953" defTabSz="844357">
              <a:spcBef>
                <a:spcPct val="100000"/>
              </a:spcBef>
              <a:buFont typeface="Webdings" pitchFamily="18" charset="2"/>
              <a:buChar char="4"/>
            </a:pPr>
            <a:endParaRPr lang="en-US" sz="1477" dirty="0">
              <a:solidFill>
                <a:schemeClr val="tx1"/>
              </a:solidFill>
            </a:endParaRPr>
          </a:p>
        </p:txBody>
      </p:sp>
      <p:sp>
        <p:nvSpPr>
          <p:cNvPr id="2" name="Subtitle 1"/>
          <p:cNvSpPr>
            <a:spLocks noGrp="1"/>
          </p:cNvSpPr>
          <p:nvPr>
            <p:ph type="subTitle" idx="1"/>
          </p:nvPr>
        </p:nvSpPr>
        <p:spPr>
          <a:xfrm>
            <a:off x="1856995" y="2795751"/>
            <a:ext cx="6191769" cy="2744080"/>
          </a:xfrm>
        </p:spPr>
        <p:txBody>
          <a:bodyPr/>
          <a:lstStyle/>
          <a:p>
            <a:r>
              <a:rPr lang="en-US" dirty="0"/>
              <a:t>Properties of MSFT</a:t>
            </a:r>
          </a:p>
          <a:p>
            <a:r>
              <a:rPr lang="en-US" dirty="0"/>
              <a:t>Real Time Bidding Process</a:t>
            </a:r>
          </a:p>
          <a:p>
            <a:r>
              <a:rPr lang="en-US" dirty="0"/>
              <a:t>Deals offered by </a:t>
            </a:r>
            <a:r>
              <a:rPr lang="en-US" dirty="0" err="1"/>
              <a:t>AppNexus</a:t>
            </a:r>
            <a:endParaRPr lang="en-US" dirty="0"/>
          </a:p>
          <a:p>
            <a:r>
              <a:rPr lang="en-US" dirty="0"/>
              <a:t>Yield Management</a:t>
            </a:r>
          </a:p>
        </p:txBody>
      </p:sp>
      <p:sp>
        <p:nvSpPr>
          <p:cNvPr id="3" name="Title 2"/>
          <p:cNvSpPr>
            <a:spLocks noGrp="1"/>
          </p:cNvSpPr>
          <p:nvPr>
            <p:ph type="ctrTitle"/>
          </p:nvPr>
        </p:nvSpPr>
        <p:spPr/>
        <p:txBody>
          <a:bodyPr/>
          <a:lstStyle/>
          <a:p>
            <a:r>
              <a:rPr lang="en-US" dirty="0"/>
              <a:t>Agenda</a:t>
            </a:r>
          </a:p>
        </p:txBody>
      </p:sp>
    </p:spTree>
    <p:extLst>
      <p:ext uri="{BB962C8B-B14F-4D97-AF65-F5344CB8AC3E}">
        <p14:creationId xmlns:p14="http://schemas.microsoft.com/office/powerpoint/2010/main" val="1670286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7B5A2F-37DA-4C44-A84C-69A6E8CA5F8E}"/>
              </a:ext>
            </a:extLst>
          </p:cNvPr>
          <p:cNvSpPr>
            <a:spLocks noGrp="1"/>
          </p:cNvSpPr>
          <p:nvPr>
            <p:ph type="title"/>
          </p:nvPr>
        </p:nvSpPr>
        <p:spPr/>
        <p:txBody>
          <a:bodyPr/>
          <a:lstStyle/>
          <a:p>
            <a:r>
              <a:rPr lang="en-US" dirty="0"/>
              <a:t>Real Time Bidding: Stages where the advertisers need to bid</a:t>
            </a:r>
          </a:p>
        </p:txBody>
      </p:sp>
      <p:sp>
        <p:nvSpPr>
          <p:cNvPr id="5" name="Content Placeholder 4">
            <a:extLst>
              <a:ext uri="{FF2B5EF4-FFF2-40B4-BE49-F238E27FC236}">
                <a16:creationId xmlns:a16="http://schemas.microsoft.com/office/drawing/2014/main" id="{FBB56F47-CEAB-4582-87B3-08E5CE7C1178}"/>
              </a:ext>
            </a:extLst>
          </p:cNvPr>
          <p:cNvSpPr>
            <a:spLocks noGrp="1"/>
          </p:cNvSpPr>
          <p:nvPr>
            <p:ph idx="1"/>
          </p:nvPr>
        </p:nvSpPr>
        <p:spPr/>
        <p:txBody>
          <a:bodyPr/>
          <a:lstStyle/>
          <a:p>
            <a:r>
              <a:rPr lang="en-US" dirty="0"/>
              <a:t>After an inventory is being passed to </a:t>
            </a:r>
            <a:r>
              <a:rPr lang="en-US" dirty="0" err="1"/>
              <a:t>appNexus</a:t>
            </a:r>
            <a:r>
              <a:rPr lang="en-US" dirty="0"/>
              <a:t>, RTB process is initiated in which the inventory is sold with respect to the bids placed by the advertisers</a:t>
            </a:r>
          </a:p>
          <a:p>
            <a:r>
              <a:rPr lang="en-US" dirty="0"/>
              <a:t>Advertisers take part in First Price Auction &amp; Second Price Auction with respect to the floor price they hit</a:t>
            </a:r>
          </a:p>
          <a:p>
            <a:r>
              <a:rPr lang="en-US" dirty="0"/>
              <a:t>Advertisers are not aware of the bids pitched in by other advertisers but after the auction process is over they are provided with the list of winning bid</a:t>
            </a:r>
          </a:p>
          <a:p>
            <a:r>
              <a:rPr lang="en-US" dirty="0"/>
              <a:t>Generates transparency between </a:t>
            </a:r>
            <a:r>
              <a:rPr lang="en-US" dirty="0" err="1"/>
              <a:t>appNexus</a:t>
            </a:r>
            <a:r>
              <a:rPr lang="en-US" dirty="0"/>
              <a:t> &amp; advertisers, also help the advertisers to analyze their own bid and the value of the inventory at stake</a:t>
            </a:r>
          </a:p>
          <a:p>
            <a:r>
              <a:rPr lang="en-US" dirty="0"/>
              <a:t>Two stages of RTB: </a:t>
            </a:r>
            <a:br>
              <a:rPr lang="en-US" dirty="0"/>
            </a:br>
            <a:r>
              <a:rPr lang="en-US" dirty="0"/>
              <a:t>Hard Floor Pricing: Minimum bid an advertiser needs to clear so as to take part in the auction, pre-defined number by </a:t>
            </a:r>
            <a:r>
              <a:rPr lang="en-US" dirty="0" err="1"/>
              <a:t>appNexus</a:t>
            </a:r>
            <a:r>
              <a:rPr lang="en-US" dirty="0"/>
              <a:t/>
            </a:r>
            <a:br>
              <a:rPr lang="en-US" dirty="0"/>
            </a:br>
            <a:r>
              <a:rPr lang="en-US" dirty="0"/>
              <a:t>Soft Floor Pricing: Is higher than Hard Floor Pricing, is used to normalize the bidding process</a:t>
            </a:r>
          </a:p>
        </p:txBody>
      </p:sp>
    </p:spTree>
    <p:extLst>
      <p:ext uri="{BB962C8B-B14F-4D97-AF65-F5344CB8AC3E}">
        <p14:creationId xmlns:p14="http://schemas.microsoft.com/office/powerpoint/2010/main" val="1247708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6D1CC-5ECE-4969-B7A3-F47D96D781B9}"/>
              </a:ext>
            </a:extLst>
          </p:cNvPr>
          <p:cNvSpPr>
            <a:spLocks noGrp="1"/>
          </p:cNvSpPr>
          <p:nvPr>
            <p:ph type="title"/>
          </p:nvPr>
        </p:nvSpPr>
        <p:spPr/>
        <p:txBody>
          <a:bodyPr/>
          <a:lstStyle/>
          <a:p>
            <a:r>
              <a:rPr lang="en-US" dirty="0"/>
              <a:t>Pricing &amp; Auction Process</a:t>
            </a:r>
          </a:p>
        </p:txBody>
      </p:sp>
      <p:sp>
        <p:nvSpPr>
          <p:cNvPr id="3" name="Content Placeholder 2">
            <a:extLst>
              <a:ext uri="{FF2B5EF4-FFF2-40B4-BE49-F238E27FC236}">
                <a16:creationId xmlns:a16="http://schemas.microsoft.com/office/drawing/2014/main" id="{98F9E725-3933-424B-BE06-F6452B2D6298}"/>
              </a:ext>
            </a:extLst>
          </p:cNvPr>
          <p:cNvSpPr>
            <a:spLocks noGrp="1"/>
          </p:cNvSpPr>
          <p:nvPr>
            <p:ph idx="1"/>
          </p:nvPr>
        </p:nvSpPr>
        <p:spPr/>
        <p:txBody>
          <a:bodyPr/>
          <a:lstStyle/>
          <a:p>
            <a:pPr marL="0" indent="0">
              <a:buNone/>
            </a:pPr>
            <a:r>
              <a:rPr lang="en-US" dirty="0"/>
              <a:t>Let x be Hard Floor Pricing, y be Soft Floor Pricing and z be the bid by advertiser</a:t>
            </a:r>
          </a:p>
          <a:p>
            <a:pPr marL="0" indent="0">
              <a:buNone/>
            </a:pPr>
            <a:endParaRPr lang="en-US" dirty="0"/>
          </a:p>
        </p:txBody>
      </p:sp>
      <p:graphicFrame>
        <p:nvGraphicFramePr>
          <p:cNvPr id="4" name="Table 3">
            <a:extLst>
              <a:ext uri="{FF2B5EF4-FFF2-40B4-BE49-F238E27FC236}">
                <a16:creationId xmlns:a16="http://schemas.microsoft.com/office/drawing/2014/main" id="{265B442E-BBA4-46C8-8202-F15A1EDEB1E5}"/>
              </a:ext>
            </a:extLst>
          </p:cNvPr>
          <p:cNvGraphicFramePr>
            <a:graphicFrameLocks noGrp="1"/>
          </p:cNvGraphicFramePr>
          <p:nvPr>
            <p:extLst>
              <p:ext uri="{D42A27DB-BD31-4B8C-83A1-F6EECF244321}">
                <p14:modId xmlns:p14="http://schemas.microsoft.com/office/powerpoint/2010/main" val="3762219126"/>
              </p:ext>
            </p:extLst>
          </p:nvPr>
        </p:nvGraphicFramePr>
        <p:xfrm>
          <a:off x="1650471" y="1993265"/>
          <a:ext cx="6601884" cy="3017520"/>
        </p:xfrm>
        <a:graphic>
          <a:graphicData uri="http://schemas.openxmlformats.org/drawingml/2006/table">
            <a:tbl>
              <a:tblPr firstRow="1" bandRow="1">
                <a:tableStyleId>{5C22544A-7EE6-4342-B048-85BDC9FD1C3A}</a:tableStyleId>
              </a:tblPr>
              <a:tblGrid>
                <a:gridCol w="1100314">
                  <a:extLst>
                    <a:ext uri="{9D8B030D-6E8A-4147-A177-3AD203B41FA5}">
                      <a16:colId xmlns:a16="http://schemas.microsoft.com/office/drawing/2014/main" val="202250355"/>
                    </a:ext>
                  </a:extLst>
                </a:gridCol>
                <a:gridCol w="1100314">
                  <a:extLst>
                    <a:ext uri="{9D8B030D-6E8A-4147-A177-3AD203B41FA5}">
                      <a16:colId xmlns:a16="http://schemas.microsoft.com/office/drawing/2014/main" val="1117146430"/>
                    </a:ext>
                  </a:extLst>
                </a:gridCol>
                <a:gridCol w="1100314">
                  <a:extLst>
                    <a:ext uri="{9D8B030D-6E8A-4147-A177-3AD203B41FA5}">
                      <a16:colId xmlns:a16="http://schemas.microsoft.com/office/drawing/2014/main" val="2901503799"/>
                    </a:ext>
                  </a:extLst>
                </a:gridCol>
                <a:gridCol w="1100314">
                  <a:extLst>
                    <a:ext uri="{9D8B030D-6E8A-4147-A177-3AD203B41FA5}">
                      <a16:colId xmlns:a16="http://schemas.microsoft.com/office/drawing/2014/main" val="4179522889"/>
                    </a:ext>
                  </a:extLst>
                </a:gridCol>
                <a:gridCol w="1100314">
                  <a:extLst>
                    <a:ext uri="{9D8B030D-6E8A-4147-A177-3AD203B41FA5}">
                      <a16:colId xmlns:a16="http://schemas.microsoft.com/office/drawing/2014/main" val="1990331028"/>
                    </a:ext>
                  </a:extLst>
                </a:gridCol>
                <a:gridCol w="1100314">
                  <a:extLst>
                    <a:ext uri="{9D8B030D-6E8A-4147-A177-3AD203B41FA5}">
                      <a16:colId xmlns:a16="http://schemas.microsoft.com/office/drawing/2014/main" val="3921199399"/>
                    </a:ext>
                  </a:extLst>
                </a:gridCol>
              </a:tblGrid>
              <a:tr h="706172">
                <a:tc>
                  <a:txBody>
                    <a:bodyPr/>
                    <a:lstStyle/>
                    <a:p>
                      <a:r>
                        <a:rPr lang="en-US" dirty="0"/>
                        <a:t>Number of Advertisers</a:t>
                      </a:r>
                    </a:p>
                  </a:txBody>
                  <a:tcPr/>
                </a:tc>
                <a:tc>
                  <a:txBody>
                    <a:bodyPr/>
                    <a:lstStyle/>
                    <a:p>
                      <a:r>
                        <a:rPr lang="en-US" dirty="0"/>
                        <a:t>If z&gt;y</a:t>
                      </a:r>
                    </a:p>
                  </a:txBody>
                  <a:tcPr/>
                </a:tc>
                <a:tc>
                  <a:txBody>
                    <a:bodyPr/>
                    <a:lstStyle/>
                    <a:p>
                      <a:r>
                        <a:rPr lang="en-US" dirty="0"/>
                        <a:t>If z=y</a:t>
                      </a:r>
                    </a:p>
                  </a:txBody>
                  <a:tcPr/>
                </a:tc>
                <a:tc>
                  <a:txBody>
                    <a:bodyPr/>
                    <a:lstStyle/>
                    <a:p>
                      <a:r>
                        <a:rPr lang="en-US" dirty="0"/>
                        <a:t>If z&gt;x</a:t>
                      </a:r>
                    </a:p>
                  </a:txBody>
                  <a:tcPr/>
                </a:tc>
                <a:tc>
                  <a:txBody>
                    <a:bodyPr/>
                    <a:lstStyle/>
                    <a:p>
                      <a:r>
                        <a:rPr lang="en-US" dirty="0"/>
                        <a:t>If z=x</a:t>
                      </a:r>
                    </a:p>
                  </a:txBody>
                  <a:tcPr/>
                </a:tc>
                <a:tc>
                  <a:txBody>
                    <a:bodyPr/>
                    <a:lstStyle/>
                    <a:p>
                      <a:r>
                        <a:rPr lang="en-US" dirty="0"/>
                        <a:t>If z&lt;x</a:t>
                      </a:r>
                    </a:p>
                  </a:txBody>
                  <a:tcPr/>
                </a:tc>
                <a:extLst>
                  <a:ext uri="{0D108BD9-81ED-4DB2-BD59-A6C34878D82A}">
                    <a16:rowId xmlns:a16="http://schemas.microsoft.com/office/drawing/2014/main" val="3521429461"/>
                  </a:ext>
                </a:extLst>
              </a:tr>
              <a:tr h="380246">
                <a:tc>
                  <a:txBody>
                    <a:bodyPr/>
                    <a:lstStyle/>
                    <a:p>
                      <a:r>
                        <a:rPr lang="en-US" dirty="0"/>
                        <a:t>1</a:t>
                      </a:r>
                    </a:p>
                  </a:txBody>
                  <a:tcPr/>
                </a:tc>
                <a:tc>
                  <a:txBody>
                    <a:bodyPr/>
                    <a:lstStyle/>
                    <a:p>
                      <a:r>
                        <a:rPr lang="en-US" dirty="0"/>
                        <a:t>Soft Floor Pricing</a:t>
                      </a:r>
                    </a:p>
                  </a:txBody>
                  <a:tcPr/>
                </a:tc>
                <a:tc>
                  <a:txBody>
                    <a:bodyPr/>
                    <a:lstStyle/>
                    <a:p>
                      <a:r>
                        <a:rPr lang="en-US" dirty="0"/>
                        <a:t>z</a:t>
                      </a:r>
                    </a:p>
                  </a:txBody>
                  <a:tcPr/>
                </a:tc>
                <a:tc>
                  <a:txBody>
                    <a:bodyPr/>
                    <a:lstStyle/>
                    <a:p>
                      <a:r>
                        <a:rPr lang="en-US" dirty="0"/>
                        <a:t>z</a:t>
                      </a:r>
                    </a:p>
                  </a:txBody>
                  <a:tcPr/>
                </a:tc>
                <a:tc>
                  <a:txBody>
                    <a:bodyPr/>
                    <a:lstStyle/>
                    <a:p>
                      <a:r>
                        <a:rPr lang="en-US" dirty="0"/>
                        <a:t>z</a:t>
                      </a:r>
                    </a:p>
                  </a:txBody>
                  <a:tcPr/>
                </a:tc>
                <a:tc>
                  <a:txBody>
                    <a:bodyPr/>
                    <a:lstStyle/>
                    <a:p>
                      <a:r>
                        <a:rPr lang="en-US" dirty="0"/>
                        <a:t>Not Eligible</a:t>
                      </a:r>
                    </a:p>
                  </a:txBody>
                  <a:tcPr/>
                </a:tc>
                <a:extLst>
                  <a:ext uri="{0D108BD9-81ED-4DB2-BD59-A6C34878D82A}">
                    <a16:rowId xmlns:a16="http://schemas.microsoft.com/office/drawing/2014/main" val="1866939999"/>
                  </a:ext>
                </a:extLst>
              </a:tr>
              <a:tr h="543209">
                <a:tc>
                  <a:txBody>
                    <a:bodyPr/>
                    <a:lstStyle/>
                    <a:p>
                      <a:r>
                        <a:rPr lang="en-US" dirty="0"/>
                        <a:t>2 or More</a:t>
                      </a:r>
                    </a:p>
                  </a:txBody>
                  <a:tcPr/>
                </a:tc>
                <a:tc>
                  <a:txBody>
                    <a:bodyPr/>
                    <a:lstStyle/>
                    <a:p>
                      <a:r>
                        <a:rPr lang="en-US" dirty="0"/>
                        <a:t>Second Pricing Model</a:t>
                      </a:r>
                    </a:p>
                  </a:txBody>
                  <a:tcPr/>
                </a:tc>
                <a:tc>
                  <a:txBody>
                    <a:bodyPr/>
                    <a:lstStyle/>
                    <a:p>
                      <a:r>
                        <a:rPr lang="en-US" dirty="0"/>
                        <a:t>Features of the Ads</a:t>
                      </a:r>
                    </a:p>
                  </a:txBody>
                  <a:tcPr/>
                </a:tc>
                <a:tc>
                  <a:txBody>
                    <a:bodyPr/>
                    <a:lstStyle/>
                    <a:p>
                      <a:r>
                        <a:rPr lang="en-US" dirty="0"/>
                        <a:t>First Pricing Model</a:t>
                      </a:r>
                    </a:p>
                  </a:txBody>
                  <a:tcPr/>
                </a:tc>
                <a:tc>
                  <a:txBody>
                    <a:bodyPr/>
                    <a:lstStyle/>
                    <a:p>
                      <a:r>
                        <a:rPr lang="en-US" dirty="0"/>
                        <a:t>Features of the Ads</a:t>
                      </a:r>
                    </a:p>
                  </a:txBody>
                  <a:tcPr/>
                </a:tc>
                <a:tc>
                  <a:txBody>
                    <a:bodyPr/>
                    <a:lstStyle/>
                    <a:p>
                      <a:r>
                        <a:rPr lang="en-US" dirty="0"/>
                        <a:t>Not Eligible</a:t>
                      </a:r>
                    </a:p>
                  </a:txBody>
                  <a:tcPr/>
                </a:tc>
                <a:extLst>
                  <a:ext uri="{0D108BD9-81ED-4DB2-BD59-A6C34878D82A}">
                    <a16:rowId xmlns:a16="http://schemas.microsoft.com/office/drawing/2014/main" val="3465241532"/>
                  </a:ext>
                </a:extLst>
              </a:tr>
            </a:tbl>
          </a:graphicData>
        </a:graphic>
      </p:graphicFrame>
    </p:spTree>
    <p:extLst>
      <p:ext uri="{BB962C8B-B14F-4D97-AF65-F5344CB8AC3E}">
        <p14:creationId xmlns:p14="http://schemas.microsoft.com/office/powerpoint/2010/main" val="556862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714804" y="3739541"/>
            <a:ext cx="2931807" cy="375259"/>
          </a:xfrm>
          <a:prstGeom prst="roundRect">
            <a:avLst/>
          </a:prstGeom>
          <a:solidFill>
            <a:schemeClr val="accent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2217" tIns="42217" rIns="42217" bIns="42217" numCol="1" rtlCol="0" anchor="ctr" anchorCtr="0" compatLnSpc="1">
            <a:prstTxWarp prst="textNoShape">
              <a:avLst/>
            </a:prstTxWarp>
          </a:bodyPr>
          <a:lstStyle/>
          <a:p>
            <a:pPr marL="216953" indent="-216953" defTabSz="844357">
              <a:spcBef>
                <a:spcPct val="100000"/>
              </a:spcBef>
              <a:buFont typeface="Webdings" pitchFamily="18" charset="2"/>
              <a:buChar char="4"/>
            </a:pPr>
            <a:endParaRPr lang="en-US" sz="1477" dirty="0">
              <a:solidFill>
                <a:schemeClr val="tx1"/>
              </a:solidFill>
            </a:endParaRPr>
          </a:p>
        </p:txBody>
      </p:sp>
      <p:sp>
        <p:nvSpPr>
          <p:cNvPr id="2" name="Subtitle 1"/>
          <p:cNvSpPr>
            <a:spLocks noGrp="1"/>
          </p:cNvSpPr>
          <p:nvPr>
            <p:ph type="subTitle" idx="1"/>
          </p:nvPr>
        </p:nvSpPr>
        <p:spPr>
          <a:xfrm>
            <a:off x="1856995" y="2795751"/>
            <a:ext cx="6191769" cy="2744080"/>
          </a:xfrm>
        </p:spPr>
        <p:txBody>
          <a:bodyPr/>
          <a:lstStyle/>
          <a:p>
            <a:r>
              <a:rPr lang="en-US" dirty="0"/>
              <a:t>Properties of MSBT</a:t>
            </a:r>
          </a:p>
          <a:p>
            <a:r>
              <a:rPr lang="en-US" dirty="0"/>
              <a:t>Real Time Bidding Process </a:t>
            </a:r>
          </a:p>
          <a:p>
            <a:r>
              <a:rPr lang="en-US" dirty="0"/>
              <a:t>Deals offered by </a:t>
            </a:r>
            <a:r>
              <a:rPr lang="en-US" dirty="0" err="1"/>
              <a:t>appNexus</a:t>
            </a:r>
            <a:endParaRPr lang="en-US" dirty="0"/>
          </a:p>
          <a:p>
            <a:r>
              <a:rPr lang="en-US" dirty="0"/>
              <a:t>Yield Management</a:t>
            </a:r>
          </a:p>
        </p:txBody>
      </p:sp>
      <p:sp>
        <p:nvSpPr>
          <p:cNvPr id="3" name="Title 2"/>
          <p:cNvSpPr>
            <a:spLocks noGrp="1"/>
          </p:cNvSpPr>
          <p:nvPr>
            <p:ph type="ctrTitle"/>
          </p:nvPr>
        </p:nvSpPr>
        <p:spPr/>
        <p:txBody>
          <a:bodyPr/>
          <a:lstStyle/>
          <a:p>
            <a:r>
              <a:rPr lang="en-US" dirty="0"/>
              <a:t>Agenda</a:t>
            </a:r>
          </a:p>
        </p:txBody>
      </p:sp>
    </p:spTree>
    <p:extLst>
      <p:ext uri="{BB962C8B-B14F-4D97-AF65-F5344CB8AC3E}">
        <p14:creationId xmlns:p14="http://schemas.microsoft.com/office/powerpoint/2010/main" val="892134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5E8A80-A2B2-45FC-8011-1B9CAD2B6122}"/>
              </a:ext>
            </a:extLst>
          </p:cNvPr>
          <p:cNvSpPr>
            <a:spLocks noGrp="1"/>
          </p:cNvSpPr>
          <p:nvPr>
            <p:ph type="title"/>
          </p:nvPr>
        </p:nvSpPr>
        <p:spPr/>
        <p:txBody>
          <a:bodyPr/>
          <a:lstStyle/>
          <a:p>
            <a:r>
              <a:rPr lang="en-US" dirty="0"/>
              <a:t>Types of Deal offered by </a:t>
            </a:r>
            <a:r>
              <a:rPr lang="en-US" dirty="0" err="1"/>
              <a:t>appNexus</a:t>
            </a:r>
            <a:endParaRPr lang="en-US" dirty="0"/>
          </a:p>
        </p:txBody>
      </p:sp>
      <p:graphicFrame>
        <p:nvGraphicFramePr>
          <p:cNvPr id="6" name="Diagram 5">
            <a:extLst>
              <a:ext uri="{FF2B5EF4-FFF2-40B4-BE49-F238E27FC236}">
                <a16:creationId xmlns:a16="http://schemas.microsoft.com/office/drawing/2014/main" id="{7728E71A-4F22-4AFE-B375-6770EC086EF1}"/>
              </a:ext>
            </a:extLst>
          </p:cNvPr>
          <p:cNvGraphicFramePr/>
          <p:nvPr>
            <p:extLst>
              <p:ext uri="{D42A27DB-BD31-4B8C-83A1-F6EECF244321}">
                <p14:modId xmlns:p14="http://schemas.microsoft.com/office/powerpoint/2010/main" val="2724764480"/>
              </p:ext>
            </p:extLst>
          </p:nvPr>
        </p:nvGraphicFramePr>
        <p:xfrm>
          <a:off x="457201" y="1228372"/>
          <a:ext cx="8985250" cy="4401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Graphic 8" descr="Bar chart">
            <a:extLst>
              <a:ext uri="{FF2B5EF4-FFF2-40B4-BE49-F238E27FC236}">
                <a16:creationId xmlns:a16="http://schemas.microsoft.com/office/drawing/2014/main" id="{36BBE057-5BA0-4197-8947-327C319A08C8}"/>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608012" y="1637314"/>
            <a:ext cx="914400" cy="914400"/>
          </a:xfrm>
          <a:prstGeom prst="rect">
            <a:avLst/>
          </a:prstGeom>
        </p:spPr>
      </p:pic>
      <p:pic>
        <p:nvPicPr>
          <p:cNvPr id="13" name="Graphic 12" descr="Users">
            <a:extLst>
              <a:ext uri="{FF2B5EF4-FFF2-40B4-BE49-F238E27FC236}">
                <a16:creationId xmlns:a16="http://schemas.microsoft.com/office/drawing/2014/main" id="{99F5D1F7-A1A6-4A68-977A-F62209EA539E}"/>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608012" y="4297114"/>
            <a:ext cx="914400" cy="914400"/>
          </a:xfrm>
          <a:prstGeom prst="rect">
            <a:avLst/>
          </a:prstGeom>
        </p:spPr>
      </p:pic>
      <p:pic>
        <p:nvPicPr>
          <p:cNvPr id="17" name="Graphic 16" descr="Coins">
            <a:extLst>
              <a:ext uri="{FF2B5EF4-FFF2-40B4-BE49-F238E27FC236}">
                <a16:creationId xmlns:a16="http://schemas.microsoft.com/office/drawing/2014/main" id="{874E0CA2-C0C9-4633-B0CF-77A2FBFB7252}"/>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956764" y="2964600"/>
            <a:ext cx="914400" cy="914400"/>
          </a:xfrm>
          <a:prstGeom prst="rect">
            <a:avLst/>
          </a:prstGeom>
        </p:spPr>
      </p:pic>
    </p:spTree>
    <p:extLst>
      <p:ext uri="{BB962C8B-B14F-4D97-AF65-F5344CB8AC3E}">
        <p14:creationId xmlns:p14="http://schemas.microsoft.com/office/powerpoint/2010/main" val="3272549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714805" y="4196741"/>
            <a:ext cx="2672252" cy="375259"/>
          </a:xfrm>
          <a:prstGeom prst="roundRect">
            <a:avLst/>
          </a:prstGeom>
          <a:solidFill>
            <a:schemeClr val="accent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2217" tIns="42217" rIns="42217" bIns="42217" numCol="1" rtlCol="0" anchor="ctr" anchorCtr="0" compatLnSpc="1">
            <a:prstTxWarp prst="textNoShape">
              <a:avLst/>
            </a:prstTxWarp>
          </a:bodyPr>
          <a:lstStyle/>
          <a:p>
            <a:pPr marL="216953" indent="-216953" defTabSz="844357">
              <a:spcBef>
                <a:spcPct val="100000"/>
              </a:spcBef>
              <a:buFont typeface="Webdings" pitchFamily="18" charset="2"/>
              <a:buChar char="4"/>
            </a:pPr>
            <a:endParaRPr lang="en-US" sz="1477" dirty="0">
              <a:solidFill>
                <a:schemeClr val="tx1"/>
              </a:solidFill>
            </a:endParaRPr>
          </a:p>
        </p:txBody>
      </p:sp>
      <p:sp>
        <p:nvSpPr>
          <p:cNvPr id="2" name="Subtitle 1"/>
          <p:cNvSpPr>
            <a:spLocks noGrp="1"/>
          </p:cNvSpPr>
          <p:nvPr>
            <p:ph type="subTitle" idx="1"/>
          </p:nvPr>
        </p:nvSpPr>
        <p:spPr>
          <a:xfrm>
            <a:off x="1856995" y="2795751"/>
            <a:ext cx="6191769" cy="2744080"/>
          </a:xfrm>
        </p:spPr>
        <p:txBody>
          <a:bodyPr/>
          <a:lstStyle/>
          <a:p>
            <a:r>
              <a:rPr lang="en-US" dirty="0"/>
              <a:t>Properties of MSBT</a:t>
            </a:r>
          </a:p>
          <a:p>
            <a:r>
              <a:rPr lang="en-US" dirty="0"/>
              <a:t>Real Time Bidding Process </a:t>
            </a:r>
          </a:p>
          <a:p>
            <a:r>
              <a:rPr lang="en-US" dirty="0"/>
              <a:t>Deals offered by </a:t>
            </a:r>
            <a:r>
              <a:rPr lang="en-US" dirty="0" err="1"/>
              <a:t>appNexus</a:t>
            </a:r>
            <a:endParaRPr lang="en-US" dirty="0"/>
          </a:p>
          <a:p>
            <a:r>
              <a:rPr lang="en-US" dirty="0"/>
              <a:t>Yield Management</a:t>
            </a:r>
          </a:p>
        </p:txBody>
      </p:sp>
      <p:sp>
        <p:nvSpPr>
          <p:cNvPr id="3" name="Title 2"/>
          <p:cNvSpPr>
            <a:spLocks noGrp="1"/>
          </p:cNvSpPr>
          <p:nvPr>
            <p:ph type="ctrTitle"/>
          </p:nvPr>
        </p:nvSpPr>
        <p:spPr/>
        <p:txBody>
          <a:bodyPr/>
          <a:lstStyle/>
          <a:p>
            <a:r>
              <a:rPr lang="en-US" dirty="0"/>
              <a:t>Agenda</a:t>
            </a:r>
          </a:p>
        </p:txBody>
      </p:sp>
    </p:spTree>
    <p:extLst>
      <p:ext uri="{BB962C8B-B14F-4D97-AF65-F5344CB8AC3E}">
        <p14:creationId xmlns:p14="http://schemas.microsoft.com/office/powerpoint/2010/main" val="403484883"/>
      </p:ext>
    </p:extLst>
  </p:cSld>
  <p:clrMapOvr>
    <a:masterClrMapping/>
  </p:clrMapOvr>
</p:sld>
</file>

<file path=ppt/theme/theme1.xml><?xml version="1.0" encoding="utf-8"?>
<a:theme xmlns:a="http://schemas.openxmlformats.org/drawingml/2006/main" name="blank">
  <a:themeElements>
    <a:clrScheme name="Custom 17">
      <a:dk1>
        <a:srgbClr val="000000"/>
      </a:dk1>
      <a:lt1>
        <a:sysClr val="window" lastClr="FFFFFF"/>
      </a:lt1>
      <a:dk2>
        <a:srgbClr val="FF0000"/>
      </a:dk2>
      <a:lt2>
        <a:srgbClr val="00FF00"/>
      </a:lt2>
      <a:accent1>
        <a:srgbClr val="800000"/>
      </a:accent1>
      <a:accent2>
        <a:srgbClr val="006666"/>
      </a:accent2>
      <a:accent3>
        <a:srgbClr val="E2E1C0"/>
      </a:accent3>
      <a:accent4>
        <a:srgbClr val="0000FF"/>
      </a:accent4>
      <a:accent5>
        <a:srgbClr val="B69404"/>
      </a:accent5>
      <a:accent6>
        <a:srgbClr val="FFFF00"/>
      </a:accent6>
      <a:hlink>
        <a:srgbClr val="0000FF"/>
      </a:hlink>
      <a:folHlink>
        <a:srgbClr val="800080"/>
      </a:folHlink>
    </a:clrScheme>
    <a:fontScheme name="Global Sourcing KickoffSection 4-Project Approach v5">
      <a:majorFont>
        <a:latin typeface="Arial"/>
        <a:ea typeface=""/>
        <a:cs typeface=""/>
      </a:majorFont>
      <a:minorFont>
        <a:latin typeface="Arial"/>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effectLst>
          <a:outerShdw blurRad="50800" dist="38100" dir="2700000" algn="tl" rotWithShape="0">
            <a:prstClr val="black">
              <a:alpha val="40000"/>
            </a:prstClr>
          </a:outerShdw>
        </a:effectLst>
      </a:spPr>
      <a:bodyPr vert="horz" wrap="none" lIns="45720" tIns="45720" rIns="45720" bIns="45720" numCol="1" rtlCol="0" anchor="ctr" anchorCtr="0" compatLnSpc="1">
        <a:prstTxWarp prst="textNoShape">
          <a:avLst/>
        </a:prstTxWarp>
      </a:bodyPr>
      <a:lstStyle>
        <a:def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defRPr sz="1600" b="0" dirty="0" err="1" smtClean="0">
            <a:solidFill>
              <a:schemeClr val="tx1"/>
            </a:solidFill>
            <a:latin typeface="+mn-lt"/>
            <a:ea typeface="+mn-ea"/>
            <a:cs typeface="+mn-cs"/>
          </a:defRPr>
        </a:defPPr>
      </a:lstStyle>
      <a:style>
        <a:lnRef idx="3">
          <a:schemeClr val="lt1"/>
        </a:lnRef>
        <a:fillRef idx="1">
          <a:schemeClr val="accent2"/>
        </a:fillRef>
        <a:effectRef idx="1">
          <a:schemeClr val="accent2"/>
        </a:effectRef>
        <a:fontRef idx="minor">
          <a:schemeClr val="lt1"/>
        </a:fontRef>
      </a:style>
    </a:spDef>
    <a:lnDef>
      <a:spPr bwMode="auto">
        <a:xfrm>
          <a:off x="0" y="0"/>
          <a:ext cx="1" cy="1"/>
        </a:xfrm>
        <a:custGeom>
          <a:avLst/>
          <a:gdLst/>
          <a:ahLst/>
          <a:cxnLst/>
          <a:rect l="0" t="0" r="0" b="0"/>
          <a:pathLst/>
        </a:cu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kumimoji="0" lang="en-US" sz="1100" b="0"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Global Sourcing KickoffSection 4-Project Approach v5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lobal Sourcing KickoffSection 4-Project Approach v5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lobal Sourcing KickoffSection 4-Project Approach v5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lobal Sourcing KickoffSection 4-Project Approach v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lobal Sourcing KickoffSection 4-Project Approach v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lobal Sourcing KickoffSection 4-Project Approach v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238261E73C88439BB98AF91E7C8BB9" ma:contentTypeVersion="12" ma:contentTypeDescription="Create a new document." ma:contentTypeScope="" ma:versionID="ce24275585ad6faa1994631f599f0ad0">
  <xsd:schema xmlns:xsd="http://www.w3.org/2001/XMLSchema" xmlns:xs="http://www.w3.org/2001/XMLSchema" xmlns:p="http://schemas.microsoft.com/office/2006/metadata/properties" xmlns:ns2="df96cac6-5edc-4d96-a14f-21dec8cebb64" xmlns:ns3="e6f9aa0a-a4db-4c69-b1fa-f7c559ce6762" targetNamespace="http://schemas.microsoft.com/office/2006/metadata/properties" ma:root="true" ma:fieldsID="e48c4e51891a7ad7a9848e84a11e2199" ns2:_="" ns3:_="">
    <xsd:import namespace="df96cac6-5edc-4d96-a14f-21dec8cebb64"/>
    <xsd:import namespace="e6f9aa0a-a4db-4c69-b1fa-f7c559ce676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96cac6-5edc-4d96-a14f-21dec8cebb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6f9aa0a-a4db-4c69-b1fa-f7c559ce676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30F3DC8-6ABC-4DE8-A401-46F88A707987}"/>
</file>

<file path=customXml/itemProps2.xml><?xml version="1.0" encoding="utf-8"?>
<ds:datastoreItem xmlns:ds="http://schemas.openxmlformats.org/officeDocument/2006/customXml" ds:itemID="{8F472936-209D-4A37-87A6-F9B5EB5150DB}"/>
</file>

<file path=customXml/itemProps3.xml><?xml version="1.0" encoding="utf-8"?>
<ds:datastoreItem xmlns:ds="http://schemas.openxmlformats.org/officeDocument/2006/customXml" ds:itemID="{8CE76FE0-0495-4BBE-A281-4905762CA162}"/>
</file>

<file path=docProps/app.xml><?xml version="1.0" encoding="utf-8"?>
<Properties xmlns="http://schemas.openxmlformats.org/officeDocument/2006/extended-properties" xmlns:vt="http://schemas.openxmlformats.org/officeDocument/2006/docPropsVTypes">
  <Template>blank</Template>
  <TotalTime>17539</TotalTime>
  <Pages>8</Pages>
  <Words>542</Words>
  <Application>Microsoft Office PowerPoint</Application>
  <PresentationFormat>Custom</PresentationFormat>
  <Paragraphs>80</Paragraphs>
  <Slides>10</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0</vt:i4>
      </vt:variant>
      <vt:variant>
        <vt:lpstr>Slide Titles</vt:lpstr>
      </vt:variant>
      <vt:variant>
        <vt:i4>10</vt:i4>
      </vt:variant>
    </vt:vector>
  </HeadingPairs>
  <TitlesOfParts>
    <vt:vector size="15" baseType="lpstr">
      <vt:lpstr>Arial</vt:lpstr>
      <vt:lpstr>Arial Unicode MS</vt:lpstr>
      <vt:lpstr>Times New Roman</vt:lpstr>
      <vt:lpstr>Webdings</vt:lpstr>
      <vt:lpstr>blank</vt:lpstr>
      <vt:lpstr>Properties of MSFT, Types of Deal, RTB, Yield Management </vt:lpstr>
      <vt:lpstr>Agenda</vt:lpstr>
      <vt:lpstr>Properties of MSFT: Types of ads being displayed and their placement</vt:lpstr>
      <vt:lpstr>Agenda</vt:lpstr>
      <vt:lpstr>Real Time Bidding: Stages where the advertisers need to bid</vt:lpstr>
      <vt:lpstr>Pricing &amp; Auction Process</vt:lpstr>
      <vt:lpstr>Agenda</vt:lpstr>
      <vt:lpstr>Types of Deal offered by appNexus</vt:lpstr>
      <vt:lpstr>Agenda</vt:lpstr>
      <vt:lpstr>Yield Management: Price Biasing so as to generate maximum revenue out of the inventory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Menon</dc:creator>
  <cp:lastModifiedBy>Nikunj Ahuja (Mu Sigma Inc.)</cp:lastModifiedBy>
  <cp:revision>141</cp:revision>
  <cp:lastPrinted>2001-09-28T15:01:44Z</cp:lastPrinted>
  <dcterms:created xsi:type="dcterms:W3CDTF">2017-07-12T04:56:00Z</dcterms:created>
  <dcterms:modified xsi:type="dcterms:W3CDTF">2018-09-21T12:46:45Z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0x01010080238261E73C88439BB98AF91E7C8BB9</vt:lpwstr>
  </property>
</Properties>
</file>