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diagrams/data1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drawing3.xml" ContentType="application/vnd.ms-office.drawingml.diagramDrawing+xml"/>
  <Override PartName="/ppt/commentAuthors.xml" ContentType="application/vnd.openxmlformats-officedocument.presentationml.commentAuthors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handoutMasters/handoutMaster1.xml" ContentType="application/vnd.openxmlformats-officedocument.presentationml.handoutMaster+xml"/>
  <Override PartName="/ppt/diagrams/colors3.xml" ContentType="application/vnd.openxmlformats-officedocument.drawingml.diagramColors+xml"/>
  <Override PartName="/ppt/diagrams/drawing1.xml" ContentType="application/vnd.ms-office.drawingml.diagramDrawing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diagrams/quickStyle3.xml" ContentType="application/vnd.openxmlformats-officedocument.drawingml.diagramStyle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9"/>
  </p:notesMasterIdLst>
  <p:handoutMasterIdLst>
    <p:handoutMasterId r:id="rId10"/>
  </p:handoutMasterIdLst>
  <p:sldIdLst>
    <p:sldId id="256" r:id="rId2"/>
    <p:sldId id="349" r:id="rId3"/>
    <p:sldId id="350" r:id="rId4"/>
    <p:sldId id="343" r:id="rId5"/>
    <p:sldId id="344" r:id="rId6"/>
    <p:sldId id="351" r:id="rId7"/>
    <p:sldId id="345" r:id="rId8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AA0000"/>
    <a:srgbClr val="D8CBCB"/>
    <a:srgbClr val="EDE7E7"/>
    <a:srgbClr val="CBD3D3"/>
    <a:srgbClr val="FF0000"/>
    <a:srgbClr val="D40000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8" autoAdjust="0"/>
    <p:restoredTop sz="95810" autoAdjust="0"/>
  </p:normalViewPr>
  <p:slideViewPr>
    <p:cSldViewPr snapToObjects="1">
      <p:cViewPr varScale="1">
        <p:scale>
          <a:sx n="91" d="100"/>
          <a:sy n="91" d="100"/>
        </p:scale>
        <p:origin x="1032" y="84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25CEA-A8F6-4866-8B88-C241441280CC}" type="doc">
      <dgm:prSet loTypeId="urn:microsoft.com/office/officeart/2005/8/layout/pyramid1" loCatId="pyramid" qsTypeId="urn:microsoft.com/office/officeart/2005/8/quickstyle/simple1" qsCatId="simple" csTypeId="urn:microsoft.com/office/officeart/2005/8/colors/accent2_3" csCatId="accent2" phldr="1"/>
      <dgm:spPr/>
    </dgm:pt>
    <dgm:pt modelId="{3EADD2B4-C76A-4B66-9EE0-8C857F3E92C8}">
      <dgm:prSet phldrT="[Text]" custT="1"/>
      <dgm:spPr/>
      <dgm:t>
        <a:bodyPr/>
        <a:lstStyle/>
        <a:p>
          <a:r>
            <a:rPr lang="en-US" sz="1600" dirty="0" smtClean="0"/>
            <a:t>Run of Primary Scripting Code</a:t>
          </a:r>
        </a:p>
        <a:p>
          <a:r>
            <a:rPr lang="en-US" sz="1400" dirty="0" smtClean="0">
              <a:solidFill>
                <a:schemeClr val="bg1"/>
              </a:solidFill>
            </a:rPr>
            <a:t>Exact location </a:t>
          </a:r>
        </a:p>
        <a:p>
          <a:r>
            <a:rPr lang="en-US" sz="1400" dirty="0" smtClean="0">
              <a:solidFill>
                <a:schemeClr val="bg1"/>
              </a:solidFill>
            </a:rPr>
            <a:t>on the site</a:t>
          </a:r>
        </a:p>
      </dgm:t>
    </dgm:pt>
    <dgm:pt modelId="{B3760245-3094-4528-9D8E-D3C3201F988D}" type="parTrans" cxnId="{4701EE9A-7966-4035-AF59-B57EED0F1267}">
      <dgm:prSet/>
      <dgm:spPr/>
      <dgm:t>
        <a:bodyPr/>
        <a:lstStyle/>
        <a:p>
          <a:endParaRPr lang="en-US" sz="1600"/>
        </a:p>
      </dgm:t>
    </dgm:pt>
    <dgm:pt modelId="{40118891-4BE9-416C-B278-380BFD3C93C2}" type="sibTrans" cxnId="{4701EE9A-7966-4035-AF59-B57EED0F1267}">
      <dgm:prSet/>
      <dgm:spPr/>
      <dgm:t>
        <a:bodyPr/>
        <a:lstStyle/>
        <a:p>
          <a:endParaRPr lang="en-US" sz="1600"/>
        </a:p>
      </dgm:t>
    </dgm:pt>
    <dgm:pt modelId="{C5E57C33-5CDA-43BA-9D83-84B04EBD74C4}">
      <dgm:prSet phldrT="[Text]" custT="1"/>
      <dgm:spPr/>
      <dgm:t>
        <a:bodyPr/>
        <a:lstStyle/>
        <a:p>
          <a:r>
            <a:rPr lang="en-US" sz="1600" dirty="0" smtClean="0"/>
            <a:t>Run of Site</a:t>
          </a:r>
        </a:p>
        <a:p>
          <a:r>
            <a:rPr lang="en-US" sz="1400" dirty="0" smtClean="0">
              <a:solidFill>
                <a:schemeClr val="bg1"/>
              </a:solidFill>
            </a:rPr>
            <a:t>The specific websites on which the ad must appear</a:t>
          </a:r>
        </a:p>
        <a:p>
          <a:r>
            <a:rPr lang="en-US" sz="1400" dirty="0" smtClean="0">
              <a:solidFill>
                <a:schemeClr val="bg1"/>
              </a:solidFill>
            </a:rPr>
            <a:t>(For </a:t>
          </a:r>
          <a:r>
            <a:rPr lang="en-US" sz="1400" dirty="0" err="1" smtClean="0">
              <a:solidFill>
                <a:schemeClr val="bg1"/>
              </a:solidFill>
            </a:rPr>
            <a:t>eg</a:t>
          </a:r>
          <a:r>
            <a:rPr lang="en-US" sz="1400" dirty="0" smtClean="0">
              <a:solidFill>
                <a:schemeClr val="bg1"/>
              </a:solidFill>
            </a:rPr>
            <a:t>: </a:t>
          </a:r>
          <a:r>
            <a:rPr lang="en-US" sz="1400" dirty="0" smtClean="0">
              <a:solidFill>
                <a:schemeClr val="bg1"/>
              </a:solidFill>
            </a:rPr>
            <a:t>MSN.com or Yahoo.com)</a:t>
          </a:r>
          <a:endParaRPr lang="en-US" sz="1400" dirty="0">
            <a:solidFill>
              <a:schemeClr val="bg1"/>
            </a:solidFill>
          </a:endParaRPr>
        </a:p>
      </dgm:t>
    </dgm:pt>
    <dgm:pt modelId="{21354F78-EB27-47ED-B564-8A494AC5AEFE}" type="parTrans" cxnId="{333DCF85-1117-426D-B1A9-5FBABF5B23A3}">
      <dgm:prSet/>
      <dgm:spPr/>
      <dgm:t>
        <a:bodyPr/>
        <a:lstStyle/>
        <a:p>
          <a:endParaRPr lang="en-US" sz="1600"/>
        </a:p>
      </dgm:t>
    </dgm:pt>
    <dgm:pt modelId="{469C8698-7007-4A4B-AC7B-02DF0FA91578}" type="sibTrans" cxnId="{333DCF85-1117-426D-B1A9-5FBABF5B23A3}">
      <dgm:prSet/>
      <dgm:spPr/>
      <dgm:t>
        <a:bodyPr/>
        <a:lstStyle/>
        <a:p>
          <a:endParaRPr lang="en-US" sz="1600"/>
        </a:p>
      </dgm:t>
    </dgm:pt>
    <dgm:pt modelId="{D184B856-1F1F-4853-850D-60E8265F85DA}">
      <dgm:prSet phldrT="[Text]" custT="1"/>
      <dgm:spPr/>
      <dgm:t>
        <a:bodyPr/>
        <a:lstStyle/>
        <a:p>
          <a:r>
            <a:rPr lang="en-US" sz="1600" dirty="0" smtClean="0"/>
            <a:t>Run of Channel</a:t>
          </a:r>
        </a:p>
        <a:p>
          <a:r>
            <a:rPr lang="en-US" sz="1400" dirty="0" smtClean="0">
              <a:solidFill>
                <a:schemeClr val="bg1"/>
              </a:solidFill>
            </a:rPr>
            <a:t>The channels in that specific network where the ad must appear</a:t>
          </a:r>
        </a:p>
        <a:p>
          <a:r>
            <a:rPr lang="en-US" sz="1400" dirty="0" smtClean="0">
              <a:solidFill>
                <a:schemeClr val="bg1"/>
              </a:solidFill>
            </a:rPr>
            <a:t>(For </a:t>
          </a:r>
          <a:r>
            <a:rPr lang="en-US" sz="1400" dirty="0" err="1" smtClean="0">
              <a:solidFill>
                <a:schemeClr val="bg1"/>
              </a:solidFill>
            </a:rPr>
            <a:t>eg</a:t>
          </a:r>
          <a:r>
            <a:rPr lang="en-US" sz="1400" dirty="0" smtClean="0">
              <a:solidFill>
                <a:schemeClr val="bg1"/>
              </a:solidFill>
            </a:rPr>
            <a:t>: sports, lifestyle, cars)</a:t>
          </a:r>
          <a:endParaRPr lang="en-US" sz="1400" dirty="0">
            <a:solidFill>
              <a:schemeClr val="bg1"/>
            </a:solidFill>
          </a:endParaRPr>
        </a:p>
      </dgm:t>
    </dgm:pt>
    <dgm:pt modelId="{2B74BD6D-F686-4884-B486-2DAE2EF422C4}" type="parTrans" cxnId="{A89ECB98-651B-4449-AC02-F78E042F7DE3}">
      <dgm:prSet/>
      <dgm:spPr/>
      <dgm:t>
        <a:bodyPr/>
        <a:lstStyle/>
        <a:p>
          <a:endParaRPr lang="en-US" sz="1600"/>
        </a:p>
      </dgm:t>
    </dgm:pt>
    <dgm:pt modelId="{311DDC56-C35E-4C1D-A99F-DCD15E080B54}" type="sibTrans" cxnId="{A89ECB98-651B-4449-AC02-F78E042F7DE3}">
      <dgm:prSet/>
      <dgm:spPr/>
      <dgm:t>
        <a:bodyPr/>
        <a:lstStyle/>
        <a:p>
          <a:endParaRPr lang="en-US" sz="1600"/>
        </a:p>
      </dgm:t>
    </dgm:pt>
    <dgm:pt modelId="{207CADD1-2A0B-442D-92CB-2F4287DD90E3}">
      <dgm:prSet custT="1"/>
      <dgm:spPr/>
      <dgm:t>
        <a:bodyPr/>
        <a:lstStyle/>
        <a:p>
          <a:r>
            <a:rPr lang="en-US" sz="1600" dirty="0" smtClean="0"/>
            <a:t>Run of Network</a:t>
          </a:r>
        </a:p>
        <a:p>
          <a:r>
            <a:rPr lang="en-US" sz="1400" dirty="0" smtClean="0">
              <a:solidFill>
                <a:schemeClr val="bg1"/>
              </a:solidFill>
            </a:rPr>
            <a:t>The network of publishers where the ad must appear</a:t>
          </a:r>
        </a:p>
        <a:p>
          <a:r>
            <a:rPr lang="en-US" sz="1400" dirty="0" smtClean="0">
              <a:solidFill>
                <a:schemeClr val="bg1"/>
              </a:solidFill>
            </a:rPr>
            <a:t>(for </a:t>
          </a:r>
          <a:r>
            <a:rPr lang="en-US" sz="1400" dirty="0" err="1" smtClean="0">
              <a:solidFill>
                <a:schemeClr val="bg1"/>
              </a:solidFill>
            </a:rPr>
            <a:t>eg</a:t>
          </a:r>
          <a:r>
            <a:rPr lang="en-US" sz="1400" dirty="0" smtClean="0">
              <a:solidFill>
                <a:schemeClr val="bg1"/>
              </a:solidFill>
            </a:rPr>
            <a:t>: </a:t>
          </a:r>
          <a:r>
            <a:rPr lang="en-US" sz="1400" dirty="0" smtClean="0">
              <a:solidFill>
                <a:schemeClr val="bg1"/>
              </a:solidFill>
            </a:rPr>
            <a:t>AOL)</a:t>
          </a:r>
          <a:endParaRPr lang="en-US" sz="1400" dirty="0" smtClean="0">
            <a:solidFill>
              <a:schemeClr val="bg1"/>
            </a:solidFill>
          </a:endParaRPr>
        </a:p>
      </dgm:t>
    </dgm:pt>
    <dgm:pt modelId="{021005CA-E376-42DA-9D94-C44BC996A907}" type="parTrans" cxnId="{5AB45078-5815-4EB3-8D5F-2A064D4FF45A}">
      <dgm:prSet/>
      <dgm:spPr/>
      <dgm:t>
        <a:bodyPr/>
        <a:lstStyle/>
        <a:p>
          <a:endParaRPr lang="en-US" sz="1600"/>
        </a:p>
      </dgm:t>
    </dgm:pt>
    <dgm:pt modelId="{671026C1-F96D-4B1B-B4E1-98B3E5451677}" type="sibTrans" cxnId="{5AB45078-5815-4EB3-8D5F-2A064D4FF45A}">
      <dgm:prSet/>
      <dgm:spPr/>
      <dgm:t>
        <a:bodyPr/>
        <a:lstStyle/>
        <a:p>
          <a:endParaRPr lang="en-US" sz="1600"/>
        </a:p>
      </dgm:t>
    </dgm:pt>
    <dgm:pt modelId="{AA6FF199-3DE2-4DD2-A204-C42C2B15BC7B}" type="pres">
      <dgm:prSet presAssocID="{92825CEA-A8F6-4866-8B88-C241441280CC}" presName="Name0" presStyleCnt="0">
        <dgm:presLayoutVars>
          <dgm:dir/>
          <dgm:animLvl val="lvl"/>
          <dgm:resizeHandles val="exact"/>
        </dgm:presLayoutVars>
      </dgm:prSet>
      <dgm:spPr/>
    </dgm:pt>
    <dgm:pt modelId="{FD2B9285-77EF-488A-8069-B863EEB23784}" type="pres">
      <dgm:prSet presAssocID="{3EADD2B4-C76A-4B66-9EE0-8C857F3E92C8}" presName="Name8" presStyleCnt="0"/>
      <dgm:spPr/>
    </dgm:pt>
    <dgm:pt modelId="{87DA2098-6DD5-4228-8D0E-A2FD56953450}" type="pres">
      <dgm:prSet presAssocID="{3EADD2B4-C76A-4B66-9EE0-8C857F3E92C8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85402-6D78-4862-9DC1-8AAC737F4C86}" type="pres">
      <dgm:prSet presAssocID="{3EADD2B4-C76A-4B66-9EE0-8C857F3E92C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C5EDC-3E35-4D9C-B0CE-A31C1C6F7418}" type="pres">
      <dgm:prSet presAssocID="{C5E57C33-5CDA-43BA-9D83-84B04EBD74C4}" presName="Name8" presStyleCnt="0"/>
      <dgm:spPr/>
    </dgm:pt>
    <dgm:pt modelId="{54EB18C2-0D8C-44AD-AA75-4551C3FD576C}" type="pres">
      <dgm:prSet presAssocID="{C5E57C33-5CDA-43BA-9D83-84B04EBD74C4}" presName="level" presStyleLbl="node1" presStyleIdx="1" presStyleCnt="4" custLinFactNeighborX="-435" custLinFactNeighborY="9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D0796-EFD9-4E01-A6B6-0DA488625EDF}" type="pres">
      <dgm:prSet presAssocID="{C5E57C33-5CDA-43BA-9D83-84B04EBD74C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B47A7-D718-4351-9E18-A39D003F47E2}" type="pres">
      <dgm:prSet presAssocID="{D184B856-1F1F-4853-850D-60E8265F85DA}" presName="Name8" presStyleCnt="0"/>
      <dgm:spPr/>
    </dgm:pt>
    <dgm:pt modelId="{28775A63-8CDC-492D-B946-89D42857D0E2}" type="pres">
      <dgm:prSet presAssocID="{D184B856-1F1F-4853-850D-60E8265F85DA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5791F-5A16-4E42-8163-B4485BB67E4F}" type="pres">
      <dgm:prSet presAssocID="{D184B856-1F1F-4853-850D-60E8265F85D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94D29-12C7-4046-9D3C-71CEA767D974}" type="pres">
      <dgm:prSet presAssocID="{207CADD1-2A0B-442D-92CB-2F4287DD90E3}" presName="Name8" presStyleCnt="0"/>
      <dgm:spPr/>
    </dgm:pt>
    <dgm:pt modelId="{6530841E-5E97-4E52-BA8E-B068A018278A}" type="pres">
      <dgm:prSet presAssocID="{207CADD1-2A0B-442D-92CB-2F4287DD90E3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5D704-18D7-48A9-9087-8D7936764B95}" type="pres">
      <dgm:prSet presAssocID="{207CADD1-2A0B-442D-92CB-2F4287DD90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70088C-A8B2-41F6-8468-D70139F89887}" type="presOf" srcId="{D184B856-1F1F-4853-850D-60E8265F85DA}" destId="{28775A63-8CDC-492D-B946-89D42857D0E2}" srcOrd="0" destOrd="0" presId="urn:microsoft.com/office/officeart/2005/8/layout/pyramid1"/>
    <dgm:cxn modelId="{5AB45078-5815-4EB3-8D5F-2A064D4FF45A}" srcId="{92825CEA-A8F6-4866-8B88-C241441280CC}" destId="{207CADD1-2A0B-442D-92CB-2F4287DD90E3}" srcOrd="3" destOrd="0" parTransId="{021005CA-E376-42DA-9D94-C44BC996A907}" sibTransId="{671026C1-F96D-4B1B-B4E1-98B3E5451677}"/>
    <dgm:cxn modelId="{4701EE9A-7966-4035-AF59-B57EED0F1267}" srcId="{92825CEA-A8F6-4866-8B88-C241441280CC}" destId="{3EADD2B4-C76A-4B66-9EE0-8C857F3E92C8}" srcOrd="0" destOrd="0" parTransId="{B3760245-3094-4528-9D8E-D3C3201F988D}" sibTransId="{40118891-4BE9-416C-B278-380BFD3C93C2}"/>
    <dgm:cxn modelId="{2058C6E9-BCC9-4725-A377-01500AB2545E}" type="presOf" srcId="{D184B856-1F1F-4853-850D-60E8265F85DA}" destId="{8265791F-5A16-4E42-8163-B4485BB67E4F}" srcOrd="1" destOrd="0" presId="urn:microsoft.com/office/officeart/2005/8/layout/pyramid1"/>
    <dgm:cxn modelId="{76DE1374-4524-48AC-B324-A21D38275E88}" type="presOf" srcId="{3EADD2B4-C76A-4B66-9EE0-8C857F3E92C8}" destId="{49485402-6D78-4862-9DC1-8AAC737F4C86}" srcOrd="1" destOrd="0" presId="urn:microsoft.com/office/officeart/2005/8/layout/pyramid1"/>
    <dgm:cxn modelId="{A89ECB98-651B-4449-AC02-F78E042F7DE3}" srcId="{92825CEA-A8F6-4866-8B88-C241441280CC}" destId="{D184B856-1F1F-4853-850D-60E8265F85DA}" srcOrd="2" destOrd="0" parTransId="{2B74BD6D-F686-4884-B486-2DAE2EF422C4}" sibTransId="{311DDC56-C35E-4C1D-A99F-DCD15E080B54}"/>
    <dgm:cxn modelId="{182E2772-2ED9-4409-92AB-382DE9A1FD71}" type="presOf" srcId="{3EADD2B4-C76A-4B66-9EE0-8C857F3E92C8}" destId="{87DA2098-6DD5-4228-8D0E-A2FD56953450}" srcOrd="0" destOrd="0" presId="urn:microsoft.com/office/officeart/2005/8/layout/pyramid1"/>
    <dgm:cxn modelId="{333DCF85-1117-426D-B1A9-5FBABF5B23A3}" srcId="{92825CEA-A8F6-4866-8B88-C241441280CC}" destId="{C5E57C33-5CDA-43BA-9D83-84B04EBD74C4}" srcOrd="1" destOrd="0" parTransId="{21354F78-EB27-47ED-B564-8A494AC5AEFE}" sibTransId="{469C8698-7007-4A4B-AC7B-02DF0FA91578}"/>
    <dgm:cxn modelId="{3A93ABA3-851D-49E1-A399-704029E824CB}" type="presOf" srcId="{C5E57C33-5CDA-43BA-9D83-84B04EBD74C4}" destId="{54EB18C2-0D8C-44AD-AA75-4551C3FD576C}" srcOrd="0" destOrd="0" presId="urn:microsoft.com/office/officeart/2005/8/layout/pyramid1"/>
    <dgm:cxn modelId="{41835EDD-500A-4CD6-B934-D4ED80A3B6BE}" type="presOf" srcId="{207CADD1-2A0B-442D-92CB-2F4287DD90E3}" destId="{2B65D704-18D7-48A9-9087-8D7936764B95}" srcOrd="1" destOrd="0" presId="urn:microsoft.com/office/officeart/2005/8/layout/pyramid1"/>
    <dgm:cxn modelId="{9577EBC0-4E0F-4F78-8A38-2C19507251CD}" type="presOf" srcId="{C5E57C33-5CDA-43BA-9D83-84B04EBD74C4}" destId="{F10D0796-EFD9-4E01-A6B6-0DA488625EDF}" srcOrd="1" destOrd="0" presId="urn:microsoft.com/office/officeart/2005/8/layout/pyramid1"/>
    <dgm:cxn modelId="{7D0036F4-9C64-4A40-86A6-D45910C69AE1}" type="presOf" srcId="{92825CEA-A8F6-4866-8B88-C241441280CC}" destId="{AA6FF199-3DE2-4DD2-A204-C42C2B15BC7B}" srcOrd="0" destOrd="0" presId="urn:microsoft.com/office/officeart/2005/8/layout/pyramid1"/>
    <dgm:cxn modelId="{6E21D101-D50A-4949-8F02-C3BCE3DEA2A5}" type="presOf" srcId="{207CADD1-2A0B-442D-92CB-2F4287DD90E3}" destId="{6530841E-5E97-4E52-BA8E-B068A018278A}" srcOrd="0" destOrd="0" presId="urn:microsoft.com/office/officeart/2005/8/layout/pyramid1"/>
    <dgm:cxn modelId="{37B3AFB0-6514-4745-93E2-FC74B7FD4950}" type="presParOf" srcId="{AA6FF199-3DE2-4DD2-A204-C42C2B15BC7B}" destId="{FD2B9285-77EF-488A-8069-B863EEB23784}" srcOrd="0" destOrd="0" presId="urn:microsoft.com/office/officeart/2005/8/layout/pyramid1"/>
    <dgm:cxn modelId="{165916B7-5688-443F-973F-0997F490EFB3}" type="presParOf" srcId="{FD2B9285-77EF-488A-8069-B863EEB23784}" destId="{87DA2098-6DD5-4228-8D0E-A2FD56953450}" srcOrd="0" destOrd="0" presId="urn:microsoft.com/office/officeart/2005/8/layout/pyramid1"/>
    <dgm:cxn modelId="{5F8AA24C-3A6D-43A7-A656-3C9EC7AC378E}" type="presParOf" srcId="{FD2B9285-77EF-488A-8069-B863EEB23784}" destId="{49485402-6D78-4862-9DC1-8AAC737F4C86}" srcOrd="1" destOrd="0" presId="urn:microsoft.com/office/officeart/2005/8/layout/pyramid1"/>
    <dgm:cxn modelId="{E61E31D0-608A-4BFC-AF6E-5D9C0B3A03A8}" type="presParOf" srcId="{AA6FF199-3DE2-4DD2-A204-C42C2B15BC7B}" destId="{52CC5EDC-3E35-4D9C-B0CE-A31C1C6F7418}" srcOrd="1" destOrd="0" presId="urn:microsoft.com/office/officeart/2005/8/layout/pyramid1"/>
    <dgm:cxn modelId="{DB7C5833-16AC-402D-A8A3-2EFA240F23B3}" type="presParOf" srcId="{52CC5EDC-3E35-4D9C-B0CE-A31C1C6F7418}" destId="{54EB18C2-0D8C-44AD-AA75-4551C3FD576C}" srcOrd="0" destOrd="0" presId="urn:microsoft.com/office/officeart/2005/8/layout/pyramid1"/>
    <dgm:cxn modelId="{C54327EB-7982-469B-ACAA-63A851FFBC6E}" type="presParOf" srcId="{52CC5EDC-3E35-4D9C-B0CE-A31C1C6F7418}" destId="{F10D0796-EFD9-4E01-A6B6-0DA488625EDF}" srcOrd="1" destOrd="0" presId="urn:microsoft.com/office/officeart/2005/8/layout/pyramid1"/>
    <dgm:cxn modelId="{2FB4D8E5-B750-4AD5-BC89-94D7F17D6AB7}" type="presParOf" srcId="{AA6FF199-3DE2-4DD2-A204-C42C2B15BC7B}" destId="{AFBB47A7-D718-4351-9E18-A39D003F47E2}" srcOrd="2" destOrd="0" presId="urn:microsoft.com/office/officeart/2005/8/layout/pyramid1"/>
    <dgm:cxn modelId="{0589A733-6072-47AD-9EAA-3FDA7C8B9C26}" type="presParOf" srcId="{AFBB47A7-D718-4351-9E18-A39D003F47E2}" destId="{28775A63-8CDC-492D-B946-89D42857D0E2}" srcOrd="0" destOrd="0" presId="urn:microsoft.com/office/officeart/2005/8/layout/pyramid1"/>
    <dgm:cxn modelId="{856C000C-EABF-4702-969F-F0CE9879BF39}" type="presParOf" srcId="{AFBB47A7-D718-4351-9E18-A39D003F47E2}" destId="{8265791F-5A16-4E42-8163-B4485BB67E4F}" srcOrd="1" destOrd="0" presId="urn:microsoft.com/office/officeart/2005/8/layout/pyramid1"/>
    <dgm:cxn modelId="{10803D7A-421D-40E4-9D0B-609F84AFE9A3}" type="presParOf" srcId="{AA6FF199-3DE2-4DD2-A204-C42C2B15BC7B}" destId="{6A394D29-12C7-4046-9D3C-71CEA767D974}" srcOrd="3" destOrd="0" presId="urn:microsoft.com/office/officeart/2005/8/layout/pyramid1"/>
    <dgm:cxn modelId="{03A44F1B-4AFE-48CE-A264-C07543A67718}" type="presParOf" srcId="{6A394D29-12C7-4046-9D3C-71CEA767D974}" destId="{6530841E-5E97-4E52-BA8E-B068A018278A}" srcOrd="0" destOrd="0" presId="urn:microsoft.com/office/officeart/2005/8/layout/pyramid1"/>
    <dgm:cxn modelId="{61940499-4418-4FAE-9AD1-F7AF229845FD}" type="presParOf" srcId="{6A394D29-12C7-4046-9D3C-71CEA767D974}" destId="{2B65D704-18D7-48A9-9087-8D7936764B9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077B1D-F0DF-47D2-83AA-507042CC8417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846A9-FCC3-4A47-9BBF-301EF524D516}">
      <dgm:prSet phldrT="[Text]"/>
      <dgm:spPr/>
      <dgm:t>
        <a:bodyPr/>
        <a:lstStyle/>
        <a:p>
          <a:r>
            <a:rPr lang="en-US" dirty="0"/>
            <a:t>Users</a:t>
          </a:r>
        </a:p>
      </dgm:t>
    </dgm:pt>
    <dgm:pt modelId="{679375C0-DD04-41A2-9952-87239367CF8A}" type="parTrans" cxnId="{8E6C3852-1ADC-41FC-805E-70B4D5937362}">
      <dgm:prSet/>
      <dgm:spPr/>
      <dgm:t>
        <a:bodyPr/>
        <a:lstStyle/>
        <a:p>
          <a:endParaRPr lang="en-US"/>
        </a:p>
      </dgm:t>
    </dgm:pt>
    <dgm:pt modelId="{301782AA-59E3-442C-B511-A4B4030E5CB1}" type="sibTrans" cxnId="{8E6C3852-1ADC-41FC-805E-70B4D5937362}">
      <dgm:prSet/>
      <dgm:spPr/>
      <dgm:t>
        <a:bodyPr/>
        <a:lstStyle/>
        <a:p>
          <a:endParaRPr lang="en-US"/>
        </a:p>
      </dgm:t>
    </dgm:pt>
    <dgm:pt modelId="{E95C55B5-5D3D-4EA9-A811-66AC21B1AE85}">
      <dgm:prSet phldrT="[Text]"/>
      <dgm:spPr/>
      <dgm:t>
        <a:bodyPr/>
        <a:lstStyle/>
        <a:p>
          <a:r>
            <a:rPr lang="en-US" dirty="0"/>
            <a:t>Targetable</a:t>
          </a:r>
        </a:p>
      </dgm:t>
    </dgm:pt>
    <dgm:pt modelId="{EE552187-2411-48C2-92D5-879A9EEE9C5A}" type="parTrans" cxnId="{4DF3E63B-C0E3-4C84-A8E5-07B77E99D4A5}">
      <dgm:prSet/>
      <dgm:spPr/>
      <dgm:t>
        <a:bodyPr/>
        <a:lstStyle/>
        <a:p>
          <a:endParaRPr lang="en-US"/>
        </a:p>
      </dgm:t>
    </dgm:pt>
    <dgm:pt modelId="{F56081FE-2D3A-4330-958D-AC5ABBB3D2D1}" type="sibTrans" cxnId="{4DF3E63B-C0E3-4C84-A8E5-07B77E99D4A5}">
      <dgm:prSet/>
      <dgm:spPr/>
      <dgm:t>
        <a:bodyPr/>
        <a:lstStyle/>
        <a:p>
          <a:endParaRPr lang="en-US"/>
        </a:p>
      </dgm:t>
    </dgm:pt>
    <dgm:pt modelId="{829ED118-B36A-443D-96DE-CDBC991B1F71}">
      <dgm:prSet phldrT="[Text]"/>
      <dgm:spPr/>
      <dgm:t>
        <a:bodyPr/>
        <a:lstStyle/>
        <a:p>
          <a:r>
            <a:rPr lang="en-US" dirty="0"/>
            <a:t>Eligible Targetable</a:t>
          </a:r>
        </a:p>
      </dgm:t>
    </dgm:pt>
    <dgm:pt modelId="{2D8F42D1-0B0C-4F70-8D19-BF3B2651EF95}" type="parTrans" cxnId="{24179083-5A75-413C-89F5-C47F1CEACCDF}">
      <dgm:prSet/>
      <dgm:spPr/>
      <dgm:t>
        <a:bodyPr/>
        <a:lstStyle/>
        <a:p>
          <a:endParaRPr lang="en-US"/>
        </a:p>
      </dgm:t>
    </dgm:pt>
    <dgm:pt modelId="{21BACDEC-160D-4B3E-9DDB-02E08C53B417}" type="sibTrans" cxnId="{24179083-5A75-413C-89F5-C47F1CEACCDF}">
      <dgm:prSet/>
      <dgm:spPr/>
      <dgm:t>
        <a:bodyPr/>
        <a:lstStyle/>
        <a:p>
          <a:endParaRPr lang="en-US"/>
        </a:p>
      </dgm:t>
    </dgm:pt>
    <dgm:pt modelId="{2A2EC6CB-A04D-43B6-B91D-E903A5DBEBEF}">
      <dgm:prSet phldrT="[Text]"/>
      <dgm:spPr/>
      <dgm:t>
        <a:bodyPr/>
        <a:lstStyle/>
        <a:p>
          <a:r>
            <a:rPr lang="en-US" dirty="0"/>
            <a:t>Targeted</a:t>
          </a:r>
        </a:p>
      </dgm:t>
    </dgm:pt>
    <dgm:pt modelId="{66165BA2-ECE6-4ED9-94BE-828A19A1EAB8}" type="parTrans" cxnId="{57A7954B-21E3-47BC-9370-C7CD36B97FB6}">
      <dgm:prSet/>
      <dgm:spPr/>
      <dgm:t>
        <a:bodyPr/>
        <a:lstStyle/>
        <a:p>
          <a:endParaRPr lang="en-US"/>
        </a:p>
      </dgm:t>
    </dgm:pt>
    <dgm:pt modelId="{44CEF6CB-61ED-447A-854F-9D16AEE7BD59}" type="sibTrans" cxnId="{57A7954B-21E3-47BC-9370-C7CD36B97FB6}">
      <dgm:prSet/>
      <dgm:spPr/>
      <dgm:t>
        <a:bodyPr/>
        <a:lstStyle/>
        <a:p>
          <a:endParaRPr lang="en-US"/>
        </a:p>
      </dgm:t>
    </dgm:pt>
    <dgm:pt modelId="{8E35F178-5326-4622-AEE5-9BA05083F119}" type="pres">
      <dgm:prSet presAssocID="{D4077B1D-F0DF-47D2-83AA-507042CC841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5B825E-1693-4E2E-B4D4-914AA0F8442B}" type="pres">
      <dgm:prSet presAssocID="{D4077B1D-F0DF-47D2-83AA-507042CC8417}" presName="comp1" presStyleCnt="0"/>
      <dgm:spPr/>
    </dgm:pt>
    <dgm:pt modelId="{45D93C04-1651-42E9-90B6-50133DAAF0C7}" type="pres">
      <dgm:prSet presAssocID="{D4077B1D-F0DF-47D2-83AA-507042CC8417}" presName="circle1" presStyleLbl="node1" presStyleIdx="0" presStyleCnt="4"/>
      <dgm:spPr/>
      <dgm:t>
        <a:bodyPr/>
        <a:lstStyle/>
        <a:p>
          <a:endParaRPr lang="en-US"/>
        </a:p>
      </dgm:t>
    </dgm:pt>
    <dgm:pt modelId="{44F87889-C2B2-4AC4-AACD-7D8E8F3D7B08}" type="pres">
      <dgm:prSet presAssocID="{D4077B1D-F0DF-47D2-83AA-507042CC8417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03755-8A43-433E-9B3C-4AF2E2823DD9}" type="pres">
      <dgm:prSet presAssocID="{D4077B1D-F0DF-47D2-83AA-507042CC8417}" presName="comp2" presStyleCnt="0"/>
      <dgm:spPr/>
    </dgm:pt>
    <dgm:pt modelId="{2B5F029E-3D79-400D-A3C2-F841860D8172}" type="pres">
      <dgm:prSet presAssocID="{D4077B1D-F0DF-47D2-83AA-507042CC8417}" presName="circle2" presStyleLbl="node1" presStyleIdx="1" presStyleCnt="4"/>
      <dgm:spPr/>
      <dgm:t>
        <a:bodyPr/>
        <a:lstStyle/>
        <a:p>
          <a:endParaRPr lang="en-US"/>
        </a:p>
      </dgm:t>
    </dgm:pt>
    <dgm:pt modelId="{6AE752BB-F827-4DAB-B510-AD4E843A5360}" type="pres">
      <dgm:prSet presAssocID="{D4077B1D-F0DF-47D2-83AA-507042CC8417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2E4C3-95CA-479E-AB04-59E489E75771}" type="pres">
      <dgm:prSet presAssocID="{D4077B1D-F0DF-47D2-83AA-507042CC8417}" presName="comp3" presStyleCnt="0"/>
      <dgm:spPr/>
    </dgm:pt>
    <dgm:pt modelId="{7AA9ED06-6BCF-46BA-980E-93494E71D7AD}" type="pres">
      <dgm:prSet presAssocID="{D4077B1D-F0DF-47D2-83AA-507042CC8417}" presName="circle3" presStyleLbl="node1" presStyleIdx="2" presStyleCnt="4"/>
      <dgm:spPr/>
      <dgm:t>
        <a:bodyPr/>
        <a:lstStyle/>
        <a:p>
          <a:endParaRPr lang="en-US"/>
        </a:p>
      </dgm:t>
    </dgm:pt>
    <dgm:pt modelId="{4FB44623-0B4D-4911-9607-168EAFA50620}" type="pres">
      <dgm:prSet presAssocID="{D4077B1D-F0DF-47D2-83AA-507042CC8417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229CB-21B5-43EC-8C5C-2240DF91F7BC}" type="pres">
      <dgm:prSet presAssocID="{D4077B1D-F0DF-47D2-83AA-507042CC8417}" presName="comp4" presStyleCnt="0"/>
      <dgm:spPr/>
    </dgm:pt>
    <dgm:pt modelId="{D54A3FE5-F2D5-4B94-920A-8A47004C3D70}" type="pres">
      <dgm:prSet presAssocID="{D4077B1D-F0DF-47D2-83AA-507042CC8417}" presName="circle4" presStyleLbl="node1" presStyleIdx="3" presStyleCnt="4"/>
      <dgm:spPr/>
      <dgm:t>
        <a:bodyPr/>
        <a:lstStyle/>
        <a:p>
          <a:endParaRPr lang="en-US"/>
        </a:p>
      </dgm:t>
    </dgm:pt>
    <dgm:pt modelId="{56892DB5-7C3B-45AB-97FE-97808B341ED4}" type="pres">
      <dgm:prSet presAssocID="{D4077B1D-F0DF-47D2-83AA-507042CC8417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7540EF-E464-4192-9022-0DB2CCD5D425}" type="presOf" srcId="{D4077B1D-F0DF-47D2-83AA-507042CC8417}" destId="{8E35F178-5326-4622-AEE5-9BA05083F119}" srcOrd="0" destOrd="0" presId="urn:microsoft.com/office/officeart/2005/8/layout/venn2"/>
    <dgm:cxn modelId="{B187F95A-9086-48DF-9D8F-8E9DA30AC518}" type="presOf" srcId="{2A2EC6CB-A04D-43B6-B91D-E903A5DBEBEF}" destId="{56892DB5-7C3B-45AB-97FE-97808B341ED4}" srcOrd="1" destOrd="0" presId="urn:microsoft.com/office/officeart/2005/8/layout/venn2"/>
    <dgm:cxn modelId="{57A7954B-21E3-47BC-9370-C7CD36B97FB6}" srcId="{D4077B1D-F0DF-47D2-83AA-507042CC8417}" destId="{2A2EC6CB-A04D-43B6-B91D-E903A5DBEBEF}" srcOrd="3" destOrd="0" parTransId="{66165BA2-ECE6-4ED9-94BE-828A19A1EAB8}" sibTransId="{44CEF6CB-61ED-447A-854F-9D16AEE7BD59}"/>
    <dgm:cxn modelId="{0A0420DF-2E61-46D9-AABE-4EAA6BD1C9B6}" type="presOf" srcId="{E95C55B5-5D3D-4EA9-A811-66AC21B1AE85}" destId="{6AE752BB-F827-4DAB-B510-AD4E843A5360}" srcOrd="1" destOrd="0" presId="urn:microsoft.com/office/officeart/2005/8/layout/venn2"/>
    <dgm:cxn modelId="{6560609C-03BB-4B47-9620-E6A94B7F8398}" type="presOf" srcId="{E95C55B5-5D3D-4EA9-A811-66AC21B1AE85}" destId="{2B5F029E-3D79-400D-A3C2-F841860D8172}" srcOrd="0" destOrd="0" presId="urn:microsoft.com/office/officeart/2005/8/layout/venn2"/>
    <dgm:cxn modelId="{8D6DDACF-F554-47B3-946E-A54CB1A955A7}" type="presOf" srcId="{A58846A9-FCC3-4A47-9BBF-301EF524D516}" destId="{44F87889-C2B2-4AC4-AACD-7D8E8F3D7B08}" srcOrd="1" destOrd="0" presId="urn:microsoft.com/office/officeart/2005/8/layout/venn2"/>
    <dgm:cxn modelId="{0272D3B7-6A7D-41FC-A323-BEC2CD59E1F1}" type="presOf" srcId="{829ED118-B36A-443D-96DE-CDBC991B1F71}" destId="{4FB44623-0B4D-4911-9607-168EAFA50620}" srcOrd="1" destOrd="0" presId="urn:microsoft.com/office/officeart/2005/8/layout/venn2"/>
    <dgm:cxn modelId="{24179083-5A75-413C-89F5-C47F1CEACCDF}" srcId="{D4077B1D-F0DF-47D2-83AA-507042CC8417}" destId="{829ED118-B36A-443D-96DE-CDBC991B1F71}" srcOrd="2" destOrd="0" parTransId="{2D8F42D1-0B0C-4F70-8D19-BF3B2651EF95}" sibTransId="{21BACDEC-160D-4B3E-9DDB-02E08C53B417}"/>
    <dgm:cxn modelId="{98F472A0-5208-4D90-8511-5731BE6183C0}" type="presOf" srcId="{2A2EC6CB-A04D-43B6-B91D-E903A5DBEBEF}" destId="{D54A3FE5-F2D5-4B94-920A-8A47004C3D70}" srcOrd="0" destOrd="0" presId="urn:microsoft.com/office/officeart/2005/8/layout/venn2"/>
    <dgm:cxn modelId="{A602ED99-0E35-4F72-89E7-CDD955CFCA65}" type="presOf" srcId="{A58846A9-FCC3-4A47-9BBF-301EF524D516}" destId="{45D93C04-1651-42E9-90B6-50133DAAF0C7}" srcOrd="0" destOrd="0" presId="urn:microsoft.com/office/officeart/2005/8/layout/venn2"/>
    <dgm:cxn modelId="{4A5ED8AA-08E5-42E2-A0DB-89F6B7EC79E5}" type="presOf" srcId="{829ED118-B36A-443D-96DE-CDBC991B1F71}" destId="{7AA9ED06-6BCF-46BA-980E-93494E71D7AD}" srcOrd="0" destOrd="0" presId="urn:microsoft.com/office/officeart/2005/8/layout/venn2"/>
    <dgm:cxn modelId="{8E6C3852-1ADC-41FC-805E-70B4D5937362}" srcId="{D4077B1D-F0DF-47D2-83AA-507042CC8417}" destId="{A58846A9-FCC3-4A47-9BBF-301EF524D516}" srcOrd="0" destOrd="0" parTransId="{679375C0-DD04-41A2-9952-87239367CF8A}" sibTransId="{301782AA-59E3-442C-B511-A4B4030E5CB1}"/>
    <dgm:cxn modelId="{4DF3E63B-C0E3-4C84-A8E5-07B77E99D4A5}" srcId="{D4077B1D-F0DF-47D2-83AA-507042CC8417}" destId="{E95C55B5-5D3D-4EA9-A811-66AC21B1AE85}" srcOrd="1" destOrd="0" parTransId="{EE552187-2411-48C2-92D5-879A9EEE9C5A}" sibTransId="{F56081FE-2D3A-4330-958D-AC5ABBB3D2D1}"/>
    <dgm:cxn modelId="{F8CD0976-9134-4DF2-8AFF-C0D09AD99395}" type="presParOf" srcId="{8E35F178-5326-4622-AEE5-9BA05083F119}" destId="{215B825E-1693-4E2E-B4D4-914AA0F8442B}" srcOrd="0" destOrd="0" presId="urn:microsoft.com/office/officeart/2005/8/layout/venn2"/>
    <dgm:cxn modelId="{E007237D-6263-4FEB-841B-5EF74CD2C251}" type="presParOf" srcId="{215B825E-1693-4E2E-B4D4-914AA0F8442B}" destId="{45D93C04-1651-42E9-90B6-50133DAAF0C7}" srcOrd="0" destOrd="0" presId="urn:microsoft.com/office/officeart/2005/8/layout/venn2"/>
    <dgm:cxn modelId="{84E06DEB-ACD7-4A95-8E80-A9E38FA0B14F}" type="presParOf" srcId="{215B825E-1693-4E2E-B4D4-914AA0F8442B}" destId="{44F87889-C2B2-4AC4-AACD-7D8E8F3D7B08}" srcOrd="1" destOrd="0" presId="urn:microsoft.com/office/officeart/2005/8/layout/venn2"/>
    <dgm:cxn modelId="{C70AC950-3663-4183-BF33-7916750F7A9C}" type="presParOf" srcId="{8E35F178-5326-4622-AEE5-9BA05083F119}" destId="{C3303755-8A43-433E-9B3C-4AF2E2823DD9}" srcOrd="1" destOrd="0" presId="urn:microsoft.com/office/officeart/2005/8/layout/venn2"/>
    <dgm:cxn modelId="{B028C157-7A23-47C4-87D1-D6BA3507872D}" type="presParOf" srcId="{C3303755-8A43-433E-9B3C-4AF2E2823DD9}" destId="{2B5F029E-3D79-400D-A3C2-F841860D8172}" srcOrd="0" destOrd="0" presId="urn:microsoft.com/office/officeart/2005/8/layout/venn2"/>
    <dgm:cxn modelId="{886CC3E7-FE5D-422D-A9F9-44CBAF97E0C6}" type="presParOf" srcId="{C3303755-8A43-433E-9B3C-4AF2E2823DD9}" destId="{6AE752BB-F827-4DAB-B510-AD4E843A5360}" srcOrd="1" destOrd="0" presId="urn:microsoft.com/office/officeart/2005/8/layout/venn2"/>
    <dgm:cxn modelId="{66E2C9C5-2545-4CE4-9799-B6FE89813CEC}" type="presParOf" srcId="{8E35F178-5326-4622-AEE5-9BA05083F119}" destId="{CD92E4C3-95CA-479E-AB04-59E489E75771}" srcOrd="2" destOrd="0" presId="urn:microsoft.com/office/officeart/2005/8/layout/venn2"/>
    <dgm:cxn modelId="{6BCC8578-5C88-4D95-9100-C271AD1D813F}" type="presParOf" srcId="{CD92E4C3-95CA-479E-AB04-59E489E75771}" destId="{7AA9ED06-6BCF-46BA-980E-93494E71D7AD}" srcOrd="0" destOrd="0" presId="urn:microsoft.com/office/officeart/2005/8/layout/venn2"/>
    <dgm:cxn modelId="{B9C3CF35-0588-49AA-9D52-C64C6BED75C8}" type="presParOf" srcId="{CD92E4C3-95CA-479E-AB04-59E489E75771}" destId="{4FB44623-0B4D-4911-9607-168EAFA50620}" srcOrd="1" destOrd="0" presId="urn:microsoft.com/office/officeart/2005/8/layout/venn2"/>
    <dgm:cxn modelId="{E6538CAF-6DED-4C3D-8411-E8B4BBFD7DB6}" type="presParOf" srcId="{8E35F178-5326-4622-AEE5-9BA05083F119}" destId="{2BD229CB-21B5-43EC-8C5C-2240DF91F7BC}" srcOrd="3" destOrd="0" presId="urn:microsoft.com/office/officeart/2005/8/layout/venn2"/>
    <dgm:cxn modelId="{F5EBB619-EFCF-43A0-824F-F3A0AD32C52C}" type="presParOf" srcId="{2BD229CB-21B5-43EC-8C5C-2240DF91F7BC}" destId="{D54A3FE5-F2D5-4B94-920A-8A47004C3D70}" srcOrd="0" destOrd="0" presId="urn:microsoft.com/office/officeart/2005/8/layout/venn2"/>
    <dgm:cxn modelId="{626321F9-C265-4E09-B223-95A5731534EA}" type="presParOf" srcId="{2BD229CB-21B5-43EC-8C5C-2240DF91F7BC}" destId="{56892DB5-7C3B-45AB-97FE-97808B341ED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8378C1-47F8-4F0A-BFC2-3561D0EEF68A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4DD826-B586-47FF-B918-DE320EB174D5}">
      <dgm:prSet phldrT="[Text]" custT="1"/>
      <dgm:spPr/>
      <dgm:t>
        <a:bodyPr/>
        <a:lstStyle/>
        <a:p>
          <a:r>
            <a:rPr lang="en-US" sz="1600" dirty="0" smtClean="0"/>
            <a:t>Non Targetable users</a:t>
          </a:r>
          <a:endParaRPr lang="en-US" sz="1600" dirty="0"/>
        </a:p>
      </dgm:t>
    </dgm:pt>
    <dgm:pt modelId="{B7F17641-8884-4A9F-8F19-154BE1E59A56}" type="parTrans" cxnId="{E0F6D481-CD53-41A7-B8B5-F10A07C3BE68}">
      <dgm:prSet/>
      <dgm:spPr/>
      <dgm:t>
        <a:bodyPr/>
        <a:lstStyle/>
        <a:p>
          <a:endParaRPr lang="en-US"/>
        </a:p>
      </dgm:t>
    </dgm:pt>
    <dgm:pt modelId="{6E849962-51F4-43AB-8C07-FE16F0116DF5}" type="sibTrans" cxnId="{E0F6D481-CD53-41A7-B8B5-F10A07C3BE68}">
      <dgm:prSet/>
      <dgm:spPr/>
      <dgm:t>
        <a:bodyPr/>
        <a:lstStyle/>
        <a:p>
          <a:endParaRPr lang="en-US"/>
        </a:p>
      </dgm:t>
    </dgm:pt>
    <dgm:pt modelId="{F1419836-0052-4FB8-BF2A-5218358106F0}">
      <dgm:prSet phldrT="[Text]" custT="1"/>
      <dgm:spPr/>
      <dgm:t>
        <a:bodyPr/>
        <a:lstStyle/>
        <a:p>
          <a:r>
            <a:rPr lang="en-US" sz="1400" dirty="0" smtClean="0"/>
            <a:t>Users for which data is not available are known as non targetable users</a:t>
          </a:r>
          <a:endParaRPr lang="en-US" sz="1400" dirty="0"/>
        </a:p>
      </dgm:t>
    </dgm:pt>
    <dgm:pt modelId="{C574780B-ECCF-43F1-84C0-C92331AA0A8F}" type="parTrans" cxnId="{06B4AE55-73A5-4060-8373-DE42685A0B38}">
      <dgm:prSet/>
      <dgm:spPr/>
      <dgm:t>
        <a:bodyPr/>
        <a:lstStyle/>
        <a:p>
          <a:endParaRPr lang="en-US"/>
        </a:p>
      </dgm:t>
    </dgm:pt>
    <dgm:pt modelId="{216BE0E1-376E-4F94-9FA2-F217A7F89901}" type="sibTrans" cxnId="{06B4AE55-73A5-4060-8373-DE42685A0B38}">
      <dgm:prSet/>
      <dgm:spPr/>
      <dgm:t>
        <a:bodyPr/>
        <a:lstStyle/>
        <a:p>
          <a:endParaRPr lang="en-US"/>
        </a:p>
      </dgm:t>
    </dgm:pt>
    <dgm:pt modelId="{9EDE08C1-5685-4F17-B90C-E86C57187C76}">
      <dgm:prSet phldrT="[Text]" custT="1"/>
      <dgm:spPr/>
      <dgm:t>
        <a:bodyPr/>
        <a:lstStyle/>
        <a:p>
          <a:r>
            <a:rPr lang="en-US" sz="1600" dirty="0" smtClean="0"/>
            <a:t>Targetable users</a:t>
          </a:r>
          <a:endParaRPr lang="en-US" sz="1600" dirty="0"/>
        </a:p>
      </dgm:t>
    </dgm:pt>
    <dgm:pt modelId="{9C0EB2A0-8C54-4CCE-87B0-7BAB43F51B9E}" type="parTrans" cxnId="{4F69243F-CA66-41D0-8CFD-6C3B33B6BFA9}">
      <dgm:prSet/>
      <dgm:spPr/>
      <dgm:t>
        <a:bodyPr/>
        <a:lstStyle/>
        <a:p>
          <a:endParaRPr lang="en-US"/>
        </a:p>
      </dgm:t>
    </dgm:pt>
    <dgm:pt modelId="{FCDBA622-03D2-4D8C-B5AC-D1D3C0252598}" type="sibTrans" cxnId="{4F69243F-CA66-41D0-8CFD-6C3B33B6BFA9}">
      <dgm:prSet/>
      <dgm:spPr/>
      <dgm:t>
        <a:bodyPr/>
        <a:lstStyle/>
        <a:p>
          <a:endParaRPr lang="en-US"/>
        </a:p>
      </dgm:t>
    </dgm:pt>
    <dgm:pt modelId="{F9A1CA2E-AC91-4FE3-B99A-95FCD7249570}">
      <dgm:prSet phldrT="[Text]" custT="1"/>
      <dgm:spPr/>
      <dgm:t>
        <a:bodyPr/>
        <a:lstStyle/>
        <a:p>
          <a:r>
            <a:rPr lang="en-US" sz="1400" dirty="0" smtClean="0"/>
            <a:t>Users for whom data is available are known as targetable users</a:t>
          </a:r>
          <a:endParaRPr lang="en-US" sz="1400" dirty="0"/>
        </a:p>
      </dgm:t>
    </dgm:pt>
    <dgm:pt modelId="{32889C7D-8A36-4478-BE5B-F3490EE0B644}" type="parTrans" cxnId="{6CD1F2FB-C56A-4DC1-B668-907658159CA8}">
      <dgm:prSet/>
      <dgm:spPr/>
      <dgm:t>
        <a:bodyPr/>
        <a:lstStyle/>
        <a:p>
          <a:endParaRPr lang="en-US"/>
        </a:p>
      </dgm:t>
    </dgm:pt>
    <dgm:pt modelId="{F75C5063-046D-43BC-A4C8-40BA14B16B1B}" type="sibTrans" cxnId="{6CD1F2FB-C56A-4DC1-B668-907658159CA8}">
      <dgm:prSet/>
      <dgm:spPr/>
      <dgm:t>
        <a:bodyPr/>
        <a:lstStyle/>
        <a:p>
          <a:endParaRPr lang="en-US"/>
        </a:p>
      </dgm:t>
    </dgm:pt>
    <dgm:pt modelId="{C64C4E66-C1D3-43DF-AF54-16D69AA4105E}">
      <dgm:prSet phldrT="[Text]" custT="1"/>
      <dgm:spPr/>
      <dgm:t>
        <a:bodyPr/>
        <a:lstStyle/>
        <a:p>
          <a:r>
            <a:rPr lang="en-US" sz="1600" dirty="0" smtClean="0"/>
            <a:t>Eligible Targetable</a:t>
          </a:r>
          <a:endParaRPr lang="en-US" sz="1600" dirty="0"/>
        </a:p>
      </dgm:t>
    </dgm:pt>
    <dgm:pt modelId="{CC04B958-CD1C-4E64-AFA8-B3E27E83F886}" type="parTrans" cxnId="{B1744A07-D04D-4F17-BFE0-36C4DC7CF3F1}">
      <dgm:prSet/>
      <dgm:spPr/>
      <dgm:t>
        <a:bodyPr/>
        <a:lstStyle/>
        <a:p>
          <a:endParaRPr lang="en-US"/>
        </a:p>
      </dgm:t>
    </dgm:pt>
    <dgm:pt modelId="{30A3A3B8-530B-4492-94D1-7F1751183741}" type="sibTrans" cxnId="{B1744A07-D04D-4F17-BFE0-36C4DC7CF3F1}">
      <dgm:prSet/>
      <dgm:spPr/>
      <dgm:t>
        <a:bodyPr/>
        <a:lstStyle/>
        <a:p>
          <a:endParaRPr lang="en-US"/>
        </a:p>
      </dgm:t>
    </dgm:pt>
    <dgm:pt modelId="{C5FAD6CD-A737-4A53-B7B0-42DBD8156D63}">
      <dgm:prSet phldrT="[Text]"/>
      <dgm:spPr/>
      <dgm:t>
        <a:bodyPr/>
        <a:lstStyle/>
        <a:p>
          <a:endParaRPr lang="en-US" dirty="0"/>
        </a:p>
      </dgm:t>
    </dgm:pt>
    <dgm:pt modelId="{68B627F3-60C1-49E0-B8FC-8617CA546E8E}" type="sibTrans" cxnId="{8E8C3A53-DB12-4712-906C-67EE1687146E}">
      <dgm:prSet/>
      <dgm:spPr/>
      <dgm:t>
        <a:bodyPr/>
        <a:lstStyle/>
        <a:p>
          <a:endParaRPr lang="en-US"/>
        </a:p>
      </dgm:t>
    </dgm:pt>
    <dgm:pt modelId="{AD602260-DDBA-4B35-A1A8-AC96208297E8}" type="parTrans" cxnId="{8E8C3A53-DB12-4712-906C-67EE1687146E}">
      <dgm:prSet/>
      <dgm:spPr/>
      <dgm:t>
        <a:bodyPr/>
        <a:lstStyle/>
        <a:p>
          <a:endParaRPr lang="en-US"/>
        </a:p>
      </dgm:t>
    </dgm:pt>
    <dgm:pt modelId="{0929FC29-3EDB-46B9-9D28-C0D8818434D1}">
      <dgm:prSet custT="1"/>
      <dgm:spPr/>
      <dgm:t>
        <a:bodyPr/>
        <a:lstStyle/>
        <a:p>
          <a:r>
            <a:rPr lang="en-US" sz="1600" dirty="0" smtClean="0"/>
            <a:t>Targeted</a:t>
          </a:r>
          <a:endParaRPr lang="en-US" sz="1600" dirty="0"/>
        </a:p>
      </dgm:t>
    </dgm:pt>
    <dgm:pt modelId="{3572C1BA-D5F9-45A7-9EED-261AA48375EF}" type="parTrans" cxnId="{8F5243C5-CE47-4964-8895-399122EED2D6}">
      <dgm:prSet/>
      <dgm:spPr/>
      <dgm:t>
        <a:bodyPr/>
        <a:lstStyle/>
        <a:p>
          <a:endParaRPr lang="en-US"/>
        </a:p>
      </dgm:t>
    </dgm:pt>
    <dgm:pt modelId="{D42F31E9-C7F2-478D-BE11-11A41E24E408}" type="sibTrans" cxnId="{8F5243C5-CE47-4964-8895-399122EED2D6}">
      <dgm:prSet/>
      <dgm:spPr/>
      <dgm:t>
        <a:bodyPr/>
        <a:lstStyle/>
        <a:p>
          <a:endParaRPr lang="en-US"/>
        </a:p>
      </dgm:t>
    </dgm:pt>
    <dgm:pt modelId="{BA466D0B-1F07-4434-AF3C-810BCCBB94EB}">
      <dgm:prSet/>
      <dgm:spPr/>
      <dgm:t>
        <a:bodyPr/>
        <a:lstStyle/>
        <a:p>
          <a:r>
            <a:rPr lang="en-US" smtClean="0"/>
            <a:t>All the customers, whose data is available, cannot be targeted</a:t>
          </a:r>
          <a:endParaRPr lang="en-US" dirty="0" smtClean="0"/>
        </a:p>
      </dgm:t>
    </dgm:pt>
    <dgm:pt modelId="{39538206-B10D-464B-B95B-90BA74B40E13}" type="parTrans" cxnId="{94E0BC9A-1E7D-4DC0-8C69-566C812055F6}">
      <dgm:prSet/>
      <dgm:spPr/>
      <dgm:t>
        <a:bodyPr/>
        <a:lstStyle/>
        <a:p>
          <a:endParaRPr lang="en-US"/>
        </a:p>
      </dgm:t>
    </dgm:pt>
    <dgm:pt modelId="{F1A6A835-F1DF-4857-8833-98A87DC96E8B}" type="sibTrans" cxnId="{94E0BC9A-1E7D-4DC0-8C69-566C812055F6}">
      <dgm:prSet/>
      <dgm:spPr/>
      <dgm:t>
        <a:bodyPr/>
        <a:lstStyle/>
        <a:p>
          <a:endParaRPr lang="en-US"/>
        </a:p>
      </dgm:t>
    </dgm:pt>
    <dgm:pt modelId="{B07CF47B-83CC-45C3-81F6-C049BB33AF80}">
      <dgm:prSet/>
      <dgm:spPr/>
      <dgm:t>
        <a:bodyPr/>
        <a:lstStyle/>
        <a:p>
          <a:r>
            <a:rPr lang="en-US" smtClean="0"/>
            <a:t>IAB has some rules depending on which the users are classified into eligible targetable</a:t>
          </a:r>
          <a:endParaRPr lang="en-US" dirty="0"/>
        </a:p>
      </dgm:t>
    </dgm:pt>
    <dgm:pt modelId="{8BB3B091-EDA7-427A-BFEA-3FA273BB93F2}" type="parTrans" cxnId="{A3DEEA79-E12D-4242-B23B-E1A0CB9C0CD3}">
      <dgm:prSet/>
      <dgm:spPr/>
      <dgm:t>
        <a:bodyPr/>
        <a:lstStyle/>
        <a:p>
          <a:endParaRPr lang="en-US"/>
        </a:p>
      </dgm:t>
    </dgm:pt>
    <dgm:pt modelId="{E538BCE7-C057-40FA-A54E-84F30EC0538D}" type="sibTrans" cxnId="{A3DEEA79-E12D-4242-B23B-E1A0CB9C0CD3}">
      <dgm:prSet/>
      <dgm:spPr/>
      <dgm:t>
        <a:bodyPr/>
        <a:lstStyle/>
        <a:p>
          <a:endParaRPr lang="en-US"/>
        </a:p>
      </dgm:t>
    </dgm:pt>
    <dgm:pt modelId="{42FC78E8-03EA-47EE-9429-6FBE01434EC1}">
      <dgm:prSet/>
      <dgm:spPr/>
      <dgm:t>
        <a:bodyPr/>
        <a:lstStyle/>
        <a:p>
          <a:r>
            <a:rPr lang="en-US" smtClean="0"/>
            <a:t>All the eligible targetable customers who have actually been shown the relevant ads are known as targeted customers</a:t>
          </a:r>
          <a:endParaRPr lang="en-US"/>
        </a:p>
      </dgm:t>
    </dgm:pt>
    <dgm:pt modelId="{0C0A295E-5E5E-4124-95EE-6FCE3F5FD352}" type="parTrans" cxnId="{03A3DFEB-CD33-4A9A-BE37-3B88D83E5B24}">
      <dgm:prSet/>
      <dgm:spPr/>
      <dgm:t>
        <a:bodyPr/>
        <a:lstStyle/>
        <a:p>
          <a:endParaRPr lang="en-US"/>
        </a:p>
      </dgm:t>
    </dgm:pt>
    <dgm:pt modelId="{259E3F4C-A2B4-43C2-A66A-C6CEA82C6424}" type="sibTrans" cxnId="{03A3DFEB-CD33-4A9A-BE37-3B88D83E5B24}">
      <dgm:prSet/>
      <dgm:spPr/>
      <dgm:t>
        <a:bodyPr/>
        <a:lstStyle/>
        <a:p>
          <a:endParaRPr lang="en-US"/>
        </a:p>
      </dgm:t>
    </dgm:pt>
    <dgm:pt modelId="{3A1D0929-2F99-416A-8849-251860742356}" type="pres">
      <dgm:prSet presAssocID="{5D8378C1-47F8-4F0A-BFC2-3561D0EEF68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0EAAEB9-D6CA-4233-A03D-09D6E947E05B}" type="pres">
      <dgm:prSet presAssocID="{814DD826-B586-47FF-B918-DE320EB174D5}" presName="linNode" presStyleCnt="0"/>
      <dgm:spPr/>
    </dgm:pt>
    <dgm:pt modelId="{9147AB5B-CA86-4837-8298-9A6C3D0742DF}" type="pres">
      <dgm:prSet presAssocID="{814DD826-B586-47FF-B918-DE320EB174D5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7FE4B-490C-449F-88D2-C2299D2016D9}" type="pres">
      <dgm:prSet presAssocID="{814DD826-B586-47FF-B918-DE320EB174D5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49875-1135-424D-98AB-6FC3CCE3624F}" type="pres">
      <dgm:prSet presAssocID="{6E849962-51F4-43AB-8C07-FE16F0116DF5}" presName="spacing" presStyleCnt="0"/>
      <dgm:spPr/>
    </dgm:pt>
    <dgm:pt modelId="{A9F65F9E-17E6-4F8B-A7EE-1EAE20611146}" type="pres">
      <dgm:prSet presAssocID="{9EDE08C1-5685-4F17-B90C-E86C57187C76}" presName="linNode" presStyleCnt="0"/>
      <dgm:spPr/>
    </dgm:pt>
    <dgm:pt modelId="{5CF0C562-E451-4EA8-B778-BCE2375EC4D9}" type="pres">
      <dgm:prSet presAssocID="{9EDE08C1-5685-4F17-B90C-E86C57187C76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FEC52-963B-455F-A736-01A9A4DC9BE0}" type="pres">
      <dgm:prSet presAssocID="{9EDE08C1-5685-4F17-B90C-E86C57187C76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D9C54-8A6B-439A-99EF-3F2F4393230F}" type="pres">
      <dgm:prSet presAssocID="{FCDBA622-03D2-4D8C-B5AC-D1D3C0252598}" presName="spacing" presStyleCnt="0"/>
      <dgm:spPr/>
    </dgm:pt>
    <dgm:pt modelId="{B373C662-47B7-4636-9F43-92B7E2A884EF}" type="pres">
      <dgm:prSet presAssocID="{C64C4E66-C1D3-43DF-AF54-16D69AA4105E}" presName="linNode" presStyleCnt="0"/>
      <dgm:spPr/>
    </dgm:pt>
    <dgm:pt modelId="{0C9E4432-EE2F-4439-8FC9-B1C222BC69AD}" type="pres">
      <dgm:prSet presAssocID="{C64C4E66-C1D3-43DF-AF54-16D69AA4105E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37B55B-BB46-4631-BE69-376C857A384F}" type="pres">
      <dgm:prSet presAssocID="{C64C4E66-C1D3-43DF-AF54-16D69AA4105E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552BF-53AB-464D-AE3A-C8CCA3163467}" type="pres">
      <dgm:prSet presAssocID="{30A3A3B8-530B-4492-94D1-7F1751183741}" presName="spacing" presStyleCnt="0"/>
      <dgm:spPr/>
    </dgm:pt>
    <dgm:pt modelId="{B280EFD3-F583-4325-9941-F77648C20775}" type="pres">
      <dgm:prSet presAssocID="{0929FC29-3EDB-46B9-9D28-C0D8818434D1}" presName="linNode" presStyleCnt="0"/>
      <dgm:spPr/>
    </dgm:pt>
    <dgm:pt modelId="{852FDF3E-4B3F-4811-BFBC-C7A5A726BD1E}" type="pres">
      <dgm:prSet presAssocID="{0929FC29-3EDB-46B9-9D28-C0D8818434D1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810811-93AE-45CF-B641-99BD6C9EF8D8}" type="pres">
      <dgm:prSet presAssocID="{0929FC29-3EDB-46B9-9D28-C0D8818434D1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35EE53-79E8-4E72-8980-896C328F998E}" type="presOf" srcId="{F1419836-0052-4FB8-BF2A-5218358106F0}" destId="{4A87FE4B-490C-449F-88D2-C2299D2016D9}" srcOrd="0" destOrd="0" presId="urn:microsoft.com/office/officeart/2005/8/layout/vList6"/>
    <dgm:cxn modelId="{94E0BC9A-1E7D-4DC0-8C69-566C812055F6}" srcId="{C64C4E66-C1D3-43DF-AF54-16D69AA4105E}" destId="{BA466D0B-1F07-4434-AF3C-810BCCBB94EB}" srcOrd="1" destOrd="0" parTransId="{39538206-B10D-464B-B95B-90BA74B40E13}" sibTransId="{F1A6A835-F1DF-4857-8833-98A87DC96E8B}"/>
    <dgm:cxn modelId="{FCE36317-5CD6-4D7F-8567-325A4327C59C}" type="presOf" srcId="{C64C4E66-C1D3-43DF-AF54-16D69AA4105E}" destId="{0C9E4432-EE2F-4439-8FC9-B1C222BC69AD}" srcOrd="0" destOrd="0" presId="urn:microsoft.com/office/officeart/2005/8/layout/vList6"/>
    <dgm:cxn modelId="{A3DEEA79-E12D-4242-B23B-E1A0CB9C0CD3}" srcId="{C64C4E66-C1D3-43DF-AF54-16D69AA4105E}" destId="{B07CF47B-83CC-45C3-81F6-C049BB33AF80}" srcOrd="2" destOrd="0" parTransId="{8BB3B091-EDA7-427A-BFEA-3FA273BB93F2}" sibTransId="{E538BCE7-C057-40FA-A54E-84F30EC0538D}"/>
    <dgm:cxn modelId="{2378E58D-FAD5-4A4C-9E20-CD93487A711F}" type="presOf" srcId="{5D8378C1-47F8-4F0A-BFC2-3561D0EEF68A}" destId="{3A1D0929-2F99-416A-8849-251860742356}" srcOrd="0" destOrd="0" presId="urn:microsoft.com/office/officeart/2005/8/layout/vList6"/>
    <dgm:cxn modelId="{8411D55D-DB18-4190-A824-291B22F1F83E}" type="presOf" srcId="{BA466D0B-1F07-4434-AF3C-810BCCBB94EB}" destId="{F637B55B-BB46-4631-BE69-376C857A384F}" srcOrd="0" destOrd="1" presId="urn:microsoft.com/office/officeart/2005/8/layout/vList6"/>
    <dgm:cxn modelId="{3F8FFDC2-112C-49B1-99DF-744F0A3B93EA}" type="presOf" srcId="{C5FAD6CD-A737-4A53-B7B0-42DBD8156D63}" destId="{F637B55B-BB46-4631-BE69-376C857A384F}" srcOrd="0" destOrd="0" presId="urn:microsoft.com/office/officeart/2005/8/layout/vList6"/>
    <dgm:cxn modelId="{E0F6D481-CD53-41A7-B8B5-F10A07C3BE68}" srcId="{5D8378C1-47F8-4F0A-BFC2-3561D0EEF68A}" destId="{814DD826-B586-47FF-B918-DE320EB174D5}" srcOrd="0" destOrd="0" parTransId="{B7F17641-8884-4A9F-8F19-154BE1E59A56}" sibTransId="{6E849962-51F4-43AB-8C07-FE16F0116DF5}"/>
    <dgm:cxn modelId="{9984FAE1-0A00-4376-8BD8-79BC19E9DF07}" type="presOf" srcId="{42FC78E8-03EA-47EE-9429-6FBE01434EC1}" destId="{A7810811-93AE-45CF-B641-99BD6C9EF8D8}" srcOrd="0" destOrd="0" presId="urn:microsoft.com/office/officeart/2005/8/layout/vList6"/>
    <dgm:cxn modelId="{587CE859-2E65-4F4E-B8CF-3E2671F4F747}" type="presOf" srcId="{F9A1CA2E-AC91-4FE3-B99A-95FCD7249570}" destId="{F66FEC52-963B-455F-A736-01A9A4DC9BE0}" srcOrd="0" destOrd="0" presId="urn:microsoft.com/office/officeart/2005/8/layout/vList6"/>
    <dgm:cxn modelId="{8F5243C5-CE47-4964-8895-399122EED2D6}" srcId="{5D8378C1-47F8-4F0A-BFC2-3561D0EEF68A}" destId="{0929FC29-3EDB-46B9-9D28-C0D8818434D1}" srcOrd="3" destOrd="0" parTransId="{3572C1BA-D5F9-45A7-9EED-261AA48375EF}" sibTransId="{D42F31E9-C7F2-478D-BE11-11A41E24E408}"/>
    <dgm:cxn modelId="{06B4AE55-73A5-4060-8373-DE42685A0B38}" srcId="{814DD826-B586-47FF-B918-DE320EB174D5}" destId="{F1419836-0052-4FB8-BF2A-5218358106F0}" srcOrd="0" destOrd="0" parTransId="{C574780B-ECCF-43F1-84C0-C92331AA0A8F}" sibTransId="{216BE0E1-376E-4F94-9FA2-F217A7F89901}"/>
    <dgm:cxn modelId="{B1744A07-D04D-4F17-BFE0-36C4DC7CF3F1}" srcId="{5D8378C1-47F8-4F0A-BFC2-3561D0EEF68A}" destId="{C64C4E66-C1D3-43DF-AF54-16D69AA4105E}" srcOrd="2" destOrd="0" parTransId="{CC04B958-CD1C-4E64-AFA8-B3E27E83F886}" sibTransId="{30A3A3B8-530B-4492-94D1-7F1751183741}"/>
    <dgm:cxn modelId="{03A3DFEB-CD33-4A9A-BE37-3B88D83E5B24}" srcId="{0929FC29-3EDB-46B9-9D28-C0D8818434D1}" destId="{42FC78E8-03EA-47EE-9429-6FBE01434EC1}" srcOrd="0" destOrd="0" parTransId="{0C0A295E-5E5E-4124-95EE-6FCE3F5FD352}" sibTransId="{259E3F4C-A2B4-43C2-A66A-C6CEA82C6424}"/>
    <dgm:cxn modelId="{D78F7781-4BAD-424A-97EF-19F00688E312}" type="presOf" srcId="{0929FC29-3EDB-46B9-9D28-C0D8818434D1}" destId="{852FDF3E-4B3F-4811-BFBC-C7A5A726BD1E}" srcOrd="0" destOrd="0" presId="urn:microsoft.com/office/officeart/2005/8/layout/vList6"/>
    <dgm:cxn modelId="{944BE42A-2EFF-4CCC-BD54-1C785F27C6A1}" type="presOf" srcId="{9EDE08C1-5685-4F17-B90C-E86C57187C76}" destId="{5CF0C562-E451-4EA8-B778-BCE2375EC4D9}" srcOrd="0" destOrd="0" presId="urn:microsoft.com/office/officeart/2005/8/layout/vList6"/>
    <dgm:cxn modelId="{5A038035-B41A-4FC5-A079-52288F098716}" type="presOf" srcId="{B07CF47B-83CC-45C3-81F6-C049BB33AF80}" destId="{F637B55B-BB46-4631-BE69-376C857A384F}" srcOrd="0" destOrd="2" presId="urn:microsoft.com/office/officeart/2005/8/layout/vList6"/>
    <dgm:cxn modelId="{8E8C3A53-DB12-4712-906C-67EE1687146E}" srcId="{C64C4E66-C1D3-43DF-AF54-16D69AA4105E}" destId="{C5FAD6CD-A737-4A53-B7B0-42DBD8156D63}" srcOrd="0" destOrd="0" parTransId="{AD602260-DDBA-4B35-A1A8-AC96208297E8}" sibTransId="{68B627F3-60C1-49E0-B8FC-8617CA546E8E}"/>
    <dgm:cxn modelId="{4F69243F-CA66-41D0-8CFD-6C3B33B6BFA9}" srcId="{5D8378C1-47F8-4F0A-BFC2-3561D0EEF68A}" destId="{9EDE08C1-5685-4F17-B90C-E86C57187C76}" srcOrd="1" destOrd="0" parTransId="{9C0EB2A0-8C54-4CCE-87B0-7BAB43F51B9E}" sibTransId="{FCDBA622-03D2-4D8C-B5AC-D1D3C0252598}"/>
    <dgm:cxn modelId="{6CD1F2FB-C56A-4DC1-B668-907658159CA8}" srcId="{9EDE08C1-5685-4F17-B90C-E86C57187C76}" destId="{F9A1CA2E-AC91-4FE3-B99A-95FCD7249570}" srcOrd="0" destOrd="0" parTransId="{32889C7D-8A36-4478-BE5B-F3490EE0B644}" sibTransId="{F75C5063-046D-43BC-A4C8-40BA14B16B1B}"/>
    <dgm:cxn modelId="{1F029513-6991-48A3-83E0-1D7402C15E71}" type="presOf" srcId="{814DD826-B586-47FF-B918-DE320EB174D5}" destId="{9147AB5B-CA86-4837-8298-9A6C3D0742DF}" srcOrd="0" destOrd="0" presId="urn:microsoft.com/office/officeart/2005/8/layout/vList6"/>
    <dgm:cxn modelId="{670A7C82-B5B9-4977-8A02-FCB66E3ABE71}" type="presParOf" srcId="{3A1D0929-2F99-416A-8849-251860742356}" destId="{E0EAAEB9-D6CA-4233-A03D-09D6E947E05B}" srcOrd="0" destOrd="0" presId="urn:microsoft.com/office/officeart/2005/8/layout/vList6"/>
    <dgm:cxn modelId="{1CEE43B3-5732-4A24-9E1C-C60D900F3BDA}" type="presParOf" srcId="{E0EAAEB9-D6CA-4233-A03D-09D6E947E05B}" destId="{9147AB5B-CA86-4837-8298-9A6C3D0742DF}" srcOrd="0" destOrd="0" presId="urn:microsoft.com/office/officeart/2005/8/layout/vList6"/>
    <dgm:cxn modelId="{3AFC11D9-BF51-4C46-AA69-042AF40CDC7D}" type="presParOf" srcId="{E0EAAEB9-D6CA-4233-A03D-09D6E947E05B}" destId="{4A87FE4B-490C-449F-88D2-C2299D2016D9}" srcOrd="1" destOrd="0" presId="urn:microsoft.com/office/officeart/2005/8/layout/vList6"/>
    <dgm:cxn modelId="{8506ED38-358A-40F6-BBF3-D661B79D08DC}" type="presParOf" srcId="{3A1D0929-2F99-416A-8849-251860742356}" destId="{72B49875-1135-424D-98AB-6FC3CCE3624F}" srcOrd="1" destOrd="0" presId="urn:microsoft.com/office/officeart/2005/8/layout/vList6"/>
    <dgm:cxn modelId="{2AA97881-9078-48B0-81B2-75F36D6DF98F}" type="presParOf" srcId="{3A1D0929-2F99-416A-8849-251860742356}" destId="{A9F65F9E-17E6-4F8B-A7EE-1EAE20611146}" srcOrd="2" destOrd="0" presId="urn:microsoft.com/office/officeart/2005/8/layout/vList6"/>
    <dgm:cxn modelId="{1BBF5B5A-EBD2-43C2-9A5A-0B912C6D1BF3}" type="presParOf" srcId="{A9F65F9E-17E6-4F8B-A7EE-1EAE20611146}" destId="{5CF0C562-E451-4EA8-B778-BCE2375EC4D9}" srcOrd="0" destOrd="0" presId="urn:microsoft.com/office/officeart/2005/8/layout/vList6"/>
    <dgm:cxn modelId="{6817F677-EE63-4308-A65E-48F4BBA52F28}" type="presParOf" srcId="{A9F65F9E-17E6-4F8B-A7EE-1EAE20611146}" destId="{F66FEC52-963B-455F-A736-01A9A4DC9BE0}" srcOrd="1" destOrd="0" presId="urn:microsoft.com/office/officeart/2005/8/layout/vList6"/>
    <dgm:cxn modelId="{AEE3B0DA-808B-4BD9-B53D-220F3C774FD0}" type="presParOf" srcId="{3A1D0929-2F99-416A-8849-251860742356}" destId="{B4FD9C54-8A6B-439A-99EF-3F2F4393230F}" srcOrd="3" destOrd="0" presId="urn:microsoft.com/office/officeart/2005/8/layout/vList6"/>
    <dgm:cxn modelId="{4D27421D-226E-4E95-AAA2-5E7EA4C35F9A}" type="presParOf" srcId="{3A1D0929-2F99-416A-8849-251860742356}" destId="{B373C662-47B7-4636-9F43-92B7E2A884EF}" srcOrd="4" destOrd="0" presId="urn:microsoft.com/office/officeart/2005/8/layout/vList6"/>
    <dgm:cxn modelId="{FEDA8A9A-3215-4511-9D4E-51C3D76813A8}" type="presParOf" srcId="{B373C662-47B7-4636-9F43-92B7E2A884EF}" destId="{0C9E4432-EE2F-4439-8FC9-B1C222BC69AD}" srcOrd="0" destOrd="0" presId="urn:microsoft.com/office/officeart/2005/8/layout/vList6"/>
    <dgm:cxn modelId="{488E4666-6292-4B74-A7CF-41696C1187A0}" type="presParOf" srcId="{B373C662-47B7-4636-9F43-92B7E2A884EF}" destId="{F637B55B-BB46-4631-BE69-376C857A384F}" srcOrd="1" destOrd="0" presId="urn:microsoft.com/office/officeart/2005/8/layout/vList6"/>
    <dgm:cxn modelId="{71EBDA5A-9BCA-497D-8313-AFAD3BF03BFC}" type="presParOf" srcId="{3A1D0929-2F99-416A-8849-251860742356}" destId="{EF3552BF-53AB-464D-AE3A-C8CCA3163467}" srcOrd="5" destOrd="0" presId="urn:microsoft.com/office/officeart/2005/8/layout/vList6"/>
    <dgm:cxn modelId="{06CA201C-3BF7-45C8-A66A-D40E857B2D76}" type="presParOf" srcId="{3A1D0929-2F99-416A-8849-251860742356}" destId="{B280EFD3-F583-4325-9941-F77648C20775}" srcOrd="6" destOrd="0" presId="urn:microsoft.com/office/officeart/2005/8/layout/vList6"/>
    <dgm:cxn modelId="{8625ECC6-F119-48B1-94D8-87AC9FEA8C35}" type="presParOf" srcId="{B280EFD3-F583-4325-9941-F77648C20775}" destId="{852FDF3E-4B3F-4811-BFBC-C7A5A726BD1E}" srcOrd="0" destOrd="0" presId="urn:microsoft.com/office/officeart/2005/8/layout/vList6"/>
    <dgm:cxn modelId="{D2F25B7C-2085-4EB9-ABB7-A117AFEECE89}" type="presParOf" srcId="{B280EFD3-F583-4325-9941-F77648C20775}" destId="{A7810811-93AE-45CF-B641-99BD6C9EF8D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2DD118-9613-44D1-B8B9-1536FB6C3A3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63234-DB50-4C87-B553-ADF528D7F137}">
      <dgm:prSet phldrT="[Text]"/>
      <dgm:spPr/>
      <dgm:t>
        <a:bodyPr/>
        <a:lstStyle/>
        <a:p>
          <a:r>
            <a:rPr lang="en-US" dirty="0"/>
            <a:t>Targeting Criteria</a:t>
          </a:r>
        </a:p>
      </dgm:t>
    </dgm:pt>
    <dgm:pt modelId="{6CB0E577-D4B2-408E-8470-AB9F8BE3FF55}" type="parTrans" cxnId="{6244E429-FD22-4856-B27C-BBE655BB46B0}">
      <dgm:prSet/>
      <dgm:spPr/>
      <dgm:t>
        <a:bodyPr/>
        <a:lstStyle/>
        <a:p>
          <a:endParaRPr lang="en-US"/>
        </a:p>
      </dgm:t>
    </dgm:pt>
    <dgm:pt modelId="{537AA075-7596-48F9-A1FB-D9009A182C30}" type="sibTrans" cxnId="{6244E429-FD22-4856-B27C-BBE655BB46B0}">
      <dgm:prSet/>
      <dgm:spPr/>
      <dgm:t>
        <a:bodyPr/>
        <a:lstStyle/>
        <a:p>
          <a:endParaRPr lang="en-US"/>
        </a:p>
      </dgm:t>
    </dgm:pt>
    <dgm:pt modelId="{A0CE2935-790B-497C-B010-47D6BBA25833}">
      <dgm:prSet phldrT="[Text]"/>
      <dgm:spPr/>
      <dgm:t>
        <a:bodyPr/>
        <a:lstStyle/>
        <a:p>
          <a:r>
            <a:rPr lang="en-US" dirty="0"/>
            <a:t>Profile Targeting</a:t>
          </a:r>
        </a:p>
      </dgm:t>
    </dgm:pt>
    <dgm:pt modelId="{429C04DF-88AF-4614-9516-16AF5BB0AADB}" type="parTrans" cxnId="{CA93DCB2-4272-4D4C-BBF1-F9D1C7E67B93}">
      <dgm:prSet/>
      <dgm:spPr/>
      <dgm:t>
        <a:bodyPr/>
        <a:lstStyle/>
        <a:p>
          <a:endParaRPr lang="en-US"/>
        </a:p>
      </dgm:t>
    </dgm:pt>
    <dgm:pt modelId="{C7B8F66C-FD1D-4384-9632-5D1D581E5886}" type="sibTrans" cxnId="{CA93DCB2-4272-4D4C-BBF1-F9D1C7E67B93}">
      <dgm:prSet/>
      <dgm:spPr/>
      <dgm:t>
        <a:bodyPr/>
        <a:lstStyle/>
        <a:p>
          <a:endParaRPr lang="en-US"/>
        </a:p>
      </dgm:t>
    </dgm:pt>
    <dgm:pt modelId="{0C28612E-BBA5-4C2D-8C8C-2023B332BCE8}">
      <dgm:prSet phldrT="[Text]"/>
      <dgm:spPr/>
      <dgm:t>
        <a:bodyPr/>
        <a:lstStyle/>
        <a:p>
          <a:r>
            <a:rPr lang="en-US" dirty="0"/>
            <a:t>Re-Messaging</a:t>
          </a:r>
        </a:p>
      </dgm:t>
    </dgm:pt>
    <dgm:pt modelId="{DFA3AC51-1C28-48D6-88BA-2C671826E27A}" type="parTrans" cxnId="{4E4A2688-D1B6-455C-A688-95B091783F44}">
      <dgm:prSet/>
      <dgm:spPr/>
      <dgm:t>
        <a:bodyPr/>
        <a:lstStyle/>
        <a:p>
          <a:endParaRPr lang="en-US"/>
        </a:p>
      </dgm:t>
    </dgm:pt>
    <dgm:pt modelId="{F184E277-A741-4B80-9A94-74BDCE49F72D}" type="sibTrans" cxnId="{4E4A2688-D1B6-455C-A688-95B091783F44}">
      <dgm:prSet/>
      <dgm:spPr/>
      <dgm:t>
        <a:bodyPr/>
        <a:lstStyle/>
        <a:p>
          <a:endParaRPr lang="en-US"/>
        </a:p>
      </dgm:t>
    </dgm:pt>
    <dgm:pt modelId="{E2062CBA-C907-42CC-8FA1-9A9C06FBB23C}">
      <dgm:prSet phldrT="[Text]"/>
      <dgm:spPr/>
      <dgm:t>
        <a:bodyPr/>
        <a:lstStyle/>
        <a:p>
          <a:r>
            <a:rPr lang="en-US" dirty="0"/>
            <a:t>Behavioral Segmentation</a:t>
          </a:r>
        </a:p>
      </dgm:t>
    </dgm:pt>
    <dgm:pt modelId="{E20E93D3-626E-4F6F-92A1-3EF6D0FED0D8}" type="parTrans" cxnId="{4002ABC9-D9BF-43DF-8273-8F2FE6FC127F}">
      <dgm:prSet/>
      <dgm:spPr/>
      <dgm:t>
        <a:bodyPr/>
        <a:lstStyle/>
        <a:p>
          <a:endParaRPr lang="en-US"/>
        </a:p>
      </dgm:t>
    </dgm:pt>
    <dgm:pt modelId="{8CAEFC6B-A5CF-48D2-A6F0-B57D2408DC2A}" type="sibTrans" cxnId="{4002ABC9-D9BF-43DF-8273-8F2FE6FC127F}">
      <dgm:prSet/>
      <dgm:spPr/>
      <dgm:t>
        <a:bodyPr/>
        <a:lstStyle/>
        <a:p>
          <a:endParaRPr lang="en-US"/>
        </a:p>
      </dgm:t>
    </dgm:pt>
    <dgm:pt modelId="{E394C51E-41E9-4FAE-924C-D35D1629E746}">
      <dgm:prSet phldrT="[Text]"/>
      <dgm:spPr/>
      <dgm:t>
        <a:bodyPr/>
        <a:lstStyle/>
        <a:p>
          <a:r>
            <a:rPr lang="en-US" dirty="0"/>
            <a:t>Products</a:t>
          </a:r>
        </a:p>
      </dgm:t>
    </dgm:pt>
    <dgm:pt modelId="{ECDB38A3-3688-42C2-9AF7-7FD43FE24881}" type="parTrans" cxnId="{46AE607C-B055-4586-A5E3-F842B3DE0529}">
      <dgm:prSet/>
      <dgm:spPr/>
      <dgm:t>
        <a:bodyPr/>
        <a:lstStyle/>
        <a:p>
          <a:endParaRPr lang="en-US"/>
        </a:p>
      </dgm:t>
    </dgm:pt>
    <dgm:pt modelId="{5126667B-9D88-424D-9602-8898ECB12169}" type="sibTrans" cxnId="{46AE607C-B055-4586-A5E3-F842B3DE0529}">
      <dgm:prSet/>
      <dgm:spPr/>
      <dgm:t>
        <a:bodyPr/>
        <a:lstStyle/>
        <a:p>
          <a:endParaRPr lang="en-US"/>
        </a:p>
      </dgm:t>
    </dgm:pt>
    <dgm:pt modelId="{88679D70-D035-460C-9BED-E8BE66346B8C}">
      <dgm:prSet phldrT="[Text]"/>
      <dgm:spPr/>
      <dgm:t>
        <a:bodyPr/>
        <a:lstStyle/>
        <a:p>
          <a:r>
            <a:rPr lang="en-US" dirty="0"/>
            <a:t>Customer Purchase Offline Effect</a:t>
          </a:r>
        </a:p>
      </dgm:t>
    </dgm:pt>
    <dgm:pt modelId="{AC19E3CA-1F32-491E-8AD5-8BF8A9755BA6}" type="parTrans" cxnId="{4537DB0F-7BC4-46B9-AB93-8579AF9FA652}">
      <dgm:prSet/>
      <dgm:spPr/>
      <dgm:t>
        <a:bodyPr/>
        <a:lstStyle/>
        <a:p>
          <a:endParaRPr lang="en-US"/>
        </a:p>
      </dgm:t>
    </dgm:pt>
    <dgm:pt modelId="{742F96C0-F527-4675-A0AF-B386FDE55EAF}" type="sibTrans" cxnId="{4537DB0F-7BC4-46B9-AB93-8579AF9FA652}">
      <dgm:prSet/>
      <dgm:spPr/>
      <dgm:t>
        <a:bodyPr/>
        <a:lstStyle/>
        <a:p>
          <a:endParaRPr lang="en-US"/>
        </a:p>
      </dgm:t>
    </dgm:pt>
    <dgm:pt modelId="{2FF84D6D-99E9-4039-8F13-00CF565DBFA5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9C2C075B-4F28-413A-9F87-667B5ABF5F72}" type="parTrans" cxnId="{356870FE-A7D1-437B-B362-0DFBB1049804}">
      <dgm:prSet/>
      <dgm:spPr/>
      <dgm:t>
        <a:bodyPr/>
        <a:lstStyle/>
        <a:p>
          <a:endParaRPr lang="en-US"/>
        </a:p>
      </dgm:t>
    </dgm:pt>
    <dgm:pt modelId="{A964F248-4615-4784-B962-B379E4958851}" type="sibTrans" cxnId="{356870FE-A7D1-437B-B362-0DFBB1049804}">
      <dgm:prSet/>
      <dgm:spPr/>
      <dgm:t>
        <a:bodyPr/>
        <a:lstStyle/>
        <a:p>
          <a:endParaRPr lang="en-US"/>
        </a:p>
      </dgm:t>
    </dgm:pt>
    <dgm:pt modelId="{AB468582-4F6A-496B-AEAA-BDCE2DDAFF8E}">
      <dgm:prSet phldrT="[Text]"/>
      <dgm:spPr/>
      <dgm:t>
        <a:bodyPr/>
        <a:lstStyle/>
        <a:p>
          <a:r>
            <a:rPr lang="en-US" dirty="0"/>
            <a:t>Gender, Age &amp; Wage</a:t>
          </a:r>
        </a:p>
      </dgm:t>
    </dgm:pt>
    <dgm:pt modelId="{9ABDE149-81BF-4F09-9C8C-B0E48A5FEE11}" type="parTrans" cxnId="{95940966-E2F7-4C91-A13D-D2B2B35AE2E6}">
      <dgm:prSet/>
      <dgm:spPr/>
      <dgm:t>
        <a:bodyPr/>
        <a:lstStyle/>
        <a:p>
          <a:endParaRPr lang="en-US"/>
        </a:p>
      </dgm:t>
    </dgm:pt>
    <dgm:pt modelId="{A867ED4D-E0EE-4C5B-B495-90F760FC9393}" type="sibTrans" cxnId="{95940966-E2F7-4C91-A13D-D2B2B35AE2E6}">
      <dgm:prSet/>
      <dgm:spPr/>
      <dgm:t>
        <a:bodyPr/>
        <a:lstStyle/>
        <a:p>
          <a:endParaRPr lang="en-US"/>
        </a:p>
      </dgm:t>
    </dgm:pt>
    <dgm:pt modelId="{6844C4D9-DAA2-4DBD-B5C6-E6C6BB3EA7C8}">
      <dgm:prSet phldrT="[Text]"/>
      <dgm:spPr/>
      <dgm:t>
        <a:bodyPr/>
        <a:lstStyle/>
        <a:p>
          <a:r>
            <a:rPr lang="en-US"/>
            <a:t>Career &amp; Education</a:t>
          </a:r>
          <a:endParaRPr lang="en-US" dirty="0"/>
        </a:p>
      </dgm:t>
    </dgm:pt>
    <dgm:pt modelId="{C69DBE59-6D00-442D-916A-380C8A6D6B78}" type="parTrans" cxnId="{0BC05886-A248-4EB0-AEFD-B5CCBCA4D589}">
      <dgm:prSet/>
      <dgm:spPr/>
      <dgm:t>
        <a:bodyPr/>
        <a:lstStyle/>
        <a:p>
          <a:endParaRPr lang="en-US"/>
        </a:p>
      </dgm:t>
    </dgm:pt>
    <dgm:pt modelId="{09698F26-F190-41B7-BF9F-94E80F4A06DC}" type="sibTrans" cxnId="{0BC05886-A248-4EB0-AEFD-B5CCBCA4D589}">
      <dgm:prSet/>
      <dgm:spPr/>
      <dgm:t>
        <a:bodyPr/>
        <a:lstStyle/>
        <a:p>
          <a:endParaRPr lang="en-US"/>
        </a:p>
      </dgm:t>
    </dgm:pt>
    <dgm:pt modelId="{1F40AB30-E31A-454C-83A3-C05AC2E54C65}" type="pres">
      <dgm:prSet presAssocID="{C02DD118-9613-44D1-B8B9-1536FB6C3A3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C3557A-A309-4687-9ED2-32F87DD75ABD}" type="pres">
      <dgm:prSet presAssocID="{6EA63234-DB50-4C87-B553-ADF528D7F137}" presName="root1" presStyleCnt="0"/>
      <dgm:spPr/>
    </dgm:pt>
    <dgm:pt modelId="{EF5EFF9A-D6D6-490D-935A-5FC64851CFA5}" type="pres">
      <dgm:prSet presAssocID="{6EA63234-DB50-4C87-B553-ADF528D7F13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BFC0CE-CC73-4DC8-B5C3-F4142CA5EEF2}" type="pres">
      <dgm:prSet presAssocID="{6EA63234-DB50-4C87-B553-ADF528D7F137}" presName="level2hierChild" presStyleCnt="0"/>
      <dgm:spPr/>
    </dgm:pt>
    <dgm:pt modelId="{082C8990-488B-4CFF-9036-E5934F8004D7}" type="pres">
      <dgm:prSet presAssocID="{429C04DF-88AF-4614-9516-16AF5BB0AAD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67853FA-9D8C-438F-AF70-169DA6EA707F}" type="pres">
      <dgm:prSet presAssocID="{429C04DF-88AF-4614-9516-16AF5BB0AAD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F3B9062-F022-4EBE-9D9F-DC58247C479C}" type="pres">
      <dgm:prSet presAssocID="{A0CE2935-790B-497C-B010-47D6BBA25833}" presName="root2" presStyleCnt="0"/>
      <dgm:spPr/>
    </dgm:pt>
    <dgm:pt modelId="{BA5D43BE-45B4-46B8-812C-27F6158F1A1F}" type="pres">
      <dgm:prSet presAssocID="{A0CE2935-790B-497C-B010-47D6BBA2583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378F5F-D96C-4842-81A7-7B1E42C7F3B9}" type="pres">
      <dgm:prSet presAssocID="{A0CE2935-790B-497C-B010-47D6BBA25833}" presName="level3hierChild" presStyleCnt="0"/>
      <dgm:spPr/>
    </dgm:pt>
    <dgm:pt modelId="{0047B699-5D21-4139-81C2-8F45E4EE1012}" type="pres">
      <dgm:prSet presAssocID="{9C2C075B-4F28-413A-9F87-667B5ABF5F72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21B5EA8D-8B73-49E2-8BF2-8649EF14B5A3}" type="pres">
      <dgm:prSet presAssocID="{9C2C075B-4F28-413A-9F87-667B5ABF5F72}" presName="connTx" presStyleLbl="parChTrans1D3" presStyleIdx="0" presStyleCnt="6"/>
      <dgm:spPr/>
      <dgm:t>
        <a:bodyPr/>
        <a:lstStyle/>
        <a:p>
          <a:endParaRPr lang="en-US"/>
        </a:p>
      </dgm:t>
    </dgm:pt>
    <dgm:pt modelId="{77AE3C7E-8923-4A19-9161-3B6D2920B073}" type="pres">
      <dgm:prSet presAssocID="{2FF84D6D-99E9-4039-8F13-00CF565DBFA5}" presName="root2" presStyleCnt="0"/>
      <dgm:spPr/>
    </dgm:pt>
    <dgm:pt modelId="{4439A44C-C894-4D4E-A6B0-289A13DF217C}" type="pres">
      <dgm:prSet presAssocID="{2FF84D6D-99E9-4039-8F13-00CF565DBFA5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F7F42A-8F65-4F4D-9687-131D3C6A6636}" type="pres">
      <dgm:prSet presAssocID="{2FF84D6D-99E9-4039-8F13-00CF565DBFA5}" presName="level3hierChild" presStyleCnt="0"/>
      <dgm:spPr/>
    </dgm:pt>
    <dgm:pt modelId="{E8181091-DA69-4AF5-A819-891880586D6F}" type="pres">
      <dgm:prSet presAssocID="{9ABDE149-81BF-4F09-9C8C-B0E48A5FEE11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DF96A48E-0786-4895-B7EC-242AD3A0012F}" type="pres">
      <dgm:prSet presAssocID="{9ABDE149-81BF-4F09-9C8C-B0E48A5FEE11}" presName="connTx" presStyleLbl="parChTrans1D3" presStyleIdx="1" presStyleCnt="6"/>
      <dgm:spPr/>
      <dgm:t>
        <a:bodyPr/>
        <a:lstStyle/>
        <a:p>
          <a:endParaRPr lang="en-US"/>
        </a:p>
      </dgm:t>
    </dgm:pt>
    <dgm:pt modelId="{38A3182E-9E09-4780-B485-8EB9552DFB7D}" type="pres">
      <dgm:prSet presAssocID="{AB468582-4F6A-496B-AEAA-BDCE2DDAFF8E}" presName="root2" presStyleCnt="0"/>
      <dgm:spPr/>
    </dgm:pt>
    <dgm:pt modelId="{27667044-4820-4A7D-A1A6-6FC5E7FA1CDE}" type="pres">
      <dgm:prSet presAssocID="{AB468582-4F6A-496B-AEAA-BDCE2DDAFF8E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22D74-F57C-4FFF-B486-BE594F9299C5}" type="pres">
      <dgm:prSet presAssocID="{AB468582-4F6A-496B-AEAA-BDCE2DDAFF8E}" presName="level3hierChild" presStyleCnt="0"/>
      <dgm:spPr/>
    </dgm:pt>
    <dgm:pt modelId="{3CF4D2B8-DD24-4F3D-8D96-0D68FA2F179B}" type="pres">
      <dgm:prSet presAssocID="{C69DBE59-6D00-442D-916A-380C8A6D6B78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F995D7E6-4D07-44EA-BD7C-BA8405C6C20A}" type="pres">
      <dgm:prSet presAssocID="{C69DBE59-6D00-442D-916A-380C8A6D6B78}" presName="connTx" presStyleLbl="parChTrans1D3" presStyleIdx="2" presStyleCnt="6"/>
      <dgm:spPr/>
      <dgm:t>
        <a:bodyPr/>
        <a:lstStyle/>
        <a:p>
          <a:endParaRPr lang="en-US"/>
        </a:p>
      </dgm:t>
    </dgm:pt>
    <dgm:pt modelId="{2CE10466-B792-4D41-A7D5-5790608FE7B3}" type="pres">
      <dgm:prSet presAssocID="{6844C4D9-DAA2-4DBD-B5C6-E6C6BB3EA7C8}" presName="root2" presStyleCnt="0"/>
      <dgm:spPr/>
    </dgm:pt>
    <dgm:pt modelId="{193A25C0-57E2-4F33-BDEF-ACA727A7A87D}" type="pres">
      <dgm:prSet presAssocID="{6844C4D9-DAA2-4DBD-B5C6-E6C6BB3EA7C8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F25B7D-68A8-4DCE-8F5D-EF676D91327C}" type="pres">
      <dgm:prSet presAssocID="{6844C4D9-DAA2-4DBD-B5C6-E6C6BB3EA7C8}" presName="level3hierChild" presStyleCnt="0"/>
      <dgm:spPr/>
    </dgm:pt>
    <dgm:pt modelId="{E1F54A5B-F0B6-4B30-BFEC-E8C162613D86}" type="pres">
      <dgm:prSet presAssocID="{ECDB38A3-3688-42C2-9AF7-7FD43FE2488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F3525F6-9809-4473-8772-E99B7186F4A3}" type="pres">
      <dgm:prSet presAssocID="{ECDB38A3-3688-42C2-9AF7-7FD43FE2488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41EE01F-F5E4-46AA-BBCD-97A67E8F98EB}" type="pres">
      <dgm:prSet presAssocID="{E394C51E-41E9-4FAE-924C-D35D1629E746}" presName="root2" presStyleCnt="0"/>
      <dgm:spPr/>
    </dgm:pt>
    <dgm:pt modelId="{BB28EE44-0472-4146-B01C-6E7519629936}" type="pres">
      <dgm:prSet presAssocID="{E394C51E-41E9-4FAE-924C-D35D1629E74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4A8CB1-DFD1-4835-B17D-1D4D17F53DB5}" type="pres">
      <dgm:prSet presAssocID="{E394C51E-41E9-4FAE-924C-D35D1629E746}" presName="level3hierChild" presStyleCnt="0"/>
      <dgm:spPr/>
    </dgm:pt>
    <dgm:pt modelId="{63F67CB7-6852-4D44-8A0F-3015BCC6FC2B}" type="pres">
      <dgm:prSet presAssocID="{E20E93D3-626E-4F6F-92A1-3EF6D0FED0D8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C9058BCB-6D8F-4170-BE4C-556CB48716FE}" type="pres">
      <dgm:prSet presAssocID="{E20E93D3-626E-4F6F-92A1-3EF6D0FED0D8}" presName="connTx" presStyleLbl="parChTrans1D3" presStyleIdx="3" presStyleCnt="6"/>
      <dgm:spPr/>
      <dgm:t>
        <a:bodyPr/>
        <a:lstStyle/>
        <a:p>
          <a:endParaRPr lang="en-US"/>
        </a:p>
      </dgm:t>
    </dgm:pt>
    <dgm:pt modelId="{36EA7A79-293B-4343-AA78-8A5D23E851F7}" type="pres">
      <dgm:prSet presAssocID="{E2062CBA-C907-42CC-8FA1-9A9C06FBB23C}" presName="root2" presStyleCnt="0"/>
      <dgm:spPr/>
    </dgm:pt>
    <dgm:pt modelId="{7CBA008A-5701-4070-B35C-39A1157CDF95}" type="pres">
      <dgm:prSet presAssocID="{E2062CBA-C907-42CC-8FA1-9A9C06FBB23C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0CFA40-FE65-4182-8F55-C0B09A15D6D2}" type="pres">
      <dgm:prSet presAssocID="{E2062CBA-C907-42CC-8FA1-9A9C06FBB23C}" presName="level3hierChild" presStyleCnt="0"/>
      <dgm:spPr/>
    </dgm:pt>
    <dgm:pt modelId="{9944E549-B5F1-4AFE-A9BE-AA9B793C6F61}" type="pres">
      <dgm:prSet presAssocID="{AC19E3CA-1F32-491E-8AD5-8BF8A9755BA6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04B59E5A-0C39-4E05-9177-D0F64F493DC8}" type="pres">
      <dgm:prSet presAssocID="{AC19E3CA-1F32-491E-8AD5-8BF8A9755BA6}" presName="connTx" presStyleLbl="parChTrans1D3" presStyleIdx="4" presStyleCnt="6"/>
      <dgm:spPr/>
      <dgm:t>
        <a:bodyPr/>
        <a:lstStyle/>
        <a:p>
          <a:endParaRPr lang="en-US"/>
        </a:p>
      </dgm:t>
    </dgm:pt>
    <dgm:pt modelId="{B0D0843C-E75A-494A-AC79-394C2A4710CC}" type="pres">
      <dgm:prSet presAssocID="{88679D70-D035-460C-9BED-E8BE66346B8C}" presName="root2" presStyleCnt="0"/>
      <dgm:spPr/>
    </dgm:pt>
    <dgm:pt modelId="{1B8474A6-010B-42BE-A7D0-1E0CE983695B}" type="pres">
      <dgm:prSet presAssocID="{88679D70-D035-460C-9BED-E8BE66346B8C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740E9F-9068-41E0-9237-BA68C9D628E9}" type="pres">
      <dgm:prSet presAssocID="{88679D70-D035-460C-9BED-E8BE66346B8C}" presName="level3hierChild" presStyleCnt="0"/>
      <dgm:spPr/>
    </dgm:pt>
    <dgm:pt modelId="{A1E0ED92-B158-4972-A867-E272228D27A5}" type="pres">
      <dgm:prSet presAssocID="{DFA3AC51-1C28-48D6-88BA-2C671826E27A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9FD7183C-77B4-4CF3-A66D-5E18989D34A8}" type="pres">
      <dgm:prSet presAssocID="{DFA3AC51-1C28-48D6-88BA-2C671826E27A}" presName="connTx" presStyleLbl="parChTrans1D3" presStyleIdx="5" presStyleCnt="6"/>
      <dgm:spPr/>
      <dgm:t>
        <a:bodyPr/>
        <a:lstStyle/>
        <a:p>
          <a:endParaRPr lang="en-US"/>
        </a:p>
      </dgm:t>
    </dgm:pt>
    <dgm:pt modelId="{4CFEB98E-B051-43C0-96B6-7573EF104089}" type="pres">
      <dgm:prSet presAssocID="{0C28612E-BBA5-4C2D-8C8C-2023B332BCE8}" presName="root2" presStyleCnt="0"/>
      <dgm:spPr/>
    </dgm:pt>
    <dgm:pt modelId="{FD35B6E0-4B45-47E5-9D70-E1D6EE1FBB69}" type="pres">
      <dgm:prSet presAssocID="{0C28612E-BBA5-4C2D-8C8C-2023B332BCE8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84A581-EBEE-4980-B199-D9ED24D03CDA}" type="pres">
      <dgm:prSet presAssocID="{0C28612E-BBA5-4C2D-8C8C-2023B332BCE8}" presName="level3hierChild" presStyleCnt="0"/>
      <dgm:spPr/>
    </dgm:pt>
  </dgm:ptLst>
  <dgm:cxnLst>
    <dgm:cxn modelId="{0BC84A1E-4C26-4CA2-84CC-389F6A3B6A48}" type="presOf" srcId="{A0CE2935-790B-497C-B010-47D6BBA25833}" destId="{BA5D43BE-45B4-46B8-812C-27F6158F1A1F}" srcOrd="0" destOrd="0" presId="urn:microsoft.com/office/officeart/2005/8/layout/hierarchy2"/>
    <dgm:cxn modelId="{AE78C057-9DAC-4DBD-A084-1BF19DC48285}" type="presOf" srcId="{429C04DF-88AF-4614-9516-16AF5BB0AADB}" destId="{667853FA-9D8C-438F-AF70-169DA6EA707F}" srcOrd="1" destOrd="0" presId="urn:microsoft.com/office/officeart/2005/8/layout/hierarchy2"/>
    <dgm:cxn modelId="{0C61E437-DBCA-47BB-BDB2-FB090EC90127}" type="presOf" srcId="{AC19E3CA-1F32-491E-8AD5-8BF8A9755BA6}" destId="{04B59E5A-0C39-4E05-9177-D0F64F493DC8}" srcOrd="1" destOrd="0" presId="urn:microsoft.com/office/officeart/2005/8/layout/hierarchy2"/>
    <dgm:cxn modelId="{8833DFC8-E07B-4D20-AE93-776DF7388D8C}" type="presOf" srcId="{AB468582-4F6A-496B-AEAA-BDCE2DDAFF8E}" destId="{27667044-4820-4A7D-A1A6-6FC5E7FA1CDE}" srcOrd="0" destOrd="0" presId="urn:microsoft.com/office/officeart/2005/8/layout/hierarchy2"/>
    <dgm:cxn modelId="{46AE607C-B055-4586-A5E3-F842B3DE0529}" srcId="{6EA63234-DB50-4C87-B553-ADF528D7F137}" destId="{E394C51E-41E9-4FAE-924C-D35D1629E746}" srcOrd="1" destOrd="0" parTransId="{ECDB38A3-3688-42C2-9AF7-7FD43FE24881}" sibTransId="{5126667B-9D88-424D-9602-8898ECB12169}"/>
    <dgm:cxn modelId="{5124F582-8E64-4671-82A4-91D478756CD2}" type="presOf" srcId="{AC19E3CA-1F32-491E-8AD5-8BF8A9755BA6}" destId="{9944E549-B5F1-4AFE-A9BE-AA9B793C6F61}" srcOrd="0" destOrd="0" presId="urn:microsoft.com/office/officeart/2005/8/layout/hierarchy2"/>
    <dgm:cxn modelId="{372A3024-EBE2-4B46-A14C-E8C4DC52E39F}" type="presOf" srcId="{9C2C075B-4F28-413A-9F87-667B5ABF5F72}" destId="{21B5EA8D-8B73-49E2-8BF2-8649EF14B5A3}" srcOrd="1" destOrd="0" presId="urn:microsoft.com/office/officeart/2005/8/layout/hierarchy2"/>
    <dgm:cxn modelId="{4537DB0F-7BC4-46B9-AB93-8579AF9FA652}" srcId="{E394C51E-41E9-4FAE-924C-D35D1629E746}" destId="{88679D70-D035-460C-9BED-E8BE66346B8C}" srcOrd="1" destOrd="0" parTransId="{AC19E3CA-1F32-491E-8AD5-8BF8A9755BA6}" sibTransId="{742F96C0-F527-4675-A0AF-B386FDE55EAF}"/>
    <dgm:cxn modelId="{CE702892-01F8-40FB-81C5-D00E15CC5BD2}" type="presOf" srcId="{6EA63234-DB50-4C87-B553-ADF528D7F137}" destId="{EF5EFF9A-D6D6-490D-935A-5FC64851CFA5}" srcOrd="0" destOrd="0" presId="urn:microsoft.com/office/officeart/2005/8/layout/hierarchy2"/>
    <dgm:cxn modelId="{2FACE4C1-7C7C-466D-ABD6-2CE910158620}" type="presOf" srcId="{E394C51E-41E9-4FAE-924C-D35D1629E746}" destId="{BB28EE44-0472-4146-B01C-6E7519629936}" srcOrd="0" destOrd="0" presId="urn:microsoft.com/office/officeart/2005/8/layout/hierarchy2"/>
    <dgm:cxn modelId="{BED1E831-FDC1-47BE-BB9B-96DA7D374CFF}" type="presOf" srcId="{DFA3AC51-1C28-48D6-88BA-2C671826E27A}" destId="{A1E0ED92-B158-4972-A867-E272228D27A5}" srcOrd="0" destOrd="0" presId="urn:microsoft.com/office/officeart/2005/8/layout/hierarchy2"/>
    <dgm:cxn modelId="{4E4A2688-D1B6-455C-A688-95B091783F44}" srcId="{E394C51E-41E9-4FAE-924C-D35D1629E746}" destId="{0C28612E-BBA5-4C2D-8C8C-2023B332BCE8}" srcOrd="2" destOrd="0" parTransId="{DFA3AC51-1C28-48D6-88BA-2C671826E27A}" sibTransId="{F184E277-A741-4B80-9A94-74BDCE49F72D}"/>
    <dgm:cxn modelId="{6244E429-FD22-4856-B27C-BBE655BB46B0}" srcId="{C02DD118-9613-44D1-B8B9-1536FB6C3A39}" destId="{6EA63234-DB50-4C87-B553-ADF528D7F137}" srcOrd="0" destOrd="0" parTransId="{6CB0E577-D4B2-408E-8470-AB9F8BE3FF55}" sibTransId="{537AA075-7596-48F9-A1FB-D9009A182C30}"/>
    <dgm:cxn modelId="{6B2017B4-2B10-43BA-94BC-6B1796E7CF2A}" type="presOf" srcId="{ECDB38A3-3688-42C2-9AF7-7FD43FE24881}" destId="{8F3525F6-9809-4473-8772-E99B7186F4A3}" srcOrd="1" destOrd="0" presId="urn:microsoft.com/office/officeart/2005/8/layout/hierarchy2"/>
    <dgm:cxn modelId="{4002ABC9-D9BF-43DF-8273-8F2FE6FC127F}" srcId="{E394C51E-41E9-4FAE-924C-D35D1629E746}" destId="{E2062CBA-C907-42CC-8FA1-9A9C06FBB23C}" srcOrd="0" destOrd="0" parTransId="{E20E93D3-626E-4F6F-92A1-3EF6D0FED0D8}" sibTransId="{8CAEFC6B-A5CF-48D2-A6F0-B57D2408DC2A}"/>
    <dgm:cxn modelId="{BA4507A6-3D23-4FB1-9F7C-35E0C2F9781F}" type="presOf" srcId="{2FF84D6D-99E9-4039-8F13-00CF565DBFA5}" destId="{4439A44C-C894-4D4E-A6B0-289A13DF217C}" srcOrd="0" destOrd="0" presId="urn:microsoft.com/office/officeart/2005/8/layout/hierarchy2"/>
    <dgm:cxn modelId="{006F2773-6CC4-41E9-A5C4-CB254E9942DF}" type="presOf" srcId="{9C2C075B-4F28-413A-9F87-667B5ABF5F72}" destId="{0047B699-5D21-4139-81C2-8F45E4EE1012}" srcOrd="0" destOrd="0" presId="urn:microsoft.com/office/officeart/2005/8/layout/hierarchy2"/>
    <dgm:cxn modelId="{5D5C60B7-5EE6-4F9D-9C61-08805BA1CC7F}" type="presOf" srcId="{0C28612E-BBA5-4C2D-8C8C-2023B332BCE8}" destId="{FD35B6E0-4B45-47E5-9D70-E1D6EE1FBB69}" srcOrd="0" destOrd="0" presId="urn:microsoft.com/office/officeart/2005/8/layout/hierarchy2"/>
    <dgm:cxn modelId="{B3D36F4B-50FF-4B97-852F-A863678169C6}" type="presOf" srcId="{DFA3AC51-1C28-48D6-88BA-2C671826E27A}" destId="{9FD7183C-77B4-4CF3-A66D-5E18989D34A8}" srcOrd="1" destOrd="0" presId="urn:microsoft.com/office/officeart/2005/8/layout/hierarchy2"/>
    <dgm:cxn modelId="{CA93DCB2-4272-4D4C-BBF1-F9D1C7E67B93}" srcId="{6EA63234-DB50-4C87-B553-ADF528D7F137}" destId="{A0CE2935-790B-497C-B010-47D6BBA25833}" srcOrd="0" destOrd="0" parTransId="{429C04DF-88AF-4614-9516-16AF5BB0AADB}" sibTransId="{C7B8F66C-FD1D-4384-9632-5D1D581E5886}"/>
    <dgm:cxn modelId="{6DC6BDF7-B55B-4AAD-AB29-F4DBF580B506}" type="presOf" srcId="{6844C4D9-DAA2-4DBD-B5C6-E6C6BB3EA7C8}" destId="{193A25C0-57E2-4F33-BDEF-ACA727A7A87D}" srcOrd="0" destOrd="0" presId="urn:microsoft.com/office/officeart/2005/8/layout/hierarchy2"/>
    <dgm:cxn modelId="{92C70ACA-A6A3-4773-9902-8BA5E426AB9A}" type="presOf" srcId="{9ABDE149-81BF-4F09-9C8C-B0E48A5FEE11}" destId="{E8181091-DA69-4AF5-A819-891880586D6F}" srcOrd="0" destOrd="0" presId="urn:microsoft.com/office/officeart/2005/8/layout/hierarchy2"/>
    <dgm:cxn modelId="{27154C3B-5268-46F0-BAA7-E4D29DF3A8C5}" type="presOf" srcId="{ECDB38A3-3688-42C2-9AF7-7FD43FE24881}" destId="{E1F54A5B-F0B6-4B30-BFEC-E8C162613D86}" srcOrd="0" destOrd="0" presId="urn:microsoft.com/office/officeart/2005/8/layout/hierarchy2"/>
    <dgm:cxn modelId="{0BC05886-A248-4EB0-AEFD-B5CCBCA4D589}" srcId="{A0CE2935-790B-497C-B010-47D6BBA25833}" destId="{6844C4D9-DAA2-4DBD-B5C6-E6C6BB3EA7C8}" srcOrd="2" destOrd="0" parTransId="{C69DBE59-6D00-442D-916A-380C8A6D6B78}" sibTransId="{09698F26-F190-41B7-BF9F-94E80F4A06DC}"/>
    <dgm:cxn modelId="{F78754A1-3839-4B01-93E5-ED8F00C2F0EC}" type="presOf" srcId="{9ABDE149-81BF-4F09-9C8C-B0E48A5FEE11}" destId="{DF96A48E-0786-4895-B7EC-242AD3A0012F}" srcOrd="1" destOrd="0" presId="urn:microsoft.com/office/officeart/2005/8/layout/hierarchy2"/>
    <dgm:cxn modelId="{3B76D7B2-14A0-46D3-9655-8ABC057A0318}" type="presOf" srcId="{E20E93D3-626E-4F6F-92A1-3EF6D0FED0D8}" destId="{C9058BCB-6D8F-4170-BE4C-556CB48716FE}" srcOrd="1" destOrd="0" presId="urn:microsoft.com/office/officeart/2005/8/layout/hierarchy2"/>
    <dgm:cxn modelId="{356870FE-A7D1-437B-B362-0DFBB1049804}" srcId="{A0CE2935-790B-497C-B010-47D6BBA25833}" destId="{2FF84D6D-99E9-4039-8F13-00CF565DBFA5}" srcOrd="0" destOrd="0" parTransId="{9C2C075B-4F28-413A-9F87-667B5ABF5F72}" sibTransId="{A964F248-4615-4784-B962-B379E4958851}"/>
    <dgm:cxn modelId="{95940966-E2F7-4C91-A13D-D2B2B35AE2E6}" srcId="{A0CE2935-790B-497C-B010-47D6BBA25833}" destId="{AB468582-4F6A-496B-AEAA-BDCE2DDAFF8E}" srcOrd="1" destOrd="0" parTransId="{9ABDE149-81BF-4F09-9C8C-B0E48A5FEE11}" sibTransId="{A867ED4D-E0EE-4C5B-B495-90F760FC9393}"/>
    <dgm:cxn modelId="{A80E5242-26BC-431E-9D74-6DFB9F6270D6}" type="presOf" srcId="{C69DBE59-6D00-442D-916A-380C8A6D6B78}" destId="{3CF4D2B8-DD24-4F3D-8D96-0D68FA2F179B}" srcOrd="0" destOrd="0" presId="urn:microsoft.com/office/officeart/2005/8/layout/hierarchy2"/>
    <dgm:cxn modelId="{9A8A1B4F-397A-4B45-90A5-7BBDCEB40839}" type="presOf" srcId="{429C04DF-88AF-4614-9516-16AF5BB0AADB}" destId="{082C8990-488B-4CFF-9036-E5934F8004D7}" srcOrd="0" destOrd="0" presId="urn:microsoft.com/office/officeart/2005/8/layout/hierarchy2"/>
    <dgm:cxn modelId="{214168BD-1647-437E-B4FF-E4C62E58F96A}" type="presOf" srcId="{E2062CBA-C907-42CC-8FA1-9A9C06FBB23C}" destId="{7CBA008A-5701-4070-B35C-39A1157CDF95}" srcOrd="0" destOrd="0" presId="urn:microsoft.com/office/officeart/2005/8/layout/hierarchy2"/>
    <dgm:cxn modelId="{7EBA2F7C-8114-4755-BA3D-0A9B74E86C89}" type="presOf" srcId="{E20E93D3-626E-4F6F-92A1-3EF6D0FED0D8}" destId="{63F67CB7-6852-4D44-8A0F-3015BCC6FC2B}" srcOrd="0" destOrd="0" presId="urn:microsoft.com/office/officeart/2005/8/layout/hierarchy2"/>
    <dgm:cxn modelId="{27B73143-27AA-4D3B-82FC-0050938D0B2A}" type="presOf" srcId="{C69DBE59-6D00-442D-916A-380C8A6D6B78}" destId="{F995D7E6-4D07-44EA-BD7C-BA8405C6C20A}" srcOrd="1" destOrd="0" presId="urn:microsoft.com/office/officeart/2005/8/layout/hierarchy2"/>
    <dgm:cxn modelId="{3C347355-B6BA-41DF-8C5E-6B38B434D89A}" type="presOf" srcId="{88679D70-D035-460C-9BED-E8BE66346B8C}" destId="{1B8474A6-010B-42BE-A7D0-1E0CE983695B}" srcOrd="0" destOrd="0" presId="urn:microsoft.com/office/officeart/2005/8/layout/hierarchy2"/>
    <dgm:cxn modelId="{E5DD7E67-1B11-4B69-8124-8371ACC5381E}" type="presOf" srcId="{C02DD118-9613-44D1-B8B9-1536FB6C3A39}" destId="{1F40AB30-E31A-454C-83A3-C05AC2E54C65}" srcOrd="0" destOrd="0" presId="urn:microsoft.com/office/officeart/2005/8/layout/hierarchy2"/>
    <dgm:cxn modelId="{EB054517-1FB1-4BC9-963B-A0FBA5A2CA27}" type="presParOf" srcId="{1F40AB30-E31A-454C-83A3-C05AC2E54C65}" destId="{C8C3557A-A309-4687-9ED2-32F87DD75ABD}" srcOrd="0" destOrd="0" presId="urn:microsoft.com/office/officeart/2005/8/layout/hierarchy2"/>
    <dgm:cxn modelId="{46D5D54E-FDD5-454B-A892-C25E4F1A00DA}" type="presParOf" srcId="{C8C3557A-A309-4687-9ED2-32F87DD75ABD}" destId="{EF5EFF9A-D6D6-490D-935A-5FC64851CFA5}" srcOrd="0" destOrd="0" presId="urn:microsoft.com/office/officeart/2005/8/layout/hierarchy2"/>
    <dgm:cxn modelId="{BC3202EF-6EAC-4BFE-88D8-AF2FAC752936}" type="presParOf" srcId="{C8C3557A-A309-4687-9ED2-32F87DD75ABD}" destId="{B2BFC0CE-CC73-4DC8-B5C3-F4142CA5EEF2}" srcOrd="1" destOrd="0" presId="urn:microsoft.com/office/officeart/2005/8/layout/hierarchy2"/>
    <dgm:cxn modelId="{8C888593-5173-4C72-B184-8B7E4B65E995}" type="presParOf" srcId="{B2BFC0CE-CC73-4DC8-B5C3-F4142CA5EEF2}" destId="{082C8990-488B-4CFF-9036-E5934F8004D7}" srcOrd="0" destOrd="0" presId="urn:microsoft.com/office/officeart/2005/8/layout/hierarchy2"/>
    <dgm:cxn modelId="{8EB84708-89AF-4A1B-AE3E-AD9ED714084B}" type="presParOf" srcId="{082C8990-488B-4CFF-9036-E5934F8004D7}" destId="{667853FA-9D8C-438F-AF70-169DA6EA707F}" srcOrd="0" destOrd="0" presId="urn:microsoft.com/office/officeart/2005/8/layout/hierarchy2"/>
    <dgm:cxn modelId="{7F448806-89E6-432D-AA7A-6E9ED005AEC9}" type="presParOf" srcId="{B2BFC0CE-CC73-4DC8-B5C3-F4142CA5EEF2}" destId="{7F3B9062-F022-4EBE-9D9F-DC58247C479C}" srcOrd="1" destOrd="0" presId="urn:microsoft.com/office/officeart/2005/8/layout/hierarchy2"/>
    <dgm:cxn modelId="{DD242CED-02C0-45A7-B559-D1261668947B}" type="presParOf" srcId="{7F3B9062-F022-4EBE-9D9F-DC58247C479C}" destId="{BA5D43BE-45B4-46B8-812C-27F6158F1A1F}" srcOrd="0" destOrd="0" presId="urn:microsoft.com/office/officeart/2005/8/layout/hierarchy2"/>
    <dgm:cxn modelId="{BA9DAD3E-0DB1-4145-9A30-D4927F44A555}" type="presParOf" srcId="{7F3B9062-F022-4EBE-9D9F-DC58247C479C}" destId="{F6378F5F-D96C-4842-81A7-7B1E42C7F3B9}" srcOrd="1" destOrd="0" presId="urn:microsoft.com/office/officeart/2005/8/layout/hierarchy2"/>
    <dgm:cxn modelId="{5E398341-9336-4CC5-8573-67A21E6D311F}" type="presParOf" srcId="{F6378F5F-D96C-4842-81A7-7B1E42C7F3B9}" destId="{0047B699-5D21-4139-81C2-8F45E4EE1012}" srcOrd="0" destOrd="0" presId="urn:microsoft.com/office/officeart/2005/8/layout/hierarchy2"/>
    <dgm:cxn modelId="{A54A94B3-1FCF-49D8-8FCD-3298FC47B33C}" type="presParOf" srcId="{0047B699-5D21-4139-81C2-8F45E4EE1012}" destId="{21B5EA8D-8B73-49E2-8BF2-8649EF14B5A3}" srcOrd="0" destOrd="0" presId="urn:microsoft.com/office/officeart/2005/8/layout/hierarchy2"/>
    <dgm:cxn modelId="{BCB28DD9-143D-4E3D-938E-D3190F2F149C}" type="presParOf" srcId="{F6378F5F-D96C-4842-81A7-7B1E42C7F3B9}" destId="{77AE3C7E-8923-4A19-9161-3B6D2920B073}" srcOrd="1" destOrd="0" presId="urn:microsoft.com/office/officeart/2005/8/layout/hierarchy2"/>
    <dgm:cxn modelId="{4A964F97-7F3C-433B-808B-4FCED0155109}" type="presParOf" srcId="{77AE3C7E-8923-4A19-9161-3B6D2920B073}" destId="{4439A44C-C894-4D4E-A6B0-289A13DF217C}" srcOrd="0" destOrd="0" presId="urn:microsoft.com/office/officeart/2005/8/layout/hierarchy2"/>
    <dgm:cxn modelId="{DBBE3731-67E7-4163-8EEB-9F3E31D1D39F}" type="presParOf" srcId="{77AE3C7E-8923-4A19-9161-3B6D2920B073}" destId="{1AF7F42A-8F65-4F4D-9687-131D3C6A6636}" srcOrd="1" destOrd="0" presId="urn:microsoft.com/office/officeart/2005/8/layout/hierarchy2"/>
    <dgm:cxn modelId="{F7B1C054-1205-4970-88A6-D383B9F44A58}" type="presParOf" srcId="{F6378F5F-D96C-4842-81A7-7B1E42C7F3B9}" destId="{E8181091-DA69-4AF5-A819-891880586D6F}" srcOrd="2" destOrd="0" presId="urn:microsoft.com/office/officeart/2005/8/layout/hierarchy2"/>
    <dgm:cxn modelId="{6E67F249-747A-419C-BADE-99F6B967678E}" type="presParOf" srcId="{E8181091-DA69-4AF5-A819-891880586D6F}" destId="{DF96A48E-0786-4895-B7EC-242AD3A0012F}" srcOrd="0" destOrd="0" presId="urn:microsoft.com/office/officeart/2005/8/layout/hierarchy2"/>
    <dgm:cxn modelId="{47E8C4F0-C172-43CA-B433-FF30B084F74A}" type="presParOf" srcId="{F6378F5F-D96C-4842-81A7-7B1E42C7F3B9}" destId="{38A3182E-9E09-4780-B485-8EB9552DFB7D}" srcOrd="3" destOrd="0" presId="urn:microsoft.com/office/officeart/2005/8/layout/hierarchy2"/>
    <dgm:cxn modelId="{C403AF4F-445D-4F9A-8FED-E8B0E4F5F1BA}" type="presParOf" srcId="{38A3182E-9E09-4780-B485-8EB9552DFB7D}" destId="{27667044-4820-4A7D-A1A6-6FC5E7FA1CDE}" srcOrd="0" destOrd="0" presId="urn:microsoft.com/office/officeart/2005/8/layout/hierarchy2"/>
    <dgm:cxn modelId="{03797AFE-2BA2-4395-893E-826D4A1B1AC6}" type="presParOf" srcId="{38A3182E-9E09-4780-B485-8EB9552DFB7D}" destId="{4CD22D74-F57C-4FFF-B486-BE594F9299C5}" srcOrd="1" destOrd="0" presId="urn:microsoft.com/office/officeart/2005/8/layout/hierarchy2"/>
    <dgm:cxn modelId="{83425DB9-8E72-45A3-9701-1C31F6814AB3}" type="presParOf" srcId="{F6378F5F-D96C-4842-81A7-7B1E42C7F3B9}" destId="{3CF4D2B8-DD24-4F3D-8D96-0D68FA2F179B}" srcOrd="4" destOrd="0" presId="urn:microsoft.com/office/officeart/2005/8/layout/hierarchy2"/>
    <dgm:cxn modelId="{AFC048F7-C6EC-416A-8713-7EBD20D7D814}" type="presParOf" srcId="{3CF4D2B8-DD24-4F3D-8D96-0D68FA2F179B}" destId="{F995D7E6-4D07-44EA-BD7C-BA8405C6C20A}" srcOrd="0" destOrd="0" presId="urn:microsoft.com/office/officeart/2005/8/layout/hierarchy2"/>
    <dgm:cxn modelId="{8E354F13-7CB7-4EA2-B697-2DE5A7213587}" type="presParOf" srcId="{F6378F5F-D96C-4842-81A7-7B1E42C7F3B9}" destId="{2CE10466-B792-4D41-A7D5-5790608FE7B3}" srcOrd="5" destOrd="0" presId="urn:microsoft.com/office/officeart/2005/8/layout/hierarchy2"/>
    <dgm:cxn modelId="{7964B508-5A62-424B-9CA5-8ED117517ED8}" type="presParOf" srcId="{2CE10466-B792-4D41-A7D5-5790608FE7B3}" destId="{193A25C0-57E2-4F33-BDEF-ACA727A7A87D}" srcOrd="0" destOrd="0" presId="urn:microsoft.com/office/officeart/2005/8/layout/hierarchy2"/>
    <dgm:cxn modelId="{81ABEC34-317A-4462-ABAE-C91445F06771}" type="presParOf" srcId="{2CE10466-B792-4D41-A7D5-5790608FE7B3}" destId="{FBF25B7D-68A8-4DCE-8F5D-EF676D91327C}" srcOrd="1" destOrd="0" presId="urn:microsoft.com/office/officeart/2005/8/layout/hierarchy2"/>
    <dgm:cxn modelId="{77F6DC2C-2036-462C-8D3E-C6B109BED0A2}" type="presParOf" srcId="{B2BFC0CE-CC73-4DC8-B5C3-F4142CA5EEF2}" destId="{E1F54A5B-F0B6-4B30-BFEC-E8C162613D86}" srcOrd="2" destOrd="0" presId="urn:microsoft.com/office/officeart/2005/8/layout/hierarchy2"/>
    <dgm:cxn modelId="{191311D3-3AEA-47D3-8B8E-3A545BBCBAB9}" type="presParOf" srcId="{E1F54A5B-F0B6-4B30-BFEC-E8C162613D86}" destId="{8F3525F6-9809-4473-8772-E99B7186F4A3}" srcOrd="0" destOrd="0" presId="urn:microsoft.com/office/officeart/2005/8/layout/hierarchy2"/>
    <dgm:cxn modelId="{44BC73B1-AF24-4C8D-96D4-8D28D60BA511}" type="presParOf" srcId="{B2BFC0CE-CC73-4DC8-B5C3-F4142CA5EEF2}" destId="{D41EE01F-F5E4-46AA-BBCD-97A67E8F98EB}" srcOrd="3" destOrd="0" presId="urn:microsoft.com/office/officeart/2005/8/layout/hierarchy2"/>
    <dgm:cxn modelId="{E7C7BDF2-49E3-4B8B-B2ED-03F0C6484386}" type="presParOf" srcId="{D41EE01F-F5E4-46AA-BBCD-97A67E8F98EB}" destId="{BB28EE44-0472-4146-B01C-6E7519629936}" srcOrd="0" destOrd="0" presId="urn:microsoft.com/office/officeart/2005/8/layout/hierarchy2"/>
    <dgm:cxn modelId="{A7D054FA-E179-42D9-83E5-FF28A1EAD69A}" type="presParOf" srcId="{D41EE01F-F5E4-46AA-BBCD-97A67E8F98EB}" destId="{F54A8CB1-DFD1-4835-B17D-1D4D17F53DB5}" srcOrd="1" destOrd="0" presId="urn:microsoft.com/office/officeart/2005/8/layout/hierarchy2"/>
    <dgm:cxn modelId="{3C227C78-C334-4AB9-BAF2-CC6F596D4B8D}" type="presParOf" srcId="{F54A8CB1-DFD1-4835-B17D-1D4D17F53DB5}" destId="{63F67CB7-6852-4D44-8A0F-3015BCC6FC2B}" srcOrd="0" destOrd="0" presId="urn:microsoft.com/office/officeart/2005/8/layout/hierarchy2"/>
    <dgm:cxn modelId="{CB46BADD-4331-46BE-9DC9-AA51583E9612}" type="presParOf" srcId="{63F67CB7-6852-4D44-8A0F-3015BCC6FC2B}" destId="{C9058BCB-6D8F-4170-BE4C-556CB48716FE}" srcOrd="0" destOrd="0" presId="urn:microsoft.com/office/officeart/2005/8/layout/hierarchy2"/>
    <dgm:cxn modelId="{CC53CAA6-0F74-4335-AD31-AD4F9576EC8B}" type="presParOf" srcId="{F54A8CB1-DFD1-4835-B17D-1D4D17F53DB5}" destId="{36EA7A79-293B-4343-AA78-8A5D23E851F7}" srcOrd="1" destOrd="0" presId="urn:microsoft.com/office/officeart/2005/8/layout/hierarchy2"/>
    <dgm:cxn modelId="{C49BBCD5-19BF-4D1C-88F9-EAFD84891C10}" type="presParOf" srcId="{36EA7A79-293B-4343-AA78-8A5D23E851F7}" destId="{7CBA008A-5701-4070-B35C-39A1157CDF95}" srcOrd="0" destOrd="0" presId="urn:microsoft.com/office/officeart/2005/8/layout/hierarchy2"/>
    <dgm:cxn modelId="{8F9AE6E6-A316-416B-80AA-E682AF05E3B7}" type="presParOf" srcId="{36EA7A79-293B-4343-AA78-8A5D23E851F7}" destId="{430CFA40-FE65-4182-8F55-C0B09A15D6D2}" srcOrd="1" destOrd="0" presId="urn:microsoft.com/office/officeart/2005/8/layout/hierarchy2"/>
    <dgm:cxn modelId="{E83B5ADC-131B-40F9-97AC-70FE6FD16BB8}" type="presParOf" srcId="{F54A8CB1-DFD1-4835-B17D-1D4D17F53DB5}" destId="{9944E549-B5F1-4AFE-A9BE-AA9B793C6F61}" srcOrd="2" destOrd="0" presId="urn:microsoft.com/office/officeart/2005/8/layout/hierarchy2"/>
    <dgm:cxn modelId="{2AB68809-4348-4F71-8BF1-C1DDE552EAE3}" type="presParOf" srcId="{9944E549-B5F1-4AFE-A9BE-AA9B793C6F61}" destId="{04B59E5A-0C39-4E05-9177-D0F64F493DC8}" srcOrd="0" destOrd="0" presId="urn:microsoft.com/office/officeart/2005/8/layout/hierarchy2"/>
    <dgm:cxn modelId="{D589CAC0-613A-4502-9EAF-629CD3915170}" type="presParOf" srcId="{F54A8CB1-DFD1-4835-B17D-1D4D17F53DB5}" destId="{B0D0843C-E75A-494A-AC79-394C2A4710CC}" srcOrd="3" destOrd="0" presId="urn:microsoft.com/office/officeart/2005/8/layout/hierarchy2"/>
    <dgm:cxn modelId="{78A06DA5-CE4E-42F2-8DF9-B80D83AEBB35}" type="presParOf" srcId="{B0D0843C-E75A-494A-AC79-394C2A4710CC}" destId="{1B8474A6-010B-42BE-A7D0-1E0CE983695B}" srcOrd="0" destOrd="0" presId="urn:microsoft.com/office/officeart/2005/8/layout/hierarchy2"/>
    <dgm:cxn modelId="{FCB4A98D-005A-42D1-BE68-D8417B231C14}" type="presParOf" srcId="{B0D0843C-E75A-494A-AC79-394C2A4710CC}" destId="{99740E9F-9068-41E0-9237-BA68C9D628E9}" srcOrd="1" destOrd="0" presId="urn:microsoft.com/office/officeart/2005/8/layout/hierarchy2"/>
    <dgm:cxn modelId="{4CB36291-5582-40A3-99C3-46804B27B6EA}" type="presParOf" srcId="{F54A8CB1-DFD1-4835-B17D-1D4D17F53DB5}" destId="{A1E0ED92-B158-4972-A867-E272228D27A5}" srcOrd="4" destOrd="0" presId="urn:microsoft.com/office/officeart/2005/8/layout/hierarchy2"/>
    <dgm:cxn modelId="{D418386D-AF5F-42A8-A1A0-81D7542E838C}" type="presParOf" srcId="{A1E0ED92-B158-4972-A867-E272228D27A5}" destId="{9FD7183C-77B4-4CF3-A66D-5E18989D34A8}" srcOrd="0" destOrd="0" presId="urn:microsoft.com/office/officeart/2005/8/layout/hierarchy2"/>
    <dgm:cxn modelId="{0339BCA2-DED3-47E4-B626-1262247CD6A7}" type="presParOf" srcId="{F54A8CB1-DFD1-4835-B17D-1D4D17F53DB5}" destId="{4CFEB98E-B051-43C0-96B6-7573EF104089}" srcOrd="5" destOrd="0" presId="urn:microsoft.com/office/officeart/2005/8/layout/hierarchy2"/>
    <dgm:cxn modelId="{4ED380D7-802B-49FB-B39F-C8321D276B66}" type="presParOf" srcId="{4CFEB98E-B051-43C0-96B6-7573EF104089}" destId="{FD35B6E0-4B45-47E5-9D70-E1D6EE1FBB69}" srcOrd="0" destOrd="0" presId="urn:microsoft.com/office/officeart/2005/8/layout/hierarchy2"/>
    <dgm:cxn modelId="{932E82DC-5310-45B1-A636-E11F3F6FD8CE}" type="presParOf" srcId="{4CFEB98E-B051-43C0-96B6-7573EF104089}" destId="{5784A581-EBEE-4980-B199-D9ED24D03CD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A2098-6DD5-4228-8D0E-A2FD56953450}">
      <dsp:nvSpPr>
        <dsp:cNvPr id="0" name=""/>
        <dsp:cNvSpPr/>
      </dsp:nvSpPr>
      <dsp:spPr>
        <a:xfrm>
          <a:off x="3286125" y="0"/>
          <a:ext cx="2190750" cy="1047750"/>
        </a:xfrm>
        <a:prstGeom prst="trapezoid">
          <a:avLst>
            <a:gd name="adj" fmla="val 104545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 of Primary Scripting Code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Exact location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on the site</a:t>
          </a:r>
        </a:p>
      </dsp:txBody>
      <dsp:txXfrm>
        <a:off x="3286125" y="0"/>
        <a:ext cx="2190750" cy="1047750"/>
      </dsp:txXfrm>
    </dsp:sp>
    <dsp:sp modelId="{54EB18C2-0D8C-44AD-AA75-4551C3FD576C}">
      <dsp:nvSpPr>
        <dsp:cNvPr id="0" name=""/>
        <dsp:cNvSpPr/>
      </dsp:nvSpPr>
      <dsp:spPr>
        <a:xfrm>
          <a:off x="2171690" y="1057274"/>
          <a:ext cx="4381500" cy="1047750"/>
        </a:xfrm>
        <a:prstGeom prst="trapezoid">
          <a:avLst>
            <a:gd name="adj" fmla="val 104545"/>
          </a:avLst>
        </a:prstGeom>
        <a:solidFill>
          <a:schemeClr val="accent2">
            <a:shade val="80000"/>
            <a:hueOff val="0"/>
            <a:satOff val="-29980"/>
            <a:lumOff val="147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 of Site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The specific websites on which the ad must appear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(For </a:t>
          </a:r>
          <a:r>
            <a:rPr lang="en-US" sz="1400" kern="1200" dirty="0" err="1" smtClean="0">
              <a:solidFill>
                <a:schemeClr val="bg1"/>
              </a:solidFill>
            </a:rPr>
            <a:t>eg</a:t>
          </a:r>
          <a:r>
            <a:rPr lang="en-US" sz="1400" kern="1200" dirty="0" smtClean="0">
              <a:solidFill>
                <a:schemeClr val="bg1"/>
              </a:solidFill>
            </a:rPr>
            <a:t>: </a:t>
          </a:r>
          <a:r>
            <a:rPr lang="en-US" sz="1400" kern="1200" dirty="0" smtClean="0">
              <a:solidFill>
                <a:schemeClr val="bg1"/>
              </a:solidFill>
            </a:rPr>
            <a:t>MSN.com or Yahoo.com)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938452" y="1057274"/>
        <a:ext cx="2847975" cy="1047750"/>
      </dsp:txXfrm>
    </dsp:sp>
    <dsp:sp modelId="{28775A63-8CDC-492D-B946-89D42857D0E2}">
      <dsp:nvSpPr>
        <dsp:cNvPr id="0" name=""/>
        <dsp:cNvSpPr/>
      </dsp:nvSpPr>
      <dsp:spPr>
        <a:xfrm>
          <a:off x="1095374" y="2095500"/>
          <a:ext cx="6572250" cy="1047750"/>
        </a:xfrm>
        <a:prstGeom prst="trapezoid">
          <a:avLst>
            <a:gd name="adj" fmla="val 104545"/>
          </a:avLst>
        </a:prstGeom>
        <a:solidFill>
          <a:schemeClr val="accent2">
            <a:shade val="80000"/>
            <a:hueOff val="0"/>
            <a:satOff val="-59960"/>
            <a:lumOff val="29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 of Channel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The channels in that specific network where the ad must appear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(For </a:t>
          </a:r>
          <a:r>
            <a:rPr lang="en-US" sz="1400" kern="1200" dirty="0" err="1" smtClean="0">
              <a:solidFill>
                <a:schemeClr val="bg1"/>
              </a:solidFill>
            </a:rPr>
            <a:t>eg</a:t>
          </a:r>
          <a:r>
            <a:rPr lang="en-US" sz="1400" kern="1200" dirty="0" smtClean="0">
              <a:solidFill>
                <a:schemeClr val="bg1"/>
              </a:solidFill>
            </a:rPr>
            <a:t>: sports, lifestyle, cars)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245518" y="2095500"/>
        <a:ext cx="4271962" cy="1047750"/>
      </dsp:txXfrm>
    </dsp:sp>
    <dsp:sp modelId="{6530841E-5E97-4E52-BA8E-B068A018278A}">
      <dsp:nvSpPr>
        <dsp:cNvPr id="0" name=""/>
        <dsp:cNvSpPr/>
      </dsp:nvSpPr>
      <dsp:spPr>
        <a:xfrm>
          <a:off x="0" y="3143250"/>
          <a:ext cx="8763000" cy="1047750"/>
        </a:xfrm>
        <a:prstGeom prst="trapezoid">
          <a:avLst>
            <a:gd name="adj" fmla="val 104545"/>
          </a:avLst>
        </a:prstGeom>
        <a:solidFill>
          <a:schemeClr val="accent2">
            <a:shade val="80000"/>
            <a:hueOff val="0"/>
            <a:satOff val="-89940"/>
            <a:lumOff val="44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 of Network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The network of publishers where the ad must appear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(for </a:t>
          </a:r>
          <a:r>
            <a:rPr lang="en-US" sz="1400" kern="1200" dirty="0" err="1" smtClean="0">
              <a:solidFill>
                <a:schemeClr val="bg1"/>
              </a:solidFill>
            </a:rPr>
            <a:t>eg</a:t>
          </a:r>
          <a:r>
            <a:rPr lang="en-US" sz="1400" kern="1200" dirty="0" smtClean="0">
              <a:solidFill>
                <a:schemeClr val="bg1"/>
              </a:solidFill>
            </a:rPr>
            <a:t>: </a:t>
          </a:r>
          <a:r>
            <a:rPr lang="en-US" sz="1400" kern="1200" dirty="0" smtClean="0">
              <a:solidFill>
                <a:schemeClr val="bg1"/>
              </a:solidFill>
            </a:rPr>
            <a:t>AOL)</a:t>
          </a:r>
          <a:endParaRPr lang="en-US" sz="1400" kern="1200" dirty="0" smtClean="0">
            <a:solidFill>
              <a:schemeClr val="bg1"/>
            </a:solidFill>
          </a:endParaRPr>
        </a:p>
      </dsp:txBody>
      <dsp:txXfrm>
        <a:off x="1533524" y="3143250"/>
        <a:ext cx="5695950" cy="1047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3C04-1651-42E9-90B6-50133DAAF0C7}">
      <dsp:nvSpPr>
        <dsp:cNvPr id="0" name=""/>
        <dsp:cNvSpPr/>
      </dsp:nvSpPr>
      <dsp:spPr>
        <a:xfrm>
          <a:off x="2285999" y="0"/>
          <a:ext cx="4191000" cy="4191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Users</a:t>
          </a:r>
        </a:p>
      </dsp:txBody>
      <dsp:txXfrm>
        <a:off x="3795598" y="209549"/>
        <a:ext cx="1171803" cy="628650"/>
      </dsp:txXfrm>
    </dsp:sp>
    <dsp:sp modelId="{2B5F029E-3D79-400D-A3C2-F841860D8172}">
      <dsp:nvSpPr>
        <dsp:cNvPr id="0" name=""/>
        <dsp:cNvSpPr/>
      </dsp:nvSpPr>
      <dsp:spPr>
        <a:xfrm>
          <a:off x="2705099" y="838199"/>
          <a:ext cx="3352800" cy="3352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Targetable</a:t>
          </a:r>
        </a:p>
      </dsp:txBody>
      <dsp:txXfrm>
        <a:off x="3795598" y="1039368"/>
        <a:ext cx="1171803" cy="603504"/>
      </dsp:txXfrm>
    </dsp:sp>
    <dsp:sp modelId="{7AA9ED06-6BCF-46BA-980E-93494E71D7AD}">
      <dsp:nvSpPr>
        <dsp:cNvPr id="0" name=""/>
        <dsp:cNvSpPr/>
      </dsp:nvSpPr>
      <dsp:spPr>
        <a:xfrm>
          <a:off x="3124200" y="1676399"/>
          <a:ext cx="2514600" cy="2514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Eligible Targetable</a:t>
          </a:r>
        </a:p>
      </dsp:txBody>
      <dsp:txXfrm>
        <a:off x="3795598" y="1864995"/>
        <a:ext cx="1171803" cy="565785"/>
      </dsp:txXfrm>
    </dsp:sp>
    <dsp:sp modelId="{D54A3FE5-F2D5-4B94-920A-8A47004C3D70}">
      <dsp:nvSpPr>
        <dsp:cNvPr id="0" name=""/>
        <dsp:cNvSpPr/>
      </dsp:nvSpPr>
      <dsp:spPr>
        <a:xfrm>
          <a:off x="3543299" y="2514599"/>
          <a:ext cx="1676400" cy="167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Targeted</a:t>
          </a:r>
        </a:p>
      </dsp:txBody>
      <dsp:txXfrm>
        <a:off x="3788803" y="2933699"/>
        <a:ext cx="1185393" cy="838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7FE4B-490C-449F-88D2-C2299D2016D9}">
      <dsp:nvSpPr>
        <dsp:cNvPr id="0" name=""/>
        <dsp:cNvSpPr/>
      </dsp:nvSpPr>
      <dsp:spPr>
        <a:xfrm>
          <a:off x="3505200" y="1227"/>
          <a:ext cx="5257800" cy="97408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Users for which data is not available are known as non targetable users</a:t>
          </a:r>
          <a:endParaRPr lang="en-US" sz="1400" kern="1200" dirty="0"/>
        </a:p>
      </dsp:txBody>
      <dsp:txXfrm>
        <a:off x="3505200" y="122987"/>
        <a:ext cx="4892520" cy="730560"/>
      </dsp:txXfrm>
    </dsp:sp>
    <dsp:sp modelId="{9147AB5B-CA86-4837-8298-9A6C3D0742DF}">
      <dsp:nvSpPr>
        <dsp:cNvPr id="0" name=""/>
        <dsp:cNvSpPr/>
      </dsp:nvSpPr>
      <dsp:spPr>
        <a:xfrm>
          <a:off x="0" y="1227"/>
          <a:ext cx="3505200" cy="97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Non Targetable users</a:t>
          </a:r>
          <a:endParaRPr lang="en-US" sz="1600" kern="1200" dirty="0"/>
        </a:p>
      </dsp:txBody>
      <dsp:txXfrm>
        <a:off x="47551" y="48778"/>
        <a:ext cx="3410098" cy="878978"/>
      </dsp:txXfrm>
    </dsp:sp>
    <dsp:sp modelId="{F66FEC52-963B-455F-A736-01A9A4DC9BE0}">
      <dsp:nvSpPr>
        <dsp:cNvPr id="0" name=""/>
        <dsp:cNvSpPr/>
      </dsp:nvSpPr>
      <dsp:spPr>
        <a:xfrm>
          <a:off x="3505200" y="1072715"/>
          <a:ext cx="5257800" cy="97408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Users for whom data is available are known as targetable users</a:t>
          </a:r>
          <a:endParaRPr lang="en-US" sz="1400" kern="1200" dirty="0"/>
        </a:p>
      </dsp:txBody>
      <dsp:txXfrm>
        <a:off x="3505200" y="1194475"/>
        <a:ext cx="4892520" cy="730560"/>
      </dsp:txXfrm>
    </dsp:sp>
    <dsp:sp modelId="{5CF0C562-E451-4EA8-B778-BCE2375EC4D9}">
      <dsp:nvSpPr>
        <dsp:cNvPr id="0" name=""/>
        <dsp:cNvSpPr/>
      </dsp:nvSpPr>
      <dsp:spPr>
        <a:xfrm>
          <a:off x="0" y="1072715"/>
          <a:ext cx="3505200" cy="97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Targetable users</a:t>
          </a:r>
          <a:endParaRPr lang="en-US" sz="1600" kern="1200" dirty="0"/>
        </a:p>
      </dsp:txBody>
      <dsp:txXfrm>
        <a:off x="47551" y="1120266"/>
        <a:ext cx="3410098" cy="878978"/>
      </dsp:txXfrm>
    </dsp:sp>
    <dsp:sp modelId="{F637B55B-BB46-4631-BE69-376C857A384F}">
      <dsp:nvSpPr>
        <dsp:cNvPr id="0" name=""/>
        <dsp:cNvSpPr/>
      </dsp:nvSpPr>
      <dsp:spPr>
        <a:xfrm>
          <a:off x="3505200" y="2144204"/>
          <a:ext cx="5257800" cy="97408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All the customers, whose data is available, cannot be targeted</a:t>
          </a:r>
          <a:endParaRPr lang="en-US" sz="12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IAB has some rules depending on which the users are classified into eligible targetable</a:t>
          </a:r>
          <a:endParaRPr lang="en-US" sz="1200" kern="1200" dirty="0"/>
        </a:p>
      </dsp:txBody>
      <dsp:txXfrm>
        <a:off x="3505200" y="2265964"/>
        <a:ext cx="4892520" cy="730560"/>
      </dsp:txXfrm>
    </dsp:sp>
    <dsp:sp modelId="{0C9E4432-EE2F-4439-8FC9-B1C222BC69AD}">
      <dsp:nvSpPr>
        <dsp:cNvPr id="0" name=""/>
        <dsp:cNvSpPr/>
      </dsp:nvSpPr>
      <dsp:spPr>
        <a:xfrm>
          <a:off x="0" y="2144204"/>
          <a:ext cx="3505200" cy="97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Eligible Targetable</a:t>
          </a:r>
          <a:endParaRPr lang="en-US" sz="1600" kern="1200" dirty="0"/>
        </a:p>
      </dsp:txBody>
      <dsp:txXfrm>
        <a:off x="47551" y="2191755"/>
        <a:ext cx="3410098" cy="878978"/>
      </dsp:txXfrm>
    </dsp:sp>
    <dsp:sp modelId="{A7810811-93AE-45CF-B641-99BD6C9EF8D8}">
      <dsp:nvSpPr>
        <dsp:cNvPr id="0" name=""/>
        <dsp:cNvSpPr/>
      </dsp:nvSpPr>
      <dsp:spPr>
        <a:xfrm>
          <a:off x="3505200" y="3215692"/>
          <a:ext cx="5257800" cy="97408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All the eligible targetable customers who have actually been shown the relevant ads are known as targeted customers</a:t>
          </a:r>
          <a:endParaRPr lang="en-US" sz="1200" kern="1200"/>
        </a:p>
      </dsp:txBody>
      <dsp:txXfrm>
        <a:off x="3505200" y="3337452"/>
        <a:ext cx="4892520" cy="730560"/>
      </dsp:txXfrm>
    </dsp:sp>
    <dsp:sp modelId="{852FDF3E-4B3F-4811-BFBC-C7A5A726BD1E}">
      <dsp:nvSpPr>
        <dsp:cNvPr id="0" name=""/>
        <dsp:cNvSpPr/>
      </dsp:nvSpPr>
      <dsp:spPr>
        <a:xfrm>
          <a:off x="0" y="3215692"/>
          <a:ext cx="3505200" cy="97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Targeted</a:t>
          </a:r>
          <a:endParaRPr lang="en-US" sz="1600" kern="1200" dirty="0"/>
        </a:p>
      </dsp:txBody>
      <dsp:txXfrm>
        <a:off x="47551" y="3263243"/>
        <a:ext cx="3410098" cy="878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EFF9A-D6D6-490D-935A-5FC64851CFA5}">
      <dsp:nvSpPr>
        <dsp:cNvPr id="0" name=""/>
        <dsp:cNvSpPr/>
      </dsp:nvSpPr>
      <dsp:spPr>
        <a:xfrm>
          <a:off x="2025290" y="1785472"/>
          <a:ext cx="1240110" cy="62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Targeting Criteria</a:t>
          </a:r>
        </a:p>
      </dsp:txBody>
      <dsp:txXfrm>
        <a:off x="2043451" y="1803633"/>
        <a:ext cx="1203788" cy="583733"/>
      </dsp:txXfrm>
    </dsp:sp>
    <dsp:sp modelId="{082C8990-488B-4CFF-9036-E5934F8004D7}">
      <dsp:nvSpPr>
        <dsp:cNvPr id="0" name=""/>
        <dsp:cNvSpPr/>
      </dsp:nvSpPr>
      <dsp:spPr>
        <a:xfrm rot="17692822">
          <a:off x="2923911" y="1547386"/>
          <a:ext cx="117902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79022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3947" y="1531226"/>
        <a:ext cx="58951" cy="58951"/>
      </dsp:txXfrm>
    </dsp:sp>
    <dsp:sp modelId="{BA5D43BE-45B4-46B8-812C-27F6158F1A1F}">
      <dsp:nvSpPr>
        <dsp:cNvPr id="0" name=""/>
        <dsp:cNvSpPr/>
      </dsp:nvSpPr>
      <dsp:spPr>
        <a:xfrm>
          <a:off x="3761444" y="715877"/>
          <a:ext cx="1240110" cy="62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Profile Targeting</a:t>
          </a:r>
        </a:p>
      </dsp:txBody>
      <dsp:txXfrm>
        <a:off x="3779605" y="734038"/>
        <a:ext cx="1203788" cy="583733"/>
      </dsp:txXfrm>
    </dsp:sp>
    <dsp:sp modelId="{0047B699-5D21-4139-81C2-8F45E4EE1012}">
      <dsp:nvSpPr>
        <dsp:cNvPr id="0" name=""/>
        <dsp:cNvSpPr/>
      </dsp:nvSpPr>
      <dsp:spPr>
        <a:xfrm rot="18289469">
          <a:off x="4815261" y="656057"/>
          <a:ext cx="86863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68630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61" y="647657"/>
        <a:ext cx="43431" cy="43431"/>
      </dsp:txXfrm>
    </dsp:sp>
    <dsp:sp modelId="{4439A44C-C894-4D4E-A6B0-289A13DF217C}">
      <dsp:nvSpPr>
        <dsp:cNvPr id="0" name=""/>
        <dsp:cNvSpPr/>
      </dsp:nvSpPr>
      <dsp:spPr>
        <a:xfrm>
          <a:off x="5497599" y="2813"/>
          <a:ext cx="1240110" cy="62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Location</a:t>
          </a:r>
        </a:p>
      </dsp:txBody>
      <dsp:txXfrm>
        <a:off x="5515760" y="20974"/>
        <a:ext cx="1203788" cy="583733"/>
      </dsp:txXfrm>
    </dsp:sp>
    <dsp:sp modelId="{E8181091-DA69-4AF5-A819-891880586D6F}">
      <dsp:nvSpPr>
        <dsp:cNvPr id="0" name=""/>
        <dsp:cNvSpPr/>
      </dsp:nvSpPr>
      <dsp:spPr>
        <a:xfrm>
          <a:off x="5001555" y="1012589"/>
          <a:ext cx="49604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9604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37176" y="1013503"/>
        <a:ext cx="24802" cy="24802"/>
      </dsp:txXfrm>
    </dsp:sp>
    <dsp:sp modelId="{27667044-4820-4A7D-A1A6-6FC5E7FA1CDE}">
      <dsp:nvSpPr>
        <dsp:cNvPr id="0" name=""/>
        <dsp:cNvSpPr/>
      </dsp:nvSpPr>
      <dsp:spPr>
        <a:xfrm>
          <a:off x="5497599" y="715877"/>
          <a:ext cx="1240110" cy="62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Gender, Age &amp; Wage</a:t>
          </a:r>
        </a:p>
      </dsp:txBody>
      <dsp:txXfrm>
        <a:off x="5515760" y="734038"/>
        <a:ext cx="1203788" cy="583733"/>
      </dsp:txXfrm>
    </dsp:sp>
    <dsp:sp modelId="{3CF4D2B8-DD24-4F3D-8D96-0D68FA2F179B}">
      <dsp:nvSpPr>
        <dsp:cNvPr id="0" name=""/>
        <dsp:cNvSpPr/>
      </dsp:nvSpPr>
      <dsp:spPr>
        <a:xfrm rot="3310531">
          <a:off x="4815261" y="1369121"/>
          <a:ext cx="86863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68630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61" y="1360720"/>
        <a:ext cx="43431" cy="43431"/>
      </dsp:txXfrm>
    </dsp:sp>
    <dsp:sp modelId="{193A25C0-57E2-4F33-BDEF-ACA727A7A87D}">
      <dsp:nvSpPr>
        <dsp:cNvPr id="0" name=""/>
        <dsp:cNvSpPr/>
      </dsp:nvSpPr>
      <dsp:spPr>
        <a:xfrm>
          <a:off x="5497599" y="1428940"/>
          <a:ext cx="1240110" cy="62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Career &amp; Education</a:t>
          </a:r>
          <a:endParaRPr lang="en-US" sz="1400" kern="1200" dirty="0"/>
        </a:p>
      </dsp:txBody>
      <dsp:txXfrm>
        <a:off x="5515760" y="1447101"/>
        <a:ext cx="1203788" cy="583733"/>
      </dsp:txXfrm>
    </dsp:sp>
    <dsp:sp modelId="{E1F54A5B-F0B6-4B30-BFEC-E8C162613D86}">
      <dsp:nvSpPr>
        <dsp:cNvPr id="0" name=""/>
        <dsp:cNvSpPr/>
      </dsp:nvSpPr>
      <dsp:spPr>
        <a:xfrm rot="3907178">
          <a:off x="2923911" y="2616982"/>
          <a:ext cx="117902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79022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3947" y="2600822"/>
        <a:ext cx="58951" cy="58951"/>
      </dsp:txXfrm>
    </dsp:sp>
    <dsp:sp modelId="{BB28EE44-0472-4146-B01C-6E7519629936}">
      <dsp:nvSpPr>
        <dsp:cNvPr id="0" name=""/>
        <dsp:cNvSpPr/>
      </dsp:nvSpPr>
      <dsp:spPr>
        <a:xfrm>
          <a:off x="3761444" y="2855067"/>
          <a:ext cx="1240110" cy="62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Products</a:t>
          </a:r>
        </a:p>
      </dsp:txBody>
      <dsp:txXfrm>
        <a:off x="3779605" y="2873228"/>
        <a:ext cx="1203788" cy="583733"/>
      </dsp:txXfrm>
    </dsp:sp>
    <dsp:sp modelId="{63F67CB7-6852-4D44-8A0F-3015BCC6FC2B}">
      <dsp:nvSpPr>
        <dsp:cNvPr id="0" name=""/>
        <dsp:cNvSpPr/>
      </dsp:nvSpPr>
      <dsp:spPr>
        <a:xfrm rot="18289469">
          <a:off x="4815261" y="2795248"/>
          <a:ext cx="86863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68630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61" y="2786847"/>
        <a:ext cx="43431" cy="43431"/>
      </dsp:txXfrm>
    </dsp:sp>
    <dsp:sp modelId="{7CBA008A-5701-4070-B35C-39A1157CDF95}">
      <dsp:nvSpPr>
        <dsp:cNvPr id="0" name=""/>
        <dsp:cNvSpPr/>
      </dsp:nvSpPr>
      <dsp:spPr>
        <a:xfrm>
          <a:off x="5497599" y="2142004"/>
          <a:ext cx="1240110" cy="62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Behavioral Segmentation</a:t>
          </a:r>
        </a:p>
      </dsp:txBody>
      <dsp:txXfrm>
        <a:off x="5515760" y="2160165"/>
        <a:ext cx="1203788" cy="583733"/>
      </dsp:txXfrm>
    </dsp:sp>
    <dsp:sp modelId="{9944E549-B5F1-4AFE-A9BE-AA9B793C6F61}">
      <dsp:nvSpPr>
        <dsp:cNvPr id="0" name=""/>
        <dsp:cNvSpPr/>
      </dsp:nvSpPr>
      <dsp:spPr>
        <a:xfrm>
          <a:off x="5001555" y="3151779"/>
          <a:ext cx="49604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9604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37176" y="3152694"/>
        <a:ext cx="24802" cy="24802"/>
      </dsp:txXfrm>
    </dsp:sp>
    <dsp:sp modelId="{1B8474A6-010B-42BE-A7D0-1E0CE983695B}">
      <dsp:nvSpPr>
        <dsp:cNvPr id="0" name=""/>
        <dsp:cNvSpPr/>
      </dsp:nvSpPr>
      <dsp:spPr>
        <a:xfrm>
          <a:off x="5497599" y="2855067"/>
          <a:ext cx="1240110" cy="62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Customer Purchase Offline Effect</a:t>
          </a:r>
        </a:p>
      </dsp:txBody>
      <dsp:txXfrm>
        <a:off x="5515760" y="2873228"/>
        <a:ext cx="1203788" cy="583733"/>
      </dsp:txXfrm>
    </dsp:sp>
    <dsp:sp modelId="{A1E0ED92-B158-4972-A867-E272228D27A5}">
      <dsp:nvSpPr>
        <dsp:cNvPr id="0" name=""/>
        <dsp:cNvSpPr/>
      </dsp:nvSpPr>
      <dsp:spPr>
        <a:xfrm rot="3310531">
          <a:off x="4815261" y="3508311"/>
          <a:ext cx="86863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68630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61" y="3499911"/>
        <a:ext cx="43431" cy="43431"/>
      </dsp:txXfrm>
    </dsp:sp>
    <dsp:sp modelId="{FD35B6E0-4B45-47E5-9D70-E1D6EE1FBB69}">
      <dsp:nvSpPr>
        <dsp:cNvPr id="0" name=""/>
        <dsp:cNvSpPr/>
      </dsp:nvSpPr>
      <dsp:spPr>
        <a:xfrm>
          <a:off x="5497599" y="3568131"/>
          <a:ext cx="1240110" cy="62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Re-Messaging</a:t>
          </a:r>
        </a:p>
      </dsp:txBody>
      <dsp:txXfrm>
        <a:off x="5515760" y="3586292"/>
        <a:ext cx="1203788" cy="583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87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88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0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Who is the end consumer?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is the business question?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2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5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4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6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Business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9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7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2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4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7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1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9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33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35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8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40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43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2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51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September 21, </a:t>
            </a:r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KT </a:t>
            </a:r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414994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Advertisers can book tier ads on various booking levels based on their preferences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859312"/>
              </p:ext>
            </p:extLst>
          </p:nvPr>
        </p:nvGraphicFramePr>
        <p:xfrm>
          <a:off x="646113" y="1381125"/>
          <a:ext cx="8763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 flipV="1">
            <a:off x="2284412" y="1219200"/>
            <a:ext cx="0" cy="43529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15080" y="1381125"/>
            <a:ext cx="369332" cy="3657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/>
              <a:t>Granularity Increases as you go 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62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advertising uses data of the customers to show them relevant 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targeting?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Why to advertisers want to target the users?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200" b="1" dirty="0"/>
              <a:t>Targeted advertising</a:t>
            </a:r>
            <a:r>
              <a:rPr lang="en-US" sz="1200" dirty="0"/>
              <a:t> is a type of advertising whereby advertisements are placed so as to reach </a:t>
            </a:r>
            <a:r>
              <a:rPr lang="en-US" sz="1200" dirty="0" smtClean="0"/>
              <a:t>consumers based </a:t>
            </a:r>
            <a:r>
              <a:rPr lang="en-US" sz="1200" dirty="0"/>
              <a:t>on various traits such as demographics, psychographics, behavioral variables (such as product purchase </a:t>
            </a:r>
            <a:r>
              <a:rPr lang="en-US" sz="1200" dirty="0" smtClean="0"/>
              <a:t>history</a:t>
            </a:r>
            <a:r>
              <a:rPr lang="en-US" sz="1200" dirty="0"/>
              <a:t>), and </a:t>
            </a:r>
            <a:r>
              <a:rPr lang="en-US" sz="1200" dirty="0" smtClean="0"/>
              <a:t>firmographics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200" dirty="0" smtClean="0"/>
              <a:t>Ads shown using targeting will be more pertinent and useful for the customers</a:t>
            </a:r>
          </a:p>
          <a:p>
            <a:r>
              <a:rPr lang="en-US" sz="1200" dirty="0" smtClean="0"/>
              <a:t>A study in 2009 showed that targeted adverting secured </a:t>
            </a:r>
            <a:r>
              <a:rPr lang="en-US" sz="1200" dirty="0"/>
              <a:t>an average of 2.7 times as much revenue per ad as non-targeted "run of network" </a:t>
            </a:r>
            <a:r>
              <a:rPr lang="en-US" sz="1200" dirty="0" smtClean="0"/>
              <a:t>advertising</a:t>
            </a:r>
            <a:endParaRPr lang="en-US" sz="1200" dirty="0"/>
          </a:p>
          <a:p>
            <a:r>
              <a:rPr lang="en-US" sz="1200" dirty="0" smtClean="0"/>
              <a:t>It is twice </a:t>
            </a:r>
            <a:r>
              <a:rPr lang="en-US" sz="1200" dirty="0"/>
              <a:t>as effective at converting users who click on the ads into </a:t>
            </a:r>
            <a:r>
              <a:rPr lang="en-US" sz="1200" dirty="0" smtClean="0"/>
              <a:t>buyers</a:t>
            </a:r>
          </a:p>
          <a:p>
            <a:r>
              <a:rPr lang="en-US" sz="1200" dirty="0" smtClean="0"/>
              <a:t>Also the cost per conversion reduces for the advertisers</a:t>
            </a:r>
            <a:endParaRPr lang="en-US" sz="1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200" dirty="0" smtClean="0"/>
              <a:t>Data aggregators </a:t>
            </a:r>
            <a:r>
              <a:rPr lang="en-US" sz="1200" dirty="0" smtClean="0"/>
              <a:t>play a </a:t>
            </a:r>
            <a:r>
              <a:rPr lang="en-US" sz="1200" dirty="0" smtClean="0"/>
              <a:t>major role in targeted advertising</a:t>
            </a:r>
          </a:p>
          <a:p>
            <a:r>
              <a:rPr lang="en-US" sz="1200" dirty="0" smtClean="0"/>
              <a:t>Available information of the users is used to identify them as potential customers and relevant ads are shown to them</a:t>
            </a:r>
            <a:endParaRPr lang="en-US" sz="1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How is targeting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A6D7D0-86AB-4E10-BD54-3A4AC5A6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Advertising uses data of the consumers to show them relevant 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6E6B1-3596-4EF6-8348-F3DC8A1E0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advertising whereby advertisements are placed so as to reach consumers based on various traits such as demographics, behavioral variables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Effective at converting users who click on the ads into buyers</a:t>
            </a:r>
          </a:p>
          <a:p>
            <a:r>
              <a:rPr lang="en-US" dirty="0"/>
              <a:t>Cost per conversion reduces for the advertisers</a:t>
            </a:r>
          </a:p>
          <a:p>
            <a:r>
              <a:rPr lang="en-US" dirty="0"/>
              <a:t>Data aggregators play a major role in targeted advertising</a:t>
            </a:r>
          </a:p>
          <a:p>
            <a:r>
              <a:rPr lang="en-US" dirty="0"/>
              <a:t>Available information of the users is used to identify them as potential customers and relevant ads are shown to them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3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E27A-5B15-43DA-9144-74E016B6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Users: Subsets at each level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E97AE0A-56C7-4262-B990-5240C676C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027477"/>
              </p:ext>
            </p:extLst>
          </p:nvPr>
        </p:nvGraphicFramePr>
        <p:xfrm>
          <a:off x="646113" y="1381125"/>
          <a:ext cx="8763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765831" y="3298195"/>
            <a:ext cx="23711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Let me know if you when you want to </a:t>
            </a:r>
          </a:p>
        </p:txBody>
      </p:sp>
    </p:spTree>
    <p:extLst>
      <p:ext uri="{BB962C8B-B14F-4D97-AF65-F5344CB8AC3E}">
        <p14:creationId xmlns:p14="http://schemas.microsoft.com/office/powerpoint/2010/main" val="367675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users need to be classified as targeted to be shown relevant ads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646113" y="1381125"/>
          <a:ext cx="8763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A0B3-EC22-4302-80B0-0EDE0940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Targeting Criteria Used By Advertisers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D1F79D4-11BD-40C6-A2B3-D805173DA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885845"/>
              </p:ext>
            </p:extLst>
          </p:nvPr>
        </p:nvGraphicFramePr>
        <p:xfrm>
          <a:off x="646113" y="1381125"/>
          <a:ext cx="8763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93940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FB9F29-1128-43B0-9A8D-AB4DF85E9FD9}"/>
</file>

<file path=customXml/itemProps2.xml><?xml version="1.0" encoding="utf-8"?>
<ds:datastoreItem xmlns:ds="http://schemas.openxmlformats.org/officeDocument/2006/customXml" ds:itemID="{290C39DC-22B2-44E5-B0CD-F66DFE93972D}"/>
</file>

<file path=customXml/itemProps3.xml><?xml version="1.0" encoding="utf-8"?>
<ds:datastoreItem xmlns:ds="http://schemas.openxmlformats.org/officeDocument/2006/customXml" ds:itemID="{79A42A2E-235B-4A22-95AC-092BBA421718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16024</TotalTime>
  <Pages>8</Pages>
  <Words>478</Words>
  <Application>Microsoft Office PowerPoint</Application>
  <PresentationFormat>Custom</PresentationFormat>
  <Paragraphs>61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Times New Roman</vt:lpstr>
      <vt:lpstr>Webdings</vt:lpstr>
      <vt:lpstr>blank</vt:lpstr>
      <vt:lpstr>Targeting</vt:lpstr>
      <vt:lpstr>Advertisers can book tier ads on various booking levels based on their preferences</vt:lpstr>
      <vt:lpstr>Targeted advertising uses data of the customers to show them relevant ads</vt:lpstr>
      <vt:lpstr>Targeted Advertising uses data of the consumers to show them relevant ads</vt:lpstr>
      <vt:lpstr>Types of Users: Subsets at each level</vt:lpstr>
      <vt:lpstr>The users need to be classified as targeted to be shown relevant ads</vt:lpstr>
      <vt:lpstr>Various Targeting Criteria Used By Advertisers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Menon</dc:creator>
  <cp:lastModifiedBy>Nikunj Ahuja (Mu Sigma Inc.)</cp:lastModifiedBy>
  <cp:revision>140</cp:revision>
  <cp:lastPrinted>2001-09-28T15:01:44Z</cp:lastPrinted>
  <dcterms:created xsi:type="dcterms:W3CDTF">2017-07-12T04:56:00Z</dcterms:created>
  <dcterms:modified xsi:type="dcterms:W3CDTF">2018-09-24T14:24:32Z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