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1639-61FD-4468-802A-AABA5D57AD21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F586-CA0A-46EA-A6A1-EE968BCD7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80112" y="699542"/>
            <a:ext cx="1440160" cy="295232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899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7452320" y="699542"/>
            <a:ext cx="1572477" cy="3888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80112" y="699542"/>
            <a:ext cx="1440160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899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8213179" y="1917439"/>
            <a:ext cx="731520" cy="806494"/>
            <a:chOff x="7852817" y="1515851"/>
            <a:chExt cx="731520" cy="806494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515851"/>
              <a:ext cx="521367" cy="6256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52817" y="2166713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u="sng" dirty="0" smtClean="0">
                  <a:solidFill>
                    <a:schemeClr val="accent4"/>
                  </a:solidFill>
                </a:rPr>
                <a:t>Amazon</a:t>
              </a:r>
              <a:br>
                <a:rPr lang="en-US" sz="1000" b="1" u="sng" dirty="0" smtClean="0">
                  <a:solidFill>
                    <a:schemeClr val="accent4"/>
                  </a:solidFill>
                </a:rPr>
              </a:br>
              <a:r>
                <a:rPr lang="en-US" sz="1000" b="1" u="sng" dirty="0" smtClean="0">
                  <a:solidFill>
                    <a:schemeClr val="accent4"/>
                  </a:solidFill>
                </a:rPr>
                <a:t>S3</a:t>
              </a:r>
              <a:endParaRPr lang="en-US" b="1" u="sng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5852" y="3194485"/>
            <a:ext cx="9360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HDFS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cluster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2564403"/>
            <a:ext cx="494945" cy="49494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1275606"/>
            <a:ext cx="521366" cy="6028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5120" y="191743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u="sng" dirty="0" smtClean="0">
                <a:solidFill>
                  <a:schemeClr val="accent4"/>
                </a:solidFill>
              </a:rPr>
              <a:t>Amazon</a:t>
            </a:r>
            <a:br>
              <a:rPr lang="en-US" sz="1000" b="1" u="sng" dirty="0" smtClean="0">
                <a:solidFill>
                  <a:schemeClr val="accent4"/>
                </a:solidFill>
              </a:rPr>
            </a:br>
            <a:r>
              <a:rPr lang="en-US" sz="1000" b="1" u="sng" dirty="0" smtClean="0">
                <a:solidFill>
                  <a:schemeClr val="accent4"/>
                </a:solidFill>
              </a:rPr>
              <a:t>RDS</a:t>
            </a:r>
            <a:endParaRPr lang="en-US" b="1" u="sng" dirty="0">
              <a:solidFill>
                <a:schemeClr val="accent4"/>
              </a:solidFill>
            </a:endParaRPr>
          </a:p>
        </p:txBody>
      </p:sp>
      <p:pic>
        <p:nvPicPr>
          <p:cNvPr id="20" name="Picture 8" descr="Generic-Databas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1" y="3259100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31563" y="399062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Generic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Database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3888" y="737820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Long-term</a:t>
            </a:r>
          </a:p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Storage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2580620"/>
            <a:ext cx="432048" cy="268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474415" y="3647425"/>
            <a:ext cx="216024" cy="3154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98349" y="3986175"/>
            <a:ext cx="1368154" cy="496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57431" y="3986175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accent5"/>
                </a:solidFill>
              </a:rPr>
              <a:t>Realtime</a:t>
            </a:r>
            <a:r>
              <a:rPr lang="en-US" sz="1600" b="1" dirty="0" smtClean="0">
                <a:solidFill>
                  <a:schemeClr val="accent5"/>
                </a:solidFill>
              </a:rPr>
              <a:t> Analysis</a:t>
            </a:r>
            <a:endParaRPr lang="en-US"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80112" y="699543"/>
            <a:ext cx="1440160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900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8213179" y="1917440"/>
            <a:ext cx="731520" cy="806494"/>
            <a:chOff x="7852817" y="1515851"/>
            <a:chExt cx="731520" cy="806494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515851"/>
              <a:ext cx="521367" cy="6256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52817" y="2166713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u="sng" dirty="0" smtClean="0">
                  <a:solidFill>
                    <a:schemeClr val="accent4"/>
                  </a:solidFill>
                </a:rPr>
                <a:t>Amazon</a:t>
              </a:r>
              <a:br>
                <a:rPr lang="en-US" sz="1000" b="1" u="sng" dirty="0" smtClean="0">
                  <a:solidFill>
                    <a:schemeClr val="accent4"/>
                  </a:solidFill>
                </a:rPr>
              </a:br>
              <a:r>
                <a:rPr lang="en-US" sz="1000" b="1" u="sng" dirty="0" smtClean="0">
                  <a:solidFill>
                    <a:schemeClr val="accent4"/>
                  </a:solidFill>
                </a:rPr>
                <a:t>S3</a:t>
              </a:r>
              <a:endParaRPr lang="en-US" b="1" u="sng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5852" y="3194486"/>
            <a:ext cx="9360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HDFS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cluster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2564404"/>
            <a:ext cx="494945" cy="49494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1275607"/>
            <a:ext cx="521366" cy="6028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5120" y="19174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u="sng" dirty="0" smtClean="0">
                <a:solidFill>
                  <a:schemeClr val="accent4"/>
                </a:solidFill>
              </a:rPr>
              <a:t>Amazon</a:t>
            </a:r>
            <a:br>
              <a:rPr lang="en-US" sz="1000" b="1" u="sng" dirty="0" smtClean="0">
                <a:solidFill>
                  <a:schemeClr val="accent4"/>
                </a:solidFill>
              </a:rPr>
            </a:br>
            <a:r>
              <a:rPr lang="en-US" sz="1000" b="1" u="sng" dirty="0" smtClean="0">
                <a:solidFill>
                  <a:schemeClr val="accent4"/>
                </a:solidFill>
              </a:rPr>
              <a:t>RDS</a:t>
            </a:r>
            <a:endParaRPr lang="en-US" b="1" u="sng" dirty="0">
              <a:solidFill>
                <a:schemeClr val="accent4"/>
              </a:solidFill>
            </a:endParaRPr>
          </a:p>
        </p:txBody>
      </p:sp>
      <p:pic>
        <p:nvPicPr>
          <p:cNvPr id="20" name="Picture 8" descr="Generic-Databas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1" y="3259101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31563" y="399062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Generic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Database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2320" y="699543"/>
            <a:ext cx="1572477" cy="388843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33888" y="737821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Long-term</a:t>
            </a:r>
          </a:p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Storage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2580621"/>
            <a:ext cx="432048" cy="268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474415" y="3647426"/>
            <a:ext cx="216024" cy="3154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98349" y="3986176"/>
            <a:ext cx="1368154" cy="49611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57431" y="3986176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accent5"/>
                </a:solidFill>
              </a:rPr>
              <a:t>Realtime</a:t>
            </a:r>
            <a:r>
              <a:rPr lang="en-US" sz="1600" b="1" dirty="0" smtClean="0">
                <a:solidFill>
                  <a:schemeClr val="accent5"/>
                </a:solidFill>
              </a:rPr>
              <a:t> Analysis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0048" y="2190017"/>
            <a:ext cx="1709070" cy="2101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Game Servers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27927" y="2972476"/>
            <a:ext cx="1153311" cy="1189974"/>
            <a:chOff x="1011143" y="2126699"/>
            <a:chExt cx="1153311" cy="1189974"/>
          </a:xfrm>
        </p:grpSpPr>
        <p:pic>
          <p:nvPicPr>
            <p:cNvPr id="41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130248"/>
              <a:ext cx="544782" cy="564959"/>
            </a:xfrm>
            <a:prstGeom prst="rect">
              <a:avLst/>
            </a:prstGeom>
          </p:spPr>
        </p:pic>
        <p:pic>
          <p:nvPicPr>
            <p:cNvPr id="42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751714"/>
              <a:ext cx="544782" cy="564959"/>
            </a:xfrm>
            <a:prstGeom prst="rect">
              <a:avLst/>
            </a:prstGeom>
          </p:spPr>
        </p:pic>
        <p:pic>
          <p:nvPicPr>
            <p:cNvPr id="44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126699"/>
              <a:ext cx="544782" cy="564959"/>
            </a:xfrm>
            <a:prstGeom prst="rect">
              <a:avLst/>
            </a:prstGeom>
          </p:spPr>
        </p:pic>
        <p:pic>
          <p:nvPicPr>
            <p:cNvPr id="45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748165"/>
              <a:ext cx="544782" cy="564959"/>
            </a:xfrm>
            <a:prstGeom prst="rect">
              <a:avLst/>
            </a:prstGeom>
          </p:spPr>
        </p:pic>
      </p:grpSp>
      <p:sp>
        <p:nvSpPr>
          <p:cNvPr id="48" name="오른쪽 화살표 47"/>
          <p:cNvSpPr/>
          <p:nvPr/>
        </p:nvSpPr>
        <p:spPr>
          <a:xfrm>
            <a:off x="2059118" y="2427735"/>
            <a:ext cx="3520994" cy="218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1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2" y="2312640"/>
            <a:ext cx="389189" cy="4608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151561" y="2197209"/>
            <a:ext cx="1558448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stderr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/files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2619964" y="3038385"/>
            <a:ext cx="2463913" cy="1443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Game DB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80112" y="699543"/>
            <a:ext cx="1440160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900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8213179" y="1917440"/>
            <a:ext cx="731520" cy="806494"/>
            <a:chOff x="7852817" y="1515851"/>
            <a:chExt cx="731520" cy="806494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515851"/>
              <a:ext cx="521367" cy="6256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52817" y="2166713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u="sng" dirty="0" smtClean="0">
                  <a:solidFill>
                    <a:schemeClr val="accent4"/>
                  </a:solidFill>
                </a:rPr>
                <a:t>Amazon</a:t>
              </a:r>
              <a:br>
                <a:rPr lang="en-US" sz="1000" b="1" u="sng" dirty="0" smtClean="0">
                  <a:solidFill>
                    <a:schemeClr val="accent4"/>
                  </a:solidFill>
                </a:rPr>
              </a:br>
              <a:r>
                <a:rPr lang="en-US" sz="1000" b="1" u="sng" dirty="0" smtClean="0">
                  <a:solidFill>
                    <a:schemeClr val="accent4"/>
                  </a:solidFill>
                </a:rPr>
                <a:t>S3</a:t>
              </a:r>
              <a:endParaRPr lang="en-US" b="1" u="sng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5852" y="3194486"/>
            <a:ext cx="9360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HDFS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cluster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2564404"/>
            <a:ext cx="494945" cy="49494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1275607"/>
            <a:ext cx="521366" cy="6028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5120" y="19174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u="sng" dirty="0" smtClean="0">
                <a:solidFill>
                  <a:schemeClr val="accent4"/>
                </a:solidFill>
              </a:rPr>
              <a:t>Amazon</a:t>
            </a:r>
            <a:br>
              <a:rPr lang="en-US" sz="1000" b="1" u="sng" dirty="0" smtClean="0">
                <a:solidFill>
                  <a:schemeClr val="accent4"/>
                </a:solidFill>
              </a:rPr>
            </a:br>
            <a:r>
              <a:rPr lang="en-US" sz="1000" b="1" u="sng" dirty="0" smtClean="0">
                <a:solidFill>
                  <a:schemeClr val="accent4"/>
                </a:solidFill>
              </a:rPr>
              <a:t>RDS</a:t>
            </a:r>
            <a:endParaRPr lang="en-US" b="1" u="sng" dirty="0">
              <a:solidFill>
                <a:schemeClr val="accent4"/>
              </a:solidFill>
            </a:endParaRPr>
          </a:p>
        </p:txBody>
      </p:sp>
      <p:pic>
        <p:nvPicPr>
          <p:cNvPr id="20" name="Picture 8" descr="Generic-Databas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1" y="3259101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31563" y="399062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Generic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Database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2320" y="699543"/>
            <a:ext cx="1572477" cy="388843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33888" y="737821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Long-term</a:t>
            </a:r>
          </a:p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Storage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2580621"/>
            <a:ext cx="432048" cy="268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474415" y="3647426"/>
            <a:ext cx="216024" cy="3154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98349" y="3986176"/>
            <a:ext cx="1368154" cy="49611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57431" y="3986176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accent5"/>
                </a:solidFill>
              </a:rPr>
              <a:t>Realtime</a:t>
            </a:r>
            <a:r>
              <a:rPr lang="en-US" sz="1600" b="1" dirty="0" smtClean="0">
                <a:solidFill>
                  <a:schemeClr val="accent5"/>
                </a:solidFill>
              </a:rPr>
              <a:t> Analysis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0048" y="2190017"/>
            <a:ext cx="1709070" cy="210127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Game Servers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27927" y="2972476"/>
            <a:ext cx="1153311" cy="1189974"/>
            <a:chOff x="1011143" y="2126699"/>
            <a:chExt cx="1153311" cy="1189974"/>
          </a:xfrm>
        </p:grpSpPr>
        <p:pic>
          <p:nvPicPr>
            <p:cNvPr id="41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130248"/>
              <a:ext cx="544782" cy="564959"/>
            </a:xfrm>
            <a:prstGeom prst="rect">
              <a:avLst/>
            </a:prstGeom>
          </p:spPr>
        </p:pic>
        <p:pic>
          <p:nvPicPr>
            <p:cNvPr id="42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751714"/>
              <a:ext cx="544782" cy="564959"/>
            </a:xfrm>
            <a:prstGeom prst="rect">
              <a:avLst/>
            </a:prstGeom>
          </p:spPr>
        </p:pic>
        <p:pic>
          <p:nvPicPr>
            <p:cNvPr id="44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126699"/>
              <a:ext cx="544782" cy="564959"/>
            </a:xfrm>
            <a:prstGeom prst="rect">
              <a:avLst/>
            </a:prstGeom>
          </p:spPr>
        </p:pic>
        <p:pic>
          <p:nvPicPr>
            <p:cNvPr id="45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748165"/>
              <a:ext cx="544782" cy="564959"/>
            </a:xfrm>
            <a:prstGeom prst="rect">
              <a:avLst/>
            </a:prstGeom>
          </p:spPr>
        </p:pic>
      </p:grpSp>
      <p:sp>
        <p:nvSpPr>
          <p:cNvPr id="48" name="오른쪽 화살표 47"/>
          <p:cNvSpPr/>
          <p:nvPr/>
        </p:nvSpPr>
        <p:spPr>
          <a:xfrm>
            <a:off x="2059118" y="2427735"/>
            <a:ext cx="3520994" cy="218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1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2" y="2312640"/>
            <a:ext cx="389189" cy="4608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151561" y="2197209"/>
            <a:ext cx="1558448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stderr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/files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5" name="Picture 7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7" y="3807872"/>
            <a:ext cx="544782" cy="575047"/>
          </a:xfrm>
          <a:prstGeom prst="rect">
            <a:avLst/>
          </a:prstGeom>
        </p:spPr>
      </p:pic>
      <p:sp>
        <p:nvSpPr>
          <p:cNvPr id="57" name="오른쪽 화살표 56"/>
          <p:cNvSpPr/>
          <p:nvPr/>
        </p:nvSpPr>
        <p:spPr>
          <a:xfrm>
            <a:off x="2070548" y="3740251"/>
            <a:ext cx="559468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43022" y="3180218"/>
            <a:ext cx="823326" cy="5436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Txn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(SP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089960" y="3348783"/>
            <a:ext cx="490152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100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2" y="3555718"/>
            <a:ext cx="351939" cy="346170"/>
          </a:xfrm>
          <a:prstGeom prst="rect">
            <a:avLst/>
          </a:prstGeom>
        </p:spPr>
      </p:pic>
      <p:pic>
        <p:nvPicPr>
          <p:cNvPr id="62" name="Picture 100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99" y="3659447"/>
            <a:ext cx="351939" cy="3461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204980" y="3576436"/>
            <a:ext cx="872871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Structured</a:t>
            </a:r>
            <a:b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100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82" y="4049472"/>
            <a:ext cx="351939" cy="34617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108502" y="4050915"/>
            <a:ext cx="1031940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Semi-structured</a:t>
            </a:r>
            <a:b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9" name="Picture 11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41" y="3227533"/>
            <a:ext cx="389189" cy="460882"/>
          </a:xfrm>
          <a:prstGeom prst="rect">
            <a:avLst/>
          </a:prstGeom>
        </p:spPr>
      </p:pic>
      <p:pic>
        <p:nvPicPr>
          <p:cNvPr id="71" name="Picture 7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94" y="3671457"/>
            <a:ext cx="544782" cy="575047"/>
          </a:xfrm>
          <a:prstGeom prst="rect">
            <a:avLst/>
          </a:prstGeom>
        </p:spPr>
      </p:pic>
      <p:pic>
        <p:nvPicPr>
          <p:cNvPr id="72" name="Picture 7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48" y="3507855"/>
            <a:ext cx="544782" cy="5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766348" y="555526"/>
            <a:ext cx="987734" cy="14397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80112" y="699543"/>
            <a:ext cx="1440160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900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81349"/>
            <a:ext cx="731520" cy="731520"/>
          </a:xfrm>
          <a:prstGeom prst="rect">
            <a:avLst/>
          </a:prstGeom>
        </p:spPr>
      </p:pic>
      <p:pic>
        <p:nvPicPr>
          <p:cNvPr id="8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7" y="737333"/>
            <a:ext cx="731520" cy="731520"/>
          </a:xfrm>
          <a:prstGeom prst="rect">
            <a:avLst/>
          </a:prstGeom>
        </p:spPr>
      </p:pic>
      <p:pic>
        <p:nvPicPr>
          <p:cNvPr id="9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3" y="1068562"/>
            <a:ext cx="731520" cy="731520"/>
          </a:xfrm>
          <a:prstGeom prst="rect">
            <a:avLst/>
          </a:prstGeom>
        </p:spPr>
      </p:pic>
      <p:pic>
        <p:nvPicPr>
          <p:cNvPr id="10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9" y="881349"/>
            <a:ext cx="731520" cy="73152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213179" y="1917440"/>
            <a:ext cx="731520" cy="806494"/>
            <a:chOff x="7852817" y="1515851"/>
            <a:chExt cx="731520" cy="806494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515851"/>
              <a:ext cx="521367" cy="6256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52817" y="2166713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u="sng" dirty="0" smtClean="0">
                  <a:solidFill>
                    <a:schemeClr val="accent4"/>
                  </a:solidFill>
                </a:rPr>
                <a:t>Amazon</a:t>
              </a:r>
              <a:br>
                <a:rPr lang="en-US" sz="1000" b="1" u="sng" dirty="0" smtClean="0">
                  <a:solidFill>
                    <a:schemeClr val="accent4"/>
                  </a:solidFill>
                </a:rPr>
              </a:br>
              <a:r>
                <a:rPr lang="en-US" sz="1000" b="1" u="sng" dirty="0" smtClean="0">
                  <a:solidFill>
                    <a:schemeClr val="accent4"/>
                  </a:solidFill>
                </a:rPr>
                <a:t>S3</a:t>
              </a:r>
              <a:endParaRPr lang="en-US" b="1" u="sng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5852" y="3194486"/>
            <a:ext cx="9360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HDFS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cluster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2564404"/>
            <a:ext cx="494945" cy="49494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1275607"/>
            <a:ext cx="521366" cy="6028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5120" y="19174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u="sng" dirty="0" smtClean="0">
                <a:solidFill>
                  <a:schemeClr val="accent4"/>
                </a:solidFill>
              </a:rPr>
              <a:t>Amazon</a:t>
            </a:r>
            <a:br>
              <a:rPr lang="en-US" sz="1000" b="1" u="sng" dirty="0" smtClean="0">
                <a:solidFill>
                  <a:schemeClr val="accent4"/>
                </a:solidFill>
              </a:rPr>
            </a:br>
            <a:r>
              <a:rPr lang="en-US" sz="1000" b="1" u="sng" dirty="0" smtClean="0">
                <a:solidFill>
                  <a:schemeClr val="accent4"/>
                </a:solidFill>
              </a:rPr>
              <a:t>RDS</a:t>
            </a:r>
            <a:endParaRPr lang="en-US" b="1" u="sng" dirty="0">
              <a:solidFill>
                <a:schemeClr val="accent4"/>
              </a:solidFill>
            </a:endParaRPr>
          </a:p>
        </p:txBody>
      </p:sp>
      <p:pic>
        <p:nvPicPr>
          <p:cNvPr id="20" name="Picture 8" descr="Generic-Databas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1" y="3259101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31563" y="399062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Generic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Database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2320" y="699543"/>
            <a:ext cx="1572477" cy="388843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33888" y="737821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Long-term</a:t>
            </a:r>
          </a:p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Storage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2580621"/>
            <a:ext cx="432048" cy="268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60" y="959585"/>
            <a:ext cx="544782" cy="5750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66348" y="1612869"/>
            <a:ext cx="987734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User Telemetry Server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74415" y="3647426"/>
            <a:ext cx="216024" cy="3154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98349" y="3986176"/>
            <a:ext cx="1368154" cy="49611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57431" y="3986176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accent5"/>
                </a:solidFill>
              </a:rPr>
              <a:t>Realtime</a:t>
            </a:r>
            <a:r>
              <a:rPr lang="en-US" sz="1600" b="1" dirty="0" smtClean="0">
                <a:solidFill>
                  <a:schemeClr val="accent5"/>
                </a:solidFill>
              </a:rPr>
              <a:t> Analysis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0640" y="819536"/>
            <a:ext cx="431686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Log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0548" y="1397472"/>
            <a:ext cx="515386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Other</a:t>
            </a:r>
            <a:b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Blobs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9582" y="631087"/>
            <a:ext cx="1182338" cy="212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</a:rPr>
              <a:t>Timestamp,</a:t>
            </a:r>
          </a:p>
          <a:p>
            <a:pPr algn="ctr"/>
            <a:r>
              <a:rPr lang="en-US" sz="800" b="1" dirty="0" err="1" smtClean="0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</a:rPr>
              <a:t>, …?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3754082" y="1153502"/>
            <a:ext cx="1826030" cy="1872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0048" y="2190017"/>
            <a:ext cx="1709070" cy="210127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Game Servers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27927" y="2972476"/>
            <a:ext cx="1153311" cy="1189974"/>
            <a:chOff x="1011143" y="2126699"/>
            <a:chExt cx="1153311" cy="1189974"/>
          </a:xfrm>
        </p:grpSpPr>
        <p:pic>
          <p:nvPicPr>
            <p:cNvPr id="41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130248"/>
              <a:ext cx="544782" cy="564959"/>
            </a:xfrm>
            <a:prstGeom prst="rect">
              <a:avLst/>
            </a:prstGeom>
          </p:spPr>
        </p:pic>
        <p:pic>
          <p:nvPicPr>
            <p:cNvPr id="42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751714"/>
              <a:ext cx="544782" cy="564959"/>
            </a:xfrm>
            <a:prstGeom prst="rect">
              <a:avLst/>
            </a:prstGeom>
          </p:spPr>
        </p:pic>
        <p:pic>
          <p:nvPicPr>
            <p:cNvPr id="44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126699"/>
              <a:ext cx="544782" cy="564959"/>
            </a:xfrm>
            <a:prstGeom prst="rect">
              <a:avLst/>
            </a:prstGeom>
          </p:spPr>
        </p:pic>
        <p:pic>
          <p:nvPicPr>
            <p:cNvPr id="45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748165"/>
              <a:ext cx="544782" cy="564959"/>
            </a:xfrm>
            <a:prstGeom prst="rect">
              <a:avLst/>
            </a:prstGeom>
          </p:spPr>
        </p:pic>
      </p:grpSp>
      <p:sp>
        <p:nvSpPr>
          <p:cNvPr id="6" name="오른쪽 화살표 5"/>
          <p:cNvSpPr/>
          <p:nvPr/>
        </p:nvSpPr>
        <p:spPr>
          <a:xfrm>
            <a:off x="1714359" y="1153502"/>
            <a:ext cx="1051989" cy="1872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1" descr="Multimedia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41" y="906287"/>
            <a:ext cx="393612" cy="393612"/>
          </a:xfrm>
          <a:prstGeom prst="rect">
            <a:avLst/>
          </a:prstGeom>
        </p:spPr>
      </p:pic>
      <p:pic>
        <p:nvPicPr>
          <p:cNvPr id="34" name="Picture 11" descr="Multimedia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07" y="1103093"/>
            <a:ext cx="393612" cy="393612"/>
          </a:xfrm>
          <a:prstGeom prst="rect">
            <a:avLst/>
          </a:prstGeom>
        </p:spPr>
      </p:pic>
      <p:pic>
        <p:nvPicPr>
          <p:cNvPr id="38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16668"/>
            <a:ext cx="389189" cy="460882"/>
          </a:xfrm>
          <a:prstGeom prst="rect">
            <a:avLst/>
          </a:prstGeom>
        </p:spPr>
      </p:pic>
      <p:sp>
        <p:nvSpPr>
          <p:cNvPr id="28" name="아래쪽 화살표 27"/>
          <p:cNvSpPr/>
          <p:nvPr/>
        </p:nvSpPr>
        <p:spPr>
          <a:xfrm>
            <a:off x="1097957" y="1750029"/>
            <a:ext cx="250642" cy="4256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2059118" y="2427735"/>
            <a:ext cx="3520994" cy="218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2" y="2312640"/>
            <a:ext cx="389189" cy="4608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151561" y="2197209"/>
            <a:ext cx="1558448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stderr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/files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5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7" y="3807872"/>
            <a:ext cx="544782" cy="575047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2619964" y="3038385"/>
            <a:ext cx="2463913" cy="1443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Game DB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2070548" y="3740251"/>
            <a:ext cx="559468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43022" y="3180218"/>
            <a:ext cx="823326" cy="5436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Txn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(SP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089960" y="3348783"/>
            <a:ext cx="490152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94" y="3671457"/>
            <a:ext cx="544782" cy="575047"/>
          </a:xfrm>
          <a:prstGeom prst="rect">
            <a:avLst/>
          </a:prstGeom>
        </p:spPr>
      </p:pic>
      <p:pic>
        <p:nvPicPr>
          <p:cNvPr id="53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48" y="3507855"/>
            <a:ext cx="544782" cy="575047"/>
          </a:xfrm>
          <a:prstGeom prst="rect">
            <a:avLst/>
          </a:prstGeom>
        </p:spPr>
      </p:pic>
      <p:pic>
        <p:nvPicPr>
          <p:cNvPr id="61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2" y="3555718"/>
            <a:ext cx="351939" cy="346170"/>
          </a:xfrm>
          <a:prstGeom prst="rect">
            <a:avLst/>
          </a:prstGeom>
        </p:spPr>
      </p:pic>
      <p:pic>
        <p:nvPicPr>
          <p:cNvPr id="62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99" y="3659447"/>
            <a:ext cx="351939" cy="3461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204980" y="3576436"/>
            <a:ext cx="872871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Structured</a:t>
            </a:r>
            <a:b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82" y="4049472"/>
            <a:ext cx="351939" cy="34617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108502" y="4050915"/>
            <a:ext cx="1031940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Semi-structured</a:t>
            </a:r>
            <a:b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9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41" y="3227533"/>
            <a:ext cx="389189" cy="4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80112" y="699543"/>
            <a:ext cx="1440160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wonha.ryu\Downloads\kafka-logo-t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30" y="1501900"/>
            <a:ext cx="1237924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81349"/>
            <a:ext cx="731520" cy="731520"/>
          </a:xfrm>
          <a:prstGeom prst="rect">
            <a:avLst/>
          </a:prstGeom>
        </p:spPr>
      </p:pic>
      <p:pic>
        <p:nvPicPr>
          <p:cNvPr id="8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7" y="737333"/>
            <a:ext cx="731520" cy="731520"/>
          </a:xfrm>
          <a:prstGeom prst="rect">
            <a:avLst/>
          </a:prstGeom>
        </p:spPr>
      </p:pic>
      <p:pic>
        <p:nvPicPr>
          <p:cNvPr id="9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3" y="1068562"/>
            <a:ext cx="731520" cy="731520"/>
          </a:xfrm>
          <a:prstGeom prst="rect">
            <a:avLst/>
          </a:prstGeom>
        </p:spPr>
      </p:pic>
      <p:pic>
        <p:nvPicPr>
          <p:cNvPr id="10" name="Picture 10" descr="Mobile-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9" y="881349"/>
            <a:ext cx="731520" cy="73152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213179" y="1917440"/>
            <a:ext cx="731520" cy="806494"/>
            <a:chOff x="7852817" y="1515851"/>
            <a:chExt cx="731520" cy="806494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76" y="1515851"/>
              <a:ext cx="521367" cy="62564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852817" y="2166713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u="sng" dirty="0" smtClean="0">
                  <a:solidFill>
                    <a:schemeClr val="accent4"/>
                  </a:solidFill>
                </a:rPr>
                <a:t>Amazon</a:t>
              </a:r>
              <a:br>
                <a:rPr lang="en-US" sz="1000" b="1" u="sng" dirty="0" smtClean="0">
                  <a:solidFill>
                    <a:schemeClr val="accent4"/>
                  </a:solidFill>
                </a:rPr>
              </a:br>
              <a:r>
                <a:rPr lang="en-US" sz="1000" b="1" u="sng" dirty="0" smtClean="0">
                  <a:solidFill>
                    <a:schemeClr val="accent4"/>
                  </a:solidFill>
                </a:rPr>
                <a:t>S3</a:t>
              </a:r>
              <a:endParaRPr lang="en-US" b="1" u="sng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5852" y="3194486"/>
            <a:ext cx="9360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HDFS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cluster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2564404"/>
            <a:ext cx="494945" cy="49494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3" y="1275607"/>
            <a:ext cx="521366" cy="6028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5120" y="19174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u="sng" dirty="0" smtClean="0">
                <a:solidFill>
                  <a:schemeClr val="accent4"/>
                </a:solidFill>
              </a:rPr>
              <a:t>Amazon</a:t>
            </a:r>
            <a:br>
              <a:rPr lang="en-US" sz="1000" b="1" u="sng" dirty="0" smtClean="0">
                <a:solidFill>
                  <a:schemeClr val="accent4"/>
                </a:solidFill>
              </a:rPr>
            </a:br>
            <a:r>
              <a:rPr lang="en-US" sz="1000" b="1" u="sng" dirty="0" smtClean="0">
                <a:solidFill>
                  <a:schemeClr val="accent4"/>
                </a:solidFill>
              </a:rPr>
              <a:t>RDS</a:t>
            </a:r>
            <a:endParaRPr lang="en-US" b="1" u="sng" dirty="0">
              <a:solidFill>
                <a:schemeClr val="accent4"/>
              </a:solidFill>
            </a:endParaRPr>
          </a:p>
        </p:txBody>
      </p:sp>
      <p:pic>
        <p:nvPicPr>
          <p:cNvPr id="20" name="Picture 8" descr="Generic-Databas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1" y="3259101"/>
            <a:ext cx="731520" cy="731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31563" y="399062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4"/>
                </a:solidFill>
              </a:rPr>
              <a:t>Generic</a:t>
            </a:r>
            <a:br>
              <a:rPr lang="en-US" sz="1000" b="1" dirty="0" smtClean="0">
                <a:solidFill>
                  <a:schemeClr val="accent4"/>
                </a:solidFill>
              </a:rPr>
            </a:br>
            <a:r>
              <a:rPr lang="en-US" sz="1000" b="1" dirty="0" smtClean="0">
                <a:solidFill>
                  <a:schemeClr val="accent4"/>
                </a:solidFill>
              </a:rPr>
              <a:t>Database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2320" y="699543"/>
            <a:ext cx="1572477" cy="388843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33888" y="737821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Long-term</a:t>
            </a:r>
          </a:p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Storage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020272" y="2580621"/>
            <a:ext cx="432048" cy="268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60" y="959585"/>
            <a:ext cx="544782" cy="5750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66348" y="1612869"/>
            <a:ext cx="987734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User Telemetry Server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6474415" y="3647426"/>
            <a:ext cx="216024" cy="3154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98349" y="3986176"/>
            <a:ext cx="1368154" cy="49611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57431" y="3986176"/>
            <a:ext cx="1049992" cy="5377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accent5"/>
                </a:solidFill>
              </a:rPr>
              <a:t>Realtime</a:t>
            </a:r>
            <a:r>
              <a:rPr lang="en-US" sz="1600" b="1" dirty="0" smtClean="0">
                <a:solidFill>
                  <a:schemeClr val="accent5"/>
                </a:solidFill>
              </a:rPr>
              <a:t> Analysis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0640" y="819536"/>
            <a:ext cx="431686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Log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0548" y="1397472"/>
            <a:ext cx="515386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Other</a:t>
            </a:r>
            <a:b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Blobs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9582" y="631087"/>
            <a:ext cx="1182338" cy="212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</a:rPr>
              <a:t>Timestamp,</a:t>
            </a:r>
          </a:p>
          <a:p>
            <a:pPr algn="ctr"/>
            <a:r>
              <a:rPr lang="en-US" sz="800" b="1" dirty="0" err="1" smtClean="0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</a:rPr>
              <a:t>, …?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3754082" y="1153502"/>
            <a:ext cx="1826030" cy="1872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0048" y="2190017"/>
            <a:ext cx="1709070" cy="210127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Game Servers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27927" y="2972476"/>
            <a:ext cx="1153311" cy="1189974"/>
            <a:chOff x="1011143" y="2126699"/>
            <a:chExt cx="1153311" cy="1189974"/>
          </a:xfrm>
        </p:grpSpPr>
        <p:pic>
          <p:nvPicPr>
            <p:cNvPr id="41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130248"/>
              <a:ext cx="544782" cy="564959"/>
            </a:xfrm>
            <a:prstGeom prst="rect">
              <a:avLst/>
            </a:prstGeom>
          </p:spPr>
        </p:pic>
        <p:pic>
          <p:nvPicPr>
            <p:cNvPr id="42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43" y="2751714"/>
              <a:ext cx="544782" cy="564959"/>
            </a:xfrm>
            <a:prstGeom prst="rect">
              <a:avLst/>
            </a:prstGeom>
          </p:spPr>
        </p:pic>
        <p:pic>
          <p:nvPicPr>
            <p:cNvPr id="44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126699"/>
              <a:ext cx="544782" cy="564959"/>
            </a:xfrm>
            <a:prstGeom prst="rect">
              <a:avLst/>
            </a:prstGeom>
          </p:spPr>
        </p:pic>
        <p:pic>
          <p:nvPicPr>
            <p:cNvPr id="45" name="Picture 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748165"/>
              <a:ext cx="544782" cy="564959"/>
            </a:xfrm>
            <a:prstGeom prst="rect">
              <a:avLst/>
            </a:prstGeom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2766348" y="555526"/>
            <a:ext cx="987734" cy="1439729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714359" y="1153502"/>
            <a:ext cx="1051989" cy="1872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1" descr="Multimedia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41" y="906287"/>
            <a:ext cx="393612" cy="393612"/>
          </a:xfrm>
          <a:prstGeom prst="rect">
            <a:avLst/>
          </a:prstGeom>
        </p:spPr>
      </p:pic>
      <p:pic>
        <p:nvPicPr>
          <p:cNvPr id="34" name="Picture 11" descr="Multimedia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07" y="1103093"/>
            <a:ext cx="393612" cy="393612"/>
          </a:xfrm>
          <a:prstGeom prst="rect">
            <a:avLst/>
          </a:prstGeom>
        </p:spPr>
      </p:pic>
      <p:pic>
        <p:nvPicPr>
          <p:cNvPr id="38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16668"/>
            <a:ext cx="389189" cy="460882"/>
          </a:xfrm>
          <a:prstGeom prst="rect">
            <a:avLst/>
          </a:prstGeom>
        </p:spPr>
      </p:pic>
      <p:sp>
        <p:nvSpPr>
          <p:cNvPr id="28" name="아래쪽 화살표 27"/>
          <p:cNvSpPr/>
          <p:nvPr/>
        </p:nvSpPr>
        <p:spPr>
          <a:xfrm>
            <a:off x="1097957" y="1750029"/>
            <a:ext cx="250642" cy="4256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2059118" y="2427735"/>
            <a:ext cx="3520994" cy="218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02" y="2312640"/>
            <a:ext cx="389189" cy="4608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151561" y="2197209"/>
            <a:ext cx="1558448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stderr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/files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5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7" y="3807872"/>
            <a:ext cx="544782" cy="575047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2619964" y="3038385"/>
            <a:ext cx="2463913" cy="1443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Game DB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2070548" y="3740251"/>
            <a:ext cx="559468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43022" y="3180218"/>
            <a:ext cx="823326" cy="5436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Txn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(SP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089960" y="3348783"/>
            <a:ext cx="490152" cy="2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94" y="3671457"/>
            <a:ext cx="544782" cy="575047"/>
          </a:xfrm>
          <a:prstGeom prst="rect">
            <a:avLst/>
          </a:prstGeom>
        </p:spPr>
      </p:pic>
      <p:pic>
        <p:nvPicPr>
          <p:cNvPr id="53" name="Picture 74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48" y="3507855"/>
            <a:ext cx="544782" cy="575047"/>
          </a:xfrm>
          <a:prstGeom prst="rect">
            <a:avLst/>
          </a:prstGeom>
        </p:spPr>
      </p:pic>
      <p:pic>
        <p:nvPicPr>
          <p:cNvPr id="61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2" y="3555718"/>
            <a:ext cx="351939" cy="346170"/>
          </a:xfrm>
          <a:prstGeom prst="rect">
            <a:avLst/>
          </a:prstGeom>
        </p:spPr>
      </p:pic>
      <p:pic>
        <p:nvPicPr>
          <p:cNvPr id="62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99" y="3659447"/>
            <a:ext cx="351939" cy="3461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204980" y="3576436"/>
            <a:ext cx="872871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Structured</a:t>
            </a:r>
            <a:b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100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82" y="4049472"/>
            <a:ext cx="351939" cy="34617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108502" y="4050915"/>
            <a:ext cx="1031940" cy="33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Semi-structured</a:t>
            </a:r>
            <a:b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>Log Tables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9" name="Picture 118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41" y="3227533"/>
            <a:ext cx="389189" cy="4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화면 슬라이드 쇼(16:9)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류원하 </dc:creator>
  <cp:lastModifiedBy>류원하 </cp:lastModifiedBy>
  <cp:revision>2</cp:revision>
  <dcterms:created xsi:type="dcterms:W3CDTF">2016-04-24T10:16:19Z</dcterms:created>
  <dcterms:modified xsi:type="dcterms:W3CDTF">2016-04-24T10:26:29Z</dcterms:modified>
</cp:coreProperties>
</file>