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65" r:id="rId3"/>
    <p:sldId id="257"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301" y="3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dhartha Dhar" userId="ab08081724946d9b" providerId="LiveId" clId="{5785DA12-8B6A-4393-B7AB-CF014DEDC139}"/>
    <pc:docChg chg="undo custSel addSld delSld modSld">
      <pc:chgData name="Siddhartha Dhar" userId="ab08081724946d9b" providerId="LiveId" clId="{5785DA12-8B6A-4393-B7AB-CF014DEDC139}" dt="2023-04-20T11:35:55.384" v="2130" actId="403"/>
      <pc:docMkLst>
        <pc:docMk/>
      </pc:docMkLst>
      <pc:sldChg chg="addSp modSp new mod">
        <pc:chgData name="Siddhartha Dhar" userId="ab08081724946d9b" providerId="LiveId" clId="{5785DA12-8B6A-4393-B7AB-CF014DEDC139}" dt="2023-04-20T09:33:04.443" v="2048" actId="1076"/>
        <pc:sldMkLst>
          <pc:docMk/>
          <pc:sldMk cId="2937565728" sldId="256"/>
        </pc:sldMkLst>
        <pc:spChg chg="mod">
          <ac:chgData name="Siddhartha Dhar" userId="ab08081724946d9b" providerId="LiveId" clId="{5785DA12-8B6A-4393-B7AB-CF014DEDC139}" dt="2023-04-20T09:32:45.150" v="2046" actId="1076"/>
          <ac:spMkLst>
            <pc:docMk/>
            <pc:sldMk cId="2937565728" sldId="256"/>
            <ac:spMk id="2" creationId="{DF5F2C6D-347F-AD98-CC4A-40D8113D44FE}"/>
          </ac:spMkLst>
        </pc:spChg>
        <pc:spChg chg="mod">
          <ac:chgData name="Siddhartha Dhar" userId="ab08081724946d9b" providerId="LiveId" clId="{5785DA12-8B6A-4393-B7AB-CF014DEDC139}" dt="2023-04-20T09:33:04.443" v="2048" actId="1076"/>
          <ac:spMkLst>
            <pc:docMk/>
            <pc:sldMk cId="2937565728" sldId="256"/>
            <ac:spMk id="3" creationId="{F88AFB3F-3507-C03E-DCAB-957662168AA1}"/>
          </ac:spMkLst>
        </pc:spChg>
        <pc:picChg chg="add mod">
          <ac:chgData name="Siddhartha Dhar" userId="ab08081724946d9b" providerId="LiveId" clId="{5785DA12-8B6A-4393-B7AB-CF014DEDC139}" dt="2023-04-20T09:32:52.714" v="2047" actId="1076"/>
          <ac:picMkLst>
            <pc:docMk/>
            <pc:sldMk cId="2937565728" sldId="256"/>
            <ac:picMk id="1026" creationId="{3E9A309B-F11D-FF17-14CF-1772B960CD20}"/>
          </ac:picMkLst>
        </pc:picChg>
      </pc:sldChg>
      <pc:sldChg chg="modSp new mod">
        <pc:chgData name="Siddhartha Dhar" userId="ab08081724946d9b" providerId="LiveId" clId="{5785DA12-8B6A-4393-B7AB-CF014DEDC139}" dt="2023-04-20T08:55:39.799" v="984" actId="20577"/>
        <pc:sldMkLst>
          <pc:docMk/>
          <pc:sldMk cId="356684759" sldId="257"/>
        </pc:sldMkLst>
        <pc:spChg chg="mod">
          <ac:chgData name="Siddhartha Dhar" userId="ab08081724946d9b" providerId="LiveId" clId="{5785DA12-8B6A-4393-B7AB-CF014DEDC139}" dt="2023-04-20T08:47:25.011" v="228" actId="20577"/>
          <ac:spMkLst>
            <pc:docMk/>
            <pc:sldMk cId="356684759" sldId="257"/>
            <ac:spMk id="2" creationId="{984D1E58-2383-AF8B-8251-28C7B9E7F369}"/>
          </ac:spMkLst>
        </pc:spChg>
        <pc:spChg chg="mod">
          <ac:chgData name="Siddhartha Dhar" userId="ab08081724946d9b" providerId="LiveId" clId="{5785DA12-8B6A-4393-B7AB-CF014DEDC139}" dt="2023-04-20T08:55:39.799" v="984" actId="20577"/>
          <ac:spMkLst>
            <pc:docMk/>
            <pc:sldMk cId="356684759" sldId="257"/>
            <ac:spMk id="3" creationId="{ACA2F3D5-6433-DF65-31C5-2A614F3AC881}"/>
          </ac:spMkLst>
        </pc:spChg>
      </pc:sldChg>
      <pc:sldChg chg="new del">
        <pc:chgData name="Siddhartha Dhar" userId="ab08081724946d9b" providerId="LiveId" clId="{5785DA12-8B6A-4393-B7AB-CF014DEDC139}" dt="2023-04-20T08:18:22.293" v="179" actId="2696"/>
        <pc:sldMkLst>
          <pc:docMk/>
          <pc:sldMk cId="4104722983" sldId="257"/>
        </pc:sldMkLst>
      </pc:sldChg>
      <pc:sldChg chg="modSp new del mod">
        <pc:chgData name="Siddhartha Dhar" userId="ab08081724946d9b" providerId="LiveId" clId="{5785DA12-8B6A-4393-B7AB-CF014DEDC139}" dt="2023-04-20T08:56:25.204" v="986" actId="2696"/>
        <pc:sldMkLst>
          <pc:docMk/>
          <pc:sldMk cId="656413438" sldId="258"/>
        </pc:sldMkLst>
        <pc:spChg chg="mod">
          <ac:chgData name="Siddhartha Dhar" userId="ab08081724946d9b" providerId="LiveId" clId="{5785DA12-8B6A-4393-B7AB-CF014DEDC139}" dt="2023-04-20T08:53:49.403" v="799"/>
          <ac:spMkLst>
            <pc:docMk/>
            <pc:sldMk cId="656413438" sldId="258"/>
            <ac:spMk id="2" creationId="{6CBA63A3-0E83-330B-C57A-B963A6D8617B}"/>
          </ac:spMkLst>
        </pc:spChg>
        <pc:spChg chg="mod">
          <ac:chgData name="Siddhartha Dhar" userId="ab08081724946d9b" providerId="LiveId" clId="{5785DA12-8B6A-4393-B7AB-CF014DEDC139}" dt="2023-04-20T08:53:49.556" v="800" actId="27636"/>
          <ac:spMkLst>
            <pc:docMk/>
            <pc:sldMk cId="656413438" sldId="258"/>
            <ac:spMk id="3" creationId="{000DA706-3B16-050F-98E0-6AC236781C96}"/>
          </ac:spMkLst>
        </pc:spChg>
      </pc:sldChg>
      <pc:sldChg chg="modSp new mod">
        <pc:chgData name="Siddhartha Dhar" userId="ab08081724946d9b" providerId="LiveId" clId="{5785DA12-8B6A-4393-B7AB-CF014DEDC139}" dt="2023-04-20T11:35:55.384" v="2130" actId="403"/>
        <pc:sldMkLst>
          <pc:docMk/>
          <pc:sldMk cId="2804656770" sldId="259"/>
        </pc:sldMkLst>
        <pc:spChg chg="mod">
          <ac:chgData name="Siddhartha Dhar" userId="ab08081724946d9b" providerId="LiveId" clId="{5785DA12-8B6A-4393-B7AB-CF014DEDC139}" dt="2023-04-20T08:56:48.918" v="1004" actId="20577"/>
          <ac:spMkLst>
            <pc:docMk/>
            <pc:sldMk cId="2804656770" sldId="259"/>
            <ac:spMk id="2" creationId="{E6DFD32F-E5B5-ACF8-DEC0-57970EABF530}"/>
          </ac:spMkLst>
        </pc:spChg>
        <pc:spChg chg="mod">
          <ac:chgData name="Siddhartha Dhar" userId="ab08081724946d9b" providerId="LiveId" clId="{5785DA12-8B6A-4393-B7AB-CF014DEDC139}" dt="2023-04-20T11:35:55.384" v="2130" actId="403"/>
          <ac:spMkLst>
            <pc:docMk/>
            <pc:sldMk cId="2804656770" sldId="259"/>
            <ac:spMk id="3" creationId="{0C9AD8E1-DB3F-EB57-5E22-B0A404F4DC7F}"/>
          </ac:spMkLst>
        </pc:spChg>
      </pc:sldChg>
      <pc:sldChg chg="modSp new mod">
        <pc:chgData name="Siddhartha Dhar" userId="ab08081724946d9b" providerId="LiveId" clId="{5785DA12-8B6A-4393-B7AB-CF014DEDC139}" dt="2023-04-20T11:32:07.655" v="2128" actId="1076"/>
        <pc:sldMkLst>
          <pc:docMk/>
          <pc:sldMk cId="458705560" sldId="260"/>
        </pc:sldMkLst>
        <pc:spChg chg="mod">
          <ac:chgData name="Siddhartha Dhar" userId="ab08081724946d9b" providerId="LiveId" clId="{5785DA12-8B6A-4393-B7AB-CF014DEDC139}" dt="2023-04-20T08:59:37.304" v="1218" actId="20577"/>
          <ac:spMkLst>
            <pc:docMk/>
            <pc:sldMk cId="458705560" sldId="260"/>
            <ac:spMk id="2" creationId="{389639AA-5551-0694-0383-7470773AC17E}"/>
          </ac:spMkLst>
        </pc:spChg>
        <pc:spChg chg="mod">
          <ac:chgData name="Siddhartha Dhar" userId="ab08081724946d9b" providerId="LiveId" clId="{5785DA12-8B6A-4393-B7AB-CF014DEDC139}" dt="2023-04-20T11:32:07.655" v="2128" actId="1076"/>
          <ac:spMkLst>
            <pc:docMk/>
            <pc:sldMk cId="458705560" sldId="260"/>
            <ac:spMk id="3" creationId="{8F890C61-B94C-51FA-F898-565C8543EF21}"/>
          </ac:spMkLst>
        </pc:spChg>
      </pc:sldChg>
      <pc:sldChg chg="addSp delSp modSp new mod">
        <pc:chgData name="Siddhartha Dhar" userId="ab08081724946d9b" providerId="LiveId" clId="{5785DA12-8B6A-4393-B7AB-CF014DEDC139}" dt="2023-04-20T09:12:24.641" v="1578" actId="1076"/>
        <pc:sldMkLst>
          <pc:docMk/>
          <pc:sldMk cId="3479601249" sldId="261"/>
        </pc:sldMkLst>
        <pc:spChg chg="mod">
          <ac:chgData name="Siddhartha Dhar" userId="ab08081724946d9b" providerId="LiveId" clId="{5785DA12-8B6A-4393-B7AB-CF014DEDC139}" dt="2023-04-20T09:10:11.270" v="1570" actId="20577"/>
          <ac:spMkLst>
            <pc:docMk/>
            <pc:sldMk cId="3479601249" sldId="261"/>
            <ac:spMk id="2" creationId="{09C2CDAA-DA54-ED71-2273-79423DC2E275}"/>
          </ac:spMkLst>
        </pc:spChg>
        <pc:spChg chg="del">
          <ac:chgData name="Siddhartha Dhar" userId="ab08081724946d9b" providerId="LiveId" clId="{5785DA12-8B6A-4393-B7AB-CF014DEDC139}" dt="2023-04-20T09:10:14.044" v="1571"/>
          <ac:spMkLst>
            <pc:docMk/>
            <pc:sldMk cId="3479601249" sldId="261"/>
            <ac:spMk id="3" creationId="{7CDC6EA9-6470-EAEA-4751-39CE98170DC1}"/>
          </ac:spMkLst>
        </pc:spChg>
        <pc:spChg chg="add del mod">
          <ac:chgData name="Siddhartha Dhar" userId="ab08081724946d9b" providerId="LiveId" clId="{5785DA12-8B6A-4393-B7AB-CF014DEDC139}" dt="2023-04-20T09:12:10.045" v="1574"/>
          <ac:spMkLst>
            <pc:docMk/>
            <pc:sldMk cId="3479601249" sldId="261"/>
            <ac:spMk id="7" creationId="{87A82A40-D03B-BA23-AD75-96ACDD4A0FE3}"/>
          </ac:spMkLst>
        </pc:spChg>
        <pc:picChg chg="add del mod">
          <ac:chgData name="Siddhartha Dhar" userId="ab08081724946d9b" providerId="LiveId" clId="{5785DA12-8B6A-4393-B7AB-CF014DEDC139}" dt="2023-04-20T09:10:42.055" v="1573" actId="478"/>
          <ac:picMkLst>
            <pc:docMk/>
            <pc:sldMk cId="3479601249" sldId="261"/>
            <ac:picMk id="5" creationId="{4516F7E3-A37B-CA5E-817B-2A6CB6C253B7}"/>
          </ac:picMkLst>
        </pc:picChg>
        <pc:picChg chg="add mod">
          <ac:chgData name="Siddhartha Dhar" userId="ab08081724946d9b" providerId="LiveId" clId="{5785DA12-8B6A-4393-B7AB-CF014DEDC139}" dt="2023-04-20T09:12:24.641" v="1578" actId="1076"/>
          <ac:picMkLst>
            <pc:docMk/>
            <pc:sldMk cId="3479601249" sldId="261"/>
            <ac:picMk id="9" creationId="{5DC3FF18-7764-E01C-75EF-AB1A7B0AD001}"/>
          </ac:picMkLst>
        </pc:picChg>
      </pc:sldChg>
      <pc:sldChg chg="addSp delSp modSp new mod">
        <pc:chgData name="Siddhartha Dhar" userId="ab08081724946d9b" providerId="LiveId" clId="{5785DA12-8B6A-4393-B7AB-CF014DEDC139}" dt="2023-04-20T09:14:17.290" v="1584" actId="1076"/>
        <pc:sldMkLst>
          <pc:docMk/>
          <pc:sldMk cId="2611740115" sldId="262"/>
        </pc:sldMkLst>
        <pc:spChg chg="del">
          <ac:chgData name="Siddhartha Dhar" userId="ab08081724946d9b" providerId="LiveId" clId="{5785DA12-8B6A-4393-B7AB-CF014DEDC139}" dt="2023-04-20T09:14:03.935" v="1580"/>
          <ac:spMkLst>
            <pc:docMk/>
            <pc:sldMk cId="2611740115" sldId="262"/>
            <ac:spMk id="3" creationId="{B3A6C60E-78B3-36D6-6946-4EF5204C7E09}"/>
          </ac:spMkLst>
        </pc:spChg>
        <pc:picChg chg="add mod">
          <ac:chgData name="Siddhartha Dhar" userId="ab08081724946d9b" providerId="LiveId" clId="{5785DA12-8B6A-4393-B7AB-CF014DEDC139}" dt="2023-04-20T09:14:17.290" v="1584" actId="1076"/>
          <ac:picMkLst>
            <pc:docMk/>
            <pc:sldMk cId="2611740115" sldId="262"/>
            <ac:picMk id="5" creationId="{1CDBB281-4052-D085-95FF-7F783311BCFE}"/>
          </ac:picMkLst>
        </pc:picChg>
      </pc:sldChg>
      <pc:sldChg chg="modSp new mod">
        <pc:chgData name="Siddhartha Dhar" userId="ab08081724946d9b" providerId="LiveId" clId="{5785DA12-8B6A-4393-B7AB-CF014DEDC139}" dt="2023-04-20T09:21:52.240" v="2026" actId="20577"/>
        <pc:sldMkLst>
          <pc:docMk/>
          <pc:sldMk cId="1165181633" sldId="263"/>
        </pc:sldMkLst>
        <pc:spChg chg="mod">
          <ac:chgData name="Siddhartha Dhar" userId="ab08081724946d9b" providerId="LiveId" clId="{5785DA12-8B6A-4393-B7AB-CF014DEDC139}" dt="2023-04-20T09:15:38.161" v="1625" actId="20577"/>
          <ac:spMkLst>
            <pc:docMk/>
            <pc:sldMk cId="1165181633" sldId="263"/>
            <ac:spMk id="2" creationId="{340F7C9C-F887-6C36-F865-8B316BB20B0D}"/>
          </ac:spMkLst>
        </pc:spChg>
        <pc:spChg chg="mod">
          <ac:chgData name="Siddhartha Dhar" userId="ab08081724946d9b" providerId="LiveId" clId="{5785DA12-8B6A-4393-B7AB-CF014DEDC139}" dt="2023-04-20T09:21:52.240" v="2026" actId="20577"/>
          <ac:spMkLst>
            <pc:docMk/>
            <pc:sldMk cId="1165181633" sldId="263"/>
            <ac:spMk id="3" creationId="{773BB969-0A54-4BE4-D640-9AF4EAE1F38C}"/>
          </ac:spMkLst>
        </pc:spChg>
      </pc:sldChg>
      <pc:sldChg chg="addSp modSp new mod">
        <pc:chgData name="Siddhartha Dhar" userId="ab08081724946d9b" providerId="LiveId" clId="{5785DA12-8B6A-4393-B7AB-CF014DEDC139}" dt="2023-04-20T09:45:55.944" v="2086" actId="20577"/>
        <pc:sldMkLst>
          <pc:docMk/>
          <pc:sldMk cId="2255336159" sldId="264"/>
        </pc:sldMkLst>
        <pc:spChg chg="mod">
          <ac:chgData name="Siddhartha Dhar" userId="ab08081724946d9b" providerId="LiveId" clId="{5785DA12-8B6A-4393-B7AB-CF014DEDC139}" dt="2023-04-20T09:32:10.653" v="2045" actId="403"/>
          <ac:spMkLst>
            <pc:docMk/>
            <pc:sldMk cId="2255336159" sldId="264"/>
            <ac:spMk id="2" creationId="{808E68EC-93EC-AB32-AAE2-A45F49F911AB}"/>
          </ac:spMkLst>
        </pc:spChg>
        <pc:spChg chg="mod">
          <ac:chgData name="Siddhartha Dhar" userId="ab08081724946d9b" providerId="LiveId" clId="{5785DA12-8B6A-4393-B7AB-CF014DEDC139}" dt="2023-04-20T09:45:55.944" v="2086" actId="20577"/>
          <ac:spMkLst>
            <pc:docMk/>
            <pc:sldMk cId="2255336159" sldId="264"/>
            <ac:spMk id="3" creationId="{0288D52D-6274-19D0-B57A-8EDE3A8F38E2}"/>
          </ac:spMkLst>
        </pc:spChg>
        <pc:picChg chg="add mod">
          <ac:chgData name="Siddhartha Dhar" userId="ab08081724946d9b" providerId="LiveId" clId="{5785DA12-8B6A-4393-B7AB-CF014DEDC139}" dt="2023-04-20T09:31:55.089" v="2031" actId="167"/>
          <ac:picMkLst>
            <pc:docMk/>
            <pc:sldMk cId="2255336159" sldId="264"/>
            <ac:picMk id="2050" creationId="{086CE1D9-EFF8-5D36-89DC-326CD90EA0B0}"/>
          </ac:picMkLst>
        </pc:picChg>
      </pc:sldChg>
      <pc:sldChg chg="modSp new mod">
        <pc:chgData name="Siddhartha Dhar" userId="ab08081724946d9b" providerId="LiveId" clId="{5785DA12-8B6A-4393-B7AB-CF014DEDC139}" dt="2023-04-20T09:37:06.997" v="2083" actId="20577"/>
        <pc:sldMkLst>
          <pc:docMk/>
          <pc:sldMk cId="1695632466" sldId="265"/>
        </pc:sldMkLst>
        <pc:spChg chg="mod">
          <ac:chgData name="Siddhartha Dhar" userId="ab08081724946d9b" providerId="LiveId" clId="{5785DA12-8B6A-4393-B7AB-CF014DEDC139}" dt="2023-04-20T09:34:52.506" v="2061" actId="20577"/>
          <ac:spMkLst>
            <pc:docMk/>
            <pc:sldMk cId="1695632466" sldId="265"/>
            <ac:spMk id="2" creationId="{25F18459-91D2-576A-4112-89573D81D8C8}"/>
          </ac:spMkLst>
        </pc:spChg>
        <pc:spChg chg="mod">
          <ac:chgData name="Siddhartha Dhar" userId="ab08081724946d9b" providerId="LiveId" clId="{5785DA12-8B6A-4393-B7AB-CF014DEDC139}" dt="2023-04-20T09:37:06.997" v="2083" actId="20577"/>
          <ac:spMkLst>
            <pc:docMk/>
            <pc:sldMk cId="1695632466" sldId="265"/>
            <ac:spMk id="3" creationId="{177627E4-65E2-FA86-F258-E039ED5AF2A8}"/>
          </ac:spMkLst>
        </pc:spChg>
      </pc:sldChg>
      <pc:sldMasterChg chg="addSldLayout">
        <pc:chgData name="Siddhartha Dhar" userId="ab08081724946d9b" providerId="LiveId" clId="{5785DA12-8B6A-4393-B7AB-CF014DEDC139}" dt="2023-04-20T07:33:53.679" v="0" actId="680"/>
        <pc:sldMasterMkLst>
          <pc:docMk/>
          <pc:sldMasterMk cId="3910370911" sldId="2147483648"/>
        </pc:sldMasterMkLst>
        <pc:sldLayoutChg chg="add">
          <pc:chgData name="Siddhartha Dhar" userId="ab08081724946d9b" providerId="LiveId" clId="{5785DA12-8B6A-4393-B7AB-CF014DEDC139}" dt="2023-04-20T07:33:53.679" v="0" actId="680"/>
          <pc:sldLayoutMkLst>
            <pc:docMk/>
            <pc:sldMasterMk cId="3910370911" sldId="2147483648"/>
            <pc:sldLayoutMk cId="1108185331"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02085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37603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99534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4/20/2023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62181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689599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55667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57630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97345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74583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4/20/2023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6750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4/20/2023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74185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4/20/2023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46605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14735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4/20/2023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61716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4/20/2023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59439671"/>
      </p:ext>
    </p:extLst>
  </p:cSld>
  <p:clrMap bg1="dk1" tx1="lt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ree vector realistic halloween cemetery background">
            <a:extLst>
              <a:ext uri="{FF2B5EF4-FFF2-40B4-BE49-F238E27FC236}">
                <a16:creationId xmlns:a16="http://schemas.microsoft.com/office/drawing/2014/main" id="{3E9A309B-F11D-FF17-14CF-1772B960CD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0225"/>
            <a:ext cx="12373753" cy="82425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F5F2C6D-347F-AD98-CC4A-40D8113D44FE}"/>
              </a:ext>
            </a:extLst>
          </p:cNvPr>
          <p:cNvSpPr>
            <a:spLocks noGrp="1"/>
          </p:cNvSpPr>
          <p:nvPr>
            <p:ph type="ctrTitle"/>
          </p:nvPr>
        </p:nvSpPr>
        <p:spPr>
          <a:xfrm>
            <a:off x="3362471" y="0"/>
            <a:ext cx="9144000" cy="2387600"/>
          </a:xfrm>
        </p:spPr>
        <p:txBody>
          <a:bodyPr/>
          <a:lstStyle/>
          <a:p>
            <a:r>
              <a:rPr lang="en-IN" b="1" dirty="0">
                <a:solidFill>
                  <a:schemeClr val="accent6">
                    <a:lumMod val="75000"/>
                  </a:schemeClr>
                </a:solidFill>
                <a:latin typeface="Times New Roman" panose="02020603050405020304" pitchFamily="18" charset="0"/>
                <a:cs typeface="Times New Roman" panose="02020603050405020304" pitchFamily="18" charset="0"/>
              </a:rPr>
              <a:t>SPOOKYBAY</a:t>
            </a:r>
          </a:p>
        </p:txBody>
      </p:sp>
      <p:sp>
        <p:nvSpPr>
          <p:cNvPr id="3" name="Subtitle 2">
            <a:extLst>
              <a:ext uri="{FF2B5EF4-FFF2-40B4-BE49-F238E27FC236}">
                <a16:creationId xmlns:a16="http://schemas.microsoft.com/office/drawing/2014/main" id="{F88AFB3F-3507-C03E-DCAB-957662168AA1}"/>
              </a:ext>
            </a:extLst>
          </p:cNvPr>
          <p:cNvSpPr>
            <a:spLocks noGrp="1"/>
          </p:cNvSpPr>
          <p:nvPr>
            <p:ph type="subTitle" idx="1"/>
          </p:nvPr>
        </p:nvSpPr>
        <p:spPr>
          <a:xfrm>
            <a:off x="3460279" y="83865"/>
            <a:ext cx="9144000" cy="1655762"/>
          </a:xfrm>
        </p:spPr>
        <p:txBody>
          <a:bodyPr>
            <a:normAutofit lnSpcReduction="10000"/>
          </a:bodyPr>
          <a:lstStyle/>
          <a:p>
            <a:r>
              <a:rPr lang="en-IN" sz="2800" b="1" dirty="0">
                <a:solidFill>
                  <a:schemeClr val="bg1"/>
                </a:solidFill>
                <a:latin typeface="Times New Roman" panose="02020603050405020304" pitchFamily="18" charset="0"/>
                <a:cs typeface="Times New Roman" panose="02020603050405020304" pitchFamily="18" charset="0"/>
              </a:rPr>
              <a:t>NAME-TEAM INVINCIBLES</a:t>
            </a:r>
          </a:p>
          <a:p>
            <a:r>
              <a:rPr lang="en-IN" b="1" dirty="0">
                <a:solidFill>
                  <a:schemeClr val="bg1"/>
                </a:solidFill>
                <a:latin typeface="Times New Roman" panose="02020603050405020304" pitchFamily="18" charset="0"/>
                <a:cs typeface="Times New Roman" panose="02020603050405020304" pitchFamily="18" charset="0"/>
              </a:rPr>
              <a:t>SIDDHARTHA DHAR (RA2011003010081)</a:t>
            </a:r>
          </a:p>
          <a:p>
            <a:r>
              <a:rPr lang="en-IN" b="1" dirty="0">
                <a:solidFill>
                  <a:schemeClr val="bg1"/>
                </a:solidFill>
                <a:latin typeface="Times New Roman" panose="02020603050405020304" pitchFamily="18" charset="0"/>
                <a:cs typeface="Times New Roman" panose="02020603050405020304" pitchFamily="18" charset="0"/>
              </a:rPr>
              <a:t>TUNMAY SHUKLA (RA2011003010271)</a:t>
            </a:r>
          </a:p>
          <a:p>
            <a:r>
              <a:rPr lang="en-IN" b="1" dirty="0">
                <a:solidFill>
                  <a:schemeClr val="bg1"/>
                </a:solidFill>
                <a:latin typeface="Times New Roman" panose="02020603050405020304" pitchFamily="18" charset="0"/>
                <a:cs typeface="Times New Roman" panose="02020603050405020304" pitchFamily="18" charset="0"/>
              </a:rPr>
              <a:t>SASWAT SINGH (RA2011003010219)</a:t>
            </a:r>
          </a:p>
        </p:txBody>
      </p:sp>
    </p:spTree>
    <p:extLst>
      <p:ext uri="{BB962C8B-B14F-4D97-AF65-F5344CB8AC3E}">
        <p14:creationId xmlns:p14="http://schemas.microsoft.com/office/powerpoint/2010/main" val="2937565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18459-91D2-576A-4112-89573D81D8C8}"/>
              </a:ext>
            </a:extLst>
          </p:cNvPr>
          <p:cNvSpPr>
            <a:spLocks noGrp="1"/>
          </p:cNvSpPr>
          <p:nvPr>
            <p:ph type="title"/>
          </p:nvPr>
        </p:nvSpPr>
        <p:spPr/>
        <p:txBody>
          <a:bodyPr/>
          <a:lstStyle/>
          <a:p>
            <a:r>
              <a:rPr lang="en-IN" dirty="0"/>
              <a:t>DESCRIPTION:</a:t>
            </a:r>
          </a:p>
        </p:txBody>
      </p:sp>
      <p:sp>
        <p:nvSpPr>
          <p:cNvPr id="3" name="Content Placeholder 2">
            <a:extLst>
              <a:ext uri="{FF2B5EF4-FFF2-40B4-BE49-F238E27FC236}">
                <a16:creationId xmlns:a16="http://schemas.microsoft.com/office/drawing/2014/main" id="{177627E4-65E2-FA86-F258-E039ED5AF2A8}"/>
              </a:ext>
            </a:extLst>
          </p:cNvPr>
          <p:cNvSpPr>
            <a:spLocks noGrp="1"/>
          </p:cNvSpPr>
          <p:nvPr>
            <p:ph idx="1"/>
          </p:nvPr>
        </p:nvSpPr>
        <p:spPr>
          <a:xfrm>
            <a:off x="506195" y="2233862"/>
            <a:ext cx="10554574" cy="3636511"/>
          </a:xfrm>
        </p:spPr>
        <p:txBody>
          <a:bodyPr>
            <a:normAutofit fontScale="92500" lnSpcReduction="10000"/>
          </a:bodyPr>
          <a:lstStyle/>
          <a:p>
            <a:pPr marL="0" indent="0">
              <a:buNone/>
            </a:pPr>
            <a:r>
              <a:rPr lang="en-US" sz="2800" b="1" i="0" dirty="0">
                <a:solidFill>
                  <a:schemeClr val="accent6">
                    <a:lumMod val="75000"/>
                  </a:schemeClr>
                </a:solidFill>
                <a:effectLst/>
                <a:latin typeface="Times New Roman" panose="02020603050405020304" pitchFamily="18" charset="0"/>
                <a:cs typeface="Times New Roman" panose="02020603050405020304" pitchFamily="18" charset="0"/>
              </a:rPr>
              <a:t>Halloween is a holiday celebrated each year on October 31, and Halloween 2023 will occur on Tuesday, October 31. The tradition originated with the ancient Celtic festival of Samhain, when people would light bonfires and wear costumes to ward off ghosts.</a:t>
            </a:r>
            <a:endParaRPr lang="en-IN" sz="2800" b="1" i="0" dirty="0">
              <a:solidFill>
                <a:schemeClr val="accent6">
                  <a:lumMod val="75000"/>
                </a:schemeClr>
              </a:solidFill>
              <a:effectLst/>
              <a:latin typeface="Times New Roman" panose="02020603050405020304" pitchFamily="18" charset="0"/>
              <a:cs typeface="Times New Roman" panose="02020603050405020304" pitchFamily="18" charset="0"/>
            </a:endParaRPr>
          </a:p>
          <a:p>
            <a:pPr marL="0" indent="0">
              <a:buNone/>
            </a:pPr>
            <a:endParaRPr lang="en-IN" sz="2800" b="1" dirty="0">
              <a:solidFill>
                <a:schemeClr val="accent6">
                  <a:lumMod val="75000"/>
                </a:schemeClr>
              </a:solidFill>
              <a:latin typeface="Times New Roman" panose="02020603050405020304" pitchFamily="18" charset="0"/>
              <a:cs typeface="Times New Roman" panose="02020603050405020304" pitchFamily="18" charset="0"/>
            </a:endParaRPr>
          </a:p>
          <a:p>
            <a:pPr marL="0" indent="0">
              <a:buNone/>
            </a:pPr>
            <a:r>
              <a:rPr lang="en-US" sz="3200" b="1" i="0" dirty="0">
                <a:solidFill>
                  <a:schemeClr val="accent6">
                    <a:lumMod val="75000"/>
                  </a:schemeClr>
                </a:solidFill>
                <a:effectLst/>
                <a:latin typeface="Times New Roman" panose="02020603050405020304" pitchFamily="18" charset="0"/>
                <a:cs typeface="Times New Roman" panose="02020603050405020304" pitchFamily="18" charset="0"/>
              </a:rPr>
              <a:t>The celebration marks the day before the Western Christian feast of All Saints and initiates the season of All </a:t>
            </a:r>
            <a:r>
              <a:rPr lang="en-US" sz="3200" b="1" i="0" dirty="0" err="1">
                <a:solidFill>
                  <a:schemeClr val="accent6">
                    <a:lumMod val="75000"/>
                  </a:schemeClr>
                </a:solidFill>
                <a:effectLst/>
                <a:latin typeface="Times New Roman" panose="02020603050405020304" pitchFamily="18" charset="0"/>
                <a:cs typeface="Times New Roman" panose="02020603050405020304" pitchFamily="18" charset="0"/>
              </a:rPr>
              <a:t>hallowtide</a:t>
            </a:r>
            <a:r>
              <a:rPr lang="en-US" sz="3200" b="1" i="0" dirty="0">
                <a:solidFill>
                  <a:schemeClr val="accent6">
                    <a:lumMod val="75000"/>
                  </a:schemeClr>
                </a:solidFill>
                <a:effectLst/>
                <a:latin typeface="Times New Roman" panose="02020603050405020304" pitchFamily="18" charset="0"/>
                <a:cs typeface="Times New Roman" panose="02020603050405020304" pitchFamily="18" charset="0"/>
              </a:rPr>
              <a:t>, which lasts three days and concludes with All Souls' Day.</a:t>
            </a:r>
          </a:p>
        </p:txBody>
      </p:sp>
    </p:spTree>
    <p:extLst>
      <p:ext uri="{BB962C8B-B14F-4D97-AF65-F5344CB8AC3E}">
        <p14:creationId xmlns:p14="http://schemas.microsoft.com/office/powerpoint/2010/main" val="1695632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D1E58-2383-AF8B-8251-28C7B9E7F369}"/>
              </a:ext>
            </a:extLst>
          </p:cNvPr>
          <p:cNvSpPr>
            <a:spLocks noGrp="1"/>
          </p:cNvSpPr>
          <p:nvPr>
            <p:ph type="ctrTitle"/>
          </p:nvPr>
        </p:nvSpPr>
        <p:spPr>
          <a:xfrm>
            <a:off x="96416" y="62416"/>
            <a:ext cx="9144000" cy="861316"/>
          </a:xfrm>
        </p:spPr>
        <p:txBody>
          <a:bodyPr/>
          <a:lstStyle/>
          <a:p>
            <a:r>
              <a:rPr lang="en-IN" b="1" dirty="0">
                <a:latin typeface="Times New Roman" panose="02020603050405020304" pitchFamily="18" charset="0"/>
                <a:cs typeface="Times New Roman" panose="02020603050405020304" pitchFamily="18" charset="0"/>
              </a:rPr>
              <a:t>INTRODUCTION:</a:t>
            </a:r>
          </a:p>
        </p:txBody>
      </p:sp>
      <p:sp>
        <p:nvSpPr>
          <p:cNvPr id="3" name="Subtitle 2">
            <a:extLst>
              <a:ext uri="{FF2B5EF4-FFF2-40B4-BE49-F238E27FC236}">
                <a16:creationId xmlns:a16="http://schemas.microsoft.com/office/drawing/2014/main" id="{ACA2F3D5-6433-DF65-31C5-2A614F3AC881}"/>
              </a:ext>
            </a:extLst>
          </p:cNvPr>
          <p:cNvSpPr>
            <a:spLocks noGrp="1"/>
          </p:cNvSpPr>
          <p:nvPr>
            <p:ph type="subTitle" idx="1"/>
          </p:nvPr>
        </p:nvSpPr>
        <p:spPr>
          <a:xfrm>
            <a:off x="1038808" y="923732"/>
            <a:ext cx="9144000" cy="5871852"/>
          </a:xfrm>
        </p:spPr>
        <p:txBody>
          <a:bodyPr/>
          <a:lstStyle/>
          <a:p>
            <a:r>
              <a:rPr lang="en-IN" sz="4000" b="1" u="sng" dirty="0">
                <a:latin typeface="Times New Roman" panose="02020603050405020304" pitchFamily="18" charset="0"/>
                <a:cs typeface="Times New Roman" panose="02020603050405020304" pitchFamily="18" charset="0"/>
              </a:rPr>
              <a:t>SPOOKYBAY</a:t>
            </a:r>
          </a:p>
          <a:p>
            <a:r>
              <a:rPr lang="en-IN" sz="2800" b="1" dirty="0"/>
              <a:t>One stop for everything that says HALLOWEEN.</a:t>
            </a:r>
          </a:p>
          <a:p>
            <a:pPr marL="457200" indent="-457200">
              <a:buAutoNum type="arabicPeriod"/>
            </a:pPr>
            <a:r>
              <a:rPr lang="en-IN" sz="2000" dirty="0">
                <a:solidFill>
                  <a:schemeClr val="tx2">
                    <a:lumMod val="50000"/>
                  </a:schemeClr>
                </a:solidFill>
                <a:latin typeface="Times New Roman" panose="02020603050405020304" pitchFamily="18" charset="0"/>
                <a:cs typeface="Times New Roman" panose="02020603050405020304" pitchFamily="18" charset="0"/>
              </a:rPr>
              <a:t>Halloween one of the most anticipated </a:t>
            </a:r>
            <a:r>
              <a:rPr lang="en-IN" sz="2000" dirty="0" err="1">
                <a:solidFill>
                  <a:schemeClr val="tx2">
                    <a:lumMod val="50000"/>
                  </a:schemeClr>
                </a:solidFill>
                <a:latin typeface="Times New Roman" panose="02020603050405020304" pitchFamily="18" charset="0"/>
                <a:cs typeface="Times New Roman" panose="02020603050405020304" pitchFamily="18" charset="0"/>
              </a:rPr>
              <a:t>fesival</a:t>
            </a:r>
            <a:r>
              <a:rPr lang="en-IN" sz="2000" dirty="0">
                <a:solidFill>
                  <a:schemeClr val="tx2">
                    <a:lumMod val="50000"/>
                  </a:schemeClr>
                </a:solidFill>
                <a:latin typeface="Times New Roman" panose="02020603050405020304" pitchFamily="18" charset="0"/>
                <a:cs typeface="Times New Roman" panose="02020603050405020304" pitchFamily="18" charset="0"/>
              </a:rPr>
              <a:t> that is particularly famous in the Western countries.</a:t>
            </a:r>
          </a:p>
          <a:p>
            <a:pPr marL="457200" indent="-457200">
              <a:buAutoNum type="arabicPeriod"/>
            </a:pPr>
            <a:r>
              <a:rPr lang="en-IN" sz="2000" dirty="0" err="1">
                <a:solidFill>
                  <a:schemeClr val="tx2">
                    <a:lumMod val="50000"/>
                  </a:schemeClr>
                </a:solidFill>
                <a:latin typeface="Times New Roman" panose="02020603050405020304" pitchFamily="18" charset="0"/>
                <a:cs typeface="Times New Roman" panose="02020603050405020304" pitchFamily="18" charset="0"/>
              </a:rPr>
              <a:t>Spookybay</a:t>
            </a:r>
            <a:r>
              <a:rPr lang="en-IN" sz="2000" dirty="0">
                <a:solidFill>
                  <a:schemeClr val="tx2">
                    <a:lumMod val="50000"/>
                  </a:schemeClr>
                </a:solidFill>
                <a:latin typeface="Times New Roman" panose="02020603050405020304" pitchFamily="18" charset="0"/>
                <a:cs typeface="Times New Roman" panose="02020603050405020304" pitchFamily="18" charset="0"/>
              </a:rPr>
              <a:t> is an attempt to create an e-commerce website of all the Halloween themed items to make it a memorable day for all the generations.</a:t>
            </a:r>
          </a:p>
          <a:p>
            <a:pPr marL="457200" indent="-457200">
              <a:buAutoNum type="arabicPeriod"/>
            </a:pPr>
            <a:r>
              <a:rPr lang="en-IN" sz="2000" dirty="0">
                <a:solidFill>
                  <a:schemeClr val="tx2">
                    <a:lumMod val="50000"/>
                  </a:schemeClr>
                </a:solidFill>
                <a:latin typeface="Times New Roman" panose="02020603050405020304" pitchFamily="18" charset="0"/>
                <a:cs typeface="Times New Roman" panose="02020603050405020304" pitchFamily="18" charset="0"/>
              </a:rPr>
              <a:t>Items such as ghost </a:t>
            </a:r>
            <a:r>
              <a:rPr lang="en-IN" sz="2000" dirty="0" err="1">
                <a:solidFill>
                  <a:schemeClr val="tx2">
                    <a:lumMod val="50000"/>
                  </a:schemeClr>
                </a:solidFill>
                <a:latin typeface="Times New Roman" panose="02020603050405020304" pitchFamily="18" charset="0"/>
                <a:cs typeface="Times New Roman" panose="02020603050405020304" pitchFamily="18" charset="0"/>
              </a:rPr>
              <a:t>masks,candies,scarecrow</a:t>
            </a:r>
            <a:r>
              <a:rPr lang="en-IN" sz="2000" dirty="0">
                <a:solidFill>
                  <a:schemeClr val="tx2">
                    <a:lumMod val="50000"/>
                  </a:schemeClr>
                </a:solidFill>
                <a:latin typeface="Times New Roman" panose="02020603050405020304" pitchFamily="18" charset="0"/>
                <a:cs typeface="Times New Roman" panose="02020603050405020304" pitchFamily="18" charset="0"/>
              </a:rPr>
              <a:t> and many fascinating things are awaiting for you to explore over here.</a:t>
            </a:r>
          </a:p>
          <a:p>
            <a:pPr marL="457200" indent="-457200">
              <a:buAutoNum type="arabicPeriod"/>
            </a:pPr>
            <a:r>
              <a:rPr lang="en-IN" sz="2000" dirty="0">
                <a:solidFill>
                  <a:schemeClr val="tx2">
                    <a:lumMod val="50000"/>
                  </a:schemeClr>
                </a:solidFill>
                <a:latin typeface="Times New Roman" panose="02020603050405020304" pitchFamily="18" charset="0"/>
                <a:cs typeface="Times New Roman" panose="02020603050405020304" pitchFamily="18" charset="0"/>
              </a:rPr>
              <a:t>We also have in store the top 3 scariest ghost models for you. Stay tuned!</a:t>
            </a:r>
          </a:p>
        </p:txBody>
      </p:sp>
    </p:spTree>
    <p:extLst>
      <p:ext uri="{BB962C8B-B14F-4D97-AF65-F5344CB8AC3E}">
        <p14:creationId xmlns:p14="http://schemas.microsoft.com/office/powerpoint/2010/main" val="356684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FD32F-E5B5-ACF8-DEC0-57970EABF530}"/>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0C9AD8E1-DB3F-EB57-5E22-B0A404F4DC7F}"/>
              </a:ext>
            </a:extLst>
          </p:cNvPr>
          <p:cNvSpPr>
            <a:spLocks noGrp="1"/>
          </p:cNvSpPr>
          <p:nvPr>
            <p:ph idx="1"/>
          </p:nvPr>
        </p:nvSpPr>
        <p:spPr>
          <a:xfrm>
            <a:off x="706746" y="2099390"/>
            <a:ext cx="10554574" cy="3666104"/>
          </a:xfrm>
        </p:spPr>
        <p:txBody>
          <a:bodyPr>
            <a:normAutofit fontScale="25000" lnSpcReduction="20000"/>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sz="7200" b="1" dirty="0"/>
              <a:t>Decentralised market-</a:t>
            </a:r>
            <a:r>
              <a:rPr lang="en-US" sz="7200" b="1" dirty="0"/>
              <a:t>The </a:t>
            </a:r>
            <a:r>
              <a:rPr lang="en-US" sz="7200" b="1" dirty="0" err="1"/>
              <a:t>halloween</a:t>
            </a:r>
            <a:r>
              <a:rPr lang="en-US" sz="7200" b="1" dirty="0"/>
              <a:t> market in India is very decentralized, customers cant find quality with small sellers and the full operations is in the hands of wholesalers and small time businessmen. </a:t>
            </a:r>
          </a:p>
          <a:p>
            <a:pPr marL="0" indent="0">
              <a:buNone/>
            </a:pPr>
            <a:r>
              <a:rPr lang="en-US" sz="7200" b="1" dirty="0"/>
              <a:t>Spooky Bay aims towards providing a centralized market place for everything related to Halloween which will help in turning up the profits. </a:t>
            </a:r>
          </a:p>
          <a:p>
            <a:pPr marL="0" indent="0">
              <a:buNone/>
            </a:pPr>
            <a:r>
              <a:rPr lang="en-US" sz="7200" b="1" dirty="0"/>
              <a:t>Providing customers with quality - Spooky Bay aims towards providing customers with good quality products for their satisfaction. </a:t>
            </a:r>
          </a:p>
          <a:p>
            <a:pPr marL="0" indent="0">
              <a:buNone/>
            </a:pPr>
            <a:r>
              <a:rPr lang="en-US" sz="7200" b="1" dirty="0"/>
              <a:t>One stop for all the Halloween needs - Customers wont have to roam around for buying the products that are required for this </a:t>
            </a:r>
            <a:r>
              <a:rPr lang="en-US" sz="7200" b="1" dirty="0" err="1"/>
              <a:t>megacelebration</a:t>
            </a:r>
            <a:r>
              <a:rPr lang="en-US" sz="7200" b="1" dirty="0"/>
              <a:t>.</a:t>
            </a:r>
          </a:p>
          <a:p>
            <a:pPr marL="0" indent="0">
              <a:buNone/>
            </a:pPr>
            <a:endParaRPr lang="en-US" sz="7200" b="1" dirty="0"/>
          </a:p>
          <a:p>
            <a:pPr marL="0" indent="0">
              <a:buNone/>
            </a:pPr>
            <a:r>
              <a:rPr lang="en-US" sz="7200" b="1" dirty="0"/>
              <a:t>Providing information to sellers - Spooky bay also keeps track of what's selling best and what's already out of fashion.</a:t>
            </a:r>
          </a:p>
          <a:p>
            <a:pPr marL="0" indent="0">
              <a:buNone/>
            </a:pPr>
            <a:r>
              <a:rPr lang="en-US" sz="7200" b="1" dirty="0"/>
              <a:t>Our aim with Spooky Bay is to </a:t>
            </a:r>
            <a:r>
              <a:rPr lang="en-US" sz="7200" b="1" dirty="0" err="1"/>
              <a:t>centralise</a:t>
            </a:r>
            <a:r>
              <a:rPr lang="en-US" sz="7200" b="1" dirty="0"/>
              <a:t> the Halloween market in India which was </a:t>
            </a:r>
            <a:r>
              <a:rPr lang="en-US" sz="7200" b="1" dirty="0" err="1"/>
              <a:t>estamated</a:t>
            </a:r>
            <a:r>
              <a:rPr lang="en-US" sz="7200" b="1" dirty="0"/>
              <a:t> to be around 200k dollars, which includes Candies, candles , decorations and pumpkins</a:t>
            </a:r>
          </a:p>
          <a:p>
            <a:pPr marL="0" indent="0">
              <a:buNone/>
            </a:pPr>
            <a:endParaRPr lang="en-US" sz="4900"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2804656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639AA-5551-0694-0383-7470773AC17E}"/>
              </a:ext>
            </a:extLst>
          </p:cNvPr>
          <p:cNvSpPr>
            <a:spLocks noGrp="1"/>
          </p:cNvSpPr>
          <p:nvPr>
            <p:ph type="title"/>
          </p:nvPr>
        </p:nvSpPr>
        <p:spPr/>
        <p:txBody>
          <a:bodyPr/>
          <a:lstStyle/>
          <a:p>
            <a:r>
              <a:rPr lang="en-IN" dirty="0"/>
              <a:t>TECHNOLOGIES USED:</a:t>
            </a:r>
          </a:p>
        </p:txBody>
      </p:sp>
      <p:sp>
        <p:nvSpPr>
          <p:cNvPr id="3" name="Content Placeholder 2">
            <a:extLst>
              <a:ext uri="{FF2B5EF4-FFF2-40B4-BE49-F238E27FC236}">
                <a16:creationId xmlns:a16="http://schemas.microsoft.com/office/drawing/2014/main" id="{8F890C61-B94C-51FA-F898-565C8543EF21}"/>
              </a:ext>
            </a:extLst>
          </p:cNvPr>
          <p:cNvSpPr>
            <a:spLocks noGrp="1"/>
          </p:cNvSpPr>
          <p:nvPr>
            <p:ph idx="1"/>
          </p:nvPr>
        </p:nvSpPr>
        <p:spPr>
          <a:xfrm>
            <a:off x="818712" y="2170201"/>
            <a:ext cx="10554574" cy="3636511"/>
          </a:xfrm>
        </p:spPr>
        <p:txBody>
          <a:bodyPr/>
          <a:lstStyle/>
          <a:p>
            <a:pPr marL="0" indent="0">
              <a:buNone/>
            </a:pPr>
            <a:r>
              <a:rPr lang="en-IN" dirty="0"/>
              <a:t>1.HTML,CSS </a:t>
            </a:r>
          </a:p>
          <a:p>
            <a:pPr marL="0" indent="0">
              <a:buNone/>
            </a:pPr>
            <a:r>
              <a:rPr lang="en-IN" dirty="0"/>
              <a:t>2.JAVASCRIPT</a:t>
            </a:r>
          </a:p>
          <a:p>
            <a:pPr marL="0" indent="0">
              <a:buNone/>
            </a:pPr>
            <a:r>
              <a:rPr lang="en-IN" dirty="0"/>
              <a:t>3.BOOTSTRAP</a:t>
            </a:r>
          </a:p>
          <a:p>
            <a:pPr marL="0" indent="0">
              <a:buNone/>
            </a:pPr>
            <a:r>
              <a:rPr lang="en-IN" dirty="0"/>
              <a:t>4. KAGGLE</a:t>
            </a:r>
          </a:p>
          <a:p>
            <a:pPr marL="0" indent="0">
              <a:buNone/>
            </a:pPr>
            <a:r>
              <a:rPr lang="en-IN" dirty="0"/>
              <a:t>5. SWIPERJS</a:t>
            </a:r>
          </a:p>
          <a:p>
            <a:pPr marL="0" indent="0">
              <a:buNone/>
            </a:pPr>
            <a:r>
              <a:rPr lang="en-IN" dirty="0"/>
              <a:t>6. BACKEND- NODEJS</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458705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2CDAA-DA54-ED71-2273-79423DC2E275}"/>
              </a:ext>
            </a:extLst>
          </p:cNvPr>
          <p:cNvSpPr>
            <a:spLocks noGrp="1"/>
          </p:cNvSpPr>
          <p:nvPr>
            <p:ph type="title"/>
          </p:nvPr>
        </p:nvSpPr>
        <p:spPr/>
        <p:txBody>
          <a:bodyPr/>
          <a:lstStyle/>
          <a:p>
            <a:endParaRPr lang="en-IN" dirty="0"/>
          </a:p>
        </p:txBody>
      </p:sp>
      <p:pic>
        <p:nvPicPr>
          <p:cNvPr id="9" name="Content Placeholder 8">
            <a:extLst>
              <a:ext uri="{FF2B5EF4-FFF2-40B4-BE49-F238E27FC236}">
                <a16:creationId xmlns:a16="http://schemas.microsoft.com/office/drawing/2014/main" id="{5DC3FF18-7764-E01C-75EF-AB1A7B0AD0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3642" y="0"/>
            <a:ext cx="14259284" cy="6858000"/>
          </a:xfrm>
        </p:spPr>
      </p:pic>
    </p:spTree>
    <p:extLst>
      <p:ext uri="{BB962C8B-B14F-4D97-AF65-F5344CB8AC3E}">
        <p14:creationId xmlns:p14="http://schemas.microsoft.com/office/powerpoint/2010/main" val="3479601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9193-A06F-3EFE-51CF-147C14D6A3C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CDBB281-4052-D085-95FF-7F783311BC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4791" y="0"/>
            <a:ext cx="13884699" cy="6858000"/>
          </a:xfrm>
        </p:spPr>
      </p:pic>
    </p:spTree>
    <p:extLst>
      <p:ext uri="{BB962C8B-B14F-4D97-AF65-F5344CB8AC3E}">
        <p14:creationId xmlns:p14="http://schemas.microsoft.com/office/powerpoint/2010/main" val="2611740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F7C9C-F887-6C36-F865-8B316BB20B0D}"/>
              </a:ext>
            </a:extLst>
          </p:cNvPr>
          <p:cNvSpPr>
            <a:spLocks noGrp="1"/>
          </p:cNvSpPr>
          <p:nvPr>
            <p:ph type="title"/>
          </p:nvPr>
        </p:nvSpPr>
        <p:spPr/>
        <p:txBody>
          <a:bodyPr/>
          <a:lstStyle/>
          <a:p>
            <a:r>
              <a:rPr lang="en-IN" dirty="0"/>
              <a:t>REAL LIFE IMPLEMENTATION:</a:t>
            </a:r>
          </a:p>
        </p:txBody>
      </p:sp>
      <p:sp>
        <p:nvSpPr>
          <p:cNvPr id="3" name="Content Placeholder 2">
            <a:extLst>
              <a:ext uri="{FF2B5EF4-FFF2-40B4-BE49-F238E27FC236}">
                <a16:creationId xmlns:a16="http://schemas.microsoft.com/office/drawing/2014/main" id="{773BB969-0A54-4BE4-D640-9AF4EAE1F38C}"/>
              </a:ext>
            </a:extLst>
          </p:cNvPr>
          <p:cNvSpPr>
            <a:spLocks noGrp="1"/>
          </p:cNvSpPr>
          <p:nvPr>
            <p:ph idx="1"/>
          </p:nvPr>
        </p:nvSpPr>
        <p:spPr/>
        <p:txBody>
          <a:bodyPr/>
          <a:lstStyle/>
          <a:p>
            <a:r>
              <a:rPr lang="en-IN" dirty="0"/>
              <a:t>GO-TO-STORE OF ALL THE HALLOWWEN ITEMS.</a:t>
            </a:r>
          </a:p>
          <a:p>
            <a:r>
              <a:rPr lang="en-IN" dirty="0"/>
              <a:t>WE CAN ALSO RENT OR BOOK SPECIAL HAUNTED THEME ROOMS ONLINE.</a:t>
            </a:r>
          </a:p>
          <a:p>
            <a:r>
              <a:rPr lang="en-IN" dirty="0"/>
              <a:t>SPOOKYBAY-THE FIRST INDIAN HALLOWEEN E-COMMERCE WEBSITE .</a:t>
            </a:r>
          </a:p>
          <a:p>
            <a:r>
              <a:rPr lang="en-IN" dirty="0"/>
              <a:t>ALL THE ITEMS STOCKED FOR THE USERS AND AT YOUR DOORSTEP.</a:t>
            </a:r>
          </a:p>
          <a:p>
            <a:r>
              <a:rPr lang="en-IN" dirty="0"/>
              <a:t>HOME DELIVERY OF ALL THE ITEMS DONE.</a:t>
            </a:r>
          </a:p>
          <a:p>
            <a:r>
              <a:rPr lang="en-IN" dirty="0"/>
              <a:t>BASICALLY, AN AMAZON/MYNTRA OF ALL THE HAUNTED THEMED ITEMS.</a:t>
            </a:r>
          </a:p>
          <a:p>
            <a:endParaRPr lang="en-IN" dirty="0"/>
          </a:p>
        </p:txBody>
      </p:sp>
    </p:spTree>
    <p:extLst>
      <p:ext uri="{BB962C8B-B14F-4D97-AF65-F5344CB8AC3E}">
        <p14:creationId xmlns:p14="http://schemas.microsoft.com/office/powerpoint/2010/main" val="1165181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alloween Images - Free Download on Freepik">
            <a:extLst>
              <a:ext uri="{FF2B5EF4-FFF2-40B4-BE49-F238E27FC236}">
                <a16:creationId xmlns:a16="http://schemas.microsoft.com/office/drawing/2014/main" id="{086CE1D9-EFF8-5D36-89DC-326CD90EA0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211"/>
            <a:ext cx="12192000" cy="697242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08E68EC-93EC-AB32-AAE2-A45F49F911AB}"/>
              </a:ext>
            </a:extLst>
          </p:cNvPr>
          <p:cNvSpPr>
            <a:spLocks noGrp="1"/>
          </p:cNvSpPr>
          <p:nvPr>
            <p:ph type="title"/>
          </p:nvPr>
        </p:nvSpPr>
        <p:spPr/>
        <p:txBody>
          <a:bodyPr/>
          <a:lstStyle/>
          <a:p>
            <a:pPr algn="ctr"/>
            <a:r>
              <a:rPr lang="en-IN" sz="5400" dirty="0">
                <a:latin typeface="Times New Roman" panose="02020603050405020304" pitchFamily="18" charset="0"/>
                <a:cs typeface="Times New Roman" panose="02020603050405020304" pitchFamily="18" charset="0"/>
              </a:rPr>
              <a:t>THANK YOU</a:t>
            </a:r>
          </a:p>
        </p:txBody>
      </p:sp>
      <p:sp>
        <p:nvSpPr>
          <p:cNvPr id="3" name="Content Placeholder 2">
            <a:extLst>
              <a:ext uri="{FF2B5EF4-FFF2-40B4-BE49-F238E27FC236}">
                <a16:creationId xmlns:a16="http://schemas.microsoft.com/office/drawing/2014/main" id="{0288D52D-6274-19D0-B57A-8EDE3A8F38E2}"/>
              </a:ext>
            </a:extLst>
          </p:cNvPr>
          <p:cNvSpPr>
            <a:spLocks noGrp="1"/>
          </p:cNvSpPr>
          <p:nvPr>
            <p:ph idx="1"/>
          </p:nvPr>
        </p:nvSpPr>
        <p:spPr/>
        <p:txBody>
          <a:bodyPr/>
          <a:lstStyle/>
          <a:p>
            <a:pPr marL="0" indent="0">
              <a:buNone/>
            </a:pPr>
            <a:endParaRPr lang="en-IN" dirty="0"/>
          </a:p>
        </p:txBody>
      </p:sp>
    </p:spTree>
    <p:extLst>
      <p:ext uri="{BB962C8B-B14F-4D97-AF65-F5344CB8AC3E}">
        <p14:creationId xmlns:p14="http://schemas.microsoft.com/office/powerpoint/2010/main" val="22553361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313</TotalTime>
  <Words>435</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Century Gothic</vt:lpstr>
      <vt:lpstr>Times New Roman</vt:lpstr>
      <vt:lpstr>Wingdings 2</vt:lpstr>
      <vt:lpstr>Quotable</vt:lpstr>
      <vt:lpstr>SPOOKYBAY</vt:lpstr>
      <vt:lpstr>DESCRIPTION:</vt:lpstr>
      <vt:lpstr>INTRODUCTION:</vt:lpstr>
      <vt:lpstr>Problem statement:</vt:lpstr>
      <vt:lpstr>TECHNOLOGIES USED:</vt:lpstr>
      <vt:lpstr>PowerPoint Presentation</vt:lpstr>
      <vt:lpstr>PowerPoint Presentation</vt:lpstr>
      <vt:lpstr>REAL LIFE IMPLEMENTATION: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SPOOKYBAY</dc:title>
  <dc:creator>Siddhartha Dhar</dc:creator>
  <cp:lastModifiedBy>Siddhartha Dhar</cp:lastModifiedBy>
  <cp:revision>1</cp:revision>
  <dcterms:created xsi:type="dcterms:W3CDTF">2023-04-20T07:33:51Z</dcterms:created>
  <dcterms:modified xsi:type="dcterms:W3CDTF">2023-04-20T12:47:48Z</dcterms:modified>
</cp:coreProperties>
</file>