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3DB5-8CBB-291D-FB9E-FC90A5111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E8452-FCD1-52E2-77F1-EE1CE7E8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5BB0B-5E98-D666-410F-3059C031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10C4-F644-49FF-9909-23FE4496238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2A1F1-D584-38EB-1F6B-F177E09E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45EE-7D0B-4E1A-7E1E-14412E25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A34-4F88-4E6C-8853-8B1635F9F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2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F903-A803-1240-7FBF-E57B6776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F0C64-4A01-47A7-01B1-9741D2DD9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F48C5-649C-36F0-DDEF-F726B1B9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10C4-F644-49FF-9909-23FE4496238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E5F2-4E6C-B01B-D3E8-4ADB8D85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3A77-8B7D-A1D6-4F57-862E6C34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A34-4F88-4E6C-8853-8B1635F9F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7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9E1F9-194B-53C1-7C67-16C7F773D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2AC93-2A02-AD1A-479A-74C70C4B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42E7-C070-AA43-2A32-4EDF4FE8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10C4-F644-49FF-9909-23FE4496238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03DF-8CD9-0555-4292-02E3385B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CCAD-0622-3735-CEBF-1373C1B6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A34-4F88-4E6C-8853-8B1635F9F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3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4E05-16B9-2ED3-4CE2-3EC3497E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BDFB-6D2C-9732-466B-F183CC68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C91A-2A4E-DE6B-D680-1688094F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10C4-F644-49FF-9909-23FE4496238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2FB7-0BD8-2054-1939-F223AB06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06D36-72D0-184B-DA8E-A6805956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A34-4F88-4E6C-8853-8B1635F9F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4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CD8C-90E3-DDD3-7783-9795A46F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CAC33-78CD-9254-E3FE-B29F9C2C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3079A-073C-7108-D612-162937CE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10C4-F644-49FF-9909-23FE4496238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92E3-BBEA-8C51-D9DD-E49B6F40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5628-D3D4-EB7E-A600-05CA8D32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A34-4F88-4E6C-8853-8B1635F9F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4470-B345-B8DA-12A0-81AA2656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5561-AFF8-4FE1-7829-45D38D691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6E8A-5CD8-720D-857D-FDD0452B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A2F76-A742-2973-FF77-1BF99B73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10C4-F644-49FF-9909-23FE4496238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F2ED2-B7A1-D64B-718A-158BFF7A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E517B-E790-978F-EDDA-C34CEED7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A34-4F88-4E6C-8853-8B1635F9F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6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C2D7-2ECC-576C-7ED0-A6932A76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716A3-1648-8444-BA26-D47C7120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21E6B-9C0F-1463-BB43-2851EF1EE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DE158-8ADC-02DE-3CDF-1D203D141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14F3C-9B30-5A4B-4830-47ED9BA2E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2B550-170B-BEB5-C68F-C99F9DCC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10C4-F644-49FF-9909-23FE4496238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AB3DA-758F-BF63-8374-2CA5890C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CFF9D-E114-F0C0-9AAC-C38C7745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A34-4F88-4E6C-8853-8B1635F9F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7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406C-1A4C-7268-0911-A3806857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22B1F-4991-61C1-C1FD-304C1FA1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10C4-F644-49FF-9909-23FE4496238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47889-428D-F996-43EB-8187879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B8CAB-7E79-2EF5-555E-B9642355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A34-4F88-4E6C-8853-8B1635F9F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87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5818A-0F59-E2C7-D646-C5902A75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10C4-F644-49FF-9909-23FE4496238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CBB83-F655-BAB2-CE76-7C710649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E081D-4AAD-F109-1294-A07C7809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A34-4F88-4E6C-8853-8B1635F9F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F37-265D-327E-AAFD-E3432786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E776-E06D-1C93-989D-9BCB1C3F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BDC4B-6289-CB76-7391-E7A2B3530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85B6F-9839-B3AD-895A-30ACEC40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10C4-F644-49FF-9909-23FE4496238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F01F5-5CEE-FCDD-DD13-934165AC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44E6-8110-E378-DC1C-0F390B3B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A34-4F88-4E6C-8853-8B1635F9F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5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B299-1938-0485-84A8-67C2E750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F52EA-E0FA-676F-45F6-50E1D0BFD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D81B3-2F32-7A29-DC6F-82D49824C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6FAFC-6098-0366-F405-806F8563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10C4-F644-49FF-9909-23FE4496238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EDDF8-23FB-73E1-17EC-0DC35022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0F6BD-4A00-543C-D8C8-8F800894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BA34-4F88-4E6C-8853-8B1635F9F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8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585B2-119B-5AB9-27C0-CB9C063C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43C61-2D03-8C56-4599-6CD324637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C74A-597A-464F-5123-84EFBFA85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10C4-F644-49FF-9909-23FE4496238B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A652-A9C9-ACA7-3042-18CF56867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11B4-AF1C-2AFB-88A3-97D859D9F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BA34-4F88-4E6C-8853-8B1635F9F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1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4871EB-CB13-8AA8-3B5E-2AD5CE4C74C3}"/>
              </a:ext>
            </a:extLst>
          </p:cNvPr>
          <p:cNvSpPr/>
          <p:nvPr/>
        </p:nvSpPr>
        <p:spPr>
          <a:xfrm>
            <a:off x="0" y="-38100"/>
            <a:ext cx="3090863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A8576-DE35-F676-5888-0818FC5B244A}"/>
              </a:ext>
            </a:extLst>
          </p:cNvPr>
          <p:cNvSpPr/>
          <p:nvPr/>
        </p:nvSpPr>
        <p:spPr>
          <a:xfrm>
            <a:off x="0" y="800100"/>
            <a:ext cx="3924300" cy="146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KPI: Highest IDMB Rated Movie/ Series, Highest Voted IDMB Movie/Series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BB280-340B-B3DC-1896-AE10E7CDFD6D}"/>
              </a:ext>
            </a:extLst>
          </p:cNvPr>
          <p:cNvSpPr/>
          <p:nvPr/>
        </p:nvSpPr>
        <p:spPr>
          <a:xfrm>
            <a:off x="95250" y="2790825"/>
            <a:ext cx="4019550" cy="406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Bar Chart for Every Genre % Movie Which Has &gt;=7 IDMB And TMDB Rating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E1F8C-D4A6-58FF-2AC5-3F8175ADAC44}"/>
              </a:ext>
            </a:extLst>
          </p:cNvPr>
          <p:cNvSpPr/>
          <p:nvPr/>
        </p:nvSpPr>
        <p:spPr>
          <a:xfrm>
            <a:off x="4152900" y="2790825"/>
            <a:ext cx="3333750" cy="406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Bar Chart for Every Genre % Series Which Has &gt;=7 IDMB And TMDB Rating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BB46A-CCE8-89C1-BBAD-37019B2A57E4}"/>
              </a:ext>
            </a:extLst>
          </p:cNvPr>
          <p:cNvSpPr/>
          <p:nvPr/>
        </p:nvSpPr>
        <p:spPr>
          <a:xfrm>
            <a:off x="5133975" y="623883"/>
            <a:ext cx="3181350" cy="210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 5 Movies According to Votes of IDMB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ABE8B-D1FE-6235-115F-11F2D8954B8B}"/>
              </a:ext>
            </a:extLst>
          </p:cNvPr>
          <p:cNvSpPr/>
          <p:nvPr/>
        </p:nvSpPr>
        <p:spPr>
          <a:xfrm>
            <a:off x="8505825" y="704843"/>
            <a:ext cx="3133725" cy="2019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 5 According to Series Votes of IDMB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83751-D390-19FD-B4F4-72C78E513078}"/>
              </a:ext>
            </a:extLst>
          </p:cNvPr>
          <p:cNvSpPr/>
          <p:nvPr/>
        </p:nvSpPr>
        <p:spPr>
          <a:xfrm>
            <a:off x="7524750" y="2838443"/>
            <a:ext cx="4667250" cy="401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of Actor and Director of that movie/ Series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8CB11D-C8B4-6D77-3BC4-FB333FF5F314}"/>
              </a:ext>
            </a:extLst>
          </p:cNvPr>
          <p:cNvSpPr/>
          <p:nvPr/>
        </p:nvSpPr>
        <p:spPr>
          <a:xfrm>
            <a:off x="4905375" y="-38100"/>
            <a:ext cx="68484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Years</a:t>
            </a:r>
          </a:p>
        </p:txBody>
      </p:sp>
    </p:spTree>
    <p:extLst>
      <p:ext uri="{BB962C8B-B14F-4D97-AF65-F5344CB8AC3E}">
        <p14:creationId xmlns:p14="http://schemas.microsoft.com/office/powerpoint/2010/main" val="126195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bhadu</dc:creator>
  <cp:lastModifiedBy>vikas bhadu</cp:lastModifiedBy>
  <cp:revision>1</cp:revision>
  <dcterms:created xsi:type="dcterms:W3CDTF">2022-12-27T23:12:12Z</dcterms:created>
  <dcterms:modified xsi:type="dcterms:W3CDTF">2022-12-27T23:14:30Z</dcterms:modified>
</cp:coreProperties>
</file>