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ini VK" userId="d8e24823d8fe64cd" providerId="LiveId" clId="{6AC910BD-520A-48C3-82D5-6DAEB75EA26D}"/>
    <pc:docChg chg="undo redo custSel modSld">
      <pc:chgData name="Varshiini VK" userId="d8e24823d8fe64cd" providerId="LiveId" clId="{6AC910BD-520A-48C3-82D5-6DAEB75EA26D}" dt="2024-09-02T16:14:49.096" v="117" actId="2711"/>
      <pc:docMkLst>
        <pc:docMk/>
      </pc:docMkLst>
      <pc:sldChg chg="modSp mod">
        <pc:chgData name="Varshiini VK" userId="d8e24823d8fe64cd" providerId="LiveId" clId="{6AC910BD-520A-48C3-82D5-6DAEB75EA26D}" dt="2024-09-02T16:14:49.096" v="117" actId="2711"/>
        <pc:sldMkLst>
          <pc:docMk/>
          <pc:sldMk cId="0" sldId="256"/>
        </pc:sldMkLst>
        <pc:spChg chg="mod">
          <ac:chgData name="Varshiini VK" userId="d8e24823d8fe64cd" providerId="LiveId" clId="{6AC910BD-520A-48C3-82D5-6DAEB75EA26D}" dt="2024-09-02T16:14:49.096" v="117" actId="2711"/>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VARSHIINI VK</a:t>
            </a:r>
          </a:p>
          <a:p>
            <a:r>
              <a:rPr lang="en-US" sz="2400" dirty="0"/>
              <a:t>REGISTER NO: 312209813</a:t>
            </a:r>
          </a:p>
          <a:p>
            <a:r>
              <a:rPr lang="en-US" sz="2400" dirty="0"/>
              <a:t>NAAN MUDHALVAN ID: </a:t>
            </a:r>
            <a:r>
              <a:rPr lang="en-IN" sz="2400" b="0" i="0" dirty="0">
                <a:solidFill>
                  <a:srgbClr val="000000"/>
                </a:solidFill>
                <a:effectLst/>
                <a:latin typeface="Arial" panose="020B0604020202020204" pitchFamily="34" charset="0"/>
                <a:cs typeface="Arial" panose="020B0604020202020204" pitchFamily="34" charset="0"/>
              </a:rPr>
              <a:t>asunm1353312209813</a:t>
            </a:r>
            <a:endParaRPr lang="en-US" sz="2400" dirty="0">
              <a:latin typeface="Arial" panose="020B0604020202020204" pitchFamily="34" charset="0"/>
              <a:cs typeface="Arial" panose="020B0604020202020204" pitchFamily="34" charset="0"/>
            </a:endParaRPr>
          </a:p>
          <a:p>
            <a:r>
              <a:rPr lang="en-US" sz="2400" dirty="0"/>
              <a:t>DEPARTMENT: BCOM(COMPUTER APPLICATION)</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626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Varshiini VK</cp:lastModifiedBy>
  <cp:revision>18</cp:revision>
  <dcterms:created xsi:type="dcterms:W3CDTF">2024-03-29T15:07:22Z</dcterms:created>
  <dcterms:modified xsi:type="dcterms:W3CDTF">2024-09-02T16:14:58Z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