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472" y="5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3#8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5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9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38482" y="107315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Number(input[0]);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solve([1]);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427113"/>
            <a:ext cx="1059180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https://judge.softuni.bg/Contests/Index/2403#0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851400" y="5931893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31775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solve(["Monday"]);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286000" y="5607318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1827" y="1403301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https://judge.softuni.bg/Contests/Index/2403#8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hlinkClick r:id="rId2"/>
              </a:rPr>
              <a:t>https://judge.softuni.bg/Contests/Index/2403#3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124939"/>
            <a:ext cx="995776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productName = input[0];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town = input[1];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quantity = Number(input[2]);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a = Number(input[0]);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https://judge.softuni.bg/Contests/Index/2403#5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number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word = input[0];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5" y="3073400"/>
            <a:ext cx="866710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number = Number(input[0]);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n = Number(input[0]);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602602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</a:t>
            </a:r>
            <a:r>
              <a:rPr lang="bg-BG" sz="2400" dirty="0"/>
              <a:t> </a:t>
            </a:r>
            <a:r>
              <a:rPr lang="en-US" sz="2400" dirty="0"/>
              <a:t>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38786" y="4213394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06517" y="2142127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2479</Words>
  <Application>Microsoft Office PowerPoint</Application>
  <PresentationFormat>Widescreen</PresentationFormat>
  <Paragraphs>543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Todor Krastev</cp:lastModifiedBy>
  <cp:revision>120</cp:revision>
  <dcterms:created xsi:type="dcterms:W3CDTF">2018-05-23T13:08:44Z</dcterms:created>
  <dcterms:modified xsi:type="dcterms:W3CDTF">2021-09-19T12:06:30Z</dcterms:modified>
  <cp:category>computer programming;programming;C#;програмиране;кодиране</cp:category>
</cp:coreProperties>
</file>