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508" r:id="rId4"/>
    <p:sldId id="259" r:id="rId5"/>
    <p:sldId id="535" r:id="rId6"/>
    <p:sldId id="479" r:id="rId7"/>
    <p:sldId id="536" r:id="rId8"/>
    <p:sldId id="554" r:id="rId9"/>
    <p:sldId id="483" r:id="rId10"/>
    <p:sldId id="551" r:id="rId11"/>
    <p:sldId id="415" r:id="rId12"/>
    <p:sldId id="543" r:id="rId13"/>
    <p:sldId id="492" r:id="rId14"/>
    <p:sldId id="594" r:id="rId15"/>
    <p:sldId id="595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259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1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94"/>
            <p14:sldId id="595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710B-E253-66CB-86A3-2FED9E0179F7}" v="53" dt="2020-01-10T10:08:05.375"/>
    <p1510:client id="{DA4D5FAE-A3C5-2003-CE13-0A02FB0BC58D}" v="90" dt="2020-01-09T13:24:51.757"/>
    <p1510:client id="{EE43E3D0-5C8D-B033-D66D-D8DEA961156F}" v="56" dt="2020-01-09T11:52:50.4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67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54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-csharp-java-js-pyth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dirty="0"/>
              <a:t>Python web developer at IQVIA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dirty="0"/>
              <a:t>Full stack freelance developer </a:t>
            </a:r>
            <a:endParaRPr lang="bg-BG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Python, Django, C#, Angular,</a:t>
            </a:r>
            <a:r>
              <a:rPr lang="bg-BG" dirty="0"/>
              <a:t> </a:t>
            </a:r>
            <a:r>
              <a:rPr lang="en-US" dirty="0"/>
              <a:t>HTML,</a:t>
            </a:r>
          </a:p>
          <a:p>
            <a:pPr marL="304747" lvl="2" indent="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r>
              <a:rPr lang="en-US" dirty="0"/>
              <a:t>CSS, jQuery, Flask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Ines Ivanova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539000"/>
            <a:ext cx="3792588" cy="2528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r>
              <a:rPr lang="bg-BG" dirty="0"/>
              <a:t> </a:t>
            </a:r>
            <a:r>
              <a:rPr lang="en-US" dirty="0"/>
              <a:t>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47027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-Jan-2021</a:t>
            </a:r>
            <a:endParaRPr lang="bg-BG" sz="2000" b="1" dirty="0"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09253" y="1502420"/>
            <a:ext cx="150554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09-Apr-2021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11-Jan-2021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27-Feb-2021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03-Apr-2021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03-Apr-2021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 Retake: 06-Apr-2021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09-Apr-2021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09-Apr-2021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03-Apr-2021</a:t>
            </a:r>
            <a:endParaRPr lang="bg-BG" sz="2000" b="1" dirty="0">
              <a:cs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0896" y="1494769"/>
            <a:ext cx="154805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27-Feb-2021</a:t>
            </a:r>
            <a:endParaRPr lang="bg-BG" sz="2000" b="1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C641A-6CB2-4658-8DDA-F88FED747E89}"/>
              </a:ext>
            </a:extLst>
          </p:cNvPr>
          <p:cNvSpPr txBox="1"/>
          <p:nvPr/>
        </p:nvSpPr>
        <p:spPr>
          <a:xfrm>
            <a:off x="8001063" y="1499788"/>
            <a:ext cx="15199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/>
              <a:t>06-Apr-2021</a:t>
            </a:r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Softuni</a:t>
            </a:r>
            <a:r>
              <a:rPr lang="en-US" dirty="0"/>
              <a:t>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6000" y="1902701"/>
            <a:ext cx="1023713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https://softuni.bg/courses/programming-fundamentals-csharp-java-js-python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889" y="1693774"/>
            <a:ext cx="1022338" cy="1022338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890" y="3940073"/>
            <a:ext cx="1022337" cy="10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246000" y="4149000"/>
            <a:ext cx="1027365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>
            <a:extLst>
              <a:ext uri="{FF2B5EF4-FFF2-40B4-BE49-F238E27FC236}">
                <a16:creationId xmlns:a16="http://schemas.microsoft.com/office/drawing/2014/main" id="{752C4BD6-71AA-4741-855F-BE2CE126C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16" name="Infragistics">
            <a:hlinkClick r:id="rId3"/>
            <a:extLst>
              <a:ext uri="{FF2B5EF4-FFF2-40B4-BE49-F238E27FC236}">
                <a16:creationId xmlns:a16="http://schemas.microsoft.com/office/drawing/2014/main" id="{4B91894E-3239-4907-941E-FED99D5153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  <a:extLst>
              <a:ext uri="{FF2B5EF4-FFF2-40B4-BE49-F238E27FC236}">
                <a16:creationId xmlns:a16="http://schemas.microsoft.com/office/drawing/2014/main" id="{FCD87B6A-8363-4621-BD2F-34A1448AF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7"/>
            <a:extLst>
              <a:ext uri="{FF2B5EF4-FFF2-40B4-BE49-F238E27FC236}">
                <a16:creationId xmlns:a16="http://schemas.microsoft.com/office/drawing/2014/main" id="{60420F96-A032-47CD-A732-4CA216F0FE5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martIT">
            <a:hlinkClick r:id="rId9"/>
            <a:extLst>
              <a:ext uri="{FF2B5EF4-FFF2-40B4-BE49-F238E27FC236}">
                <a16:creationId xmlns:a16="http://schemas.microsoft.com/office/drawing/2014/main" id="{FBDCFC32-B632-42A3-A509-39376994F1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Codexio">
            <a:hlinkClick r:id="rId11"/>
            <a:extLst>
              <a:ext uri="{FF2B5EF4-FFF2-40B4-BE49-F238E27FC236}">
                <a16:creationId xmlns:a16="http://schemas.microsoft.com/office/drawing/2014/main" id="{A9EEADFB-2263-4CEC-ABB7-1D3F592FB55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34" name="Slide Number">
            <a:extLst>
              <a:ext uri="{FF2B5EF4-FFF2-40B4-BE49-F238E27FC236}">
                <a16:creationId xmlns:a16="http://schemas.microsoft.com/office/drawing/2014/main" id="{F058C672-F14B-4B36-A8FC-CA9B7D103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35" name="Picture 34">
            <a:hlinkClick r:id="rId13"/>
            <a:extLst>
              <a:ext uri="{FF2B5EF4-FFF2-40B4-BE49-F238E27FC236}">
                <a16:creationId xmlns:a16="http://schemas.microsoft.com/office/drawing/2014/main" id="{15477D2F-2917-4D94-A5F1-4DCD0083ED5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Picture 35">
            <a:hlinkClick r:id="rId15"/>
            <a:extLst>
              <a:ext uri="{FF2B5EF4-FFF2-40B4-BE49-F238E27FC236}">
                <a16:creationId xmlns:a16="http://schemas.microsoft.com/office/drawing/2014/main" id="{D45C80CA-85C6-4992-9FE6-BBB9E7E42D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Picture 36">
            <a:hlinkClick r:id="rId17"/>
            <a:extLst>
              <a:ext uri="{FF2B5EF4-FFF2-40B4-BE49-F238E27FC236}">
                <a16:creationId xmlns:a16="http://schemas.microsoft.com/office/drawing/2014/main" id="{533655A6-8E83-4B70-8A3E-6C9DC555DD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8" name="SmartIT">
            <a:hlinkClick r:id="rId19"/>
            <a:extLst>
              <a:ext uri="{FF2B5EF4-FFF2-40B4-BE49-F238E27FC236}">
                <a16:creationId xmlns:a16="http://schemas.microsoft.com/office/drawing/2014/main" id="{57CACFD7-2A6B-433B-8BED-FDA07B99C31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39" name="Картина 7">
            <a:extLst>
              <a:ext uri="{FF2B5EF4-FFF2-40B4-BE49-F238E27FC236}">
                <a16:creationId xmlns:a16="http://schemas.microsoft.com/office/drawing/2014/main" id="{2B1B656F-3A19-479C-8D1B-56623778FE6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5B371C0-47B2-4B6C-8933-831A2FF9F20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C3CBFEEF-A003-4291-B997-D9EA8F9A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D738982-B98B-4C58-83E2-1126A08637D5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functions and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 – 4 hours</a:t>
            </a:r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Lists</a:t>
            </a:r>
          </a:p>
          <a:p>
            <a:pPr marL="0" indent="0">
              <a:buNone/>
            </a:pPr>
            <a:r>
              <a:rPr lang="en-GB" dirty="0"/>
              <a:t>Final Exam</a:t>
            </a:r>
            <a:r>
              <a:rPr lang="bg-BG" dirty="0"/>
              <a:t> – 4 </a:t>
            </a:r>
            <a:r>
              <a:rPr lang="en-US" dirty="0"/>
              <a:t>hours</a:t>
            </a:r>
            <a:endParaRPr lang="en-GB" dirty="0"/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/>
              <a:t>Dictionaries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</TotalTime>
  <Words>653</Words>
  <Application>Microsoft Office PowerPoint</Application>
  <PresentationFormat>Widescreen</PresentationFormat>
  <Paragraphs>138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</vt:lpstr>
      <vt:lpstr>Python Fundamentals</vt:lpstr>
      <vt:lpstr>Table of Contents</vt:lpstr>
      <vt:lpstr>Have a Question?</vt:lpstr>
      <vt:lpstr>SoftUni Diamond Partners</vt:lpstr>
      <vt:lpstr>Course Objectives</vt:lpstr>
      <vt:lpstr>Python Fundamentals Objectives</vt:lpstr>
      <vt:lpstr>Practical Programming Exam</vt:lpstr>
      <vt:lpstr>Theoretical Exam</vt:lpstr>
      <vt:lpstr>The Team</vt:lpstr>
      <vt:lpstr>Ines Ivanova</vt:lpstr>
      <vt:lpstr>Course Organization</vt:lpstr>
      <vt:lpstr>Python Fundamentals Module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87</cp:revision>
  <dcterms:created xsi:type="dcterms:W3CDTF">2018-05-23T13:08:44Z</dcterms:created>
  <dcterms:modified xsi:type="dcterms:W3CDTF">2021-05-17T15:58:25Z</dcterms:modified>
  <cp:category>Python Fundamentals Course @ SoftUni: https://softuni.bg/trainings/2442/python-fundamentals-september-2019</cp:category>
</cp:coreProperties>
</file>