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8" r:id="rId9"/>
    <p:sldId id="262" r:id="rId10"/>
    <p:sldId id="263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be5dab26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be5dab26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e5dab26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e5dab26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5dab26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5dab26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5dab26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5dab26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1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e5dab26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e5dab26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7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e5dab26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e5dab26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e5dab2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e5dab2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e5dab26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e5dab26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e5dab26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e5dab26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2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e5dab26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be5dab26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" y="1995777"/>
            <a:ext cx="9144000" cy="871473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 b="1" dirty="0">
                <a:latin typeface="HiraKakuProN-W3"/>
                <a:ea typeface="HiraKakuProN-W3"/>
                <a:cs typeface="HiraKakuProN-W3"/>
                <a:sym typeface="HiraKakuProN-W3"/>
              </a:rPr>
              <a:t>Smashing Ghosts</a:t>
            </a:r>
            <a:r>
              <a:rPr lang="ja" sz="2400" dirty="0">
                <a:latin typeface="HiraKakuProN-W3"/>
                <a:ea typeface="HiraKakuProN-W3"/>
                <a:cs typeface="HiraKakuProN-W3"/>
                <a:sym typeface="HiraKakuProN-W3"/>
              </a:rPr>
              <a:t> (スマッシングゴースト）仮</a:t>
            </a:r>
            <a:br>
              <a:rPr lang="en-US" altLang="ja" sz="2400" dirty="0">
                <a:latin typeface="HiraKakuProN-W3"/>
                <a:ea typeface="HiraKakuProN-W3"/>
                <a:cs typeface="HiraKakuProN-W3"/>
                <a:sym typeface="HiraKakuProN-W3"/>
              </a:rPr>
            </a:b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機能仕様書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8AC525BB-D1B3-8243-88AF-BB9E52337F30}"/>
              </a:ext>
            </a:extLst>
          </p:cNvPr>
          <p:cNvSpPr txBox="1"/>
          <p:nvPr/>
        </p:nvSpPr>
        <p:spPr>
          <a:xfrm>
            <a:off x="3664518" y="3219745"/>
            <a:ext cx="138456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Ver</a:t>
            </a:r>
            <a:r>
              <a:rPr lang="en-US" altLang="ja" dirty="0" err="1"/>
              <a:t>sion</a:t>
            </a:r>
            <a:r>
              <a:rPr lang="ja" dirty="0"/>
              <a:t>:</a:t>
            </a:r>
            <a:r>
              <a:rPr lang="en-US" altLang="ja" dirty="0"/>
              <a:t>0.0.1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ボスステージ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162875" y="4005300"/>
            <a:ext cx="37509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5" name="Google Shape;60;p14">
            <a:extLst>
              <a:ext uri="{FF2B5EF4-FFF2-40B4-BE49-F238E27FC236}">
                <a16:creationId xmlns:a16="http://schemas.microsoft.com/office/drawing/2014/main" id="{55E7D706-221B-5A44-9857-D4B5749B8420}"/>
              </a:ext>
            </a:extLst>
          </p:cNvPr>
          <p:cNvSpPr txBox="1"/>
          <p:nvPr/>
        </p:nvSpPr>
        <p:spPr>
          <a:xfrm>
            <a:off x="255350" y="535343"/>
            <a:ext cx="9095400" cy="4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窓の数は、</a:t>
            </a:r>
            <a:r>
              <a:rPr lang="en-US" altLang="ja-JP" dirty="0"/>
              <a:t>4x4</a:t>
            </a:r>
            <a:r>
              <a:rPr lang="ja-JP" altLang="en-US"/>
              <a:t>の</a:t>
            </a:r>
            <a:r>
              <a:rPr lang="en-US" altLang="ja-JP" dirty="0"/>
              <a:t>16</a:t>
            </a:r>
            <a:r>
              <a:rPr lang="ja-JP" altLang="en-US"/>
              <a:t>個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クリア条件は、ボスゴーストを倒すこと。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ゲームオーバー条件は、ボスゴーストを３回取り逃がすこと。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ボスゴーストは、ステージ開始時と逃げるが成功したときに</a:t>
            </a:r>
            <a:br>
              <a:rPr lang="en-US" altLang="ja-JP" dirty="0"/>
            </a:br>
            <a:r>
              <a:rPr lang="ja-JP" altLang="en-US"/>
              <a:t>１匹だけ生成される。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１秒に１匹の間隔でゴーストが生成される。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ゴーストの動作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/>
              <a:t>生成</a:t>
            </a:r>
            <a:br>
              <a:rPr lang="en-US" altLang="ja-JP" dirty="0"/>
            </a:br>
            <a:r>
              <a:rPr lang="en-US" altLang="ja-JP" dirty="0"/>
              <a:t>2.</a:t>
            </a:r>
            <a:r>
              <a:rPr lang="ja-JP" altLang="en-US"/>
              <a:t>待機（予備動作中）を１秒</a:t>
            </a:r>
            <a:br>
              <a:rPr lang="en-US" altLang="ja-JP" dirty="0"/>
            </a:br>
            <a:r>
              <a:rPr lang="en-US" altLang="ja-JP" dirty="0"/>
              <a:t>3.</a:t>
            </a:r>
            <a:r>
              <a:rPr lang="ja-JP" altLang="en-US"/>
              <a:t>出撃（ロックオン可能）</a:t>
            </a:r>
            <a:br>
              <a:rPr lang="en-US" altLang="ja-JP" dirty="0"/>
            </a:br>
            <a:r>
              <a:rPr lang="en-US" altLang="ja-JP" dirty="0"/>
              <a:t>4.</a:t>
            </a:r>
            <a:r>
              <a:rPr lang="ja-JP" altLang="en-US"/>
              <a:t>逃げる（画面外に向けて直線的に移動する。）</a:t>
            </a:r>
            <a:endParaRPr lang="en-US" altLang="ja-JP" dirty="0"/>
          </a:p>
          <a:p>
            <a:pPr lvl="0"/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ボスゴーストの動作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/>
              <a:t>生成</a:t>
            </a:r>
            <a:br>
              <a:rPr lang="en-US" altLang="ja-JP" dirty="0"/>
            </a:br>
            <a:r>
              <a:rPr lang="en-US" altLang="ja-JP" dirty="0"/>
              <a:t>2.</a:t>
            </a:r>
            <a:r>
              <a:rPr lang="ja-JP" altLang="en-US"/>
              <a:t>待機（予備動作中）を１秒</a:t>
            </a:r>
            <a:br>
              <a:rPr lang="en-US" altLang="ja-JP" dirty="0"/>
            </a:br>
            <a:r>
              <a:rPr lang="en-US" altLang="ja-JP" dirty="0"/>
              <a:t>3.</a:t>
            </a:r>
            <a:r>
              <a:rPr lang="ja-JP" altLang="en-US"/>
              <a:t>出撃（ロックオン可能）</a:t>
            </a:r>
            <a:br>
              <a:rPr lang="en-US" altLang="ja-JP" dirty="0"/>
            </a:br>
            <a:r>
              <a:rPr lang="en-US" altLang="ja-JP" dirty="0"/>
              <a:t>4.</a:t>
            </a:r>
            <a:r>
              <a:rPr lang="ja-JP" altLang="en-US"/>
              <a:t>浮遊（ステージのなかをふらふらと往復する）を５秒</a:t>
            </a:r>
            <a:br>
              <a:rPr lang="en-US" altLang="ja-JP" dirty="0"/>
            </a:br>
            <a:r>
              <a:rPr lang="en-US" altLang="ja-JP" dirty="0"/>
              <a:t>5.</a:t>
            </a:r>
            <a:r>
              <a:rPr lang="ja-JP" altLang="en-US"/>
              <a:t>逃げる（画面外に向けて直線的に移動する。）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ボスゴーストの</a:t>
            </a:r>
            <a:r>
              <a:rPr lang="en-US" altLang="ja-JP" dirty="0"/>
              <a:t>HP</a:t>
            </a:r>
            <a:r>
              <a:rPr lang="ja-JP" altLang="en-US"/>
              <a:t>：</a:t>
            </a:r>
            <a:r>
              <a:rPr lang="en-US" altLang="ja-JP" dirty="0"/>
              <a:t>300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スコア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A2E620FD-9C9E-934F-94FF-FF186817B409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倒したゴースト</a:t>
            </a:r>
            <a:r>
              <a:rPr lang="en-US" altLang="ja-JP" dirty="0"/>
              <a:t> x 100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倒したボスゴースト</a:t>
            </a:r>
            <a:r>
              <a:rPr lang="en-US" altLang="ja-JP" dirty="0"/>
              <a:t> x 300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</a:rPr>
              <a:t>クリアタイム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更新履歴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D21EBB-C34F-1344-9307-813919C24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75499"/>
              </p:ext>
            </p:extLst>
          </p:nvPr>
        </p:nvGraphicFramePr>
        <p:xfrm>
          <a:off x="255350" y="762387"/>
          <a:ext cx="863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833">
                  <a:extLst>
                    <a:ext uri="{9D8B030D-6E8A-4147-A177-3AD203B41FA5}">
                      <a16:colId xmlns:a16="http://schemas.microsoft.com/office/drawing/2014/main" val="1545069053"/>
                    </a:ext>
                  </a:extLst>
                </a:gridCol>
                <a:gridCol w="1240403">
                  <a:extLst>
                    <a:ext uri="{9D8B030D-6E8A-4147-A177-3AD203B41FA5}">
                      <a16:colId xmlns:a16="http://schemas.microsoft.com/office/drawing/2014/main" val="4232924080"/>
                    </a:ext>
                  </a:extLst>
                </a:gridCol>
                <a:gridCol w="3951798">
                  <a:extLst>
                    <a:ext uri="{9D8B030D-6E8A-4147-A177-3AD203B41FA5}">
                      <a16:colId xmlns:a16="http://schemas.microsoft.com/office/drawing/2014/main" val="1104368033"/>
                    </a:ext>
                  </a:extLst>
                </a:gridCol>
                <a:gridCol w="856606">
                  <a:extLst>
                    <a:ext uri="{9D8B030D-6E8A-4147-A177-3AD203B41FA5}">
                      <a16:colId xmlns:a16="http://schemas.microsoft.com/office/drawing/2014/main" val="1731804100"/>
                    </a:ext>
                  </a:extLst>
                </a:gridCol>
                <a:gridCol w="1726660">
                  <a:extLst>
                    <a:ext uri="{9D8B030D-6E8A-4147-A177-3AD203B41FA5}">
                      <a16:colId xmlns:a16="http://schemas.microsoft.com/office/drawing/2014/main" val="328635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Version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更新内容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3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2019/12/08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新規作成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8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ja-JP"/>
              <a:t>この文書では、</a:t>
            </a:r>
            <a:r>
              <a:rPr lang="en-GB" altLang="ja-JP" dirty="0"/>
              <a:t>Smashing</a:t>
            </a:r>
            <a:r>
              <a:rPr lang="en-US" altLang="ja-JP" dirty="0"/>
              <a:t> Ghosts</a:t>
            </a:r>
            <a:r>
              <a:rPr lang="ja-JP" altLang="ja-JP"/>
              <a:t>の機能面について記述いたします。</a:t>
            </a:r>
            <a:endParaRPr lang="en-US" altLang="ja-JP" dirty="0"/>
          </a:p>
          <a:p>
            <a:endParaRPr lang="ja-JP" altLang="ja-JP"/>
          </a:p>
          <a:p>
            <a:r>
              <a:rPr lang="ja-JP" altLang="ja-JP"/>
              <a:t>参考文書</a:t>
            </a:r>
          </a:p>
          <a:p>
            <a:r>
              <a:rPr lang="ja-JP" altLang="ja-JP"/>
              <a:t>・企画書「ゲーム企画</a:t>
            </a:r>
            <a:r>
              <a:rPr lang="en-GB" altLang="ja-JP" dirty="0"/>
              <a:t>_Smashing </a:t>
            </a:r>
            <a:r>
              <a:rPr lang="en-GB" altLang="ja-JP" dirty="0" err="1"/>
              <a:t>Ghosts.pptx</a:t>
            </a:r>
            <a:r>
              <a:rPr lang="ja-JP" altLang="ja-JP"/>
              <a:t>」</a:t>
            </a:r>
          </a:p>
          <a:p>
            <a:r>
              <a:rPr lang="ja-JP" altLang="ja-JP"/>
              <a:t>・操作仕様書「</a:t>
            </a:r>
            <a:r>
              <a:rPr lang="en-GB" altLang="ja-JP" dirty="0" err="1"/>
              <a:t>Walkure</a:t>
            </a:r>
            <a:r>
              <a:rPr lang="ja-JP" altLang="ja-JP"/>
              <a:t>操作仕様書</a:t>
            </a:r>
            <a:r>
              <a:rPr lang="en-GB" altLang="ja-JP" dirty="0"/>
              <a:t>.xlsx</a:t>
            </a:r>
            <a:r>
              <a:rPr lang="ja-JP" altLang="ja-JP"/>
              <a:t>」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70C0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>
                <a:latin typeface="HiraKakuProN-W3"/>
                <a:ea typeface="HiraKakuProN-W3"/>
                <a:cs typeface="HiraKakuProN-W3"/>
                <a:sym typeface="HiraKakuProN-W3"/>
              </a:rPr>
              <a:t>概要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  <p:extLst>
      <p:ext uri="{BB962C8B-B14F-4D97-AF65-F5344CB8AC3E}">
        <p14:creationId xmlns:p14="http://schemas.microsoft.com/office/powerpoint/2010/main" val="399573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ja-JP"/>
              <a:t>「</a:t>
            </a:r>
            <a:r>
              <a:rPr lang="en-GB" altLang="ja-JP" dirty="0"/>
              <a:t>Smashing Ghosts</a:t>
            </a:r>
            <a:r>
              <a:rPr lang="ja-JP" altLang="ja-JP"/>
              <a:t>」は、スマートフォン（</a:t>
            </a:r>
            <a:r>
              <a:rPr lang="en-US" altLang="ja-JP" dirty="0"/>
              <a:t>iOS, Android</a:t>
            </a:r>
            <a:r>
              <a:rPr lang="ja-JP" altLang="ja-JP"/>
              <a:t>）向け</a:t>
            </a:r>
            <a:br>
              <a:rPr lang="en-GB" altLang="ja-JP" dirty="0"/>
            </a:br>
            <a:r>
              <a:rPr lang="ja-JP" altLang="ja-JP"/>
              <a:t>のゲームアプリになります。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ja-JP"/>
              <a:t>開発には、</a:t>
            </a:r>
            <a:r>
              <a:rPr lang="en-GB" altLang="ja-JP" dirty="0" err="1"/>
              <a:t>UnrealEngine</a:t>
            </a:r>
            <a:r>
              <a:rPr lang="ja-JP" altLang="ja-JP"/>
              <a:t>４</a:t>
            </a:r>
            <a:r>
              <a:rPr lang="en-GB" altLang="ja-JP" dirty="0"/>
              <a:t>.23</a:t>
            </a:r>
            <a:r>
              <a:rPr lang="ja-JP" altLang="ja-JP"/>
              <a:t>を利用します。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iOS</a:t>
            </a:r>
            <a:r>
              <a:rPr lang="ja-JP" altLang="ja-JP"/>
              <a:t>の最低動作バージョンは、</a:t>
            </a:r>
            <a:r>
              <a:rPr lang="ja-JP" altLang="ja-JP">
                <a:solidFill>
                  <a:srgbClr val="FF0000"/>
                </a:solidFill>
              </a:rPr>
              <a:t>９．０</a:t>
            </a:r>
            <a:r>
              <a:rPr lang="ja-JP" altLang="ja-JP"/>
              <a:t>となります。</a:t>
            </a:r>
            <a:br>
              <a:rPr lang="en-US" altLang="ja-JP" dirty="0"/>
            </a:br>
            <a:r>
              <a:rPr lang="en-US" altLang="ja-JP" dirty="0"/>
              <a:t>Android</a:t>
            </a:r>
            <a:r>
              <a:rPr lang="ja-JP" altLang="ja-JP"/>
              <a:t>の最低動作バージョンは、</a:t>
            </a:r>
            <a:r>
              <a:rPr lang="ja-JP" altLang="ja-JP">
                <a:solidFill>
                  <a:srgbClr val="FF0000"/>
                </a:solidFill>
              </a:rPr>
              <a:t>９．０</a:t>
            </a:r>
            <a:r>
              <a:rPr lang="ja-JP" altLang="ja-JP"/>
              <a:t>となります。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ja-JP"/>
              <a:t>本仕様書では、</a:t>
            </a:r>
            <a:r>
              <a:rPr lang="en-US" altLang="ja-JP" dirty="0"/>
              <a:t>Lite</a:t>
            </a:r>
            <a:r>
              <a:rPr lang="ja-JP" altLang="ja-JP"/>
              <a:t>版について記述いたします。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ja-JP"/>
              <a:t>全てのステージは、お城のステージになります。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全般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  <p:extLst>
      <p:ext uri="{BB962C8B-B14F-4D97-AF65-F5344CB8AC3E}">
        <p14:creationId xmlns:p14="http://schemas.microsoft.com/office/powerpoint/2010/main" val="41138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キャラクター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5" name="Google Shape;60;p14">
            <a:extLst>
              <a:ext uri="{FF2B5EF4-FFF2-40B4-BE49-F238E27FC236}">
                <a16:creationId xmlns:a16="http://schemas.microsoft.com/office/drawing/2014/main" id="{B5EA02C6-ECE9-4C4E-9788-EAD6C4F2F244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プレイヤーは男の子と女の子のキャラクターを選択出来ます。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男の子</a:t>
            </a:r>
            <a:br>
              <a:rPr lang="en-US" altLang="ja-JP" dirty="0"/>
            </a:br>
            <a:r>
              <a:rPr lang="ja-JP" altLang="en-US"/>
              <a:t>同時にロックオン出来る最大数は、３。</a:t>
            </a:r>
            <a:br>
              <a:rPr lang="en-US" altLang="ja-JP" dirty="0"/>
            </a:br>
            <a:r>
              <a:rPr lang="ja-JP" altLang="en-US"/>
              <a:t>ビームの攻撃力は、</a:t>
            </a:r>
            <a:r>
              <a:rPr lang="en-US" altLang="ja-JP" dirty="0"/>
              <a:t>100</a:t>
            </a:r>
            <a:r>
              <a:rPr lang="ja-JP" altLang="en-US"/>
              <a:t>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女の子</a:t>
            </a:r>
            <a:br>
              <a:rPr lang="en-US" altLang="ja-JP" dirty="0"/>
            </a:br>
            <a:r>
              <a:rPr lang="ja-JP" altLang="en-US"/>
              <a:t>同時にロックオン出来る最大数は、５。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ビームの攻撃力は、</a:t>
            </a:r>
            <a:r>
              <a:rPr lang="en-US" altLang="ja-JP" dirty="0"/>
              <a:t>75</a:t>
            </a:r>
            <a:r>
              <a:rPr lang="ja-JP" altLang="en-US"/>
              <a:t>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ステージ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7" name="Google Shape;60;p14">
            <a:extLst>
              <a:ext uri="{FF2B5EF4-FFF2-40B4-BE49-F238E27FC236}">
                <a16:creationId xmlns:a16="http://schemas.microsoft.com/office/drawing/2014/main" id="{148B75C5-A104-8841-ACAA-6ECECB996B0F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ステージの構成は、以下になります。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ja-JP" altLang="ja-JP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ja-JP" altLang="en-US"/>
              <a:t>ステージ１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ステージ２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ステージ３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ボスステージ</a:t>
            </a:r>
            <a:endParaRPr lang="en-US" altLang="ja-JP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ステージ１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74225" y="1225325"/>
            <a:ext cx="474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74225" y="2725275"/>
            <a:ext cx="474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2" name="Google Shape;60;p14">
            <a:extLst>
              <a:ext uri="{FF2B5EF4-FFF2-40B4-BE49-F238E27FC236}">
                <a16:creationId xmlns:a16="http://schemas.microsoft.com/office/drawing/2014/main" id="{5D911810-FA47-0543-A206-8708756A97B1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窓の数は、</a:t>
            </a:r>
            <a:r>
              <a:rPr lang="en-US" altLang="ja-JP" dirty="0"/>
              <a:t>3x3</a:t>
            </a:r>
            <a:r>
              <a:rPr lang="ja-JP" altLang="en-US"/>
              <a:t>の</a:t>
            </a:r>
            <a:r>
              <a:rPr lang="en-US" altLang="ja-JP" dirty="0"/>
              <a:t>9</a:t>
            </a:r>
            <a:r>
              <a:rPr lang="ja-JP" altLang="en-US"/>
              <a:t>個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クリア条件は、</a:t>
            </a:r>
            <a:r>
              <a:rPr lang="en-US" altLang="ja-JP" dirty="0"/>
              <a:t>10</a:t>
            </a:r>
            <a:r>
              <a:rPr lang="ja-JP" altLang="en-US"/>
              <a:t>匹のゴーストを倒すこと。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ゲームオーバー条件は、</a:t>
            </a:r>
            <a:r>
              <a:rPr lang="en-US" altLang="ja-JP" dirty="0"/>
              <a:t>3</a:t>
            </a:r>
            <a:r>
              <a:rPr lang="ja-JP" altLang="en-US"/>
              <a:t>匹のゴーストを取り逃がすこと。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3</a:t>
            </a:r>
            <a:r>
              <a:rPr lang="ja-JP" altLang="en-US"/>
              <a:t>秒に１匹の間隔でゴーストが生成される。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ゴーストの動作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/>
              <a:t>生成</a:t>
            </a:r>
            <a:br>
              <a:rPr lang="en-US" altLang="ja-JP" dirty="0"/>
            </a:br>
            <a:r>
              <a:rPr lang="en-US" altLang="ja-JP" dirty="0"/>
              <a:t>2.</a:t>
            </a:r>
            <a:r>
              <a:rPr lang="ja-JP" altLang="en-US"/>
              <a:t>待機（予備動作中）を１秒</a:t>
            </a:r>
            <a:br>
              <a:rPr lang="en-US" altLang="ja-JP" dirty="0"/>
            </a:br>
            <a:r>
              <a:rPr lang="en-US" altLang="ja-JP" dirty="0"/>
              <a:t>3.</a:t>
            </a:r>
            <a:r>
              <a:rPr lang="ja-JP" altLang="en-US"/>
              <a:t>出撃（ロックオン可能）</a:t>
            </a:r>
            <a:br>
              <a:rPr lang="en-US" altLang="ja-JP" dirty="0"/>
            </a:br>
            <a:r>
              <a:rPr lang="en-US" altLang="ja-JP" dirty="0"/>
              <a:t>4.</a:t>
            </a:r>
            <a:r>
              <a:rPr lang="ja-JP" altLang="en-US"/>
              <a:t>逃げる（画面外に直線的に移動する。）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</a:t>
            </a:r>
            <a:r>
              <a:rPr lang="en-US" altLang="ja-JP" dirty="0"/>
              <a:t>HP</a:t>
            </a:r>
            <a:r>
              <a:rPr lang="ja-JP" altLang="en-US"/>
              <a:t>：</a:t>
            </a:r>
            <a:r>
              <a:rPr lang="en-US" altLang="ja-JP" dirty="0"/>
              <a:t>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ステージ２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474225" y="1225325"/>
            <a:ext cx="474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74225" y="2725275"/>
            <a:ext cx="4743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  <p:sp>
        <p:nvSpPr>
          <p:cNvPr id="22" name="Google Shape;60;p14">
            <a:extLst>
              <a:ext uri="{FF2B5EF4-FFF2-40B4-BE49-F238E27FC236}">
                <a16:creationId xmlns:a16="http://schemas.microsoft.com/office/drawing/2014/main" id="{5D911810-FA47-0543-A206-8708756A97B1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窓の数は、</a:t>
            </a:r>
            <a:r>
              <a:rPr lang="en-US" altLang="ja-JP" dirty="0"/>
              <a:t>3x3</a:t>
            </a:r>
            <a:r>
              <a:rPr lang="ja-JP" altLang="en-US"/>
              <a:t>の</a:t>
            </a:r>
            <a:r>
              <a:rPr lang="en-US" altLang="ja-JP" dirty="0"/>
              <a:t>9</a:t>
            </a:r>
            <a:r>
              <a:rPr lang="ja-JP" altLang="en-US"/>
              <a:t>個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クリア条件は、</a:t>
            </a:r>
            <a:r>
              <a:rPr lang="en-US" altLang="ja-JP" dirty="0"/>
              <a:t>15</a:t>
            </a:r>
            <a:r>
              <a:rPr lang="ja-JP" altLang="en-US"/>
              <a:t>匹のゴーストを倒すこと。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ゲームオーバー条件は、</a:t>
            </a:r>
            <a:r>
              <a:rPr lang="en-US" altLang="ja-JP" dirty="0"/>
              <a:t>3</a:t>
            </a:r>
            <a:r>
              <a:rPr lang="ja-JP" altLang="en-US"/>
              <a:t>匹のゴーストを取り逃がすこと。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１秒に１匹の間隔でゴーストが生成される。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ゴーストの動作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/>
              <a:t>生成</a:t>
            </a:r>
            <a:br>
              <a:rPr lang="en-US" altLang="ja-JP" dirty="0"/>
            </a:br>
            <a:r>
              <a:rPr lang="en-US" altLang="ja-JP" dirty="0"/>
              <a:t>2.</a:t>
            </a:r>
            <a:r>
              <a:rPr lang="ja-JP" altLang="en-US"/>
              <a:t>待機（予備動作中）を１秒</a:t>
            </a:r>
            <a:br>
              <a:rPr lang="en-US" altLang="ja-JP" dirty="0"/>
            </a:br>
            <a:r>
              <a:rPr lang="en-US" altLang="ja-JP" dirty="0"/>
              <a:t>3.</a:t>
            </a:r>
            <a:r>
              <a:rPr lang="ja-JP" altLang="en-US"/>
              <a:t>出撃（ロックオン可能）</a:t>
            </a:r>
            <a:br>
              <a:rPr lang="en-US" altLang="ja-JP" dirty="0"/>
            </a:br>
            <a:r>
              <a:rPr lang="en-US" altLang="ja-JP" dirty="0"/>
              <a:t>4.</a:t>
            </a:r>
            <a:r>
              <a:rPr lang="ja-JP" altLang="en-US"/>
              <a:t>逃げる（画面外に直線的に移動する。）</a:t>
            </a:r>
            <a:endParaRPr lang="en-US" altLang="ja-JP" dirty="0"/>
          </a:p>
          <a:p>
            <a:pPr lvl="0"/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</a:t>
            </a:r>
            <a:r>
              <a:rPr lang="en-US" altLang="ja-JP" dirty="0"/>
              <a:t>HP</a:t>
            </a:r>
            <a:r>
              <a:rPr lang="ja-JP" altLang="en-US"/>
              <a:t>：</a:t>
            </a:r>
            <a:r>
              <a:rPr lang="en-US" altLang="ja-JP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3270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ctrTitle"/>
          </p:nvPr>
        </p:nvSpPr>
        <p:spPr>
          <a:xfrm>
            <a:off x="2" y="0"/>
            <a:ext cx="9144000" cy="591000"/>
          </a:xfrm>
          <a:prstGeom prst="rect">
            <a:avLst/>
          </a:prstGeom>
          <a:solidFill>
            <a:srgbClr val="D9D9D9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altLang="en-US" sz="2400" dirty="0">
                <a:latin typeface="HiraKakuProN-W3"/>
                <a:ea typeface="HiraKakuProN-W3"/>
                <a:cs typeface="HiraKakuProN-W3"/>
                <a:sym typeface="HiraKakuProN-W3"/>
              </a:rPr>
              <a:t>ステージ３</a:t>
            </a:r>
            <a:endParaRPr sz="2400" dirty="0"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3" name="Google Shape;60;p14">
            <a:extLst>
              <a:ext uri="{FF2B5EF4-FFF2-40B4-BE49-F238E27FC236}">
                <a16:creationId xmlns:a16="http://schemas.microsoft.com/office/drawing/2014/main" id="{7F732E5A-BF96-D54B-BCDE-3D290ECD4D50}"/>
              </a:ext>
            </a:extLst>
          </p:cNvPr>
          <p:cNvSpPr txBox="1"/>
          <p:nvPr/>
        </p:nvSpPr>
        <p:spPr>
          <a:xfrm>
            <a:off x="255350" y="591000"/>
            <a:ext cx="90954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窓の数は、</a:t>
            </a:r>
            <a:r>
              <a:rPr lang="en-US" altLang="ja-JP" dirty="0"/>
              <a:t>4x4</a:t>
            </a:r>
            <a:r>
              <a:rPr lang="ja-JP" altLang="en-US"/>
              <a:t>の</a:t>
            </a:r>
            <a:r>
              <a:rPr lang="en-US" altLang="ja-JP" dirty="0"/>
              <a:t>16</a:t>
            </a:r>
            <a:r>
              <a:rPr lang="ja-JP" altLang="en-US"/>
              <a:t>個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クリア条件は、</a:t>
            </a:r>
            <a:r>
              <a:rPr lang="en-US" altLang="ja-JP" dirty="0"/>
              <a:t>20</a:t>
            </a:r>
            <a:r>
              <a:rPr lang="ja-JP" altLang="en-US"/>
              <a:t>匹のゴーストを倒すこと。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ゲームオーバー条件は、</a:t>
            </a:r>
            <a:r>
              <a:rPr lang="en-US" altLang="ja-JP" dirty="0"/>
              <a:t>3</a:t>
            </a:r>
            <a:r>
              <a:rPr lang="ja-JP" altLang="en-US"/>
              <a:t>匹のゴーストを取り逃がすこと。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ja-JP" altLang="en-US"/>
              <a:t>１秒に２匹の間隔でゴーストが生成される。</a:t>
            </a:r>
            <a:endParaRPr lang="en-US" altLang="ja-JP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ゴーストの動作</a:t>
            </a:r>
            <a:br>
              <a:rPr lang="en-US" altLang="ja-JP" dirty="0"/>
            </a:br>
            <a:r>
              <a:rPr lang="en-US" altLang="ja-JP" dirty="0"/>
              <a:t>1.</a:t>
            </a:r>
            <a:r>
              <a:rPr lang="ja-JP" altLang="en-US"/>
              <a:t>生成</a:t>
            </a:r>
            <a:br>
              <a:rPr lang="en-US" altLang="ja-JP" dirty="0"/>
            </a:br>
            <a:r>
              <a:rPr lang="en-US" altLang="ja-JP" dirty="0"/>
              <a:t>2.</a:t>
            </a:r>
            <a:r>
              <a:rPr lang="ja-JP" altLang="en-US"/>
              <a:t>待機（予備動作中）を１秒</a:t>
            </a:r>
            <a:br>
              <a:rPr lang="en-US" altLang="ja-JP" dirty="0"/>
            </a:br>
            <a:r>
              <a:rPr lang="en-US" altLang="ja-JP" dirty="0"/>
              <a:t>3.</a:t>
            </a:r>
            <a:r>
              <a:rPr lang="ja-JP" altLang="en-US"/>
              <a:t>出撃（ロックオン可能）</a:t>
            </a:r>
            <a:br>
              <a:rPr lang="en-US" altLang="ja-JP" dirty="0"/>
            </a:br>
            <a:r>
              <a:rPr lang="en-US" altLang="ja-JP" dirty="0"/>
              <a:t>4.</a:t>
            </a:r>
            <a:r>
              <a:rPr lang="ja-JP" altLang="en-US"/>
              <a:t>逃げる（画面外に直線的に移動する。）</a:t>
            </a:r>
            <a:endParaRPr lang="en-US" altLang="ja-JP" dirty="0"/>
          </a:p>
          <a:p>
            <a:pPr lvl="0"/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ゴーストの</a:t>
            </a:r>
            <a:r>
              <a:rPr lang="en-US" altLang="ja-JP" dirty="0"/>
              <a:t>HP</a:t>
            </a:r>
            <a:r>
              <a:rPr lang="ja-JP" altLang="en-US"/>
              <a:t>：</a:t>
            </a:r>
            <a:r>
              <a:rPr lang="en-US" altLang="ja-JP" dirty="0"/>
              <a:t>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651</Words>
  <Application>Microsoft Macintosh PowerPoint</Application>
  <PresentationFormat>画面に合わせる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HiraKakuPro-W3</vt:lpstr>
      <vt:lpstr>HiraKakuProN-W3</vt:lpstr>
      <vt:lpstr>Arial</vt:lpstr>
      <vt:lpstr>Simple Light</vt:lpstr>
      <vt:lpstr>Smashing Ghosts (スマッシングゴースト）仮 機能仕様書</vt:lpstr>
      <vt:lpstr>更新履歴</vt:lpstr>
      <vt:lpstr>概要</vt:lpstr>
      <vt:lpstr>全般</vt:lpstr>
      <vt:lpstr>キャラクター</vt:lpstr>
      <vt:lpstr>ステージ</vt:lpstr>
      <vt:lpstr>ステージ１</vt:lpstr>
      <vt:lpstr>ステージ２</vt:lpstr>
      <vt:lpstr>ステージ３</vt:lpstr>
      <vt:lpstr>ボスステージ</vt:lpstr>
      <vt:lpstr>スコア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Smashing Ghosts (スマッシングゴースト）仮</dc:title>
  <cp:lastModifiedBy>森 邦彦</cp:lastModifiedBy>
  <cp:revision>17</cp:revision>
  <dcterms:modified xsi:type="dcterms:W3CDTF">2019-12-08T07:51:31Z</dcterms:modified>
</cp:coreProperties>
</file>