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287905" y="700405"/>
            <a:ext cx="8717280" cy="4720590"/>
            <a:chOff x="1084" y="1586"/>
            <a:chExt cx="13728" cy="7434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4" y="1586"/>
              <a:ext cx="13728" cy="7434"/>
              <a:chOff x="2590" y="1496"/>
              <a:chExt cx="13728" cy="743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590" y="1496"/>
                <a:ext cx="13729" cy="74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34" y="4028"/>
                <a:ext cx="3565" cy="237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866" y="1735"/>
                <a:ext cx="15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window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066" y="2834"/>
                <a:ext cx="2921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400"/>
                  <a:t>dstrect</a:t>
                </a:r>
                <a:r>
                  <a:rPr lang="en-US" altLang="zh-CN" sz="1400"/>
                  <a:t> </a:t>
                </a:r>
                <a:r>
                  <a:rPr lang="zh-CN" altLang="en-US" sz="1400"/>
                  <a:t>定位后的位置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590" y="3594"/>
                <a:ext cx="160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dstrect (x, y)</a:t>
                </a:r>
                <a:endParaRPr lang="en-US" altLang="zh-CN" sz="12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590" y="4827"/>
                <a:ext cx="1240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dstrect.h</a:t>
                </a:r>
                <a:endParaRPr lang="en-US" altLang="zh-CN" sz="120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972" y="3542"/>
                <a:ext cx="1289" cy="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200"/>
                  <a:t>dstrect.w</a:t>
                </a:r>
                <a:endParaRPr lang="en-US" altLang="zh-CN" sz="120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284" y="3557"/>
              <a:ext cx="6632" cy="4282"/>
              <a:chOff x="7075" y="2974"/>
              <a:chExt cx="6632" cy="4282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7075" y="2974"/>
                <a:ext cx="6633" cy="4283"/>
                <a:chOff x="10051" y="1885"/>
                <a:chExt cx="6633" cy="4283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660" y="2454"/>
                  <a:ext cx="5025" cy="371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3886" y="3924"/>
                  <a:ext cx="77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pic</a:t>
                  </a:r>
                  <a:endParaRPr lang="en-US" altLang="zh-CN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0051" y="4094"/>
                  <a:ext cx="1609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200"/>
                    <a:t>srcrect</a:t>
                  </a:r>
                  <a:r>
                    <a:rPr lang="en-US" altLang="zh-CN" sz="1200"/>
                    <a:t>.h</a:t>
                  </a:r>
                  <a:endParaRPr lang="en-US" altLang="zh-CN" sz="1200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3570" y="1885"/>
                  <a:ext cx="1609" cy="434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r>
                    <a:rPr lang="zh-CN" altLang="en-US" sz="1200"/>
                    <a:t>srcrect</a:t>
                  </a:r>
                  <a:r>
                    <a:rPr lang="en-US" altLang="zh-CN" sz="1200"/>
                    <a:t>.w</a:t>
                  </a:r>
                  <a:endParaRPr lang="en-US" altLang="zh-CN" sz="120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7249" y="3109"/>
                <a:ext cx="1600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zh-CN" altLang="en-US" sz="1200">
                    <a:sym typeface="+mn-ea"/>
                  </a:rPr>
                  <a:t>srcrect</a:t>
                </a:r>
                <a:r>
                  <a:rPr lang="en-US" altLang="zh-CN" sz="1200">
                    <a:sym typeface="+mn-ea"/>
                  </a:rPr>
                  <a:t> (x, y)</a:t>
                </a:r>
                <a:endParaRPr lang="en-US" altLang="zh-CN" sz="1200">
                  <a:sym typeface="+mn-ea"/>
                </a:endParaRPr>
              </a:p>
              <a:p>
                <a:pPr algn="l"/>
                <a:r>
                  <a:rPr lang="en-US" altLang="zh-CN" sz="1200">
                    <a:sym typeface="+mn-ea"/>
                  </a:rPr>
                  <a:t>(0, 0)</a:t>
                </a:r>
                <a:endParaRPr lang="en-US" altLang="zh-CN" sz="1200">
                  <a:sym typeface="+mn-ea"/>
                </a:endParaRPr>
              </a:p>
            </p:txBody>
          </p:sp>
          <p:sp>
            <p:nvSpPr>
              <p:cNvPr id="22" name="左箭头 21"/>
              <p:cNvSpPr/>
              <p:nvPr/>
            </p:nvSpPr>
            <p:spPr>
              <a:xfrm>
                <a:off x="7958" y="3663"/>
                <a:ext cx="623" cy="119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4" name="左箭头 23"/>
            <p:cNvSpPr/>
            <p:nvPr/>
          </p:nvSpPr>
          <p:spPr>
            <a:xfrm>
              <a:off x="2477" y="4248"/>
              <a:ext cx="3981" cy="15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刘贝斯</cp:lastModifiedBy>
  <cp:revision>9</cp:revision>
  <dcterms:created xsi:type="dcterms:W3CDTF">2023-08-23T06:26:24Z</dcterms:created>
  <dcterms:modified xsi:type="dcterms:W3CDTF">2023-08-23T06:26:24Z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2052-5.5.1.7991</vt:lpwstr>
  </property>
  <property fmtid="{D5CDD505-2E9C-101B-9397-08002B2CF9AE}" pid="3" name="ICV">
    <vt:lpwstr>8B64377832D3BB47F1A1E564F3A690F3_41</vt:lpwstr>
  </property>
</Properties>
</file>