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3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4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20C0-E025-4925-922A-2E17471D3110}" type="datetimeFigureOut">
              <a:rPr lang="zh-CN" altLang="en-US" smtClean="0"/>
              <a:t>2016-4-23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9D0E-3782-4CE9-9EED-973A06F44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aasa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atttt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atttt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4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atttt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6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aasa</vt:lpstr>
      <vt:lpstr>atttt</vt:lpstr>
      <vt:lpstr>atttt</vt:lpstr>
      <vt:lpstr>atttt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张文超</dc:creator>
  <cp:lastModifiedBy>HAND</cp:lastModifiedBy>
  <cp:revision>5</cp:revision>
  <dcterms:created xsi:type="dcterms:W3CDTF">2016-04-21T03:19:24Z</dcterms:created>
  <dcterms:modified xsi:type="dcterms:W3CDTF">2016-04-23T09:31:15Z</dcterms:modified>
</cp:coreProperties>
</file>