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2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53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10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3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4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5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06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05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58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0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20C0-E025-4925-922A-2E17471D311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62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aasa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6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aasa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</dc:title>
  <dc:creator>张文超</dc:creator>
  <cp:lastModifiedBy>张文超</cp:lastModifiedBy>
  <cp:revision>2</cp:revision>
  <dcterms:created xsi:type="dcterms:W3CDTF">2016-04-21T03:19:24Z</dcterms:created>
  <dcterms:modified xsi:type="dcterms:W3CDTF">2016-04-21T03:22:12Z</dcterms:modified>
</cp:coreProperties>
</file>