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18/10/2023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18/10/2023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1840" y="1075624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8000" dirty="0" err="1"/>
              <a:t>Remotely</a:t>
            </a:r>
            <a:r>
              <a:rPr lang="es-ES" sz="8000" dirty="0"/>
              <a:t> </a:t>
            </a:r>
            <a:r>
              <a:rPr lang="es-ES" sz="8000" dirty="0" err="1"/>
              <a:t>Controlled</a:t>
            </a:r>
            <a:br>
              <a:rPr lang="es-ES" sz="8000" dirty="0"/>
            </a:br>
            <a:r>
              <a:rPr lang="es-ES" sz="8000" dirty="0"/>
              <a:t>B</a:t>
            </a:r>
            <a:r>
              <a:rPr lang="es" sz="8000" dirty="0"/>
              <a:t>ending Machine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6225" y="4788321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Kickoff meeting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3D5C79F-FAFB-47E8-2DD2-1339A99B7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r="16513"/>
          <a:stretch/>
        </p:blipFill>
        <p:spPr>
          <a:xfrm>
            <a:off x="0" y="1"/>
            <a:ext cx="4529797" cy="68579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endParaRPr lang="es" sz="4800" i="1" dirty="0">
              <a:solidFill>
                <a:srgbClr val="FFFFFF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es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AFACB0-BAED-155C-1280-C77746499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" y="0"/>
            <a:ext cx="12186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FB438-8305-71D1-ED27-82BB53BF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Kickoff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A2A91-BF63-62B1-28F8-2DC81CC3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If the end date still stands, and if not why, and what is the new expected end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The issues you encountered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The tasks you were able to complete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The deliverables you already handed over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The risks evolution (some can be more or less likely to happen, some may be obsolete, some new ones could appear)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The next big tasks to 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If you have a product (or prototype, or piece of something) to show us, please do so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Any other point you deem relevant for this meeting</a:t>
            </a:r>
          </a:p>
          <a:p>
            <a:endParaRPr lang="en-GB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D4923-5191-34B7-1543-C11090F2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2B802E-BFC6-4F89-8E3C-91026AB025AB}" type="datetime1">
              <a:rPr lang="es-ES" smtClean="0"/>
              <a:t>18/10/2023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32CC8-9B8B-A7EA-A999-EEDBD81C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GB" dirty="0"/>
              <a:t>Issues encountered</a:t>
            </a:r>
          </a:p>
        </p:txBody>
      </p:sp>
      <p:pic>
        <p:nvPicPr>
          <p:cNvPr id="6" name="Marcador de contenido 5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159EEEC3-7D66-3008-0533-49D805128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7" r="-1" b="32874"/>
          <a:stretch/>
        </p:blipFill>
        <p:spPr>
          <a:xfrm>
            <a:off x="5458984" y="812799"/>
            <a:ext cx="5928344" cy="5294757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C51D49A-1271-BCAD-9EE1-572E55EF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The machine doesn’t work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815CE-4A26-4493-BFC0-964A718A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42B802E-BFC6-4F89-8E3C-91026AB025AB}" type="datetime1">
              <a:rPr lang="es-ES" smtClean="0"/>
              <a:pPr rtl="0">
                <a:spcAft>
                  <a:spcPts val="600"/>
                </a:spcAft>
              </a:pPr>
              <a:t>18/10/2023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C114-5A68-2EB1-5482-08718E1D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tasks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06796-8E91-A4AE-C8B4-B61A5AA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584201"/>
            <a:ext cx="7048500" cy="5523356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import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RPi.GPIO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as GPIO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import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# GPIO pin numbers for your sensors and encoder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strain_sensor_pins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= [17, 18, 27]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encoder_pin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= 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def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setup_gpio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GPIO.setmode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(GPIO.BCM)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# Set GPIO pins as inputs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for pin in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strain_sensor_pins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GPIO.setup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(pin, GPIO.IN)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GPIO.setup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encoder_pin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, GPIO.IN)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def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read_strain_sensors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sensor_data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for pin in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strain_sensor_pins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sensor_data.append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GPIO.input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(pin))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return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sensor_data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def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read_encoder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return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GPIO.input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encoder_pin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setup_gpio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while True: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strain_data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=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read_strain_sensors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encoder_data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=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read_encoder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    print(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f"Strain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Sensors: {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strain_data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}")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    print(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f"Encoder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 {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encoder_data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}")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time.sleep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(1)  # Read data every second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except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KeyboardInterrupt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print("Exiting...")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finally: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      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GPIO.cleanup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()  # Cleanup GPIO pins on program exit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C7A526-C0C5-0D36-9F7D-4A5E6B878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Sensors testing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2936E-7A3F-F3F5-9ABD-ED2741CB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BED02-4679-462C-830F-722888DF8E2D}" type="datetime1">
              <a:rPr lang="es-ES" smtClean="0"/>
              <a:t>18/10/2023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9DAE9-ABB3-71CA-1EC5-C8487EBB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Risks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6D54B-4984-E514-D097-D554B5AD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3EBED02-4679-462C-830F-722888DF8E2D}" type="datetime1">
              <a:rPr lang="es-ES" smtClean="0"/>
              <a:pPr rtl="0">
                <a:spcAft>
                  <a:spcPts val="600"/>
                </a:spcAft>
              </a:pPr>
              <a:t>18/10/2023</a:t>
            </a:fld>
            <a:endParaRPr lang="en-U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BCAF4C8-C16B-6897-CD12-B06105EAA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53558"/>
              </p:ext>
            </p:extLst>
          </p:nvPr>
        </p:nvGraphicFramePr>
        <p:xfrm>
          <a:off x="1097280" y="2113466"/>
          <a:ext cx="10058402" cy="37503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3620">
                  <a:extLst>
                    <a:ext uri="{9D8B030D-6E8A-4147-A177-3AD203B41FA5}">
                      <a16:colId xmlns:a16="http://schemas.microsoft.com/office/drawing/2014/main" val="163303654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989731908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2387556164"/>
                    </a:ext>
                  </a:extLst>
                </a:gridCol>
                <a:gridCol w="2264900">
                  <a:extLst>
                    <a:ext uri="{9D8B030D-6E8A-4147-A177-3AD203B41FA5}">
                      <a16:colId xmlns:a16="http://schemas.microsoft.com/office/drawing/2014/main" val="2532808935"/>
                    </a:ext>
                  </a:extLst>
                </a:gridCol>
              </a:tblGrid>
              <a:tr h="410488">
                <a:tc>
                  <a:txBody>
                    <a:bodyPr/>
                    <a:lstStyle/>
                    <a:p>
                      <a:r>
                        <a:rPr lang="en-GB" sz="1800"/>
                        <a:t>Risk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Probability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Danger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Fixable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3851262460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/>
                        <a:t>No motor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100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Yes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767287024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 dirty="0"/>
                        <a:t>Raspberry breaks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15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100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Yes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2733800189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 dirty="0"/>
                        <a:t>No camera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30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Yes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97667307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 dirty="0"/>
                        <a:t>Communication issues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?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3757991501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/>
                        <a:t>Outdated libraries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?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3027597438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/>
                        <a:t>Broken sensors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25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Yes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1289130594"/>
                  </a:ext>
                </a:extLst>
              </a:tr>
              <a:tr h="410488">
                <a:tc>
                  <a:txBody>
                    <a:bodyPr/>
                    <a:lstStyle/>
                    <a:p>
                      <a:r>
                        <a:rPr lang="en-GB" sz="1800" dirty="0"/>
                        <a:t>Image processing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Yes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334720400"/>
                  </a:ext>
                </a:extLst>
              </a:tr>
              <a:tr h="466463">
                <a:tc>
                  <a:txBody>
                    <a:bodyPr/>
                    <a:lstStyle/>
                    <a:p>
                      <a:r>
                        <a:rPr lang="en-GB" sz="1800" dirty="0"/>
                        <a:t>Machine breaks again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100</a:t>
                      </a:r>
                    </a:p>
                  </a:txBody>
                  <a:tcPr marL="93293" marR="93293" marT="46646" marB="4664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No</a:t>
                      </a:r>
                    </a:p>
                  </a:txBody>
                  <a:tcPr marL="93293" marR="93293" marT="46646" marB="46646"/>
                </a:tc>
                <a:extLst>
                  <a:ext uri="{0D108BD9-81ED-4DB2-BD59-A6C34878D82A}">
                    <a16:rowId xmlns:a16="http://schemas.microsoft.com/office/drawing/2014/main" val="2448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7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64328-F7D2-4D89-4086-A2C10F9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tasks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10FB8A-9490-E67B-D157-EE72D5A7F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Fixing the machine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6113FB5-39F9-5EB8-011E-E76D3B719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Remote communication (Rest-API) on the Raspberry Pi</a:t>
            </a:r>
          </a:p>
          <a:p>
            <a:r>
              <a:rPr lang="en-GB" dirty="0"/>
              <a:t>Image management</a:t>
            </a:r>
          </a:p>
          <a:p>
            <a:r>
              <a:rPr lang="en-GB" dirty="0"/>
              <a:t>Remote UI</a:t>
            </a:r>
          </a:p>
          <a:p>
            <a:endParaRPr lang="en-GB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93FA42-776E-7EBE-CEB1-8155E091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BED02-4679-462C-830F-722888DF8E2D}" type="datetime1">
              <a:rPr lang="es-ES" smtClean="0"/>
              <a:t>18/10/2023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21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{CEC91ADD-D877-4346-BB46-42A435EB1E5A}tf56160789_win32</Template>
  <TotalTime>36</TotalTime>
  <Words>432</Words>
  <Application>Microsoft Office PowerPoint</Application>
  <PresentationFormat>Panorámica</PresentationFormat>
  <Paragraphs>94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Bookman Old Style</vt:lpstr>
      <vt:lpstr>Calibri</vt:lpstr>
      <vt:lpstr>Cascadia Code SemiLight</vt:lpstr>
      <vt:lpstr>Franklin Gothic Book</vt:lpstr>
      <vt:lpstr>Personalizado</vt:lpstr>
      <vt:lpstr>Remotely Controlled Bending Machine</vt:lpstr>
      <vt:lpstr>Presentación de PowerPoint</vt:lpstr>
      <vt:lpstr>Kickoff</vt:lpstr>
      <vt:lpstr>Issues encountered</vt:lpstr>
      <vt:lpstr>Completed tasks</vt:lpstr>
      <vt:lpstr>Risks</vt:lpstr>
      <vt:lpstr>Next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Remotely Controlled Bending Machine</dc:title>
  <dc:creator>Beatriz  Rosell Cortés</dc:creator>
  <cp:lastModifiedBy>Beatriz  Rosell Cortés</cp:lastModifiedBy>
  <cp:revision>1</cp:revision>
  <dcterms:created xsi:type="dcterms:W3CDTF">2023-10-18T07:10:12Z</dcterms:created>
  <dcterms:modified xsi:type="dcterms:W3CDTF">2023-10-18T07:46:57Z</dcterms:modified>
</cp:coreProperties>
</file>