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ixie One"/>
      <p:regular r:id="rId24"/>
    </p:embeddedFont>
    <p:embeddedFont>
      <p:font typeface="Varela Round"/>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ixieOn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VarelaRou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f391192_00: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bd656e421_2_43: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bd656e421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bd656e421_2_49: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bd656e42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f391192_017: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06f1c2d_30: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f391192_029: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bd656e421_0_25: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bd656e4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bd656e421_0_18: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d656e4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bd656e421_4_1: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bd656e42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bd656e421_4_9: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bd656e42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5bf290b62_0_1: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5bf290b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ed75ccf_057: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bd656e421_2_9: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bd656e42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bd656e421_1_0: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bd656e4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bd656e421_2_0: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bd656e4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bd656e421_1_21: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bd656e42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ReviEW Count for each Category</a:t>
            </a:r>
            <a:endParaRPr/>
          </a:p>
          <a:p>
            <a:pPr indent="0" lvl="0" marL="0" rtl="0" algn="l">
              <a:spcBef>
                <a:spcPts val="0"/>
              </a:spcBef>
              <a:spcAft>
                <a:spcPts val="0"/>
              </a:spcAft>
              <a:buClr>
                <a:schemeClr val="dk1"/>
              </a:buClr>
              <a:buSzPts val="1100"/>
              <a:buFont typeface="Arial"/>
              <a:buNone/>
            </a:pPr>
            <a:r>
              <a:rPr lang="en">
                <a:solidFill>
                  <a:schemeClr val="dk1"/>
                </a:solidFill>
              </a:rPr>
              <a:t>Category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Color Circle Size: Number of Review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bd656e421_2_26: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bd656e42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bd656e421_2_31: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d656e42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6bd656e421_2_37:notes"/>
          <p:cNvSpPr/>
          <p:nvPr>
            <p:ph idx="2" type="sldImg"/>
          </p:nvPr>
        </p:nvSpPr>
        <p:spPr>
          <a:xfrm>
            <a:off x="38120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bd656e421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1" name="Google Shape;11;p2"/>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2255425" y="1991825"/>
            <a:ext cx="4633200" cy="1159800"/>
          </a:xfrm>
          <a:prstGeom prst="rect">
            <a:avLst/>
          </a:prstGeom>
        </p:spPr>
        <p:txBody>
          <a:bodyPr anchorCtr="0" anchor="ctr" bIns="93500" lIns="93500" spcFirstLastPara="1" rIns="93500" wrap="square" tIns="93500">
            <a:noAutofit/>
          </a:bodyPr>
          <a:lstStyle>
            <a:lvl1pPr lvl="0" algn="ctr">
              <a:spcBef>
                <a:spcPts val="0"/>
              </a:spcBef>
              <a:spcAft>
                <a:spcPts val="0"/>
              </a:spcAft>
              <a:buSzPts val="4900"/>
              <a:buNone/>
              <a:defRPr sz="4900"/>
            </a:lvl1pPr>
            <a:lvl2pPr lvl="1" algn="ctr">
              <a:spcBef>
                <a:spcPts val="0"/>
              </a:spcBef>
              <a:spcAft>
                <a:spcPts val="0"/>
              </a:spcAft>
              <a:buSzPts val="6100"/>
              <a:buNone/>
              <a:defRPr sz="6100"/>
            </a:lvl2pPr>
            <a:lvl3pPr lvl="2" algn="ctr">
              <a:spcBef>
                <a:spcPts val="0"/>
              </a:spcBef>
              <a:spcAft>
                <a:spcPts val="0"/>
              </a:spcAft>
              <a:buSzPts val="6100"/>
              <a:buNone/>
              <a:defRPr sz="6100"/>
            </a:lvl3pPr>
            <a:lvl4pPr lvl="3" algn="ctr">
              <a:spcBef>
                <a:spcPts val="0"/>
              </a:spcBef>
              <a:spcAft>
                <a:spcPts val="0"/>
              </a:spcAft>
              <a:buSzPts val="6100"/>
              <a:buNone/>
              <a:defRPr sz="6100"/>
            </a:lvl4pPr>
            <a:lvl5pPr lvl="4" algn="ctr">
              <a:spcBef>
                <a:spcPts val="0"/>
              </a:spcBef>
              <a:spcAft>
                <a:spcPts val="0"/>
              </a:spcAft>
              <a:buSzPts val="6100"/>
              <a:buNone/>
              <a:defRPr sz="6100"/>
            </a:lvl5pPr>
            <a:lvl6pPr lvl="5" algn="ctr">
              <a:spcBef>
                <a:spcPts val="0"/>
              </a:spcBef>
              <a:spcAft>
                <a:spcPts val="0"/>
              </a:spcAft>
              <a:buSzPts val="6100"/>
              <a:buNone/>
              <a:defRPr sz="6100"/>
            </a:lvl6pPr>
            <a:lvl7pPr lvl="6" algn="ctr">
              <a:spcBef>
                <a:spcPts val="0"/>
              </a:spcBef>
              <a:spcAft>
                <a:spcPts val="0"/>
              </a:spcAft>
              <a:buSzPts val="6100"/>
              <a:buNone/>
              <a:defRPr sz="6100"/>
            </a:lvl7pPr>
            <a:lvl8pPr lvl="7" algn="ctr">
              <a:spcBef>
                <a:spcPts val="0"/>
              </a:spcBef>
              <a:spcAft>
                <a:spcPts val="0"/>
              </a:spcAft>
              <a:buSzPts val="6100"/>
              <a:buNone/>
              <a:defRPr sz="6100"/>
            </a:lvl8pPr>
            <a:lvl9pPr lvl="8" algn="ctr">
              <a:spcBef>
                <a:spcPts val="0"/>
              </a:spcBef>
              <a:spcAft>
                <a:spcPts val="0"/>
              </a:spcAft>
              <a:buSzPts val="6100"/>
              <a:buNone/>
              <a:defRPr sz="6100"/>
            </a:lvl9pPr>
          </a:lstStyle>
          <a:p/>
        </p:txBody>
      </p:sp>
      <p:sp>
        <p:nvSpPr>
          <p:cNvPr id="13" name="Google Shape;13;p2"/>
          <p:cNvSpPr/>
          <p:nvPr/>
        </p:nvSpPr>
        <p:spPr>
          <a:xfrm>
            <a:off x="267550" y="-886750"/>
            <a:ext cx="2347200" cy="2347200"/>
          </a:xfrm>
          <a:prstGeom prst="donut">
            <a:avLst>
              <a:gd fmla="val 29778" name="adj"/>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 name="Google Shape;16;p2"/>
          <p:cNvSpPr/>
          <p:nvPr/>
        </p:nvSpPr>
        <p:spPr>
          <a:xfrm>
            <a:off x="6752750" y="3465100"/>
            <a:ext cx="2284200" cy="2284200"/>
          </a:xfrm>
          <a:prstGeom prst="donut">
            <a:avLst>
              <a:gd fmla="val 11909"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 name="Google Shape;18;p2"/>
          <p:cNvSpPr/>
          <p:nvPr/>
        </p:nvSpPr>
        <p:spPr>
          <a:xfrm>
            <a:off x="376550" y="4217275"/>
            <a:ext cx="1207800" cy="1207800"/>
          </a:xfrm>
          <a:prstGeom prst="donut">
            <a:avLst>
              <a:gd fmla="val 42915"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22" name="Google Shape;22;p2"/>
          <p:cNvSpPr/>
          <p:nvPr/>
        </p:nvSpPr>
        <p:spPr>
          <a:xfrm>
            <a:off x="213975" y="695900"/>
            <a:ext cx="871500" cy="871500"/>
          </a:xfrm>
          <a:prstGeom prst="ellipse">
            <a:avLst/>
          </a:prstGeom>
          <a:noFill/>
          <a:ln cap="flat" cmpd="sng" w="9525">
            <a:solidFill>
              <a:srgbClr val="00ACC3"/>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23" name="Google Shape;23;p2"/>
          <p:cNvSpPr/>
          <p:nvPr/>
        </p:nvSpPr>
        <p:spPr>
          <a:xfrm>
            <a:off x="-122175" y="2933250"/>
            <a:ext cx="1177500" cy="1177500"/>
          </a:xfrm>
          <a:prstGeom prst="ellipse">
            <a:avLst/>
          </a:prstGeom>
          <a:noFill/>
          <a:ln cap="flat" cmpd="sng" w="9525">
            <a:solidFill>
              <a:srgbClr val="BBCD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24" name="Google Shape;24;p2"/>
          <p:cNvSpPr/>
          <p:nvPr/>
        </p:nvSpPr>
        <p:spPr>
          <a:xfrm>
            <a:off x="8150075" y="708300"/>
            <a:ext cx="846600" cy="846600"/>
          </a:xfrm>
          <a:prstGeom prst="ellipse">
            <a:avLst/>
          </a:prstGeom>
          <a:noFill/>
          <a:ln cap="flat" cmpd="sng" w="9525">
            <a:solidFill>
              <a:srgbClr val="65BB48"/>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4" name="Google Shape;174;p11"/>
          <p:cNvSpPr/>
          <p:nvPr/>
        </p:nvSpPr>
        <p:spPr>
          <a:xfrm>
            <a:off x="8204500" y="3898800"/>
            <a:ext cx="447000" cy="447000"/>
          </a:xfrm>
          <a:prstGeom prst="donut">
            <a:avLst>
              <a:gd fmla="val 18608"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5" name="Google Shape;175;p11"/>
          <p:cNvSpPr/>
          <p:nvPr/>
        </p:nvSpPr>
        <p:spPr>
          <a:xfrm>
            <a:off x="100425" y="-196925"/>
            <a:ext cx="741600" cy="741600"/>
          </a:xfrm>
          <a:prstGeom prst="donut">
            <a:avLst>
              <a:gd fmla="val 37879" name="adj"/>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7" name="Google Shape;177;p11"/>
          <p:cNvSpPr/>
          <p:nvPr/>
        </p:nvSpPr>
        <p:spPr>
          <a:xfrm>
            <a:off x="8333725" y="4482500"/>
            <a:ext cx="978600" cy="978600"/>
          </a:xfrm>
          <a:prstGeom prst="ellipse">
            <a:avLst/>
          </a:prstGeom>
          <a:noFill/>
          <a:ln cap="flat" cmpd="sng" w="9525">
            <a:solidFill>
              <a:srgbClr val="ED4A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8" name="Google Shape;178;p11"/>
          <p:cNvSpPr/>
          <p:nvPr/>
        </p:nvSpPr>
        <p:spPr>
          <a:xfrm>
            <a:off x="741750" y="4449750"/>
            <a:ext cx="397500" cy="397500"/>
          </a:xfrm>
          <a:prstGeom prst="donut">
            <a:avLst>
              <a:gd fmla="val 8754"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0" name="Google Shape;180;p11"/>
          <p:cNvSpPr/>
          <p:nvPr/>
        </p:nvSpPr>
        <p:spPr>
          <a:xfrm>
            <a:off x="-164200" y="4277700"/>
            <a:ext cx="741600" cy="741600"/>
          </a:xfrm>
          <a:prstGeom prst="donut">
            <a:avLst>
              <a:gd fmla="val 39163" name="adj"/>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2" name="Google Shape;182;p11"/>
          <p:cNvSpPr/>
          <p:nvPr/>
        </p:nvSpPr>
        <p:spPr>
          <a:xfrm>
            <a:off x="8077475" y="224125"/>
            <a:ext cx="304800" cy="304800"/>
          </a:xfrm>
          <a:prstGeom prst="donut">
            <a:avLst>
              <a:gd fmla="val 30568"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5" name="Google Shape;185;p11"/>
          <p:cNvSpPr/>
          <p:nvPr/>
        </p:nvSpPr>
        <p:spPr>
          <a:xfrm>
            <a:off x="8449000" y="224125"/>
            <a:ext cx="794400" cy="794400"/>
          </a:xfrm>
          <a:prstGeom prst="ellipse">
            <a:avLst/>
          </a:prstGeom>
          <a:noFill/>
          <a:ln cap="flat" cmpd="sng" w="9525">
            <a:solidFill>
              <a:srgbClr val="F8BB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87" name="Google Shape;187;p11"/>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88"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90" name="Google Shape;190;p12"/>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6"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cap="flat" cmpd="sng" w="9525">
            <a:solidFill>
              <a:srgbClr val="A1BEC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28" name="Google Shape;28;p3"/>
          <p:cNvSpPr txBox="1"/>
          <p:nvPr>
            <p:ph type="ctrTitle"/>
          </p:nvPr>
        </p:nvSpPr>
        <p:spPr>
          <a:xfrm>
            <a:off x="1773750" y="2421550"/>
            <a:ext cx="5596500" cy="1159800"/>
          </a:xfrm>
          <a:prstGeom prst="rect">
            <a:avLst/>
          </a:prstGeom>
        </p:spPr>
        <p:txBody>
          <a:bodyPr anchorCtr="0" anchor="b" bIns="93500" lIns="93500" spcFirstLastPara="1" rIns="93500" wrap="square" tIns="93500">
            <a:noAutofit/>
          </a:bodyPr>
          <a:lstStyle>
            <a:lvl1pPr lvl="0" rtl="0" algn="ctr">
              <a:spcBef>
                <a:spcPts val="0"/>
              </a:spcBef>
              <a:spcAft>
                <a:spcPts val="0"/>
              </a:spcAft>
              <a:buSzPts val="3700"/>
              <a:buNone/>
              <a:defRPr sz="3700"/>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
        <p:nvSpPr>
          <p:cNvPr id="29" name="Google Shape;29;p3"/>
          <p:cNvSpPr txBox="1"/>
          <p:nvPr>
            <p:ph idx="1" type="subTitle"/>
          </p:nvPr>
        </p:nvSpPr>
        <p:spPr>
          <a:xfrm>
            <a:off x="1773750" y="3449654"/>
            <a:ext cx="5596500" cy="784800"/>
          </a:xfrm>
          <a:prstGeom prst="rect">
            <a:avLst/>
          </a:prstGeom>
        </p:spPr>
        <p:txBody>
          <a:bodyPr anchorCtr="0" anchor="t" bIns="93500" lIns="93500" spcFirstLastPara="1" rIns="93500" wrap="square" tIns="93500">
            <a:noAutofit/>
          </a:bodyPr>
          <a:lstStyle>
            <a:lvl1pPr lvl="0" rtl="0" algn="ctr">
              <a:spcBef>
                <a:spcPts val="0"/>
              </a:spcBef>
              <a:spcAft>
                <a:spcPts val="0"/>
              </a:spcAft>
              <a:buClr>
                <a:srgbClr val="A1BECC"/>
              </a:buClr>
              <a:buSzPts val="2500"/>
              <a:buNone/>
              <a:defRPr b="1">
                <a:solidFill>
                  <a:srgbClr val="A1BECC"/>
                </a:solidFill>
              </a:defRPr>
            </a:lvl1pPr>
            <a:lvl2pPr lvl="1" rtl="0" algn="ctr">
              <a:spcBef>
                <a:spcPts val="0"/>
              </a:spcBef>
              <a:spcAft>
                <a:spcPts val="0"/>
              </a:spcAft>
              <a:buClr>
                <a:srgbClr val="A1BECC"/>
              </a:buClr>
              <a:buSzPts val="3100"/>
              <a:buNone/>
              <a:defRPr b="1" sz="3100">
                <a:solidFill>
                  <a:srgbClr val="A1BECC"/>
                </a:solidFill>
              </a:defRPr>
            </a:lvl2pPr>
            <a:lvl3pPr lvl="2" rtl="0" algn="ctr">
              <a:spcBef>
                <a:spcPts val="0"/>
              </a:spcBef>
              <a:spcAft>
                <a:spcPts val="0"/>
              </a:spcAft>
              <a:buClr>
                <a:srgbClr val="A1BECC"/>
              </a:buClr>
              <a:buSzPts val="3100"/>
              <a:buNone/>
              <a:defRPr b="1" sz="3100">
                <a:solidFill>
                  <a:srgbClr val="A1BECC"/>
                </a:solidFill>
              </a:defRPr>
            </a:lvl3pPr>
            <a:lvl4pPr lvl="3" rtl="0" algn="ctr">
              <a:spcBef>
                <a:spcPts val="0"/>
              </a:spcBef>
              <a:spcAft>
                <a:spcPts val="0"/>
              </a:spcAft>
              <a:buClr>
                <a:srgbClr val="A1BECC"/>
              </a:buClr>
              <a:buSzPts val="3100"/>
              <a:buNone/>
              <a:defRPr b="1" sz="3100">
                <a:solidFill>
                  <a:srgbClr val="A1BECC"/>
                </a:solidFill>
              </a:defRPr>
            </a:lvl4pPr>
            <a:lvl5pPr lvl="4" rtl="0" algn="ctr">
              <a:spcBef>
                <a:spcPts val="0"/>
              </a:spcBef>
              <a:spcAft>
                <a:spcPts val="0"/>
              </a:spcAft>
              <a:buClr>
                <a:srgbClr val="A1BECC"/>
              </a:buClr>
              <a:buSzPts val="3100"/>
              <a:buNone/>
              <a:defRPr b="1" sz="3100">
                <a:solidFill>
                  <a:srgbClr val="A1BECC"/>
                </a:solidFill>
              </a:defRPr>
            </a:lvl5pPr>
            <a:lvl6pPr lvl="5" rtl="0" algn="ctr">
              <a:spcBef>
                <a:spcPts val="0"/>
              </a:spcBef>
              <a:spcAft>
                <a:spcPts val="0"/>
              </a:spcAft>
              <a:buClr>
                <a:srgbClr val="A1BECC"/>
              </a:buClr>
              <a:buSzPts val="3100"/>
              <a:buNone/>
              <a:defRPr b="1" sz="3100">
                <a:solidFill>
                  <a:srgbClr val="A1BECC"/>
                </a:solidFill>
              </a:defRPr>
            </a:lvl6pPr>
            <a:lvl7pPr lvl="6" rtl="0" algn="ctr">
              <a:spcBef>
                <a:spcPts val="0"/>
              </a:spcBef>
              <a:spcAft>
                <a:spcPts val="0"/>
              </a:spcAft>
              <a:buClr>
                <a:srgbClr val="A1BECC"/>
              </a:buClr>
              <a:buSzPts val="3100"/>
              <a:buNone/>
              <a:defRPr b="1" sz="3100">
                <a:solidFill>
                  <a:srgbClr val="A1BECC"/>
                </a:solidFill>
              </a:defRPr>
            </a:lvl7pPr>
            <a:lvl8pPr lvl="7" rtl="0" algn="ctr">
              <a:spcBef>
                <a:spcPts val="0"/>
              </a:spcBef>
              <a:spcAft>
                <a:spcPts val="0"/>
              </a:spcAft>
              <a:buClr>
                <a:srgbClr val="A1BECC"/>
              </a:buClr>
              <a:buSzPts val="3100"/>
              <a:buNone/>
              <a:defRPr b="1" sz="3100">
                <a:solidFill>
                  <a:srgbClr val="A1BECC"/>
                </a:solidFill>
              </a:defRPr>
            </a:lvl8pPr>
            <a:lvl9pPr lvl="8" rtl="0" algn="ctr">
              <a:spcBef>
                <a:spcPts val="0"/>
              </a:spcBef>
              <a:spcAft>
                <a:spcPts val="0"/>
              </a:spcAft>
              <a:buClr>
                <a:srgbClr val="A1BECC"/>
              </a:buClr>
              <a:buSzPts val="3100"/>
              <a:buNone/>
              <a:defRPr b="1" sz="3100">
                <a:solidFill>
                  <a:srgbClr val="A1BECC"/>
                </a:solidFill>
              </a:defRPr>
            </a:lvl9pPr>
          </a:lstStyle>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1" name="Google Shape;31;p3"/>
          <p:cNvSpPr/>
          <p:nvPr/>
        </p:nvSpPr>
        <p:spPr>
          <a:xfrm>
            <a:off x="7630150" y="2469625"/>
            <a:ext cx="2347200" cy="2347200"/>
          </a:xfrm>
          <a:prstGeom prst="donut">
            <a:avLst>
              <a:gd fmla="val 29778" name="adj"/>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4" name="Google Shape;34;p3"/>
          <p:cNvSpPr/>
          <p:nvPr/>
        </p:nvSpPr>
        <p:spPr>
          <a:xfrm>
            <a:off x="231175" y="-571700"/>
            <a:ext cx="2284200" cy="2284200"/>
          </a:xfrm>
          <a:prstGeom prst="donut">
            <a:avLst>
              <a:gd fmla="val 11909" name="adj"/>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6" name="Google Shape;36;p3"/>
          <p:cNvSpPr/>
          <p:nvPr/>
        </p:nvSpPr>
        <p:spPr>
          <a:xfrm>
            <a:off x="8065925" y="-295450"/>
            <a:ext cx="1207800" cy="1207800"/>
          </a:xfrm>
          <a:prstGeom prst="donut">
            <a:avLst>
              <a:gd fmla="val 42915"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0" name="Google Shape;40;p3"/>
          <p:cNvSpPr/>
          <p:nvPr/>
        </p:nvSpPr>
        <p:spPr>
          <a:xfrm>
            <a:off x="7072325" y="4494725"/>
            <a:ext cx="993600" cy="993300"/>
          </a:xfrm>
          <a:prstGeom prst="ellipse">
            <a:avLst/>
          </a:prstGeom>
          <a:noFill/>
          <a:ln cap="flat" cmpd="sng" w="9525">
            <a:solidFill>
              <a:srgbClr val="00ACC3"/>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1" name="Google Shape;41;p3"/>
          <p:cNvSpPr/>
          <p:nvPr/>
        </p:nvSpPr>
        <p:spPr>
          <a:xfrm>
            <a:off x="7370250" y="780100"/>
            <a:ext cx="932400" cy="932400"/>
          </a:xfrm>
          <a:prstGeom prst="ellipse">
            <a:avLst/>
          </a:prstGeom>
          <a:noFill/>
          <a:ln cap="flat" cmpd="sng" w="9525">
            <a:solidFill>
              <a:srgbClr val="BBCD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2" name="Google Shape;42;p3"/>
          <p:cNvSpPr/>
          <p:nvPr/>
        </p:nvSpPr>
        <p:spPr>
          <a:xfrm>
            <a:off x="180500" y="3300000"/>
            <a:ext cx="586800" cy="586800"/>
          </a:xfrm>
          <a:prstGeom prst="ellipse">
            <a:avLst/>
          </a:prstGeom>
          <a:noFill/>
          <a:ln cap="flat" cmpd="sng" w="9525">
            <a:solidFill>
              <a:srgbClr val="65BB48"/>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4" name="Google Shape;44;p3"/>
          <p:cNvSpPr/>
          <p:nvPr/>
        </p:nvSpPr>
        <p:spPr>
          <a:xfrm>
            <a:off x="598175" y="-204700"/>
            <a:ext cx="1550100" cy="1550100"/>
          </a:xfrm>
          <a:prstGeom prst="ellipse">
            <a:avLst/>
          </a:prstGeom>
          <a:noFill/>
          <a:ln cap="flat" cmpd="sng" w="9525">
            <a:solidFill>
              <a:srgbClr val="E8004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5" name="Google Shape;45;p3"/>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6"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49" name="Google Shape;49;p4"/>
          <p:cNvSpPr/>
          <p:nvPr/>
        </p:nvSpPr>
        <p:spPr>
          <a:xfrm>
            <a:off x="4308288" y="-1078650"/>
            <a:ext cx="2347200" cy="2347200"/>
          </a:xfrm>
          <a:prstGeom prst="donut">
            <a:avLst>
              <a:gd fmla="val 17100" name="adj"/>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1" name="Google Shape;51;p4"/>
          <p:cNvSpPr txBox="1"/>
          <p:nvPr>
            <p:ph idx="1" type="body"/>
          </p:nvPr>
        </p:nvSpPr>
        <p:spPr>
          <a:xfrm>
            <a:off x="1880850" y="1920300"/>
            <a:ext cx="5382300" cy="2079600"/>
          </a:xfrm>
          <a:prstGeom prst="rect">
            <a:avLst/>
          </a:prstGeom>
        </p:spPr>
        <p:txBody>
          <a:bodyPr anchorCtr="0" anchor="t" bIns="93500" lIns="93500" spcFirstLastPara="1" rIns="93500" wrap="square" tIns="93500">
            <a:noAutofit/>
          </a:bodyPr>
          <a:lstStyle>
            <a:lvl1pPr indent="-387350" lvl="0" marL="457200" rtl="0" algn="ctr">
              <a:spcBef>
                <a:spcPts val="600"/>
              </a:spcBef>
              <a:spcAft>
                <a:spcPts val="0"/>
              </a:spcAft>
              <a:buSzPts val="2500"/>
              <a:buChar char="◎"/>
              <a:defRPr/>
            </a:lvl1pPr>
            <a:lvl2pPr indent="-387350" lvl="1" marL="914400" rtl="0" algn="ctr">
              <a:spcBef>
                <a:spcPts val="0"/>
              </a:spcBef>
              <a:spcAft>
                <a:spcPts val="0"/>
              </a:spcAft>
              <a:buSzPts val="2500"/>
              <a:buChar char="◉"/>
              <a:defRPr/>
            </a:lvl2pPr>
            <a:lvl3pPr indent="-387350" lvl="2" marL="1371600" rtl="0" algn="ctr">
              <a:spcBef>
                <a:spcPts val="0"/>
              </a:spcBef>
              <a:spcAft>
                <a:spcPts val="0"/>
              </a:spcAft>
              <a:buSzPts val="2500"/>
              <a:buChar char="￮"/>
              <a:defRPr/>
            </a:lvl3pPr>
            <a:lvl4pPr indent="-387350" lvl="3" marL="1828800" rtl="0" algn="ctr">
              <a:spcBef>
                <a:spcPts val="0"/>
              </a:spcBef>
              <a:spcAft>
                <a:spcPts val="0"/>
              </a:spcAft>
              <a:buSzPts val="2500"/>
              <a:buChar char="●"/>
              <a:defRPr/>
            </a:lvl4pPr>
            <a:lvl5pPr indent="-387350" lvl="4" marL="2286000" rtl="0" algn="ctr">
              <a:spcBef>
                <a:spcPts val="0"/>
              </a:spcBef>
              <a:spcAft>
                <a:spcPts val="0"/>
              </a:spcAft>
              <a:buSzPts val="2500"/>
              <a:buChar char="○"/>
              <a:defRPr/>
            </a:lvl5pPr>
            <a:lvl6pPr indent="-387350" lvl="5" marL="2743200" rtl="0" algn="ctr">
              <a:spcBef>
                <a:spcPts val="0"/>
              </a:spcBef>
              <a:spcAft>
                <a:spcPts val="0"/>
              </a:spcAft>
              <a:buSzPts val="2500"/>
              <a:buChar char="■"/>
              <a:defRPr/>
            </a:lvl6pPr>
            <a:lvl7pPr indent="-387350" lvl="6" marL="3200400" rtl="0" algn="ctr">
              <a:spcBef>
                <a:spcPts val="0"/>
              </a:spcBef>
              <a:spcAft>
                <a:spcPts val="0"/>
              </a:spcAft>
              <a:buSzPts val="2500"/>
              <a:buChar char="●"/>
              <a:defRPr/>
            </a:lvl7pPr>
            <a:lvl8pPr indent="-387350" lvl="7" marL="3657600" rtl="0" algn="ctr">
              <a:spcBef>
                <a:spcPts val="0"/>
              </a:spcBef>
              <a:spcAft>
                <a:spcPts val="0"/>
              </a:spcAft>
              <a:buSzPts val="2500"/>
              <a:buChar char="○"/>
              <a:defRPr/>
            </a:lvl8pPr>
            <a:lvl9pPr indent="-387350" lvl="8" marL="4114800" algn="ctr">
              <a:spcBef>
                <a:spcPts val="0"/>
              </a:spcBef>
              <a:spcAft>
                <a:spcPts val="0"/>
              </a:spcAft>
              <a:buSzPts val="2500"/>
              <a:buChar char="■"/>
              <a:defRPr/>
            </a:lvl9pPr>
          </a:lstStyle>
          <a:p/>
        </p:txBody>
      </p:sp>
      <p:sp>
        <p:nvSpPr>
          <p:cNvPr id="52" name="Google Shape;52;p4"/>
          <p:cNvSpPr txBox="1"/>
          <p:nvPr/>
        </p:nvSpPr>
        <p:spPr>
          <a:xfrm>
            <a:off x="3593400" y="781369"/>
            <a:ext cx="1957200" cy="653700"/>
          </a:xfrm>
          <a:prstGeom prst="rect">
            <a:avLst/>
          </a:prstGeom>
          <a:noFill/>
          <a:ln>
            <a:noFill/>
          </a:ln>
        </p:spPr>
        <p:txBody>
          <a:bodyPr anchorCtr="0" anchor="t" bIns="93500" lIns="93500" spcFirstLastPara="1" rIns="93500" wrap="square" tIns="93500">
            <a:noAutofit/>
          </a:bodyPr>
          <a:lstStyle/>
          <a:p>
            <a:pPr indent="0" lvl="0" marL="0" rtl="0" algn="ctr">
              <a:spcBef>
                <a:spcPts val="0"/>
              </a:spcBef>
              <a:spcAft>
                <a:spcPts val="0"/>
              </a:spcAft>
              <a:buNone/>
            </a:pPr>
            <a:r>
              <a:rPr lang="en" sz="9800">
                <a:solidFill>
                  <a:srgbClr val="FFFFFF"/>
                </a:solidFill>
                <a:latin typeface="Nixie One"/>
                <a:ea typeface="Nixie One"/>
                <a:cs typeface="Nixie One"/>
                <a:sym typeface="Nixie One"/>
              </a:rPr>
              <a:t>“</a:t>
            </a:r>
            <a:endParaRPr sz="98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4" name="Google Shape;54;p4"/>
          <p:cNvSpPr/>
          <p:nvPr/>
        </p:nvSpPr>
        <p:spPr>
          <a:xfrm>
            <a:off x="-442225" y="3999900"/>
            <a:ext cx="1695900" cy="1695900"/>
          </a:xfrm>
          <a:prstGeom prst="donut">
            <a:avLst>
              <a:gd fmla="val 10084"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6" name="Google Shape;56;p4"/>
          <p:cNvSpPr/>
          <p:nvPr/>
        </p:nvSpPr>
        <p:spPr>
          <a:xfrm>
            <a:off x="550525" y="710300"/>
            <a:ext cx="481500" cy="481800"/>
          </a:xfrm>
          <a:prstGeom prst="donut">
            <a:avLst>
              <a:gd fmla="val 37274"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60" name="Google Shape;60;p4"/>
          <p:cNvSpPr/>
          <p:nvPr/>
        </p:nvSpPr>
        <p:spPr>
          <a:xfrm>
            <a:off x="8050675" y="2042175"/>
            <a:ext cx="1520100" cy="1520100"/>
          </a:xfrm>
          <a:prstGeom prst="donut">
            <a:avLst>
              <a:gd fmla="val 5022" name="adj"/>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61" name="Google Shape;61;p4"/>
          <p:cNvSpPr/>
          <p:nvPr/>
        </p:nvSpPr>
        <p:spPr>
          <a:xfrm>
            <a:off x="7969775" y="3713850"/>
            <a:ext cx="597900" cy="598200"/>
          </a:xfrm>
          <a:prstGeom prst="donut">
            <a:avLst>
              <a:gd fmla="val 43984" name="adj"/>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63" name="Google Shape;63;p4"/>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4"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cap="flat" cmpd="sng" w="9525">
            <a:solidFill>
              <a:srgbClr val="BBCD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66" name="Google Shape;66;p5"/>
          <p:cNvSpPr txBox="1"/>
          <p:nvPr>
            <p:ph type="title"/>
          </p:nvPr>
        </p:nvSpPr>
        <p:spPr>
          <a:xfrm>
            <a:off x="2935875" y="909050"/>
            <a:ext cx="5275500" cy="641100"/>
          </a:xfrm>
          <a:prstGeom prst="rect">
            <a:avLst/>
          </a:prstGeom>
        </p:spPr>
        <p:txBody>
          <a:bodyPr anchorCtr="0" anchor="b" bIns="93500" lIns="93500" spcFirstLastPara="1" rIns="93500" wrap="square" tIns="9350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7" name="Google Shape;67;p5"/>
          <p:cNvSpPr txBox="1"/>
          <p:nvPr>
            <p:ph idx="1" type="body"/>
          </p:nvPr>
        </p:nvSpPr>
        <p:spPr>
          <a:xfrm>
            <a:off x="2935875" y="1525758"/>
            <a:ext cx="5275500" cy="2786100"/>
          </a:xfrm>
          <a:prstGeom prst="rect">
            <a:avLst/>
          </a:prstGeom>
        </p:spPr>
        <p:txBody>
          <a:bodyPr anchorCtr="0" anchor="t" bIns="93500" lIns="93500" spcFirstLastPara="1" rIns="93500" wrap="square" tIns="93500">
            <a:noAutofit/>
          </a:bodyPr>
          <a:lstStyle>
            <a:lvl1pPr indent="-387350" lvl="0" marL="457200">
              <a:spcBef>
                <a:spcPts val="600"/>
              </a:spcBef>
              <a:spcAft>
                <a:spcPts val="0"/>
              </a:spcAft>
              <a:buSzPts val="2500"/>
              <a:buChar char="◎"/>
              <a:defRPr sz="2500"/>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sz="2500"/>
            </a:lvl4pPr>
            <a:lvl5pPr indent="-387350" lvl="4" marL="2286000">
              <a:spcBef>
                <a:spcPts val="0"/>
              </a:spcBef>
              <a:spcAft>
                <a:spcPts val="0"/>
              </a:spcAft>
              <a:buSzPts val="2500"/>
              <a:buChar char="○"/>
              <a:defRPr sz="2500"/>
            </a:lvl5pPr>
            <a:lvl6pPr indent="-387350" lvl="5" marL="2743200">
              <a:spcBef>
                <a:spcPts val="0"/>
              </a:spcBef>
              <a:spcAft>
                <a:spcPts val="0"/>
              </a:spcAft>
              <a:buSzPts val="2500"/>
              <a:buChar char="■"/>
              <a:defRPr sz="2500"/>
            </a:lvl6pPr>
            <a:lvl7pPr indent="-387350" lvl="6" marL="3200400">
              <a:spcBef>
                <a:spcPts val="0"/>
              </a:spcBef>
              <a:spcAft>
                <a:spcPts val="0"/>
              </a:spcAft>
              <a:buSzPts val="2500"/>
              <a:buChar char="●"/>
              <a:defRPr sz="2500"/>
            </a:lvl7pPr>
            <a:lvl8pPr indent="-387350" lvl="7" marL="3657600">
              <a:spcBef>
                <a:spcPts val="0"/>
              </a:spcBef>
              <a:spcAft>
                <a:spcPts val="0"/>
              </a:spcAft>
              <a:buSzPts val="2500"/>
              <a:buChar char="○"/>
              <a:defRPr sz="2500"/>
            </a:lvl8pPr>
            <a:lvl9pPr indent="-387350" lvl="8" marL="4114800">
              <a:spcBef>
                <a:spcPts val="0"/>
              </a:spcBef>
              <a:spcAft>
                <a:spcPts val="0"/>
              </a:spcAft>
              <a:buSzPts val="2500"/>
              <a:buChar char="■"/>
              <a:defRPr sz="2500"/>
            </a:lvl9pPr>
          </a:lstStyle>
          <a:p/>
        </p:txBody>
      </p:sp>
      <p:sp>
        <p:nvSpPr>
          <p:cNvPr id="68" name="Google Shape;68;p5"/>
          <p:cNvSpPr/>
          <p:nvPr/>
        </p:nvSpPr>
        <p:spPr>
          <a:xfrm>
            <a:off x="259925" y="-206300"/>
            <a:ext cx="2347200" cy="2347200"/>
          </a:xfrm>
          <a:prstGeom prst="donut">
            <a:avLst>
              <a:gd fmla="val 29778" name="adj"/>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1" name="Google Shape;71;p5"/>
          <p:cNvSpPr/>
          <p:nvPr/>
        </p:nvSpPr>
        <p:spPr>
          <a:xfrm>
            <a:off x="788725" y="2338650"/>
            <a:ext cx="811200" cy="811200"/>
          </a:xfrm>
          <a:prstGeom prst="donut">
            <a:avLst>
              <a:gd fmla="val 22275"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3" name="Google Shape;73;p5"/>
          <p:cNvSpPr/>
          <p:nvPr/>
        </p:nvSpPr>
        <p:spPr>
          <a:xfrm>
            <a:off x="1315800" y="3860975"/>
            <a:ext cx="550500" cy="550500"/>
          </a:xfrm>
          <a:prstGeom prst="donut">
            <a:avLst>
              <a:gd fmla="val 42915"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7" name="Google Shape;77;p5"/>
          <p:cNvSpPr/>
          <p:nvPr/>
        </p:nvSpPr>
        <p:spPr>
          <a:xfrm>
            <a:off x="8295350" y="-321125"/>
            <a:ext cx="741600" cy="741600"/>
          </a:xfrm>
          <a:prstGeom prst="donut">
            <a:avLst>
              <a:gd fmla="val 31897" name="adj"/>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79" name="Google Shape;79;p5"/>
          <p:cNvSpPr/>
          <p:nvPr/>
        </p:nvSpPr>
        <p:spPr>
          <a:xfrm>
            <a:off x="2179100" y="83125"/>
            <a:ext cx="978600" cy="978600"/>
          </a:xfrm>
          <a:prstGeom prst="ellipse">
            <a:avLst/>
          </a:prstGeom>
          <a:noFill/>
          <a:ln cap="flat" cmpd="sng" w="9525">
            <a:solidFill>
              <a:srgbClr val="00ACC3"/>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80" name="Google Shape;80;p5"/>
          <p:cNvSpPr/>
          <p:nvPr/>
        </p:nvSpPr>
        <p:spPr>
          <a:xfrm>
            <a:off x="8062825" y="688875"/>
            <a:ext cx="449700" cy="449700"/>
          </a:xfrm>
          <a:prstGeom prst="ellipse">
            <a:avLst/>
          </a:prstGeom>
          <a:noFill/>
          <a:ln cap="flat" cmpd="sng" w="9525">
            <a:solidFill>
              <a:srgbClr val="ED4A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81" name="Google Shape;81;p5"/>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 image">
  <p:cSld name="TITLE_AND_BODY_1">
    <p:spTree>
      <p:nvGrpSpPr>
        <p:cNvPr id="82" name="Shape 82"/>
        <p:cNvGrpSpPr/>
        <p:nvPr/>
      </p:nvGrpSpPr>
      <p:grpSpPr>
        <a:xfrm>
          <a:off x="0" y="0"/>
          <a:ext cx="0" cy="0"/>
          <a:chOff x="0" y="0"/>
          <a:chExt cx="0" cy="0"/>
        </a:xfrm>
      </p:grpSpPr>
      <p:sp>
        <p:nvSpPr>
          <p:cNvPr id="83" name="Google Shape;83;p6"/>
          <p:cNvSpPr txBox="1"/>
          <p:nvPr>
            <p:ph type="title"/>
          </p:nvPr>
        </p:nvSpPr>
        <p:spPr>
          <a:xfrm>
            <a:off x="4572000" y="909050"/>
            <a:ext cx="3639600" cy="641100"/>
          </a:xfrm>
          <a:prstGeom prst="rect">
            <a:avLst/>
          </a:prstGeom>
        </p:spPr>
        <p:txBody>
          <a:bodyPr anchorCtr="0" anchor="b" bIns="93500" lIns="93500" spcFirstLastPara="1" rIns="93500" wrap="square" tIns="9350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4" name="Google Shape;84;p6"/>
          <p:cNvSpPr txBox="1"/>
          <p:nvPr>
            <p:ph idx="1" type="body"/>
          </p:nvPr>
        </p:nvSpPr>
        <p:spPr>
          <a:xfrm>
            <a:off x="4572000" y="1525754"/>
            <a:ext cx="3639600" cy="2786100"/>
          </a:xfrm>
          <a:prstGeom prst="rect">
            <a:avLst/>
          </a:prstGeom>
        </p:spPr>
        <p:txBody>
          <a:bodyPr anchorCtr="0" anchor="t" bIns="93500" lIns="93500" spcFirstLastPara="1" rIns="93500" wrap="square" tIns="93500">
            <a:noAutofit/>
          </a:bodyPr>
          <a:lstStyle>
            <a:lvl1pPr indent="-361950" lvl="0" marL="457200" rtl="0">
              <a:spcBef>
                <a:spcPts val="600"/>
              </a:spcBef>
              <a:spcAft>
                <a:spcPts val="0"/>
              </a:spcAft>
              <a:buSzPts val="2100"/>
              <a:buChar char="◎"/>
              <a:defRPr sz="2100"/>
            </a:lvl1pPr>
            <a:lvl2pPr indent="-361950" lvl="1" marL="914400" rtl="0">
              <a:spcBef>
                <a:spcPts val="0"/>
              </a:spcBef>
              <a:spcAft>
                <a:spcPts val="0"/>
              </a:spcAft>
              <a:buSzPts val="2100"/>
              <a:buChar char="◉"/>
              <a:defRPr sz="2100"/>
            </a:lvl2pPr>
            <a:lvl3pPr indent="-361950" lvl="2" marL="1371600" rtl="0">
              <a:spcBef>
                <a:spcPts val="0"/>
              </a:spcBef>
              <a:spcAft>
                <a:spcPts val="0"/>
              </a:spcAft>
              <a:buSzPts val="2100"/>
              <a:buChar char="￮"/>
              <a:defRPr sz="2100"/>
            </a:lvl3pPr>
            <a:lvl4pPr indent="-361950" lvl="3" marL="1828800" rtl="0">
              <a:spcBef>
                <a:spcPts val="0"/>
              </a:spcBef>
              <a:spcAft>
                <a:spcPts val="0"/>
              </a:spcAft>
              <a:buSzPts val="2100"/>
              <a:buChar char="●"/>
              <a:defRPr sz="2100"/>
            </a:lvl4pPr>
            <a:lvl5pPr indent="-361950" lvl="4" marL="2286000" rtl="0">
              <a:spcBef>
                <a:spcPts val="0"/>
              </a:spcBef>
              <a:spcAft>
                <a:spcPts val="0"/>
              </a:spcAft>
              <a:buSzPts val="2100"/>
              <a:buChar char="○"/>
              <a:defRPr sz="2100"/>
            </a:lvl5pPr>
            <a:lvl6pPr indent="-361950" lvl="5" marL="2743200" rtl="0">
              <a:spcBef>
                <a:spcPts val="0"/>
              </a:spcBef>
              <a:spcAft>
                <a:spcPts val="0"/>
              </a:spcAft>
              <a:buSzPts val="2100"/>
              <a:buChar char="■"/>
              <a:defRPr sz="2100"/>
            </a:lvl6pPr>
            <a:lvl7pPr indent="-361950" lvl="6" marL="3200400" rtl="0">
              <a:spcBef>
                <a:spcPts val="0"/>
              </a:spcBef>
              <a:spcAft>
                <a:spcPts val="0"/>
              </a:spcAft>
              <a:buSzPts val="2100"/>
              <a:buChar char="●"/>
              <a:defRPr sz="2100"/>
            </a:lvl7pPr>
            <a:lvl8pPr indent="-361950" lvl="7" marL="3657600" rtl="0">
              <a:spcBef>
                <a:spcPts val="0"/>
              </a:spcBef>
              <a:spcAft>
                <a:spcPts val="0"/>
              </a:spcAft>
              <a:buSzPts val="2100"/>
              <a:buChar char="○"/>
              <a:defRPr sz="2100"/>
            </a:lvl8pPr>
            <a:lvl9pPr indent="-361950" lvl="8" marL="4114800" rtl="0">
              <a:spcBef>
                <a:spcPts val="0"/>
              </a:spcBef>
              <a:spcAft>
                <a:spcPts val="0"/>
              </a:spcAft>
              <a:buSzPts val="2100"/>
              <a:buChar char="■"/>
              <a:defRPr sz="2100"/>
            </a:lvl9pPr>
          </a:lstStyle>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87" name="Google Shape;87;p6"/>
          <p:cNvSpPr/>
          <p:nvPr/>
        </p:nvSpPr>
        <p:spPr>
          <a:xfrm>
            <a:off x="2836600" y="179825"/>
            <a:ext cx="978600" cy="978600"/>
          </a:xfrm>
          <a:prstGeom prst="donut">
            <a:avLst>
              <a:gd fmla="val 39527"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89" name="Google Shape;89;p6"/>
          <p:cNvSpPr/>
          <p:nvPr/>
        </p:nvSpPr>
        <p:spPr>
          <a:xfrm>
            <a:off x="1485375" y="4559750"/>
            <a:ext cx="361500" cy="361500"/>
          </a:xfrm>
          <a:prstGeom prst="donut">
            <a:avLst>
              <a:gd fmla="val 29951"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91" name="Google Shape;91;p6"/>
          <p:cNvSpPr/>
          <p:nvPr/>
        </p:nvSpPr>
        <p:spPr>
          <a:xfrm>
            <a:off x="-472600" y="-533400"/>
            <a:ext cx="1411800" cy="1411800"/>
          </a:xfrm>
          <a:prstGeom prst="ellipse">
            <a:avLst/>
          </a:prstGeom>
          <a:noFill/>
          <a:ln cap="flat" cmpd="sng" w="9525">
            <a:solidFill>
              <a:srgbClr val="00ACC3"/>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92" name="Google Shape;92;p6"/>
          <p:cNvSpPr/>
          <p:nvPr/>
        </p:nvSpPr>
        <p:spPr>
          <a:xfrm>
            <a:off x="2899000" y="242225"/>
            <a:ext cx="853800" cy="853800"/>
          </a:xfrm>
          <a:prstGeom prst="ellipse">
            <a:avLst/>
          </a:prstGeom>
          <a:noFill/>
          <a:ln cap="flat" cmpd="sng" w="9525">
            <a:solidFill>
              <a:srgbClr val="ED4A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94" name="Google Shape;94;p6"/>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5" name="Shape 95"/>
        <p:cNvGrpSpPr/>
        <p:nvPr/>
      </p:nvGrpSpPr>
      <p:grpSpPr>
        <a:xfrm>
          <a:off x="0" y="0"/>
          <a:ext cx="0" cy="0"/>
          <a:chOff x="0" y="0"/>
          <a:chExt cx="0" cy="0"/>
        </a:xfrm>
      </p:grpSpPr>
      <p:sp>
        <p:nvSpPr>
          <p:cNvPr id="96" name="Google Shape;96;p7"/>
          <p:cNvSpPr txBox="1"/>
          <p:nvPr>
            <p:ph type="title"/>
          </p:nvPr>
        </p:nvSpPr>
        <p:spPr>
          <a:xfrm>
            <a:off x="2935875" y="909050"/>
            <a:ext cx="5275500" cy="641100"/>
          </a:xfrm>
          <a:prstGeom prst="rect">
            <a:avLst/>
          </a:prstGeom>
        </p:spPr>
        <p:txBody>
          <a:bodyPr anchorCtr="0" anchor="b" bIns="93500" lIns="93500" spcFirstLastPara="1" rIns="93500" wrap="square" tIns="9350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97" name="Google Shape;97;p7"/>
          <p:cNvSpPr txBox="1"/>
          <p:nvPr>
            <p:ph idx="1" type="body"/>
          </p:nvPr>
        </p:nvSpPr>
        <p:spPr>
          <a:xfrm>
            <a:off x="2935875" y="1550150"/>
            <a:ext cx="2560500" cy="3375900"/>
          </a:xfrm>
          <a:prstGeom prst="rect">
            <a:avLst/>
          </a:prstGeom>
        </p:spPr>
        <p:txBody>
          <a:bodyPr anchorCtr="0" anchor="t" bIns="93500" lIns="93500" spcFirstLastPara="1" rIns="93500" wrap="square" tIns="9350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8" name="Google Shape;98;p7"/>
          <p:cNvSpPr txBox="1"/>
          <p:nvPr>
            <p:ph idx="2" type="body"/>
          </p:nvPr>
        </p:nvSpPr>
        <p:spPr>
          <a:xfrm>
            <a:off x="5650849" y="1550150"/>
            <a:ext cx="2560500" cy="3375900"/>
          </a:xfrm>
          <a:prstGeom prst="rect">
            <a:avLst/>
          </a:prstGeom>
        </p:spPr>
        <p:txBody>
          <a:bodyPr anchorCtr="0" anchor="t" bIns="93500" lIns="93500" spcFirstLastPara="1" rIns="93500" wrap="square" tIns="9350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9" name="Google Shape;99;p7"/>
          <p:cNvSpPr/>
          <p:nvPr/>
        </p:nvSpPr>
        <p:spPr>
          <a:xfrm>
            <a:off x="-358950" y="2194400"/>
            <a:ext cx="2347200" cy="2347200"/>
          </a:xfrm>
          <a:prstGeom prst="donut">
            <a:avLst>
              <a:gd fmla="val 36789" name="adj"/>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0" name="Google Shape;100;p7"/>
          <p:cNvSpPr/>
          <p:nvPr/>
        </p:nvSpPr>
        <p:spPr>
          <a:xfrm>
            <a:off x="198450" y="-321125"/>
            <a:ext cx="978600" cy="978600"/>
          </a:xfrm>
          <a:prstGeom prst="ellipse">
            <a:avLst/>
          </a:prstGeom>
          <a:noFill/>
          <a:ln cap="flat" cmpd="sng" w="9525">
            <a:solidFill>
              <a:srgbClr val="E8004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2" name="Google Shape;102;p7"/>
          <p:cNvSpPr/>
          <p:nvPr/>
        </p:nvSpPr>
        <p:spPr>
          <a:xfrm>
            <a:off x="1177051" y="657475"/>
            <a:ext cx="846900" cy="846900"/>
          </a:xfrm>
          <a:prstGeom prst="donut">
            <a:avLst>
              <a:gd fmla="val 22275" name="adj"/>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4" name="Google Shape;104;p7"/>
          <p:cNvSpPr/>
          <p:nvPr/>
        </p:nvSpPr>
        <p:spPr>
          <a:xfrm>
            <a:off x="153675" y="4799600"/>
            <a:ext cx="550500" cy="550500"/>
          </a:xfrm>
          <a:prstGeom prst="donut">
            <a:avLst>
              <a:gd fmla="val 18606"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7" name="Google Shape;107;p7"/>
          <p:cNvSpPr/>
          <p:nvPr/>
        </p:nvSpPr>
        <p:spPr>
          <a:xfrm>
            <a:off x="7515500" y="-72500"/>
            <a:ext cx="397500" cy="397500"/>
          </a:xfrm>
          <a:prstGeom prst="donut">
            <a:avLst>
              <a:gd fmla="val 30568"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09" name="Google Shape;109;p7"/>
          <p:cNvSpPr/>
          <p:nvPr/>
        </p:nvSpPr>
        <p:spPr>
          <a:xfrm>
            <a:off x="8097900" y="167450"/>
            <a:ext cx="741600" cy="741600"/>
          </a:xfrm>
          <a:prstGeom prst="donut">
            <a:avLst>
              <a:gd fmla="val 8064" name="adj"/>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11" name="Google Shape;111;p7"/>
          <p:cNvSpPr/>
          <p:nvPr/>
        </p:nvSpPr>
        <p:spPr>
          <a:xfrm>
            <a:off x="-205625" y="2347725"/>
            <a:ext cx="2040600" cy="2040600"/>
          </a:xfrm>
          <a:prstGeom prst="ellipse">
            <a:avLst/>
          </a:prstGeom>
          <a:noFill/>
          <a:ln cap="flat" cmpd="sng" w="9525">
            <a:solidFill>
              <a:srgbClr val="65BB48"/>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13" name="Google Shape;113;p7"/>
          <p:cNvSpPr/>
          <p:nvPr/>
        </p:nvSpPr>
        <p:spPr>
          <a:xfrm>
            <a:off x="8532600" y="911950"/>
            <a:ext cx="542700" cy="542700"/>
          </a:xfrm>
          <a:prstGeom prst="ellipse">
            <a:avLst/>
          </a:prstGeom>
          <a:noFill/>
          <a:ln cap="flat" cmpd="sng" w="9525">
            <a:solidFill>
              <a:srgbClr val="F8BB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14" name="Google Shape;114;p7"/>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5"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cap="flat" cmpd="sng" w="9525">
            <a:solidFill>
              <a:srgbClr val="ED4A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17" name="Google Shape;117;p8"/>
          <p:cNvSpPr txBox="1"/>
          <p:nvPr>
            <p:ph type="title"/>
          </p:nvPr>
        </p:nvSpPr>
        <p:spPr>
          <a:xfrm>
            <a:off x="2935875" y="909050"/>
            <a:ext cx="5275500" cy="641100"/>
          </a:xfrm>
          <a:prstGeom prst="rect">
            <a:avLst/>
          </a:prstGeom>
        </p:spPr>
        <p:txBody>
          <a:bodyPr anchorCtr="0" anchor="b" bIns="93500" lIns="93500" spcFirstLastPara="1" rIns="93500" wrap="square" tIns="9350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8" name="Google Shape;118;p8"/>
          <p:cNvSpPr txBox="1"/>
          <p:nvPr>
            <p:ph idx="1" type="body"/>
          </p:nvPr>
        </p:nvSpPr>
        <p:spPr>
          <a:xfrm>
            <a:off x="2935875" y="1550150"/>
            <a:ext cx="1700400" cy="3375600"/>
          </a:xfrm>
          <a:prstGeom prst="rect">
            <a:avLst/>
          </a:prstGeom>
        </p:spPr>
        <p:txBody>
          <a:bodyPr anchorCtr="0" anchor="t" bIns="93500" lIns="93500" spcFirstLastPara="1" rIns="93500" wrap="square" tIns="9350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9" name="Google Shape;119;p8"/>
          <p:cNvSpPr txBox="1"/>
          <p:nvPr>
            <p:ph idx="2" type="body"/>
          </p:nvPr>
        </p:nvSpPr>
        <p:spPr>
          <a:xfrm>
            <a:off x="4723373" y="1550150"/>
            <a:ext cx="1700400" cy="3375600"/>
          </a:xfrm>
          <a:prstGeom prst="rect">
            <a:avLst/>
          </a:prstGeom>
        </p:spPr>
        <p:txBody>
          <a:bodyPr anchorCtr="0" anchor="t" bIns="93500" lIns="93500" spcFirstLastPara="1" rIns="93500" wrap="square" tIns="9350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0" name="Google Shape;120;p8"/>
          <p:cNvSpPr txBox="1"/>
          <p:nvPr>
            <p:ph idx="3" type="body"/>
          </p:nvPr>
        </p:nvSpPr>
        <p:spPr>
          <a:xfrm>
            <a:off x="6510871" y="1550150"/>
            <a:ext cx="1700400" cy="3375600"/>
          </a:xfrm>
          <a:prstGeom prst="rect">
            <a:avLst/>
          </a:prstGeom>
        </p:spPr>
        <p:txBody>
          <a:bodyPr anchorCtr="0" anchor="t" bIns="93500" lIns="93500" spcFirstLastPara="1" rIns="93500" wrap="square" tIns="9350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2" name="Google Shape;122;p8"/>
          <p:cNvSpPr/>
          <p:nvPr/>
        </p:nvSpPr>
        <p:spPr>
          <a:xfrm>
            <a:off x="-68725" y="3346150"/>
            <a:ext cx="819600" cy="819600"/>
          </a:xfrm>
          <a:prstGeom prst="ellipse">
            <a:avLst/>
          </a:prstGeom>
          <a:noFill/>
          <a:ln cap="flat" cmpd="sng" w="9525">
            <a:solidFill>
              <a:srgbClr val="00D1C6"/>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3" name="Google Shape;123;p8"/>
          <p:cNvSpPr/>
          <p:nvPr/>
        </p:nvSpPr>
        <p:spPr>
          <a:xfrm>
            <a:off x="1361475" y="140725"/>
            <a:ext cx="862800" cy="863400"/>
          </a:xfrm>
          <a:prstGeom prst="donut">
            <a:avLst>
              <a:gd fmla="val 43200" name="adj"/>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4" name="Google Shape;124;p8"/>
          <p:cNvSpPr/>
          <p:nvPr/>
        </p:nvSpPr>
        <p:spPr>
          <a:xfrm>
            <a:off x="1438125" y="3422000"/>
            <a:ext cx="1062000" cy="1062000"/>
          </a:xfrm>
          <a:prstGeom prst="donut">
            <a:avLst>
              <a:gd fmla="val 9905" name="adj"/>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7" name="Google Shape;127;p8"/>
          <p:cNvSpPr/>
          <p:nvPr/>
        </p:nvSpPr>
        <p:spPr>
          <a:xfrm>
            <a:off x="8546800" y="608625"/>
            <a:ext cx="397500" cy="397500"/>
          </a:xfrm>
          <a:prstGeom prst="donut">
            <a:avLst>
              <a:gd fmla="val 8754"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29" name="Google Shape;129;p8"/>
          <p:cNvSpPr/>
          <p:nvPr/>
        </p:nvSpPr>
        <p:spPr>
          <a:xfrm>
            <a:off x="7599600" y="-275250"/>
            <a:ext cx="741600" cy="741600"/>
          </a:xfrm>
          <a:prstGeom prst="donut">
            <a:avLst>
              <a:gd fmla="val 39163" name="adj"/>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31" name="Google Shape;131;p8"/>
          <p:cNvSpPr/>
          <p:nvPr/>
        </p:nvSpPr>
        <p:spPr>
          <a:xfrm>
            <a:off x="-480225" y="243625"/>
            <a:ext cx="2347200" cy="2347200"/>
          </a:xfrm>
          <a:prstGeom prst="donut">
            <a:avLst>
              <a:gd fmla="val 21094"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33" name="Google Shape;133;p8"/>
          <p:cNvSpPr/>
          <p:nvPr/>
        </p:nvSpPr>
        <p:spPr>
          <a:xfrm>
            <a:off x="204075" y="927925"/>
            <a:ext cx="978600" cy="978600"/>
          </a:xfrm>
          <a:prstGeom prst="ellipse">
            <a:avLst/>
          </a:prstGeom>
          <a:noFill/>
          <a:ln cap="flat" cmpd="sng" w="9525">
            <a:solidFill>
              <a:srgbClr val="BBCD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34" name="Google Shape;134;p8"/>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9"/>
          <p:cNvSpPr txBox="1"/>
          <p:nvPr>
            <p:ph type="title"/>
          </p:nvPr>
        </p:nvSpPr>
        <p:spPr>
          <a:xfrm>
            <a:off x="2935875" y="909050"/>
            <a:ext cx="5275500" cy="641100"/>
          </a:xfrm>
          <a:prstGeom prst="rect">
            <a:avLst/>
          </a:prstGeom>
        </p:spPr>
        <p:txBody>
          <a:bodyPr anchorCtr="0" anchor="b" bIns="93500" lIns="93500" spcFirstLastPara="1" rIns="93500" wrap="square" tIns="9350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0" name="Google Shape;140;p9"/>
          <p:cNvSpPr/>
          <p:nvPr/>
        </p:nvSpPr>
        <p:spPr>
          <a:xfrm>
            <a:off x="71500" y="3038600"/>
            <a:ext cx="804900" cy="804900"/>
          </a:xfrm>
          <a:prstGeom prst="ellipse">
            <a:avLst/>
          </a:prstGeom>
          <a:noFill/>
          <a:ln cap="flat" cmpd="sng" w="9525">
            <a:solidFill>
              <a:srgbClr val="65BB48"/>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1" name="Google Shape;141;p9"/>
          <p:cNvSpPr/>
          <p:nvPr/>
        </p:nvSpPr>
        <p:spPr>
          <a:xfrm>
            <a:off x="1280700" y="1608475"/>
            <a:ext cx="1043400" cy="1044000"/>
          </a:xfrm>
          <a:prstGeom prst="donut">
            <a:avLst>
              <a:gd fmla="val 43200"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3" name="Google Shape;143;p9"/>
          <p:cNvSpPr/>
          <p:nvPr/>
        </p:nvSpPr>
        <p:spPr>
          <a:xfrm>
            <a:off x="-480225" y="243625"/>
            <a:ext cx="2347200" cy="2347200"/>
          </a:xfrm>
          <a:prstGeom prst="donut">
            <a:avLst>
              <a:gd fmla="val 6129" name="adj"/>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4" name="Google Shape;144;p9"/>
          <p:cNvSpPr/>
          <p:nvPr/>
        </p:nvSpPr>
        <p:spPr>
          <a:xfrm>
            <a:off x="-222975" y="500875"/>
            <a:ext cx="1832700" cy="1832700"/>
          </a:xfrm>
          <a:prstGeom prst="ellipse">
            <a:avLst/>
          </a:prstGeom>
          <a:noFill/>
          <a:ln cap="flat" cmpd="sng" w="9525">
            <a:solidFill>
              <a:srgbClr val="ED4A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7" name="Google Shape;147;p9"/>
          <p:cNvSpPr/>
          <p:nvPr/>
        </p:nvSpPr>
        <p:spPr>
          <a:xfrm>
            <a:off x="8703400" y="1608475"/>
            <a:ext cx="287100" cy="287100"/>
          </a:xfrm>
          <a:prstGeom prst="donut">
            <a:avLst>
              <a:gd fmla="val 18608" name="adj"/>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49" name="Google Shape;149;p9"/>
          <p:cNvSpPr/>
          <p:nvPr/>
        </p:nvSpPr>
        <p:spPr>
          <a:xfrm>
            <a:off x="8118000" y="-244550"/>
            <a:ext cx="741600" cy="741600"/>
          </a:xfrm>
          <a:prstGeom prst="donut">
            <a:avLst>
              <a:gd fmla="val 37879" name="adj"/>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1" name="Google Shape;151;p9"/>
          <p:cNvSpPr/>
          <p:nvPr/>
        </p:nvSpPr>
        <p:spPr>
          <a:xfrm>
            <a:off x="8646900" y="723963"/>
            <a:ext cx="741600" cy="741600"/>
          </a:xfrm>
          <a:prstGeom prst="ellipse">
            <a:avLst/>
          </a:prstGeom>
          <a:noFill/>
          <a:ln cap="flat" cmpd="sng" w="9525">
            <a:solidFill>
              <a:srgbClr val="F8BB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2" name="Google Shape;152;p9"/>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10"/>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5" name="Google Shape;155;p10"/>
          <p:cNvSpPr txBox="1"/>
          <p:nvPr>
            <p:ph idx="1" type="body"/>
          </p:nvPr>
        </p:nvSpPr>
        <p:spPr>
          <a:xfrm>
            <a:off x="1246225" y="4177700"/>
            <a:ext cx="6651600" cy="519600"/>
          </a:xfrm>
          <a:prstGeom prst="rect">
            <a:avLst/>
          </a:prstGeom>
        </p:spPr>
        <p:txBody>
          <a:bodyPr anchorCtr="0" anchor="t" bIns="93500" lIns="93500" spcFirstLastPara="1" rIns="93500" wrap="square" tIns="93500">
            <a:noAutofit/>
          </a:bodyPr>
          <a:lstStyle>
            <a:lvl1pPr indent="-228600" lvl="0" marL="457200" algn="ctr">
              <a:spcBef>
                <a:spcPts val="300"/>
              </a:spcBef>
              <a:spcAft>
                <a:spcPts val="0"/>
              </a:spcAft>
              <a:buSzPts val="1700"/>
              <a:buNone/>
              <a:defRPr sz="1700"/>
            </a:lvl1pPr>
          </a:lstStyle>
          <a:p/>
        </p:txBody>
      </p:sp>
      <p:sp>
        <p:nvSpPr>
          <p:cNvPr id="156" name="Google Shape;156;p10"/>
          <p:cNvSpPr/>
          <p:nvPr/>
        </p:nvSpPr>
        <p:spPr>
          <a:xfrm rot="10800000">
            <a:off x="8705950" y="3777263"/>
            <a:ext cx="617400" cy="6174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7" name="Google Shape;157;p10"/>
          <p:cNvSpPr/>
          <p:nvPr/>
        </p:nvSpPr>
        <p:spPr>
          <a:xfrm rot="10800000">
            <a:off x="608750" y="841361"/>
            <a:ext cx="515400" cy="515400"/>
          </a:xfrm>
          <a:prstGeom prst="donut">
            <a:avLst>
              <a:gd fmla="val 18608" name="adj"/>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8" name="Google Shape;158;p10"/>
          <p:cNvSpPr/>
          <p:nvPr/>
        </p:nvSpPr>
        <p:spPr>
          <a:xfrm rot="10800000">
            <a:off x="8195021" y="4553300"/>
            <a:ext cx="831600" cy="831600"/>
          </a:xfrm>
          <a:prstGeom prst="donut">
            <a:avLst>
              <a:gd fmla="val 37879" name="adj"/>
            </a:avLst>
          </a:prstGeom>
          <a:solidFill>
            <a:srgbClr val="00ACC3">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59" name="Google Shape;159;p10"/>
          <p:cNvSpPr/>
          <p:nvPr/>
        </p:nvSpPr>
        <p:spPr>
          <a:xfrm rot="10800000">
            <a:off x="8458384" y="4183763"/>
            <a:ext cx="210900" cy="2109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0" name="Google Shape;160;p10"/>
          <p:cNvSpPr/>
          <p:nvPr/>
        </p:nvSpPr>
        <p:spPr>
          <a:xfrm rot="10800000">
            <a:off x="-153147" y="-444547"/>
            <a:ext cx="1128300" cy="1128300"/>
          </a:xfrm>
          <a:prstGeom prst="ellipse">
            <a:avLst/>
          </a:prstGeom>
          <a:noFill/>
          <a:ln cap="flat" cmpd="sng" w="9525">
            <a:solidFill>
              <a:srgbClr val="ED4A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1" name="Google Shape;161;p10"/>
          <p:cNvSpPr/>
          <p:nvPr/>
        </p:nvSpPr>
        <p:spPr>
          <a:xfrm rot="10800000">
            <a:off x="8012016" y="133391"/>
            <a:ext cx="434700" cy="434700"/>
          </a:xfrm>
          <a:prstGeom prst="donut">
            <a:avLst>
              <a:gd fmla="val 8754"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2" name="Google Shape;162;p10"/>
          <p:cNvSpPr/>
          <p:nvPr/>
        </p:nvSpPr>
        <p:spPr>
          <a:xfrm rot="10800000">
            <a:off x="-73577" y="841500"/>
            <a:ext cx="330900" cy="330900"/>
          </a:xfrm>
          <a:prstGeom prst="ellipse">
            <a:avLst/>
          </a:prstGeom>
          <a:solidFill>
            <a:srgbClr val="ED4A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3" name="Google Shape;163;p10"/>
          <p:cNvSpPr/>
          <p:nvPr/>
        </p:nvSpPr>
        <p:spPr>
          <a:xfrm rot="10800000">
            <a:off x="8512150" y="133404"/>
            <a:ext cx="811200" cy="811200"/>
          </a:xfrm>
          <a:prstGeom prst="donut">
            <a:avLst>
              <a:gd fmla="val 39163" name="adj"/>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4" name="Google Shape;164;p10"/>
          <p:cNvSpPr/>
          <p:nvPr/>
        </p:nvSpPr>
        <p:spPr>
          <a:xfrm rot="10800000">
            <a:off x="117998" y="-173402"/>
            <a:ext cx="586200" cy="586200"/>
          </a:xfrm>
          <a:prstGeom prst="ellipse">
            <a:avLst/>
          </a:prstGeom>
          <a:solidFill>
            <a:srgbClr val="E8004C">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5" name="Google Shape;165;p10"/>
          <p:cNvSpPr/>
          <p:nvPr/>
        </p:nvSpPr>
        <p:spPr>
          <a:xfrm rot="10800000">
            <a:off x="748825" y="4695050"/>
            <a:ext cx="345000" cy="345000"/>
          </a:xfrm>
          <a:prstGeom prst="donut">
            <a:avLst>
              <a:gd fmla="val 30568" name="adj"/>
            </a:avLst>
          </a:prstGeom>
          <a:solidFill>
            <a:srgbClr val="65BB48">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6" name="Google Shape;166;p10"/>
          <p:cNvSpPr/>
          <p:nvPr/>
        </p:nvSpPr>
        <p:spPr>
          <a:xfrm rot="10800000">
            <a:off x="-107786" y="4259033"/>
            <a:ext cx="663000" cy="663000"/>
          </a:xfrm>
          <a:prstGeom prst="ellipse">
            <a:avLst/>
          </a:prstGeom>
          <a:solidFill>
            <a:srgbClr val="F8BB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7" name="Google Shape;167;p10"/>
          <p:cNvSpPr/>
          <p:nvPr/>
        </p:nvSpPr>
        <p:spPr>
          <a:xfrm rot="10800000">
            <a:off x="-316662" y="3443534"/>
            <a:ext cx="506100" cy="506100"/>
          </a:xfrm>
          <a:prstGeom prst="ellipse">
            <a:avLst/>
          </a:prstGeom>
          <a:solidFill>
            <a:srgbClr val="BBCD00">
              <a:alpha val="8667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8" name="Google Shape;168;p10"/>
          <p:cNvSpPr/>
          <p:nvPr/>
        </p:nvSpPr>
        <p:spPr>
          <a:xfrm rot="10800000">
            <a:off x="-226169" y="4140650"/>
            <a:ext cx="899400" cy="899400"/>
          </a:xfrm>
          <a:prstGeom prst="ellipse">
            <a:avLst/>
          </a:prstGeom>
          <a:noFill/>
          <a:ln cap="flat" cmpd="sng" w="9525">
            <a:solidFill>
              <a:srgbClr val="F8BB00"/>
            </a:solidFill>
            <a:prstDash val="dash"/>
            <a:round/>
            <a:headEnd len="sm" w="sm" type="none"/>
            <a:tailEnd len="sm" w="sm" type="none"/>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69" name="Google Shape;169;p10"/>
          <p:cNvSpPr/>
          <p:nvPr/>
        </p:nvSpPr>
        <p:spPr>
          <a:xfrm rot="10800000">
            <a:off x="8700641" y="1100250"/>
            <a:ext cx="333300" cy="333300"/>
          </a:xfrm>
          <a:prstGeom prst="ellipse">
            <a:avLst/>
          </a:prstGeom>
          <a:solidFill>
            <a:srgbClr val="00D1C6">
              <a:alpha val="86920"/>
            </a:srgbClr>
          </a:solidFill>
          <a:ln>
            <a:noFill/>
          </a:ln>
        </p:spPr>
        <p:txBody>
          <a:bodyPr anchorCtr="0" anchor="ctr" bIns="93500" lIns="93500" spcFirstLastPara="1" rIns="93500" wrap="square" tIns="93500">
            <a:noAutofit/>
          </a:bodyPr>
          <a:lstStyle/>
          <a:p>
            <a:pPr indent="0" lvl="0" marL="0" rtl="0" algn="l">
              <a:spcBef>
                <a:spcPts val="0"/>
              </a:spcBef>
              <a:spcAft>
                <a:spcPts val="0"/>
              </a:spcAft>
              <a:buNone/>
            </a:pPr>
            <a:r>
              <a:t/>
            </a:r>
            <a:endParaRPr/>
          </a:p>
        </p:txBody>
      </p:sp>
      <p:sp>
        <p:nvSpPr>
          <p:cNvPr id="170" name="Google Shape;170;p10"/>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35875" y="909050"/>
            <a:ext cx="5275500" cy="641100"/>
          </a:xfrm>
          <a:prstGeom prst="rect">
            <a:avLst/>
          </a:prstGeom>
          <a:noFill/>
          <a:ln>
            <a:noFill/>
          </a:ln>
        </p:spPr>
        <p:txBody>
          <a:bodyPr anchorCtr="0" anchor="b" bIns="93500" lIns="93500" spcFirstLastPara="1" rIns="93500" wrap="square" tIns="9350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p:txBody>
      </p:sp>
      <p:sp>
        <p:nvSpPr>
          <p:cNvPr id="7" name="Google Shape;7;p1"/>
          <p:cNvSpPr txBox="1"/>
          <p:nvPr>
            <p:ph idx="1" type="body"/>
          </p:nvPr>
        </p:nvSpPr>
        <p:spPr>
          <a:xfrm>
            <a:off x="2935875" y="1525758"/>
            <a:ext cx="5275500" cy="2786100"/>
          </a:xfrm>
          <a:prstGeom prst="rect">
            <a:avLst/>
          </a:prstGeom>
          <a:noFill/>
          <a:ln>
            <a:noFill/>
          </a:ln>
        </p:spPr>
        <p:txBody>
          <a:bodyPr anchorCtr="0" anchor="t" bIns="93500" lIns="93500" spcFirstLastPara="1" rIns="93500" wrap="square" tIns="93500">
            <a:noAutofit/>
          </a:bodyPr>
          <a:lstStyle>
            <a:lvl1pPr indent="-387350" lvl="0" marL="457200">
              <a:spcBef>
                <a:spcPts val="60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1pPr>
            <a:lvl2pPr indent="-387350" lvl="1" marL="9144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2pPr>
            <a:lvl3pPr indent="-387350" lvl="2" marL="13716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3pPr>
            <a:lvl4pPr indent="-387350" lvl="3" marL="18288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4pPr>
            <a:lvl5pPr indent="-387350" lvl="4" marL="22860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5pPr>
            <a:lvl6pPr indent="-387350" lvl="5" marL="27432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6pPr>
            <a:lvl7pPr indent="-387350" lvl="6" marL="32004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7pPr>
            <a:lvl8pPr indent="-387350" lvl="7" marL="36576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8pPr>
            <a:lvl9pPr indent="-387350" lvl="8" marL="4114800">
              <a:spcBef>
                <a:spcPts val="0"/>
              </a:spcBef>
              <a:spcAft>
                <a:spcPts val="0"/>
              </a:spcAft>
              <a:buClr>
                <a:srgbClr val="A1BECC"/>
              </a:buClr>
              <a:buSzPts val="2500"/>
              <a:buFont typeface="Varela Round"/>
              <a:buChar char="■"/>
              <a:defRPr sz="2500">
                <a:solidFill>
                  <a:srgbClr val="617A86"/>
                </a:solidFill>
                <a:latin typeface="Varela Round"/>
                <a:ea typeface="Varela Round"/>
                <a:cs typeface="Varela Round"/>
                <a:sym typeface="Varela Round"/>
              </a:defRPr>
            </a:lvl9pPr>
          </a:lstStyle>
          <a:p/>
        </p:txBody>
      </p:sp>
      <p:sp>
        <p:nvSpPr>
          <p:cNvPr id="8" name="Google Shape;8;p1"/>
          <p:cNvSpPr txBox="1"/>
          <p:nvPr>
            <p:ph idx="12" type="sldNum"/>
          </p:nvPr>
        </p:nvSpPr>
        <p:spPr>
          <a:xfrm>
            <a:off x="8635625" y="4751625"/>
            <a:ext cx="469800" cy="391500"/>
          </a:xfrm>
          <a:prstGeom prst="rect">
            <a:avLst/>
          </a:prstGeom>
          <a:noFill/>
          <a:ln>
            <a:noFill/>
          </a:ln>
        </p:spPr>
        <p:txBody>
          <a:bodyPr anchorCtr="0" anchor="t" bIns="93500" lIns="93500" spcFirstLastPara="1" rIns="93500" wrap="square" tIns="9350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ctrTitle"/>
          </p:nvPr>
        </p:nvSpPr>
        <p:spPr>
          <a:xfrm>
            <a:off x="1773750" y="1708500"/>
            <a:ext cx="5596500" cy="11598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a:t>Sentiment Analysis of Women's Clothing Online Reviews</a:t>
            </a:r>
            <a:endParaRPr b="1"/>
          </a:p>
        </p:txBody>
      </p:sp>
      <p:sp>
        <p:nvSpPr>
          <p:cNvPr id="196" name="Google Shape;196;p13"/>
          <p:cNvSpPr txBox="1"/>
          <p:nvPr>
            <p:ph type="ctrTitle"/>
          </p:nvPr>
        </p:nvSpPr>
        <p:spPr>
          <a:xfrm>
            <a:off x="1516050" y="3564125"/>
            <a:ext cx="6111900" cy="11598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1800"/>
              <a:t>Beixuan Jia, Zhenkun Wang, Qian Yi, Jingyu Zhang</a:t>
            </a:r>
            <a:endParaRPr b="1" sz="1800"/>
          </a:p>
        </p:txBody>
      </p:sp>
      <p:sp>
        <p:nvSpPr>
          <p:cNvPr id="197" name="Google Shape;197;p13"/>
          <p:cNvSpPr txBox="1"/>
          <p:nvPr>
            <p:ph idx="1" type="subTitle"/>
          </p:nvPr>
        </p:nvSpPr>
        <p:spPr>
          <a:xfrm>
            <a:off x="1688175" y="3417567"/>
            <a:ext cx="5596500" cy="7848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Clr>
                <a:schemeClr val="dk1"/>
              </a:buClr>
              <a:buSzPts val="1100"/>
              <a:buFont typeface="Arial"/>
              <a:buNone/>
            </a:pPr>
            <a:r>
              <a:rPr lang="en" sz="2800">
                <a:solidFill>
                  <a:srgbClr val="617A86"/>
                </a:solidFill>
                <a:latin typeface="Nixie One"/>
                <a:ea typeface="Nixie One"/>
                <a:cs typeface="Nixie One"/>
                <a:sym typeface="Nixie One"/>
              </a:rPr>
              <a:t>Made by: InsightX</a:t>
            </a:r>
            <a:endParaRPr sz="2800">
              <a:solidFill>
                <a:srgbClr val="617A86"/>
              </a:solidFill>
              <a:latin typeface="Nixie One"/>
              <a:ea typeface="Nixie One"/>
              <a:cs typeface="Nixie One"/>
              <a:sym typeface="Nixie One"/>
            </a:endParaRPr>
          </a:p>
          <a:p>
            <a:pPr indent="0" lvl="0" marL="0" rtl="0" algn="ctr">
              <a:spcBef>
                <a:spcPts val="0"/>
              </a:spcBef>
              <a:spcAft>
                <a:spcPts val="0"/>
              </a:spcAft>
              <a:buNone/>
            </a:pPr>
            <a:r>
              <a:t/>
            </a:r>
            <a:endParaRPr sz="3700">
              <a:solidFill>
                <a:srgbClr val="617A86"/>
              </a:solidFill>
              <a:latin typeface="Nixie One"/>
              <a:ea typeface="Nixie One"/>
              <a:cs typeface="Nixie One"/>
              <a:sym typeface="Nixie One"/>
            </a:endParaRPr>
          </a:p>
        </p:txBody>
      </p:sp>
      <p:sp>
        <p:nvSpPr>
          <p:cNvPr id="198" name="Google Shape;198;p13"/>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sp>
        <p:nvSpPr>
          <p:cNvPr id="263" name="Google Shape;263;p22"/>
          <p:cNvSpPr txBox="1"/>
          <p:nvPr/>
        </p:nvSpPr>
        <p:spPr>
          <a:xfrm>
            <a:off x="390050" y="1072700"/>
            <a:ext cx="8136900" cy="3678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PFC is a measurement of the amount of reviewers who found one specific comment helpful</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Studying the underlying pattern of PFC would help business owners better understand the needs of customers</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Hypothesis:</a:t>
            </a:r>
            <a:endParaRPr sz="2200">
              <a:solidFill>
                <a:schemeClr val="dk1"/>
              </a:solidFill>
              <a:latin typeface="Times New Roman"/>
              <a:ea typeface="Times New Roman"/>
              <a:cs typeface="Times New Roman"/>
              <a:sym typeface="Times New Roman"/>
            </a:endParaRPr>
          </a:p>
          <a:p>
            <a:pPr indent="-368300" lvl="1" marL="9144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PFC is related to the count of words</a:t>
            </a:r>
            <a:endParaRPr sz="2200">
              <a:solidFill>
                <a:schemeClr val="dk1"/>
              </a:solidFill>
              <a:latin typeface="Times New Roman"/>
              <a:ea typeface="Times New Roman"/>
              <a:cs typeface="Times New Roman"/>
              <a:sym typeface="Times New Roman"/>
            </a:endParaRPr>
          </a:p>
          <a:p>
            <a:pPr indent="-368300" lvl="1" marL="9144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PFC is related to the ratings</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Varela Round"/>
              <a:ea typeface="Varela Round"/>
              <a:cs typeface="Varela Round"/>
              <a:sym typeface="Varela Round"/>
            </a:endParaRPr>
          </a:p>
        </p:txBody>
      </p:sp>
      <p:sp>
        <p:nvSpPr>
          <p:cNvPr id="264" name="Google Shape;264;p22"/>
          <p:cNvSpPr txBox="1"/>
          <p:nvPr/>
        </p:nvSpPr>
        <p:spPr>
          <a:xfrm>
            <a:off x="509625" y="179125"/>
            <a:ext cx="77310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617A86"/>
                </a:solidFill>
                <a:latin typeface="Nixie One"/>
                <a:ea typeface="Nixie One"/>
                <a:cs typeface="Nixie One"/>
                <a:sym typeface="Nixie One"/>
              </a:rPr>
              <a:t>The Myth of Positive Feedback Counts (PFC)</a:t>
            </a:r>
            <a:endParaRPr>
              <a:latin typeface="Varela Round"/>
              <a:ea typeface="Varela Round"/>
              <a:cs typeface="Varela Round"/>
              <a:sym typeface="Varela Round"/>
            </a:endParaRPr>
          </a:p>
          <a:p>
            <a:pPr indent="0" lvl="0" marL="0" rtl="0" algn="l">
              <a:spcBef>
                <a:spcPts val="0"/>
              </a:spcBef>
              <a:spcAft>
                <a:spcPts val="0"/>
              </a:spcAft>
              <a:buNone/>
            </a:pPr>
            <a:r>
              <a:t/>
            </a:r>
            <a:endParaRPr>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sp>
        <p:nvSpPr>
          <p:cNvPr id="270" name="Google Shape;270;p23"/>
          <p:cNvSpPr txBox="1"/>
          <p:nvPr/>
        </p:nvSpPr>
        <p:spPr>
          <a:xfrm>
            <a:off x="373800" y="195675"/>
            <a:ext cx="78609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Nixie One"/>
                <a:ea typeface="Nixie One"/>
                <a:cs typeface="Nixie One"/>
                <a:sym typeface="Nixie One"/>
              </a:rPr>
              <a:t>The Myth of Positive Feedback Counts (PFC)</a:t>
            </a:r>
            <a:endParaRPr sz="2400">
              <a:solidFill>
                <a:schemeClr val="dk1"/>
              </a:solidFill>
              <a:latin typeface="Nixie One"/>
              <a:ea typeface="Nixie One"/>
              <a:cs typeface="Nixie One"/>
              <a:sym typeface="Nixie One"/>
            </a:endParaRPr>
          </a:p>
          <a:p>
            <a:pPr indent="0" lvl="0" marL="0" rtl="0" algn="l">
              <a:spcBef>
                <a:spcPts val="0"/>
              </a:spcBef>
              <a:spcAft>
                <a:spcPts val="0"/>
              </a:spcAft>
              <a:buNone/>
            </a:pPr>
            <a:r>
              <a:t/>
            </a:r>
            <a:endParaRPr sz="2400">
              <a:latin typeface="Nixie One"/>
              <a:ea typeface="Nixie One"/>
              <a:cs typeface="Nixie One"/>
              <a:sym typeface="Nixie One"/>
            </a:endParaRPr>
          </a:p>
        </p:txBody>
      </p:sp>
      <p:pic>
        <p:nvPicPr>
          <p:cNvPr id="271" name="Google Shape;271;p23"/>
          <p:cNvPicPr preferRelativeResize="0"/>
          <p:nvPr/>
        </p:nvPicPr>
        <p:blipFill>
          <a:blip r:embed="rId3">
            <a:alphaModFix/>
          </a:blip>
          <a:stretch>
            <a:fillRect/>
          </a:stretch>
        </p:blipFill>
        <p:spPr>
          <a:xfrm>
            <a:off x="5867900" y="858800"/>
            <a:ext cx="2688400" cy="4027100"/>
          </a:xfrm>
          <a:prstGeom prst="rect">
            <a:avLst/>
          </a:prstGeom>
          <a:noFill/>
          <a:ln>
            <a:noFill/>
          </a:ln>
        </p:spPr>
      </p:pic>
      <p:sp>
        <p:nvSpPr>
          <p:cNvPr id="272" name="Google Shape;272;p23"/>
          <p:cNvSpPr txBox="1"/>
          <p:nvPr/>
        </p:nvSpPr>
        <p:spPr>
          <a:xfrm>
            <a:off x="5950700" y="4817475"/>
            <a:ext cx="36612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Top 30 comments with the highest PFC</a:t>
            </a:r>
            <a:endParaRPr sz="1300">
              <a:latin typeface="Varela Round"/>
              <a:ea typeface="Varela Round"/>
              <a:cs typeface="Varela Round"/>
              <a:sym typeface="Varela Round"/>
            </a:endParaRPr>
          </a:p>
        </p:txBody>
      </p:sp>
      <p:sp>
        <p:nvSpPr>
          <p:cNvPr id="273" name="Google Shape;273;p23"/>
          <p:cNvSpPr txBox="1"/>
          <p:nvPr/>
        </p:nvSpPr>
        <p:spPr>
          <a:xfrm>
            <a:off x="579750" y="836025"/>
            <a:ext cx="4677900" cy="4050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Conclusion: </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PFC is not necessarily related to the count of words</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PFC is not necessarily related to the ratings - some high PFC reviews are even “neutral” </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PFC is more related to the content (concise, more details)</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Potential Issue: unbalanced rating distribution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Nixie One"/>
              <a:ea typeface="Nixie One"/>
              <a:cs typeface="Nixie One"/>
              <a:sym typeface="Nixie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idx="1" type="body"/>
          </p:nvPr>
        </p:nvSpPr>
        <p:spPr>
          <a:xfrm>
            <a:off x="2409275" y="1449275"/>
            <a:ext cx="5950200" cy="3375900"/>
          </a:xfrm>
          <a:prstGeom prst="rect">
            <a:avLst/>
          </a:prstGeom>
        </p:spPr>
        <p:txBody>
          <a:bodyPr anchorCtr="0" anchor="t" bIns="93500" lIns="93500" spcFirstLastPara="1" rIns="93500" wrap="square" tIns="93500">
            <a:noAutofit/>
          </a:bodyPr>
          <a:lstStyle/>
          <a:p>
            <a:pPr indent="0" lvl="0" marL="0" rtl="0" algn="just">
              <a:lnSpc>
                <a:spcPct val="115000"/>
              </a:lnSpc>
              <a:spcBef>
                <a:spcPts val="2100"/>
              </a:spcBef>
              <a:spcAft>
                <a:spcPts val="0"/>
              </a:spcAft>
              <a:buClr>
                <a:schemeClr val="dk1"/>
              </a:buClr>
              <a:buSzPts val="1200"/>
              <a:buFont typeface="Arial"/>
              <a:buNone/>
            </a:pPr>
            <a:r>
              <a:rPr lang="en" sz="1200">
                <a:solidFill>
                  <a:srgbClr val="2D3B45"/>
                </a:solidFill>
                <a:highlight>
                  <a:srgbClr val="FFFFFF"/>
                </a:highlight>
                <a:latin typeface="Times New Roman"/>
                <a:ea typeface="Times New Roman"/>
                <a:cs typeface="Times New Roman"/>
                <a:sym typeface="Times New Roman"/>
              </a:rPr>
              <a:t>This is a Women’s Clothing E-Commerce dataset revolving around the reviews written by customers. This dataset includes 23486 rows and 10 feature variables. Each row corresponds to a customer review, and consists of the variables: Clothing ID, Age, Title, Rating, Recommended IND, etc. There are two label variables: Rating and Recommended IND. Rating is a positive ordinal Integer variable for the product score granted by the customer from 1 (worst) to 5 (best). Recommended IND is a binary variable stating where the customer recommends the product where 1 is recommended, 0 is not recommended. Therefore, by splitting the training dataset and testing dataset, NLP techniques can be used to do sentiment analysis based on the reviews and give a rating score. Additionally, NLP techniques can be applied to predict whether this customer will recommend this product to others based on the review.</a:t>
            </a:r>
            <a:endParaRPr sz="1200">
              <a:solidFill>
                <a:srgbClr val="2D3B45"/>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b="1" sz="1400"/>
          </a:p>
        </p:txBody>
      </p:sp>
      <p:sp>
        <p:nvSpPr>
          <p:cNvPr id="279" name="Google Shape;279;p24"/>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24"/>
          <p:cNvSpPr txBox="1"/>
          <p:nvPr>
            <p:ph type="title"/>
          </p:nvPr>
        </p:nvSpPr>
        <p:spPr>
          <a:xfrm>
            <a:off x="2409275" y="684925"/>
            <a:ext cx="5275500" cy="6411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4900"/>
              <a:t>DATA</a:t>
            </a:r>
            <a:endParaRPr b="1" sz="4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nvSpPr>
        <p:spPr>
          <a:xfrm>
            <a:off x="2297200" y="1578150"/>
            <a:ext cx="6107100" cy="3183900"/>
          </a:xfrm>
          <a:prstGeom prst="rect">
            <a:avLst/>
          </a:prstGeom>
          <a:noFill/>
          <a:ln>
            <a:noFill/>
          </a:ln>
        </p:spPr>
        <p:txBody>
          <a:bodyPr anchorCtr="0" anchor="t" bIns="93500" lIns="93500" spcFirstLastPara="1" rIns="93500" wrap="square" tIns="93500">
            <a:noAutofit/>
          </a:bodyPr>
          <a:lstStyle/>
          <a:p>
            <a:pPr indent="0" lvl="0" marL="0" rtl="0" algn="just">
              <a:lnSpc>
                <a:spcPct val="115000"/>
              </a:lnSpc>
              <a:spcBef>
                <a:spcPts val="2100"/>
              </a:spcBef>
              <a:spcAft>
                <a:spcPts val="0"/>
              </a:spcAft>
              <a:buClr>
                <a:schemeClr val="dk1"/>
              </a:buClr>
              <a:buSzPts val="1200"/>
              <a:buFont typeface="Arial"/>
              <a:buNone/>
            </a:pPr>
            <a:r>
              <a:rPr lang="en" sz="1200">
                <a:solidFill>
                  <a:srgbClr val="2D3B45"/>
                </a:solidFill>
                <a:highlight>
                  <a:schemeClr val="lt1"/>
                </a:highlight>
                <a:latin typeface="Times New Roman"/>
                <a:ea typeface="Times New Roman"/>
                <a:cs typeface="Times New Roman"/>
                <a:sym typeface="Times New Roman"/>
              </a:rPr>
              <a:t>This is a Women’s Clothing E-Commerce dataset revolving around the reviews written by customers. This dataset includes 23486 rows and 10 feature variables. Each row corresponds to a customer review, and consists of the variables: Clothing ID, Age, Title, Rating, Recommended IND, etc. There are two label variables: Rating and Recommended IND. Rating is a positive ordinal Integer variable for the product score granted by the customer from 1 (worst) to 5 (best). Recommended IND is a binary variable stating where the customer recommends the product where 1 is recommended, 0 is not recommended. Therefore, by splitting the training dataset and testing dataset, NLP techniques can be used to do sentiment analysis based on the reviews and give a rating score. Additionally, NLP techniques can be applied to predict whether this customer will recommend this product to others based on the review.</a:t>
            </a:r>
            <a:endParaRPr sz="1200">
              <a:solidFill>
                <a:srgbClr val="2D3B45"/>
              </a:solidFill>
              <a:highlight>
                <a:schemeClr val="lt1"/>
              </a:highlight>
              <a:latin typeface="Times New Roman"/>
              <a:ea typeface="Times New Roman"/>
              <a:cs typeface="Times New Roman"/>
              <a:sym typeface="Times New Roman"/>
            </a:endParaRPr>
          </a:p>
          <a:p>
            <a:pPr indent="0" lvl="0" marL="0" rtl="0" algn="just">
              <a:lnSpc>
                <a:spcPct val="115000"/>
              </a:lnSpc>
              <a:spcBef>
                <a:spcPts val="2100"/>
              </a:spcBef>
              <a:spcAft>
                <a:spcPts val="0"/>
              </a:spcAft>
              <a:buClr>
                <a:schemeClr val="dk1"/>
              </a:buClr>
              <a:buSzPts val="1200"/>
              <a:buFont typeface="Arial"/>
              <a:buNone/>
            </a:pPr>
            <a:r>
              <a:t/>
            </a:r>
            <a:endParaRPr sz="1200">
              <a:solidFill>
                <a:srgbClr val="2D3B45"/>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200"/>
              <a:buFont typeface="Arial"/>
              <a:buNone/>
            </a:pPr>
            <a:r>
              <a:t/>
            </a:r>
            <a:endParaRPr b="1" sz="1000">
              <a:solidFill>
                <a:srgbClr val="E8004C"/>
              </a:solidFill>
              <a:latin typeface="Varela Round"/>
              <a:ea typeface="Varela Round"/>
              <a:cs typeface="Varela Round"/>
              <a:sym typeface="Varela Round"/>
            </a:endParaRPr>
          </a:p>
          <a:p>
            <a:pPr indent="0" lvl="0" marL="0" rtl="0" algn="l">
              <a:spcBef>
                <a:spcPts val="600"/>
              </a:spcBef>
              <a:spcAft>
                <a:spcPts val="0"/>
              </a:spcAft>
              <a:buNone/>
            </a:pPr>
            <a:r>
              <a:t/>
            </a:r>
            <a:endParaRPr sz="1000">
              <a:solidFill>
                <a:srgbClr val="617A86"/>
              </a:solidFill>
              <a:latin typeface="Varela Round"/>
              <a:ea typeface="Varela Round"/>
              <a:cs typeface="Varela Round"/>
              <a:sym typeface="Varela Round"/>
            </a:endParaRPr>
          </a:p>
        </p:txBody>
      </p:sp>
      <p:sp>
        <p:nvSpPr>
          <p:cNvPr id="286" name="Google Shape;286;p25"/>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25"/>
          <p:cNvSpPr txBox="1"/>
          <p:nvPr>
            <p:ph type="title"/>
          </p:nvPr>
        </p:nvSpPr>
        <p:spPr>
          <a:xfrm>
            <a:off x="2297200" y="532525"/>
            <a:ext cx="5275500" cy="6411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4900"/>
              <a:t>RESULT</a:t>
            </a:r>
            <a:endParaRPr b="1" sz="4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293" name="Google Shape;293;p26"/>
          <p:cNvPicPr preferRelativeResize="0"/>
          <p:nvPr/>
        </p:nvPicPr>
        <p:blipFill>
          <a:blip r:embed="rId3">
            <a:alphaModFix/>
          </a:blip>
          <a:stretch>
            <a:fillRect/>
          </a:stretch>
        </p:blipFill>
        <p:spPr>
          <a:xfrm>
            <a:off x="1408588" y="2910325"/>
            <a:ext cx="6456825" cy="1764200"/>
          </a:xfrm>
          <a:prstGeom prst="rect">
            <a:avLst/>
          </a:prstGeom>
          <a:noFill/>
          <a:ln>
            <a:noFill/>
          </a:ln>
        </p:spPr>
      </p:pic>
      <p:sp>
        <p:nvSpPr>
          <p:cNvPr id="294" name="Google Shape;294;p26"/>
          <p:cNvSpPr txBox="1"/>
          <p:nvPr>
            <p:ph idx="4294967295" type="title"/>
          </p:nvPr>
        </p:nvSpPr>
        <p:spPr>
          <a:xfrm>
            <a:off x="1609100" y="2131900"/>
            <a:ext cx="6208200" cy="6411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3000"/>
              <a:t>Logistic Regression</a:t>
            </a:r>
            <a:endParaRPr b="1" sz="3000"/>
          </a:p>
        </p:txBody>
      </p:sp>
      <p:sp>
        <p:nvSpPr>
          <p:cNvPr id="295" name="Google Shape;295;p26"/>
          <p:cNvSpPr txBox="1"/>
          <p:nvPr>
            <p:ph idx="4294967295" type="title"/>
          </p:nvPr>
        </p:nvSpPr>
        <p:spPr>
          <a:xfrm>
            <a:off x="2627850" y="82975"/>
            <a:ext cx="3888300" cy="19878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6000"/>
              <a:t>Accuracy 93% </a:t>
            </a:r>
            <a:endParaRPr b="1"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type="title"/>
          </p:nvPr>
        </p:nvSpPr>
        <p:spPr>
          <a:xfrm>
            <a:off x="3834650" y="407025"/>
            <a:ext cx="4818600" cy="7605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3600"/>
              <a:t>Recommend Or Not</a:t>
            </a:r>
            <a:endParaRPr b="1" sz="3600"/>
          </a:p>
        </p:txBody>
      </p:sp>
      <p:sp>
        <p:nvSpPr>
          <p:cNvPr id="301" name="Google Shape;301;p27"/>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27"/>
          <p:cNvSpPr txBox="1"/>
          <p:nvPr>
            <p:ph type="title"/>
          </p:nvPr>
        </p:nvSpPr>
        <p:spPr>
          <a:xfrm>
            <a:off x="4286825" y="1748125"/>
            <a:ext cx="4818600" cy="7053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2400"/>
              <a:t>Multinomial Naive Bayes</a:t>
            </a:r>
            <a:endParaRPr b="1" sz="2400"/>
          </a:p>
        </p:txBody>
      </p:sp>
      <p:pic>
        <p:nvPicPr>
          <p:cNvPr id="303" name="Google Shape;303;p27"/>
          <p:cNvPicPr preferRelativeResize="0"/>
          <p:nvPr/>
        </p:nvPicPr>
        <p:blipFill>
          <a:blip r:embed="rId3">
            <a:alphaModFix/>
          </a:blip>
          <a:stretch>
            <a:fillRect/>
          </a:stretch>
        </p:blipFill>
        <p:spPr>
          <a:xfrm>
            <a:off x="2317600" y="2931050"/>
            <a:ext cx="6787824" cy="1820575"/>
          </a:xfrm>
          <a:prstGeom prst="rect">
            <a:avLst/>
          </a:prstGeom>
          <a:noFill/>
          <a:ln>
            <a:noFill/>
          </a:ln>
        </p:spPr>
      </p:pic>
      <p:sp>
        <p:nvSpPr>
          <p:cNvPr id="304" name="Google Shape;304;p27"/>
          <p:cNvSpPr txBox="1"/>
          <p:nvPr>
            <p:ph type="title"/>
          </p:nvPr>
        </p:nvSpPr>
        <p:spPr>
          <a:xfrm>
            <a:off x="633075" y="1219825"/>
            <a:ext cx="3501900" cy="17619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4800"/>
              <a:t>Accuracy 90% </a:t>
            </a:r>
            <a:endParaRPr b="1"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310" name="Google Shape;310;p28"/>
          <p:cNvPicPr preferRelativeResize="0"/>
          <p:nvPr/>
        </p:nvPicPr>
        <p:blipFill>
          <a:blip r:embed="rId3">
            <a:alphaModFix/>
          </a:blip>
          <a:stretch>
            <a:fillRect/>
          </a:stretch>
        </p:blipFill>
        <p:spPr>
          <a:xfrm>
            <a:off x="1408588" y="2910325"/>
            <a:ext cx="6456825" cy="1764200"/>
          </a:xfrm>
          <a:prstGeom prst="rect">
            <a:avLst/>
          </a:prstGeom>
          <a:noFill/>
          <a:ln>
            <a:noFill/>
          </a:ln>
        </p:spPr>
      </p:pic>
      <p:sp>
        <p:nvSpPr>
          <p:cNvPr id="311" name="Google Shape;311;p28"/>
          <p:cNvSpPr txBox="1"/>
          <p:nvPr>
            <p:ph idx="4294967295" type="title"/>
          </p:nvPr>
        </p:nvSpPr>
        <p:spPr>
          <a:xfrm>
            <a:off x="1609100" y="2131900"/>
            <a:ext cx="6208200" cy="6411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3000"/>
              <a:t>Logistic Regression</a:t>
            </a:r>
            <a:endParaRPr b="1" sz="3000"/>
          </a:p>
        </p:txBody>
      </p:sp>
      <p:sp>
        <p:nvSpPr>
          <p:cNvPr id="312" name="Google Shape;312;p28"/>
          <p:cNvSpPr txBox="1"/>
          <p:nvPr>
            <p:ph idx="4294967295" type="title"/>
          </p:nvPr>
        </p:nvSpPr>
        <p:spPr>
          <a:xfrm>
            <a:off x="2627850" y="82975"/>
            <a:ext cx="3888300" cy="19878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6000"/>
              <a:t>Accuracy 93% </a:t>
            </a:r>
            <a:endParaRPr b="1" sz="6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3834650" y="407025"/>
            <a:ext cx="4818600" cy="7605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3600"/>
              <a:t>Rating</a:t>
            </a:r>
            <a:endParaRPr b="1" sz="3600"/>
          </a:p>
        </p:txBody>
      </p:sp>
      <p:sp>
        <p:nvSpPr>
          <p:cNvPr id="318" name="Google Shape;318;p29"/>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29"/>
          <p:cNvSpPr txBox="1"/>
          <p:nvPr>
            <p:ph type="title"/>
          </p:nvPr>
        </p:nvSpPr>
        <p:spPr>
          <a:xfrm>
            <a:off x="4286825" y="1748125"/>
            <a:ext cx="4818600" cy="7053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2400"/>
              <a:t>Multinomial Naive Bayes</a:t>
            </a:r>
            <a:endParaRPr b="1" sz="2400"/>
          </a:p>
        </p:txBody>
      </p:sp>
      <p:sp>
        <p:nvSpPr>
          <p:cNvPr id="320" name="Google Shape;320;p29"/>
          <p:cNvSpPr txBox="1"/>
          <p:nvPr>
            <p:ph type="title"/>
          </p:nvPr>
        </p:nvSpPr>
        <p:spPr>
          <a:xfrm>
            <a:off x="624425" y="1671925"/>
            <a:ext cx="3501900" cy="17619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4800"/>
              <a:t>Accuracy 72% </a:t>
            </a:r>
            <a:endParaRPr b="1" sz="4800"/>
          </a:p>
        </p:txBody>
      </p:sp>
      <p:pic>
        <p:nvPicPr>
          <p:cNvPr id="321" name="Google Shape;321;p29"/>
          <p:cNvPicPr preferRelativeResize="0"/>
          <p:nvPr/>
        </p:nvPicPr>
        <p:blipFill>
          <a:blip r:embed="rId3">
            <a:alphaModFix/>
          </a:blip>
          <a:stretch>
            <a:fillRect/>
          </a:stretch>
        </p:blipFill>
        <p:spPr>
          <a:xfrm>
            <a:off x="3833000" y="2744450"/>
            <a:ext cx="4821892" cy="185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sp>
        <p:nvSpPr>
          <p:cNvPr id="327" name="Google Shape;327;p30"/>
          <p:cNvSpPr txBox="1"/>
          <p:nvPr>
            <p:ph idx="4294967295" type="title"/>
          </p:nvPr>
        </p:nvSpPr>
        <p:spPr>
          <a:xfrm>
            <a:off x="1609100" y="2131900"/>
            <a:ext cx="6208200" cy="6411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3000"/>
              <a:t>Logistic Regression</a:t>
            </a:r>
            <a:endParaRPr b="1" sz="3000"/>
          </a:p>
        </p:txBody>
      </p:sp>
      <p:sp>
        <p:nvSpPr>
          <p:cNvPr id="328" name="Google Shape;328;p30"/>
          <p:cNvSpPr txBox="1"/>
          <p:nvPr>
            <p:ph idx="4294967295" type="title"/>
          </p:nvPr>
        </p:nvSpPr>
        <p:spPr>
          <a:xfrm>
            <a:off x="2627850" y="82975"/>
            <a:ext cx="3888300" cy="19878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6000"/>
              <a:t>Accuracy 76% </a:t>
            </a:r>
            <a:endParaRPr b="1" sz="6000"/>
          </a:p>
        </p:txBody>
      </p:sp>
      <p:pic>
        <p:nvPicPr>
          <p:cNvPr id="329" name="Google Shape;329;p30"/>
          <p:cNvPicPr preferRelativeResize="0"/>
          <p:nvPr/>
        </p:nvPicPr>
        <p:blipFill>
          <a:blip r:embed="rId3">
            <a:alphaModFix/>
          </a:blip>
          <a:stretch>
            <a:fillRect/>
          </a:stretch>
        </p:blipFill>
        <p:spPr>
          <a:xfrm>
            <a:off x="1835725" y="2606525"/>
            <a:ext cx="5056774" cy="2154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1"/>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335" name="Google Shape;335;p31"/>
          <p:cNvPicPr preferRelativeResize="0"/>
          <p:nvPr/>
        </p:nvPicPr>
        <p:blipFill>
          <a:blip r:embed="rId3">
            <a:alphaModFix/>
          </a:blip>
          <a:stretch>
            <a:fillRect/>
          </a:stretch>
        </p:blipFill>
        <p:spPr>
          <a:xfrm>
            <a:off x="886975" y="-1"/>
            <a:ext cx="7370050"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2633375" y="532525"/>
            <a:ext cx="5275500" cy="6411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4900"/>
              <a:t>MOTIVATION</a:t>
            </a:r>
            <a:endParaRPr b="1" sz="4900"/>
          </a:p>
        </p:txBody>
      </p:sp>
      <p:sp>
        <p:nvSpPr>
          <p:cNvPr id="204" name="Google Shape;204;p14"/>
          <p:cNvSpPr txBox="1"/>
          <p:nvPr>
            <p:ph idx="1" type="body"/>
          </p:nvPr>
        </p:nvSpPr>
        <p:spPr>
          <a:xfrm>
            <a:off x="2476500" y="1153175"/>
            <a:ext cx="5874000" cy="3884700"/>
          </a:xfrm>
          <a:prstGeom prst="rect">
            <a:avLst/>
          </a:prstGeom>
        </p:spPr>
        <p:txBody>
          <a:bodyPr anchorCtr="0" anchor="t" bIns="93500" lIns="93500" spcFirstLastPara="1" rIns="93500" wrap="square" tIns="93500">
            <a:noAutofit/>
          </a:bodyPr>
          <a:lstStyle/>
          <a:p>
            <a:pPr indent="0" lvl="0" marL="0" rtl="0" algn="just">
              <a:lnSpc>
                <a:spcPct val="115000"/>
              </a:lnSpc>
              <a:spcBef>
                <a:spcPts val="2100"/>
              </a:spcBef>
              <a:spcAft>
                <a:spcPts val="0"/>
              </a:spcAft>
              <a:buClr>
                <a:schemeClr val="dk1"/>
              </a:buClr>
              <a:buSzPts val="1200"/>
              <a:buFont typeface="Arial"/>
              <a:buNone/>
            </a:pPr>
            <a:r>
              <a:rPr lang="en" sz="1200">
                <a:solidFill>
                  <a:srgbClr val="2D3B45"/>
                </a:solidFill>
                <a:highlight>
                  <a:srgbClr val="FFFFFF"/>
                </a:highlight>
                <a:latin typeface="Times New Roman"/>
                <a:ea typeface="Times New Roman"/>
                <a:cs typeface="Times New Roman"/>
                <a:sym typeface="Times New Roman"/>
              </a:rPr>
              <a:t>Nowadays, E-commerce has become one of the most important marketing channels of commercial brands. According to a Constant Contact website survey, 90% of the customers’ decisions are influenced by online reviews (</a:t>
            </a:r>
            <a:r>
              <a:rPr lang="en" sz="1200">
                <a:solidFill>
                  <a:srgbClr val="323232"/>
                </a:solidFill>
                <a:highlight>
                  <a:srgbClr val="FFFFFF"/>
                </a:highlight>
                <a:latin typeface="Times New Roman"/>
                <a:ea typeface="Times New Roman"/>
                <a:cs typeface="Times New Roman"/>
                <a:sym typeface="Times New Roman"/>
              </a:rPr>
              <a:t>Pinkham, Ryan, and Ryan Pinkham)</a:t>
            </a:r>
            <a:r>
              <a:rPr lang="en" sz="1200">
                <a:solidFill>
                  <a:srgbClr val="2D3B45"/>
                </a:solidFill>
                <a:highlight>
                  <a:srgbClr val="FFFFFF"/>
                </a:highlight>
                <a:latin typeface="Times New Roman"/>
                <a:ea typeface="Times New Roman"/>
                <a:cs typeface="Times New Roman"/>
                <a:sym typeface="Times New Roman"/>
              </a:rPr>
              <a:t>. Thus, the rating stars and recommendation levels play important roles in online sales. This project will focus on the following questions: </a:t>
            </a:r>
            <a:endParaRPr sz="1200">
              <a:solidFill>
                <a:srgbClr val="2D3B45"/>
              </a:solidFill>
              <a:highlight>
                <a:srgbClr val="FFFFFF"/>
              </a:highlight>
              <a:latin typeface="Times New Roman"/>
              <a:ea typeface="Times New Roman"/>
              <a:cs typeface="Times New Roman"/>
              <a:sym typeface="Times New Roman"/>
            </a:endParaRPr>
          </a:p>
          <a:p>
            <a:pPr indent="-317500" lvl="0" marL="469900" rtl="0" algn="just">
              <a:lnSpc>
                <a:spcPct val="115000"/>
              </a:lnSpc>
              <a:spcBef>
                <a:spcPts val="2100"/>
              </a:spcBef>
              <a:spcAft>
                <a:spcPts val="0"/>
              </a:spcAft>
              <a:buClr>
                <a:srgbClr val="2D3B45"/>
              </a:buClr>
              <a:buSzPts val="1200"/>
              <a:buFont typeface="Times New Roman"/>
              <a:buAutoNum type="arabicPeriod"/>
            </a:pPr>
            <a:r>
              <a:rPr lang="en" sz="1200">
                <a:solidFill>
                  <a:srgbClr val="2D3B45"/>
                </a:solidFill>
                <a:highlight>
                  <a:srgbClr val="FFFFFF"/>
                </a:highlight>
                <a:latin typeface="Times New Roman"/>
                <a:ea typeface="Times New Roman"/>
                <a:cs typeface="Times New Roman"/>
                <a:sym typeface="Times New Roman"/>
              </a:rPr>
              <a:t> How to know whether a product would be recommended by other customers using sentiment analysis? </a:t>
            </a:r>
            <a:endParaRPr sz="1200">
              <a:solidFill>
                <a:srgbClr val="2D3B45"/>
              </a:solidFill>
              <a:highlight>
                <a:srgbClr val="FFFFFF"/>
              </a:highlight>
              <a:latin typeface="Times New Roman"/>
              <a:ea typeface="Times New Roman"/>
              <a:cs typeface="Times New Roman"/>
              <a:sym typeface="Times New Roman"/>
            </a:endParaRPr>
          </a:p>
          <a:p>
            <a:pPr indent="-317500" lvl="0" marL="469900" rtl="0" algn="just">
              <a:lnSpc>
                <a:spcPct val="115000"/>
              </a:lnSpc>
              <a:spcBef>
                <a:spcPts val="0"/>
              </a:spcBef>
              <a:spcAft>
                <a:spcPts val="0"/>
              </a:spcAft>
              <a:buClr>
                <a:srgbClr val="2D3B45"/>
              </a:buClr>
              <a:buSzPts val="1200"/>
              <a:buFont typeface="Times New Roman"/>
              <a:buAutoNum type="arabicPeriod"/>
            </a:pPr>
            <a:r>
              <a:rPr lang="en" sz="1200">
                <a:solidFill>
                  <a:srgbClr val="2D3B45"/>
                </a:solidFill>
                <a:highlight>
                  <a:srgbClr val="FFFFFF"/>
                </a:highlight>
                <a:latin typeface="Times New Roman"/>
                <a:ea typeface="Times New Roman"/>
                <a:cs typeface="Times New Roman"/>
                <a:sym typeface="Times New Roman"/>
              </a:rPr>
              <a:t> If there’s an assumption that longer text review contains more sentiment words (eg. stronger praises or stronger complains), could star ratings be predicted? </a:t>
            </a:r>
            <a:endParaRPr sz="1200">
              <a:solidFill>
                <a:srgbClr val="2D3B45"/>
              </a:solidFill>
              <a:highlight>
                <a:srgbClr val="FFFFFF"/>
              </a:highlight>
              <a:latin typeface="Times New Roman"/>
              <a:ea typeface="Times New Roman"/>
              <a:cs typeface="Times New Roman"/>
              <a:sym typeface="Times New Roman"/>
            </a:endParaRPr>
          </a:p>
          <a:p>
            <a:pPr indent="0" lvl="0" marL="0" rtl="0" algn="just">
              <a:lnSpc>
                <a:spcPct val="115000"/>
              </a:lnSpc>
              <a:spcBef>
                <a:spcPts val="2100"/>
              </a:spcBef>
              <a:spcAft>
                <a:spcPts val="0"/>
              </a:spcAft>
              <a:buClr>
                <a:schemeClr val="dk1"/>
              </a:buClr>
              <a:buSzPts val="1200"/>
              <a:buFont typeface="Arial"/>
              <a:buNone/>
            </a:pPr>
            <a:r>
              <a:rPr lang="en" sz="1200">
                <a:solidFill>
                  <a:srgbClr val="2D3B45"/>
                </a:solidFill>
                <a:highlight>
                  <a:srgbClr val="FFFFFF"/>
                </a:highlight>
                <a:latin typeface="Times New Roman"/>
                <a:ea typeface="Times New Roman"/>
                <a:cs typeface="Times New Roman"/>
                <a:sym typeface="Times New Roman"/>
              </a:rPr>
              <a:t>These questions are worth asking because the recommendation level and star ratings directly reflect the performance of goods, which also related to the future selling of products. If recommendation data and star ratings could be precisely predicted, the commercial brands could make better marketing strategies based on current product performance. </a:t>
            </a:r>
            <a:endParaRPr sz="1200">
              <a:solidFill>
                <a:srgbClr val="2D3B45"/>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b="1" sz="1200"/>
          </a:p>
        </p:txBody>
      </p:sp>
      <p:sp>
        <p:nvSpPr>
          <p:cNvPr id="205" name="Google Shape;205;p14"/>
          <p:cNvSpPr txBox="1"/>
          <p:nvPr>
            <p:ph idx="12" type="sldNum"/>
          </p:nvPr>
        </p:nvSpPr>
        <p:spPr>
          <a:xfrm>
            <a:off x="8635625" y="4751625"/>
            <a:ext cx="469800" cy="391500"/>
          </a:xfrm>
          <a:prstGeom prst="rect">
            <a:avLst/>
          </a:prstGeom>
        </p:spPr>
        <p:txBody>
          <a:bodyPr anchorCtr="0" anchor="t" bIns="93500" lIns="93500" spcFirstLastPara="1" rIns="93500" wrap="square" tIns="935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211" name="Google Shape;211;p15"/>
          <p:cNvPicPr preferRelativeResize="0"/>
          <p:nvPr/>
        </p:nvPicPr>
        <p:blipFill rotWithShape="1">
          <a:blip r:embed="rId3">
            <a:alphaModFix/>
          </a:blip>
          <a:srcRect b="20482" l="8361" r="7179" t="20979"/>
          <a:stretch/>
        </p:blipFill>
        <p:spPr>
          <a:xfrm>
            <a:off x="977925" y="1006375"/>
            <a:ext cx="7084400" cy="3682800"/>
          </a:xfrm>
          <a:prstGeom prst="rect">
            <a:avLst/>
          </a:prstGeom>
          <a:noFill/>
          <a:ln>
            <a:noFill/>
          </a:ln>
        </p:spPr>
      </p:pic>
      <p:sp>
        <p:nvSpPr>
          <p:cNvPr id="212" name="Google Shape;212;p15"/>
          <p:cNvSpPr txBox="1"/>
          <p:nvPr>
            <p:ph idx="4294967295" type="title"/>
          </p:nvPr>
        </p:nvSpPr>
        <p:spPr>
          <a:xfrm>
            <a:off x="0" y="93700"/>
            <a:ext cx="9144000" cy="9723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4000"/>
              <a:t>WORD CLOUD - ALL REVIEWS</a:t>
            </a:r>
            <a:endParaRPr b="1"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218" name="Google Shape;218;p16"/>
          <p:cNvPicPr preferRelativeResize="0"/>
          <p:nvPr/>
        </p:nvPicPr>
        <p:blipFill rotWithShape="1">
          <a:blip r:embed="rId3">
            <a:alphaModFix/>
          </a:blip>
          <a:srcRect b="22260" l="10637" r="8775" t="21524"/>
          <a:stretch/>
        </p:blipFill>
        <p:spPr>
          <a:xfrm>
            <a:off x="590100" y="1737126"/>
            <a:ext cx="3876676" cy="2028024"/>
          </a:xfrm>
          <a:prstGeom prst="rect">
            <a:avLst/>
          </a:prstGeom>
          <a:noFill/>
          <a:ln>
            <a:noFill/>
          </a:ln>
        </p:spPr>
      </p:pic>
      <p:pic>
        <p:nvPicPr>
          <p:cNvPr id="219" name="Google Shape;219;p16"/>
          <p:cNvPicPr preferRelativeResize="0"/>
          <p:nvPr/>
        </p:nvPicPr>
        <p:blipFill rotWithShape="1">
          <a:blip r:embed="rId4">
            <a:alphaModFix/>
          </a:blip>
          <a:srcRect b="23308" l="11407" r="9920" t="24087"/>
          <a:stretch/>
        </p:blipFill>
        <p:spPr>
          <a:xfrm>
            <a:off x="4741088" y="1810935"/>
            <a:ext cx="3749924" cy="1880414"/>
          </a:xfrm>
          <a:prstGeom prst="rect">
            <a:avLst/>
          </a:prstGeom>
          <a:noFill/>
          <a:ln>
            <a:noFill/>
          </a:ln>
        </p:spPr>
      </p:pic>
      <p:sp>
        <p:nvSpPr>
          <p:cNvPr id="220" name="Google Shape;220;p16"/>
          <p:cNvSpPr txBox="1"/>
          <p:nvPr/>
        </p:nvSpPr>
        <p:spPr>
          <a:xfrm>
            <a:off x="1335250" y="4174975"/>
            <a:ext cx="21627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Varela Round"/>
                <a:ea typeface="Varela Round"/>
                <a:cs typeface="Varela Round"/>
                <a:sym typeface="Varela Round"/>
              </a:rPr>
              <a:t>1 star</a:t>
            </a:r>
            <a:endParaRPr b="1">
              <a:latin typeface="Varela Round"/>
              <a:ea typeface="Varela Round"/>
              <a:cs typeface="Varela Round"/>
              <a:sym typeface="Varela Round"/>
            </a:endParaRPr>
          </a:p>
        </p:txBody>
      </p:sp>
      <p:sp>
        <p:nvSpPr>
          <p:cNvPr id="221" name="Google Shape;221;p16"/>
          <p:cNvSpPr txBox="1"/>
          <p:nvPr/>
        </p:nvSpPr>
        <p:spPr>
          <a:xfrm>
            <a:off x="5534688" y="4174975"/>
            <a:ext cx="21627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Varela Round"/>
                <a:ea typeface="Varela Round"/>
                <a:cs typeface="Varela Round"/>
                <a:sym typeface="Varela Round"/>
              </a:rPr>
              <a:t>5</a:t>
            </a:r>
            <a:r>
              <a:rPr b="1" lang="en">
                <a:latin typeface="Varela Round"/>
                <a:ea typeface="Varela Round"/>
                <a:cs typeface="Varela Round"/>
                <a:sym typeface="Varela Round"/>
              </a:rPr>
              <a:t> star</a:t>
            </a:r>
            <a:endParaRPr b="1">
              <a:latin typeface="Varela Round"/>
              <a:ea typeface="Varela Round"/>
              <a:cs typeface="Varela Round"/>
              <a:sym typeface="Varela Round"/>
            </a:endParaRPr>
          </a:p>
        </p:txBody>
      </p:sp>
      <p:sp>
        <p:nvSpPr>
          <p:cNvPr id="222" name="Google Shape;222;p16"/>
          <p:cNvSpPr txBox="1"/>
          <p:nvPr>
            <p:ph idx="4294967295" type="title"/>
          </p:nvPr>
        </p:nvSpPr>
        <p:spPr>
          <a:xfrm>
            <a:off x="0" y="93700"/>
            <a:ext cx="9144000" cy="9723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4000"/>
              <a:t>WORD CLOUD - 1 STAR VS 5 STAR</a:t>
            </a:r>
            <a:endParaRPr b="1"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228" name="Google Shape;228;p17"/>
          <p:cNvPicPr preferRelativeResize="0"/>
          <p:nvPr/>
        </p:nvPicPr>
        <p:blipFill>
          <a:blip r:embed="rId3">
            <a:alphaModFix/>
          </a:blip>
          <a:stretch>
            <a:fillRect/>
          </a:stretch>
        </p:blipFill>
        <p:spPr>
          <a:xfrm>
            <a:off x="1492013" y="1006375"/>
            <a:ext cx="6159975" cy="3780000"/>
          </a:xfrm>
          <a:prstGeom prst="rect">
            <a:avLst/>
          </a:prstGeom>
          <a:noFill/>
          <a:ln>
            <a:noFill/>
          </a:ln>
        </p:spPr>
      </p:pic>
      <p:sp>
        <p:nvSpPr>
          <p:cNvPr id="229" name="Google Shape;229;p17"/>
          <p:cNvSpPr txBox="1"/>
          <p:nvPr>
            <p:ph idx="4294967295" type="title"/>
          </p:nvPr>
        </p:nvSpPr>
        <p:spPr>
          <a:xfrm>
            <a:off x="398925" y="91450"/>
            <a:ext cx="8610600" cy="972300"/>
          </a:xfrm>
          <a:prstGeom prst="rect">
            <a:avLst/>
          </a:prstGeom>
        </p:spPr>
        <p:txBody>
          <a:bodyPr anchorCtr="0" anchor="b" bIns="93500" lIns="93500" spcFirstLastPara="1" rIns="93500" wrap="square" tIns="93500">
            <a:noAutofit/>
          </a:bodyPr>
          <a:lstStyle/>
          <a:p>
            <a:pPr indent="0" lvl="0" marL="0" rtl="0" algn="l">
              <a:spcBef>
                <a:spcPts val="0"/>
              </a:spcBef>
              <a:spcAft>
                <a:spcPts val="0"/>
              </a:spcAft>
              <a:buNone/>
            </a:pPr>
            <a:r>
              <a:rPr b="1" lang="en" sz="4000"/>
              <a:t>WORD Frequency</a:t>
            </a:r>
            <a:endParaRPr b="1"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235" name="Google Shape;235;p18"/>
          <p:cNvPicPr preferRelativeResize="0"/>
          <p:nvPr/>
        </p:nvPicPr>
        <p:blipFill rotWithShape="1">
          <a:blip r:embed="rId3">
            <a:alphaModFix/>
          </a:blip>
          <a:srcRect b="0" l="0" r="0" t="22773"/>
          <a:stretch/>
        </p:blipFill>
        <p:spPr>
          <a:xfrm>
            <a:off x="1878300" y="1171275"/>
            <a:ext cx="5650601" cy="3972226"/>
          </a:xfrm>
          <a:prstGeom prst="rect">
            <a:avLst/>
          </a:prstGeom>
          <a:noFill/>
          <a:ln>
            <a:noFill/>
          </a:ln>
        </p:spPr>
      </p:pic>
      <p:sp>
        <p:nvSpPr>
          <p:cNvPr id="236" name="Google Shape;236;p18"/>
          <p:cNvSpPr txBox="1"/>
          <p:nvPr>
            <p:ph idx="4294967295" type="title"/>
          </p:nvPr>
        </p:nvSpPr>
        <p:spPr>
          <a:xfrm>
            <a:off x="0" y="93700"/>
            <a:ext cx="9144000" cy="9723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2600"/>
              <a:t>FREQUENCY REVIEW COUNT </a:t>
            </a:r>
            <a:endParaRPr b="1" sz="2600"/>
          </a:p>
          <a:p>
            <a:pPr indent="0" lvl="0" marL="0" rtl="0" algn="ctr">
              <a:spcBef>
                <a:spcPts val="0"/>
              </a:spcBef>
              <a:spcAft>
                <a:spcPts val="0"/>
              </a:spcAft>
              <a:buNone/>
            </a:pPr>
            <a:r>
              <a:rPr b="1" lang="en" sz="2600"/>
              <a:t>FOR EACH CATEGORY</a:t>
            </a:r>
            <a:endParaRPr b="1"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242" name="Google Shape;242;p19"/>
          <p:cNvPicPr preferRelativeResize="0"/>
          <p:nvPr/>
        </p:nvPicPr>
        <p:blipFill>
          <a:blip r:embed="rId3">
            <a:alphaModFix/>
          </a:blip>
          <a:stretch>
            <a:fillRect/>
          </a:stretch>
        </p:blipFill>
        <p:spPr>
          <a:xfrm>
            <a:off x="199375" y="1062549"/>
            <a:ext cx="8839201" cy="3926375"/>
          </a:xfrm>
          <a:prstGeom prst="rect">
            <a:avLst/>
          </a:prstGeom>
          <a:noFill/>
          <a:ln>
            <a:noFill/>
          </a:ln>
        </p:spPr>
      </p:pic>
      <p:sp>
        <p:nvSpPr>
          <p:cNvPr id="243" name="Google Shape;243;p19"/>
          <p:cNvSpPr txBox="1"/>
          <p:nvPr>
            <p:ph idx="4294967295" type="title"/>
          </p:nvPr>
        </p:nvSpPr>
        <p:spPr>
          <a:xfrm>
            <a:off x="0" y="93700"/>
            <a:ext cx="9144000" cy="972300"/>
          </a:xfrm>
          <a:prstGeom prst="rect">
            <a:avLst/>
          </a:prstGeom>
        </p:spPr>
        <p:txBody>
          <a:bodyPr anchorCtr="0" anchor="b" bIns="93500" lIns="93500" spcFirstLastPara="1" rIns="93500" wrap="square" tIns="93500">
            <a:noAutofit/>
          </a:bodyPr>
          <a:lstStyle/>
          <a:p>
            <a:pPr indent="0" lvl="0" marL="0" rtl="0" algn="ctr">
              <a:spcBef>
                <a:spcPts val="0"/>
              </a:spcBef>
              <a:spcAft>
                <a:spcPts val="0"/>
              </a:spcAft>
              <a:buNone/>
            </a:pPr>
            <a:r>
              <a:rPr b="1" lang="en" sz="2600"/>
              <a:t>NUMBER OF REVIEWS </a:t>
            </a:r>
            <a:endParaRPr b="1" sz="2600"/>
          </a:p>
          <a:p>
            <a:pPr indent="0" lvl="0" marL="0" rtl="0" algn="ctr">
              <a:spcBef>
                <a:spcPts val="0"/>
              </a:spcBef>
              <a:spcAft>
                <a:spcPts val="0"/>
              </a:spcAft>
              <a:buNone/>
            </a:pPr>
            <a:r>
              <a:rPr b="1" lang="en" sz="2600"/>
              <a:t>BY DIVISION AND DEPARTMENT</a:t>
            </a:r>
            <a:r>
              <a:rPr b="1" lang="en" sz="2600"/>
              <a:t>  </a:t>
            </a:r>
            <a:endParaRPr b="1"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sp>
        <p:nvSpPr>
          <p:cNvPr id="249" name="Google Shape;249;p20"/>
          <p:cNvSpPr txBox="1"/>
          <p:nvPr/>
        </p:nvSpPr>
        <p:spPr>
          <a:xfrm>
            <a:off x="569400" y="331650"/>
            <a:ext cx="7080600" cy="952500"/>
          </a:xfrm>
          <a:prstGeom prst="rect">
            <a:avLst/>
          </a:prstGeom>
          <a:noFill/>
          <a:ln>
            <a:noFill/>
          </a:ln>
        </p:spPr>
        <p:txBody>
          <a:bodyPr anchorCtr="0" anchor="t" bIns="93500" lIns="93500" spcFirstLastPara="1" rIns="93500" wrap="square" tIns="93500">
            <a:noAutofit/>
          </a:bodyPr>
          <a:lstStyle/>
          <a:p>
            <a:pPr indent="0" lvl="0" marL="0" rtl="0" algn="ctr">
              <a:spcBef>
                <a:spcPts val="0"/>
              </a:spcBef>
              <a:spcAft>
                <a:spcPts val="0"/>
              </a:spcAft>
              <a:buClr>
                <a:schemeClr val="dk1"/>
              </a:buClr>
              <a:buSzPts val="1200"/>
              <a:buFont typeface="Arial"/>
              <a:buNone/>
            </a:pPr>
            <a:r>
              <a:rPr b="1" lang="en" sz="2600">
                <a:solidFill>
                  <a:srgbClr val="617A86"/>
                </a:solidFill>
                <a:latin typeface="Nixie One"/>
                <a:ea typeface="Nixie One"/>
                <a:cs typeface="Nixie One"/>
                <a:sym typeface="Nixie One"/>
              </a:rPr>
              <a:t>Ratings by Each Department</a:t>
            </a:r>
            <a:endParaRPr sz="1400">
              <a:latin typeface="Varela Round"/>
              <a:ea typeface="Varela Round"/>
              <a:cs typeface="Varela Round"/>
              <a:sym typeface="Varela Round"/>
            </a:endParaRPr>
          </a:p>
        </p:txBody>
      </p:sp>
      <p:pic>
        <p:nvPicPr>
          <p:cNvPr id="250" name="Google Shape;250;p20"/>
          <p:cNvPicPr preferRelativeResize="0"/>
          <p:nvPr/>
        </p:nvPicPr>
        <p:blipFill>
          <a:blip r:embed="rId3">
            <a:alphaModFix/>
          </a:blip>
          <a:stretch>
            <a:fillRect/>
          </a:stretch>
        </p:blipFill>
        <p:spPr>
          <a:xfrm>
            <a:off x="1622000" y="1028325"/>
            <a:ext cx="5591526" cy="402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idx="12" type="sldNum"/>
          </p:nvPr>
        </p:nvSpPr>
        <p:spPr>
          <a:xfrm>
            <a:off x="4337100" y="4751625"/>
            <a:ext cx="469800" cy="391500"/>
          </a:xfrm>
          <a:prstGeom prst="rect">
            <a:avLst/>
          </a:prstGeom>
        </p:spPr>
        <p:txBody>
          <a:bodyPr anchorCtr="0" anchor="t" bIns="93500" lIns="93500" spcFirstLastPara="1" rIns="93500" wrap="square" tIns="93500">
            <a:noAutofit/>
          </a:bodyPr>
          <a:lstStyle/>
          <a:p>
            <a:pPr indent="0" lvl="0" marL="0" rtl="0" algn="ctr">
              <a:spcBef>
                <a:spcPts val="0"/>
              </a:spcBef>
              <a:spcAft>
                <a:spcPts val="0"/>
              </a:spcAft>
              <a:buNone/>
            </a:pPr>
            <a:fld id="{00000000-1234-1234-1234-123412341234}" type="slidenum">
              <a:rPr lang="en"/>
              <a:t>‹#›</a:t>
            </a:fld>
            <a:endParaRPr/>
          </a:p>
        </p:txBody>
      </p:sp>
      <p:pic>
        <p:nvPicPr>
          <p:cNvPr id="256" name="Google Shape;256;p21"/>
          <p:cNvPicPr preferRelativeResize="0"/>
          <p:nvPr/>
        </p:nvPicPr>
        <p:blipFill>
          <a:blip r:embed="rId3">
            <a:alphaModFix/>
          </a:blip>
          <a:stretch>
            <a:fillRect/>
          </a:stretch>
        </p:blipFill>
        <p:spPr>
          <a:xfrm>
            <a:off x="1168550" y="741200"/>
            <a:ext cx="6806901" cy="4247849"/>
          </a:xfrm>
          <a:prstGeom prst="rect">
            <a:avLst/>
          </a:prstGeom>
          <a:noFill/>
          <a:ln>
            <a:noFill/>
          </a:ln>
        </p:spPr>
      </p:pic>
      <p:sp>
        <p:nvSpPr>
          <p:cNvPr id="257" name="Google Shape;257;p21"/>
          <p:cNvSpPr txBox="1"/>
          <p:nvPr/>
        </p:nvSpPr>
        <p:spPr>
          <a:xfrm>
            <a:off x="569400" y="331650"/>
            <a:ext cx="7080600" cy="952500"/>
          </a:xfrm>
          <a:prstGeom prst="rect">
            <a:avLst/>
          </a:prstGeom>
          <a:noFill/>
          <a:ln>
            <a:noFill/>
          </a:ln>
        </p:spPr>
        <p:txBody>
          <a:bodyPr anchorCtr="0" anchor="t" bIns="93500" lIns="93500" spcFirstLastPara="1" rIns="93500" wrap="square" tIns="93500">
            <a:noAutofit/>
          </a:bodyPr>
          <a:lstStyle/>
          <a:p>
            <a:pPr indent="0" lvl="0" marL="0" rtl="0" algn="ctr">
              <a:spcBef>
                <a:spcPts val="0"/>
              </a:spcBef>
              <a:spcAft>
                <a:spcPts val="0"/>
              </a:spcAft>
              <a:buClr>
                <a:schemeClr val="dk1"/>
              </a:buClr>
              <a:buSzPts val="1200"/>
              <a:buFont typeface="Arial"/>
              <a:buNone/>
            </a:pPr>
            <a:r>
              <a:rPr b="1" lang="en" sz="2600">
                <a:solidFill>
                  <a:srgbClr val="617A86"/>
                </a:solidFill>
                <a:latin typeface="Nixie One"/>
                <a:ea typeface="Nixie One"/>
                <a:cs typeface="Nixie One"/>
                <a:sym typeface="Nixie One"/>
              </a:rPr>
              <a:t>Ratings by Each Department</a:t>
            </a:r>
            <a:endParaRPr sz="1400">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