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7F69-9E6E-468C-AF88-378E29056115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4AC0-26A5-4F22-96B1-496F17321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9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7F69-9E6E-468C-AF88-378E29056115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4AC0-26A5-4F22-96B1-496F17321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64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7F69-9E6E-468C-AF88-378E29056115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4AC0-26A5-4F22-96B1-496F17321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4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7F69-9E6E-468C-AF88-378E29056115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4AC0-26A5-4F22-96B1-496F17321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6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7F69-9E6E-468C-AF88-378E29056115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4AC0-26A5-4F22-96B1-496F17321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38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7F69-9E6E-468C-AF88-378E29056115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4AC0-26A5-4F22-96B1-496F17321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48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7F69-9E6E-468C-AF88-378E29056115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4AC0-26A5-4F22-96B1-496F17321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68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7F69-9E6E-468C-AF88-378E29056115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4AC0-26A5-4F22-96B1-496F17321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7F69-9E6E-468C-AF88-378E29056115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4AC0-26A5-4F22-96B1-496F17321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8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7F69-9E6E-468C-AF88-378E29056115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4AC0-26A5-4F22-96B1-496F17321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35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7F69-9E6E-468C-AF88-378E29056115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4AC0-26A5-4F22-96B1-496F17321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60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E7F69-9E6E-468C-AF88-378E29056115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D4AC0-26A5-4F22-96B1-496F17321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3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1124744"/>
            <a:ext cx="3168352" cy="468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15616" y="1606930"/>
            <a:ext cx="1728192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99992" y="1124744"/>
            <a:ext cx="3816424" cy="468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763688" y="404664"/>
            <a:ext cx="1512168" cy="1202266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19872" y="33265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源元素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5868144" y="701988"/>
            <a:ext cx="1080120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44008" y="260648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目标元素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64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tarena</dc:creator>
  <cp:lastModifiedBy>tarena</cp:lastModifiedBy>
  <cp:revision>1</cp:revision>
  <dcterms:created xsi:type="dcterms:W3CDTF">2015-04-16T07:38:17Z</dcterms:created>
  <dcterms:modified xsi:type="dcterms:W3CDTF">2015-04-16T07:45:24Z</dcterms:modified>
</cp:coreProperties>
</file>