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E34-4948-B593-062C-2F3BEE9E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6380C-3715-CBC4-D9FF-4375E3FB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307F-35CA-970B-173F-37969C8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9BF2-D39B-61FD-9D92-DD6EDD40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7DB6-3FCC-C7D2-5B10-F5EC4E6D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A838-7CA2-C29A-41CB-417A80F2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5C512-4B38-98FF-66E6-1F23A63F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80AF-0C55-4C61-F0DD-9C7AF2E5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CDBC-47FF-A4C0-138A-906560E5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DD63-D420-D3E9-1E80-809732B8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FC769-9EDD-6C84-F1DA-588007B8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EE6A-A497-71B3-C996-EAC26922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D6D2-DAF3-7488-3E82-706E451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CE66-63D4-EC98-8CEC-785BA47E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7A6C-304C-345C-D262-378749FA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82AE-1ABD-A0CC-9139-6DF53491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C57F-1DD6-7875-E75C-C5EDFEF6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03FB-0D40-66E4-488B-EB1E0F5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2D69-C81A-58BC-D20C-3B032E2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E1AC-D9F6-4C12-FC85-81EAA72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4A29-67A1-3A50-2A92-A93D70C8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F4F3-DDE2-D1CD-8E82-62793A62D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148D-A063-366D-BA79-B0A46A8A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249C-766C-548A-5737-3AC85B04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D3F0-5341-85E8-B313-991D714D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CEC-720F-CFCF-F0A2-D9E4CE59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AA78-EE4D-1A03-355B-6646E4321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BE3D-17B0-B1ED-476E-92813E17D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1303-19F0-580C-1C17-0975E4E8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ADC1-2325-4D70-9701-6EA7632E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4E2E-98B2-42A3-EF0E-DB93A517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2B6D-C88C-1F20-DCF9-9C707047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A179-37BF-CD33-5717-76A47D47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791F-57CE-29E3-1BEF-A7675950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C63DA-F6CD-F929-97CF-E2FB8D919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A77C1-053B-327E-3B01-33C27F62D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CFC40-24CE-4E39-E4D1-208E3400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F4378-030E-8F6C-7BDA-0777CE8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E5E4-1EA0-6C54-4C96-DB48EDFA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20C7-71F7-0E7C-D62E-B9C06897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574EF-6990-1E4A-CA76-53107668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93EC1-A087-86CB-7259-9193A54A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EA02-6D2D-6F6E-0453-FC6B6D8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F728F-0A58-0E79-1EB6-EC24A712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95678-D455-DD63-75F5-D0D125BF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462F-4278-3179-4EC9-2351A01E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120A-5CCC-0BCC-B434-F4CE12A4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B78D-4866-0C99-0AB4-AEF6F7E2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275EF-B6DD-F797-1B56-22F04A3B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50B8-8786-C5DE-FCF9-426A9AFC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1AA11-AE98-C45E-E74F-950F64AF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9805-F676-5645-F06A-8E21352B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9E35-AAB3-DE36-FF60-FE82CB6D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C85B3-213A-C132-7028-2E23418E8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1DD5C-ADF5-2BC6-BECA-47529E00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79EA-8AE3-BBC6-2184-B8B87858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2474-B4F6-E343-CD18-F4485F3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EE0C-5909-6295-DF3D-367DF93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43AFA-472A-7C4C-D5B2-92D2DB3E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4D4B-F35A-9CB0-D1E4-1FF03C22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6A46-2828-32B4-5CE1-3195787F6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8F89-15AA-074A-9997-9D4156F8E94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F10C-76D4-F5CA-77CD-D444FB522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EAEF-C5C8-C6A2-4CE6-EE34260BB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799B-8E13-2E4C-A768-D0341BB8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1575CB-D586-A4D6-2841-BCC06AAE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97" y="131156"/>
            <a:ext cx="6887516" cy="67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7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1575CB-D586-A4D6-2841-BCC06AAE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97" y="131156"/>
            <a:ext cx="6887516" cy="67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 Ying Seah</dc:creator>
  <cp:lastModifiedBy>Bei Ying Seah</cp:lastModifiedBy>
  <cp:revision>1</cp:revision>
  <dcterms:created xsi:type="dcterms:W3CDTF">2022-07-18T13:31:03Z</dcterms:created>
  <dcterms:modified xsi:type="dcterms:W3CDTF">2022-07-18T14:01:29Z</dcterms:modified>
</cp:coreProperties>
</file>