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47B2-C092-1143-900C-425228E0D57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432A-24A8-574E-B320-971D3EEB7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support/knowledgecenter/SSYKE2_6.0.0/com.ibm.java.doc.diagnostics.60/diag/tools/heapdump_enabl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Heap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5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Heap 101</a:t>
            </a:r>
          </a:p>
          <a:p>
            <a:endParaRPr lang="en-US" dirty="0"/>
          </a:p>
          <a:p>
            <a:r>
              <a:rPr lang="en-US" dirty="0" smtClean="0"/>
              <a:t>Garbage Collection – generation concurrent</a:t>
            </a:r>
          </a:p>
          <a:p>
            <a:endParaRPr lang="en-US" dirty="0"/>
          </a:p>
          <a:p>
            <a:r>
              <a:rPr lang="en-US" dirty="0" smtClean="0"/>
              <a:t>Heap Analysis</a:t>
            </a:r>
          </a:p>
          <a:p>
            <a:endParaRPr lang="en-US" dirty="0"/>
          </a:p>
          <a:p>
            <a:r>
              <a:rPr lang="en-US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Heap 101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7972425" cy="50797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454127" y="2872292"/>
            <a:ext cx="2893807" cy="197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32574" y="3866702"/>
            <a:ext cx="1861073" cy="16921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2575" y="1543050"/>
            <a:ext cx="1861073" cy="23236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 Domain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32574" y="5558875"/>
            <a:ext cx="1861073" cy="1063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10757647" y="1543050"/>
            <a:ext cx="279699" cy="2232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0757647" y="3861995"/>
            <a:ext cx="279699" cy="1696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123403" y="2463503"/>
            <a:ext cx="11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JavaHeap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037346" y="4482367"/>
            <a:ext cx="11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1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4963"/>
            <a:ext cx="10515600" cy="1325563"/>
          </a:xfrm>
        </p:spPr>
        <p:txBody>
          <a:bodyPr/>
          <a:lstStyle/>
          <a:p>
            <a:r>
              <a:rPr lang="en-US" dirty="0" smtClean="0"/>
              <a:t>GC - </a:t>
            </a:r>
            <a:r>
              <a:rPr lang="en-US" dirty="0" smtClean="0"/>
              <a:t>generation concurrent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03" y="600075"/>
            <a:ext cx="3208360" cy="625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1" y="1418665"/>
            <a:ext cx="7707089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9275" y="742278"/>
            <a:ext cx="361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Old Generation GC – Full GC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4773" y="3439334"/>
            <a:ext cx="139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ScavengerGC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275" y="1080472"/>
            <a:ext cx="361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Impact – Stop the world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Analysis – Garbage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verbose GC log</a:t>
            </a:r>
          </a:p>
          <a:p>
            <a:endParaRPr lang="en-US" dirty="0"/>
          </a:p>
          <a:p>
            <a:r>
              <a:rPr lang="en-US" dirty="0" smtClean="0"/>
              <a:t>Use GA tool 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www.ibm.com</a:t>
            </a:r>
            <a:r>
              <a:rPr lang="en-US" dirty="0" smtClean="0"/>
              <a:t>/</a:t>
            </a:r>
            <a:r>
              <a:rPr lang="en-US" dirty="0" err="1" smtClean="0"/>
              <a:t>developerworks</a:t>
            </a:r>
            <a:r>
              <a:rPr lang="en-US" dirty="0" smtClean="0"/>
              <a:t>/community/groups/service/html/</a:t>
            </a:r>
            <a:r>
              <a:rPr lang="en-US" dirty="0" err="1" smtClean="0"/>
              <a:t>communityview?communityUuid</a:t>
            </a:r>
            <a:r>
              <a:rPr lang="en-US" dirty="0" smtClean="0"/>
              <a:t>=22d56091-3a7b-4497-b36e-634b51838e11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- Sample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7463" y="1690687"/>
            <a:ext cx="162408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690688"/>
            <a:ext cx="6800850" cy="51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heap dump</a:t>
            </a:r>
          </a:p>
          <a:p>
            <a:pPr lvl="1"/>
            <a:r>
              <a:rPr lang="en-US" dirty="0" smtClean="0">
                <a:hlinkClick r:id="rId2"/>
              </a:rPr>
              <a:t>http://www.ibm.com/support/knowledgecenter/SSYKE2_6.0.0/com.ibm.java.doc.diagnostics.60/diag/tools/heapdump_enable.html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 HA Tool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www.ibm.com</a:t>
            </a:r>
            <a:r>
              <a:rPr lang="en-US" dirty="0" smtClean="0"/>
              <a:t>/</a:t>
            </a:r>
            <a:r>
              <a:rPr lang="en-US" dirty="0" err="1" smtClean="0"/>
              <a:t>developerworks</a:t>
            </a:r>
            <a:r>
              <a:rPr lang="en-US" dirty="0" smtClean="0"/>
              <a:t>/community/groups/service/html/</a:t>
            </a:r>
            <a:r>
              <a:rPr lang="en-US" dirty="0" err="1" smtClean="0"/>
              <a:t>communityview?communityUuid</a:t>
            </a:r>
            <a:r>
              <a:rPr lang="en-US" dirty="0" smtClean="0"/>
              <a:t>=4544bafe-c7a2-455f-9d43-eb866ea60091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Tool - Sample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7336" y="1447799"/>
            <a:ext cx="200819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836680"/>
            <a:ext cx="9329738" cy="40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0745" y="6264166"/>
            <a:ext cx="82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Total Size (Total %) [</a:t>
            </a:r>
            <a:r>
              <a:rPr lang="en-US" dirty="0" err="1" smtClean="0"/>
              <a:t>Qty</a:t>
            </a:r>
            <a:r>
              <a:rPr lang="en-US" dirty="0" smtClean="0"/>
              <a:t> of Children] Size of Self Class Address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7350" y="1394352"/>
            <a:ext cx="71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Leak Suspect – Identify big drop to spot issues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7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Q/A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100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Java Heap Analysis</vt:lpstr>
      <vt:lpstr>Agenda</vt:lpstr>
      <vt:lpstr>Java Heap 101</vt:lpstr>
      <vt:lpstr>GC - generation concurrent</vt:lpstr>
      <vt:lpstr>Heap Analysis – Garbage analysis</vt:lpstr>
      <vt:lpstr>GA - Sample</vt:lpstr>
      <vt:lpstr>HA Tool</vt:lpstr>
      <vt:lpstr>HA Tool - Sample</vt:lpstr>
      <vt:lpstr>Q/A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Heap Analysis</dc:title>
  <dc:creator>YANG GAO</dc:creator>
  <cp:lastModifiedBy>YANG GAO</cp:lastModifiedBy>
  <cp:revision>5</cp:revision>
  <dcterms:created xsi:type="dcterms:W3CDTF">2016-10-28T08:07:43Z</dcterms:created>
  <dcterms:modified xsi:type="dcterms:W3CDTF">2016-10-28T09:24:30Z</dcterms:modified>
</cp:coreProperties>
</file>