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3B6A-B722-C34C-BC4C-29F7109689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424B-6BA3-2A4D-A2DB-D76C2A0D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community/groups/service/html/communityview?communityUuid=2245aa39-fa5c-4475-b891-14c205f7333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095" y="1122363"/>
            <a:ext cx="10520979" cy="2387600"/>
          </a:xfrm>
        </p:spPr>
        <p:txBody>
          <a:bodyPr/>
          <a:lstStyle/>
          <a:p>
            <a:r>
              <a:rPr lang="en-US" dirty="0" smtClean="0"/>
              <a:t>Java Virtual Machine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WCS Threading PD with Java Core 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2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2822" y="15000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javathrea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2" y="1500020"/>
            <a:ext cx="5537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6475" y="15000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javathrea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500020"/>
            <a:ext cx="55372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86513" y="43067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 descr="javathread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4306720"/>
            <a:ext cx="55372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  <a:p>
            <a:r>
              <a:rPr lang="en-US" dirty="0" smtClean="0"/>
              <a:t>Runnable</a:t>
            </a:r>
          </a:p>
          <a:p>
            <a:r>
              <a:rPr lang="en-US" dirty="0" smtClean="0"/>
              <a:t>Wait on condition</a:t>
            </a:r>
          </a:p>
          <a:p>
            <a:r>
              <a:rPr lang="en-US" dirty="0" smtClean="0"/>
              <a:t>Suspend</a:t>
            </a:r>
          </a:p>
          <a:p>
            <a:r>
              <a:rPr lang="en-US" dirty="0" smtClean="0"/>
              <a:t>Wait</a:t>
            </a:r>
          </a:p>
          <a:p>
            <a:r>
              <a:rPr lang="en-US" dirty="0" smtClean="0"/>
              <a:t>Park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8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Sample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32983" y="1690688"/>
            <a:ext cx="18049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javathrea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83" y="1690688"/>
            <a:ext cx="7671547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1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JCA Tool – compare thread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86425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690688"/>
            <a:ext cx="5681660" cy="446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1575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40" y="2667243"/>
            <a:ext cx="2407937" cy="18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72737" y="3442447"/>
            <a:ext cx="1699708" cy="1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8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JCA Tool – Rough profiling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7375" y="2157412"/>
            <a:ext cx="66431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 descr="javathread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157412"/>
            <a:ext cx="8637764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JCA Tool </a:t>
            </a:r>
            <a:r>
              <a:rPr lang="en-US" dirty="0" smtClean="0"/>
              <a:t>download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www.ibm.com/developerworks/community/groups/service/html/communityview?communityUuid=2245aa39-fa5c-4475-b891-14c205f7333c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Trigger java dump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www.ibm.com</a:t>
            </a:r>
            <a:r>
              <a:rPr lang="en-US" dirty="0" smtClean="0"/>
              <a:t>/support/</a:t>
            </a:r>
            <a:r>
              <a:rPr lang="en-US" dirty="0" err="1" smtClean="0"/>
              <a:t>knowledgecenter</a:t>
            </a:r>
            <a:r>
              <a:rPr lang="en-US" dirty="0" smtClean="0"/>
              <a:t>/SSYKE2_6.0.0/com.ibm.java.doc.diagnostics.60/</a:t>
            </a:r>
            <a:r>
              <a:rPr lang="en-US" dirty="0" err="1" smtClean="0"/>
              <a:t>diag</a:t>
            </a:r>
            <a:r>
              <a:rPr lang="en-US" dirty="0" smtClean="0"/>
              <a:t>/tools/</a:t>
            </a:r>
            <a:r>
              <a:rPr lang="en-US" dirty="0" err="1" smtClean="0"/>
              <a:t>javadump_trigger.html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095" y="1122363"/>
            <a:ext cx="10520979" cy="2387600"/>
          </a:xfrm>
        </p:spPr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6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Threading Internals</a:t>
            </a:r>
          </a:p>
          <a:p>
            <a:endParaRPr lang="en-US" dirty="0"/>
          </a:p>
          <a:p>
            <a:r>
              <a:rPr lang="en-US" dirty="0" smtClean="0"/>
              <a:t>Java Core Dump 101</a:t>
            </a:r>
          </a:p>
          <a:p>
            <a:endParaRPr lang="en-US" dirty="0"/>
          </a:p>
          <a:p>
            <a:r>
              <a:rPr lang="en-US" dirty="0" smtClean="0"/>
              <a:t>JCA analysis samples</a:t>
            </a:r>
          </a:p>
          <a:p>
            <a:endParaRPr lang="en-US" dirty="0"/>
          </a:p>
          <a:p>
            <a:r>
              <a:rPr lang="en-US" dirty="0" smtClean="0"/>
              <a:t>Q/A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Threading Internals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86125" y="220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javathread0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11" y="1564340"/>
            <a:ext cx="6371628" cy="47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1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 Dump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Virtual Machine standard – a snapshot-like text dump</a:t>
            </a:r>
          </a:p>
          <a:p>
            <a:endParaRPr lang="en-US" dirty="0"/>
          </a:p>
          <a:p>
            <a:r>
              <a:rPr lang="en-US" dirty="0" smtClean="0"/>
              <a:t>Contents</a:t>
            </a:r>
          </a:p>
          <a:p>
            <a:pPr lvl="1"/>
            <a:r>
              <a:rPr lang="en-US" b="1" dirty="0"/>
              <a:t>TITLE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b="1" dirty="0"/>
              <a:t>GPINFO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b="1" dirty="0"/>
              <a:t>ENVINFO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b="1" dirty="0"/>
              <a:t>MEMINFO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b="1" dirty="0"/>
              <a:t>LOCKS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b="1" dirty="0"/>
              <a:t>THREADS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b="1" dirty="0"/>
              <a:t>CLASSES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0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1TICHARSET     UTF-8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1TISIGINFO     Dump Event "user" (00004000) received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1TIDATETIME    Date:                 2016/08/09 at 22:45:05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1TIFILENAME    </a:t>
            </a:r>
            <a:r>
              <a:rPr lang="en-US" dirty="0" err="1" smtClean="0"/>
              <a:t>Javacore</a:t>
            </a:r>
            <a:r>
              <a:rPr lang="en-US" dirty="0" smtClean="0"/>
              <a:t> filename:    /opt/WebSphere/Liberty/</a:t>
            </a:r>
            <a:r>
              <a:rPr lang="en-US" dirty="0" err="1" smtClean="0"/>
              <a:t>usr</a:t>
            </a:r>
            <a:r>
              <a:rPr lang="en-US" dirty="0" smtClean="0"/>
              <a:t>/servers/default/javacore.20160809.224505.6.0001.txt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1TIREQFLAGS    Request Flags: 0x81 (</a:t>
            </a:r>
            <a:r>
              <a:rPr lang="en-US" dirty="0" err="1" smtClean="0"/>
              <a:t>exclusive+preempt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85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1CIJAVAVERSION JRE 1.7.0 Linux amd64-64 build  (pxa6470sr9fp40-20160422_01(SR9 FP40)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1CIVMVERSION   VM build R26_Java726_SR9_20160406_0949_B298397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1CIJITVERSION  tr.r11_20160328_1141921CIGCVERSION   GC - R26_Java726_SR9_20160406_0949_B298397_CMPRSS1CIJITMODES    JIT enabled, AOT enabled, FSD disabled, HCR enabled1CIRUNNINGAS   Running as a standalone JVM1CIPROCESSID   Process ID: 6 (0x6)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1CICMDLINE     /opt/WebSphere/Liberty/java/java_1.7_64/</a:t>
            </a:r>
            <a:r>
              <a:rPr lang="en-US" dirty="0" err="1" smtClean="0"/>
              <a:t>jre</a:t>
            </a:r>
            <a:r>
              <a:rPr lang="en-US" dirty="0" smtClean="0"/>
              <a:t>/bin/java –java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07" y="1813801"/>
            <a:ext cx="10212593" cy="50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889"/>
            <a:ext cx="12192000" cy="40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12" y="1740791"/>
            <a:ext cx="8783575" cy="51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173</Words>
  <Application>Microsoft Macintosh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Java Virtual Machine Analysis</vt:lpstr>
      <vt:lpstr>Agenda</vt:lpstr>
      <vt:lpstr>JVM Threading Internals</vt:lpstr>
      <vt:lpstr>Java Core Dump 101</vt:lpstr>
      <vt:lpstr>Title</vt:lpstr>
      <vt:lpstr>Environment</vt:lpstr>
      <vt:lpstr>Memory</vt:lpstr>
      <vt:lpstr>Lock</vt:lpstr>
      <vt:lpstr>Thread</vt:lpstr>
      <vt:lpstr>Call Stack</vt:lpstr>
      <vt:lpstr>Thread Status</vt:lpstr>
      <vt:lpstr>Block Sample</vt:lpstr>
      <vt:lpstr>JCA Tool – compare thread</vt:lpstr>
      <vt:lpstr>JCA Tool – Rough profiling</vt:lpstr>
      <vt:lpstr>Resource</vt:lpstr>
      <vt:lpstr>Q/A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Virtual Machine Aanalysis</dc:title>
  <dc:creator>YANG GAO</dc:creator>
  <cp:lastModifiedBy>YANG GAO</cp:lastModifiedBy>
  <cp:revision>5</cp:revision>
  <dcterms:created xsi:type="dcterms:W3CDTF">2016-10-28T07:41:08Z</dcterms:created>
  <dcterms:modified xsi:type="dcterms:W3CDTF">2016-10-28T09:24:39Z</dcterms:modified>
</cp:coreProperties>
</file>