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94660"/>
  </p:normalViewPr>
  <p:slideViewPr>
    <p:cSldViewPr snapToGrid="0">
      <p:cViewPr>
        <p:scale>
          <a:sx n="66" d="100"/>
          <a:sy n="66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6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3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8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0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7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0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9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0EC8E-497F-407D-A366-EAB3A34DA32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4BA7-D7DD-4D16-8886-4FAC1BA4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4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29" y="1393372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2228" y="1393372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32228" y="2271486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32227" y="3149600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32223" y="4027714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39483" y="4909457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705429" y="1393372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12683" y="2269672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719937" y="1391558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1719941" y="3149600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719937" y="4027714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1712683" y="4909457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3120563" y="1393372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27817" y="2269672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3120557" y="1391558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120561" y="3149600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3120557" y="4027714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3127817" y="4909457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4513919" y="1393372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21173" y="2269672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4513913" y="1391558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4513913" y="4031343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4513913" y="3153229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4521173" y="4909457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5870956" y="1416958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878210" y="2293258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5870950" y="1415144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5863695" y="4946650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32" name="矩形 31"/>
          <p:cNvSpPr/>
          <p:nvPr/>
        </p:nvSpPr>
        <p:spPr>
          <a:xfrm>
            <a:off x="5870950" y="3176815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33" name="矩形 32"/>
          <p:cNvSpPr/>
          <p:nvPr/>
        </p:nvSpPr>
        <p:spPr>
          <a:xfrm>
            <a:off x="5863696" y="4056742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9044643" y="2133599"/>
            <a:ext cx="1107996" cy="5036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/>
              <a:t>第一轮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770744" y="849871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120557" y="849871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第二次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513913" y="892507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第三次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776625" y="893414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8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899" y="923472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5639" y="1799772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732893" y="921658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725638" y="4453164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32893" y="2683329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25639" y="3563256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119013" y="923472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26267" y="1799772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119007" y="921658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2111752" y="4453164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2119007" y="2683329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2111753" y="3563256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3490611" y="923472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90621" y="2671535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3490605" y="921658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483350" y="4453164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3505115" y="1797052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3483351" y="3563256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4818553" y="926192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18563" y="2674255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4818547" y="924378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4811292" y="4455884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4833057" y="1799772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4811293" y="3565976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572512" y="1971221"/>
            <a:ext cx="861774" cy="49638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/>
              <a:t>第二轮</a:t>
            </a:r>
            <a:endParaRPr lang="zh-CN" altLang="en-US" sz="4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002971" y="42091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83350" y="420914"/>
            <a:ext cx="133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第二次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811292" y="420914"/>
            <a:ext cx="118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73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210" y="998764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6220" y="2746827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06204" y="996950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98949" y="4528456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06200" y="1872344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98950" y="3638548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879410" y="998764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79420" y="2746827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872156" y="1876879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1872149" y="4528456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879409" y="1001485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1872150" y="3638548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3207467" y="1001484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07477" y="2749547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3200213" y="1879599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200206" y="4531176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3207466" y="1004205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3200207" y="3641268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834296" y="2311401"/>
            <a:ext cx="800219" cy="5036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第三轮</a:t>
            </a:r>
            <a:endParaRPr lang="zh-CN" altLang="en-US" sz="4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756229" y="435429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207466" y="451570"/>
            <a:ext cx="146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83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5181" y="1103084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5191" y="2851147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877927" y="1981199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77920" y="4632776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885180" y="1105805"/>
            <a:ext cx="972457" cy="878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877921" y="3742868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227752" y="1089477"/>
            <a:ext cx="972457" cy="43941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27762" y="2837540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23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220498" y="1967592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2220491" y="4619169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78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2227751" y="1092198"/>
            <a:ext cx="972457" cy="878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2220492" y="3729261"/>
            <a:ext cx="972457" cy="878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758753" y="2114547"/>
            <a:ext cx="800219" cy="5036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第四轮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20491" y="493486"/>
            <a:ext cx="139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44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94</Words>
  <Application>Microsoft Office PowerPoint</Application>
  <PresentationFormat>宽屏</PresentationFormat>
  <Paragraphs>84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web-01</dc:creator>
  <cp:lastModifiedBy>web-01</cp:lastModifiedBy>
  <cp:revision>6</cp:revision>
  <dcterms:created xsi:type="dcterms:W3CDTF">2017-08-23T03:27:15Z</dcterms:created>
  <dcterms:modified xsi:type="dcterms:W3CDTF">2017-08-23T03:41:33Z</dcterms:modified>
</cp:coreProperties>
</file>