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D936-E116-49A9-897C-3AE946F62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B07B5-F3F3-43CA-934A-BEC39211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2E9C-819B-4699-831B-A47347E2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3B2B-CCB0-40A2-9C03-13126C875A3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802C-931F-4264-AB19-A794421C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4529B-E939-488B-A19C-53D5825A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94B-0630-4670-BD7A-CBC0B95A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5FD1-F5F7-47EE-8FF2-4F874601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EBE33-0C15-49A8-93C7-A9CA9B247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C5D9A-07A1-4A00-80EB-813091EF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3B2B-CCB0-40A2-9C03-13126C875A3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7E6A3-3D2C-491A-B50A-C6AB738A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AC25F-C9EA-4C43-B48F-92EF26D5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94B-0630-4670-BD7A-CBC0B95A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1D2-5157-4380-9BF8-B58695CDC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C0FC7-7B67-40B1-95D2-0FF2295D6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98E58-9E12-470A-B29C-7E241C5C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3B2B-CCB0-40A2-9C03-13126C875A3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F29D-A53B-482C-9FE6-7D2FE3E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1FCE-0ECA-4F8A-AC9B-6552AAAA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94B-0630-4670-BD7A-CBC0B95A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2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86F0-38AC-4302-B322-F1BE8349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EB73-28E0-428F-9916-84642214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16BB-74EF-412B-A918-C149B848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3B2B-CCB0-40A2-9C03-13126C875A3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7169D-B63B-4BFC-8C14-E049DF2E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7A727-3246-4312-95C9-6D24F7BE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94B-0630-4670-BD7A-CBC0B95A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E6D0-484C-455B-8E29-1933CCAF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4CEF7-A590-49BE-A9D1-A4B525163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0FFCB-765B-443F-BECF-B9256E5C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3B2B-CCB0-40A2-9C03-13126C875A3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E0E2-CAB8-40A9-A9C7-CE5B3C27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EB2F-7336-4C45-872F-33598DD6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94B-0630-4670-BD7A-CBC0B95A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4C61-3541-4546-8435-A2E0CB98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C19A-DD9D-48D9-9533-305D20FF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F17C0-32C5-4D5E-A89D-9B834F021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2A10B-26EF-4FD5-A941-F7B44119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3B2B-CCB0-40A2-9C03-13126C875A3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29EE-AF59-4532-93C7-440200CD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72834-B28A-494F-B405-0D101E0D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94B-0630-4670-BD7A-CBC0B95A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4F9D-EC5D-4999-9684-B1FD1495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D56B1-4148-4228-908E-DFC35AA5F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FA188-F2C9-463C-96EC-953004604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DFB13-1381-45F3-AE4A-26124E421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E610C-DE2C-4F8A-943C-417D7FAEC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32A49-A69A-4882-ACA0-E72AAE3A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3B2B-CCB0-40A2-9C03-13126C875A3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3C022-0DE7-4303-B0EC-583D7F1F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10DB5-B799-409F-8DDB-2A5DB48A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94B-0630-4670-BD7A-CBC0B95A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6C7B-9B5B-4145-9EFC-16F46CC6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CB9BF-CE0D-44FF-95D3-3051DA39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3B2B-CCB0-40A2-9C03-13126C875A3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709AE-26C7-4332-960F-DD937E81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F92FF-EF3C-4584-95BF-8004C5F0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94B-0630-4670-BD7A-CBC0B95A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6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38468-1946-4F14-B5DA-374D2439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3B2B-CCB0-40A2-9C03-13126C875A3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5361E-18F5-44FD-9A3F-A51CEA42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E6AD2-31BF-4131-99AA-6327657B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94B-0630-4670-BD7A-CBC0B95A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2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5370-C462-4BF8-96E9-E5E9DCC2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F658-BCA9-4ECD-A1F2-E66ADD3C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3307A-CACB-461B-8ADB-48D07E3C5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2A33-2EB3-4CC4-A095-E7AFEB35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3B2B-CCB0-40A2-9C03-13126C875A3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3FDF5-0D8D-4256-99C0-BB2D32B9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DFCA-70A3-48F8-B75D-2698F5E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94B-0630-4670-BD7A-CBC0B95A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EFC7-D8C2-438E-97E3-22B24B41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A2673-9CA5-4C90-908F-034449C1C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0091C-3151-48A4-875E-A4B8E78C2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7941B-E3BF-436E-A8EA-175F6383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3B2B-CCB0-40A2-9C03-13126C875A3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1B69-B724-4A9C-8B82-F72EF200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B7454-DCC5-40C7-B9B6-EB2C5213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94B-0630-4670-BD7A-CBC0B95A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6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89E68-87F1-4FC1-8930-BA046415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47E9-847C-426B-B6F6-D67BAAFC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E93D-88AE-4A66-93CF-189D81F42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03B2B-CCB0-40A2-9C03-13126C875A3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4423-ED0C-45B0-BB0A-45AF0B142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3FC50-81BB-483A-B6D4-9C7A39775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594B-0630-4670-BD7A-CBC0B95A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2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nova.legroupe.laposte.fr/explore/dataset/laposte_hexasmal/information/?disjunctive.code_commune_insee&amp;disjunctive.nom_de_la_commune&amp;disjunctive.code_postal&amp;disjunctive.ligne_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London_borough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6EF1C-9CB4-4222-9278-CC0B36BF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6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FF3AA9-65F1-42DE-8CF8-4BFAA098721E}"/>
              </a:ext>
            </a:extLst>
          </p:cNvPr>
          <p:cNvSpPr/>
          <p:nvPr/>
        </p:nvSpPr>
        <p:spPr>
          <a:xfrm>
            <a:off x="2663190" y="2308860"/>
            <a:ext cx="6938010" cy="17140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5FB7B-E8DE-4F28-940C-798E6B417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Recommend a Similar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4A564-75B4-499A-856B-8DA58C04B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From Paris to London</a:t>
            </a:r>
          </a:p>
        </p:txBody>
      </p:sp>
    </p:spTree>
    <p:extLst>
      <p:ext uri="{BB962C8B-B14F-4D97-AF65-F5344CB8AC3E}">
        <p14:creationId xmlns:p14="http://schemas.microsoft.com/office/powerpoint/2010/main" val="3487954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9A1BF-7834-4B0E-ABD6-660B74DF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6E64-1F61-45CD-892C-D6F29EF52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Pierre lives in Paris 75015 ever since he was born</a:t>
            </a:r>
          </a:p>
          <a:p>
            <a:r>
              <a:rPr lang="en-US" dirty="0"/>
              <a:t>He needs to rent a place in London</a:t>
            </a:r>
          </a:p>
          <a:p>
            <a:r>
              <a:rPr lang="en-US" dirty="0"/>
              <a:t>He likes the neighborhood in Paris</a:t>
            </a:r>
          </a:p>
          <a:p>
            <a:r>
              <a:rPr lang="en-US" dirty="0"/>
              <a:t>Find him a similar neighborhood in London</a:t>
            </a:r>
          </a:p>
        </p:txBody>
      </p:sp>
    </p:spTree>
    <p:extLst>
      <p:ext uri="{BB962C8B-B14F-4D97-AF65-F5344CB8AC3E}">
        <p14:creationId xmlns:p14="http://schemas.microsoft.com/office/powerpoint/2010/main" val="150655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97CBD-8DDC-4BE2-A461-A2798A0F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Acquisition/Cleaning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B708F-DAF0-452D-AF54-37CC9E09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5674335" cy="349594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Paris data</a:t>
            </a:r>
          </a:p>
          <a:p>
            <a:pPr marL="0" indent="0">
              <a:buNone/>
            </a:pPr>
            <a:r>
              <a:rPr lang="en-US" sz="1800" u="sng" dirty="0">
                <a:hlinkClick r:id="rId3"/>
              </a:rPr>
              <a:t>https://datanova.legroupe.laposte.fr/explore/dataset/laposte_hexasmal/information/?disjunctive.code_commune_insee&amp;disjunctive.nom_de_la_commune&amp;disjunctive.code_postal&amp;disjunctive.ligne_5</a:t>
            </a:r>
            <a:r>
              <a:rPr lang="en-US" sz="1800" dirty="0"/>
              <a:t> </a:t>
            </a:r>
          </a:p>
          <a:p>
            <a:r>
              <a:rPr lang="en-US" sz="2000" b="1" dirty="0"/>
              <a:t>London Data</a:t>
            </a:r>
          </a:p>
          <a:p>
            <a:pPr marL="0" indent="0">
              <a:buNone/>
            </a:pPr>
            <a:r>
              <a:rPr lang="en-US" sz="2000" u="sng" dirty="0">
                <a:hlinkClick r:id="rId4"/>
              </a:rPr>
              <a:t>https://en.wikipedia.org/wiki/List_of_London_boroughs</a:t>
            </a:r>
            <a:r>
              <a:rPr lang="en-US" sz="2000" dirty="0"/>
              <a:t> </a:t>
            </a:r>
          </a:p>
          <a:p>
            <a:r>
              <a:rPr lang="en-US" sz="2000" b="1" dirty="0"/>
              <a:t>Neighborhood stores data</a:t>
            </a:r>
          </a:p>
          <a:p>
            <a:pPr marL="0" indent="0">
              <a:buNone/>
            </a:pPr>
            <a:r>
              <a:rPr lang="en-US" sz="2000" dirty="0"/>
              <a:t>    Use Foursquare API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282A7D-5C89-4838-9199-C46CA9D24CAB}"/>
              </a:ext>
            </a:extLst>
          </p:cNvPr>
          <p:cNvSpPr txBox="1">
            <a:spLocks/>
          </p:cNvSpPr>
          <p:nvPr/>
        </p:nvSpPr>
        <p:spPr>
          <a:xfrm>
            <a:off x="6985385" y="2748396"/>
            <a:ext cx="4351399" cy="3495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39193 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Useless columns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Cleaned data and grouped neighborhood with different features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D4FF78-194C-4FC6-938E-F6A5CBB2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Model – unsupervised training, use KMEANS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077E-A223-4BF5-A520-6F13740DF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6"/>
            <a:ext cx="6955124" cy="677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First to define a K number. Turning point is 10.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94FC2-3521-4EA4-A496-CE086FE6E6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50909" y="3049325"/>
            <a:ext cx="6349075" cy="33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2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0DBECA6-E0EB-4091-86CB-9E4C5500C36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3615" r="13615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65786-FD33-4131-BC2C-53F7B70C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Build the model with K=10. Map the cluster result on Map. The red circle is where Pierre lives.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5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8A1759-5400-4404-844B-72F45984403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2500" b="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51C53-88BD-4229-B2C8-34CBC326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Map London use the same cluster result. The light blue is the similar neighborhood.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23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36742-3DA9-47F4-880C-E566A4AF04C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715" r="-1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05B6D-34BC-4B7F-8C2F-E0CF28A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Pierre can choose </a:t>
            </a:r>
            <a:r>
              <a:rPr lang="en-US" b="1" dirty="0">
                <a:highlight>
                  <a:srgbClr val="FFFF00"/>
                </a:highlight>
              </a:rPr>
              <a:t>Camden/</a:t>
            </a:r>
            <a:r>
              <a:rPr lang="en-US" b="1" dirty="0" err="1">
                <a:highlight>
                  <a:srgbClr val="FFFF00"/>
                </a:highlight>
              </a:rPr>
              <a:t>Newham</a:t>
            </a:r>
            <a:r>
              <a:rPr lang="en-US" b="1" dirty="0">
                <a:highlight>
                  <a:srgbClr val="FFFF00"/>
                </a:highlight>
              </a:rPr>
              <a:t>/Westminster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03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Recommend a Similar Neighborhood</vt:lpstr>
      <vt:lpstr>Background</vt:lpstr>
      <vt:lpstr>Data Acquisition/Cleaning</vt:lpstr>
      <vt:lpstr>Model – unsupervised training, use KMEANS</vt:lpstr>
      <vt:lpstr>Build the model with K=10. Map the cluster result on Map. The red circle is where Pierre lives.</vt:lpstr>
      <vt:lpstr>Map London use the same cluster result. The light blue is the similar neighborhood.</vt:lpstr>
      <vt:lpstr>Pierre can choose Camden/Newham/Westminster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 a Similar Neighborhood</dc:title>
  <dc:creator>Zhang Jia Yu(Yogi)</dc:creator>
  <cp:lastModifiedBy>Zhang Jia Yu(Yogi)</cp:lastModifiedBy>
  <cp:revision>1</cp:revision>
  <dcterms:created xsi:type="dcterms:W3CDTF">2020-11-17T10:32:15Z</dcterms:created>
  <dcterms:modified xsi:type="dcterms:W3CDTF">2020-11-17T10:32:59Z</dcterms:modified>
</cp:coreProperties>
</file>