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507" r:id="rId2"/>
    <p:sldId id="547" r:id="rId3"/>
    <p:sldId id="613" r:id="rId4"/>
    <p:sldId id="506" r:id="rId5"/>
  </p:sldIdLst>
  <p:sldSz cx="13444538" cy="7562850"/>
  <p:notesSz cx="9929813" cy="6799263"/>
  <p:defaultTextStyle>
    <a:defPPr>
      <a:defRPr lang="en-US"/>
    </a:defPPr>
    <a:lvl1pPr marL="0" algn="l" defTabSz="101854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270" algn="l" defTabSz="101854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540" algn="l" defTabSz="101854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8445" algn="l" defTabSz="101854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715" algn="l" defTabSz="101854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6985" algn="l" defTabSz="101854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6255" algn="l" defTabSz="101854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6160" algn="l" defTabSz="101854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5430" algn="l" defTabSz="101854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56">
          <p15:clr>
            <a:srgbClr val="A4A3A4"/>
          </p15:clr>
        </p15:guide>
        <p15:guide id="2" orient="horz" pos="2731">
          <p15:clr>
            <a:srgbClr val="A4A3A4"/>
          </p15:clr>
        </p15:guide>
        <p15:guide id="3" orient="horz" pos="4269">
          <p15:clr>
            <a:srgbClr val="A4A3A4"/>
          </p15:clr>
        </p15:guide>
        <p15:guide id="4" orient="horz" pos="3247">
          <p15:clr>
            <a:srgbClr val="A4A3A4"/>
          </p15:clr>
        </p15:guide>
        <p15:guide id="5" orient="horz" pos="1089">
          <p15:clr>
            <a:srgbClr val="A4A3A4"/>
          </p15:clr>
        </p15:guide>
        <p15:guide id="6" pos="376">
          <p15:clr>
            <a:srgbClr val="A4A3A4"/>
          </p15:clr>
        </p15:guide>
        <p15:guide id="7" pos="808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袁冶" initials="袁冶" lastIdx="1" clrIdx="0">
    <p:extLst>
      <p:ext uri="{19B8F6BF-5375-455C-9EA6-DF929625EA0E}">
        <p15:presenceInfo xmlns:p15="http://schemas.microsoft.com/office/powerpoint/2012/main" userId="S-1-5-21-832800970-52157282-2519919171-965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58A2"/>
    <a:srgbClr val="00B5E2"/>
    <a:srgbClr val="C80E52"/>
    <a:srgbClr val="B8E1FF"/>
    <a:srgbClr val="ECF7D1"/>
    <a:srgbClr val="F45E94"/>
    <a:srgbClr val="E2F3B7"/>
    <a:srgbClr val="C4E86B"/>
    <a:srgbClr val="E1F2B8"/>
    <a:srgbClr val="D7F0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A488322-F2BA-4B5B-9748-0D474271808F}" styleName="中度样式 3 - 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13" autoAdjust="0"/>
    <p:restoredTop sz="96387" autoAdjust="0"/>
  </p:normalViewPr>
  <p:slideViewPr>
    <p:cSldViewPr snapToGrid="0">
      <p:cViewPr varScale="1">
        <p:scale>
          <a:sx n="101" d="100"/>
          <a:sy n="101" d="100"/>
        </p:scale>
        <p:origin x="468" y="102"/>
      </p:cViewPr>
      <p:guideLst>
        <p:guide orient="horz" pos="356"/>
        <p:guide orient="horz" pos="2731"/>
        <p:guide orient="horz" pos="4269"/>
        <p:guide orient="horz" pos="3247"/>
        <p:guide orient="horz" pos="1089"/>
        <p:guide pos="376"/>
        <p:guide pos="8084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5872"/>
    </p:cViewPr>
  </p:sorterViewPr>
  <p:notesViewPr>
    <p:cSldViewPr snapToGrid="0">
      <p:cViewPr varScale="1">
        <p:scale>
          <a:sx n="98" d="100"/>
          <a:sy n="98" d="100"/>
        </p:scale>
        <p:origin x="2568" y="5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4303614" cy="340995"/>
          </a:xfrm>
          <a:prstGeom prst="rect">
            <a:avLst/>
          </a:prstGeom>
        </p:spPr>
        <p:txBody>
          <a:bodyPr vert="horz" lIns="91339" tIns="45670" rIns="91339" bIns="4567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623883" y="1"/>
            <a:ext cx="4303614" cy="340995"/>
          </a:xfrm>
          <a:prstGeom prst="rect">
            <a:avLst/>
          </a:prstGeom>
        </p:spPr>
        <p:txBody>
          <a:bodyPr vert="horz" lIns="91339" tIns="45670" rIns="91339" bIns="45670" rtlCol="0"/>
          <a:lstStyle>
            <a:lvl1pPr algn="r">
              <a:defRPr sz="1200"/>
            </a:lvl1pPr>
          </a:lstStyle>
          <a:p>
            <a:fld id="{8F9FA889-F4C9-4456-A864-42DFE4BB67B7}" type="datetimeFigureOut">
              <a:rPr lang="zh-CN" altLang="en-US" smtClean="0"/>
              <a:t>2021/5/16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1" y="6458270"/>
            <a:ext cx="4303614" cy="340995"/>
          </a:xfrm>
          <a:prstGeom prst="rect">
            <a:avLst/>
          </a:prstGeom>
        </p:spPr>
        <p:txBody>
          <a:bodyPr vert="horz" lIns="91339" tIns="45670" rIns="91339" bIns="4567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623883" y="6458270"/>
            <a:ext cx="4303614" cy="340995"/>
          </a:xfrm>
          <a:prstGeom prst="rect">
            <a:avLst/>
          </a:prstGeom>
        </p:spPr>
        <p:txBody>
          <a:bodyPr vert="horz" lIns="91339" tIns="45670" rIns="91339" bIns="45670" rtlCol="0" anchor="b"/>
          <a:lstStyle>
            <a:lvl1pPr algn="r">
              <a:defRPr sz="1200"/>
            </a:lvl1pPr>
          </a:lstStyle>
          <a:p>
            <a:fld id="{7BA74FD0-8E4B-4F3D-9761-D46F8BB7E1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47996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" y="2"/>
            <a:ext cx="4302919" cy="339963"/>
          </a:xfrm>
          <a:prstGeom prst="rect">
            <a:avLst/>
          </a:prstGeom>
        </p:spPr>
        <p:txBody>
          <a:bodyPr vert="horz" lIns="91339" tIns="45670" rIns="91339" bIns="4567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24599" y="2"/>
            <a:ext cx="4302919" cy="339963"/>
          </a:xfrm>
          <a:prstGeom prst="rect">
            <a:avLst/>
          </a:prstGeom>
        </p:spPr>
        <p:txBody>
          <a:bodyPr vert="horz" lIns="91339" tIns="45670" rIns="91339" bIns="45670" rtlCol="0"/>
          <a:lstStyle>
            <a:lvl1pPr algn="r">
              <a:defRPr sz="1200"/>
            </a:lvl1pPr>
          </a:lstStyle>
          <a:p>
            <a:fld id="{B250D1F5-D4DA-4966-B550-30A4253EE5A3}" type="datetimeFigureOut">
              <a:rPr lang="en-US" smtClean="0"/>
              <a:t>5/16/2021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700338" y="511175"/>
            <a:ext cx="4529137" cy="25479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339" tIns="45670" rIns="91339" bIns="4567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2982" y="3229650"/>
            <a:ext cx="7943850" cy="3059668"/>
          </a:xfrm>
          <a:prstGeom prst="rect">
            <a:avLst/>
          </a:prstGeom>
        </p:spPr>
        <p:txBody>
          <a:bodyPr vert="horz" lIns="91339" tIns="45670" rIns="91339" bIns="4567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" y="6458121"/>
            <a:ext cx="4302919" cy="339963"/>
          </a:xfrm>
          <a:prstGeom prst="rect">
            <a:avLst/>
          </a:prstGeom>
        </p:spPr>
        <p:txBody>
          <a:bodyPr vert="horz" lIns="91339" tIns="45670" rIns="91339" bIns="4567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24599" y="6458121"/>
            <a:ext cx="4302919" cy="339963"/>
          </a:xfrm>
          <a:prstGeom prst="rect">
            <a:avLst/>
          </a:prstGeom>
        </p:spPr>
        <p:txBody>
          <a:bodyPr vert="horz" lIns="91339" tIns="45670" rIns="91339" bIns="45670" rtlCol="0" anchor="b"/>
          <a:lstStyle>
            <a:lvl1pPr algn="r">
              <a:defRPr sz="1200"/>
            </a:lvl1pPr>
          </a:lstStyle>
          <a:p>
            <a:fld id="{A8C35C48-FF40-4AF9-A81B-3937EE540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9916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10" t="1237" r="12640"/>
          <a:stretch>
            <a:fillRect/>
          </a:stretch>
        </p:blipFill>
        <p:spPr bwMode="auto">
          <a:xfrm>
            <a:off x="572143" y="1647825"/>
            <a:ext cx="3363056" cy="449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Rectangle 4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566651" y="327374"/>
            <a:ext cx="7163594" cy="6302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0" tIns="0" rIns="0" bIns="0" numCol="1" anchor="ctr" anchorCtr="0" compatLnSpc="1"/>
          <a:lstStyle>
            <a:lvl1pPr>
              <a:defRPr baseline="0">
                <a:solidFill>
                  <a:srgbClr val="1158A2"/>
                </a:solidFill>
                <a:latin typeface="(使用中文字体)"/>
                <a:ea typeface="微软雅黑" panose="020B0503020204020204" pitchFamily="34" charset="-122"/>
              </a:defRPr>
            </a:lvl1pPr>
          </a:lstStyle>
          <a:p>
            <a:pPr lvl="0"/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4191"/>
                </a:solidFill>
                <a:effectLst/>
                <a:uLnTx/>
                <a:uFillTx/>
                <a:latin typeface="Calibri" panose="020F0502020204030204" pitchFamily="34" charset="0"/>
              </a:rPr>
              <a:t>目录，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4191"/>
                </a:solidFill>
                <a:effectLst/>
                <a:uLnTx/>
                <a:uFillTx/>
                <a:latin typeface="Calibri" panose="020F0502020204030204" pitchFamily="34" charset="0"/>
              </a:rPr>
              <a:t>标题微软雅黑，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4191"/>
                </a:solidFill>
                <a:effectLst/>
                <a:uLnTx/>
                <a:uFillTx/>
                <a:latin typeface="Calibri" panose="020F0502020204030204" pitchFamily="34" charset="0"/>
              </a:rPr>
              <a:t>28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4191"/>
                </a:solidFill>
                <a:effectLst/>
                <a:uLnTx/>
                <a:uFillTx/>
                <a:latin typeface="Calibri" panose="020F0502020204030204" pitchFamily="34" charset="0"/>
              </a:rPr>
              <a:t>号，专色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575529" y="327374"/>
            <a:ext cx="7163594" cy="6302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0" tIns="0" rIns="0" bIns="0" numCol="1" anchor="ctr" anchorCtr="0" compatLnSpc="1"/>
          <a:lstStyle>
            <a:lvl1pPr>
              <a:defRPr baseline="0">
                <a:solidFill>
                  <a:srgbClr val="1158A2"/>
                </a:solidFill>
                <a:latin typeface="(使用中文字体)"/>
                <a:ea typeface="微软雅黑" panose="020B0503020204020204" pitchFamily="34" charset="-122"/>
              </a:defRPr>
            </a:lvl1pPr>
          </a:lstStyle>
          <a:p>
            <a:pPr lvl="0"/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4191"/>
                </a:solidFill>
                <a:effectLst/>
                <a:uLnTx/>
                <a:uFillTx/>
                <a:latin typeface="Calibri" panose="020F0502020204030204" pitchFamily="34" charset="0"/>
              </a:rPr>
              <a:t>标题，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4191"/>
                </a:solidFill>
                <a:effectLst/>
                <a:uLnTx/>
                <a:uFillTx/>
                <a:latin typeface="Calibri" panose="020F0502020204030204" pitchFamily="34" charset="0"/>
              </a:rPr>
              <a:t>标题微软雅黑，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4191"/>
                </a:solidFill>
                <a:effectLst/>
                <a:uLnTx/>
                <a:uFillTx/>
                <a:latin typeface="Calibri" panose="020F0502020204030204" pitchFamily="34" charset="0"/>
              </a:rPr>
              <a:t>28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4191"/>
                </a:solidFill>
                <a:effectLst/>
                <a:uLnTx/>
                <a:uFillTx/>
                <a:latin typeface="Calibri" panose="020F0502020204030204" pitchFamily="34" charset="0"/>
              </a:rPr>
              <a:t>号，专色</a:t>
            </a:r>
            <a:endParaRPr lang="en-US" dirty="0"/>
          </a:p>
        </p:txBody>
      </p:sp>
      <p:sp>
        <p:nvSpPr>
          <p:cNvPr id="5" name="文本占位符 8"/>
          <p:cNvSpPr>
            <a:spLocks noGrp="1"/>
          </p:cNvSpPr>
          <p:nvPr>
            <p:ph type="body" sz="quarter" idx="10"/>
          </p:nvPr>
        </p:nvSpPr>
        <p:spPr>
          <a:xfrm>
            <a:off x="597131" y="1590993"/>
            <a:ext cx="12053094" cy="5186362"/>
          </a:xfrm>
          <a:prstGeom prst="rect">
            <a:avLst/>
          </a:prstGeom>
        </p:spPr>
        <p:txBody>
          <a:bodyPr/>
          <a:lstStyle>
            <a:lvl1pPr marL="114935" indent="-342265" eaLnBrk="0" fontAlgn="base" latinLnBrk="0" hangingPunct="0">
              <a:spcBef>
                <a:spcPts val="600"/>
              </a:spcBef>
              <a:spcAft>
                <a:spcPts val="600"/>
              </a:spcAft>
              <a:buClr>
                <a:srgbClr val="1158A2"/>
              </a:buClr>
              <a:buSzPct val="100000"/>
              <a:buFont typeface="Wingdings" panose="05000000000000000000" charset="0"/>
              <a:buChar char="l"/>
              <a:defRPr>
                <a:solidFill>
                  <a:schemeClr val="tx1"/>
                </a:solidFill>
              </a:defRPr>
            </a:lvl1pPr>
            <a:lvl2pPr marL="424815" indent="-212090" eaLnBrk="0" fontAlgn="ctr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158A2"/>
              </a:buClr>
              <a:buSzPct val="100000"/>
              <a:buFont typeface="Calibri" panose="020F0502020204030204" pitchFamily="34" charset="0"/>
              <a:buChar char="─"/>
              <a:defRPr sz="1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424815" indent="-212090" eaLnBrk="0" fontAlgn="ctr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158A2"/>
              </a:buClr>
              <a:buSzPct val="100000"/>
              <a:buFont typeface="Calibri" panose="020F0502020204030204" pitchFamily="34" charset="0"/>
              <a:buChar char="─"/>
              <a:defRPr sz="1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424815" indent="-212090" eaLnBrk="0" fontAlgn="ctr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158A2"/>
              </a:buClr>
              <a:buSzPct val="100000"/>
              <a:buFont typeface="Calibri" panose="020F0502020204030204" pitchFamily="34" charset="0"/>
              <a:buChar char="─"/>
              <a:defRPr sz="1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424815" indent="-212090" eaLnBrk="0" fontAlgn="ctr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158A2"/>
              </a:buClr>
              <a:buSzPct val="100000"/>
              <a:buFont typeface="Calibri" panose="020F0502020204030204" pitchFamily="34" charset="0"/>
              <a:buChar char="─"/>
              <a:defRPr sz="1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EC2D552F-619D-A64B-A5B7-5BA0D9F435F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9" y="0"/>
            <a:ext cx="13443479" cy="7562850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F3319261-FB3A-5B4B-8096-B3A8E625C0F3}"/>
              </a:ext>
            </a:extLst>
          </p:cNvPr>
          <p:cNvSpPr/>
          <p:nvPr userDrawn="1"/>
        </p:nvSpPr>
        <p:spPr>
          <a:xfrm>
            <a:off x="0" y="6383868"/>
            <a:ext cx="13444538" cy="11789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C5127263-FE49-EE42-9245-A3C6BA4574F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5762" y="704477"/>
            <a:ext cx="2336524" cy="69850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935B8313-8E62-6146-8487-352D176CBCE9}"/>
              </a:ext>
            </a:extLst>
          </p:cNvPr>
          <p:cNvSpPr txBox="1"/>
          <p:nvPr userDrawn="1"/>
        </p:nvSpPr>
        <p:spPr>
          <a:xfrm>
            <a:off x="3962864" y="6773303"/>
            <a:ext cx="55188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GB" sz="2000" spc="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开发出</a:t>
            </a:r>
            <a:r>
              <a:rPr kumimoji="1" lang="zh-CN" altLang="en-US" sz="2000" spc="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老百姓用得起的高质量生物</a:t>
            </a:r>
            <a:r>
              <a:rPr kumimoji="1" lang="zh-CN" altLang="en-US" sz="2000" spc="6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药</a:t>
            </a:r>
            <a:endParaRPr kumimoji="1" lang="en-US" altLang="zh-CN" sz="2000" spc="6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2000" spc="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42886" y="543768"/>
            <a:ext cx="10083404" cy="263299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000" b="1" i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标题文字，微软雅黑加粗</a:t>
            </a:r>
            <a:r>
              <a:rPr lang="en-US" altLang="zh-CN" dirty="0"/>
              <a:t>40</a:t>
            </a:r>
            <a:r>
              <a:rPr lang="zh-CN" altLang="en-US" dirty="0"/>
              <a:t>号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08234" y="3526791"/>
            <a:ext cx="10083404" cy="64894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600" b="0" i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 marL="504150" indent="0" algn="ctr">
              <a:buNone/>
              <a:defRPr sz="2206"/>
            </a:lvl2pPr>
            <a:lvl3pPr marL="1008299" indent="0" algn="ctr">
              <a:buNone/>
              <a:defRPr sz="1985"/>
            </a:lvl3pPr>
            <a:lvl4pPr marL="1512449" indent="0" algn="ctr">
              <a:buNone/>
              <a:defRPr sz="1764"/>
            </a:lvl4pPr>
            <a:lvl5pPr marL="2016599" indent="0" algn="ctr">
              <a:buNone/>
              <a:defRPr sz="1764"/>
            </a:lvl5pPr>
            <a:lvl6pPr marL="2520749" indent="0" algn="ctr">
              <a:buNone/>
              <a:defRPr sz="1764"/>
            </a:lvl6pPr>
            <a:lvl7pPr marL="3024898" indent="0" algn="ctr">
              <a:buNone/>
              <a:defRPr sz="1764"/>
            </a:lvl7pPr>
            <a:lvl8pPr marL="3529048" indent="0" algn="ctr">
              <a:buNone/>
              <a:defRPr sz="1764"/>
            </a:lvl8pPr>
            <a:lvl9pPr marL="4033198" indent="0" algn="ctr">
              <a:buNone/>
              <a:defRPr sz="1764"/>
            </a:lvl9pPr>
          </a:lstStyle>
          <a:p>
            <a:r>
              <a:rPr lang="zh-CN" altLang="en-US" dirty="0"/>
              <a:t>汇报人及日期，微软雅黑</a:t>
            </a:r>
            <a:r>
              <a:rPr lang="en-US" altLang="zh-CN" dirty="0"/>
              <a:t>26</a:t>
            </a:r>
            <a:r>
              <a:rPr lang="zh-CN" altLang="en-US" dirty="0"/>
              <a:t>号</a:t>
            </a:r>
            <a:endParaRPr 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19D0D85-4EA6-A645-B9D0-D05DB036E814}"/>
              </a:ext>
            </a:extLst>
          </p:cNvPr>
          <p:cNvSpPr/>
          <p:nvPr userDrawn="1"/>
        </p:nvSpPr>
        <p:spPr>
          <a:xfrm>
            <a:off x="775762" y="3488829"/>
            <a:ext cx="107987" cy="493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/>
          </a:p>
        </p:txBody>
      </p:sp>
    </p:spTree>
    <p:extLst>
      <p:ext uri="{BB962C8B-B14F-4D97-AF65-F5344CB8AC3E}">
        <p14:creationId xmlns:p14="http://schemas.microsoft.com/office/powerpoint/2010/main" val="1775774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Word___.docx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1.xml"/><Relationship Id="rId5" Type="http://schemas.openxmlformats.org/officeDocument/2006/relationships/vmlDrawing" Target="../drawings/vmlDrawing1.vml"/><Relationship Id="rId10" Type="http://schemas.openxmlformats.org/officeDocument/2006/relationships/image" Target="../media/image3.png"/><Relationship Id="rId4" Type="http://schemas.openxmlformats.org/officeDocument/2006/relationships/theme" Target="../theme/theme1.xml"/><Relationship Id="rId9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549" name="JPM_07_TABLE" hidden="1"/>
          <p:cNvGraphicFramePr>
            <a:graphicFrameLocks noChangeAspect="1"/>
          </p:cNvGraphicFramePr>
          <p:nvPr>
            <p:custDataLst>
              <p:tags r:id="rId6"/>
            </p:custDataLst>
          </p:nvPr>
        </p:nvGraphicFramePr>
        <p:xfrm>
          <a:off x="245608" y="-2003425"/>
          <a:ext cx="5221664" cy="177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9" name="Document" r:id="rId8" imgW="4167505" imgH="1908175" progId="Word.Document.12">
                  <p:embed/>
                </p:oleObj>
              </mc:Choice>
              <mc:Fallback>
                <p:oleObj name="Document" r:id="rId8" imgW="4167505" imgH="1908175" progId="Word.Document.12">
                  <p:embed/>
                  <p:pic>
                    <p:nvPicPr>
                      <p:cNvPr id="0" name="图片 21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608" y="-2003425"/>
                        <a:ext cx="5221664" cy="1778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Slide Number Placeholder 12"/>
          <p:cNvSpPr txBox="1"/>
          <p:nvPr userDrawn="1"/>
        </p:nvSpPr>
        <p:spPr>
          <a:xfrm>
            <a:off x="12151794" y="7127875"/>
            <a:ext cx="599044" cy="3762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1849E6A5-3F87-4090-80AF-959ACD69B545}" type="slidenum">
              <a:rPr lang="en-US" sz="1100" b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‹#›</a:t>
            </a:fld>
            <a:endParaRPr lang="en-US" sz="1100" b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TextBox 1"/>
          <p:cNvSpPr txBox="1"/>
          <p:nvPr userDrawn="1"/>
        </p:nvSpPr>
        <p:spPr>
          <a:xfrm>
            <a:off x="5884070" y="6967489"/>
            <a:ext cx="1676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900" b="0" i="0" u="none" strike="noStrike" kern="1200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900" b="0" i="0" u="none" strike="noStrike" kern="1200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Helvetica" panose="020B0604020202030204"/>
              </a:rPr>
              <a:t>信达生物版权所有</a:t>
            </a:r>
            <a:r>
              <a:rPr kumimoji="0" lang="en-US" altLang="zh-CN" sz="900" b="0" i="0" u="none" strike="noStrike" kern="1200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Helvetica" panose="020B0604020202030204"/>
              </a:rPr>
              <a:t>©</a:t>
            </a:r>
            <a:r>
              <a:rPr kumimoji="0" lang="en-US" altLang="zh-CN" sz="900" b="0" i="0" u="none" strike="noStrike" kern="1200" cap="none" spc="0" normalizeH="0" baseline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Helvetica" panose="020B0604020202030204"/>
              </a:rPr>
              <a:t>2020</a:t>
            </a:r>
            <a:endParaRPr kumimoji="0" lang="zh-CN" altLang="en-US" sz="900" b="0" i="0" u="none" strike="noStrike" kern="1200" cap="none" spc="0" normalizeH="0" baseline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Helvetica" panose="020B0604020202030204"/>
            </a:endParaRP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184" y="6942653"/>
            <a:ext cx="1250870" cy="376238"/>
          </a:xfrm>
          <a:prstGeom prst="rect">
            <a:avLst/>
          </a:prstGeom>
        </p:spPr>
      </p:pic>
      <p:sp>
        <p:nvSpPr>
          <p:cNvPr id="6" name="TextBox 1"/>
          <p:cNvSpPr txBox="1"/>
          <p:nvPr userDrawn="1"/>
        </p:nvSpPr>
        <p:spPr>
          <a:xfrm>
            <a:off x="5884069" y="6873959"/>
            <a:ext cx="167639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050" b="0" i="0" u="none" strike="noStrike" kern="1200" cap="none" spc="0" normalizeH="0" baseline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Calibri" charset="0"/>
                <a:ea typeface="Calibri" charset="0"/>
                <a:cs typeface="Calibri" charset="0"/>
              </a:rPr>
              <a:t>Confidential</a:t>
            </a:r>
            <a:endParaRPr kumimoji="0" lang="zh-CN" altLang="en-US" sz="1050" b="0" i="0" u="none" strike="noStrike" kern="1200" cap="none" spc="0" normalizeH="0" baseline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FillTx/>
              <a:latin typeface="Calibri" charset="0"/>
              <a:ea typeface="Calibri" charset="0"/>
              <a:cs typeface="Calibri" charset="0"/>
              <a:sym typeface="Helvetic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4" r:id="rId3"/>
  </p:sldLayoutIdLst>
  <p:hf sldNum="0" hdr="0" dt="0"/>
  <p:txStyles>
    <p:titleStyle>
      <a:lvl1pPr algn="l" defTabSz="1019175" rtl="0" eaLnBrk="0" fontAlgn="base" hangingPunct="0">
        <a:lnSpc>
          <a:spcPts val="2790"/>
        </a:lnSpc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Calibri" panose="020F0502020204030204" pitchFamily="34" charset="0"/>
        </a:defRPr>
      </a:lvl1pPr>
      <a:lvl2pPr algn="l" defTabSz="1019175" rtl="0" eaLnBrk="0" fontAlgn="base" hangingPunct="0">
        <a:lnSpc>
          <a:spcPts val="2790"/>
        </a:lnSpc>
        <a:spcBef>
          <a:spcPct val="0"/>
        </a:spcBef>
        <a:spcAft>
          <a:spcPct val="0"/>
        </a:spcAft>
        <a:defRPr>
          <a:solidFill>
            <a:schemeClr val="tx2"/>
          </a:solidFill>
          <a:latin typeface="Arial" panose="020B0604020202020204" pitchFamily="34" charset="0"/>
          <a:ea typeface="LF_Kai" pitchFamily="65" charset="-120"/>
        </a:defRPr>
      </a:lvl2pPr>
      <a:lvl3pPr algn="l" defTabSz="1019175" rtl="0" eaLnBrk="0" fontAlgn="base" hangingPunct="0">
        <a:lnSpc>
          <a:spcPts val="2790"/>
        </a:lnSpc>
        <a:spcBef>
          <a:spcPct val="0"/>
        </a:spcBef>
        <a:spcAft>
          <a:spcPct val="0"/>
        </a:spcAft>
        <a:defRPr>
          <a:solidFill>
            <a:schemeClr val="tx2"/>
          </a:solidFill>
          <a:latin typeface="Arial" panose="020B0604020202020204" pitchFamily="34" charset="0"/>
          <a:ea typeface="LF_Kai" pitchFamily="65" charset="-120"/>
        </a:defRPr>
      </a:lvl3pPr>
      <a:lvl4pPr algn="l" defTabSz="1019175" rtl="0" eaLnBrk="0" fontAlgn="base" hangingPunct="0">
        <a:lnSpc>
          <a:spcPts val="2790"/>
        </a:lnSpc>
        <a:spcBef>
          <a:spcPct val="0"/>
        </a:spcBef>
        <a:spcAft>
          <a:spcPct val="0"/>
        </a:spcAft>
        <a:defRPr>
          <a:solidFill>
            <a:schemeClr val="tx2"/>
          </a:solidFill>
          <a:latin typeface="Arial" panose="020B0604020202020204" pitchFamily="34" charset="0"/>
          <a:ea typeface="LF_Kai" pitchFamily="65" charset="-120"/>
        </a:defRPr>
      </a:lvl4pPr>
      <a:lvl5pPr algn="l" defTabSz="1019175" rtl="0" eaLnBrk="0" fontAlgn="base" hangingPunct="0">
        <a:lnSpc>
          <a:spcPts val="2790"/>
        </a:lnSpc>
        <a:spcBef>
          <a:spcPct val="0"/>
        </a:spcBef>
        <a:spcAft>
          <a:spcPct val="0"/>
        </a:spcAft>
        <a:defRPr>
          <a:solidFill>
            <a:schemeClr val="tx2"/>
          </a:solidFill>
          <a:latin typeface="Arial" panose="020B0604020202020204" pitchFamily="34" charset="0"/>
          <a:ea typeface="LF_Kai" pitchFamily="65" charset="-120"/>
        </a:defRPr>
      </a:lvl5pPr>
      <a:lvl6pPr marL="457200" algn="l" defTabSz="1019175" rtl="0" eaLnBrk="0" fontAlgn="base" hangingPunct="0">
        <a:lnSpc>
          <a:spcPts val="2790"/>
        </a:lnSpc>
        <a:spcBef>
          <a:spcPct val="0"/>
        </a:spcBef>
        <a:spcAft>
          <a:spcPct val="0"/>
        </a:spcAft>
        <a:defRPr>
          <a:solidFill>
            <a:schemeClr val="tx2"/>
          </a:solidFill>
          <a:latin typeface="Arial" panose="020B0604020202020204" pitchFamily="34" charset="0"/>
          <a:ea typeface="LF_Kai" pitchFamily="65" charset="-120"/>
        </a:defRPr>
      </a:lvl6pPr>
      <a:lvl7pPr marL="914400" algn="l" defTabSz="1019175" rtl="0" eaLnBrk="0" fontAlgn="base" hangingPunct="0">
        <a:lnSpc>
          <a:spcPts val="2790"/>
        </a:lnSpc>
        <a:spcBef>
          <a:spcPct val="0"/>
        </a:spcBef>
        <a:spcAft>
          <a:spcPct val="0"/>
        </a:spcAft>
        <a:defRPr>
          <a:solidFill>
            <a:schemeClr val="tx2"/>
          </a:solidFill>
          <a:latin typeface="Arial" panose="020B0604020202020204" pitchFamily="34" charset="0"/>
          <a:ea typeface="LF_Kai" pitchFamily="65" charset="-120"/>
        </a:defRPr>
      </a:lvl7pPr>
      <a:lvl8pPr marL="1371600" algn="l" defTabSz="1019175" rtl="0" eaLnBrk="0" fontAlgn="base" hangingPunct="0">
        <a:lnSpc>
          <a:spcPts val="2790"/>
        </a:lnSpc>
        <a:spcBef>
          <a:spcPct val="0"/>
        </a:spcBef>
        <a:spcAft>
          <a:spcPct val="0"/>
        </a:spcAft>
        <a:defRPr>
          <a:solidFill>
            <a:schemeClr val="tx2"/>
          </a:solidFill>
          <a:latin typeface="Arial" panose="020B0604020202020204" pitchFamily="34" charset="0"/>
          <a:ea typeface="LF_Kai" pitchFamily="65" charset="-120"/>
        </a:defRPr>
      </a:lvl8pPr>
      <a:lvl9pPr marL="1828800" algn="l" defTabSz="1019175" rtl="0" eaLnBrk="0" fontAlgn="base" hangingPunct="0">
        <a:lnSpc>
          <a:spcPts val="2790"/>
        </a:lnSpc>
        <a:spcBef>
          <a:spcPct val="0"/>
        </a:spcBef>
        <a:spcAft>
          <a:spcPct val="0"/>
        </a:spcAft>
        <a:defRPr>
          <a:solidFill>
            <a:schemeClr val="tx2"/>
          </a:solidFill>
          <a:latin typeface="Arial" panose="020B0604020202020204" pitchFamily="34" charset="0"/>
          <a:ea typeface="LF_Kai" pitchFamily="65" charset="-120"/>
        </a:defRPr>
      </a:lvl9pPr>
    </p:titleStyle>
    <p:bodyStyle>
      <a:lvl1pPr algn="l" defTabSz="1019175" rtl="0" eaLnBrk="0" fontAlgn="base" hangingPunct="0">
        <a:lnSpc>
          <a:spcPct val="110000"/>
        </a:lnSpc>
        <a:spcBef>
          <a:spcPct val="70000"/>
        </a:spcBef>
        <a:spcAft>
          <a:spcPct val="0"/>
        </a:spcAft>
        <a:buClr>
          <a:srgbClr val="C0C0C0"/>
        </a:buClr>
        <a:buSzPct val="92000"/>
        <a:buFont typeface="Wingdings" panose="05000000000000000000" pitchFamily="2" charset="2"/>
        <a:defRPr sz="2000">
          <a:solidFill>
            <a:srgbClr val="000000"/>
          </a:solidFill>
          <a:latin typeface="微软雅黑" panose="020B0503020204020204" pitchFamily="34" charset="-122"/>
          <a:ea typeface="微软雅黑" panose="020B0503020204020204" pitchFamily="34" charset="-122"/>
          <a:cs typeface="Calibri" panose="020F0502020204030204" pitchFamily="34" charset="0"/>
        </a:defRPr>
      </a:lvl1pPr>
      <a:lvl2pPr marL="208280" indent="-206375" algn="l" defTabSz="1019175" rtl="0" eaLnBrk="0" fontAlgn="base" hangingPunct="0">
        <a:lnSpc>
          <a:spcPct val="110000"/>
        </a:lnSpc>
        <a:spcBef>
          <a:spcPct val="70000"/>
        </a:spcBef>
        <a:spcAft>
          <a:spcPct val="0"/>
        </a:spcAft>
        <a:buClr>
          <a:schemeClr val="bg2"/>
        </a:buClr>
        <a:buSzPct val="92000"/>
        <a:buFont typeface="Wingdings" panose="05000000000000000000" pitchFamily="2" charset="2"/>
        <a:buChar char="n"/>
        <a:defRPr sz="2000">
          <a:solidFill>
            <a:srgbClr val="000000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2pPr>
      <a:lvl3pPr marL="424180" indent="-212725" algn="l" defTabSz="1019175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969696"/>
        </a:buClr>
        <a:buSzPct val="92000"/>
        <a:buFont typeface="Wingdings" panose="05000000000000000000" pitchFamily="2" charset="2"/>
        <a:buChar char="n"/>
        <a:defRPr sz="2000">
          <a:solidFill>
            <a:srgbClr val="000000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3pPr>
      <a:lvl4pPr marL="652780" indent="-225425" algn="l" defTabSz="1019175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969696"/>
        </a:buClr>
        <a:buFont typeface="Arial" panose="020B0604020202020204" pitchFamily="34" charset="0"/>
        <a:buChar char="–"/>
        <a:defRPr sz="2000">
          <a:solidFill>
            <a:srgbClr val="000000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4pPr>
      <a:lvl5pPr marL="879475" indent="-225425" algn="l" defTabSz="1019175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969696"/>
        </a:buClr>
        <a:buFont typeface="Arial" panose="020B0604020202020204" pitchFamily="34" charset="0"/>
        <a:buChar char="–"/>
        <a:defRPr sz="2000">
          <a:solidFill>
            <a:srgbClr val="000000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5pPr>
      <a:lvl6pPr marL="1336675" indent="-225425" algn="l" defTabSz="1019175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969696"/>
        </a:buClr>
        <a:buFont typeface="Arial" panose="020B0604020202020204" pitchFamily="34" charset="0"/>
        <a:buChar char="–"/>
        <a:defRPr sz="1100">
          <a:solidFill>
            <a:srgbClr val="000000"/>
          </a:solidFill>
          <a:latin typeface="+mn-lt"/>
          <a:ea typeface="+mn-ea"/>
        </a:defRPr>
      </a:lvl6pPr>
      <a:lvl7pPr marL="1793875" indent="-225425" algn="l" defTabSz="1019175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969696"/>
        </a:buClr>
        <a:buFont typeface="Arial" panose="020B0604020202020204" pitchFamily="34" charset="0"/>
        <a:buChar char="–"/>
        <a:defRPr sz="1100">
          <a:solidFill>
            <a:srgbClr val="000000"/>
          </a:solidFill>
          <a:latin typeface="+mn-lt"/>
          <a:ea typeface="+mn-ea"/>
        </a:defRPr>
      </a:lvl7pPr>
      <a:lvl8pPr marL="2251075" indent="-225425" algn="l" defTabSz="1019175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969696"/>
        </a:buClr>
        <a:buFont typeface="Arial" panose="020B0604020202020204" pitchFamily="34" charset="0"/>
        <a:buChar char="–"/>
        <a:defRPr sz="1100">
          <a:solidFill>
            <a:srgbClr val="000000"/>
          </a:solidFill>
          <a:latin typeface="+mn-lt"/>
          <a:ea typeface="+mn-ea"/>
        </a:defRPr>
      </a:lvl8pPr>
      <a:lvl9pPr marL="2708275" indent="-225425" algn="l" defTabSz="1019175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969696"/>
        </a:buClr>
        <a:buFont typeface="Arial" panose="020B0604020202020204" pitchFamily="34" charset="0"/>
        <a:buChar char="–"/>
        <a:defRPr sz="11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4355" userDrawn="1">
          <p15:clr>
            <a:srgbClr val="F26B43"/>
          </p15:clr>
        </p15:guide>
        <p15:guide id="2" pos="423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6F8E7C-F474-8445-9CDA-76D01CF618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M2 Process Flow Chart</a:t>
            </a: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EB8DB76-8A4C-204C-AFC5-DAC3C39986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8052" y="3468734"/>
            <a:ext cx="10083404" cy="648945"/>
          </a:xfrm>
        </p:spPr>
        <p:txBody>
          <a:bodyPr>
            <a:normAutofit/>
          </a:bodyPr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4653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流程图: 存储数据 4"/>
          <p:cNvSpPr/>
          <p:nvPr/>
        </p:nvSpPr>
        <p:spPr bwMode="auto">
          <a:xfrm flipH="1">
            <a:off x="1640567" y="3135649"/>
            <a:ext cx="898390" cy="397565"/>
          </a:xfrm>
          <a:prstGeom prst="flowChartOnlineStorag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45720" tIns="45720" rIns="45720" bIns="45720" numCol="1" rtlCol="0" anchor="ctr" anchorCtr="0" compatLnSpc="1"/>
          <a:lstStyle/>
          <a:p>
            <a:pPr algn="just" defTabSz="914400" eaLnBrk="0" fontAlgn="base" hangingPunct="0">
              <a:spcAft>
                <a:spcPct val="0"/>
              </a:spcAft>
            </a:pPr>
            <a:r>
              <a:rPr lang="en-US" altLang="zh-CN" sz="1100" dirty="0" smtClean="0">
                <a:latin typeface="Arial" panose="020B0604020202020204" pitchFamily="34" charset="0"/>
              </a:rPr>
              <a:t>DS1-TA02</a:t>
            </a:r>
            <a:endParaRPr lang="en-US" altLang="zh-CN" sz="1100" dirty="0">
              <a:latin typeface="Arial" panose="020B0604020202020204" pitchFamily="34" charset="0"/>
            </a:endParaRPr>
          </a:p>
        </p:txBody>
      </p:sp>
      <p:cxnSp>
        <p:nvCxnSpPr>
          <p:cNvPr id="6" name="直接箭头连接符 5"/>
          <p:cNvCxnSpPr>
            <a:stCxn id="5" idx="1"/>
            <a:endCxn id="7" idx="2"/>
          </p:cNvCxnSpPr>
          <p:nvPr/>
        </p:nvCxnSpPr>
        <p:spPr bwMode="auto">
          <a:xfrm>
            <a:off x="2538957" y="3334432"/>
            <a:ext cx="1184951" cy="16529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椭圆 6"/>
          <p:cNvSpPr/>
          <p:nvPr/>
        </p:nvSpPr>
        <p:spPr bwMode="auto">
          <a:xfrm>
            <a:off x="3723908" y="3152178"/>
            <a:ext cx="884582" cy="397565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45720" tIns="45720" rIns="4572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100" dirty="0" smtClean="0">
                <a:latin typeface="Arial" panose="020B0604020202020204" pitchFamily="34" charset="0"/>
              </a:rPr>
              <a:t>DSI-CHT01</a:t>
            </a:r>
          </a:p>
        </p:txBody>
      </p:sp>
      <p:sp>
        <p:nvSpPr>
          <p:cNvPr id="8" name="圆角矩形 7"/>
          <p:cNvSpPr/>
          <p:nvPr/>
        </p:nvSpPr>
        <p:spPr bwMode="auto">
          <a:xfrm>
            <a:off x="2973218" y="2221796"/>
            <a:ext cx="990600" cy="24401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45720" tIns="45720" rIns="4572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100" dirty="0" smtClean="0">
                <a:latin typeface="Arial" panose="020B0604020202020204" pitchFamily="34" charset="0"/>
              </a:rPr>
              <a:t>TA20(3000L)</a:t>
            </a:r>
            <a:endParaRPr kumimoji="0" lang="zh-CN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圆角矩形 8"/>
          <p:cNvSpPr/>
          <p:nvPr/>
        </p:nvSpPr>
        <p:spPr bwMode="auto">
          <a:xfrm>
            <a:off x="2980388" y="2564103"/>
            <a:ext cx="990600" cy="23006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45720" tIns="45720" rIns="4572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100" dirty="0" smtClean="0">
                <a:latin typeface="Arial" panose="020B0604020202020204" pitchFamily="34" charset="0"/>
              </a:rPr>
              <a:t>T32(9000L)</a:t>
            </a:r>
            <a:endParaRPr kumimoji="0" lang="zh-CN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圆角矩形 9"/>
          <p:cNvSpPr/>
          <p:nvPr/>
        </p:nvSpPr>
        <p:spPr bwMode="auto">
          <a:xfrm>
            <a:off x="4181079" y="1522733"/>
            <a:ext cx="990600" cy="251786"/>
          </a:xfrm>
          <a:prstGeom prst="round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45720" tIns="45720" rIns="4572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100" dirty="0" smtClean="0">
                <a:latin typeface="Arial" panose="020B0604020202020204" pitchFamily="34" charset="0"/>
              </a:rPr>
              <a:t>TA27(6000L)</a:t>
            </a:r>
            <a:endParaRPr kumimoji="0" lang="zh-CN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圆角矩形 10"/>
          <p:cNvSpPr/>
          <p:nvPr/>
        </p:nvSpPr>
        <p:spPr bwMode="auto">
          <a:xfrm>
            <a:off x="2980388" y="1868630"/>
            <a:ext cx="990600" cy="2517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45720" tIns="45720" rIns="4572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100" dirty="0" smtClean="0">
                <a:latin typeface="Arial" panose="020B0604020202020204" pitchFamily="34" charset="0"/>
              </a:rPr>
              <a:t>TA26(6000L)</a:t>
            </a:r>
            <a:endParaRPr kumimoji="0" lang="zh-CN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圆角矩形 11"/>
          <p:cNvSpPr/>
          <p:nvPr/>
        </p:nvSpPr>
        <p:spPr bwMode="auto">
          <a:xfrm>
            <a:off x="3670445" y="1171053"/>
            <a:ext cx="1744945" cy="251786"/>
          </a:xfrm>
          <a:prstGeom prst="round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45720" tIns="45720" rIns="45720" bIns="45720" numCol="1" rtlCol="0" anchor="ctr" anchorCtr="0" compatLnSpc="1"/>
          <a:lstStyle/>
          <a:p>
            <a:pPr algn="ctr" defTabSz="914400" eaLnBrk="0" fontAlgn="base" hangingPunct="0">
              <a:spcAft>
                <a:spcPct val="0"/>
              </a:spcAft>
            </a:pPr>
            <a:r>
              <a:rPr lang="en-US" altLang="zh-CN" sz="1100" dirty="0">
                <a:latin typeface="Arial" panose="020B0604020202020204" pitchFamily="34" charset="0"/>
              </a:rPr>
              <a:t>TA33 </a:t>
            </a:r>
            <a:r>
              <a:rPr lang="en-US" altLang="zh-CN" sz="1100" dirty="0" smtClean="0">
                <a:latin typeface="Arial" panose="020B0604020202020204" pitchFamily="34" charset="0"/>
              </a:rPr>
              <a:t>(9000L </a:t>
            </a:r>
            <a:r>
              <a:rPr lang="en-US" altLang="zh-CN" sz="1100" dirty="0" smtClean="0">
                <a:latin typeface="Arial" panose="020B0604020202020204" pitchFamily="34" charset="0"/>
              </a:rPr>
              <a:t>)/16 (3000L)</a:t>
            </a:r>
            <a:endParaRPr kumimoji="0" lang="zh-CN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圆角矩形 12"/>
          <p:cNvSpPr/>
          <p:nvPr/>
        </p:nvSpPr>
        <p:spPr bwMode="auto">
          <a:xfrm>
            <a:off x="4198235" y="1903142"/>
            <a:ext cx="990600" cy="251786"/>
          </a:xfrm>
          <a:prstGeom prst="round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45720" tIns="45720" rIns="4572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100" dirty="0" smtClean="0">
                <a:latin typeface="Arial" panose="020B0604020202020204" pitchFamily="34" charset="0"/>
              </a:rPr>
              <a:t>TA34(9000L)</a:t>
            </a:r>
            <a:endParaRPr kumimoji="0" lang="zh-CN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圆角矩形 13"/>
          <p:cNvSpPr/>
          <p:nvPr/>
        </p:nvSpPr>
        <p:spPr bwMode="auto">
          <a:xfrm>
            <a:off x="4193643" y="2239582"/>
            <a:ext cx="990600" cy="251786"/>
          </a:xfrm>
          <a:prstGeom prst="round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45720" tIns="45720" rIns="4572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100" dirty="0" smtClean="0">
                <a:latin typeface="Arial" panose="020B0604020202020204" pitchFamily="34" charset="0"/>
              </a:rPr>
              <a:t>TA19(3000L)</a:t>
            </a:r>
            <a:endParaRPr kumimoji="0" lang="zh-CN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圆角矩形 14"/>
          <p:cNvSpPr/>
          <p:nvPr/>
        </p:nvSpPr>
        <p:spPr bwMode="auto">
          <a:xfrm>
            <a:off x="4181079" y="2584023"/>
            <a:ext cx="1001059" cy="251786"/>
          </a:xfrm>
          <a:prstGeom prst="round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45720" tIns="45720" rIns="4572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100" dirty="0" smtClean="0">
                <a:latin typeface="Arial" panose="020B0604020202020204" pitchFamily="34" charset="0"/>
              </a:rPr>
              <a:t>TA18(3000L)</a:t>
            </a:r>
            <a:endParaRPr kumimoji="0" lang="zh-CN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左中括号 15"/>
          <p:cNvSpPr/>
          <p:nvPr/>
        </p:nvSpPr>
        <p:spPr bwMode="auto">
          <a:xfrm rot="16200000">
            <a:off x="4098630" y="1804688"/>
            <a:ext cx="59028" cy="2141933"/>
          </a:xfrm>
          <a:prstGeom prst="leftBracke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none" lIns="45720" tIns="45720" rIns="4572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7" name="直接箭头连接符 16"/>
          <p:cNvCxnSpPr/>
          <p:nvPr/>
        </p:nvCxnSpPr>
        <p:spPr bwMode="auto">
          <a:xfrm>
            <a:off x="4183826" y="2919765"/>
            <a:ext cx="0" cy="255105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7" idx="6"/>
            <a:endCxn id="35" idx="3"/>
          </p:cNvCxnSpPr>
          <p:nvPr/>
        </p:nvCxnSpPr>
        <p:spPr bwMode="auto">
          <a:xfrm>
            <a:off x="4608490" y="3350961"/>
            <a:ext cx="1427156" cy="20645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流程图: 存储数据 18"/>
          <p:cNvSpPr/>
          <p:nvPr/>
        </p:nvSpPr>
        <p:spPr bwMode="auto">
          <a:xfrm flipH="1">
            <a:off x="4779398" y="3597065"/>
            <a:ext cx="884582" cy="397565"/>
          </a:xfrm>
          <a:prstGeom prst="flowChartOnlineStorag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45720" tIns="45720" rIns="4572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100" dirty="0" smtClean="0">
                <a:latin typeface="Arial" panose="020B0604020202020204" pitchFamily="34" charset="0"/>
              </a:rPr>
              <a:t>Mixer</a:t>
            </a:r>
            <a:endParaRPr kumimoji="0" lang="zh-CN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21" name="直接箭头连接符 20"/>
          <p:cNvCxnSpPr>
            <a:stCxn id="35" idx="1"/>
            <a:endCxn id="22" idx="2"/>
          </p:cNvCxnSpPr>
          <p:nvPr/>
        </p:nvCxnSpPr>
        <p:spPr bwMode="auto">
          <a:xfrm>
            <a:off x="6772798" y="3371606"/>
            <a:ext cx="983570" cy="9527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椭圆 21"/>
          <p:cNvSpPr/>
          <p:nvPr/>
        </p:nvSpPr>
        <p:spPr bwMode="auto">
          <a:xfrm>
            <a:off x="7756368" y="3182350"/>
            <a:ext cx="884582" cy="397565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45720" tIns="45720" rIns="45720" bIns="45720" numCol="1" rtlCol="0" anchor="ctr" anchorCtr="0" compatLnSpc="1"/>
          <a:lstStyle/>
          <a:p>
            <a:pPr algn="just" defTabSz="914400" eaLnBrk="0" fontAlgn="base" hangingPunct="0">
              <a:spcAft>
                <a:spcPct val="0"/>
              </a:spcAft>
            </a:pPr>
            <a:r>
              <a:rPr lang="en-US" altLang="zh-CN" sz="1100" dirty="0" smtClean="0">
                <a:latin typeface="Arial" panose="020B0604020202020204" pitchFamily="34" charset="0"/>
              </a:rPr>
              <a:t>DS1-DF03</a:t>
            </a:r>
            <a:endParaRPr lang="en-US" altLang="zh-CN" sz="1100" dirty="0">
              <a:latin typeface="Arial" panose="020B0604020202020204" pitchFamily="34" charset="0"/>
            </a:endParaRPr>
          </a:p>
        </p:txBody>
      </p:sp>
      <p:sp>
        <p:nvSpPr>
          <p:cNvPr id="23" name="圆角矩形 22"/>
          <p:cNvSpPr/>
          <p:nvPr/>
        </p:nvSpPr>
        <p:spPr bwMode="auto">
          <a:xfrm>
            <a:off x="5830931" y="2647784"/>
            <a:ext cx="990600" cy="251786"/>
          </a:xfrm>
          <a:prstGeom prst="roundRect">
            <a:avLst/>
          </a:prstGeom>
          <a:solidFill>
            <a:srgbClr val="B8E1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45720" tIns="45720" rIns="45720" bIns="45720" numCol="1" rtlCol="0" anchor="ctr" anchorCtr="0" compatLnSpc="1"/>
          <a:lstStyle/>
          <a:p>
            <a:pPr algn="ctr" defTabSz="914400" eaLnBrk="0" fontAlgn="base" hangingPunct="0">
              <a:spcAft>
                <a:spcPct val="0"/>
              </a:spcAft>
            </a:pPr>
            <a:r>
              <a:rPr lang="en-US" altLang="zh-CN" sz="1100" dirty="0">
                <a:latin typeface="Arial" panose="020B0604020202020204" pitchFamily="34" charset="0"/>
              </a:rPr>
              <a:t>TA20(3000L)</a:t>
            </a:r>
            <a:endParaRPr lang="zh-CN" altLang="en-US" sz="1100" dirty="0">
              <a:latin typeface="Arial" panose="020B0604020202020204" pitchFamily="34" charset="0"/>
            </a:endParaRPr>
          </a:p>
        </p:txBody>
      </p:sp>
      <p:cxnSp>
        <p:nvCxnSpPr>
          <p:cNvPr id="24" name="直接箭头连接符 23"/>
          <p:cNvCxnSpPr/>
          <p:nvPr/>
        </p:nvCxnSpPr>
        <p:spPr bwMode="auto">
          <a:xfrm>
            <a:off x="6345539" y="2932877"/>
            <a:ext cx="0" cy="255105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endCxn id="37" idx="3"/>
          </p:cNvCxnSpPr>
          <p:nvPr/>
        </p:nvCxnSpPr>
        <p:spPr bwMode="auto">
          <a:xfrm>
            <a:off x="8608672" y="3381131"/>
            <a:ext cx="853891" cy="4667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37" idx="1"/>
            <a:endCxn id="27" idx="2"/>
          </p:cNvCxnSpPr>
          <p:nvPr/>
        </p:nvCxnSpPr>
        <p:spPr bwMode="auto">
          <a:xfrm flipV="1">
            <a:off x="10199715" y="3381132"/>
            <a:ext cx="1041388" cy="4666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椭圆 26"/>
          <p:cNvSpPr/>
          <p:nvPr/>
        </p:nvSpPr>
        <p:spPr bwMode="auto">
          <a:xfrm>
            <a:off x="11241103" y="3182349"/>
            <a:ext cx="884582" cy="397565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45720" tIns="45720" rIns="4572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100" dirty="0" smtClean="0">
                <a:latin typeface="Arial" panose="020B0604020202020204" pitchFamily="34" charset="0"/>
              </a:rPr>
              <a:t>CH0302</a:t>
            </a:r>
          </a:p>
        </p:txBody>
      </p:sp>
      <p:sp>
        <p:nvSpPr>
          <p:cNvPr id="28" name="左中括号 27"/>
          <p:cNvSpPr/>
          <p:nvPr/>
        </p:nvSpPr>
        <p:spPr bwMode="auto">
          <a:xfrm rot="16200000">
            <a:off x="11689362" y="2017984"/>
            <a:ext cx="45719" cy="1729407"/>
          </a:xfrm>
          <a:prstGeom prst="leftBracke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none" lIns="45720" tIns="45720" rIns="4572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29" name="直接箭头连接符 28"/>
          <p:cNvCxnSpPr/>
          <p:nvPr/>
        </p:nvCxnSpPr>
        <p:spPr bwMode="auto">
          <a:xfrm>
            <a:off x="11703675" y="2939917"/>
            <a:ext cx="0" cy="255105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椭圆 30"/>
          <p:cNvSpPr/>
          <p:nvPr/>
        </p:nvSpPr>
        <p:spPr bwMode="auto">
          <a:xfrm>
            <a:off x="9439807" y="7093754"/>
            <a:ext cx="884582" cy="397565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45720" tIns="45720" rIns="45720" bIns="45720" numCol="1" rtlCol="0" anchor="ctr" anchorCtr="0" compatLnSpc="1"/>
          <a:lstStyle/>
          <a:p>
            <a:pPr algn="just" defTabSz="914400" eaLnBrk="0" fontAlgn="base" hangingPunct="0">
              <a:spcAft>
                <a:spcPct val="0"/>
              </a:spcAft>
            </a:pPr>
            <a:r>
              <a:rPr lang="en-US" altLang="zh-CN" sz="1100" dirty="0" smtClean="0">
                <a:latin typeface="Arial" panose="020B0604020202020204" pitchFamily="34" charset="0"/>
              </a:rPr>
              <a:t>DS1-UF01</a:t>
            </a:r>
            <a:endParaRPr lang="en-US" altLang="zh-CN" sz="1100" dirty="0">
              <a:latin typeface="Arial" panose="020B0604020202020204" pitchFamily="34" charset="0"/>
            </a:endParaRPr>
          </a:p>
        </p:txBody>
      </p:sp>
      <p:cxnSp>
        <p:nvCxnSpPr>
          <p:cNvPr id="33" name="直接连接符 32"/>
          <p:cNvCxnSpPr>
            <a:stCxn id="43" idx="3"/>
            <a:endCxn id="42" idx="2"/>
          </p:cNvCxnSpPr>
          <p:nvPr/>
        </p:nvCxnSpPr>
        <p:spPr bwMode="auto">
          <a:xfrm>
            <a:off x="8522359" y="5639706"/>
            <a:ext cx="1624483" cy="8637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连接符 33"/>
          <p:cNvCxnSpPr>
            <a:stCxn id="46" idx="3"/>
            <a:endCxn id="44" idx="2"/>
          </p:cNvCxnSpPr>
          <p:nvPr/>
        </p:nvCxnSpPr>
        <p:spPr bwMode="auto">
          <a:xfrm>
            <a:off x="5405015" y="5644773"/>
            <a:ext cx="735976" cy="3569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流程图: 存储数据 34"/>
          <p:cNvSpPr/>
          <p:nvPr/>
        </p:nvSpPr>
        <p:spPr bwMode="auto">
          <a:xfrm flipH="1">
            <a:off x="5888216" y="3172823"/>
            <a:ext cx="884582" cy="397565"/>
          </a:xfrm>
          <a:prstGeom prst="flowChartOnlineStorag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45720" tIns="45720" rIns="45720" bIns="45720" numCol="1" rtlCol="0" anchor="ctr" anchorCtr="0" compatLnSpc="1"/>
          <a:lstStyle/>
          <a:p>
            <a:pPr algn="just" defTabSz="914400" eaLnBrk="0" fontAlgn="base" hangingPunct="0">
              <a:spcAft>
                <a:spcPct val="0"/>
              </a:spcAft>
            </a:pPr>
            <a:r>
              <a:rPr lang="en-US" altLang="zh-CN" sz="1100" dirty="0" smtClean="0">
                <a:latin typeface="Arial" panose="020B0604020202020204" pitchFamily="34" charset="0"/>
              </a:rPr>
              <a:t>DS1-TA03</a:t>
            </a:r>
            <a:endParaRPr lang="en-US" altLang="zh-CN" sz="1100" dirty="0">
              <a:latin typeface="Arial" panose="020B0604020202020204" pitchFamily="34" charset="0"/>
            </a:endParaRPr>
          </a:p>
        </p:txBody>
      </p:sp>
      <p:cxnSp>
        <p:nvCxnSpPr>
          <p:cNvPr id="36" name="肘形连接符 35"/>
          <p:cNvCxnSpPr>
            <a:stCxn id="7" idx="4"/>
          </p:cNvCxnSpPr>
          <p:nvPr/>
        </p:nvCxnSpPr>
        <p:spPr bwMode="auto">
          <a:xfrm rot="16200000" flipH="1">
            <a:off x="4409091" y="3306850"/>
            <a:ext cx="267655" cy="753439"/>
          </a:xfrm>
          <a:prstGeom prst="bentConnector2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37" name="流程图: 存储数据 36"/>
          <p:cNvSpPr/>
          <p:nvPr/>
        </p:nvSpPr>
        <p:spPr bwMode="auto">
          <a:xfrm flipH="1">
            <a:off x="9315133" y="3187015"/>
            <a:ext cx="884582" cy="397565"/>
          </a:xfrm>
          <a:prstGeom prst="flowChartOnlineStorag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45720" tIns="45720" rIns="45720" bIns="45720" numCol="1" rtlCol="0" anchor="ctr" anchorCtr="0" compatLnSpc="1"/>
          <a:lstStyle/>
          <a:p>
            <a:pPr algn="just" defTabSz="914400" eaLnBrk="0" fontAlgn="base" hangingPunct="0">
              <a:spcAft>
                <a:spcPct val="0"/>
              </a:spcAft>
            </a:pPr>
            <a:r>
              <a:rPr lang="en-US" altLang="zh-CN" sz="1100" dirty="0" smtClean="0">
                <a:latin typeface="Arial" panose="020B0604020202020204" pitchFamily="34" charset="0"/>
              </a:rPr>
              <a:t>DS1-TA04</a:t>
            </a:r>
            <a:endParaRPr lang="en-US" altLang="zh-CN" sz="1100" dirty="0">
              <a:latin typeface="Arial" panose="020B0604020202020204" pitchFamily="34" charset="0"/>
            </a:endParaRPr>
          </a:p>
        </p:txBody>
      </p:sp>
      <p:cxnSp>
        <p:nvCxnSpPr>
          <p:cNvPr id="41" name="直接连接符 40"/>
          <p:cNvCxnSpPr>
            <a:stCxn id="129" idx="3"/>
            <a:endCxn id="31" idx="2"/>
          </p:cNvCxnSpPr>
          <p:nvPr/>
        </p:nvCxnSpPr>
        <p:spPr bwMode="auto">
          <a:xfrm>
            <a:off x="8395786" y="7269030"/>
            <a:ext cx="1044021" cy="23507"/>
          </a:xfrm>
          <a:prstGeom prst="line">
            <a:avLst/>
          </a:prstGeom>
          <a:ln>
            <a:solidFill>
              <a:srgbClr val="00B050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椭圆 41"/>
          <p:cNvSpPr/>
          <p:nvPr/>
        </p:nvSpPr>
        <p:spPr bwMode="auto">
          <a:xfrm>
            <a:off x="10146842" y="5449560"/>
            <a:ext cx="884582" cy="397565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45720" tIns="45720" rIns="4572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100" dirty="0" smtClean="0">
                <a:latin typeface="Arial" panose="020B0604020202020204" pitchFamily="34" charset="0"/>
              </a:rPr>
              <a:t>CH0303</a:t>
            </a:r>
          </a:p>
        </p:txBody>
      </p:sp>
      <p:sp>
        <p:nvSpPr>
          <p:cNvPr id="43" name="流程图: 存储数据 42"/>
          <p:cNvSpPr/>
          <p:nvPr/>
        </p:nvSpPr>
        <p:spPr bwMode="auto">
          <a:xfrm>
            <a:off x="7751383" y="5440922"/>
            <a:ext cx="925171" cy="397568"/>
          </a:xfrm>
          <a:prstGeom prst="flowChartOnlineStorag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45720" tIns="45720" rIns="45720" bIns="45720" numCol="1" rtlCol="0" anchor="ctr" anchorCtr="0" compatLnSpc="1"/>
          <a:lstStyle/>
          <a:p>
            <a:pPr algn="r" defTabSz="914400" eaLnBrk="0" fontAlgn="base" hangingPunct="0">
              <a:spcAft>
                <a:spcPct val="0"/>
              </a:spcAft>
            </a:pPr>
            <a:r>
              <a:rPr lang="en-US" altLang="zh-CN" sz="1100" dirty="0" smtClean="0">
                <a:latin typeface="Arial" panose="020B0604020202020204" pitchFamily="34" charset="0"/>
              </a:rPr>
              <a:t>DS1-TA06</a:t>
            </a:r>
            <a:endParaRPr lang="en-US" altLang="zh-CN" sz="1100" dirty="0">
              <a:latin typeface="Arial" panose="020B0604020202020204" pitchFamily="34" charset="0"/>
            </a:endParaRPr>
          </a:p>
        </p:txBody>
      </p:sp>
      <p:sp>
        <p:nvSpPr>
          <p:cNvPr id="44" name="椭圆 43"/>
          <p:cNvSpPr/>
          <p:nvPr/>
        </p:nvSpPr>
        <p:spPr bwMode="auto">
          <a:xfrm>
            <a:off x="6140991" y="5449559"/>
            <a:ext cx="884582" cy="397565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45720" tIns="45720" rIns="45720" bIns="45720" numCol="1" rtlCol="0" anchor="ctr" anchorCtr="0" compatLnSpc="1"/>
          <a:lstStyle/>
          <a:p>
            <a:pPr algn="just" defTabSz="914400" eaLnBrk="0" fontAlgn="base" hangingPunct="0">
              <a:spcAft>
                <a:spcPct val="0"/>
              </a:spcAft>
            </a:pPr>
            <a:r>
              <a:rPr lang="en-US" altLang="zh-CN" sz="1100" dirty="0" smtClean="0">
                <a:latin typeface="Arial" panose="020B0604020202020204" pitchFamily="34" charset="0"/>
              </a:rPr>
              <a:t>DS1-NF01</a:t>
            </a:r>
            <a:endParaRPr lang="en-US" altLang="zh-CN" sz="1100" dirty="0">
              <a:latin typeface="Arial" panose="020B0604020202020204" pitchFamily="34" charset="0"/>
            </a:endParaRPr>
          </a:p>
        </p:txBody>
      </p:sp>
      <p:cxnSp>
        <p:nvCxnSpPr>
          <p:cNvPr id="45" name="直接连接符 44"/>
          <p:cNvCxnSpPr>
            <a:stCxn id="44" idx="6"/>
            <a:endCxn id="43" idx="1"/>
          </p:cNvCxnSpPr>
          <p:nvPr/>
        </p:nvCxnSpPr>
        <p:spPr bwMode="auto">
          <a:xfrm flipV="1">
            <a:off x="7025573" y="5639706"/>
            <a:ext cx="725810" cy="8636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流程图: 存储数据 45"/>
          <p:cNvSpPr/>
          <p:nvPr/>
        </p:nvSpPr>
        <p:spPr bwMode="auto">
          <a:xfrm>
            <a:off x="4634039" y="5445990"/>
            <a:ext cx="925171" cy="397565"/>
          </a:xfrm>
          <a:prstGeom prst="flowChartOnlineStorag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45720" tIns="45720" rIns="45720" bIns="45720" numCol="1" rtlCol="0" anchor="ctr" anchorCtr="0" compatLnSpc="1"/>
          <a:lstStyle/>
          <a:p>
            <a:pPr algn="r" defTabSz="914400" eaLnBrk="0" fontAlgn="base" hangingPunct="0">
              <a:spcAft>
                <a:spcPct val="0"/>
              </a:spcAft>
            </a:pPr>
            <a:r>
              <a:rPr lang="en-US" altLang="zh-CN" sz="1100" dirty="0" smtClean="0">
                <a:latin typeface="Arial" panose="020B0604020202020204" pitchFamily="34" charset="0"/>
              </a:rPr>
              <a:t>DS1-TA08</a:t>
            </a:r>
            <a:endParaRPr lang="en-US" altLang="zh-CN" sz="1100" dirty="0">
              <a:latin typeface="Arial" panose="020B0604020202020204" pitchFamily="34" charset="0"/>
            </a:endParaRPr>
          </a:p>
        </p:txBody>
      </p:sp>
      <p:cxnSp>
        <p:nvCxnSpPr>
          <p:cNvPr id="47" name="直接连接符 46"/>
          <p:cNvCxnSpPr>
            <a:stCxn id="48" idx="6"/>
            <a:endCxn id="46" idx="1"/>
          </p:cNvCxnSpPr>
          <p:nvPr/>
        </p:nvCxnSpPr>
        <p:spPr bwMode="auto">
          <a:xfrm flipV="1">
            <a:off x="3930274" y="5644773"/>
            <a:ext cx="703765" cy="232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椭圆 47"/>
          <p:cNvSpPr/>
          <p:nvPr/>
        </p:nvSpPr>
        <p:spPr bwMode="auto">
          <a:xfrm>
            <a:off x="3045692" y="5446222"/>
            <a:ext cx="884582" cy="397565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45720" tIns="45720" rIns="45720" bIns="45720" numCol="1" rtlCol="0" anchor="ctr" anchorCtr="0" compatLnSpc="1"/>
          <a:lstStyle/>
          <a:p>
            <a:pPr algn="just" defTabSz="914400" eaLnBrk="0" fontAlgn="base" hangingPunct="0">
              <a:spcAft>
                <a:spcPct val="0"/>
              </a:spcAft>
            </a:pPr>
            <a:r>
              <a:rPr lang="en-US" altLang="zh-CN" sz="1100" dirty="0" smtClean="0">
                <a:latin typeface="Arial" panose="020B0604020202020204" pitchFamily="34" charset="0"/>
              </a:rPr>
              <a:t>DS1-UF02</a:t>
            </a:r>
            <a:endParaRPr lang="en-US" altLang="zh-CN" sz="1100" dirty="0">
              <a:latin typeface="Arial" panose="020B0604020202020204" pitchFamily="34" charset="0"/>
            </a:endParaRPr>
          </a:p>
        </p:txBody>
      </p:sp>
      <p:cxnSp>
        <p:nvCxnSpPr>
          <p:cNvPr id="49" name="直接连接符 48"/>
          <p:cNvCxnSpPr>
            <a:stCxn id="50" idx="3"/>
            <a:endCxn id="48" idx="2"/>
          </p:cNvCxnSpPr>
          <p:nvPr/>
        </p:nvCxnSpPr>
        <p:spPr bwMode="auto">
          <a:xfrm>
            <a:off x="2316581" y="5639704"/>
            <a:ext cx="729111" cy="5301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流程图: 存储数据 49"/>
          <p:cNvSpPr/>
          <p:nvPr/>
        </p:nvSpPr>
        <p:spPr bwMode="auto">
          <a:xfrm>
            <a:off x="1545605" y="5440921"/>
            <a:ext cx="925171" cy="397565"/>
          </a:xfrm>
          <a:prstGeom prst="flowChartOnlineStorag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45720" tIns="45720" rIns="45720" bIns="45720" numCol="1" rtlCol="0" anchor="ctr" anchorCtr="0" compatLnSpc="1"/>
          <a:lstStyle/>
          <a:p>
            <a:pPr algn="ctr" defTabSz="914400" eaLnBrk="0" fontAlgn="base" hangingPunct="0">
              <a:spcAft>
                <a:spcPct val="0"/>
              </a:spcAft>
            </a:pPr>
            <a:r>
              <a:rPr lang="en-US" altLang="zh-CN" sz="1100" dirty="0">
                <a:latin typeface="Arial" panose="020B0604020202020204" pitchFamily="34" charset="0"/>
              </a:rPr>
              <a:t>Mixer</a:t>
            </a:r>
            <a:endParaRPr lang="zh-CN" altLang="en-US" sz="1100" dirty="0">
              <a:latin typeface="Arial" panose="020B0604020202020204" pitchFamily="34" charset="0"/>
            </a:endParaRPr>
          </a:p>
        </p:txBody>
      </p:sp>
      <p:cxnSp>
        <p:nvCxnSpPr>
          <p:cNvPr id="51" name="肘形连接符 50"/>
          <p:cNvCxnSpPr>
            <a:stCxn id="117" idx="2"/>
            <a:endCxn id="42" idx="6"/>
          </p:cNvCxnSpPr>
          <p:nvPr/>
        </p:nvCxnSpPr>
        <p:spPr bwMode="auto">
          <a:xfrm rot="5400000">
            <a:off x="11701891" y="4583360"/>
            <a:ext cx="394517" cy="1735449"/>
          </a:xfrm>
          <a:prstGeom prst="bentConnector2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54" name="圆角矩形 53"/>
          <p:cNvSpPr/>
          <p:nvPr/>
        </p:nvSpPr>
        <p:spPr bwMode="auto">
          <a:xfrm>
            <a:off x="2996295" y="1520894"/>
            <a:ext cx="990600" cy="251786"/>
          </a:xfrm>
          <a:prstGeom prst="round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45720" tIns="45720" rIns="4572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100" dirty="0" smtClean="0">
                <a:latin typeface="Arial" panose="020B0604020202020204" pitchFamily="34" charset="0"/>
              </a:rPr>
              <a:t>TA17(3000L)</a:t>
            </a:r>
            <a:endParaRPr kumimoji="0" lang="zh-CN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5" name="圆角矩形 54"/>
          <p:cNvSpPr/>
          <p:nvPr/>
        </p:nvSpPr>
        <p:spPr bwMode="auto">
          <a:xfrm>
            <a:off x="5850239" y="2271184"/>
            <a:ext cx="990600" cy="251786"/>
          </a:xfrm>
          <a:prstGeom prst="round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45720" tIns="45720" rIns="4572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100" dirty="0" smtClean="0">
                <a:latin typeface="Arial" panose="020B0604020202020204" pitchFamily="34" charset="0"/>
              </a:rPr>
              <a:t>TA21(3000L)</a:t>
            </a:r>
            <a:endParaRPr kumimoji="0" lang="zh-CN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6" name="直接箭头连接符 55"/>
          <p:cNvCxnSpPr/>
          <p:nvPr/>
        </p:nvCxnSpPr>
        <p:spPr bwMode="auto">
          <a:xfrm>
            <a:off x="8213694" y="2901386"/>
            <a:ext cx="0" cy="255105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圆角矩形 56"/>
          <p:cNvSpPr/>
          <p:nvPr/>
        </p:nvSpPr>
        <p:spPr bwMode="auto">
          <a:xfrm>
            <a:off x="7700670" y="2628758"/>
            <a:ext cx="990600" cy="251786"/>
          </a:xfrm>
          <a:prstGeom prst="roundRect">
            <a:avLst/>
          </a:prstGeom>
          <a:solidFill>
            <a:srgbClr val="B8E1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45720" tIns="45720" rIns="45720" bIns="45720" numCol="1" rtlCol="0" anchor="ctr" anchorCtr="0" compatLnSpc="1"/>
          <a:lstStyle/>
          <a:p>
            <a:pPr algn="ctr" defTabSz="914400" eaLnBrk="0" fontAlgn="base" hangingPunct="0">
              <a:spcAft>
                <a:spcPct val="0"/>
              </a:spcAft>
            </a:pPr>
            <a:r>
              <a:rPr lang="en-US" altLang="zh-CN" sz="1100" dirty="0">
                <a:latin typeface="Arial" panose="020B0604020202020204" pitchFamily="34" charset="0"/>
              </a:rPr>
              <a:t>TA20(3000L)</a:t>
            </a:r>
            <a:endParaRPr lang="zh-CN" altLang="en-US" sz="1100" dirty="0">
              <a:latin typeface="Arial" panose="020B0604020202020204" pitchFamily="34" charset="0"/>
            </a:endParaRPr>
          </a:p>
        </p:txBody>
      </p:sp>
      <p:sp>
        <p:nvSpPr>
          <p:cNvPr id="58" name="圆角矩形 57"/>
          <p:cNvSpPr/>
          <p:nvPr/>
        </p:nvSpPr>
        <p:spPr bwMode="auto">
          <a:xfrm>
            <a:off x="7672336" y="2283293"/>
            <a:ext cx="990600" cy="251786"/>
          </a:xfrm>
          <a:prstGeom prst="round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45720" tIns="45720" rIns="4572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100" dirty="0" smtClean="0">
                <a:latin typeface="Arial" panose="020B0604020202020204" pitchFamily="34" charset="0"/>
              </a:rPr>
              <a:t>TA21(3000L)</a:t>
            </a:r>
            <a:endParaRPr kumimoji="0" lang="zh-CN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9" name="圆角矩形 58"/>
          <p:cNvSpPr/>
          <p:nvPr/>
        </p:nvSpPr>
        <p:spPr bwMode="auto">
          <a:xfrm>
            <a:off x="7672336" y="1975485"/>
            <a:ext cx="990600" cy="251786"/>
          </a:xfrm>
          <a:prstGeom prst="round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45720" tIns="45720" rIns="4572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100" dirty="0" smtClean="0">
                <a:latin typeface="Arial" panose="020B0604020202020204" pitchFamily="34" charset="0"/>
              </a:rPr>
              <a:t>TA34(9000L)</a:t>
            </a:r>
            <a:endParaRPr kumimoji="0" lang="zh-CN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0" name="圆角矩形 59"/>
          <p:cNvSpPr/>
          <p:nvPr/>
        </p:nvSpPr>
        <p:spPr bwMode="auto">
          <a:xfrm>
            <a:off x="9230559" y="2660331"/>
            <a:ext cx="990600" cy="251786"/>
          </a:xfrm>
          <a:prstGeom prst="roundRect">
            <a:avLst/>
          </a:prstGeom>
          <a:solidFill>
            <a:srgbClr val="B8E1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45720" tIns="45720" rIns="45720" bIns="45720" numCol="1" rtlCol="0" anchor="ctr" anchorCtr="0" compatLnSpc="1"/>
          <a:lstStyle/>
          <a:p>
            <a:pPr algn="ctr" defTabSz="914400" eaLnBrk="0" fontAlgn="base" hangingPunct="0">
              <a:spcAft>
                <a:spcPct val="0"/>
              </a:spcAft>
            </a:pPr>
            <a:r>
              <a:rPr lang="en-US" altLang="zh-CN" sz="1100" dirty="0">
                <a:latin typeface="Arial" panose="020B0604020202020204" pitchFamily="34" charset="0"/>
              </a:rPr>
              <a:t>TA20(3000L)</a:t>
            </a:r>
            <a:endParaRPr lang="zh-CN" altLang="en-US" sz="1100" dirty="0">
              <a:latin typeface="Arial" panose="020B0604020202020204" pitchFamily="34" charset="0"/>
            </a:endParaRPr>
          </a:p>
        </p:txBody>
      </p:sp>
      <p:cxnSp>
        <p:nvCxnSpPr>
          <p:cNvPr id="61" name="直接箭头连接符 60"/>
          <p:cNvCxnSpPr/>
          <p:nvPr/>
        </p:nvCxnSpPr>
        <p:spPr bwMode="auto">
          <a:xfrm>
            <a:off x="9778868" y="2935774"/>
            <a:ext cx="0" cy="255105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圆角矩形 61"/>
          <p:cNvSpPr/>
          <p:nvPr/>
        </p:nvSpPr>
        <p:spPr bwMode="auto">
          <a:xfrm>
            <a:off x="9193667" y="2280709"/>
            <a:ext cx="990600" cy="251786"/>
          </a:xfrm>
          <a:prstGeom prst="round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45720" tIns="45720" rIns="4572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100" dirty="0" smtClean="0">
                <a:latin typeface="Arial" panose="020B0604020202020204" pitchFamily="34" charset="0"/>
              </a:rPr>
              <a:t>TA29(6000L)</a:t>
            </a:r>
            <a:endParaRPr kumimoji="0" lang="zh-CN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3" name="圆角矩形 62"/>
          <p:cNvSpPr/>
          <p:nvPr/>
        </p:nvSpPr>
        <p:spPr bwMode="auto">
          <a:xfrm>
            <a:off x="10758914" y="2243221"/>
            <a:ext cx="990600" cy="24401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45720" tIns="45720" rIns="4572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100" dirty="0" smtClean="0">
                <a:latin typeface="Arial" panose="020B0604020202020204" pitchFamily="34" charset="0"/>
              </a:rPr>
              <a:t>TA20(3000L)</a:t>
            </a:r>
            <a:endParaRPr kumimoji="0" lang="zh-CN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4" name="圆角矩形 63"/>
          <p:cNvSpPr/>
          <p:nvPr/>
        </p:nvSpPr>
        <p:spPr bwMode="auto">
          <a:xfrm>
            <a:off x="10766084" y="2585528"/>
            <a:ext cx="990600" cy="23006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45720" tIns="45720" rIns="4572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100" dirty="0" smtClean="0">
                <a:latin typeface="Arial" panose="020B0604020202020204" pitchFamily="34" charset="0"/>
              </a:rPr>
              <a:t>T32(9000L)</a:t>
            </a:r>
            <a:endParaRPr kumimoji="0" lang="zh-CN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5" name="圆角矩形 64"/>
          <p:cNvSpPr/>
          <p:nvPr/>
        </p:nvSpPr>
        <p:spPr bwMode="auto">
          <a:xfrm>
            <a:off x="10766084" y="1890055"/>
            <a:ext cx="990600" cy="2517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45720" tIns="45720" rIns="4572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100" dirty="0" smtClean="0">
                <a:latin typeface="Arial" panose="020B0604020202020204" pitchFamily="34" charset="0"/>
              </a:rPr>
              <a:t>TA26(6000L)</a:t>
            </a:r>
            <a:endParaRPr kumimoji="0" lang="zh-CN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6" name="圆角矩形 65"/>
          <p:cNvSpPr/>
          <p:nvPr/>
        </p:nvSpPr>
        <p:spPr bwMode="auto">
          <a:xfrm>
            <a:off x="11859668" y="1522135"/>
            <a:ext cx="990600" cy="251786"/>
          </a:xfrm>
          <a:prstGeom prst="round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45720" tIns="45720" rIns="4572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100" dirty="0" smtClean="0">
                <a:latin typeface="Arial" panose="020B0604020202020204" pitchFamily="34" charset="0"/>
              </a:rPr>
              <a:t>TA28(6000L)</a:t>
            </a:r>
            <a:endParaRPr kumimoji="0" lang="zh-CN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7" name="圆角矩形 66"/>
          <p:cNvSpPr/>
          <p:nvPr/>
        </p:nvSpPr>
        <p:spPr bwMode="auto">
          <a:xfrm>
            <a:off x="11871595" y="1881273"/>
            <a:ext cx="990600" cy="251786"/>
          </a:xfrm>
          <a:prstGeom prst="round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45720" tIns="45720" rIns="4572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100" dirty="0" smtClean="0">
                <a:latin typeface="Arial" panose="020B0604020202020204" pitchFamily="34" charset="0"/>
              </a:rPr>
              <a:t>TA34(9000L)</a:t>
            </a:r>
            <a:endParaRPr kumimoji="0" lang="zh-CN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8" name="圆角矩形 67"/>
          <p:cNvSpPr/>
          <p:nvPr/>
        </p:nvSpPr>
        <p:spPr bwMode="auto">
          <a:xfrm>
            <a:off x="11867003" y="2217713"/>
            <a:ext cx="990600" cy="251786"/>
          </a:xfrm>
          <a:prstGeom prst="round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45720" tIns="45720" rIns="4572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100" dirty="0" smtClean="0">
                <a:latin typeface="Arial" panose="020B0604020202020204" pitchFamily="34" charset="0"/>
              </a:rPr>
              <a:t>TA22(3000L)</a:t>
            </a:r>
            <a:endParaRPr kumimoji="0" lang="zh-CN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9" name="圆角矩形 68"/>
          <p:cNvSpPr/>
          <p:nvPr/>
        </p:nvSpPr>
        <p:spPr bwMode="auto">
          <a:xfrm>
            <a:off x="11854439" y="2562154"/>
            <a:ext cx="1001059" cy="251786"/>
          </a:xfrm>
          <a:prstGeom prst="round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45720" tIns="45720" rIns="4572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100" dirty="0" smtClean="0">
                <a:latin typeface="Arial" panose="020B0604020202020204" pitchFamily="34" charset="0"/>
              </a:rPr>
              <a:t>TA29(6000L)</a:t>
            </a:r>
            <a:endParaRPr kumimoji="0" lang="zh-CN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0" name="圆角矩形 69"/>
          <p:cNvSpPr/>
          <p:nvPr/>
        </p:nvSpPr>
        <p:spPr bwMode="auto">
          <a:xfrm>
            <a:off x="12275810" y="4302055"/>
            <a:ext cx="990600" cy="199889"/>
          </a:xfrm>
          <a:prstGeom prst="round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45720" tIns="45720" rIns="4572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100" dirty="0" smtClean="0">
                <a:latin typeface="Arial" panose="020B0604020202020204" pitchFamily="34" charset="0"/>
              </a:rPr>
              <a:t>TA35(9000L)</a:t>
            </a:r>
            <a:endParaRPr kumimoji="0" lang="zh-CN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71" name="直接箭头连接符 70"/>
          <p:cNvCxnSpPr>
            <a:stCxn id="70" idx="2"/>
            <a:endCxn id="117" idx="0"/>
          </p:cNvCxnSpPr>
          <p:nvPr/>
        </p:nvCxnSpPr>
        <p:spPr bwMode="auto">
          <a:xfrm flipH="1">
            <a:off x="12766873" y="4501944"/>
            <a:ext cx="4237" cy="354317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圆角矩形 72"/>
          <p:cNvSpPr/>
          <p:nvPr/>
        </p:nvSpPr>
        <p:spPr bwMode="auto">
          <a:xfrm>
            <a:off x="8932326" y="6180464"/>
            <a:ext cx="990600" cy="24401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45720" tIns="45720" rIns="4572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100" dirty="0" smtClean="0">
                <a:latin typeface="Arial" panose="020B0604020202020204" pitchFamily="34" charset="0"/>
              </a:rPr>
              <a:t>TA20(3000L)</a:t>
            </a:r>
            <a:endParaRPr kumimoji="0" lang="zh-CN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4" name="圆角矩形 73"/>
          <p:cNvSpPr/>
          <p:nvPr/>
        </p:nvSpPr>
        <p:spPr bwMode="auto">
          <a:xfrm>
            <a:off x="8932326" y="6512140"/>
            <a:ext cx="990600" cy="23006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45720" tIns="45720" rIns="4572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100" dirty="0" smtClean="0">
                <a:latin typeface="Arial" panose="020B0604020202020204" pitchFamily="34" charset="0"/>
              </a:rPr>
              <a:t>T32(9000L)</a:t>
            </a:r>
            <a:endParaRPr kumimoji="0" lang="zh-CN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5" name="圆角矩形 74"/>
          <p:cNvSpPr/>
          <p:nvPr/>
        </p:nvSpPr>
        <p:spPr bwMode="auto">
          <a:xfrm>
            <a:off x="8916398" y="5843151"/>
            <a:ext cx="990600" cy="2517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45720" tIns="45720" rIns="4572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100" dirty="0" smtClean="0">
                <a:latin typeface="Arial" panose="020B0604020202020204" pitchFamily="34" charset="0"/>
              </a:rPr>
              <a:t>TA26(6000L)</a:t>
            </a:r>
            <a:endParaRPr kumimoji="0" lang="zh-CN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6" name="圆角矩形 75"/>
          <p:cNvSpPr/>
          <p:nvPr/>
        </p:nvSpPr>
        <p:spPr bwMode="auto">
          <a:xfrm>
            <a:off x="10084357" y="6530974"/>
            <a:ext cx="990600" cy="251786"/>
          </a:xfrm>
          <a:prstGeom prst="round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45720" tIns="45720" rIns="4572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100" dirty="0" smtClean="0">
                <a:latin typeface="Arial" panose="020B0604020202020204" pitchFamily="34" charset="0"/>
              </a:rPr>
              <a:t>TA24(3000L)</a:t>
            </a:r>
            <a:endParaRPr kumimoji="0" lang="zh-CN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7" name="圆角矩形 76"/>
          <p:cNvSpPr/>
          <p:nvPr/>
        </p:nvSpPr>
        <p:spPr bwMode="auto">
          <a:xfrm>
            <a:off x="9681681" y="4564694"/>
            <a:ext cx="990600" cy="24401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45720" tIns="45720" rIns="4572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100" dirty="0" smtClean="0">
                <a:latin typeface="Arial" panose="020B0604020202020204" pitchFamily="34" charset="0"/>
              </a:rPr>
              <a:t>TA20(3000L)</a:t>
            </a:r>
            <a:endParaRPr kumimoji="0" lang="zh-CN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8" name="圆角矩形 77"/>
          <p:cNvSpPr/>
          <p:nvPr/>
        </p:nvSpPr>
        <p:spPr bwMode="auto">
          <a:xfrm>
            <a:off x="9688851" y="4907001"/>
            <a:ext cx="990600" cy="23006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45720" tIns="45720" rIns="4572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100" dirty="0" smtClean="0">
                <a:latin typeface="Arial" panose="020B0604020202020204" pitchFamily="34" charset="0"/>
              </a:rPr>
              <a:t>T32(9000L)</a:t>
            </a:r>
            <a:endParaRPr kumimoji="0" lang="zh-CN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9" name="圆角矩形 78"/>
          <p:cNvSpPr/>
          <p:nvPr/>
        </p:nvSpPr>
        <p:spPr bwMode="auto">
          <a:xfrm>
            <a:off x="9688851" y="4211528"/>
            <a:ext cx="990600" cy="2517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45720" tIns="45720" rIns="4572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100" dirty="0" smtClean="0">
                <a:latin typeface="Arial" panose="020B0604020202020204" pitchFamily="34" charset="0"/>
              </a:rPr>
              <a:t>TA26(6000L)</a:t>
            </a:r>
            <a:endParaRPr kumimoji="0" lang="zh-CN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0" name="圆角矩形 79"/>
          <p:cNvSpPr/>
          <p:nvPr/>
        </p:nvSpPr>
        <p:spPr bwMode="auto">
          <a:xfrm>
            <a:off x="10782435" y="3845185"/>
            <a:ext cx="990600" cy="251786"/>
          </a:xfrm>
          <a:prstGeom prst="round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45720" tIns="45720" rIns="4572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100" dirty="0" smtClean="0">
                <a:latin typeface="Arial" panose="020B0604020202020204" pitchFamily="34" charset="0"/>
              </a:rPr>
              <a:t>TA23(3000L)</a:t>
            </a:r>
            <a:endParaRPr kumimoji="0" lang="zh-CN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1" name="圆角矩形 80"/>
          <p:cNvSpPr/>
          <p:nvPr/>
        </p:nvSpPr>
        <p:spPr bwMode="auto">
          <a:xfrm>
            <a:off x="10794362" y="4202746"/>
            <a:ext cx="990600" cy="251786"/>
          </a:xfrm>
          <a:prstGeom prst="round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45720" tIns="45720" rIns="4572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100" dirty="0" smtClean="0">
                <a:latin typeface="Arial" panose="020B0604020202020204" pitchFamily="34" charset="0"/>
              </a:rPr>
              <a:t>TA35(9000L)</a:t>
            </a:r>
            <a:endParaRPr kumimoji="0" lang="zh-CN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2" name="圆角矩形 81"/>
          <p:cNvSpPr/>
          <p:nvPr/>
        </p:nvSpPr>
        <p:spPr bwMode="auto">
          <a:xfrm>
            <a:off x="10789770" y="4539186"/>
            <a:ext cx="990600" cy="251786"/>
          </a:xfrm>
          <a:prstGeom prst="round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45720" tIns="45720" rIns="4572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100" dirty="0" smtClean="0">
                <a:latin typeface="Arial" panose="020B0604020202020204" pitchFamily="34" charset="0"/>
              </a:rPr>
              <a:t>TA22(3000L)</a:t>
            </a:r>
            <a:endParaRPr kumimoji="0" lang="zh-CN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3" name="圆角矩形 82"/>
          <p:cNvSpPr/>
          <p:nvPr/>
        </p:nvSpPr>
        <p:spPr bwMode="auto">
          <a:xfrm>
            <a:off x="10777206" y="4883627"/>
            <a:ext cx="1001059" cy="251786"/>
          </a:xfrm>
          <a:prstGeom prst="round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45720" tIns="45720" rIns="4572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100" dirty="0" smtClean="0">
                <a:latin typeface="Arial" panose="020B0604020202020204" pitchFamily="34" charset="0"/>
              </a:rPr>
              <a:t>TA24(3000L)</a:t>
            </a:r>
            <a:endParaRPr kumimoji="0" lang="zh-CN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4" name="左中括号 83"/>
          <p:cNvSpPr/>
          <p:nvPr/>
        </p:nvSpPr>
        <p:spPr bwMode="auto">
          <a:xfrm rot="16200000">
            <a:off x="10618964" y="4340100"/>
            <a:ext cx="45719" cy="1729407"/>
          </a:xfrm>
          <a:prstGeom prst="leftBracke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none" lIns="45720" tIns="45720" rIns="4572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85" name="直接箭头连接符 84"/>
          <p:cNvCxnSpPr/>
          <p:nvPr/>
        </p:nvCxnSpPr>
        <p:spPr bwMode="auto">
          <a:xfrm>
            <a:off x="10606036" y="5227071"/>
            <a:ext cx="0" cy="255105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圆角矩形 85"/>
          <p:cNvSpPr/>
          <p:nvPr/>
        </p:nvSpPr>
        <p:spPr bwMode="auto">
          <a:xfrm>
            <a:off x="7751383" y="4914239"/>
            <a:ext cx="990600" cy="251786"/>
          </a:xfrm>
          <a:prstGeom prst="round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45720" tIns="45720" rIns="4572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100" dirty="0" smtClean="0">
                <a:latin typeface="Arial" panose="020B0604020202020204" pitchFamily="34" charset="0"/>
              </a:rPr>
              <a:t>TA30(3000L)</a:t>
            </a:r>
            <a:endParaRPr kumimoji="0" lang="zh-CN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87" name="直接箭头连接符 86"/>
          <p:cNvCxnSpPr/>
          <p:nvPr/>
        </p:nvCxnSpPr>
        <p:spPr bwMode="auto">
          <a:xfrm>
            <a:off x="8183593" y="5166025"/>
            <a:ext cx="0" cy="255105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肘形连接符 87"/>
          <p:cNvCxnSpPr>
            <a:stCxn id="46" idx="2"/>
            <a:endCxn id="43" idx="2"/>
          </p:cNvCxnSpPr>
          <p:nvPr/>
        </p:nvCxnSpPr>
        <p:spPr bwMode="auto">
          <a:xfrm rot="5400000" flipH="1" flipV="1">
            <a:off x="6652764" y="4282351"/>
            <a:ext cx="5065" cy="3117344"/>
          </a:xfrm>
          <a:prstGeom prst="bentConnector3">
            <a:avLst>
              <a:gd name="adj1" fmla="val -4513327"/>
            </a:avLst>
          </a:prstGeom>
          <a:noFill/>
          <a:ln w="12700" cap="flat" cmpd="sng" algn="ctr">
            <a:solidFill>
              <a:srgbClr val="FF0000"/>
            </a:solidFill>
            <a:prstDash val="dash"/>
            <a:round/>
            <a:headEnd type="none" w="med" len="med"/>
            <a:tailEnd type="triangle"/>
          </a:ln>
        </p:spPr>
      </p:cxnSp>
      <p:sp>
        <p:nvSpPr>
          <p:cNvPr id="89" name="圆角矩形 88"/>
          <p:cNvSpPr/>
          <p:nvPr/>
        </p:nvSpPr>
        <p:spPr bwMode="auto">
          <a:xfrm>
            <a:off x="6052213" y="4941614"/>
            <a:ext cx="990600" cy="24401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45720" tIns="45720" rIns="4572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100" dirty="0" smtClean="0">
                <a:latin typeface="Arial" panose="020B0604020202020204" pitchFamily="34" charset="0"/>
              </a:rPr>
              <a:t>TA20(3000L)</a:t>
            </a:r>
            <a:endParaRPr kumimoji="0" lang="zh-CN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0" name="圆角矩形 89"/>
          <p:cNvSpPr/>
          <p:nvPr/>
        </p:nvSpPr>
        <p:spPr bwMode="auto">
          <a:xfrm>
            <a:off x="6072135" y="4596939"/>
            <a:ext cx="990600" cy="251786"/>
          </a:xfrm>
          <a:prstGeom prst="round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45720" tIns="45720" rIns="4572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100" dirty="0" smtClean="0">
                <a:latin typeface="Arial" panose="020B0604020202020204" pitchFamily="34" charset="0"/>
              </a:rPr>
              <a:t>TA30(3000L)</a:t>
            </a:r>
            <a:endParaRPr kumimoji="0" lang="zh-CN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1" name="圆角矩形 90"/>
          <p:cNvSpPr/>
          <p:nvPr/>
        </p:nvSpPr>
        <p:spPr bwMode="auto">
          <a:xfrm>
            <a:off x="2543222" y="4548155"/>
            <a:ext cx="990600" cy="24401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45720" tIns="45720" rIns="4572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100" dirty="0" smtClean="0">
                <a:latin typeface="Arial" panose="020B0604020202020204" pitchFamily="34" charset="0"/>
              </a:rPr>
              <a:t>TA20(3000L)</a:t>
            </a:r>
            <a:endParaRPr kumimoji="0" lang="zh-CN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2" name="圆角矩形 91"/>
          <p:cNvSpPr/>
          <p:nvPr/>
        </p:nvSpPr>
        <p:spPr bwMode="auto">
          <a:xfrm>
            <a:off x="2550392" y="4890462"/>
            <a:ext cx="990600" cy="23006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45720" tIns="45720" rIns="4572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100" dirty="0" smtClean="0">
                <a:latin typeface="Arial" panose="020B0604020202020204" pitchFamily="34" charset="0"/>
              </a:rPr>
              <a:t>T32(9000L)</a:t>
            </a:r>
            <a:endParaRPr kumimoji="0" lang="zh-CN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3" name="圆角矩形 92"/>
          <p:cNvSpPr/>
          <p:nvPr/>
        </p:nvSpPr>
        <p:spPr bwMode="auto">
          <a:xfrm>
            <a:off x="2543222" y="4175758"/>
            <a:ext cx="990600" cy="2517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45720" tIns="45720" rIns="4572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100" dirty="0" smtClean="0">
                <a:latin typeface="Arial" panose="020B0604020202020204" pitchFamily="34" charset="0"/>
              </a:rPr>
              <a:t>TA26(6000L)</a:t>
            </a:r>
            <a:endParaRPr kumimoji="0" lang="zh-CN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94" name="直接箭头连接符 93"/>
          <p:cNvCxnSpPr/>
          <p:nvPr/>
        </p:nvCxnSpPr>
        <p:spPr bwMode="auto">
          <a:xfrm>
            <a:off x="6598172" y="5169302"/>
            <a:ext cx="0" cy="255105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圆角矩形 94"/>
          <p:cNvSpPr/>
          <p:nvPr/>
        </p:nvSpPr>
        <p:spPr bwMode="auto">
          <a:xfrm>
            <a:off x="3672681" y="4879929"/>
            <a:ext cx="990600" cy="251786"/>
          </a:xfrm>
          <a:prstGeom prst="round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45720" tIns="45720" rIns="4572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100" dirty="0" smtClean="0">
                <a:latin typeface="Arial" panose="020B0604020202020204" pitchFamily="34" charset="0"/>
              </a:rPr>
              <a:t>TA30(3000L)</a:t>
            </a:r>
            <a:endParaRPr kumimoji="0" lang="zh-CN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6" name="圆角矩形 95"/>
          <p:cNvSpPr/>
          <p:nvPr/>
        </p:nvSpPr>
        <p:spPr bwMode="auto">
          <a:xfrm>
            <a:off x="3672681" y="4528752"/>
            <a:ext cx="990600" cy="251786"/>
          </a:xfrm>
          <a:prstGeom prst="round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45720" tIns="45720" rIns="4572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100" dirty="0" smtClean="0">
                <a:latin typeface="Arial" panose="020B0604020202020204" pitchFamily="34" charset="0"/>
              </a:rPr>
              <a:t>TA31(6000L)</a:t>
            </a:r>
            <a:endParaRPr kumimoji="0" lang="zh-CN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7" name="左中括号 96"/>
          <p:cNvSpPr/>
          <p:nvPr/>
        </p:nvSpPr>
        <p:spPr bwMode="auto">
          <a:xfrm rot="16200000">
            <a:off x="3540514" y="4317204"/>
            <a:ext cx="45719" cy="1729407"/>
          </a:xfrm>
          <a:prstGeom prst="leftBracke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none" lIns="45720" tIns="45720" rIns="4572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8" name="流程图: 存储数据 97"/>
          <p:cNvSpPr/>
          <p:nvPr/>
        </p:nvSpPr>
        <p:spPr bwMode="auto">
          <a:xfrm flipH="1">
            <a:off x="111607" y="3125698"/>
            <a:ext cx="898390" cy="397565"/>
          </a:xfrm>
          <a:prstGeom prst="flowChartOnlineStorag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45720" tIns="45720" rIns="45720" bIns="45720" numCol="1" rtlCol="0" anchor="ctr" anchorCtr="0" compatLnSpc="1"/>
          <a:lstStyle/>
          <a:p>
            <a:pPr algn="just" defTabSz="914400" eaLnBrk="0" fontAlgn="base" hangingPunct="0">
              <a:spcAft>
                <a:spcPct val="0"/>
              </a:spcAft>
            </a:pPr>
            <a:r>
              <a:rPr lang="en-US" altLang="zh-CN" sz="1100" dirty="0" smtClean="0">
                <a:latin typeface="Arial" panose="020B0604020202020204" pitchFamily="34" charset="0"/>
              </a:rPr>
              <a:t>DS1-TA01</a:t>
            </a:r>
            <a:endParaRPr lang="en-US" altLang="zh-CN" sz="1100" dirty="0">
              <a:latin typeface="Arial" panose="020B0604020202020204" pitchFamily="34" charset="0"/>
            </a:endParaRPr>
          </a:p>
        </p:txBody>
      </p:sp>
      <p:cxnSp>
        <p:nvCxnSpPr>
          <p:cNvPr id="99" name="直接箭头连接符 98"/>
          <p:cNvCxnSpPr>
            <a:stCxn id="98" idx="1"/>
          </p:cNvCxnSpPr>
          <p:nvPr/>
        </p:nvCxnSpPr>
        <p:spPr bwMode="auto">
          <a:xfrm flipV="1">
            <a:off x="1009997" y="3323947"/>
            <a:ext cx="765286" cy="534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圆角矩形 99"/>
          <p:cNvSpPr/>
          <p:nvPr/>
        </p:nvSpPr>
        <p:spPr bwMode="auto">
          <a:xfrm>
            <a:off x="105555" y="2596296"/>
            <a:ext cx="1744945" cy="251786"/>
          </a:xfrm>
          <a:prstGeom prst="round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45720" tIns="45720" rIns="45720" bIns="45720" numCol="1" rtlCol="0" anchor="ctr" anchorCtr="0" compatLnSpc="1"/>
          <a:lstStyle/>
          <a:p>
            <a:pPr algn="ctr" defTabSz="914400" eaLnBrk="0" fontAlgn="base" hangingPunct="0">
              <a:spcAft>
                <a:spcPct val="0"/>
              </a:spcAft>
            </a:pPr>
            <a:r>
              <a:rPr lang="en-US" altLang="zh-CN" sz="1100" dirty="0">
                <a:latin typeface="Arial" panose="020B0604020202020204" pitchFamily="34" charset="0"/>
              </a:rPr>
              <a:t>TA33 (3000L </a:t>
            </a:r>
            <a:r>
              <a:rPr lang="en-US" altLang="zh-CN" sz="1100" dirty="0" smtClean="0">
                <a:latin typeface="Arial" panose="020B0604020202020204" pitchFamily="34" charset="0"/>
              </a:rPr>
              <a:t>)/16 (3000L)</a:t>
            </a:r>
            <a:endParaRPr kumimoji="0" lang="zh-CN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01" name="直接箭头连接符 100"/>
          <p:cNvCxnSpPr/>
          <p:nvPr/>
        </p:nvCxnSpPr>
        <p:spPr bwMode="auto">
          <a:xfrm>
            <a:off x="560802" y="2880544"/>
            <a:ext cx="0" cy="255105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直接箭头连接符 101"/>
          <p:cNvCxnSpPr/>
          <p:nvPr/>
        </p:nvCxnSpPr>
        <p:spPr bwMode="auto">
          <a:xfrm>
            <a:off x="3491595" y="5204767"/>
            <a:ext cx="0" cy="255105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椭圆 102"/>
          <p:cNvSpPr/>
          <p:nvPr/>
        </p:nvSpPr>
        <p:spPr bwMode="auto">
          <a:xfrm>
            <a:off x="121012" y="5440922"/>
            <a:ext cx="884582" cy="397565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45720" tIns="45720" rIns="45720" bIns="45720" numCol="1" rtlCol="0" anchor="ctr" anchorCtr="0" compatLnSpc="1"/>
          <a:lstStyle/>
          <a:p>
            <a:pPr algn="just" defTabSz="914400" eaLnBrk="0" fontAlgn="base" hangingPunct="0">
              <a:spcAft>
                <a:spcPct val="0"/>
              </a:spcAft>
            </a:pPr>
            <a:r>
              <a:rPr lang="en-US" altLang="zh-CN" sz="1100" dirty="0" smtClean="0">
                <a:latin typeface="Arial" panose="020B0604020202020204" pitchFamily="34" charset="0"/>
              </a:rPr>
              <a:t>DS1-DSF</a:t>
            </a:r>
            <a:endParaRPr lang="en-US" altLang="zh-CN" sz="1100" dirty="0">
              <a:latin typeface="Arial" panose="020B0604020202020204" pitchFamily="34" charset="0"/>
            </a:endParaRPr>
          </a:p>
        </p:txBody>
      </p:sp>
      <p:sp>
        <p:nvSpPr>
          <p:cNvPr id="105" name="标题 1"/>
          <p:cNvSpPr txBox="1">
            <a:spLocks/>
          </p:cNvSpPr>
          <p:nvPr/>
        </p:nvSpPr>
        <p:spPr bwMode="auto">
          <a:xfrm>
            <a:off x="226833" y="323587"/>
            <a:ext cx="7163594" cy="6302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0" tIns="0" rIns="0" bIns="0" numCol="1" anchor="ctr" anchorCtr="0" compatLnSpc="1"/>
          <a:lstStyle>
            <a:lvl1pPr algn="l" defTabSz="1019175" rtl="0" eaLnBrk="0" fontAlgn="base" hangingPunct="0">
              <a:lnSpc>
                <a:spcPts val="2790"/>
              </a:lnSpc>
              <a:spcBef>
                <a:spcPct val="0"/>
              </a:spcBef>
              <a:spcAft>
                <a:spcPct val="0"/>
              </a:spcAft>
              <a:defRPr sz="2800" b="1" baseline="0">
                <a:solidFill>
                  <a:srgbClr val="1158A2"/>
                </a:solidFill>
                <a:latin typeface="(使用中文字体)"/>
                <a:ea typeface="微软雅黑" panose="020B0503020204020204" pitchFamily="34" charset="-122"/>
                <a:cs typeface="Calibri" panose="020F0502020204030204" pitchFamily="34" charset="0"/>
              </a:defRPr>
            </a:lvl1pPr>
            <a:lvl2pPr algn="l" defTabSz="1019175" rtl="0" eaLnBrk="0" fontAlgn="base" hangingPunct="0">
              <a:lnSpc>
                <a:spcPts val="279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Arial" panose="020B0604020202020204" pitchFamily="34" charset="0"/>
                <a:ea typeface="LF_Kai" pitchFamily="65" charset="-120"/>
              </a:defRPr>
            </a:lvl2pPr>
            <a:lvl3pPr algn="l" defTabSz="1019175" rtl="0" eaLnBrk="0" fontAlgn="base" hangingPunct="0">
              <a:lnSpc>
                <a:spcPts val="279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Arial" panose="020B0604020202020204" pitchFamily="34" charset="0"/>
                <a:ea typeface="LF_Kai" pitchFamily="65" charset="-120"/>
              </a:defRPr>
            </a:lvl3pPr>
            <a:lvl4pPr algn="l" defTabSz="1019175" rtl="0" eaLnBrk="0" fontAlgn="base" hangingPunct="0">
              <a:lnSpc>
                <a:spcPts val="279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Arial" panose="020B0604020202020204" pitchFamily="34" charset="0"/>
                <a:ea typeface="LF_Kai" pitchFamily="65" charset="-120"/>
              </a:defRPr>
            </a:lvl4pPr>
            <a:lvl5pPr algn="l" defTabSz="1019175" rtl="0" eaLnBrk="0" fontAlgn="base" hangingPunct="0">
              <a:lnSpc>
                <a:spcPts val="279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Arial" panose="020B0604020202020204" pitchFamily="34" charset="0"/>
                <a:ea typeface="LF_Kai" pitchFamily="65" charset="-120"/>
              </a:defRPr>
            </a:lvl5pPr>
            <a:lvl6pPr marL="457200" algn="l" defTabSz="1019175" rtl="0" eaLnBrk="0" fontAlgn="base" hangingPunct="0">
              <a:lnSpc>
                <a:spcPts val="279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Arial" panose="020B0604020202020204" pitchFamily="34" charset="0"/>
                <a:ea typeface="LF_Kai" pitchFamily="65" charset="-120"/>
              </a:defRPr>
            </a:lvl6pPr>
            <a:lvl7pPr marL="914400" algn="l" defTabSz="1019175" rtl="0" eaLnBrk="0" fontAlgn="base" hangingPunct="0">
              <a:lnSpc>
                <a:spcPts val="279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Arial" panose="020B0604020202020204" pitchFamily="34" charset="0"/>
                <a:ea typeface="LF_Kai" pitchFamily="65" charset="-120"/>
              </a:defRPr>
            </a:lvl7pPr>
            <a:lvl8pPr marL="1371600" algn="l" defTabSz="1019175" rtl="0" eaLnBrk="0" fontAlgn="base" hangingPunct="0">
              <a:lnSpc>
                <a:spcPts val="279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Arial" panose="020B0604020202020204" pitchFamily="34" charset="0"/>
                <a:ea typeface="LF_Kai" pitchFamily="65" charset="-120"/>
              </a:defRPr>
            </a:lvl8pPr>
            <a:lvl9pPr marL="1828800" algn="l" defTabSz="1019175" rtl="0" eaLnBrk="0" fontAlgn="base" hangingPunct="0">
              <a:lnSpc>
                <a:spcPts val="279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Arial" panose="020B0604020202020204" pitchFamily="34" charset="0"/>
                <a:ea typeface="LF_Kai" pitchFamily="65" charset="-120"/>
              </a:defRPr>
            </a:lvl9pPr>
          </a:lstStyle>
          <a:p>
            <a:r>
              <a:rPr lang="en-US" altLang="zh-CN" kern="0" dirty="0" smtClean="0">
                <a:latin typeface="微软雅黑" panose="020B0503020204020204" pitchFamily="34" charset="-122"/>
              </a:rPr>
              <a:t>M2-</a:t>
            </a:r>
            <a:r>
              <a:rPr lang="zh-CN" altLang="en-US" kern="0" dirty="0" smtClean="0">
                <a:latin typeface="微软雅黑" panose="020B0503020204020204" pitchFamily="34" charset="-122"/>
              </a:rPr>
              <a:t>工艺路线图</a:t>
            </a:r>
            <a:endParaRPr lang="zh-CN" altLang="en-US" kern="0" dirty="0">
              <a:latin typeface="微软雅黑" panose="020B0503020204020204" pitchFamily="34" charset="-122"/>
            </a:endParaRPr>
          </a:p>
        </p:txBody>
      </p:sp>
      <p:cxnSp>
        <p:nvCxnSpPr>
          <p:cNvPr id="111" name="肘形连接符 110"/>
          <p:cNvCxnSpPr>
            <a:endCxn id="35" idx="2"/>
          </p:cNvCxnSpPr>
          <p:nvPr/>
        </p:nvCxnSpPr>
        <p:spPr bwMode="auto">
          <a:xfrm flipV="1">
            <a:off x="5656790" y="3570388"/>
            <a:ext cx="673717" cy="247010"/>
          </a:xfrm>
          <a:prstGeom prst="bentConnector2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117" name="流程图: 存储数据 116"/>
          <p:cNvSpPr/>
          <p:nvPr/>
        </p:nvSpPr>
        <p:spPr bwMode="auto">
          <a:xfrm flipH="1">
            <a:off x="12324582" y="4856261"/>
            <a:ext cx="884582" cy="397565"/>
          </a:xfrm>
          <a:prstGeom prst="flowChartOnlineStorag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45720" tIns="45720" rIns="45720" bIns="45720" numCol="1" rtlCol="0" anchor="ctr" anchorCtr="0" compatLnSpc="1"/>
          <a:lstStyle/>
          <a:p>
            <a:pPr algn="just" defTabSz="914400" eaLnBrk="0" fontAlgn="base" hangingPunct="0">
              <a:spcAft>
                <a:spcPct val="0"/>
              </a:spcAft>
            </a:pPr>
            <a:r>
              <a:rPr lang="en-US" altLang="zh-CN" sz="1100" dirty="0" smtClean="0">
                <a:latin typeface="Arial" panose="020B0604020202020204" pitchFamily="34" charset="0"/>
              </a:rPr>
              <a:t>DS1-TA05</a:t>
            </a:r>
            <a:endParaRPr lang="en-US" altLang="zh-CN" sz="1100" dirty="0">
              <a:latin typeface="Arial" panose="020B0604020202020204" pitchFamily="34" charset="0"/>
            </a:endParaRPr>
          </a:p>
        </p:txBody>
      </p:sp>
      <p:sp>
        <p:nvSpPr>
          <p:cNvPr id="129" name="流程图: 存储数据 128"/>
          <p:cNvSpPr/>
          <p:nvPr/>
        </p:nvSpPr>
        <p:spPr bwMode="auto">
          <a:xfrm>
            <a:off x="7624810" y="7078060"/>
            <a:ext cx="925171" cy="381939"/>
          </a:xfrm>
          <a:prstGeom prst="flowChartOnlineStorag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45720" tIns="45720" rIns="45720" bIns="45720" numCol="1" rtlCol="0" anchor="ctr" anchorCtr="0" compatLnSpc="1"/>
          <a:lstStyle/>
          <a:p>
            <a:pPr algn="ctr" defTabSz="914400" eaLnBrk="0" fontAlgn="base" hangingPunct="0">
              <a:spcAft>
                <a:spcPct val="0"/>
              </a:spcAft>
            </a:pPr>
            <a:r>
              <a:rPr lang="en-US" altLang="zh-CN" sz="1100" dirty="0">
                <a:latin typeface="Arial" panose="020B0604020202020204" pitchFamily="34" charset="0"/>
              </a:rPr>
              <a:t>Mixer</a:t>
            </a:r>
            <a:endParaRPr lang="zh-CN" altLang="en-US" sz="1100" dirty="0">
              <a:latin typeface="Arial" panose="020B0604020202020204" pitchFamily="34" charset="0"/>
            </a:endParaRPr>
          </a:p>
        </p:txBody>
      </p:sp>
      <p:cxnSp>
        <p:nvCxnSpPr>
          <p:cNvPr id="140" name="肘形连接符 139"/>
          <p:cNvCxnSpPr>
            <a:endCxn id="31" idx="6"/>
          </p:cNvCxnSpPr>
          <p:nvPr/>
        </p:nvCxnSpPr>
        <p:spPr bwMode="auto">
          <a:xfrm rot="10800000" flipV="1">
            <a:off x="10324390" y="5660551"/>
            <a:ext cx="2421361" cy="1631985"/>
          </a:xfrm>
          <a:prstGeom prst="bentConnector3">
            <a:avLst>
              <a:gd name="adj1" fmla="val -1138"/>
            </a:avLst>
          </a:prstGeom>
          <a:noFill/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157" name="肘形连接符 156"/>
          <p:cNvCxnSpPr>
            <a:stCxn id="129" idx="1"/>
            <a:endCxn id="44" idx="4"/>
          </p:cNvCxnSpPr>
          <p:nvPr/>
        </p:nvCxnSpPr>
        <p:spPr bwMode="auto">
          <a:xfrm rot="10800000">
            <a:off x="6583282" y="5847124"/>
            <a:ext cx="1041528" cy="1421906"/>
          </a:xfrm>
          <a:prstGeom prst="bentConnector2">
            <a:avLst/>
          </a:pr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162" name="流程图: 存储数据 161"/>
          <p:cNvSpPr/>
          <p:nvPr/>
        </p:nvSpPr>
        <p:spPr bwMode="auto">
          <a:xfrm>
            <a:off x="11254214" y="6124836"/>
            <a:ext cx="925171" cy="381939"/>
          </a:xfrm>
          <a:prstGeom prst="flowChartOnlineStorag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45720" tIns="45720" rIns="45720" bIns="45720" numCol="1" rtlCol="0" anchor="ctr" anchorCtr="0" compatLnSpc="1"/>
          <a:lstStyle/>
          <a:p>
            <a:pPr algn="ctr" defTabSz="914400" eaLnBrk="0" fontAlgn="base" hangingPunct="0">
              <a:spcAft>
                <a:spcPct val="0"/>
              </a:spcAft>
            </a:pPr>
            <a:r>
              <a:rPr lang="en-US" altLang="zh-CN" sz="1100" dirty="0">
                <a:latin typeface="Arial" panose="020B0604020202020204" pitchFamily="34" charset="0"/>
              </a:rPr>
              <a:t>Mixer</a:t>
            </a:r>
            <a:endParaRPr lang="zh-CN" altLang="en-US" sz="1100" dirty="0">
              <a:latin typeface="Arial" panose="020B0604020202020204" pitchFamily="34" charset="0"/>
            </a:endParaRPr>
          </a:p>
        </p:txBody>
      </p:sp>
      <p:cxnSp>
        <p:nvCxnSpPr>
          <p:cNvPr id="175" name="肘形连接符 174"/>
          <p:cNvCxnSpPr>
            <a:stCxn id="31" idx="7"/>
            <a:endCxn id="162" idx="2"/>
          </p:cNvCxnSpPr>
          <p:nvPr/>
        </p:nvCxnSpPr>
        <p:spPr bwMode="auto">
          <a:xfrm rot="5400000" flipH="1" flipV="1">
            <a:off x="10633222" y="6068399"/>
            <a:ext cx="645201" cy="1521955"/>
          </a:xfrm>
          <a:prstGeom prst="bentConnector3">
            <a:avLst>
              <a:gd name="adj1" fmla="val 27856"/>
            </a:avLst>
          </a:prstGeom>
          <a:noFill/>
          <a:ln w="9525" cap="flat" cmpd="sng" algn="ctr">
            <a:solidFill>
              <a:srgbClr val="1158A2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177" name="肘形连接符 176"/>
          <p:cNvCxnSpPr>
            <a:stCxn id="162" idx="1"/>
            <a:endCxn id="42" idx="4"/>
          </p:cNvCxnSpPr>
          <p:nvPr/>
        </p:nvCxnSpPr>
        <p:spPr bwMode="auto">
          <a:xfrm rot="10800000">
            <a:off x="10589134" y="5847126"/>
            <a:ext cx="665081" cy="468681"/>
          </a:xfrm>
          <a:prstGeom prst="bentConnector2">
            <a:avLst/>
          </a:prstGeom>
          <a:noFill/>
          <a:ln w="9525" cap="flat" cmpd="sng" algn="ctr">
            <a:solidFill>
              <a:srgbClr val="1158A2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179" name="肘形连接符 178"/>
          <p:cNvCxnSpPr>
            <a:endCxn id="31" idx="1"/>
          </p:cNvCxnSpPr>
          <p:nvPr/>
        </p:nvCxnSpPr>
        <p:spPr bwMode="auto">
          <a:xfrm rot="16200000" flipH="1">
            <a:off x="8337689" y="5920313"/>
            <a:ext cx="1318153" cy="1145172"/>
          </a:xfrm>
          <a:prstGeom prst="bentConnector3">
            <a:avLst>
              <a:gd name="adj1" fmla="val 86131"/>
            </a:avLst>
          </a:pr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198" name="左中括号 197"/>
          <p:cNvSpPr/>
          <p:nvPr/>
        </p:nvSpPr>
        <p:spPr bwMode="auto">
          <a:xfrm rot="16200000">
            <a:off x="9902207" y="5958885"/>
            <a:ext cx="45719" cy="1729407"/>
          </a:xfrm>
          <a:prstGeom prst="leftBracke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none" lIns="45720" tIns="45720" rIns="4572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230" name="直接连接符 229"/>
          <p:cNvCxnSpPr>
            <a:stCxn id="103" idx="6"/>
            <a:endCxn id="50" idx="1"/>
          </p:cNvCxnSpPr>
          <p:nvPr/>
        </p:nvCxnSpPr>
        <p:spPr bwMode="auto">
          <a:xfrm flipV="1">
            <a:off x="1005594" y="5639704"/>
            <a:ext cx="540011" cy="1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9" name="肘形连接符 238"/>
          <p:cNvCxnSpPr>
            <a:stCxn id="27" idx="6"/>
            <a:endCxn id="117" idx="1"/>
          </p:cNvCxnSpPr>
          <p:nvPr/>
        </p:nvCxnSpPr>
        <p:spPr bwMode="auto">
          <a:xfrm>
            <a:off x="12125685" y="3381132"/>
            <a:ext cx="1083479" cy="1673912"/>
          </a:xfrm>
          <a:prstGeom prst="bentConnector3">
            <a:avLst>
              <a:gd name="adj1" fmla="val 114066"/>
            </a:avLst>
          </a:prstGeom>
          <a:noFill/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135" name="直接箭头连接符 134"/>
          <p:cNvCxnSpPr/>
          <p:nvPr/>
        </p:nvCxnSpPr>
        <p:spPr bwMode="auto">
          <a:xfrm>
            <a:off x="9878791" y="6846448"/>
            <a:ext cx="0" cy="255105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7061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 bwMode="auto">
          <a:xfrm>
            <a:off x="226833" y="323587"/>
            <a:ext cx="7163594" cy="6302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0" tIns="0" rIns="0" bIns="0" numCol="1" anchor="ctr" anchorCtr="0" compatLnSpc="1"/>
          <a:lstStyle>
            <a:lvl1pPr algn="l" defTabSz="1019175" rtl="0" eaLnBrk="0" fontAlgn="base" hangingPunct="0">
              <a:lnSpc>
                <a:spcPts val="2790"/>
              </a:lnSpc>
              <a:spcBef>
                <a:spcPct val="0"/>
              </a:spcBef>
              <a:spcAft>
                <a:spcPct val="0"/>
              </a:spcAft>
              <a:defRPr sz="2800" b="1" baseline="0">
                <a:solidFill>
                  <a:srgbClr val="1158A2"/>
                </a:solidFill>
                <a:latin typeface="(使用中文字体)"/>
                <a:ea typeface="微软雅黑" panose="020B0503020204020204" pitchFamily="34" charset="-122"/>
                <a:cs typeface="Calibri" panose="020F0502020204030204" pitchFamily="34" charset="0"/>
              </a:defRPr>
            </a:lvl1pPr>
            <a:lvl2pPr algn="l" defTabSz="1019175" rtl="0" eaLnBrk="0" fontAlgn="base" hangingPunct="0">
              <a:lnSpc>
                <a:spcPts val="279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Arial" panose="020B0604020202020204" pitchFamily="34" charset="0"/>
                <a:ea typeface="LF_Kai" pitchFamily="65" charset="-120"/>
              </a:defRPr>
            </a:lvl2pPr>
            <a:lvl3pPr algn="l" defTabSz="1019175" rtl="0" eaLnBrk="0" fontAlgn="base" hangingPunct="0">
              <a:lnSpc>
                <a:spcPts val="279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Arial" panose="020B0604020202020204" pitchFamily="34" charset="0"/>
                <a:ea typeface="LF_Kai" pitchFamily="65" charset="-120"/>
              </a:defRPr>
            </a:lvl3pPr>
            <a:lvl4pPr algn="l" defTabSz="1019175" rtl="0" eaLnBrk="0" fontAlgn="base" hangingPunct="0">
              <a:lnSpc>
                <a:spcPts val="279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Arial" panose="020B0604020202020204" pitchFamily="34" charset="0"/>
                <a:ea typeface="LF_Kai" pitchFamily="65" charset="-120"/>
              </a:defRPr>
            </a:lvl4pPr>
            <a:lvl5pPr algn="l" defTabSz="1019175" rtl="0" eaLnBrk="0" fontAlgn="base" hangingPunct="0">
              <a:lnSpc>
                <a:spcPts val="279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Arial" panose="020B0604020202020204" pitchFamily="34" charset="0"/>
                <a:ea typeface="LF_Kai" pitchFamily="65" charset="-120"/>
              </a:defRPr>
            </a:lvl5pPr>
            <a:lvl6pPr marL="457200" algn="l" defTabSz="1019175" rtl="0" eaLnBrk="0" fontAlgn="base" hangingPunct="0">
              <a:lnSpc>
                <a:spcPts val="279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Arial" panose="020B0604020202020204" pitchFamily="34" charset="0"/>
                <a:ea typeface="LF_Kai" pitchFamily="65" charset="-120"/>
              </a:defRPr>
            </a:lvl6pPr>
            <a:lvl7pPr marL="914400" algn="l" defTabSz="1019175" rtl="0" eaLnBrk="0" fontAlgn="base" hangingPunct="0">
              <a:lnSpc>
                <a:spcPts val="279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Arial" panose="020B0604020202020204" pitchFamily="34" charset="0"/>
                <a:ea typeface="LF_Kai" pitchFamily="65" charset="-120"/>
              </a:defRPr>
            </a:lvl7pPr>
            <a:lvl8pPr marL="1371600" algn="l" defTabSz="1019175" rtl="0" eaLnBrk="0" fontAlgn="base" hangingPunct="0">
              <a:lnSpc>
                <a:spcPts val="279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Arial" panose="020B0604020202020204" pitchFamily="34" charset="0"/>
                <a:ea typeface="LF_Kai" pitchFamily="65" charset="-120"/>
              </a:defRPr>
            </a:lvl8pPr>
            <a:lvl9pPr marL="1828800" algn="l" defTabSz="1019175" rtl="0" eaLnBrk="0" fontAlgn="base" hangingPunct="0">
              <a:lnSpc>
                <a:spcPts val="279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Arial" panose="020B0604020202020204" pitchFamily="34" charset="0"/>
                <a:ea typeface="LF_Kai" pitchFamily="65" charset="-120"/>
              </a:defRPr>
            </a:lvl9pPr>
          </a:lstStyle>
          <a:p>
            <a:r>
              <a:rPr lang="en-US" altLang="zh-CN" kern="0" dirty="0" smtClean="0">
                <a:latin typeface="微软雅黑" panose="020B0503020204020204" pitchFamily="34" charset="-122"/>
              </a:rPr>
              <a:t>M2-IBI322</a:t>
            </a:r>
            <a:r>
              <a:rPr lang="zh-CN" altLang="en-US" kern="0" dirty="0" smtClean="0">
                <a:latin typeface="微软雅黑" panose="020B0503020204020204" pitchFamily="34" charset="-122"/>
              </a:rPr>
              <a:t>工艺</a:t>
            </a:r>
            <a:endParaRPr lang="zh-CN" altLang="en-US" kern="0" dirty="0">
              <a:latin typeface="微软雅黑" panose="020B0503020204020204" pitchFamily="34" charset="-122"/>
            </a:endParaRPr>
          </a:p>
        </p:txBody>
      </p:sp>
      <p:sp>
        <p:nvSpPr>
          <p:cNvPr id="5" name="流程图: 存储数据 4"/>
          <p:cNvSpPr/>
          <p:nvPr/>
        </p:nvSpPr>
        <p:spPr bwMode="auto">
          <a:xfrm flipH="1">
            <a:off x="1640567" y="3135649"/>
            <a:ext cx="898390" cy="397565"/>
          </a:xfrm>
          <a:prstGeom prst="flowChartOnlineStorag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45720" tIns="45720" rIns="45720" bIns="45720" numCol="1" rtlCol="0" anchor="ctr" anchorCtr="0" compatLnSpc="1"/>
          <a:lstStyle/>
          <a:p>
            <a:pPr algn="just" defTabSz="914400" eaLnBrk="0" fontAlgn="base" hangingPunct="0">
              <a:spcAft>
                <a:spcPct val="0"/>
              </a:spcAft>
            </a:pPr>
            <a:r>
              <a:rPr lang="en-US" altLang="zh-CN" sz="1100" dirty="0" smtClean="0">
                <a:latin typeface="Arial" panose="020B0604020202020204" pitchFamily="34" charset="0"/>
              </a:rPr>
              <a:t>DS1-TA02</a:t>
            </a:r>
            <a:endParaRPr lang="en-US" altLang="zh-CN" sz="1100" dirty="0">
              <a:latin typeface="Arial" panose="020B0604020202020204" pitchFamily="34" charset="0"/>
            </a:endParaRPr>
          </a:p>
        </p:txBody>
      </p:sp>
      <p:cxnSp>
        <p:nvCxnSpPr>
          <p:cNvPr id="6" name="直接箭头连接符 5"/>
          <p:cNvCxnSpPr>
            <a:stCxn id="5" idx="1"/>
            <a:endCxn id="7" idx="2"/>
          </p:cNvCxnSpPr>
          <p:nvPr/>
        </p:nvCxnSpPr>
        <p:spPr bwMode="auto">
          <a:xfrm>
            <a:off x="2538957" y="3334432"/>
            <a:ext cx="527726" cy="16529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椭圆 6"/>
          <p:cNvSpPr/>
          <p:nvPr/>
        </p:nvSpPr>
        <p:spPr bwMode="auto">
          <a:xfrm>
            <a:off x="3066683" y="3152178"/>
            <a:ext cx="884582" cy="397565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45720" tIns="45720" rIns="4572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100" dirty="0" smtClean="0">
                <a:latin typeface="Arial" panose="020B0604020202020204" pitchFamily="34" charset="0"/>
              </a:rPr>
              <a:t>DSI-CHT01</a:t>
            </a:r>
          </a:p>
        </p:txBody>
      </p:sp>
      <p:sp>
        <p:nvSpPr>
          <p:cNvPr id="8" name="圆角矩形 7"/>
          <p:cNvSpPr/>
          <p:nvPr/>
        </p:nvSpPr>
        <p:spPr bwMode="auto">
          <a:xfrm>
            <a:off x="2315993" y="2221796"/>
            <a:ext cx="990600" cy="24401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45720" tIns="45720" rIns="4572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100" dirty="0" smtClean="0">
                <a:latin typeface="Arial" panose="020B0604020202020204" pitchFamily="34" charset="0"/>
              </a:rPr>
              <a:t>TA20(3000L)</a:t>
            </a:r>
            <a:endParaRPr kumimoji="0" lang="zh-CN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圆角矩形 8"/>
          <p:cNvSpPr/>
          <p:nvPr/>
        </p:nvSpPr>
        <p:spPr bwMode="auto">
          <a:xfrm>
            <a:off x="2323163" y="2564103"/>
            <a:ext cx="990600" cy="23006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45720" tIns="45720" rIns="4572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100" dirty="0" smtClean="0">
                <a:latin typeface="Arial" panose="020B0604020202020204" pitchFamily="34" charset="0"/>
              </a:rPr>
              <a:t>TA32(9000L</a:t>
            </a:r>
            <a:r>
              <a:rPr lang="en-US" altLang="zh-CN" sz="1100" dirty="0" smtClean="0">
                <a:latin typeface="Arial" panose="020B0604020202020204" pitchFamily="34" charset="0"/>
              </a:rPr>
              <a:t>)</a:t>
            </a:r>
            <a:endParaRPr kumimoji="0" lang="zh-CN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圆角矩形 10"/>
          <p:cNvSpPr/>
          <p:nvPr/>
        </p:nvSpPr>
        <p:spPr bwMode="auto">
          <a:xfrm>
            <a:off x="2323163" y="1868630"/>
            <a:ext cx="990600" cy="2517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45720" tIns="45720" rIns="4572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100" dirty="0" smtClean="0">
                <a:latin typeface="Arial" panose="020B0604020202020204" pitchFamily="34" charset="0"/>
              </a:rPr>
              <a:t>TA26(6000L)</a:t>
            </a:r>
            <a:endParaRPr kumimoji="0" lang="zh-CN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圆角矩形 11"/>
          <p:cNvSpPr/>
          <p:nvPr/>
        </p:nvSpPr>
        <p:spPr bwMode="auto">
          <a:xfrm>
            <a:off x="3495969" y="1113943"/>
            <a:ext cx="1430111" cy="251786"/>
          </a:xfrm>
          <a:prstGeom prst="round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45720" tIns="45720" rIns="45720" bIns="45720" numCol="1" rtlCol="0" anchor="ctr" anchorCtr="0" compatLnSpc="1"/>
          <a:lstStyle/>
          <a:p>
            <a:pPr algn="ctr" defTabSz="914400" eaLnBrk="0" fontAlgn="base" hangingPunct="0">
              <a:spcAft>
                <a:spcPct val="0"/>
              </a:spcAft>
            </a:pPr>
            <a:r>
              <a:rPr lang="zh-CN" altLang="en-US" sz="1100" dirty="0" smtClean="0">
                <a:latin typeface="Arial" panose="020B0604020202020204" pitchFamily="34" charset="0"/>
              </a:rPr>
              <a:t>平衡液</a:t>
            </a:r>
            <a:r>
              <a:rPr lang="en-US" altLang="zh-CN" sz="1100" dirty="0" smtClean="0">
                <a:latin typeface="Arial" panose="020B0604020202020204" pitchFamily="34" charset="0"/>
              </a:rPr>
              <a:t>-TA33 (9000L)</a:t>
            </a:r>
            <a:endParaRPr kumimoji="0" lang="zh-CN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圆角矩形 13"/>
          <p:cNvSpPr/>
          <p:nvPr/>
        </p:nvSpPr>
        <p:spPr bwMode="auto">
          <a:xfrm>
            <a:off x="3536417" y="2239582"/>
            <a:ext cx="1365567" cy="251786"/>
          </a:xfrm>
          <a:prstGeom prst="round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45720" tIns="45720" rIns="4572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100" dirty="0" smtClean="0">
                <a:latin typeface="Arial" panose="020B0604020202020204" pitchFamily="34" charset="0"/>
              </a:rPr>
              <a:t>再生液</a:t>
            </a:r>
            <a:r>
              <a:rPr lang="en-US" altLang="zh-CN" sz="1100" dirty="0" smtClean="0">
                <a:latin typeface="Arial" panose="020B0604020202020204" pitchFamily="34" charset="0"/>
              </a:rPr>
              <a:t>-TA19(3000L)</a:t>
            </a:r>
            <a:endParaRPr kumimoji="0" lang="zh-CN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圆角矩形 14"/>
          <p:cNvSpPr/>
          <p:nvPr/>
        </p:nvSpPr>
        <p:spPr bwMode="auto">
          <a:xfrm>
            <a:off x="3523854" y="2584023"/>
            <a:ext cx="1378131" cy="251786"/>
          </a:xfrm>
          <a:prstGeom prst="round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45720" tIns="45720" rIns="4572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100" dirty="0" smtClean="0">
                <a:latin typeface="Arial" panose="020B0604020202020204" pitchFamily="34" charset="0"/>
              </a:rPr>
              <a:t>苯甲醇</a:t>
            </a:r>
            <a:r>
              <a:rPr lang="en-US" altLang="zh-CN" sz="1100" dirty="0" smtClean="0">
                <a:latin typeface="Arial" panose="020B0604020202020204" pitchFamily="34" charset="0"/>
              </a:rPr>
              <a:t>-TA18(3000L)</a:t>
            </a:r>
            <a:endParaRPr kumimoji="0" lang="zh-CN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左中括号 15"/>
          <p:cNvSpPr/>
          <p:nvPr/>
        </p:nvSpPr>
        <p:spPr bwMode="auto">
          <a:xfrm rot="16200000">
            <a:off x="3441405" y="1804688"/>
            <a:ext cx="59028" cy="2141933"/>
          </a:xfrm>
          <a:prstGeom prst="leftBracke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none" lIns="45720" tIns="45720" rIns="4572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7" name="直接箭头连接符 16"/>
          <p:cNvCxnSpPr/>
          <p:nvPr/>
        </p:nvCxnSpPr>
        <p:spPr bwMode="auto">
          <a:xfrm>
            <a:off x="3526601" y="2919765"/>
            <a:ext cx="0" cy="255105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椭圆 25"/>
          <p:cNvSpPr/>
          <p:nvPr/>
        </p:nvSpPr>
        <p:spPr bwMode="auto">
          <a:xfrm>
            <a:off x="11241103" y="3182349"/>
            <a:ext cx="884582" cy="397565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45720" tIns="45720" rIns="4572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100" dirty="0" smtClean="0">
                <a:latin typeface="Arial" panose="020B0604020202020204" pitchFamily="34" charset="0"/>
              </a:rPr>
              <a:t>CH02-CEX</a:t>
            </a:r>
            <a:endParaRPr lang="en-US" altLang="zh-CN" sz="1100" dirty="0" smtClean="0">
              <a:latin typeface="Arial" panose="020B0604020202020204" pitchFamily="34" charset="0"/>
            </a:endParaRPr>
          </a:p>
        </p:txBody>
      </p:sp>
      <p:sp>
        <p:nvSpPr>
          <p:cNvPr id="27" name="左中括号 26"/>
          <p:cNvSpPr/>
          <p:nvPr/>
        </p:nvSpPr>
        <p:spPr bwMode="auto">
          <a:xfrm rot="16200000">
            <a:off x="11689362" y="2017984"/>
            <a:ext cx="45719" cy="1729407"/>
          </a:xfrm>
          <a:prstGeom prst="leftBracke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none" lIns="45720" tIns="45720" rIns="4572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28" name="直接箭头连接符 27"/>
          <p:cNvCxnSpPr/>
          <p:nvPr/>
        </p:nvCxnSpPr>
        <p:spPr bwMode="auto">
          <a:xfrm>
            <a:off x="11703675" y="2939917"/>
            <a:ext cx="0" cy="255105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连接符 29"/>
          <p:cNvCxnSpPr>
            <a:stCxn id="37" idx="3"/>
            <a:endCxn id="36" idx="2"/>
          </p:cNvCxnSpPr>
          <p:nvPr/>
        </p:nvCxnSpPr>
        <p:spPr bwMode="auto">
          <a:xfrm flipV="1">
            <a:off x="8827159" y="6410343"/>
            <a:ext cx="1319683" cy="12359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连接符 30"/>
          <p:cNvCxnSpPr>
            <a:stCxn id="40" idx="3"/>
            <a:endCxn id="38" idx="2"/>
          </p:cNvCxnSpPr>
          <p:nvPr/>
        </p:nvCxnSpPr>
        <p:spPr bwMode="auto">
          <a:xfrm>
            <a:off x="5405015" y="6406773"/>
            <a:ext cx="735976" cy="3569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椭圆 35"/>
          <p:cNvSpPr/>
          <p:nvPr/>
        </p:nvSpPr>
        <p:spPr bwMode="auto">
          <a:xfrm>
            <a:off x="10146842" y="6211560"/>
            <a:ext cx="884582" cy="397565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45720" tIns="45720" rIns="4572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100" dirty="0" smtClean="0">
                <a:latin typeface="Arial" panose="020B0604020202020204" pitchFamily="34" charset="0"/>
              </a:rPr>
              <a:t>CH03-AEX</a:t>
            </a:r>
          </a:p>
        </p:txBody>
      </p:sp>
      <p:sp>
        <p:nvSpPr>
          <p:cNvPr id="37" name="流程图: 存储数据 36"/>
          <p:cNvSpPr/>
          <p:nvPr/>
        </p:nvSpPr>
        <p:spPr bwMode="auto">
          <a:xfrm>
            <a:off x="8056183" y="6223918"/>
            <a:ext cx="925171" cy="397568"/>
          </a:xfrm>
          <a:prstGeom prst="flowChartOnlineStorag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45720" tIns="45720" rIns="45720" bIns="45720" numCol="1" rtlCol="0" anchor="ctr" anchorCtr="0" compatLnSpc="1"/>
          <a:lstStyle/>
          <a:p>
            <a:pPr algn="r" defTabSz="914400" eaLnBrk="0" fontAlgn="base" hangingPunct="0">
              <a:spcAft>
                <a:spcPct val="0"/>
              </a:spcAft>
            </a:pPr>
            <a:r>
              <a:rPr lang="en-US" altLang="zh-CN" sz="1100" dirty="0" smtClean="0">
                <a:latin typeface="Arial" panose="020B0604020202020204" pitchFamily="34" charset="0"/>
              </a:rPr>
              <a:t>DS1-TA06</a:t>
            </a:r>
            <a:endParaRPr lang="en-US" altLang="zh-CN" sz="1100" dirty="0">
              <a:latin typeface="Arial" panose="020B0604020202020204" pitchFamily="34" charset="0"/>
            </a:endParaRPr>
          </a:p>
        </p:txBody>
      </p:sp>
      <p:sp>
        <p:nvSpPr>
          <p:cNvPr id="38" name="椭圆 37"/>
          <p:cNvSpPr/>
          <p:nvPr/>
        </p:nvSpPr>
        <p:spPr bwMode="auto">
          <a:xfrm>
            <a:off x="6140991" y="6211559"/>
            <a:ext cx="884582" cy="397565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45720" tIns="45720" rIns="45720" bIns="45720" numCol="1" rtlCol="0" anchor="ctr" anchorCtr="0" compatLnSpc="1"/>
          <a:lstStyle/>
          <a:p>
            <a:pPr algn="just" defTabSz="914400" eaLnBrk="0" fontAlgn="base" hangingPunct="0">
              <a:spcAft>
                <a:spcPct val="0"/>
              </a:spcAft>
            </a:pPr>
            <a:r>
              <a:rPr lang="en-US" altLang="zh-CN" sz="1100" dirty="0" smtClean="0">
                <a:latin typeface="Arial" panose="020B0604020202020204" pitchFamily="34" charset="0"/>
              </a:rPr>
              <a:t>DS1-NF01</a:t>
            </a:r>
            <a:endParaRPr lang="en-US" altLang="zh-CN" sz="1100" dirty="0">
              <a:latin typeface="Arial" panose="020B0604020202020204" pitchFamily="34" charset="0"/>
            </a:endParaRPr>
          </a:p>
        </p:txBody>
      </p:sp>
      <p:cxnSp>
        <p:nvCxnSpPr>
          <p:cNvPr id="39" name="直接连接符 38"/>
          <p:cNvCxnSpPr>
            <a:stCxn id="38" idx="6"/>
            <a:endCxn id="37" idx="1"/>
          </p:cNvCxnSpPr>
          <p:nvPr/>
        </p:nvCxnSpPr>
        <p:spPr bwMode="auto">
          <a:xfrm>
            <a:off x="7025573" y="6410342"/>
            <a:ext cx="1030610" cy="12360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流程图: 存储数据 39"/>
          <p:cNvSpPr/>
          <p:nvPr/>
        </p:nvSpPr>
        <p:spPr bwMode="auto">
          <a:xfrm>
            <a:off x="4634039" y="6207990"/>
            <a:ext cx="925171" cy="397565"/>
          </a:xfrm>
          <a:prstGeom prst="flowChartOnlineStorag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45720" tIns="45720" rIns="45720" bIns="45720" numCol="1" rtlCol="0" anchor="ctr" anchorCtr="0" compatLnSpc="1"/>
          <a:lstStyle/>
          <a:p>
            <a:pPr algn="r" defTabSz="914400" eaLnBrk="0" fontAlgn="base" hangingPunct="0">
              <a:spcAft>
                <a:spcPct val="0"/>
              </a:spcAft>
            </a:pPr>
            <a:r>
              <a:rPr lang="en-US" altLang="zh-CN" sz="1100" dirty="0" smtClean="0">
                <a:latin typeface="Arial" panose="020B0604020202020204" pitchFamily="34" charset="0"/>
              </a:rPr>
              <a:t>DS1-TA08</a:t>
            </a:r>
            <a:endParaRPr lang="en-US" altLang="zh-CN" sz="1100" dirty="0">
              <a:latin typeface="Arial" panose="020B0604020202020204" pitchFamily="34" charset="0"/>
            </a:endParaRPr>
          </a:p>
        </p:txBody>
      </p:sp>
      <p:cxnSp>
        <p:nvCxnSpPr>
          <p:cNvPr id="41" name="直接连接符 40"/>
          <p:cNvCxnSpPr>
            <a:stCxn id="42" idx="6"/>
            <a:endCxn id="40" idx="1"/>
          </p:cNvCxnSpPr>
          <p:nvPr/>
        </p:nvCxnSpPr>
        <p:spPr bwMode="auto">
          <a:xfrm flipV="1">
            <a:off x="3930274" y="6406773"/>
            <a:ext cx="703765" cy="232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椭圆 41"/>
          <p:cNvSpPr/>
          <p:nvPr/>
        </p:nvSpPr>
        <p:spPr bwMode="auto">
          <a:xfrm>
            <a:off x="3045692" y="6208222"/>
            <a:ext cx="884582" cy="397565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45720" tIns="45720" rIns="45720" bIns="45720" numCol="1" rtlCol="0" anchor="ctr" anchorCtr="0" compatLnSpc="1"/>
          <a:lstStyle/>
          <a:p>
            <a:pPr algn="just" defTabSz="914400" eaLnBrk="0" fontAlgn="base" hangingPunct="0">
              <a:spcAft>
                <a:spcPct val="0"/>
              </a:spcAft>
            </a:pPr>
            <a:r>
              <a:rPr lang="en-US" altLang="zh-CN" sz="1100" dirty="0" smtClean="0">
                <a:latin typeface="Arial" panose="020B0604020202020204" pitchFamily="34" charset="0"/>
              </a:rPr>
              <a:t>DS1-UF02</a:t>
            </a:r>
            <a:endParaRPr lang="en-US" altLang="zh-CN" sz="1100" dirty="0">
              <a:latin typeface="Arial" panose="020B0604020202020204" pitchFamily="34" charset="0"/>
            </a:endParaRPr>
          </a:p>
        </p:txBody>
      </p:sp>
      <p:cxnSp>
        <p:nvCxnSpPr>
          <p:cNvPr id="43" name="直接连接符 42"/>
          <p:cNvCxnSpPr>
            <a:stCxn id="44" idx="3"/>
            <a:endCxn id="42" idx="2"/>
          </p:cNvCxnSpPr>
          <p:nvPr/>
        </p:nvCxnSpPr>
        <p:spPr bwMode="auto">
          <a:xfrm>
            <a:off x="2316581" y="6401704"/>
            <a:ext cx="729111" cy="5301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流程图: 存储数据 43"/>
          <p:cNvSpPr/>
          <p:nvPr/>
        </p:nvSpPr>
        <p:spPr bwMode="auto">
          <a:xfrm>
            <a:off x="1545605" y="6202921"/>
            <a:ext cx="925171" cy="397565"/>
          </a:xfrm>
          <a:prstGeom prst="flowChartOnlineStorag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45720" tIns="45720" rIns="45720" bIns="45720" numCol="1" rtlCol="0" anchor="ctr" anchorCtr="0" compatLnSpc="1"/>
          <a:lstStyle/>
          <a:p>
            <a:pPr algn="ctr" defTabSz="914400" eaLnBrk="0" fontAlgn="base" hangingPunct="0">
              <a:spcAft>
                <a:spcPct val="0"/>
              </a:spcAft>
            </a:pPr>
            <a:r>
              <a:rPr lang="en-US" altLang="zh-CN" sz="1100" dirty="0">
                <a:latin typeface="Arial" panose="020B0604020202020204" pitchFamily="34" charset="0"/>
              </a:rPr>
              <a:t>Mixer</a:t>
            </a:r>
            <a:endParaRPr lang="zh-CN" altLang="en-US" sz="1100" dirty="0">
              <a:latin typeface="Arial" panose="020B0604020202020204" pitchFamily="34" charset="0"/>
            </a:endParaRPr>
          </a:p>
        </p:txBody>
      </p:sp>
      <p:cxnSp>
        <p:nvCxnSpPr>
          <p:cNvPr id="45" name="肘形连接符 44"/>
          <p:cNvCxnSpPr>
            <a:stCxn id="97" idx="2"/>
            <a:endCxn id="36" idx="6"/>
          </p:cNvCxnSpPr>
          <p:nvPr/>
        </p:nvCxnSpPr>
        <p:spPr bwMode="auto">
          <a:xfrm rot="5400000">
            <a:off x="11144678" y="4788148"/>
            <a:ext cx="1508942" cy="1735449"/>
          </a:xfrm>
          <a:prstGeom prst="bentConnector2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46" name="圆角矩形 45"/>
          <p:cNvSpPr/>
          <p:nvPr/>
        </p:nvSpPr>
        <p:spPr bwMode="auto">
          <a:xfrm>
            <a:off x="3532462" y="1394319"/>
            <a:ext cx="1414001" cy="251786"/>
          </a:xfrm>
          <a:prstGeom prst="round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45720" tIns="45720" rIns="4572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100" dirty="0" smtClean="0">
                <a:latin typeface="Arial" panose="020B0604020202020204" pitchFamily="34" charset="0"/>
              </a:rPr>
              <a:t>冲洗液</a:t>
            </a:r>
            <a:r>
              <a:rPr lang="en-US" altLang="zh-CN" sz="1100" dirty="0" smtClean="0">
                <a:latin typeface="Arial" panose="020B0604020202020204" pitchFamily="34" charset="0"/>
              </a:rPr>
              <a:t>1</a:t>
            </a:r>
            <a:r>
              <a:rPr lang="en-US" altLang="zh-CN" sz="1100" dirty="0" smtClean="0">
                <a:latin typeface="Arial" panose="020B0604020202020204" pitchFamily="34" charset="0"/>
              </a:rPr>
              <a:t>-TA17(3000L</a:t>
            </a:r>
            <a:r>
              <a:rPr lang="en-US" altLang="zh-CN" sz="1100" dirty="0" smtClean="0">
                <a:latin typeface="Arial" panose="020B0604020202020204" pitchFamily="34" charset="0"/>
              </a:rPr>
              <a:t>)</a:t>
            </a:r>
            <a:endParaRPr kumimoji="0" lang="zh-CN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5" name="圆角矩形 54"/>
          <p:cNvSpPr/>
          <p:nvPr/>
        </p:nvSpPr>
        <p:spPr bwMode="auto">
          <a:xfrm>
            <a:off x="10758914" y="2243221"/>
            <a:ext cx="990600" cy="24401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45720" tIns="45720" rIns="4572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100" dirty="0" smtClean="0">
                <a:latin typeface="Arial" panose="020B0604020202020204" pitchFamily="34" charset="0"/>
              </a:rPr>
              <a:t>TA20(3000L)</a:t>
            </a:r>
            <a:endParaRPr kumimoji="0" lang="zh-CN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6" name="圆角矩形 55"/>
          <p:cNvSpPr/>
          <p:nvPr/>
        </p:nvSpPr>
        <p:spPr bwMode="auto">
          <a:xfrm>
            <a:off x="10766084" y="2585528"/>
            <a:ext cx="990600" cy="23006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45720" tIns="45720" rIns="4572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100" dirty="0" smtClean="0">
                <a:latin typeface="Arial" panose="020B0604020202020204" pitchFamily="34" charset="0"/>
              </a:rPr>
              <a:t>TA32(9000L</a:t>
            </a:r>
            <a:r>
              <a:rPr lang="en-US" altLang="zh-CN" sz="1100" dirty="0" smtClean="0">
                <a:latin typeface="Arial" panose="020B0604020202020204" pitchFamily="34" charset="0"/>
              </a:rPr>
              <a:t>)</a:t>
            </a:r>
            <a:endParaRPr kumimoji="0" lang="zh-CN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7" name="圆角矩形 56"/>
          <p:cNvSpPr/>
          <p:nvPr/>
        </p:nvSpPr>
        <p:spPr bwMode="auto">
          <a:xfrm>
            <a:off x="10766084" y="1890055"/>
            <a:ext cx="990600" cy="2517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45720" tIns="45720" rIns="4572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100" dirty="0" smtClean="0">
                <a:latin typeface="Arial" panose="020B0604020202020204" pitchFamily="34" charset="0"/>
              </a:rPr>
              <a:t>TA26(6000L)</a:t>
            </a:r>
            <a:endParaRPr kumimoji="0" lang="zh-CN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8" name="圆角矩形 57"/>
          <p:cNvSpPr/>
          <p:nvPr/>
        </p:nvSpPr>
        <p:spPr bwMode="auto">
          <a:xfrm>
            <a:off x="11872275" y="2575286"/>
            <a:ext cx="907207" cy="251786"/>
          </a:xfrm>
          <a:prstGeom prst="roundRect">
            <a:avLst/>
          </a:prstGeom>
          <a:solidFill>
            <a:schemeClr val="bg2">
              <a:lumMod val="7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45720" tIns="45720" rIns="4572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100" dirty="0" smtClean="0">
                <a:latin typeface="Arial" panose="020B0604020202020204" pitchFamily="34" charset="0"/>
              </a:rPr>
              <a:t>TA34(9000L</a:t>
            </a:r>
            <a:r>
              <a:rPr lang="en-US" altLang="zh-CN" sz="1100" dirty="0" smtClean="0">
                <a:latin typeface="Arial" panose="020B0604020202020204" pitchFamily="34" charset="0"/>
              </a:rPr>
              <a:t>)</a:t>
            </a:r>
            <a:endParaRPr kumimoji="0" lang="zh-CN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9" name="圆角矩形 58"/>
          <p:cNvSpPr/>
          <p:nvPr/>
        </p:nvSpPr>
        <p:spPr bwMode="auto">
          <a:xfrm>
            <a:off x="11834544" y="1902939"/>
            <a:ext cx="1394815" cy="251786"/>
          </a:xfrm>
          <a:prstGeom prst="round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45720" tIns="45720" rIns="4572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100" dirty="0" smtClean="0">
                <a:latin typeface="Arial" panose="020B0604020202020204" pitchFamily="34" charset="0"/>
              </a:rPr>
              <a:t>平衡液</a:t>
            </a:r>
            <a:r>
              <a:rPr lang="en-US" altLang="zh-CN" sz="1100" dirty="0" smtClean="0">
                <a:latin typeface="Arial" panose="020B0604020202020204" pitchFamily="34" charset="0"/>
              </a:rPr>
              <a:t>-</a:t>
            </a:r>
            <a:r>
              <a:rPr lang="en-US" altLang="zh-CN" sz="1100" dirty="0" smtClean="0">
                <a:latin typeface="Arial" panose="020B0604020202020204" pitchFamily="34" charset="0"/>
              </a:rPr>
              <a:t>TA28(6000L</a:t>
            </a:r>
            <a:r>
              <a:rPr lang="en-US" altLang="zh-CN" sz="1100" dirty="0" smtClean="0">
                <a:latin typeface="Arial" panose="020B0604020202020204" pitchFamily="34" charset="0"/>
              </a:rPr>
              <a:t>)</a:t>
            </a:r>
            <a:endParaRPr kumimoji="0" lang="zh-CN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0" name="圆角矩形 59"/>
          <p:cNvSpPr/>
          <p:nvPr/>
        </p:nvSpPr>
        <p:spPr bwMode="auto">
          <a:xfrm>
            <a:off x="11829953" y="2239582"/>
            <a:ext cx="1399406" cy="251786"/>
          </a:xfrm>
          <a:prstGeom prst="round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45720" tIns="45720" rIns="4572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100" dirty="0" smtClean="0">
                <a:latin typeface="Arial" panose="020B0604020202020204" pitchFamily="34" charset="0"/>
              </a:rPr>
              <a:t>再生液</a:t>
            </a:r>
            <a:r>
              <a:rPr lang="en-US" altLang="zh-CN" sz="1100" dirty="0" smtClean="0">
                <a:latin typeface="Arial" panose="020B0604020202020204" pitchFamily="34" charset="0"/>
              </a:rPr>
              <a:t>-</a:t>
            </a:r>
            <a:r>
              <a:rPr lang="en-US" altLang="zh-CN" sz="1100" dirty="0" smtClean="0">
                <a:latin typeface="Arial" panose="020B0604020202020204" pitchFamily="34" charset="0"/>
              </a:rPr>
              <a:t>TA29(6000L</a:t>
            </a:r>
            <a:r>
              <a:rPr lang="en-US" altLang="zh-CN" sz="1100" dirty="0" smtClean="0">
                <a:latin typeface="Arial" panose="020B0604020202020204" pitchFamily="34" charset="0"/>
              </a:rPr>
              <a:t>)</a:t>
            </a:r>
            <a:endParaRPr kumimoji="0" lang="zh-CN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8" name="圆角矩形 67"/>
          <p:cNvSpPr/>
          <p:nvPr/>
        </p:nvSpPr>
        <p:spPr bwMode="auto">
          <a:xfrm>
            <a:off x="9681681" y="5326694"/>
            <a:ext cx="990600" cy="24401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45720" tIns="45720" rIns="4572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100" dirty="0" smtClean="0">
                <a:latin typeface="Arial" panose="020B0604020202020204" pitchFamily="34" charset="0"/>
              </a:rPr>
              <a:t>TA20(3000L)</a:t>
            </a:r>
            <a:endParaRPr kumimoji="0" lang="zh-CN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9" name="圆角矩形 68"/>
          <p:cNvSpPr/>
          <p:nvPr/>
        </p:nvSpPr>
        <p:spPr bwMode="auto">
          <a:xfrm>
            <a:off x="9688851" y="5669001"/>
            <a:ext cx="990600" cy="23006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45720" tIns="45720" rIns="4572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100" dirty="0" smtClean="0">
                <a:latin typeface="Arial" panose="020B0604020202020204" pitchFamily="34" charset="0"/>
              </a:rPr>
              <a:t>T32(9000L)</a:t>
            </a:r>
            <a:endParaRPr kumimoji="0" lang="zh-CN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0" name="圆角矩形 69"/>
          <p:cNvSpPr/>
          <p:nvPr/>
        </p:nvSpPr>
        <p:spPr bwMode="auto">
          <a:xfrm>
            <a:off x="9688851" y="4973528"/>
            <a:ext cx="990600" cy="2517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45720" tIns="45720" rIns="4572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100" dirty="0" smtClean="0">
                <a:latin typeface="Arial" panose="020B0604020202020204" pitchFamily="34" charset="0"/>
              </a:rPr>
              <a:t>TA26(6000L)</a:t>
            </a:r>
            <a:endParaRPr kumimoji="0" lang="zh-CN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1" name="圆角矩形 70"/>
          <p:cNvSpPr/>
          <p:nvPr/>
        </p:nvSpPr>
        <p:spPr bwMode="auto">
          <a:xfrm>
            <a:off x="10809912" y="4985848"/>
            <a:ext cx="1719744" cy="251786"/>
          </a:xfrm>
          <a:prstGeom prst="round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45720" tIns="45720" rIns="4572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100" dirty="0" smtClean="0">
                <a:latin typeface="Arial" panose="020B0604020202020204" pitchFamily="34" charset="0"/>
              </a:rPr>
              <a:t>10mM </a:t>
            </a:r>
            <a:r>
              <a:rPr lang="en-US" altLang="zh-CN" sz="1100" dirty="0" smtClean="0">
                <a:latin typeface="Arial" panose="020B0604020202020204" pitchFamily="34" charset="0"/>
              </a:rPr>
              <a:t>NaOH-TA22(3000L</a:t>
            </a:r>
            <a:r>
              <a:rPr lang="en-US" altLang="zh-CN" sz="1100" dirty="0" smtClean="0">
                <a:latin typeface="Arial" panose="020B0604020202020204" pitchFamily="34" charset="0"/>
              </a:rPr>
              <a:t>)</a:t>
            </a:r>
            <a:endParaRPr kumimoji="0" lang="zh-CN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2" name="圆角矩形 71"/>
          <p:cNvSpPr/>
          <p:nvPr/>
        </p:nvSpPr>
        <p:spPr bwMode="auto">
          <a:xfrm>
            <a:off x="10804469" y="4660224"/>
            <a:ext cx="962323" cy="251786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45720" tIns="45720" rIns="4572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100" dirty="0" smtClean="0">
                <a:latin typeface="Arial" panose="020B0604020202020204" pitchFamily="34" charset="0"/>
              </a:rPr>
              <a:t>TA35(9000L</a:t>
            </a:r>
            <a:r>
              <a:rPr lang="en-US" altLang="zh-CN" sz="1100" dirty="0" smtClean="0">
                <a:latin typeface="Arial" panose="020B0604020202020204" pitchFamily="34" charset="0"/>
              </a:rPr>
              <a:t>)</a:t>
            </a:r>
            <a:endParaRPr kumimoji="0" lang="zh-CN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3" name="圆角矩形 72"/>
          <p:cNvSpPr/>
          <p:nvPr/>
        </p:nvSpPr>
        <p:spPr bwMode="auto">
          <a:xfrm>
            <a:off x="10789770" y="5301186"/>
            <a:ext cx="1435364" cy="251786"/>
          </a:xfrm>
          <a:prstGeom prst="round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45720" tIns="45720" rIns="4572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100" dirty="0">
                <a:latin typeface="Arial" panose="020B0604020202020204" pitchFamily="34" charset="0"/>
              </a:rPr>
              <a:t>平衡液</a:t>
            </a:r>
            <a:r>
              <a:rPr lang="en-US" altLang="zh-CN" sz="1100" dirty="0" smtClean="0">
                <a:latin typeface="Arial" panose="020B0604020202020204" pitchFamily="34" charset="0"/>
              </a:rPr>
              <a:t>-TA23(3000L</a:t>
            </a:r>
            <a:r>
              <a:rPr lang="en-US" altLang="zh-CN" sz="1100" dirty="0" smtClean="0">
                <a:latin typeface="Arial" panose="020B0604020202020204" pitchFamily="34" charset="0"/>
              </a:rPr>
              <a:t>)</a:t>
            </a:r>
            <a:endParaRPr kumimoji="0" lang="zh-CN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4" name="圆角矩形 73"/>
          <p:cNvSpPr/>
          <p:nvPr/>
        </p:nvSpPr>
        <p:spPr bwMode="auto">
          <a:xfrm>
            <a:off x="10777206" y="5645627"/>
            <a:ext cx="1447928" cy="251786"/>
          </a:xfrm>
          <a:prstGeom prst="round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45720" tIns="45720" rIns="45720" bIns="45720" numCol="1" rtlCol="0" anchor="ctr" anchorCtr="0" compatLnSpc="1"/>
          <a:lstStyle/>
          <a:p>
            <a:pPr algn="ctr" defTabSz="914400" eaLnBrk="0" fontAlgn="base" hangingPunct="0">
              <a:spcAft>
                <a:spcPct val="0"/>
              </a:spcAft>
            </a:pPr>
            <a:r>
              <a:rPr lang="zh-CN" altLang="en-US" sz="1100" dirty="0">
                <a:latin typeface="Arial" panose="020B0604020202020204" pitchFamily="34" charset="0"/>
              </a:rPr>
              <a:t>再生</a:t>
            </a:r>
            <a:r>
              <a:rPr lang="zh-CN" altLang="en-US" sz="1100" dirty="0" smtClean="0">
                <a:latin typeface="Arial" panose="020B0604020202020204" pitchFamily="34" charset="0"/>
              </a:rPr>
              <a:t>液</a:t>
            </a:r>
            <a:r>
              <a:rPr lang="en-US" altLang="zh-CN" sz="1100" dirty="0" smtClean="0">
                <a:latin typeface="Arial" panose="020B0604020202020204" pitchFamily="34" charset="0"/>
              </a:rPr>
              <a:t>-</a:t>
            </a:r>
            <a:r>
              <a:rPr lang="en-US" altLang="zh-CN" sz="1100" dirty="0" smtClean="0">
                <a:latin typeface="Arial" panose="020B0604020202020204" pitchFamily="34" charset="0"/>
              </a:rPr>
              <a:t>TA24(3000L)</a:t>
            </a:r>
            <a:endParaRPr kumimoji="0" lang="zh-CN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5" name="左中括号 74"/>
          <p:cNvSpPr/>
          <p:nvPr/>
        </p:nvSpPr>
        <p:spPr bwMode="auto">
          <a:xfrm rot="16200000">
            <a:off x="10618964" y="5102100"/>
            <a:ext cx="45719" cy="1729407"/>
          </a:xfrm>
          <a:prstGeom prst="leftBracke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none" lIns="45720" tIns="45720" rIns="4572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76" name="直接箭头连接符 75"/>
          <p:cNvCxnSpPr/>
          <p:nvPr/>
        </p:nvCxnSpPr>
        <p:spPr bwMode="auto">
          <a:xfrm>
            <a:off x="10606036" y="5989071"/>
            <a:ext cx="0" cy="255105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圆角矩形 79"/>
          <p:cNvSpPr/>
          <p:nvPr/>
        </p:nvSpPr>
        <p:spPr bwMode="auto">
          <a:xfrm>
            <a:off x="6052213" y="5703614"/>
            <a:ext cx="990600" cy="24401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45720" tIns="45720" rIns="4572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100" dirty="0" smtClean="0">
                <a:latin typeface="Arial" panose="020B0604020202020204" pitchFamily="34" charset="0"/>
              </a:rPr>
              <a:t>TA20(3000L)</a:t>
            </a:r>
            <a:endParaRPr kumimoji="0" lang="zh-CN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1" name="圆角矩形 80"/>
          <p:cNvSpPr/>
          <p:nvPr/>
        </p:nvSpPr>
        <p:spPr bwMode="auto">
          <a:xfrm>
            <a:off x="5844803" y="5380724"/>
            <a:ext cx="1684233" cy="251786"/>
          </a:xfrm>
          <a:prstGeom prst="round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45720" tIns="45720" rIns="45720" bIns="45720" numCol="1" rtlCol="0" anchor="ctr" anchorCtr="0" compatLnSpc="1"/>
          <a:lstStyle/>
          <a:p>
            <a:pPr algn="ctr" defTabSz="914400" eaLnBrk="0" fontAlgn="base" hangingPunct="0">
              <a:spcAft>
                <a:spcPct val="0"/>
              </a:spcAft>
            </a:pPr>
            <a:r>
              <a:rPr lang="zh-CN" altLang="en-US" sz="1100" dirty="0">
                <a:latin typeface="Arial" panose="020B0604020202020204" pitchFamily="34" charset="0"/>
              </a:rPr>
              <a:t>膜过滤平衡液</a:t>
            </a:r>
            <a:r>
              <a:rPr lang="en-US" altLang="zh-CN" sz="1100" dirty="0">
                <a:latin typeface="Arial" panose="020B0604020202020204" pitchFamily="34" charset="0"/>
              </a:rPr>
              <a:t>-TA30(3000L</a:t>
            </a:r>
            <a:endParaRPr kumimoji="0" lang="zh-CN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2" name="圆角矩形 81"/>
          <p:cNvSpPr/>
          <p:nvPr/>
        </p:nvSpPr>
        <p:spPr bwMode="auto">
          <a:xfrm>
            <a:off x="2543222" y="5310155"/>
            <a:ext cx="990600" cy="24401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45720" tIns="45720" rIns="4572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100" dirty="0" smtClean="0">
                <a:latin typeface="Arial" panose="020B0604020202020204" pitchFamily="34" charset="0"/>
              </a:rPr>
              <a:t>TA20(3000L)</a:t>
            </a:r>
            <a:endParaRPr kumimoji="0" lang="zh-CN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3" name="圆角矩形 82"/>
          <p:cNvSpPr/>
          <p:nvPr/>
        </p:nvSpPr>
        <p:spPr bwMode="auto">
          <a:xfrm>
            <a:off x="2550392" y="5652462"/>
            <a:ext cx="990600" cy="23006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45720" tIns="45720" rIns="4572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100" dirty="0" smtClean="0">
                <a:latin typeface="Arial" panose="020B0604020202020204" pitchFamily="34" charset="0"/>
              </a:rPr>
              <a:t>T32(9000L)</a:t>
            </a:r>
            <a:endParaRPr kumimoji="0" lang="zh-CN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4" name="圆角矩形 83"/>
          <p:cNvSpPr/>
          <p:nvPr/>
        </p:nvSpPr>
        <p:spPr bwMode="auto">
          <a:xfrm>
            <a:off x="2543222" y="4937758"/>
            <a:ext cx="990600" cy="2517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45720" tIns="45720" rIns="4572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100" dirty="0" smtClean="0">
                <a:latin typeface="Arial" panose="020B0604020202020204" pitchFamily="34" charset="0"/>
              </a:rPr>
              <a:t>TA26(6000L)</a:t>
            </a:r>
            <a:endParaRPr kumimoji="0" lang="zh-CN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85" name="直接箭头连接符 84"/>
          <p:cNvCxnSpPr/>
          <p:nvPr/>
        </p:nvCxnSpPr>
        <p:spPr bwMode="auto">
          <a:xfrm>
            <a:off x="6598172" y="5931302"/>
            <a:ext cx="0" cy="255105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圆角矩形 85"/>
          <p:cNvSpPr/>
          <p:nvPr/>
        </p:nvSpPr>
        <p:spPr bwMode="auto">
          <a:xfrm>
            <a:off x="3672680" y="5641929"/>
            <a:ext cx="1605457" cy="251786"/>
          </a:xfrm>
          <a:prstGeom prst="round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45720" tIns="45720" rIns="4572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100" dirty="0" smtClean="0">
                <a:latin typeface="Arial" panose="020B0604020202020204" pitchFamily="34" charset="0"/>
              </a:rPr>
              <a:t>超滤缓冲液</a:t>
            </a:r>
            <a:r>
              <a:rPr lang="en-US" altLang="zh-CN" sz="1100" dirty="0" smtClean="0">
                <a:latin typeface="Arial" panose="020B0604020202020204" pitchFamily="34" charset="0"/>
              </a:rPr>
              <a:t>-TA31(6000L)</a:t>
            </a:r>
            <a:endParaRPr kumimoji="0" lang="zh-CN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7" name="圆角矩形 86"/>
          <p:cNvSpPr/>
          <p:nvPr/>
        </p:nvSpPr>
        <p:spPr bwMode="auto">
          <a:xfrm>
            <a:off x="3777881" y="5290752"/>
            <a:ext cx="990600" cy="251786"/>
          </a:xfrm>
          <a:prstGeom prst="roundRect">
            <a:avLst/>
          </a:prstGeom>
          <a:solidFill>
            <a:schemeClr val="bg2">
              <a:lumMod val="7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45720" tIns="45720" rIns="4572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100" dirty="0" smtClean="0">
                <a:latin typeface="Arial" panose="020B0604020202020204" pitchFamily="34" charset="0"/>
              </a:rPr>
              <a:t>TA30(3000L)</a:t>
            </a:r>
            <a:endParaRPr kumimoji="0" lang="zh-CN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8" name="左中括号 87"/>
          <p:cNvSpPr/>
          <p:nvPr/>
        </p:nvSpPr>
        <p:spPr bwMode="auto">
          <a:xfrm rot="16200000">
            <a:off x="3540514" y="5079204"/>
            <a:ext cx="45719" cy="1729407"/>
          </a:xfrm>
          <a:prstGeom prst="leftBracke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none" lIns="45720" tIns="45720" rIns="4572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9" name="流程图: 存储数据 88"/>
          <p:cNvSpPr/>
          <p:nvPr/>
        </p:nvSpPr>
        <p:spPr bwMode="auto">
          <a:xfrm flipH="1">
            <a:off x="111607" y="3125698"/>
            <a:ext cx="898390" cy="397565"/>
          </a:xfrm>
          <a:prstGeom prst="flowChartOnlineStorag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45720" tIns="45720" rIns="45720" bIns="45720" numCol="1" rtlCol="0" anchor="ctr" anchorCtr="0" compatLnSpc="1"/>
          <a:lstStyle/>
          <a:p>
            <a:pPr algn="just" defTabSz="914400" eaLnBrk="0" fontAlgn="base" hangingPunct="0">
              <a:spcAft>
                <a:spcPct val="0"/>
              </a:spcAft>
            </a:pPr>
            <a:r>
              <a:rPr lang="en-US" altLang="zh-CN" sz="1100" dirty="0" smtClean="0">
                <a:latin typeface="Arial" panose="020B0604020202020204" pitchFamily="34" charset="0"/>
              </a:rPr>
              <a:t>DS1-TA01</a:t>
            </a:r>
            <a:endParaRPr lang="en-US" altLang="zh-CN" sz="1100" dirty="0">
              <a:latin typeface="Arial" panose="020B0604020202020204" pitchFamily="34" charset="0"/>
            </a:endParaRPr>
          </a:p>
        </p:txBody>
      </p:sp>
      <p:cxnSp>
        <p:nvCxnSpPr>
          <p:cNvPr id="90" name="直接箭头连接符 89"/>
          <p:cNvCxnSpPr>
            <a:stCxn id="89" idx="1"/>
          </p:cNvCxnSpPr>
          <p:nvPr/>
        </p:nvCxnSpPr>
        <p:spPr bwMode="auto">
          <a:xfrm flipV="1">
            <a:off x="1009997" y="3323947"/>
            <a:ext cx="765286" cy="534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圆角矩形 90"/>
          <p:cNvSpPr/>
          <p:nvPr/>
        </p:nvSpPr>
        <p:spPr bwMode="auto">
          <a:xfrm>
            <a:off x="105555" y="2596296"/>
            <a:ext cx="1094595" cy="251786"/>
          </a:xfrm>
          <a:prstGeom prst="round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45720" tIns="45720" rIns="45720" bIns="45720" numCol="1" rtlCol="0" anchor="ctr" anchorCtr="0" compatLnSpc="1"/>
          <a:lstStyle/>
          <a:p>
            <a:pPr algn="ctr" defTabSz="914400" eaLnBrk="0" fontAlgn="base" hangingPunct="0">
              <a:spcAft>
                <a:spcPct val="0"/>
              </a:spcAft>
            </a:pPr>
            <a:r>
              <a:rPr lang="en-US" altLang="zh-CN" sz="1100" dirty="0" smtClean="0">
                <a:latin typeface="Arial" panose="020B0604020202020204" pitchFamily="34" charset="0"/>
              </a:rPr>
              <a:t>TA16 (3000L)</a:t>
            </a:r>
            <a:endParaRPr kumimoji="0" lang="zh-CN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92" name="直接箭头连接符 91"/>
          <p:cNvCxnSpPr/>
          <p:nvPr/>
        </p:nvCxnSpPr>
        <p:spPr bwMode="auto">
          <a:xfrm>
            <a:off x="560802" y="2880544"/>
            <a:ext cx="0" cy="255105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直接箭头连接符 92"/>
          <p:cNvCxnSpPr/>
          <p:nvPr/>
        </p:nvCxnSpPr>
        <p:spPr bwMode="auto">
          <a:xfrm>
            <a:off x="3491595" y="5966767"/>
            <a:ext cx="0" cy="255105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椭圆 93"/>
          <p:cNvSpPr/>
          <p:nvPr/>
        </p:nvSpPr>
        <p:spPr bwMode="auto">
          <a:xfrm>
            <a:off x="121012" y="6202922"/>
            <a:ext cx="884582" cy="397565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45720" tIns="45720" rIns="45720" bIns="45720" numCol="1" rtlCol="0" anchor="ctr" anchorCtr="0" compatLnSpc="1"/>
          <a:lstStyle/>
          <a:p>
            <a:pPr algn="just" defTabSz="914400" eaLnBrk="0" fontAlgn="base" hangingPunct="0">
              <a:spcAft>
                <a:spcPct val="0"/>
              </a:spcAft>
            </a:pPr>
            <a:r>
              <a:rPr lang="en-US" altLang="zh-CN" sz="1100" dirty="0" smtClean="0">
                <a:latin typeface="Arial" panose="020B0604020202020204" pitchFamily="34" charset="0"/>
              </a:rPr>
              <a:t>DS1-DSF</a:t>
            </a:r>
            <a:endParaRPr lang="en-US" altLang="zh-CN" sz="1100" dirty="0">
              <a:latin typeface="Arial" panose="020B0604020202020204" pitchFamily="34" charset="0"/>
            </a:endParaRPr>
          </a:p>
        </p:txBody>
      </p:sp>
      <p:sp>
        <p:nvSpPr>
          <p:cNvPr id="97" name="流程图: 存储数据 96"/>
          <p:cNvSpPr/>
          <p:nvPr/>
        </p:nvSpPr>
        <p:spPr bwMode="auto">
          <a:xfrm flipH="1">
            <a:off x="12324582" y="4503836"/>
            <a:ext cx="884582" cy="397565"/>
          </a:xfrm>
          <a:prstGeom prst="flowChartOnlineStorag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45720" tIns="45720" rIns="45720" bIns="45720" numCol="1" rtlCol="0" anchor="ctr" anchorCtr="0" compatLnSpc="1"/>
          <a:lstStyle/>
          <a:p>
            <a:pPr algn="just" defTabSz="914400" eaLnBrk="0" fontAlgn="base" hangingPunct="0">
              <a:spcAft>
                <a:spcPct val="0"/>
              </a:spcAft>
            </a:pPr>
            <a:r>
              <a:rPr lang="en-US" altLang="zh-CN" sz="1100" dirty="0" smtClean="0">
                <a:latin typeface="Arial" panose="020B0604020202020204" pitchFamily="34" charset="0"/>
              </a:rPr>
              <a:t>DS1-TA05</a:t>
            </a:r>
            <a:endParaRPr lang="en-US" altLang="zh-CN" sz="1100" dirty="0">
              <a:latin typeface="Arial" panose="020B0604020202020204" pitchFamily="34" charset="0"/>
            </a:endParaRPr>
          </a:p>
        </p:txBody>
      </p:sp>
      <p:cxnSp>
        <p:nvCxnSpPr>
          <p:cNvPr id="106" name="直接连接符 105"/>
          <p:cNvCxnSpPr>
            <a:stCxn id="94" idx="6"/>
            <a:endCxn id="44" idx="1"/>
          </p:cNvCxnSpPr>
          <p:nvPr/>
        </p:nvCxnSpPr>
        <p:spPr bwMode="auto">
          <a:xfrm flipV="1">
            <a:off x="1005594" y="6401704"/>
            <a:ext cx="540011" cy="1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肘形连接符 106"/>
          <p:cNvCxnSpPr>
            <a:stCxn id="26" idx="6"/>
            <a:endCxn id="97" idx="1"/>
          </p:cNvCxnSpPr>
          <p:nvPr/>
        </p:nvCxnSpPr>
        <p:spPr bwMode="auto">
          <a:xfrm>
            <a:off x="12125685" y="3381132"/>
            <a:ext cx="1083479" cy="1321487"/>
          </a:xfrm>
          <a:prstGeom prst="bentConnector3">
            <a:avLst>
              <a:gd name="adj1" fmla="val 121099"/>
            </a:avLst>
          </a:prstGeom>
          <a:noFill/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109" name="圆角矩形 108"/>
          <p:cNvSpPr/>
          <p:nvPr/>
        </p:nvSpPr>
        <p:spPr bwMode="auto">
          <a:xfrm>
            <a:off x="1458243" y="3813879"/>
            <a:ext cx="1263038" cy="251786"/>
          </a:xfrm>
          <a:prstGeom prst="round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45720" tIns="45720" rIns="45720" bIns="45720" numCol="1" rtlCol="0" anchor="ctr" anchorCtr="0" compatLnSpc="1"/>
          <a:lstStyle/>
          <a:p>
            <a:pPr algn="ctr" defTabSz="914400" eaLnBrk="0" fontAlgn="base" hangingPunct="0">
              <a:spcAft>
                <a:spcPct val="0"/>
              </a:spcAft>
            </a:pPr>
            <a:r>
              <a:rPr lang="en-US" altLang="zh-CN" sz="1100" dirty="0" err="1" smtClean="0">
                <a:latin typeface="Arial" panose="020B0604020202020204" pitchFamily="34" charset="0"/>
              </a:rPr>
              <a:t>Mixe</a:t>
            </a:r>
            <a:r>
              <a:rPr lang="en-US" altLang="zh-CN" sz="1100" dirty="0" smtClean="0">
                <a:latin typeface="Arial" panose="020B0604020202020204" pitchFamily="34" charset="0"/>
              </a:rPr>
              <a:t>-</a:t>
            </a:r>
            <a:r>
              <a:rPr kumimoji="0" lang="en-US" altLang="zh-CN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S/D</a:t>
            </a:r>
            <a:r>
              <a:rPr kumimoji="0" lang="zh-CN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灭活母液</a:t>
            </a:r>
          </a:p>
        </p:txBody>
      </p:sp>
      <p:cxnSp>
        <p:nvCxnSpPr>
          <p:cNvPr id="111" name="直接箭头连接符 110"/>
          <p:cNvCxnSpPr/>
          <p:nvPr/>
        </p:nvCxnSpPr>
        <p:spPr bwMode="auto">
          <a:xfrm flipV="1">
            <a:off x="2074499" y="3523263"/>
            <a:ext cx="0" cy="280665"/>
          </a:xfrm>
          <a:prstGeom prst="straightConnector1">
            <a:avLst/>
          </a:prstGeom>
          <a:noFill/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124" name="圆角矩形 123"/>
          <p:cNvSpPr/>
          <p:nvPr/>
        </p:nvSpPr>
        <p:spPr bwMode="auto">
          <a:xfrm>
            <a:off x="5286181" y="3844002"/>
            <a:ext cx="1931806" cy="469344"/>
          </a:xfrm>
          <a:prstGeom prst="round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45720" tIns="45720" rIns="4572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000" dirty="0" smtClean="0">
                <a:latin typeface="Arial" panose="020B0604020202020204" pitchFamily="34" charset="0"/>
              </a:rPr>
              <a:t>2mol/L </a:t>
            </a:r>
            <a:r>
              <a:rPr lang="en-US" altLang="zh-CN" sz="1000" dirty="0" err="1" smtClean="0">
                <a:latin typeface="Arial" panose="020B0604020202020204" pitchFamily="34" charset="0"/>
              </a:rPr>
              <a:t>Tris</a:t>
            </a:r>
            <a:r>
              <a:rPr lang="en-US" altLang="zh-CN" sz="1000" dirty="0" smtClean="0">
                <a:latin typeface="Arial" panose="020B0604020202020204" pitchFamily="34" charset="0"/>
              </a:rPr>
              <a:t> </a:t>
            </a:r>
            <a:r>
              <a:rPr lang="en-US" altLang="zh-CN" sz="1000" dirty="0" smtClean="0">
                <a:latin typeface="Arial" panose="020B0604020202020204" pitchFamily="34" charset="0"/>
              </a:rPr>
              <a:t>Base</a:t>
            </a:r>
            <a:r>
              <a:rPr lang="zh-CN" altLang="en-US" sz="1000" dirty="0" smtClean="0">
                <a:latin typeface="Arial" panose="020B0604020202020204" pitchFamily="34" charset="0"/>
              </a:rPr>
              <a:t>调节至</a:t>
            </a:r>
            <a:r>
              <a:rPr lang="en-US" altLang="zh-CN" sz="1000" dirty="0" smtClean="0">
                <a:latin typeface="Arial" panose="020B0604020202020204" pitchFamily="34" charset="0"/>
              </a:rPr>
              <a:t>5</a:t>
            </a:r>
            <a:r>
              <a:rPr lang="en-US" altLang="zh-CN" sz="1000" dirty="0" smtClean="0">
                <a:latin typeface="Arial" panose="020B0604020202020204" pitchFamily="34" charset="0"/>
              </a:rPr>
              <a:t>.8-6.2</a:t>
            </a:r>
            <a:r>
              <a:rPr lang="zh-CN" altLang="en-US" sz="1000" dirty="0" smtClean="0">
                <a:latin typeface="Arial" panose="020B0604020202020204" pitchFamily="34" charset="0"/>
              </a:rPr>
              <a:t>，</a:t>
            </a:r>
            <a:endParaRPr lang="en-US" altLang="zh-CN" sz="1000" dirty="0" smtClean="0">
              <a:latin typeface="Arial" panose="020B0604020202020204" pitchFamily="34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000" dirty="0" smtClean="0">
                <a:latin typeface="Arial" panose="020B0604020202020204" pitchFamily="34" charset="0"/>
              </a:rPr>
              <a:t>在用</a:t>
            </a:r>
            <a:r>
              <a:rPr lang="en-US" altLang="zh-CN" sz="1000" dirty="0" smtClean="0">
                <a:latin typeface="Arial" panose="020B0604020202020204" pitchFamily="34" charset="0"/>
              </a:rPr>
              <a:t>WFI</a:t>
            </a:r>
            <a:r>
              <a:rPr lang="zh-CN" altLang="en-US" sz="1000" dirty="0" smtClean="0">
                <a:latin typeface="Arial" panose="020B0604020202020204" pitchFamily="34" charset="0"/>
              </a:rPr>
              <a:t>按</a:t>
            </a:r>
            <a:r>
              <a:rPr lang="en-US" altLang="zh-CN" sz="1000" dirty="0" smtClean="0">
                <a:latin typeface="Arial" panose="020B0604020202020204" pitchFamily="34" charset="0"/>
              </a:rPr>
              <a:t>1.5</a:t>
            </a:r>
            <a:r>
              <a:rPr lang="zh-CN" altLang="en-US" sz="1000" dirty="0" smtClean="0">
                <a:latin typeface="Arial" panose="020B0604020202020204" pitchFamily="34" charset="0"/>
              </a:rPr>
              <a:t>：</a:t>
            </a:r>
            <a:r>
              <a:rPr lang="en-US" altLang="zh-CN" sz="1000" dirty="0" smtClean="0">
                <a:latin typeface="Arial" panose="020B0604020202020204" pitchFamily="34" charset="0"/>
              </a:rPr>
              <a:t>1</a:t>
            </a:r>
            <a:r>
              <a:rPr lang="zh-CN" altLang="en-US" sz="1000" dirty="0" smtClean="0">
                <a:latin typeface="Arial" panose="020B0604020202020204" pitchFamily="34" charset="0"/>
              </a:rPr>
              <a:t>稀释</a:t>
            </a:r>
            <a:endParaRPr kumimoji="0" lang="zh-CN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25" name="直接箭头连接符 124"/>
          <p:cNvCxnSpPr>
            <a:stCxn id="124" idx="0"/>
          </p:cNvCxnSpPr>
          <p:nvPr/>
        </p:nvCxnSpPr>
        <p:spPr bwMode="auto">
          <a:xfrm flipV="1">
            <a:off x="6252084" y="3613689"/>
            <a:ext cx="0" cy="268875"/>
          </a:xfrm>
          <a:prstGeom prst="straightConnector1">
            <a:avLst/>
          </a:prstGeom>
          <a:noFill/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137" name="圆角矩形 136"/>
          <p:cNvSpPr/>
          <p:nvPr/>
        </p:nvSpPr>
        <p:spPr bwMode="auto">
          <a:xfrm>
            <a:off x="8761798" y="3813357"/>
            <a:ext cx="2030644" cy="387592"/>
          </a:xfrm>
          <a:prstGeom prst="round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45720" tIns="45720" rIns="45720" bIns="45720" numCol="1" rtlCol="0" anchor="ctr" anchorCtr="0" compatLnSpc="1"/>
          <a:lstStyle/>
          <a:p>
            <a:pPr algn="ctr" defTabSz="914400" eaLnBrk="0" fontAlgn="base" hangingPunct="0">
              <a:spcAft>
                <a:spcPct val="0"/>
              </a:spcAft>
            </a:pPr>
            <a:r>
              <a:rPr lang="en-US" altLang="zh-CN" sz="1000" dirty="0" smtClean="0">
                <a:latin typeface="Arial" panose="020B0604020202020204" pitchFamily="34" charset="0"/>
              </a:rPr>
              <a:t>2 M </a:t>
            </a:r>
            <a:r>
              <a:rPr lang="zh-CN" altLang="en-US" sz="1000" dirty="0" smtClean="0">
                <a:latin typeface="Arial" panose="020B0604020202020204" pitchFamily="34" charset="0"/>
              </a:rPr>
              <a:t>枸橼酸调节</a:t>
            </a:r>
            <a:r>
              <a:rPr lang="en-US" altLang="zh-CN" sz="1000" dirty="0" smtClean="0">
                <a:latin typeface="Arial" panose="020B0604020202020204" pitchFamily="34" charset="0"/>
              </a:rPr>
              <a:t>pH</a:t>
            </a:r>
            <a:r>
              <a:rPr lang="zh-CN" altLang="en-US" sz="1000" dirty="0" smtClean="0">
                <a:latin typeface="Arial" panose="020B0604020202020204" pitchFamily="34" charset="0"/>
              </a:rPr>
              <a:t>至</a:t>
            </a:r>
            <a:r>
              <a:rPr lang="en-US" altLang="zh-CN" sz="1000" dirty="0" smtClean="0">
                <a:latin typeface="Arial" panose="020B0604020202020204" pitchFamily="34" charset="0"/>
              </a:rPr>
              <a:t>4.9-5.1</a:t>
            </a:r>
            <a:r>
              <a:rPr lang="zh-CN" altLang="en-US" sz="1000" dirty="0" smtClean="0">
                <a:latin typeface="Arial" panose="020B0604020202020204" pitchFamily="34" charset="0"/>
              </a:rPr>
              <a:t>，</a:t>
            </a:r>
            <a:endParaRPr lang="en-US" altLang="zh-CN" sz="1000" dirty="0" smtClean="0">
              <a:latin typeface="Arial" panose="020B0604020202020204" pitchFamily="34" charset="0"/>
            </a:endParaRPr>
          </a:p>
          <a:p>
            <a:pPr algn="ctr" defTabSz="914400" eaLnBrk="0" fontAlgn="base" hangingPunct="0">
              <a:spcAft>
                <a:spcPct val="0"/>
              </a:spcAft>
            </a:pPr>
            <a:r>
              <a:rPr lang="zh-CN" altLang="en-US" sz="1000" dirty="0" smtClean="0">
                <a:latin typeface="Arial" panose="020B0604020202020204" pitchFamily="34" charset="0"/>
              </a:rPr>
              <a:t>电导要求≤</a:t>
            </a:r>
            <a:r>
              <a:rPr lang="en-US" altLang="zh-CN" sz="1000" dirty="0" smtClean="0">
                <a:latin typeface="Arial" panose="020B0604020202020204" pitchFamily="34" charset="0"/>
              </a:rPr>
              <a:t>6 </a:t>
            </a:r>
            <a:r>
              <a:rPr lang="en-US" altLang="zh-CN" sz="1000" dirty="0" err="1" smtClean="0">
                <a:latin typeface="Arial" panose="020B0604020202020204" pitchFamily="34" charset="0"/>
              </a:rPr>
              <a:t>mS</a:t>
            </a:r>
            <a:r>
              <a:rPr lang="en-US" altLang="zh-CN" sz="1000" dirty="0" smtClean="0">
                <a:latin typeface="Arial" panose="020B0604020202020204" pitchFamily="34" charset="0"/>
              </a:rPr>
              <a:t>/cm</a:t>
            </a:r>
            <a:endParaRPr lang="en-US" altLang="zh-CN" sz="1000" dirty="0" smtClean="0">
              <a:latin typeface="Arial" panose="020B0604020202020204" pitchFamily="34" charset="0"/>
            </a:endParaRPr>
          </a:p>
        </p:txBody>
      </p:sp>
      <p:sp>
        <p:nvSpPr>
          <p:cNvPr id="141" name="圆角矩形 140"/>
          <p:cNvSpPr/>
          <p:nvPr/>
        </p:nvSpPr>
        <p:spPr bwMode="auto">
          <a:xfrm>
            <a:off x="11395571" y="3824615"/>
            <a:ext cx="2004505" cy="422949"/>
          </a:xfrm>
          <a:prstGeom prst="round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45720" tIns="45720" rIns="4572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000" dirty="0" smtClean="0">
                <a:latin typeface="Arial" panose="020B0604020202020204" pitchFamily="34" charset="0"/>
              </a:rPr>
              <a:t>上样前，</a:t>
            </a:r>
            <a:r>
              <a:rPr lang="en-US" altLang="zh-CN" sz="1000" dirty="0" smtClean="0">
                <a:latin typeface="Arial" panose="020B0604020202020204" pitchFamily="34" charset="0"/>
              </a:rPr>
              <a:t>2mol/L </a:t>
            </a:r>
            <a:r>
              <a:rPr lang="en-US" altLang="zh-CN" sz="1000" dirty="0" err="1" smtClean="0">
                <a:latin typeface="Arial" panose="020B0604020202020204" pitchFamily="34" charset="0"/>
              </a:rPr>
              <a:t>Tris</a:t>
            </a:r>
            <a:r>
              <a:rPr lang="en-US" altLang="zh-CN" sz="1000" dirty="0" smtClean="0">
                <a:latin typeface="Arial" panose="020B0604020202020204" pitchFamily="34" charset="0"/>
              </a:rPr>
              <a:t> </a:t>
            </a:r>
            <a:r>
              <a:rPr lang="zh-CN" altLang="en-US" sz="1000" dirty="0" smtClean="0">
                <a:latin typeface="Arial" panose="020B0604020202020204" pitchFamily="34" charset="0"/>
              </a:rPr>
              <a:t>调节</a:t>
            </a:r>
            <a:r>
              <a:rPr lang="zh-CN" altLang="en-US" sz="1000" dirty="0" smtClean="0">
                <a:latin typeface="Arial" panose="020B0604020202020204" pitchFamily="34" charset="0"/>
              </a:rPr>
              <a:t>至</a:t>
            </a:r>
            <a:r>
              <a:rPr lang="en-US" altLang="zh-CN" sz="1000" dirty="0" smtClean="0">
                <a:latin typeface="Arial" panose="020B0604020202020204" pitchFamily="34" charset="0"/>
              </a:rPr>
              <a:t>7.0-7.2</a:t>
            </a:r>
          </a:p>
          <a:p>
            <a:pPr algn="ctr" defTabSz="914400" eaLnBrk="0" fontAlgn="base" hangingPunct="0">
              <a:spcAft>
                <a:spcPct val="0"/>
              </a:spcAft>
            </a:pPr>
            <a:r>
              <a:rPr lang="zh-CN" altLang="en-US" sz="1000" dirty="0" smtClean="0">
                <a:latin typeface="Arial" panose="020B0604020202020204" pitchFamily="34" charset="0"/>
              </a:rPr>
              <a:t>电导要求</a:t>
            </a:r>
            <a:r>
              <a:rPr lang="en-US" altLang="zh-CN" sz="1000" dirty="0" smtClean="0">
                <a:latin typeface="Arial" panose="020B0604020202020204" pitchFamily="34" charset="0"/>
              </a:rPr>
              <a:t>9.0-13.0 </a:t>
            </a:r>
            <a:r>
              <a:rPr lang="en-US" altLang="zh-CN" sz="1000" dirty="0" err="1" smtClean="0">
                <a:latin typeface="Arial" panose="020B0604020202020204" pitchFamily="34" charset="0"/>
              </a:rPr>
              <a:t>mS</a:t>
            </a:r>
            <a:r>
              <a:rPr lang="en-US" altLang="zh-CN" sz="1000" dirty="0" smtClean="0">
                <a:latin typeface="Arial" panose="020B0604020202020204" pitchFamily="34" charset="0"/>
              </a:rPr>
              <a:t>/cm</a:t>
            </a:r>
            <a:endParaRPr kumimoji="0" lang="zh-CN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42" name="直接箭头连接符 141"/>
          <p:cNvCxnSpPr/>
          <p:nvPr/>
        </p:nvCxnSpPr>
        <p:spPr bwMode="auto">
          <a:xfrm>
            <a:off x="12735749" y="4248731"/>
            <a:ext cx="0" cy="255105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圆角矩形 99"/>
          <p:cNvSpPr/>
          <p:nvPr/>
        </p:nvSpPr>
        <p:spPr bwMode="auto">
          <a:xfrm>
            <a:off x="3532462" y="1959562"/>
            <a:ext cx="1369521" cy="251786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45720" tIns="45720" rIns="4572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100" dirty="0" smtClean="0">
                <a:latin typeface="Arial" panose="020B0604020202020204" pitchFamily="34" charset="0"/>
              </a:rPr>
              <a:t>洗脱液</a:t>
            </a:r>
            <a:r>
              <a:rPr lang="en-US" altLang="zh-CN" sz="1100" dirty="0" smtClean="0">
                <a:latin typeface="Arial" panose="020B0604020202020204" pitchFamily="34" charset="0"/>
              </a:rPr>
              <a:t>-TA27(6000L</a:t>
            </a:r>
            <a:r>
              <a:rPr lang="en-US" altLang="zh-CN" sz="1100" dirty="0" smtClean="0">
                <a:latin typeface="Arial" panose="020B0604020202020204" pitchFamily="34" charset="0"/>
              </a:rPr>
              <a:t>)</a:t>
            </a:r>
            <a:endParaRPr kumimoji="0" lang="zh-CN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1" name="圆角矩形 100"/>
          <p:cNvSpPr/>
          <p:nvPr/>
        </p:nvSpPr>
        <p:spPr bwMode="auto">
          <a:xfrm>
            <a:off x="3532462" y="1694713"/>
            <a:ext cx="1384464" cy="251786"/>
          </a:xfrm>
          <a:prstGeom prst="round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45720" tIns="45720" rIns="4572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100" dirty="0" smtClean="0">
                <a:latin typeface="Arial" panose="020B0604020202020204" pitchFamily="34" charset="0"/>
              </a:rPr>
              <a:t>冲洗液</a:t>
            </a:r>
            <a:r>
              <a:rPr lang="en-US" altLang="zh-CN" sz="1100" dirty="0" smtClean="0">
                <a:latin typeface="Arial" panose="020B0604020202020204" pitchFamily="34" charset="0"/>
              </a:rPr>
              <a:t>2-TA34(9000L</a:t>
            </a:r>
            <a:r>
              <a:rPr lang="en-US" altLang="zh-CN" sz="1100" dirty="0" smtClean="0">
                <a:latin typeface="Arial" panose="020B0604020202020204" pitchFamily="34" charset="0"/>
              </a:rPr>
              <a:t>)</a:t>
            </a:r>
            <a:endParaRPr kumimoji="0" lang="zh-CN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03" name="直接箭头连接符 102"/>
          <p:cNvCxnSpPr>
            <a:stCxn id="110" idx="1"/>
            <a:endCxn id="104" idx="2"/>
          </p:cNvCxnSpPr>
          <p:nvPr/>
        </p:nvCxnSpPr>
        <p:spPr bwMode="auto">
          <a:xfrm>
            <a:off x="6772798" y="3371606"/>
            <a:ext cx="713404" cy="9527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椭圆 103"/>
          <p:cNvSpPr/>
          <p:nvPr/>
        </p:nvSpPr>
        <p:spPr bwMode="auto">
          <a:xfrm>
            <a:off x="7486202" y="3182350"/>
            <a:ext cx="884582" cy="397566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45720" tIns="45720" rIns="45720" bIns="45720" numCol="1" rtlCol="0" anchor="ctr" anchorCtr="0" compatLnSpc="1"/>
          <a:lstStyle/>
          <a:p>
            <a:pPr algn="just" defTabSz="914400" eaLnBrk="0" fontAlgn="base" hangingPunct="0">
              <a:spcAft>
                <a:spcPct val="0"/>
              </a:spcAft>
            </a:pPr>
            <a:r>
              <a:rPr lang="en-US" altLang="zh-CN" sz="1100" dirty="0" smtClean="0">
                <a:latin typeface="Arial" panose="020B0604020202020204" pitchFamily="34" charset="0"/>
              </a:rPr>
              <a:t>DS1-DF03</a:t>
            </a:r>
            <a:endParaRPr lang="en-US" altLang="zh-CN" sz="1100" dirty="0">
              <a:latin typeface="Arial" panose="020B0604020202020204" pitchFamily="34" charset="0"/>
            </a:endParaRPr>
          </a:p>
        </p:txBody>
      </p:sp>
      <p:cxnSp>
        <p:nvCxnSpPr>
          <p:cNvPr id="105" name="直接箭头连接符 104"/>
          <p:cNvCxnSpPr>
            <a:stCxn id="104" idx="6"/>
          </p:cNvCxnSpPr>
          <p:nvPr/>
        </p:nvCxnSpPr>
        <p:spPr bwMode="auto">
          <a:xfrm flipV="1">
            <a:off x="8370784" y="3376272"/>
            <a:ext cx="1139402" cy="4861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直接箭头连接符 107"/>
          <p:cNvCxnSpPr>
            <a:stCxn id="112" idx="1"/>
          </p:cNvCxnSpPr>
          <p:nvPr/>
        </p:nvCxnSpPr>
        <p:spPr bwMode="auto">
          <a:xfrm flipV="1">
            <a:off x="10261245" y="3352270"/>
            <a:ext cx="946846" cy="5481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流程图: 存储数据 109"/>
          <p:cNvSpPr/>
          <p:nvPr/>
        </p:nvSpPr>
        <p:spPr bwMode="auto">
          <a:xfrm flipH="1">
            <a:off x="5888216" y="3172823"/>
            <a:ext cx="884582" cy="397565"/>
          </a:xfrm>
          <a:prstGeom prst="flowChartOnlineStorag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45720" tIns="45720" rIns="45720" bIns="45720" numCol="1" rtlCol="0" anchor="ctr" anchorCtr="0" compatLnSpc="1"/>
          <a:lstStyle/>
          <a:p>
            <a:pPr algn="just" defTabSz="914400" eaLnBrk="0" fontAlgn="base" hangingPunct="0">
              <a:spcAft>
                <a:spcPct val="0"/>
              </a:spcAft>
            </a:pPr>
            <a:r>
              <a:rPr lang="en-US" altLang="zh-CN" sz="1100" dirty="0" smtClean="0">
                <a:latin typeface="Arial" panose="020B0604020202020204" pitchFamily="34" charset="0"/>
              </a:rPr>
              <a:t>DS1-TA03</a:t>
            </a:r>
            <a:endParaRPr lang="en-US" altLang="zh-CN" sz="1100" dirty="0">
              <a:latin typeface="Arial" panose="020B0604020202020204" pitchFamily="34" charset="0"/>
            </a:endParaRPr>
          </a:p>
        </p:txBody>
      </p:sp>
      <p:sp>
        <p:nvSpPr>
          <p:cNvPr id="112" name="流程图: 存储数据 111"/>
          <p:cNvSpPr/>
          <p:nvPr/>
        </p:nvSpPr>
        <p:spPr bwMode="auto">
          <a:xfrm flipH="1">
            <a:off x="9376663" y="3158968"/>
            <a:ext cx="884582" cy="397565"/>
          </a:xfrm>
          <a:prstGeom prst="flowChartOnlineStorag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45720" tIns="45720" rIns="45720" bIns="45720" numCol="1" rtlCol="0" anchor="ctr" anchorCtr="0" compatLnSpc="1"/>
          <a:lstStyle/>
          <a:p>
            <a:pPr algn="just" defTabSz="914400" eaLnBrk="0" fontAlgn="base" hangingPunct="0">
              <a:spcAft>
                <a:spcPct val="0"/>
              </a:spcAft>
            </a:pPr>
            <a:r>
              <a:rPr lang="en-US" altLang="zh-CN" sz="1100" dirty="0" smtClean="0">
                <a:latin typeface="Arial" panose="020B0604020202020204" pitchFamily="34" charset="0"/>
              </a:rPr>
              <a:t>DS1-TA04</a:t>
            </a:r>
            <a:endParaRPr lang="en-US" altLang="zh-CN" sz="1100" dirty="0">
              <a:latin typeface="Arial" panose="020B0604020202020204" pitchFamily="34" charset="0"/>
            </a:endParaRPr>
          </a:p>
        </p:txBody>
      </p:sp>
      <p:cxnSp>
        <p:nvCxnSpPr>
          <p:cNvPr id="114" name="直接箭头连接符 113"/>
          <p:cNvCxnSpPr/>
          <p:nvPr/>
        </p:nvCxnSpPr>
        <p:spPr bwMode="auto">
          <a:xfrm flipV="1">
            <a:off x="3958192" y="3333444"/>
            <a:ext cx="2016000" cy="2047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圆角矩形 94"/>
          <p:cNvSpPr/>
          <p:nvPr/>
        </p:nvSpPr>
        <p:spPr bwMode="auto">
          <a:xfrm>
            <a:off x="7410646" y="2793484"/>
            <a:ext cx="990600" cy="251786"/>
          </a:xfrm>
          <a:prstGeom prst="roundRect">
            <a:avLst/>
          </a:prstGeom>
          <a:solidFill>
            <a:srgbClr val="B8E1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45720" tIns="45720" rIns="45720" bIns="45720" numCol="1" rtlCol="0" anchor="ctr" anchorCtr="0" compatLnSpc="1"/>
          <a:lstStyle/>
          <a:p>
            <a:pPr algn="ctr" defTabSz="914400" eaLnBrk="0" fontAlgn="base" hangingPunct="0">
              <a:spcAft>
                <a:spcPct val="0"/>
              </a:spcAft>
            </a:pPr>
            <a:r>
              <a:rPr lang="en-US" altLang="zh-CN" sz="1100" dirty="0">
                <a:latin typeface="Arial" panose="020B0604020202020204" pitchFamily="34" charset="0"/>
              </a:rPr>
              <a:t>TA20(3000L)</a:t>
            </a:r>
            <a:endParaRPr lang="zh-CN" altLang="en-US" sz="1100" dirty="0">
              <a:latin typeface="Arial" panose="020B0604020202020204" pitchFamily="34" charset="0"/>
            </a:endParaRPr>
          </a:p>
        </p:txBody>
      </p:sp>
      <p:sp>
        <p:nvSpPr>
          <p:cNvPr id="96" name="圆角矩形 95"/>
          <p:cNvSpPr/>
          <p:nvPr/>
        </p:nvSpPr>
        <p:spPr bwMode="auto">
          <a:xfrm>
            <a:off x="7397398" y="2448773"/>
            <a:ext cx="990600" cy="251786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45720" tIns="45720" rIns="4572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100" dirty="0" smtClean="0">
                <a:latin typeface="Arial" panose="020B0604020202020204" pitchFamily="34" charset="0"/>
              </a:rPr>
              <a:t>TA34(9000L)</a:t>
            </a:r>
            <a:endParaRPr kumimoji="0" lang="zh-CN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8" name="圆角矩形 97"/>
          <p:cNvSpPr/>
          <p:nvPr/>
        </p:nvSpPr>
        <p:spPr bwMode="auto">
          <a:xfrm>
            <a:off x="7081633" y="2103403"/>
            <a:ext cx="1745526" cy="251786"/>
          </a:xfrm>
          <a:prstGeom prst="round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45720" tIns="45720" rIns="4572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100" dirty="0" smtClean="0">
                <a:latin typeface="Arial" panose="020B0604020202020204" pitchFamily="34" charset="0"/>
              </a:rPr>
              <a:t>膜过滤平衡液</a:t>
            </a:r>
            <a:r>
              <a:rPr lang="en-US" altLang="zh-CN" sz="1100" dirty="0" smtClean="0">
                <a:latin typeface="Arial" panose="020B0604020202020204" pitchFamily="34" charset="0"/>
              </a:rPr>
              <a:t>-TA21(3000L)</a:t>
            </a:r>
            <a:endParaRPr kumimoji="0" lang="zh-CN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9" name="圆角矩形 98"/>
          <p:cNvSpPr/>
          <p:nvPr/>
        </p:nvSpPr>
        <p:spPr bwMode="auto">
          <a:xfrm>
            <a:off x="5820721" y="2785160"/>
            <a:ext cx="990600" cy="251786"/>
          </a:xfrm>
          <a:prstGeom prst="roundRect">
            <a:avLst/>
          </a:prstGeom>
          <a:solidFill>
            <a:srgbClr val="B8E1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45720" tIns="45720" rIns="45720" bIns="45720" numCol="1" rtlCol="0" anchor="ctr" anchorCtr="0" compatLnSpc="1"/>
          <a:lstStyle/>
          <a:p>
            <a:pPr algn="ctr" defTabSz="914400" eaLnBrk="0" fontAlgn="base" hangingPunct="0">
              <a:spcAft>
                <a:spcPct val="0"/>
              </a:spcAft>
            </a:pPr>
            <a:r>
              <a:rPr lang="en-US" altLang="zh-CN" sz="1100" dirty="0">
                <a:latin typeface="Arial" panose="020B0604020202020204" pitchFamily="34" charset="0"/>
              </a:rPr>
              <a:t>TA20(3000L)</a:t>
            </a:r>
            <a:endParaRPr lang="zh-CN" altLang="en-US" sz="1100" dirty="0">
              <a:latin typeface="Arial" panose="020B0604020202020204" pitchFamily="34" charset="0"/>
            </a:endParaRPr>
          </a:p>
        </p:txBody>
      </p:sp>
      <p:cxnSp>
        <p:nvCxnSpPr>
          <p:cNvPr id="116" name="直接箭头连接符 115"/>
          <p:cNvCxnSpPr/>
          <p:nvPr/>
        </p:nvCxnSpPr>
        <p:spPr bwMode="auto">
          <a:xfrm flipV="1">
            <a:off x="9818954" y="3544482"/>
            <a:ext cx="0" cy="268875"/>
          </a:xfrm>
          <a:prstGeom prst="straightConnector1">
            <a:avLst/>
          </a:prstGeom>
          <a:noFill/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117" name="圆角矩形 116"/>
          <p:cNvSpPr/>
          <p:nvPr/>
        </p:nvSpPr>
        <p:spPr bwMode="auto">
          <a:xfrm>
            <a:off x="11537951" y="1573940"/>
            <a:ext cx="1719744" cy="251786"/>
          </a:xfrm>
          <a:prstGeom prst="round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45720" tIns="45720" rIns="4572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100" dirty="0" smtClean="0">
                <a:latin typeface="Arial" panose="020B0604020202020204" pitchFamily="34" charset="0"/>
              </a:rPr>
              <a:t>10mM </a:t>
            </a:r>
            <a:r>
              <a:rPr lang="en-US" altLang="zh-CN" sz="1100" dirty="0" smtClean="0">
                <a:latin typeface="Arial" panose="020B0604020202020204" pitchFamily="34" charset="0"/>
              </a:rPr>
              <a:t>NaOH-TA22(3000L</a:t>
            </a:r>
            <a:r>
              <a:rPr lang="en-US" altLang="zh-CN" sz="1100" dirty="0" smtClean="0">
                <a:latin typeface="Arial" panose="020B0604020202020204" pitchFamily="34" charset="0"/>
              </a:rPr>
              <a:t>)</a:t>
            </a:r>
            <a:endParaRPr kumimoji="0" lang="zh-CN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3722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504" y="3130611"/>
            <a:ext cx="5866525" cy="12048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PM_TABLE_TYPE" val="Standard"/>
  <p:tag name="JPM_TABLE_LEFT" val="59.76"/>
  <p:tag name="JPM_TABLE_TOP" val="162"/>
  <p:tag name="JPM_TABLE_WIDTH" val="336.24"/>
  <p:tag name="JPM_TABLE_HEIGHT" val="144"/>
</p:tagLst>
</file>

<file path=ppt/theme/theme1.xml><?xml version="1.0" encoding="utf-8"?>
<a:theme xmlns:a="http://schemas.openxmlformats.org/drawingml/2006/main" name="6_Pitchbook-A4US">
  <a:themeElements>
    <a:clrScheme name="自定义 3">
      <a:dk1>
        <a:srgbClr val="000000"/>
      </a:dk1>
      <a:lt1>
        <a:srgbClr val="FFFFFF"/>
      </a:lt1>
      <a:dk2>
        <a:srgbClr val="C4C4C6"/>
      </a:dk2>
      <a:lt2>
        <a:srgbClr val="FFFFFF"/>
      </a:lt2>
      <a:accent1>
        <a:srgbClr val="00599C"/>
      </a:accent1>
      <a:accent2>
        <a:srgbClr val="00B5E2"/>
      </a:accent2>
      <a:accent3>
        <a:srgbClr val="9BCBEB"/>
      </a:accent3>
      <a:accent4>
        <a:srgbClr val="00B2A9"/>
      </a:accent4>
      <a:accent5>
        <a:srgbClr val="005A70"/>
      </a:accent5>
      <a:accent6>
        <a:srgbClr val="C4D600"/>
      </a:accent6>
      <a:hlink>
        <a:srgbClr val="00B5E2"/>
      </a:hlink>
      <a:folHlink>
        <a:srgbClr val="E0004D"/>
      </a:folHlink>
    </a:clrScheme>
    <a:fontScheme name="Pitchbook-A4US">
      <a:majorFont>
        <a:latin typeface="Arial"/>
        <a:ea typeface="LF_Kai"/>
        <a:cs typeface=""/>
      </a:majorFont>
      <a:minorFont>
        <a:latin typeface="Arial"/>
        <a:ea typeface="LF_Ka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808080"/>
          </a:solidFill>
          <a:prstDash val="solid"/>
          <a:round/>
          <a:headEnd type="none" w="med" len="med"/>
          <a:tailEnd type="none" w="med" len="med"/>
        </a:ln>
      </a:spPr>
      <a:bodyPr vert="horz" wrap="none" lIns="45720" tIns="45720" rIns="45720" bIns="45720" numCol="1" anchor="ctr" anchorCtr="0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defRPr kumimoji="0" lang="en-US" sz="1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808080"/>
          </a:solidFill>
          <a:prstDash val="solid"/>
          <a:round/>
          <a:headEnd type="none" w="med" len="med"/>
          <a:tailEnd type="none" w="med" len="med"/>
        </a:ln>
      </a:spPr>
      <a:bodyPr vert="horz" wrap="none" lIns="45720" tIns="45720" rIns="45720" bIns="45720" numCol="1" anchor="ctr" anchorCtr="0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defRPr kumimoji="0" lang="en-US" sz="1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Pitchbook-A4US 1">
        <a:dk1>
          <a:srgbClr val="000000"/>
        </a:dk1>
        <a:lt1>
          <a:srgbClr val="FFFFFF"/>
        </a:lt1>
        <a:dk2>
          <a:srgbClr val="6D6E71"/>
        </a:dk2>
        <a:lt2>
          <a:srgbClr val="7397BC"/>
        </a:lt2>
        <a:accent1>
          <a:srgbClr val="6490CB"/>
        </a:accent1>
        <a:accent2>
          <a:srgbClr val="5FA364"/>
        </a:accent2>
        <a:accent3>
          <a:srgbClr val="FFFFFF"/>
        </a:accent3>
        <a:accent4>
          <a:srgbClr val="000000"/>
        </a:accent4>
        <a:accent5>
          <a:srgbClr val="B8C6E2"/>
        </a:accent5>
        <a:accent6>
          <a:srgbClr val="55935A"/>
        </a:accent6>
        <a:hlink>
          <a:srgbClr val="D6BC38"/>
        </a:hlink>
        <a:folHlink>
          <a:srgbClr val="9579A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tchbook-A4US 2">
        <a:dk1>
          <a:srgbClr val="000000"/>
        </a:dk1>
        <a:lt1>
          <a:srgbClr val="DDDDDD"/>
        </a:lt1>
        <a:dk2>
          <a:srgbClr val="000000"/>
        </a:dk2>
        <a:lt2>
          <a:srgbClr val="5381AC"/>
        </a:lt2>
        <a:accent1>
          <a:srgbClr val="6490CB"/>
        </a:accent1>
        <a:accent2>
          <a:srgbClr val="5FA364"/>
        </a:accent2>
        <a:accent3>
          <a:srgbClr val="EBEBEB"/>
        </a:accent3>
        <a:accent4>
          <a:srgbClr val="000000"/>
        </a:accent4>
        <a:accent5>
          <a:srgbClr val="B8C6E2"/>
        </a:accent5>
        <a:accent6>
          <a:srgbClr val="55935A"/>
        </a:accent6>
        <a:hlink>
          <a:srgbClr val="D6BC38"/>
        </a:hlink>
        <a:folHlink>
          <a:srgbClr val="9579A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18642</TotalTime>
  <Words>303</Words>
  <Application>Microsoft Office PowerPoint</Application>
  <PresentationFormat>自定义</PresentationFormat>
  <Paragraphs>123</Paragraphs>
  <Slides>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5" baseType="lpstr">
      <vt:lpstr>(使用中文字体)</vt:lpstr>
      <vt:lpstr>LF_Kai</vt:lpstr>
      <vt:lpstr>宋体</vt:lpstr>
      <vt:lpstr>Microsoft YaHei</vt:lpstr>
      <vt:lpstr>Microsoft YaHei</vt:lpstr>
      <vt:lpstr>Arial</vt:lpstr>
      <vt:lpstr>Calibri</vt:lpstr>
      <vt:lpstr>Helvetica</vt:lpstr>
      <vt:lpstr>Wingdings</vt:lpstr>
      <vt:lpstr>6_Pitchbook-A4US</vt:lpstr>
      <vt:lpstr>Document</vt:lpstr>
      <vt:lpstr>M2 Process Flow Chart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Xie, Yiyi (IBD)</dc:creator>
  <cp:lastModifiedBy>庞博峰(Bofeng Pang)</cp:lastModifiedBy>
  <cp:revision>1134</cp:revision>
  <cp:lastPrinted>2021-02-07T07:46:04Z</cp:lastPrinted>
  <dcterms:created xsi:type="dcterms:W3CDTF">2017-03-20T04:01:00Z</dcterms:created>
  <dcterms:modified xsi:type="dcterms:W3CDTF">2021-05-16T10:19:06Z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TopsCleaned">
    <vt:lpwstr>True</vt:lpwstr>
  </property>
  <property fmtid="{D5CDD505-2E9C-101B-9397-08002B2CF9AE}" pid="3" name="GSBrandName">
    <vt:lpwstr>IBD</vt:lpwstr>
  </property>
  <property fmtid="{D5CDD505-2E9C-101B-9397-08002B2CF9AE}" pid="4" name="Project">
    <vt:lpwstr>ibdroot</vt:lpwstr>
  </property>
  <property fmtid="{D5CDD505-2E9C-101B-9397-08002B2CF9AE}" pid="5" name="GSTocLevels">
    <vt:lpwstr>Section;Appendix</vt:lpwstr>
  </property>
  <property fmtid="{D5CDD505-2E9C-101B-9397-08002B2CF9AE}" pid="6" name="GSTocPageNumbers">
    <vt:lpwstr>False</vt:lpwstr>
  </property>
  <property fmtid="{D5CDD505-2E9C-101B-9397-08002B2CF9AE}" pid="7" name="AutoSectionNumbering">
    <vt:lpwstr>False</vt:lpwstr>
  </property>
  <property fmtid="{D5CDD505-2E9C-101B-9397-08002B2CF9AE}" pid="8" name="ShowHideDoctop">
    <vt:lpwstr>False</vt:lpwstr>
  </property>
  <property fmtid="{D5CDD505-2E9C-101B-9397-08002B2CF9AE}" pid="9" name="ShowHideSafeCopyFrame">
    <vt:lpwstr>False</vt:lpwstr>
  </property>
  <property fmtid="{D5CDD505-2E9C-101B-9397-08002B2CF9AE}" pid="10" name="KSOProductBuildVer">
    <vt:lpwstr>2052-11.1.0.8894</vt:lpwstr>
  </property>
</Properties>
</file>