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679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3" autoAdjust="0"/>
    <p:restoredTop sz="93692"/>
  </p:normalViewPr>
  <p:slideViewPr>
    <p:cSldViewPr snapToGrid="0" snapToObjects="1">
      <p:cViewPr varScale="1">
        <p:scale>
          <a:sx n="68" d="100"/>
          <a:sy n="68" d="100"/>
        </p:scale>
        <p:origin x="2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2018/7/24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7363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0065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6201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2586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3660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351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5743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4284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5824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0188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2963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460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形状 8"/>
          <p:cNvSpPr/>
          <p:nvPr userDrawn="1"/>
        </p:nvSpPr>
        <p:spPr>
          <a:xfrm rot="5400000">
            <a:off x="7443132" y="2385874"/>
            <a:ext cx="6858003" cy="2086245"/>
          </a:xfrm>
          <a:custGeom>
            <a:avLst/>
            <a:gdLst>
              <a:gd name="connsiteX0" fmla="*/ 0 w 5357262"/>
              <a:gd name="connsiteY0" fmla="*/ 1564684 h 1564684"/>
              <a:gd name="connsiteX1" fmla="*/ 0 w 5357262"/>
              <a:gd name="connsiteY1" fmla="*/ 478242 h 1564684"/>
              <a:gd name="connsiteX2" fmla="*/ 2566300 w 5357262"/>
              <a:gd name="connsiteY2" fmla="*/ 478242 h 1564684"/>
              <a:gd name="connsiteX3" fmla="*/ 2566300 w 5357262"/>
              <a:gd name="connsiteY3" fmla="*/ 151550 h 1564684"/>
              <a:gd name="connsiteX4" fmla="*/ 2717850 w 5357262"/>
              <a:gd name="connsiteY4" fmla="*/ 0 h 1564684"/>
              <a:gd name="connsiteX5" fmla="*/ 4668518 w 5357262"/>
              <a:gd name="connsiteY5" fmla="*/ 0 h 1564684"/>
              <a:gd name="connsiteX6" fmla="*/ 4820068 w 5357262"/>
              <a:gd name="connsiteY6" fmla="*/ 151550 h 1564684"/>
              <a:gd name="connsiteX7" fmla="*/ 4820068 w 5357262"/>
              <a:gd name="connsiteY7" fmla="*/ 478242 h 1564684"/>
              <a:gd name="connsiteX8" fmla="*/ 5357262 w 5357262"/>
              <a:gd name="connsiteY8" fmla="*/ 478242 h 1564684"/>
              <a:gd name="connsiteX9" fmla="*/ 5357262 w 5357262"/>
              <a:gd name="connsiteY9" fmla="*/ 1564684 h 156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57262" h="1564684">
                <a:moveTo>
                  <a:pt x="0" y="1564684"/>
                </a:moveTo>
                <a:lnTo>
                  <a:pt x="0" y="478242"/>
                </a:lnTo>
                <a:lnTo>
                  <a:pt x="2566300" y="478242"/>
                </a:lnTo>
                <a:lnTo>
                  <a:pt x="2566300" y="151550"/>
                </a:lnTo>
                <a:cubicBezTo>
                  <a:pt x="2566300" y="67851"/>
                  <a:pt x="2634151" y="0"/>
                  <a:pt x="2717850" y="0"/>
                </a:cubicBezTo>
                <a:lnTo>
                  <a:pt x="4668518" y="0"/>
                </a:lnTo>
                <a:cubicBezTo>
                  <a:pt x="4752217" y="0"/>
                  <a:pt x="4820068" y="67851"/>
                  <a:pt x="4820068" y="151550"/>
                </a:cubicBezTo>
                <a:lnTo>
                  <a:pt x="4820068" y="478242"/>
                </a:lnTo>
                <a:lnTo>
                  <a:pt x="5357262" y="478242"/>
                </a:lnTo>
                <a:lnTo>
                  <a:pt x="5357262" y="15646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10" name="任意形状 9"/>
          <p:cNvSpPr/>
          <p:nvPr userDrawn="1"/>
        </p:nvSpPr>
        <p:spPr>
          <a:xfrm>
            <a:off x="8380425" y="-1"/>
            <a:ext cx="2099743" cy="6858000"/>
          </a:xfrm>
          <a:custGeom>
            <a:avLst/>
            <a:gdLst>
              <a:gd name="connsiteX0" fmla="*/ 0 w 1574807"/>
              <a:gd name="connsiteY0" fmla="*/ 0 h 5357260"/>
              <a:gd name="connsiteX1" fmla="*/ 1086440 w 1574807"/>
              <a:gd name="connsiteY1" fmla="*/ 0 h 5357260"/>
              <a:gd name="connsiteX2" fmla="*/ 1086440 w 1574807"/>
              <a:gd name="connsiteY2" fmla="*/ 1883125 h 5357260"/>
              <a:gd name="connsiteX3" fmla="*/ 1423257 w 1574807"/>
              <a:gd name="connsiteY3" fmla="*/ 1883125 h 5357260"/>
              <a:gd name="connsiteX4" fmla="*/ 1574807 w 1574807"/>
              <a:gd name="connsiteY4" fmla="*/ 2034675 h 5357260"/>
              <a:gd name="connsiteX5" fmla="*/ 1574807 w 1574807"/>
              <a:gd name="connsiteY5" fmla="*/ 3985343 h 5357260"/>
              <a:gd name="connsiteX6" fmla="*/ 1423257 w 1574807"/>
              <a:gd name="connsiteY6" fmla="*/ 4136893 h 5357260"/>
              <a:gd name="connsiteX7" fmla="*/ 1086440 w 1574807"/>
              <a:gd name="connsiteY7" fmla="*/ 4136893 h 5357260"/>
              <a:gd name="connsiteX8" fmla="*/ 1086440 w 1574807"/>
              <a:gd name="connsiteY8" fmla="*/ 5357260 h 5357260"/>
              <a:gd name="connsiteX9" fmla="*/ 0 w 1574807"/>
              <a:gd name="connsiteY9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4807" h="5357260">
                <a:moveTo>
                  <a:pt x="0" y="0"/>
                </a:moveTo>
                <a:lnTo>
                  <a:pt x="1086440" y="0"/>
                </a:lnTo>
                <a:lnTo>
                  <a:pt x="1086440" y="1883125"/>
                </a:lnTo>
                <a:lnTo>
                  <a:pt x="1423257" y="1883125"/>
                </a:lnTo>
                <a:cubicBezTo>
                  <a:pt x="1506956" y="1883125"/>
                  <a:pt x="1574807" y="1950976"/>
                  <a:pt x="1574807" y="2034675"/>
                </a:cubicBezTo>
                <a:lnTo>
                  <a:pt x="1574807" y="3985343"/>
                </a:lnTo>
                <a:cubicBezTo>
                  <a:pt x="1574807" y="4069042"/>
                  <a:pt x="1506956" y="4136893"/>
                  <a:pt x="1423257" y="4136893"/>
                </a:cubicBezTo>
                <a:lnTo>
                  <a:pt x="1086440" y="4136893"/>
                </a:lnTo>
                <a:lnTo>
                  <a:pt x="1086440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1" name="任意形状 10"/>
          <p:cNvSpPr/>
          <p:nvPr userDrawn="1"/>
        </p:nvSpPr>
        <p:spPr>
          <a:xfrm>
            <a:off x="6931838" y="-3"/>
            <a:ext cx="2132585" cy="6858000"/>
          </a:xfrm>
          <a:custGeom>
            <a:avLst/>
            <a:gdLst>
              <a:gd name="connsiteX0" fmla="*/ 0 w 1599439"/>
              <a:gd name="connsiteY0" fmla="*/ 0 h 5357260"/>
              <a:gd name="connsiteX1" fmla="*/ 1086440 w 1599439"/>
              <a:gd name="connsiteY1" fmla="*/ 0 h 5357260"/>
              <a:gd name="connsiteX2" fmla="*/ 1086440 w 1599439"/>
              <a:gd name="connsiteY2" fmla="*/ 1199954 h 5357260"/>
              <a:gd name="connsiteX3" fmla="*/ 1447889 w 1599439"/>
              <a:gd name="connsiteY3" fmla="*/ 1199954 h 5357260"/>
              <a:gd name="connsiteX4" fmla="*/ 1599439 w 1599439"/>
              <a:gd name="connsiteY4" fmla="*/ 1351504 h 5357260"/>
              <a:gd name="connsiteX5" fmla="*/ 1599439 w 1599439"/>
              <a:gd name="connsiteY5" fmla="*/ 3302172 h 5357260"/>
              <a:gd name="connsiteX6" fmla="*/ 1447889 w 1599439"/>
              <a:gd name="connsiteY6" fmla="*/ 3453722 h 5357260"/>
              <a:gd name="connsiteX7" fmla="*/ 1086440 w 1599439"/>
              <a:gd name="connsiteY7" fmla="*/ 3453722 h 5357260"/>
              <a:gd name="connsiteX8" fmla="*/ 1086440 w 1599439"/>
              <a:gd name="connsiteY8" fmla="*/ 5357260 h 5357260"/>
              <a:gd name="connsiteX9" fmla="*/ 0 w 1599439"/>
              <a:gd name="connsiteY9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9439" h="5357260">
                <a:moveTo>
                  <a:pt x="0" y="0"/>
                </a:moveTo>
                <a:lnTo>
                  <a:pt x="1086440" y="0"/>
                </a:lnTo>
                <a:lnTo>
                  <a:pt x="1086440" y="1199954"/>
                </a:lnTo>
                <a:lnTo>
                  <a:pt x="1447889" y="1199954"/>
                </a:lnTo>
                <a:cubicBezTo>
                  <a:pt x="1531588" y="1199954"/>
                  <a:pt x="1599439" y="1267805"/>
                  <a:pt x="1599439" y="1351504"/>
                </a:cubicBezTo>
                <a:lnTo>
                  <a:pt x="1599439" y="3302172"/>
                </a:lnTo>
                <a:cubicBezTo>
                  <a:pt x="1599439" y="3385871"/>
                  <a:pt x="1531588" y="3453722"/>
                  <a:pt x="1447889" y="3453722"/>
                </a:cubicBezTo>
                <a:lnTo>
                  <a:pt x="1086440" y="3453722"/>
                </a:lnTo>
                <a:lnTo>
                  <a:pt x="1086440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2" name="任意形状 11"/>
          <p:cNvSpPr/>
          <p:nvPr userDrawn="1"/>
        </p:nvSpPr>
        <p:spPr>
          <a:xfrm>
            <a:off x="-3" y="0"/>
            <a:ext cx="7672555" cy="6858000"/>
          </a:xfrm>
          <a:custGeom>
            <a:avLst/>
            <a:gdLst>
              <a:gd name="connsiteX0" fmla="*/ 0 w 5754416"/>
              <a:gd name="connsiteY0" fmla="*/ 0 h 5357260"/>
              <a:gd name="connsiteX1" fmla="*/ 5198880 w 5754416"/>
              <a:gd name="connsiteY1" fmla="*/ 0 h 5357260"/>
              <a:gd name="connsiteX2" fmla="*/ 5198880 w 5754416"/>
              <a:gd name="connsiteY2" fmla="*/ 516780 h 5357260"/>
              <a:gd name="connsiteX3" fmla="*/ 5602866 w 5754416"/>
              <a:gd name="connsiteY3" fmla="*/ 516780 h 5357260"/>
              <a:gd name="connsiteX4" fmla="*/ 5754416 w 5754416"/>
              <a:gd name="connsiteY4" fmla="*/ 668330 h 5357260"/>
              <a:gd name="connsiteX5" fmla="*/ 5754416 w 5754416"/>
              <a:gd name="connsiteY5" fmla="*/ 2618998 h 5357260"/>
              <a:gd name="connsiteX6" fmla="*/ 5602866 w 5754416"/>
              <a:gd name="connsiteY6" fmla="*/ 2770548 h 5357260"/>
              <a:gd name="connsiteX7" fmla="*/ 5198880 w 5754416"/>
              <a:gd name="connsiteY7" fmla="*/ 2770548 h 5357260"/>
              <a:gd name="connsiteX8" fmla="*/ 5198880 w 5754416"/>
              <a:gd name="connsiteY8" fmla="*/ 5357260 h 5357260"/>
              <a:gd name="connsiteX9" fmla="*/ 0 w 5754416"/>
              <a:gd name="connsiteY9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54416" h="5357260">
                <a:moveTo>
                  <a:pt x="0" y="0"/>
                </a:moveTo>
                <a:lnTo>
                  <a:pt x="5198880" y="0"/>
                </a:lnTo>
                <a:lnTo>
                  <a:pt x="5198880" y="516780"/>
                </a:lnTo>
                <a:lnTo>
                  <a:pt x="5602866" y="516780"/>
                </a:lnTo>
                <a:cubicBezTo>
                  <a:pt x="5686565" y="516780"/>
                  <a:pt x="5754416" y="584631"/>
                  <a:pt x="5754416" y="668330"/>
                </a:cubicBezTo>
                <a:lnTo>
                  <a:pt x="5754416" y="2618998"/>
                </a:lnTo>
                <a:cubicBezTo>
                  <a:pt x="5754416" y="2702697"/>
                  <a:pt x="5686565" y="2770548"/>
                  <a:pt x="5602866" y="2770548"/>
                </a:cubicBezTo>
                <a:lnTo>
                  <a:pt x="5198880" y="2770548"/>
                </a:lnTo>
                <a:lnTo>
                  <a:pt x="5198880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4" name="竖排文本占位符 13"/>
          <p:cNvSpPr>
            <a:spLocks noGrp="1"/>
          </p:cNvSpPr>
          <p:nvPr>
            <p:ph type="body" orient="vert" sz="quarter" idx="10" hasCustomPrompt="1"/>
          </p:nvPr>
        </p:nvSpPr>
        <p:spPr>
          <a:xfrm>
            <a:off x="7000517" y="129159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/>
              <a:t>添加</a:t>
            </a:r>
            <a:r>
              <a:rPr kumimoji="1" lang="zh-CN" altLang="en-US" dirty="0"/>
              <a:t>标题</a:t>
            </a:r>
          </a:p>
        </p:txBody>
      </p:sp>
      <p:sp>
        <p:nvSpPr>
          <p:cNvPr id="16" name="竖排文本占位符 15"/>
          <p:cNvSpPr>
            <a:spLocks noGrp="1"/>
          </p:cNvSpPr>
          <p:nvPr>
            <p:ph type="body" orient="vert" sz="quarter" idx="11" hasCustomPrompt="1"/>
          </p:nvPr>
        </p:nvSpPr>
        <p:spPr>
          <a:xfrm>
            <a:off x="7003728" y="75374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7" name="竖排文本占位符 13"/>
          <p:cNvSpPr>
            <a:spLocks noGrp="1"/>
          </p:cNvSpPr>
          <p:nvPr>
            <p:ph type="body" orient="vert" sz="quarter" idx="12" hasCustomPrompt="1"/>
          </p:nvPr>
        </p:nvSpPr>
        <p:spPr>
          <a:xfrm>
            <a:off x="8390712" y="218694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/>
              <a:t>添加</a:t>
            </a:r>
            <a:r>
              <a:rPr kumimoji="1" lang="zh-CN" altLang="en-US" dirty="0"/>
              <a:t>标题</a:t>
            </a:r>
          </a:p>
        </p:txBody>
      </p:sp>
      <p:sp>
        <p:nvSpPr>
          <p:cNvPr id="18" name="竖排文本占位符 15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393923" y="164909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19" name="竖排文本占位符 13"/>
          <p:cNvSpPr>
            <a:spLocks noGrp="1"/>
          </p:cNvSpPr>
          <p:nvPr>
            <p:ph type="body" orient="vert" sz="quarter" idx="14" hasCustomPrompt="1"/>
          </p:nvPr>
        </p:nvSpPr>
        <p:spPr>
          <a:xfrm>
            <a:off x="9794635" y="306007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/>
              <a:t>添加</a:t>
            </a:r>
            <a:r>
              <a:rPr kumimoji="1" lang="zh-CN" altLang="en-US" dirty="0"/>
              <a:t>标题</a:t>
            </a:r>
          </a:p>
        </p:txBody>
      </p:sp>
      <p:sp>
        <p:nvSpPr>
          <p:cNvPr id="20" name="竖排文本占位符 15"/>
          <p:cNvSpPr>
            <a:spLocks noGrp="1"/>
          </p:cNvSpPr>
          <p:nvPr>
            <p:ph type="body" orient="vert" sz="quarter" idx="15" hasCustomPrompt="1"/>
          </p:nvPr>
        </p:nvSpPr>
        <p:spPr>
          <a:xfrm>
            <a:off x="9797846" y="252222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21" name="竖排文本占位符 13"/>
          <p:cNvSpPr>
            <a:spLocks noGrp="1"/>
          </p:cNvSpPr>
          <p:nvPr>
            <p:ph type="body" orient="vert" sz="quarter" idx="16" hasCustomPrompt="1"/>
          </p:nvPr>
        </p:nvSpPr>
        <p:spPr>
          <a:xfrm>
            <a:off x="11230550" y="393256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/>
              <a:t>添加</a:t>
            </a:r>
            <a:r>
              <a:rPr kumimoji="1" lang="zh-CN" altLang="en-US" dirty="0"/>
              <a:t>标题</a:t>
            </a:r>
          </a:p>
        </p:txBody>
      </p:sp>
      <p:sp>
        <p:nvSpPr>
          <p:cNvPr id="22" name="竖排文本占位符 15"/>
          <p:cNvSpPr>
            <a:spLocks noGrp="1"/>
          </p:cNvSpPr>
          <p:nvPr>
            <p:ph type="body" orient="vert" sz="quarter" idx="17" hasCustomPrompt="1"/>
          </p:nvPr>
        </p:nvSpPr>
        <p:spPr>
          <a:xfrm>
            <a:off x="11233761" y="339471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8" hasCustomPrompt="1"/>
          </p:nvPr>
        </p:nvSpPr>
        <p:spPr>
          <a:xfrm>
            <a:off x="677720" y="3663633"/>
            <a:ext cx="5845998" cy="2022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/>
              <a:t>点击此处</a:t>
            </a:r>
          </a:p>
          <a:p>
            <a:pPr lvl="0"/>
            <a:r>
              <a:rPr kumimoji="1" lang="zh-CN" altLang="en-US" dirty="0"/>
              <a:t>添加标题</a:t>
            </a:r>
          </a:p>
        </p:txBody>
      </p:sp>
      <p:sp>
        <p:nvSpPr>
          <p:cNvPr id="25" name="文本占位符 23"/>
          <p:cNvSpPr>
            <a:spLocks noGrp="1"/>
          </p:cNvSpPr>
          <p:nvPr>
            <p:ph type="body" sz="quarter" idx="19" hasCustomPrompt="1"/>
          </p:nvPr>
        </p:nvSpPr>
        <p:spPr>
          <a:xfrm>
            <a:off x="677720" y="5826919"/>
            <a:ext cx="5845998" cy="3681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PRESENTED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OfficePLUS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24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9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1" y="0"/>
            <a:ext cx="11812159" cy="6858000"/>
          </a:xfrm>
          <a:custGeom>
            <a:avLst/>
            <a:gdLst>
              <a:gd name="connsiteX0" fmla="*/ 0 w 9231260"/>
              <a:gd name="connsiteY0" fmla="*/ 0 h 5357260"/>
              <a:gd name="connsiteX1" fmla="*/ 3476844 w 9231260"/>
              <a:gd name="connsiteY1" fmla="*/ 0 h 5357260"/>
              <a:gd name="connsiteX2" fmla="*/ 4699591 w 9231260"/>
              <a:gd name="connsiteY2" fmla="*/ 0 h 5357260"/>
              <a:gd name="connsiteX3" fmla="*/ 8675724 w 9231260"/>
              <a:gd name="connsiteY3" fmla="*/ 0 h 5357260"/>
              <a:gd name="connsiteX4" fmla="*/ 8675724 w 9231260"/>
              <a:gd name="connsiteY4" fmla="*/ 516780 h 5357260"/>
              <a:gd name="connsiteX5" fmla="*/ 9079710 w 9231260"/>
              <a:gd name="connsiteY5" fmla="*/ 516780 h 5357260"/>
              <a:gd name="connsiteX6" fmla="*/ 9231260 w 9231260"/>
              <a:gd name="connsiteY6" fmla="*/ 668330 h 5357260"/>
              <a:gd name="connsiteX7" fmla="*/ 9231260 w 9231260"/>
              <a:gd name="connsiteY7" fmla="*/ 2618998 h 5357260"/>
              <a:gd name="connsiteX8" fmla="*/ 9079710 w 9231260"/>
              <a:gd name="connsiteY8" fmla="*/ 2770548 h 5357260"/>
              <a:gd name="connsiteX9" fmla="*/ 8675724 w 9231260"/>
              <a:gd name="connsiteY9" fmla="*/ 2770548 h 5357260"/>
              <a:gd name="connsiteX10" fmla="*/ 8675724 w 9231260"/>
              <a:gd name="connsiteY10" fmla="*/ 5357260 h 5357260"/>
              <a:gd name="connsiteX11" fmla="*/ 4699591 w 9231260"/>
              <a:gd name="connsiteY11" fmla="*/ 5357260 h 5357260"/>
              <a:gd name="connsiteX12" fmla="*/ 3476844 w 9231260"/>
              <a:gd name="connsiteY12" fmla="*/ 5357260 h 5357260"/>
              <a:gd name="connsiteX13" fmla="*/ 0 w 9231260"/>
              <a:gd name="connsiteY13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231260" h="5357260">
                <a:moveTo>
                  <a:pt x="0" y="0"/>
                </a:moveTo>
                <a:lnTo>
                  <a:pt x="3476844" y="0"/>
                </a:lnTo>
                <a:lnTo>
                  <a:pt x="4699591" y="0"/>
                </a:lnTo>
                <a:lnTo>
                  <a:pt x="8675724" y="0"/>
                </a:lnTo>
                <a:lnTo>
                  <a:pt x="8675724" y="516780"/>
                </a:lnTo>
                <a:lnTo>
                  <a:pt x="9079710" y="516780"/>
                </a:lnTo>
                <a:cubicBezTo>
                  <a:pt x="9163409" y="516780"/>
                  <a:pt x="9231260" y="584631"/>
                  <a:pt x="9231260" y="668330"/>
                </a:cubicBezTo>
                <a:lnTo>
                  <a:pt x="9231260" y="2618998"/>
                </a:lnTo>
                <a:cubicBezTo>
                  <a:pt x="9231260" y="2702697"/>
                  <a:pt x="9163409" y="2770548"/>
                  <a:pt x="9079710" y="2770548"/>
                </a:cubicBezTo>
                <a:lnTo>
                  <a:pt x="8675724" y="2770548"/>
                </a:lnTo>
                <a:lnTo>
                  <a:pt x="8675724" y="5357260"/>
                </a:lnTo>
                <a:lnTo>
                  <a:pt x="4699591" y="5357260"/>
                </a:lnTo>
                <a:lnTo>
                  <a:pt x="3476844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" name="竖排文本占位符 13"/>
          <p:cNvSpPr>
            <a:spLocks noGrp="1"/>
          </p:cNvSpPr>
          <p:nvPr>
            <p:ph type="body" orient="vert" sz="quarter" idx="10" hasCustomPrompt="1"/>
          </p:nvPr>
        </p:nvSpPr>
        <p:spPr>
          <a:xfrm>
            <a:off x="11115317" y="133731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/>
              <a:t>添加</a:t>
            </a:r>
            <a:r>
              <a:rPr kumimoji="1" lang="zh-CN" altLang="en-US" dirty="0"/>
              <a:t>标题</a:t>
            </a:r>
          </a:p>
        </p:txBody>
      </p:sp>
      <p:sp>
        <p:nvSpPr>
          <p:cNvPr id="4" name="竖排文本占位符 15"/>
          <p:cNvSpPr>
            <a:spLocks noGrp="1"/>
          </p:cNvSpPr>
          <p:nvPr>
            <p:ph type="body" orient="vert" sz="quarter" idx="11" hasCustomPrompt="1"/>
          </p:nvPr>
        </p:nvSpPr>
        <p:spPr>
          <a:xfrm>
            <a:off x="11118528" y="79946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01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308928" y="24003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308928" y="59436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点击</a:t>
            </a:r>
            <a:r>
              <a:rPr kumimoji="1" lang="zh-CN" altLang="en-US"/>
              <a:t>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120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1" y="0"/>
            <a:ext cx="11812159" cy="6858000"/>
          </a:xfrm>
          <a:custGeom>
            <a:avLst/>
            <a:gdLst>
              <a:gd name="connsiteX0" fmla="*/ 0 w 9231260"/>
              <a:gd name="connsiteY0" fmla="*/ 0 h 5357260"/>
              <a:gd name="connsiteX1" fmla="*/ 3476844 w 9231260"/>
              <a:gd name="connsiteY1" fmla="*/ 0 h 5357260"/>
              <a:gd name="connsiteX2" fmla="*/ 4699591 w 9231260"/>
              <a:gd name="connsiteY2" fmla="*/ 0 h 5357260"/>
              <a:gd name="connsiteX3" fmla="*/ 8675724 w 9231260"/>
              <a:gd name="connsiteY3" fmla="*/ 0 h 5357260"/>
              <a:gd name="connsiteX4" fmla="*/ 8675724 w 9231260"/>
              <a:gd name="connsiteY4" fmla="*/ 516780 h 5357260"/>
              <a:gd name="connsiteX5" fmla="*/ 9079710 w 9231260"/>
              <a:gd name="connsiteY5" fmla="*/ 516780 h 5357260"/>
              <a:gd name="connsiteX6" fmla="*/ 9231260 w 9231260"/>
              <a:gd name="connsiteY6" fmla="*/ 668330 h 5357260"/>
              <a:gd name="connsiteX7" fmla="*/ 9231260 w 9231260"/>
              <a:gd name="connsiteY7" fmla="*/ 2618998 h 5357260"/>
              <a:gd name="connsiteX8" fmla="*/ 9079710 w 9231260"/>
              <a:gd name="connsiteY8" fmla="*/ 2770548 h 5357260"/>
              <a:gd name="connsiteX9" fmla="*/ 8675724 w 9231260"/>
              <a:gd name="connsiteY9" fmla="*/ 2770548 h 5357260"/>
              <a:gd name="connsiteX10" fmla="*/ 8675724 w 9231260"/>
              <a:gd name="connsiteY10" fmla="*/ 5357260 h 5357260"/>
              <a:gd name="connsiteX11" fmla="*/ 4699591 w 9231260"/>
              <a:gd name="connsiteY11" fmla="*/ 5357260 h 5357260"/>
              <a:gd name="connsiteX12" fmla="*/ 3476844 w 9231260"/>
              <a:gd name="connsiteY12" fmla="*/ 5357260 h 5357260"/>
              <a:gd name="connsiteX13" fmla="*/ 0 w 9231260"/>
              <a:gd name="connsiteY13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231260" h="5357260">
                <a:moveTo>
                  <a:pt x="0" y="0"/>
                </a:moveTo>
                <a:lnTo>
                  <a:pt x="3476844" y="0"/>
                </a:lnTo>
                <a:lnTo>
                  <a:pt x="4699591" y="0"/>
                </a:lnTo>
                <a:lnTo>
                  <a:pt x="8675724" y="0"/>
                </a:lnTo>
                <a:lnTo>
                  <a:pt x="8675724" y="516780"/>
                </a:lnTo>
                <a:lnTo>
                  <a:pt x="9079710" y="516780"/>
                </a:lnTo>
                <a:cubicBezTo>
                  <a:pt x="9163409" y="516780"/>
                  <a:pt x="9231260" y="584631"/>
                  <a:pt x="9231260" y="668330"/>
                </a:cubicBezTo>
                <a:lnTo>
                  <a:pt x="9231260" y="2618998"/>
                </a:lnTo>
                <a:cubicBezTo>
                  <a:pt x="9231260" y="2702697"/>
                  <a:pt x="9163409" y="2770548"/>
                  <a:pt x="9079710" y="2770548"/>
                </a:cubicBezTo>
                <a:lnTo>
                  <a:pt x="8675724" y="2770548"/>
                </a:lnTo>
                <a:lnTo>
                  <a:pt x="8675724" y="5357260"/>
                </a:lnTo>
                <a:lnTo>
                  <a:pt x="4699591" y="5357260"/>
                </a:lnTo>
                <a:lnTo>
                  <a:pt x="3476844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" name="竖排文本占位符 13"/>
          <p:cNvSpPr>
            <a:spLocks noGrp="1"/>
          </p:cNvSpPr>
          <p:nvPr>
            <p:ph type="body" orient="vert" sz="quarter" idx="10" hasCustomPrompt="1"/>
          </p:nvPr>
        </p:nvSpPr>
        <p:spPr>
          <a:xfrm>
            <a:off x="11115317" y="133731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/>
              <a:t>添加</a:t>
            </a:r>
            <a:r>
              <a:rPr kumimoji="1" lang="zh-CN" altLang="en-US" dirty="0"/>
              <a:t>标题</a:t>
            </a:r>
          </a:p>
        </p:txBody>
      </p:sp>
      <p:sp>
        <p:nvSpPr>
          <p:cNvPr id="4" name="竖排文本占位符 15"/>
          <p:cNvSpPr>
            <a:spLocks noGrp="1"/>
          </p:cNvSpPr>
          <p:nvPr>
            <p:ph type="body" orient="vert" sz="quarter" idx="11" hasCustomPrompt="1"/>
          </p:nvPr>
        </p:nvSpPr>
        <p:spPr>
          <a:xfrm>
            <a:off x="11118528" y="79946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308928" y="24003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308928" y="59436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点击</a:t>
            </a:r>
            <a:r>
              <a:rPr kumimoji="1" lang="zh-CN" altLang="en-US"/>
              <a:t>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01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1" y="0"/>
            <a:ext cx="11812159" cy="6858000"/>
          </a:xfrm>
          <a:custGeom>
            <a:avLst/>
            <a:gdLst>
              <a:gd name="connsiteX0" fmla="*/ 0 w 9231260"/>
              <a:gd name="connsiteY0" fmla="*/ 0 h 5357260"/>
              <a:gd name="connsiteX1" fmla="*/ 3476844 w 9231260"/>
              <a:gd name="connsiteY1" fmla="*/ 0 h 5357260"/>
              <a:gd name="connsiteX2" fmla="*/ 4699591 w 9231260"/>
              <a:gd name="connsiteY2" fmla="*/ 0 h 5357260"/>
              <a:gd name="connsiteX3" fmla="*/ 8675724 w 9231260"/>
              <a:gd name="connsiteY3" fmla="*/ 0 h 5357260"/>
              <a:gd name="connsiteX4" fmla="*/ 8675724 w 9231260"/>
              <a:gd name="connsiteY4" fmla="*/ 516780 h 5357260"/>
              <a:gd name="connsiteX5" fmla="*/ 9079710 w 9231260"/>
              <a:gd name="connsiteY5" fmla="*/ 516780 h 5357260"/>
              <a:gd name="connsiteX6" fmla="*/ 9231260 w 9231260"/>
              <a:gd name="connsiteY6" fmla="*/ 668330 h 5357260"/>
              <a:gd name="connsiteX7" fmla="*/ 9231260 w 9231260"/>
              <a:gd name="connsiteY7" fmla="*/ 2618998 h 5357260"/>
              <a:gd name="connsiteX8" fmla="*/ 9079710 w 9231260"/>
              <a:gd name="connsiteY8" fmla="*/ 2770548 h 5357260"/>
              <a:gd name="connsiteX9" fmla="*/ 8675724 w 9231260"/>
              <a:gd name="connsiteY9" fmla="*/ 2770548 h 5357260"/>
              <a:gd name="connsiteX10" fmla="*/ 8675724 w 9231260"/>
              <a:gd name="connsiteY10" fmla="*/ 5357260 h 5357260"/>
              <a:gd name="connsiteX11" fmla="*/ 4699591 w 9231260"/>
              <a:gd name="connsiteY11" fmla="*/ 5357260 h 5357260"/>
              <a:gd name="connsiteX12" fmla="*/ 3476844 w 9231260"/>
              <a:gd name="connsiteY12" fmla="*/ 5357260 h 5357260"/>
              <a:gd name="connsiteX13" fmla="*/ 0 w 9231260"/>
              <a:gd name="connsiteY13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231260" h="5357260">
                <a:moveTo>
                  <a:pt x="0" y="0"/>
                </a:moveTo>
                <a:lnTo>
                  <a:pt x="3476844" y="0"/>
                </a:lnTo>
                <a:lnTo>
                  <a:pt x="4699591" y="0"/>
                </a:lnTo>
                <a:lnTo>
                  <a:pt x="8675724" y="0"/>
                </a:lnTo>
                <a:lnTo>
                  <a:pt x="8675724" y="516780"/>
                </a:lnTo>
                <a:lnTo>
                  <a:pt x="9079710" y="516780"/>
                </a:lnTo>
                <a:cubicBezTo>
                  <a:pt x="9163409" y="516780"/>
                  <a:pt x="9231260" y="584631"/>
                  <a:pt x="9231260" y="668330"/>
                </a:cubicBezTo>
                <a:lnTo>
                  <a:pt x="9231260" y="2618998"/>
                </a:lnTo>
                <a:cubicBezTo>
                  <a:pt x="9231260" y="2702697"/>
                  <a:pt x="9163409" y="2770548"/>
                  <a:pt x="9079710" y="2770548"/>
                </a:cubicBezTo>
                <a:lnTo>
                  <a:pt x="8675724" y="2770548"/>
                </a:lnTo>
                <a:lnTo>
                  <a:pt x="8675724" y="5357260"/>
                </a:lnTo>
                <a:lnTo>
                  <a:pt x="4699591" y="5357260"/>
                </a:lnTo>
                <a:lnTo>
                  <a:pt x="3476844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" name="竖排文本占位符 13"/>
          <p:cNvSpPr>
            <a:spLocks noGrp="1"/>
          </p:cNvSpPr>
          <p:nvPr>
            <p:ph type="body" orient="vert" sz="quarter" idx="10" hasCustomPrompt="1"/>
          </p:nvPr>
        </p:nvSpPr>
        <p:spPr>
          <a:xfrm>
            <a:off x="11115317" y="133731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/>
              <a:t>添加</a:t>
            </a:r>
            <a:r>
              <a:rPr kumimoji="1" lang="zh-CN" altLang="en-US" dirty="0"/>
              <a:t>标题</a:t>
            </a:r>
          </a:p>
        </p:txBody>
      </p:sp>
      <p:sp>
        <p:nvSpPr>
          <p:cNvPr id="4" name="竖排文本占位符 15"/>
          <p:cNvSpPr>
            <a:spLocks noGrp="1"/>
          </p:cNvSpPr>
          <p:nvPr>
            <p:ph type="body" orient="vert" sz="quarter" idx="11" hasCustomPrompt="1"/>
          </p:nvPr>
        </p:nvSpPr>
        <p:spPr>
          <a:xfrm>
            <a:off x="11118528" y="79946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308928" y="24003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308928" y="59436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点击</a:t>
            </a:r>
            <a:r>
              <a:rPr kumimoji="1" lang="zh-CN" altLang="en-US"/>
              <a:t>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06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1" y="0"/>
            <a:ext cx="11812159" cy="6858000"/>
          </a:xfrm>
          <a:custGeom>
            <a:avLst/>
            <a:gdLst>
              <a:gd name="connsiteX0" fmla="*/ 0 w 9231260"/>
              <a:gd name="connsiteY0" fmla="*/ 0 h 5357260"/>
              <a:gd name="connsiteX1" fmla="*/ 3476844 w 9231260"/>
              <a:gd name="connsiteY1" fmla="*/ 0 h 5357260"/>
              <a:gd name="connsiteX2" fmla="*/ 4699591 w 9231260"/>
              <a:gd name="connsiteY2" fmla="*/ 0 h 5357260"/>
              <a:gd name="connsiteX3" fmla="*/ 8675724 w 9231260"/>
              <a:gd name="connsiteY3" fmla="*/ 0 h 5357260"/>
              <a:gd name="connsiteX4" fmla="*/ 8675724 w 9231260"/>
              <a:gd name="connsiteY4" fmla="*/ 516780 h 5357260"/>
              <a:gd name="connsiteX5" fmla="*/ 9079710 w 9231260"/>
              <a:gd name="connsiteY5" fmla="*/ 516780 h 5357260"/>
              <a:gd name="connsiteX6" fmla="*/ 9231260 w 9231260"/>
              <a:gd name="connsiteY6" fmla="*/ 668330 h 5357260"/>
              <a:gd name="connsiteX7" fmla="*/ 9231260 w 9231260"/>
              <a:gd name="connsiteY7" fmla="*/ 2618998 h 5357260"/>
              <a:gd name="connsiteX8" fmla="*/ 9079710 w 9231260"/>
              <a:gd name="connsiteY8" fmla="*/ 2770548 h 5357260"/>
              <a:gd name="connsiteX9" fmla="*/ 8675724 w 9231260"/>
              <a:gd name="connsiteY9" fmla="*/ 2770548 h 5357260"/>
              <a:gd name="connsiteX10" fmla="*/ 8675724 w 9231260"/>
              <a:gd name="connsiteY10" fmla="*/ 5357260 h 5357260"/>
              <a:gd name="connsiteX11" fmla="*/ 4699591 w 9231260"/>
              <a:gd name="connsiteY11" fmla="*/ 5357260 h 5357260"/>
              <a:gd name="connsiteX12" fmla="*/ 3476844 w 9231260"/>
              <a:gd name="connsiteY12" fmla="*/ 5357260 h 5357260"/>
              <a:gd name="connsiteX13" fmla="*/ 0 w 9231260"/>
              <a:gd name="connsiteY13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231260" h="5357260">
                <a:moveTo>
                  <a:pt x="0" y="0"/>
                </a:moveTo>
                <a:lnTo>
                  <a:pt x="3476844" y="0"/>
                </a:lnTo>
                <a:lnTo>
                  <a:pt x="4699591" y="0"/>
                </a:lnTo>
                <a:lnTo>
                  <a:pt x="8675724" y="0"/>
                </a:lnTo>
                <a:lnTo>
                  <a:pt x="8675724" y="516780"/>
                </a:lnTo>
                <a:lnTo>
                  <a:pt x="9079710" y="516780"/>
                </a:lnTo>
                <a:cubicBezTo>
                  <a:pt x="9163409" y="516780"/>
                  <a:pt x="9231260" y="584631"/>
                  <a:pt x="9231260" y="668330"/>
                </a:cubicBezTo>
                <a:lnTo>
                  <a:pt x="9231260" y="2618998"/>
                </a:lnTo>
                <a:cubicBezTo>
                  <a:pt x="9231260" y="2702697"/>
                  <a:pt x="9163409" y="2770548"/>
                  <a:pt x="9079710" y="2770548"/>
                </a:cubicBezTo>
                <a:lnTo>
                  <a:pt x="8675724" y="2770548"/>
                </a:lnTo>
                <a:lnTo>
                  <a:pt x="8675724" y="5357260"/>
                </a:lnTo>
                <a:lnTo>
                  <a:pt x="4699591" y="5357260"/>
                </a:lnTo>
                <a:lnTo>
                  <a:pt x="3476844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" name="竖排文本占位符 13"/>
          <p:cNvSpPr>
            <a:spLocks noGrp="1"/>
          </p:cNvSpPr>
          <p:nvPr>
            <p:ph type="body" orient="vert" sz="quarter" idx="10" hasCustomPrompt="1"/>
          </p:nvPr>
        </p:nvSpPr>
        <p:spPr>
          <a:xfrm>
            <a:off x="11115317" y="133731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/>
              <a:t>添加</a:t>
            </a:r>
            <a:r>
              <a:rPr kumimoji="1" lang="zh-CN" altLang="en-US" dirty="0"/>
              <a:t>标题</a:t>
            </a:r>
          </a:p>
        </p:txBody>
      </p:sp>
      <p:sp>
        <p:nvSpPr>
          <p:cNvPr id="4" name="竖排文本占位符 15"/>
          <p:cNvSpPr>
            <a:spLocks noGrp="1"/>
          </p:cNvSpPr>
          <p:nvPr>
            <p:ph type="body" orient="vert" sz="quarter" idx="11" hasCustomPrompt="1"/>
          </p:nvPr>
        </p:nvSpPr>
        <p:spPr>
          <a:xfrm>
            <a:off x="11118528" y="79946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308928" y="24003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308928" y="59436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点击</a:t>
            </a:r>
            <a:r>
              <a:rPr kumimoji="1" lang="zh-CN" altLang="en-US"/>
              <a:t>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03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21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360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698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3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4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hyperlink" Target="http://office.msn.com.cn/" TargetMode="Externa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问题场景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01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4" name="竖排文本占位符 3"/>
          <p:cNvSpPr>
            <a:spLocks noGrp="1"/>
          </p:cNvSpPr>
          <p:nvPr>
            <p:ph type="body" orient="vert" sz="quarter" idx="12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核心要求</a:t>
            </a:r>
          </a:p>
        </p:txBody>
      </p:sp>
      <p:sp>
        <p:nvSpPr>
          <p:cNvPr id="5" name="竖排文本占位符 4"/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02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6" name="竖排文本占位符 5"/>
          <p:cNvSpPr>
            <a:spLocks noGrp="1"/>
          </p:cNvSpPr>
          <p:nvPr>
            <p:ph type="body" orient="vert" sz="quarter" idx="14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问题解决</a:t>
            </a:r>
          </a:p>
        </p:txBody>
      </p:sp>
      <p:sp>
        <p:nvSpPr>
          <p:cNvPr id="7" name="竖排文本占位符 6"/>
          <p:cNvSpPr>
            <a:spLocks noGrp="1"/>
          </p:cNvSpPr>
          <p:nvPr>
            <p:ph type="body" orient="vert" sz="quarter" idx="15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03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8" name="竖排文本占位符 7"/>
          <p:cNvSpPr>
            <a:spLocks noGrp="1"/>
          </p:cNvSpPr>
          <p:nvPr>
            <p:ph type="body" orient="vert" sz="quarter" idx="16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产品展示</a:t>
            </a:r>
          </a:p>
        </p:txBody>
      </p:sp>
      <p:sp>
        <p:nvSpPr>
          <p:cNvPr id="9" name="竖排文本占位符 8"/>
          <p:cNvSpPr>
            <a:spLocks noGrp="1"/>
          </p:cNvSpPr>
          <p:nvPr>
            <p:ph type="body" orient="vert" sz="quarter" idx="17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04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产品展示</a:t>
            </a:r>
            <a:endParaRPr kumimoji="1"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炫彩商务模板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PRESENTED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BY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OfficePLUS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726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产品展示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04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>
                <a:cs typeface="+mn-ea"/>
                <a:sym typeface="+mn-lt"/>
              </a:rPr>
              <a:t>FOUR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产品展示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591150" y="1471133"/>
            <a:ext cx="5294045" cy="6692403"/>
            <a:chOff x="443362" y="1103350"/>
            <a:chExt cx="3970534" cy="5019302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909" t="10520" r="5430" b="17484"/>
            <a:stretch/>
          </p:blipFill>
          <p:spPr>
            <a:xfrm>
              <a:off x="443362" y="1103350"/>
              <a:ext cx="3970534" cy="501930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546" r="2234"/>
            <a:stretch/>
          </p:blipFill>
          <p:spPr>
            <a:xfrm>
              <a:off x="969433" y="1603031"/>
              <a:ext cx="2937547" cy="4058326"/>
            </a:xfrm>
            <a:prstGeom prst="rect">
              <a:avLst/>
            </a:prstGeom>
          </p:spPr>
        </p:pic>
      </p:grpSp>
      <p:sp>
        <p:nvSpPr>
          <p:cNvPr id="21" name="矩形 20"/>
          <p:cNvSpPr/>
          <p:nvPr/>
        </p:nvSpPr>
        <p:spPr>
          <a:xfrm>
            <a:off x="6476345" y="1471133"/>
            <a:ext cx="4247832" cy="1692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10</a:t>
            </a:r>
            <a:r>
              <a:rPr kumimoji="0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10</a:t>
            </a:r>
            <a:r>
              <a:rPr kumimoji="0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倍字间距。</a:t>
            </a:r>
          </a:p>
        </p:txBody>
      </p:sp>
      <p:sp>
        <p:nvSpPr>
          <p:cNvPr id="22" name="矩形 21"/>
          <p:cNvSpPr/>
          <p:nvPr/>
        </p:nvSpPr>
        <p:spPr>
          <a:xfrm>
            <a:off x="6476345" y="859262"/>
            <a:ext cx="1787669" cy="467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67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cs typeface="+mn-ea"/>
                <a:sym typeface="+mn-lt"/>
              </a:rPr>
              <a:t>EXAMPLE TEXT</a:t>
            </a:r>
          </a:p>
        </p:txBody>
      </p:sp>
      <p:sp>
        <p:nvSpPr>
          <p:cNvPr id="23" name="矩形 22"/>
          <p:cNvSpPr/>
          <p:nvPr/>
        </p:nvSpPr>
        <p:spPr>
          <a:xfrm>
            <a:off x="6476345" y="3603525"/>
            <a:ext cx="4247832" cy="1692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10</a:t>
            </a:r>
            <a:r>
              <a:rPr kumimoji="0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10</a:t>
            </a:r>
            <a:r>
              <a:rPr kumimoji="0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倍字间距。</a:t>
            </a:r>
          </a:p>
        </p:txBody>
      </p:sp>
      <p:pic>
        <p:nvPicPr>
          <p:cNvPr id="12" name="图片 11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377" y="624804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THANK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YOU!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PRESENTED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BY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OfficePLUS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091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895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3405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9941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6968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598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问题场景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01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>
                <a:cs typeface="+mn-ea"/>
                <a:sym typeface="+mn-lt"/>
              </a:rPr>
              <a:t>ONE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问题场景</a:t>
            </a:r>
          </a:p>
        </p:txBody>
      </p:sp>
      <p:grpSp>
        <p:nvGrpSpPr>
          <p:cNvPr id="22" name="组 21"/>
          <p:cNvGrpSpPr/>
          <p:nvPr/>
        </p:nvGrpSpPr>
        <p:grpSpPr>
          <a:xfrm>
            <a:off x="549169" y="1620448"/>
            <a:ext cx="2301073" cy="4077760"/>
            <a:chOff x="549169" y="1620448"/>
            <a:chExt cx="2301073" cy="4077760"/>
          </a:xfrm>
        </p:grpSpPr>
        <p:sp>
          <p:nvSpPr>
            <p:cNvPr id="6" name="矩形 5"/>
            <p:cNvSpPr/>
            <p:nvPr/>
          </p:nvSpPr>
          <p:spPr>
            <a:xfrm>
              <a:off x="549169" y="1620448"/>
              <a:ext cx="2301073" cy="4077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54661" y="1620448"/>
              <a:ext cx="18900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PROJECT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754661" y="2731502"/>
              <a:ext cx="1890091" cy="22257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333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点击此处添加文本信息。标题数字等都可以通过点击和重新输入进行更改，顶部</a:t>
              </a:r>
              <a:r>
                <a:rPr kumimoji="0" lang="en-US" altLang="zh-CN" sz="1333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“</a:t>
              </a:r>
              <a:r>
                <a:rPr kumimoji="0" lang="zh-CN" altLang="zh-CN" sz="1333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开始</a:t>
              </a:r>
              <a:r>
                <a:rPr kumimoji="0" lang="en-US" altLang="zh-CN" sz="1333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”</a:t>
              </a:r>
              <a:r>
                <a:rPr kumimoji="0" lang="zh-CN" altLang="zh-CN" sz="1333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面板中可以对字体、字号、颜色、行距等进行修改。建议正文</a:t>
              </a:r>
              <a:r>
                <a:rPr kumimoji="0" lang="en-US" altLang="zh-CN" sz="1333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10</a:t>
              </a:r>
              <a:r>
                <a:rPr kumimoji="0" lang="zh-CN" altLang="zh-CN" sz="1333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号字，</a:t>
              </a:r>
              <a:r>
                <a:rPr kumimoji="0" lang="en-US" altLang="zh-CN" sz="1333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1.3</a:t>
              </a:r>
              <a:r>
                <a:rPr kumimoji="0" lang="zh-CN" altLang="zh-CN" sz="1333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倍字间距。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92554" y="2127731"/>
              <a:ext cx="2095445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67" b="1" i="0" u="none" strike="noStrike" kern="0" cap="none" spc="0" normalizeH="0" baseline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点击此处添加标题</a:t>
              </a: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3129082" y="1620448"/>
            <a:ext cx="2301073" cy="4077760"/>
            <a:chOff x="3129082" y="1620448"/>
            <a:chExt cx="2301073" cy="4077760"/>
          </a:xfrm>
        </p:grpSpPr>
        <p:sp>
          <p:nvSpPr>
            <p:cNvPr id="9" name="矩形 8"/>
            <p:cNvSpPr/>
            <p:nvPr/>
          </p:nvSpPr>
          <p:spPr>
            <a:xfrm>
              <a:off x="3129082" y="1620448"/>
              <a:ext cx="2301073" cy="4077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334575" y="1620448"/>
              <a:ext cx="18900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PROJECT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3334575" y="2731502"/>
              <a:ext cx="1890091" cy="22257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333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点击此处添加文本信息。标题数字等都可以通过点击和重新输入进行更改，顶部</a:t>
              </a:r>
              <a:r>
                <a:rPr kumimoji="0" lang="en-US" altLang="zh-CN" sz="1333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“</a:t>
              </a:r>
              <a:r>
                <a:rPr kumimoji="0" lang="zh-CN" altLang="zh-CN" sz="1333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开始</a:t>
              </a:r>
              <a:r>
                <a:rPr kumimoji="0" lang="en-US" altLang="zh-CN" sz="1333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”</a:t>
              </a:r>
              <a:r>
                <a:rPr kumimoji="0" lang="zh-CN" altLang="zh-CN" sz="1333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面板中可以对字体、字号、颜色、行距等进行修改。建议正文</a:t>
              </a:r>
              <a:r>
                <a:rPr kumimoji="0" lang="en-US" altLang="zh-CN" sz="1333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10</a:t>
              </a:r>
              <a:r>
                <a:rPr kumimoji="0" lang="zh-CN" altLang="zh-CN" sz="1333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号字，</a:t>
              </a:r>
              <a:r>
                <a:rPr kumimoji="0" lang="en-US" altLang="zh-CN" sz="1333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1.3</a:t>
              </a:r>
              <a:r>
                <a:rPr kumimoji="0" lang="zh-CN" altLang="zh-CN" sz="1333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倍字间距。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3263382" y="2123959"/>
              <a:ext cx="2095445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67" b="1" i="0" u="none" strike="noStrike" kern="0" cap="none" spc="0" normalizeH="0" baseline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点击此处添加标题</a:t>
              </a:r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5708994" y="1620448"/>
            <a:ext cx="2301073" cy="4077760"/>
            <a:chOff x="5708994" y="1620448"/>
            <a:chExt cx="2301073" cy="4077760"/>
          </a:xfrm>
        </p:grpSpPr>
        <p:sp>
          <p:nvSpPr>
            <p:cNvPr id="12" name="矩形 11"/>
            <p:cNvSpPr/>
            <p:nvPr/>
          </p:nvSpPr>
          <p:spPr>
            <a:xfrm>
              <a:off x="5708994" y="1620448"/>
              <a:ext cx="2301073" cy="4077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914487" y="1620448"/>
              <a:ext cx="18900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PROJECT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5914487" y="2731502"/>
              <a:ext cx="1890091" cy="22257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333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点击此处添加文本信息。标题数字等都可以通过点击和重新输入进行更改，顶部</a:t>
              </a:r>
              <a:r>
                <a:rPr kumimoji="0" lang="en-US" altLang="zh-CN" sz="1333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“</a:t>
              </a:r>
              <a:r>
                <a:rPr kumimoji="0" lang="zh-CN" altLang="zh-CN" sz="1333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开始</a:t>
              </a:r>
              <a:r>
                <a:rPr kumimoji="0" lang="en-US" altLang="zh-CN" sz="1333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”</a:t>
              </a:r>
              <a:r>
                <a:rPr kumimoji="0" lang="zh-CN" altLang="zh-CN" sz="1333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面板中可以对字体、字号、颜色、行距等进行修改。建议正文</a:t>
              </a:r>
              <a:r>
                <a:rPr kumimoji="0" lang="en-US" altLang="zh-CN" sz="1333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10</a:t>
              </a:r>
              <a:r>
                <a:rPr kumimoji="0" lang="zh-CN" altLang="zh-CN" sz="1333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号字，</a:t>
              </a:r>
              <a:r>
                <a:rPr kumimoji="0" lang="en-US" altLang="zh-CN" sz="1333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1.3</a:t>
              </a:r>
              <a:r>
                <a:rPr kumimoji="0" lang="zh-CN" altLang="zh-CN" sz="1333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倍字间距。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5784868" y="2134495"/>
              <a:ext cx="2095445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67" b="1" i="0" u="none" strike="noStrike" kern="0" cap="none" spc="0" normalizeH="0" baseline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点击此处添加标题</a:t>
              </a:r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8288909" y="1620448"/>
            <a:ext cx="2301073" cy="4077760"/>
            <a:chOff x="8288909" y="1620448"/>
            <a:chExt cx="2301073" cy="4077760"/>
          </a:xfrm>
        </p:grpSpPr>
        <p:sp>
          <p:nvSpPr>
            <p:cNvPr id="15" name="矩形 14"/>
            <p:cNvSpPr/>
            <p:nvPr/>
          </p:nvSpPr>
          <p:spPr>
            <a:xfrm>
              <a:off x="8288909" y="1620448"/>
              <a:ext cx="2301073" cy="4077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494401" y="1620448"/>
              <a:ext cx="18900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PROJECT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8494401" y="2731502"/>
              <a:ext cx="1890091" cy="22257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333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点击此处添加文本信息。标题数字等都可以通过点击和重新输入进行更改，顶部</a:t>
              </a:r>
              <a:r>
                <a:rPr kumimoji="0" lang="en-US" altLang="zh-CN" sz="1333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“</a:t>
              </a:r>
              <a:r>
                <a:rPr kumimoji="0" lang="zh-CN" altLang="zh-CN" sz="1333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开始</a:t>
              </a:r>
              <a:r>
                <a:rPr kumimoji="0" lang="en-US" altLang="zh-CN" sz="1333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”</a:t>
              </a:r>
              <a:r>
                <a:rPr kumimoji="0" lang="zh-CN" altLang="zh-CN" sz="1333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面板中可以对字体、字号、颜色、行距等进行修改。建议正文</a:t>
              </a:r>
              <a:r>
                <a:rPr kumimoji="0" lang="en-US" altLang="zh-CN" sz="1333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10</a:t>
              </a:r>
              <a:r>
                <a:rPr kumimoji="0" lang="zh-CN" altLang="zh-CN" sz="1333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号字，</a:t>
              </a:r>
              <a:r>
                <a:rPr kumimoji="0" lang="en-US" altLang="zh-CN" sz="1333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1.3</a:t>
              </a:r>
              <a:r>
                <a:rPr kumimoji="0" lang="zh-CN" altLang="zh-CN" sz="1333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倍字间距。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393673" y="2123959"/>
              <a:ext cx="2095445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67" b="1" i="0" u="none" strike="noStrike" kern="0" cap="none" spc="0" normalizeH="0" baseline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点击此处添加标题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579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问题场景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01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>
                <a:cs typeface="+mn-ea"/>
                <a:sym typeface="+mn-lt"/>
              </a:rPr>
              <a:t>ONE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问题场景</a:t>
            </a:r>
          </a:p>
        </p:txBody>
      </p:sp>
      <p:sp>
        <p:nvSpPr>
          <p:cNvPr id="39" name="空心弧 38"/>
          <p:cNvSpPr/>
          <p:nvPr/>
        </p:nvSpPr>
        <p:spPr>
          <a:xfrm rot="6098398">
            <a:off x="-1899082" y="1413836"/>
            <a:ext cx="4786249" cy="4786249"/>
          </a:xfrm>
          <a:prstGeom prst="blockArc">
            <a:avLst>
              <a:gd name="adj1" fmla="val 10099947"/>
              <a:gd name="adj2" fmla="val 20948962"/>
              <a:gd name="adj3" fmla="val 2953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235592" y="1284494"/>
            <a:ext cx="1167377" cy="116737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8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endParaRPr kumimoji="1" lang="zh-CN" altLang="en-US" sz="8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153416" y="2451872"/>
            <a:ext cx="1167377" cy="116737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8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endParaRPr kumimoji="1" lang="zh-CN" altLang="en-US" sz="8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2153416" y="3909913"/>
            <a:ext cx="1167377" cy="116737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8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endParaRPr kumimoji="1" lang="zh-CN" altLang="en-US" sz="8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235592" y="5077290"/>
            <a:ext cx="1167377" cy="11673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80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endParaRPr kumimoji="1" lang="zh-CN" altLang="en-US" sz="80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弦形 43"/>
          <p:cNvSpPr/>
          <p:nvPr/>
        </p:nvSpPr>
        <p:spPr>
          <a:xfrm rot="13216991">
            <a:off x="-516902" y="2737217"/>
            <a:ext cx="2115780" cy="2115780"/>
          </a:xfrm>
          <a:prstGeom prst="chord">
            <a:avLst>
              <a:gd name="adj1" fmla="val 2700000"/>
              <a:gd name="adj2" fmla="val 1405244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048000" y="1198710"/>
            <a:ext cx="3697765" cy="420564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133" b="1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cs typeface="+mn-ea"/>
                <a:sym typeface="+mn-lt"/>
              </a:rPr>
              <a:t>PROJECT  </a:t>
            </a:r>
            <a:r>
              <a:rPr kumimoji="1" lang="zh-CN" altLang="en-US" sz="2133" b="1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46" name="矩形 45"/>
          <p:cNvSpPr/>
          <p:nvPr/>
        </p:nvSpPr>
        <p:spPr>
          <a:xfrm>
            <a:off x="3048000" y="1599572"/>
            <a:ext cx="6943107" cy="599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3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点击此处添加文本信息。标题数字等都可以通过点击和重新输入进行更改，顶部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  <a:r>
              <a:rPr kumimoji="0" lang="zh-CN" altLang="zh-CN" sz="13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开始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”</a:t>
            </a:r>
            <a:r>
              <a:rPr kumimoji="0" lang="zh-CN" altLang="zh-CN" sz="13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面板中可以对字体、字号、颜色、行距等进行修改。建议正文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10</a:t>
            </a:r>
            <a:r>
              <a:rPr kumimoji="0" lang="zh-CN" altLang="zh-CN" sz="13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zh-CN" sz="13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倍字间距。</a:t>
            </a:r>
          </a:p>
        </p:txBody>
      </p:sp>
      <p:sp>
        <p:nvSpPr>
          <p:cNvPr id="47" name="矩形 46"/>
          <p:cNvSpPr/>
          <p:nvPr/>
        </p:nvSpPr>
        <p:spPr>
          <a:xfrm>
            <a:off x="3509916" y="2449619"/>
            <a:ext cx="3697765" cy="420564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133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PROJECT  </a:t>
            </a:r>
            <a:r>
              <a:rPr kumimoji="1" lang="zh-CN" altLang="en-US" sz="2133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48" name="矩形 47"/>
          <p:cNvSpPr/>
          <p:nvPr/>
        </p:nvSpPr>
        <p:spPr>
          <a:xfrm>
            <a:off x="3509916" y="2850482"/>
            <a:ext cx="6943107" cy="599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点击此处添加文本信息。标题数字等都可以通过点击和重新输入进行更改，顶部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  <a:r>
              <a:rPr kumimoji="0" lang="zh-CN" altLang="zh-CN" sz="1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开始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”</a:t>
            </a:r>
            <a:r>
              <a:rPr kumimoji="0" lang="zh-CN" altLang="zh-CN" sz="1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面板中可以对字体、字号、颜色、行距等进行修改。建议正文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10</a:t>
            </a:r>
            <a:r>
              <a:rPr kumimoji="0" lang="zh-CN" altLang="zh-CN" sz="1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zh-CN" sz="1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倍字间距。</a:t>
            </a:r>
          </a:p>
        </p:txBody>
      </p:sp>
      <p:sp>
        <p:nvSpPr>
          <p:cNvPr id="49" name="矩形 48"/>
          <p:cNvSpPr/>
          <p:nvPr/>
        </p:nvSpPr>
        <p:spPr>
          <a:xfrm>
            <a:off x="3509916" y="3904816"/>
            <a:ext cx="3697765" cy="420564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133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cs typeface="+mn-ea"/>
                <a:sym typeface="+mn-lt"/>
              </a:rPr>
              <a:t>PROJECT  </a:t>
            </a:r>
            <a:r>
              <a:rPr kumimoji="1" lang="zh-CN" altLang="en-US" sz="2133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50" name="矩形 49"/>
          <p:cNvSpPr/>
          <p:nvPr/>
        </p:nvSpPr>
        <p:spPr>
          <a:xfrm>
            <a:off x="3509916" y="4305679"/>
            <a:ext cx="6943107" cy="599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点击此处添加文本信息。标题数字等都可以通过点击和重新输入进行更改，顶部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  <a:r>
              <a:rPr kumimoji="0" lang="zh-CN" altLang="zh-CN" sz="1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开始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”</a:t>
            </a:r>
            <a:r>
              <a:rPr kumimoji="0" lang="zh-CN" altLang="zh-CN" sz="1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面板中可以对字体、字号、颜色、行距等进行修改。建议正文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10</a:t>
            </a:r>
            <a:r>
              <a:rPr kumimoji="0" lang="zh-CN" altLang="zh-CN" sz="1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zh-CN" sz="1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倍字间距。</a:t>
            </a:r>
          </a:p>
        </p:txBody>
      </p:sp>
      <p:sp>
        <p:nvSpPr>
          <p:cNvPr id="51" name="矩形 50"/>
          <p:cNvSpPr/>
          <p:nvPr/>
        </p:nvSpPr>
        <p:spPr>
          <a:xfrm>
            <a:off x="3048000" y="5199259"/>
            <a:ext cx="3697765" cy="420564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133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PROJECT  </a:t>
            </a:r>
            <a:r>
              <a:rPr kumimoji="1" lang="zh-CN" altLang="en-US" sz="2133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52" name="矩形 51"/>
          <p:cNvSpPr/>
          <p:nvPr/>
        </p:nvSpPr>
        <p:spPr>
          <a:xfrm>
            <a:off x="3048000" y="5600122"/>
            <a:ext cx="6943107" cy="599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点击此处添加文本信息。标题数字等都可以通过点击和重新输入进行更改，顶部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  <a:r>
              <a:rPr kumimoji="0" lang="zh-CN" altLang="zh-CN" sz="1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开始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”</a:t>
            </a:r>
            <a:r>
              <a:rPr kumimoji="0" lang="zh-CN" altLang="zh-CN" sz="1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面板中可以对字体、字号、颜色、行距等进行修改。建议正文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10</a:t>
            </a:r>
            <a:r>
              <a:rPr kumimoji="0" lang="zh-CN" altLang="zh-CN" sz="1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zh-CN" sz="1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倍字间距。</a:t>
            </a:r>
          </a:p>
        </p:txBody>
      </p:sp>
      <p:sp>
        <p:nvSpPr>
          <p:cNvPr id="53" name="矩形 52"/>
          <p:cNvSpPr/>
          <p:nvPr/>
        </p:nvSpPr>
        <p:spPr>
          <a:xfrm>
            <a:off x="437672" y="3632641"/>
            <a:ext cx="1186543" cy="379656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67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PROJECT</a:t>
            </a:r>
            <a:endParaRPr kumimoji="0" lang="zh-CN" altLang="en-US" sz="1867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451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核心要求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02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>
                <a:cs typeface="+mn-ea"/>
                <a:sym typeface="+mn-lt"/>
              </a:rPr>
              <a:t>TWO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核心要求</a:t>
            </a:r>
          </a:p>
        </p:txBody>
      </p:sp>
      <p:sp>
        <p:nvSpPr>
          <p:cNvPr id="6" name="饼图 5"/>
          <p:cNvSpPr/>
          <p:nvPr/>
        </p:nvSpPr>
        <p:spPr>
          <a:xfrm>
            <a:off x="2801847" y="1928353"/>
            <a:ext cx="2740040" cy="2740040"/>
          </a:xfrm>
          <a:prstGeom prst="pie">
            <a:avLst>
              <a:gd name="adj1" fmla="val 10800000"/>
              <a:gd name="adj2" fmla="val 1620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饼图 6"/>
          <p:cNvSpPr/>
          <p:nvPr/>
        </p:nvSpPr>
        <p:spPr>
          <a:xfrm flipH="1">
            <a:off x="3005047" y="1928353"/>
            <a:ext cx="2740040" cy="2740040"/>
          </a:xfrm>
          <a:prstGeom prst="pie">
            <a:avLst>
              <a:gd name="adj1" fmla="val 10800000"/>
              <a:gd name="adj2" fmla="val 1620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饼图 7"/>
          <p:cNvSpPr/>
          <p:nvPr/>
        </p:nvSpPr>
        <p:spPr>
          <a:xfrm flipV="1">
            <a:off x="2801847" y="2131553"/>
            <a:ext cx="2740040" cy="2740040"/>
          </a:xfrm>
          <a:prstGeom prst="pie">
            <a:avLst>
              <a:gd name="adj1" fmla="val 10800000"/>
              <a:gd name="adj2" fmla="val 16200000"/>
            </a:avLst>
          </a:prstGeom>
          <a:solidFill>
            <a:schemeClr val="accent3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饼图 8"/>
          <p:cNvSpPr/>
          <p:nvPr/>
        </p:nvSpPr>
        <p:spPr>
          <a:xfrm flipH="1" flipV="1">
            <a:off x="3005047" y="2131553"/>
            <a:ext cx="2740040" cy="2740040"/>
          </a:xfrm>
          <a:prstGeom prst="pie">
            <a:avLst>
              <a:gd name="adj1" fmla="val 10800000"/>
              <a:gd name="adj2" fmla="val 1620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767396" y="2131553"/>
            <a:ext cx="2340205" cy="0"/>
          </a:xfrm>
          <a:prstGeom prst="line">
            <a:avLst/>
          </a:prstGeom>
          <a:ln w="9525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5427571" y="2131553"/>
            <a:ext cx="2340205" cy="0"/>
          </a:xfrm>
          <a:prstGeom prst="line">
            <a:avLst/>
          </a:prstGeom>
          <a:ln w="9525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767396" y="4668393"/>
            <a:ext cx="2340205" cy="0"/>
          </a:xfrm>
          <a:prstGeom prst="line">
            <a:avLst/>
          </a:prstGeom>
          <a:ln w="9525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5427571" y="4668393"/>
            <a:ext cx="2340205" cy="0"/>
          </a:xfrm>
          <a:prstGeom prst="line">
            <a:avLst/>
          </a:prstGeom>
          <a:ln w="9525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61558" y="1639112"/>
            <a:ext cx="1471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PROJECT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78218" y="1639112"/>
            <a:ext cx="1471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PROJECT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1558" y="4179964"/>
            <a:ext cx="1471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cs typeface="+mn-ea"/>
                <a:sym typeface="+mn-lt"/>
              </a:rPr>
              <a:t>PROJECT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78218" y="4179964"/>
            <a:ext cx="1471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PROJECT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1558" y="2147042"/>
            <a:ext cx="2022692" cy="912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点击此处添加文本信息。标题数字等都可以通过点击和重新输入进行更改</a:t>
            </a:r>
            <a:r>
              <a:rPr kumimoji="0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。</a:t>
            </a:r>
            <a:endParaRPr kumimoji="0" lang="en-US" altLang="zh-CN" sz="1333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42445" y="2131554"/>
            <a:ext cx="2022692" cy="912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点击此处添加文本信息。标题数字等都可以通过点击和重新输入进行更改</a:t>
            </a:r>
            <a:r>
              <a:rPr kumimoji="0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。</a:t>
            </a:r>
            <a:endParaRPr kumimoji="0" lang="en-US" altLang="zh-CN" sz="1067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1558" y="4668394"/>
            <a:ext cx="2022692" cy="912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点击此处添加文本信息。标题数字等都可以通过点击和重新输入进行更改</a:t>
            </a:r>
            <a:r>
              <a:rPr kumimoji="0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。</a:t>
            </a:r>
            <a:endParaRPr kumimoji="0" lang="en-US" altLang="zh-CN" sz="1067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42445" y="4652906"/>
            <a:ext cx="2022692" cy="912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点击此处添加文本信息。标题数字等都可以通过点击和重新输入进行更改</a:t>
            </a:r>
            <a:r>
              <a:rPr kumimoji="0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。</a:t>
            </a:r>
            <a:endParaRPr kumimoji="0" lang="en-US" altLang="zh-CN" sz="1067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文本框 8"/>
          <p:cNvSpPr txBox="1"/>
          <p:nvPr/>
        </p:nvSpPr>
        <p:spPr>
          <a:xfrm>
            <a:off x="8160171" y="1387603"/>
            <a:ext cx="2517668" cy="275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10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号字，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1.3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10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号字，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1.3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倍字间距。</a:t>
            </a:r>
          </a:p>
        </p:txBody>
      </p:sp>
      <p:sp>
        <p:nvSpPr>
          <p:cNvPr id="23" name="矩形 22"/>
          <p:cNvSpPr/>
          <p:nvPr/>
        </p:nvSpPr>
        <p:spPr>
          <a:xfrm>
            <a:off x="8160171" y="698883"/>
            <a:ext cx="2377574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3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cs typeface="+mn-ea"/>
                <a:sym typeface="+mn-lt"/>
              </a:rPr>
              <a:t>点击此处添加标题</a:t>
            </a:r>
            <a:endParaRPr kumimoji="0" lang="zh-CN" altLang="en-US" sz="2133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640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核心要求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02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>
                <a:cs typeface="+mn-ea"/>
                <a:sym typeface="+mn-lt"/>
              </a:rPr>
              <a:t>TWO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核心要求</a:t>
            </a:r>
          </a:p>
        </p:txBody>
      </p:sp>
      <p:sp>
        <p:nvSpPr>
          <p:cNvPr id="24" name="矩形 23"/>
          <p:cNvSpPr/>
          <p:nvPr/>
        </p:nvSpPr>
        <p:spPr>
          <a:xfrm>
            <a:off x="567051" y="1501030"/>
            <a:ext cx="2511904" cy="2763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036385" y="1501030"/>
            <a:ext cx="2511904" cy="2763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548289" y="1501030"/>
            <a:ext cx="2511904" cy="276321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060195" y="1501030"/>
            <a:ext cx="2511904" cy="2763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67051" y="5325772"/>
            <a:ext cx="2511904" cy="2763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036385" y="5325772"/>
            <a:ext cx="2511904" cy="2763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48289" y="5325772"/>
            <a:ext cx="2511904" cy="276321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060195" y="5325772"/>
            <a:ext cx="2511904" cy="2763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67049" y="1777351"/>
            <a:ext cx="2469336" cy="354842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036386" y="1777351"/>
            <a:ext cx="2511905" cy="354842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48288" y="1777351"/>
            <a:ext cx="2511904" cy="354842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060195" y="1777351"/>
            <a:ext cx="2511904" cy="354842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67049" y="2395183"/>
            <a:ext cx="2469336" cy="2758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点击此处添加文本信息。标题数字等都可以通过点击和重新输入进行更改，顶部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开始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”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面板中可以对字体、字号、颜色、行距等进行修改。建议正文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10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倍字间距。</a:t>
            </a:r>
            <a:endParaRPr kumimoji="0" lang="en-US" altLang="zh-CN" sz="1333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333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点击此处添加文本信息。标题数字等都可以通过点击和重新输入进行更改，顶部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开始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”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面板中可以对字体、字号、颜色、行距等进行修改。建议正文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10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倍字间距。</a:t>
            </a:r>
            <a:endParaRPr kumimoji="0" lang="en-US" altLang="zh-CN" sz="1067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67049" y="1851337"/>
            <a:ext cx="2469336" cy="42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667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PROJECT</a:t>
            </a:r>
            <a:r>
              <a:rPr kumimoji="1" lang="zh-CN" altLang="en-US" sz="2667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1" lang="zh-CN" altLang="en-US" sz="2133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标题</a:t>
            </a:r>
          </a:p>
        </p:txBody>
      </p:sp>
      <p:sp>
        <p:nvSpPr>
          <p:cNvPr id="38" name="矩形 37"/>
          <p:cNvSpPr/>
          <p:nvPr/>
        </p:nvSpPr>
        <p:spPr>
          <a:xfrm>
            <a:off x="3036386" y="2400363"/>
            <a:ext cx="2511905" cy="2758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点击此处添加文本信息。标题数字等都可以通过点击和重新输入进行更改，顶部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开始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”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面板中可以对字体、字号、颜色、行距等进行修改。建议正文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10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倍字间距。</a:t>
            </a:r>
            <a:endParaRPr kumimoji="0" lang="en-US" altLang="zh-CN" sz="1333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333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点击此处添加文本信息。标题数字等都可以通过点击和重新输入进行更改，顶部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开始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”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面板中可以对字体、字号、颜色、行距等进行修改。建议正文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10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倍字间距。</a:t>
            </a:r>
            <a:endParaRPr kumimoji="0" lang="en-US" altLang="zh-CN" sz="1067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036386" y="1856517"/>
            <a:ext cx="2511905" cy="42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667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PROJECT</a:t>
            </a:r>
            <a:r>
              <a:rPr kumimoji="1" lang="zh-CN" altLang="en-US" sz="2667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  </a:t>
            </a:r>
            <a:r>
              <a:rPr kumimoji="1" lang="zh-CN" altLang="en-US" sz="2133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标题</a:t>
            </a:r>
            <a:endParaRPr kumimoji="1" lang="zh-CN" altLang="en-US" sz="2667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545669" y="2395183"/>
            <a:ext cx="2511905" cy="2758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点击此处添加文本信息。标题数字等都可以通过点击和重新输入进行更改，顶部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开始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”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面板中可以对字体、字号、颜色、行距等进行修改。建议正文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10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倍字间距。</a:t>
            </a:r>
            <a:endParaRPr kumimoji="0" lang="en-US" altLang="zh-CN" sz="13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3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点击此处添加文本信息。标题数字等都可以通过点击和重新输入进行更改，顶部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开始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”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面板中可以对字体、字号、颜色、行距等进行修改。建议正文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10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倍字间距。</a:t>
            </a:r>
            <a:endParaRPr kumimoji="0" lang="en-US" altLang="zh-CN" sz="10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545669" y="1851337"/>
            <a:ext cx="2511905" cy="42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667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PROJECT</a:t>
            </a:r>
            <a:r>
              <a:rPr kumimoji="1" lang="zh-CN" altLang="en-US" sz="2667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  </a:t>
            </a:r>
            <a:r>
              <a:rPr kumimoji="1" lang="zh-CN" altLang="en-US" sz="2133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标题</a:t>
            </a:r>
            <a:endParaRPr kumimoji="1" lang="zh-CN" altLang="en-US" sz="2667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057576" y="2403672"/>
            <a:ext cx="2511905" cy="2758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点击此处添加文本信息。标题数字等都可以通过点击和重新输入进行更改，顶部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开始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”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面板中可以对字体、字号、颜色、行距等进行修改。建议正文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10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倍字间距。</a:t>
            </a:r>
            <a:endParaRPr kumimoji="0" lang="en-US" altLang="zh-CN" sz="1333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333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点击此处添加文本信息。标题数字等都可以通过点击和重新输入进行更改，顶部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开始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”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面板中可以对字体、字号、颜色、行距等进行修改。建议正文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10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倍字间距。</a:t>
            </a:r>
            <a:endParaRPr kumimoji="0" lang="en-US" altLang="zh-CN" sz="1067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057576" y="1859827"/>
            <a:ext cx="2511905" cy="42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667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PROJECT</a:t>
            </a:r>
            <a:r>
              <a:rPr kumimoji="1" lang="zh-CN" altLang="en-US" sz="2667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  </a:t>
            </a:r>
            <a:r>
              <a:rPr kumimoji="1" lang="zh-CN" altLang="en-US" sz="2133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+mn-ea"/>
                <a:sym typeface="+mn-lt"/>
              </a:rPr>
              <a:t>标题</a:t>
            </a:r>
            <a:endParaRPr kumimoji="1" lang="zh-CN" altLang="en-US" sz="2667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697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问题解决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03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>
                <a:cs typeface="+mn-ea"/>
                <a:sym typeface="+mn-lt"/>
              </a:rPr>
              <a:t>THREE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问题解决</a:t>
            </a:r>
          </a:p>
        </p:txBody>
      </p:sp>
      <p:sp>
        <p:nvSpPr>
          <p:cNvPr id="6" name="手杖形箭头 5"/>
          <p:cNvSpPr/>
          <p:nvPr/>
        </p:nvSpPr>
        <p:spPr>
          <a:xfrm rot="16200000">
            <a:off x="3901869" y="-533150"/>
            <a:ext cx="1364023" cy="4557216"/>
          </a:xfrm>
          <a:prstGeom prst="uturnArrow">
            <a:avLst/>
          </a:prstGeom>
          <a:solidFill>
            <a:schemeClr val="accent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手杖形箭头 6"/>
          <p:cNvSpPr/>
          <p:nvPr/>
        </p:nvSpPr>
        <p:spPr>
          <a:xfrm rot="5400000" flipH="1">
            <a:off x="6991417" y="330271"/>
            <a:ext cx="1364023" cy="4557216"/>
          </a:xfrm>
          <a:prstGeom prst="uturnArrow">
            <a:avLst/>
          </a:prstGeom>
          <a:solidFill>
            <a:schemeClr val="accent4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手杖形箭头 7"/>
          <p:cNvSpPr/>
          <p:nvPr/>
        </p:nvSpPr>
        <p:spPr>
          <a:xfrm rot="16200000">
            <a:off x="3901866" y="1188624"/>
            <a:ext cx="1364023" cy="4557216"/>
          </a:xfrm>
          <a:prstGeom prst="uturnArrow">
            <a:avLst/>
          </a:prstGeom>
          <a:solidFill>
            <a:schemeClr val="accent5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手杖形箭头 8"/>
          <p:cNvSpPr/>
          <p:nvPr/>
        </p:nvSpPr>
        <p:spPr>
          <a:xfrm rot="5400000" flipH="1">
            <a:off x="6979657" y="2043667"/>
            <a:ext cx="1364023" cy="4557216"/>
          </a:xfrm>
          <a:prstGeom prst="uturnArrow">
            <a:avLst/>
          </a:prstGeom>
          <a:solidFill>
            <a:schemeClr val="accent2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-1" y="4486857"/>
            <a:ext cx="5668236" cy="67022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42218" y="2908049"/>
            <a:ext cx="1471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PROJECT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52237" y="3753217"/>
            <a:ext cx="1471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PROJECT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452237" y="2037916"/>
            <a:ext cx="1471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PROJECT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42218" y="1179564"/>
            <a:ext cx="1471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PROJECT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48578" y="948691"/>
            <a:ext cx="2862415" cy="599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点击此处添加文本信息。建议正文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10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倍字间距。</a:t>
            </a:r>
          </a:p>
        </p:txBody>
      </p:sp>
      <p:sp>
        <p:nvSpPr>
          <p:cNvPr id="16" name="矩形 15"/>
          <p:cNvSpPr/>
          <p:nvPr/>
        </p:nvSpPr>
        <p:spPr>
          <a:xfrm>
            <a:off x="9123586" y="948692"/>
            <a:ext cx="1702969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点击此处添加文本信息。建议正文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10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倍字间距。</a:t>
            </a:r>
          </a:p>
        </p:txBody>
      </p:sp>
      <p:sp>
        <p:nvSpPr>
          <p:cNvPr id="17" name="矩形 16"/>
          <p:cNvSpPr/>
          <p:nvPr/>
        </p:nvSpPr>
        <p:spPr>
          <a:xfrm>
            <a:off x="8304341" y="5050653"/>
            <a:ext cx="1702969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点击此处添加文本信息。建议正文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10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倍字间距。</a:t>
            </a:r>
          </a:p>
        </p:txBody>
      </p:sp>
      <p:sp>
        <p:nvSpPr>
          <p:cNvPr id="18" name="矩形 17"/>
          <p:cNvSpPr/>
          <p:nvPr/>
        </p:nvSpPr>
        <p:spPr>
          <a:xfrm flipH="1">
            <a:off x="302153" y="2863789"/>
            <a:ext cx="1702969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点击此处添加文本信息。建议正文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10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54722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问题解决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03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>
                <a:cs typeface="+mn-ea"/>
                <a:sym typeface="+mn-lt"/>
              </a:rPr>
              <a:t>THREE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问题解决</a:t>
            </a:r>
          </a:p>
        </p:txBody>
      </p:sp>
      <p:sp>
        <p:nvSpPr>
          <p:cNvPr id="36" name="空心弧 35"/>
          <p:cNvSpPr/>
          <p:nvPr/>
        </p:nvSpPr>
        <p:spPr>
          <a:xfrm rot="15963020">
            <a:off x="-438782" y="2199170"/>
            <a:ext cx="2648947" cy="2648947"/>
          </a:xfrm>
          <a:prstGeom prst="blockArc">
            <a:avLst>
              <a:gd name="adj1" fmla="val 4398895"/>
              <a:gd name="adj2" fmla="val 17249776"/>
              <a:gd name="adj3" fmla="val 14439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空心弧 36"/>
          <p:cNvSpPr/>
          <p:nvPr/>
        </p:nvSpPr>
        <p:spPr>
          <a:xfrm rot="5636980" flipV="1">
            <a:off x="1729535" y="1567503"/>
            <a:ext cx="2648947" cy="2648947"/>
          </a:xfrm>
          <a:prstGeom prst="blockArc">
            <a:avLst>
              <a:gd name="adj1" fmla="val 4398895"/>
              <a:gd name="adj2" fmla="val 17249776"/>
              <a:gd name="adj3" fmla="val 144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空心弧 37"/>
          <p:cNvSpPr/>
          <p:nvPr/>
        </p:nvSpPr>
        <p:spPr>
          <a:xfrm rot="5636980" flipH="1">
            <a:off x="3845640" y="2359072"/>
            <a:ext cx="2648947" cy="2648947"/>
          </a:xfrm>
          <a:prstGeom prst="blockArc">
            <a:avLst>
              <a:gd name="adj1" fmla="val 4398895"/>
              <a:gd name="adj2" fmla="val 17249776"/>
              <a:gd name="adj3" fmla="val 14439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" name="空心弧 38"/>
          <p:cNvSpPr/>
          <p:nvPr/>
        </p:nvSpPr>
        <p:spPr>
          <a:xfrm rot="5636980" flipV="1">
            <a:off x="6051580" y="1847795"/>
            <a:ext cx="2648947" cy="2648947"/>
          </a:xfrm>
          <a:prstGeom prst="blockArc">
            <a:avLst>
              <a:gd name="adj1" fmla="val 4398895"/>
              <a:gd name="adj2" fmla="val 17249776"/>
              <a:gd name="adj3" fmla="val 14439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空心弧 39"/>
          <p:cNvSpPr/>
          <p:nvPr/>
        </p:nvSpPr>
        <p:spPr>
          <a:xfrm rot="5636980" flipH="1">
            <a:off x="8175285" y="2638968"/>
            <a:ext cx="2648947" cy="2648947"/>
          </a:xfrm>
          <a:prstGeom prst="blockArc">
            <a:avLst>
              <a:gd name="adj1" fmla="val 4398895"/>
              <a:gd name="adj2" fmla="val 17249776"/>
              <a:gd name="adj3" fmla="val 144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93242" y="4029045"/>
            <a:ext cx="1111564" cy="111156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6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endParaRPr kumimoji="1" lang="zh-CN" altLang="en-US" sz="6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2575073" y="1303021"/>
            <a:ext cx="1111564" cy="111156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6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endParaRPr kumimoji="1" lang="zh-CN" altLang="en-US" sz="6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4519757" y="4172368"/>
            <a:ext cx="1111564" cy="111156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6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endParaRPr kumimoji="1" lang="zh-CN" altLang="en-US" sz="6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874374" y="1463897"/>
            <a:ext cx="1111564" cy="1111564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6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endParaRPr kumimoji="1" lang="zh-CN" altLang="en-US" sz="6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463762" y="2594323"/>
            <a:ext cx="1471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PROJECT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93242" y="3381060"/>
            <a:ext cx="1471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PROJECT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519757" y="3381060"/>
            <a:ext cx="1471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PROJECT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793407" y="2828772"/>
            <a:ext cx="1471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PROJECT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34975" y="1949126"/>
            <a:ext cx="1452059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点击此处添加文本信息。建议正文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10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倍字间距。</a:t>
            </a:r>
          </a:p>
        </p:txBody>
      </p:sp>
      <p:sp>
        <p:nvSpPr>
          <p:cNvPr id="50" name="矩形 49"/>
          <p:cNvSpPr/>
          <p:nvPr/>
        </p:nvSpPr>
        <p:spPr>
          <a:xfrm>
            <a:off x="2323388" y="3075205"/>
            <a:ext cx="1434165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点击此处添加文本信息。建议正文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10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倍字间距。</a:t>
            </a:r>
          </a:p>
        </p:txBody>
      </p:sp>
      <p:sp>
        <p:nvSpPr>
          <p:cNvPr id="51" name="矩形 50"/>
          <p:cNvSpPr/>
          <p:nvPr/>
        </p:nvSpPr>
        <p:spPr>
          <a:xfrm>
            <a:off x="4466567" y="1982699"/>
            <a:ext cx="1346981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点击此处添加文本信息。建议正文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10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倍字间距。</a:t>
            </a:r>
          </a:p>
        </p:txBody>
      </p:sp>
      <p:sp>
        <p:nvSpPr>
          <p:cNvPr id="52" name="矩形 51"/>
          <p:cNvSpPr/>
          <p:nvPr/>
        </p:nvSpPr>
        <p:spPr>
          <a:xfrm>
            <a:off x="6641403" y="3381059"/>
            <a:ext cx="1344536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点击此处添加文本信息。建议正文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10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69827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问题解决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03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>
                <a:cs typeface="+mn-ea"/>
                <a:sym typeface="+mn-lt"/>
              </a:rPr>
              <a:t>THREE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问题解决</a:t>
            </a:r>
          </a:p>
        </p:txBody>
      </p:sp>
      <p:cxnSp>
        <p:nvCxnSpPr>
          <p:cNvPr id="23" name="直线连接符 22"/>
          <p:cNvCxnSpPr/>
          <p:nvPr/>
        </p:nvCxnSpPr>
        <p:spPr>
          <a:xfrm>
            <a:off x="0" y="5361763"/>
            <a:ext cx="11038221" cy="0"/>
          </a:xfrm>
          <a:prstGeom prst="line">
            <a:avLst/>
          </a:prstGeom>
          <a:ln w="9525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953827" y="5220664"/>
            <a:ext cx="282200" cy="28219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156464" y="5220664"/>
            <a:ext cx="282200" cy="2821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359101" y="5220664"/>
            <a:ext cx="282200" cy="282197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7561739" y="5220664"/>
            <a:ext cx="282200" cy="28219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57129" y="5534449"/>
            <a:ext cx="877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2012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857914" y="5534449"/>
            <a:ext cx="877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2013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046827" y="5534449"/>
            <a:ext cx="877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2014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247613" y="5534449"/>
            <a:ext cx="877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2015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228479" y="4994140"/>
            <a:ext cx="1899879" cy="302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点击此处添加事件标题</a:t>
            </a:r>
          </a:p>
        </p:txBody>
      </p:sp>
      <p:sp>
        <p:nvSpPr>
          <p:cNvPr id="33" name="矩形 32"/>
          <p:cNvSpPr/>
          <p:nvPr/>
        </p:nvSpPr>
        <p:spPr>
          <a:xfrm>
            <a:off x="3443001" y="4994140"/>
            <a:ext cx="1899879" cy="302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点击此处添加事件标题</a:t>
            </a:r>
          </a:p>
        </p:txBody>
      </p:sp>
      <p:sp>
        <p:nvSpPr>
          <p:cNvPr id="34" name="矩形 33"/>
          <p:cNvSpPr/>
          <p:nvPr/>
        </p:nvSpPr>
        <p:spPr>
          <a:xfrm>
            <a:off x="5657522" y="4994140"/>
            <a:ext cx="1899879" cy="302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点击此处添加事件标题</a:t>
            </a:r>
          </a:p>
        </p:txBody>
      </p:sp>
      <p:sp>
        <p:nvSpPr>
          <p:cNvPr id="35" name="矩形 34"/>
          <p:cNvSpPr/>
          <p:nvPr/>
        </p:nvSpPr>
        <p:spPr>
          <a:xfrm>
            <a:off x="7872045" y="4994140"/>
            <a:ext cx="1899879" cy="302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点击此处添加事件标题</a:t>
            </a:r>
          </a:p>
        </p:txBody>
      </p:sp>
      <p:sp>
        <p:nvSpPr>
          <p:cNvPr id="53" name="矩形 52"/>
          <p:cNvSpPr/>
          <p:nvPr/>
        </p:nvSpPr>
        <p:spPr>
          <a:xfrm>
            <a:off x="1349125" y="4685659"/>
            <a:ext cx="1794240" cy="144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236027" y="2827432"/>
            <a:ext cx="1920437" cy="1425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点击此处添加文本信息。建议正文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10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倍字间距。点击此处添加文本信息。建议正文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10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倍字间距。</a:t>
            </a:r>
          </a:p>
        </p:txBody>
      </p:sp>
      <p:sp>
        <p:nvSpPr>
          <p:cNvPr id="55" name="矩形 54"/>
          <p:cNvSpPr/>
          <p:nvPr/>
        </p:nvSpPr>
        <p:spPr>
          <a:xfrm>
            <a:off x="3563647" y="4172879"/>
            <a:ext cx="1794240" cy="14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450548" y="2314652"/>
            <a:ext cx="1920437" cy="1425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点击此处添加文本信息。建议正文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10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倍字间距。点击此处添加文本信息。建议正文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10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倍字间距。</a:t>
            </a:r>
          </a:p>
        </p:txBody>
      </p:sp>
      <p:sp>
        <p:nvSpPr>
          <p:cNvPr id="57" name="矩形 56"/>
          <p:cNvSpPr/>
          <p:nvPr/>
        </p:nvSpPr>
        <p:spPr>
          <a:xfrm>
            <a:off x="5742515" y="3665107"/>
            <a:ext cx="1794240" cy="144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629416" y="1806880"/>
            <a:ext cx="1920437" cy="1425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点击此处添加文本信息。建议正文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10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倍字间距。点击此处添加文本信息。建议正文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10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倍字间距。</a:t>
            </a:r>
          </a:p>
        </p:txBody>
      </p:sp>
      <p:sp>
        <p:nvSpPr>
          <p:cNvPr id="59" name="矩形 58"/>
          <p:cNvSpPr/>
          <p:nvPr/>
        </p:nvSpPr>
        <p:spPr>
          <a:xfrm>
            <a:off x="7957036" y="3152327"/>
            <a:ext cx="1794240" cy="144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843938" y="1294100"/>
            <a:ext cx="1920437" cy="1425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点击此处添加文本信息。建议正文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10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倍字间距。点击此处添加文本信息。建议正文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10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304700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产品展示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04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>
                <a:cs typeface="+mn-ea"/>
                <a:sym typeface="+mn-lt"/>
              </a:rPr>
              <a:t>FOUR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产品展示</a:t>
            </a:r>
          </a:p>
        </p:txBody>
      </p:sp>
      <p:sp>
        <p:nvSpPr>
          <p:cNvPr id="6" name="椭圆 5"/>
          <p:cNvSpPr/>
          <p:nvPr/>
        </p:nvSpPr>
        <p:spPr>
          <a:xfrm>
            <a:off x="777073" y="1337307"/>
            <a:ext cx="793787" cy="79378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endParaRPr kumimoji="1" lang="zh-CN" altLang="en-US" sz="4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77073" y="3663347"/>
            <a:ext cx="793787" cy="7937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endParaRPr kumimoji="1" lang="zh-CN" altLang="en-US" sz="4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246435" y="1337307"/>
            <a:ext cx="793787" cy="79378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endParaRPr kumimoji="1" lang="zh-CN" altLang="en-US" sz="4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246435" y="3663347"/>
            <a:ext cx="793787" cy="79378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endParaRPr kumimoji="1" lang="zh-CN" altLang="en-US" sz="4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7074" y="2228952"/>
            <a:ext cx="2112884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顶部“开始”面板中可以对字体、字号、颜色、行距等进行修改。建议正文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10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号字，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1.3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倍字间距。</a:t>
            </a:r>
          </a:p>
        </p:txBody>
      </p:sp>
      <p:sp>
        <p:nvSpPr>
          <p:cNvPr id="11" name="文本框 8"/>
          <p:cNvSpPr txBox="1"/>
          <p:nvPr/>
        </p:nvSpPr>
        <p:spPr>
          <a:xfrm>
            <a:off x="777074" y="4525507"/>
            <a:ext cx="2112884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顶部“开始”面板中可以对字体、字号、颜色、行距等进行修改。建议正文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10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号字，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1.3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倍字间距。</a:t>
            </a:r>
          </a:p>
        </p:txBody>
      </p:sp>
      <p:sp>
        <p:nvSpPr>
          <p:cNvPr id="12" name="文本框 8"/>
          <p:cNvSpPr txBox="1"/>
          <p:nvPr/>
        </p:nvSpPr>
        <p:spPr>
          <a:xfrm>
            <a:off x="8246436" y="2228952"/>
            <a:ext cx="2192129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顶部“开始”面板中可以对字体、字号、颜色、行距等进行修改。建议正文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10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号字，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1.3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倍字间距。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246436" y="4525507"/>
            <a:ext cx="2192129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顶部“开始”面板中可以对字体、字号、颜色、行距等进行修改。建议正文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10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号字，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1.3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倍字间距。</a:t>
            </a:r>
          </a:p>
        </p:txBody>
      </p:sp>
      <p:grpSp>
        <p:nvGrpSpPr>
          <p:cNvPr id="14" name="组 13"/>
          <p:cNvGrpSpPr/>
          <p:nvPr/>
        </p:nvGrpSpPr>
        <p:grpSpPr>
          <a:xfrm>
            <a:off x="3250707" y="1897367"/>
            <a:ext cx="4599939" cy="3531960"/>
            <a:chOff x="3041661" y="1213415"/>
            <a:chExt cx="3586283" cy="275364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1661" y="1213415"/>
              <a:ext cx="3586283" cy="27536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6" name="矩形 15"/>
            <p:cNvSpPr/>
            <p:nvPr/>
          </p:nvSpPr>
          <p:spPr>
            <a:xfrm>
              <a:off x="3185500" y="1332392"/>
              <a:ext cx="3300012" cy="192572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974" y="2053286"/>
            <a:ext cx="4228991" cy="246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0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17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9DB7A"/>
      </a:accent1>
      <a:accent2>
        <a:srgbClr val="2581AF"/>
      </a:accent2>
      <a:accent3>
        <a:srgbClr val="5AD9CC"/>
      </a:accent3>
      <a:accent4>
        <a:srgbClr val="F78982"/>
      </a:accent4>
      <a:accent5>
        <a:srgbClr val="A0A4CA"/>
      </a:accent5>
      <a:accent6>
        <a:srgbClr val="515151"/>
      </a:accent6>
      <a:hlink>
        <a:srgbClr val="0563C1"/>
      </a:hlink>
      <a:folHlink>
        <a:srgbClr val="954F72"/>
      </a:folHlink>
    </a:clrScheme>
    <a:fontScheme name="Temp">
      <a:majorFont>
        <a:latin typeface="Century Gothic" panose="020F0302020204030204"/>
        <a:ea typeface="微软雅黑"/>
        <a:cs typeface=""/>
      </a:majorFont>
      <a:minorFont>
        <a:latin typeface="Century Gothic" panose="020F0302020204030204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4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400" kern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1714</Words>
  <Application>Microsoft Office PowerPoint</Application>
  <PresentationFormat>宽屏</PresentationFormat>
  <Paragraphs>155</Paragraphs>
  <Slides>16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微软雅黑</vt:lpstr>
      <vt:lpstr>微软雅黑</vt:lpstr>
      <vt:lpstr>宋体</vt:lpstr>
      <vt:lpstr>Arial</vt:lpstr>
      <vt:lpstr>Calibri</vt:lpstr>
      <vt:lpstr>Century Gothic</vt:lpstr>
      <vt:lpstr>Segoe UI Light</vt:lpstr>
      <vt:lpstr>Office 主题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Shiyang Yu (FA TALENT)</cp:lastModifiedBy>
  <cp:revision>35</cp:revision>
  <dcterms:created xsi:type="dcterms:W3CDTF">2015-08-18T02:51:41Z</dcterms:created>
  <dcterms:modified xsi:type="dcterms:W3CDTF">2018-07-24T06:30:31Z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2017-12-19T12:27:15.5097292Z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