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1522075" cy="8640763"/>
  <p:notesSz cx="6858000" cy="9144000"/>
  <p:defaultTextStyle>
    <a:defPPr>
      <a:defRPr lang="zh-CN"/>
    </a:defPPr>
    <a:lvl1pPr marL="0" algn="l" defTabSz="1152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035" algn="l" defTabSz="1152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2070" algn="l" defTabSz="1152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105" algn="l" defTabSz="1152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141" algn="l" defTabSz="1152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176" algn="l" defTabSz="1152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210" algn="l" defTabSz="1152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246" algn="l" defTabSz="1152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281" algn="l" defTabSz="1152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60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2075" cy="864076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 bwMode="auto">
          <a:xfrm>
            <a:off x="8363798" y="355476"/>
            <a:ext cx="2932080" cy="426562"/>
          </a:xfrm>
          <a:prstGeom prst="rect">
            <a:avLst/>
          </a:prstGeom>
          <a:noFill/>
        </p:spPr>
        <p:txBody>
          <a:bodyPr wrap="none" lIns="115207" tIns="57603" rIns="115207" bIns="57603">
            <a:spAutoFit/>
          </a:bodyPr>
          <a:lstStyle/>
          <a:p>
            <a:pPr algn="ctr">
              <a:defRPr/>
            </a:pPr>
            <a:r>
              <a:rPr lang="en-US" altLang="zh-CN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WWW.1PPT.COM</a:t>
            </a:r>
            <a:endParaRPr lang="zh-CN" altLang="en-US" sz="20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-12867" y="323728"/>
            <a:ext cx="6318636" cy="426562"/>
          </a:xfrm>
          <a:prstGeom prst="rect">
            <a:avLst/>
          </a:prstGeom>
          <a:noFill/>
        </p:spPr>
        <p:txBody>
          <a:bodyPr wrap="none" lIns="115207" tIns="57603" rIns="115207" bIns="57603">
            <a:spAutoFit/>
          </a:bodyPr>
          <a:lstStyle/>
          <a:p>
            <a:pPr algn="ctr">
              <a:defRPr/>
            </a:pPr>
            <a:r>
              <a:rPr lang="en-US" altLang="zh-CN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en-US" altLang="zh-CN" sz="20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 </a:t>
            </a:r>
            <a:r>
              <a:rPr lang="en-US" altLang="zh-CN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20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PPT</a:t>
            </a:r>
            <a:r>
              <a:rPr lang="zh-CN" altLang="en-US" sz="20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素材免费下载</a:t>
            </a:r>
            <a:endParaRPr lang="zh-CN" altLang="en-US" sz="20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6048534"/>
            <a:ext cx="6913245" cy="714064"/>
          </a:xfrm>
          <a:prstGeom prst="rect">
            <a:avLst/>
          </a:prstGeom>
        </p:spPr>
        <p:txBody>
          <a:bodyPr lIns="91434" tIns="45717" rIns="91434" bIns="45717"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772068"/>
            <a:ext cx="6913245" cy="5184458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>
              <a:buNone/>
              <a:defRPr sz="4000"/>
            </a:lvl1pPr>
            <a:lvl2pPr marL="576035" indent="0">
              <a:buNone/>
              <a:defRPr sz="3500"/>
            </a:lvl2pPr>
            <a:lvl3pPr marL="1152070" indent="0">
              <a:buNone/>
              <a:defRPr sz="3000"/>
            </a:lvl3pPr>
            <a:lvl4pPr marL="1728105" indent="0">
              <a:buNone/>
              <a:defRPr sz="2500"/>
            </a:lvl4pPr>
            <a:lvl5pPr marL="2304141" indent="0">
              <a:buNone/>
              <a:defRPr sz="2500"/>
            </a:lvl5pPr>
            <a:lvl6pPr marL="2880176" indent="0">
              <a:buNone/>
              <a:defRPr sz="2500"/>
            </a:lvl6pPr>
            <a:lvl7pPr marL="3456210" indent="0">
              <a:buNone/>
              <a:defRPr sz="2500"/>
            </a:lvl7pPr>
            <a:lvl8pPr marL="4032246" indent="0">
              <a:buNone/>
              <a:defRPr sz="2500"/>
            </a:lvl8pPr>
            <a:lvl9pPr marL="4608281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6762599"/>
            <a:ext cx="6913245" cy="1014089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>
              <a:buNone/>
              <a:defRPr sz="1800"/>
            </a:lvl1pPr>
            <a:lvl2pPr marL="576035" indent="0">
              <a:buNone/>
              <a:defRPr sz="1500"/>
            </a:lvl2pPr>
            <a:lvl3pPr marL="1152070" indent="0">
              <a:buNone/>
              <a:defRPr sz="1300"/>
            </a:lvl3pPr>
            <a:lvl4pPr marL="1728105" indent="0">
              <a:buNone/>
              <a:defRPr sz="1100"/>
            </a:lvl4pPr>
            <a:lvl5pPr marL="2304141" indent="0">
              <a:buNone/>
              <a:defRPr sz="1100"/>
            </a:lvl5pPr>
            <a:lvl6pPr marL="2880176" indent="0">
              <a:buNone/>
              <a:defRPr sz="1100"/>
            </a:lvl6pPr>
            <a:lvl7pPr marL="3456210" indent="0">
              <a:buNone/>
              <a:defRPr sz="1100"/>
            </a:lvl7pPr>
            <a:lvl8pPr marL="4032246" indent="0">
              <a:buNone/>
              <a:defRPr sz="1100"/>
            </a:lvl8pPr>
            <a:lvl9pPr marL="4608281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346031"/>
            <a:ext cx="10369868" cy="144012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2016180"/>
            <a:ext cx="10369868" cy="5702504"/>
          </a:xfrm>
          <a:prstGeom prst="rect">
            <a:avLst/>
          </a:prstGeom>
        </p:spPr>
        <p:txBody>
          <a:bodyPr vert="eaVert" lIns="91434" tIns="45717" rIns="91434" bIns="4571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346033"/>
            <a:ext cx="2592467" cy="7372651"/>
          </a:xfrm>
          <a:prstGeom prst="rect">
            <a:avLst/>
          </a:prstGeom>
        </p:spPr>
        <p:txBody>
          <a:bodyPr vert="eaVert" lIns="91434" tIns="45717" rIns="91434" bIns="4571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346033"/>
            <a:ext cx="7585366" cy="7372651"/>
          </a:xfrm>
          <a:prstGeom prst="rect">
            <a:avLst/>
          </a:prstGeom>
        </p:spPr>
        <p:txBody>
          <a:bodyPr vert="eaVert" lIns="91434" tIns="45717" rIns="91434" bIns="4571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2075" cy="864076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 bwMode="auto">
          <a:xfrm>
            <a:off x="8363798" y="355476"/>
            <a:ext cx="2932080" cy="426562"/>
          </a:xfrm>
          <a:prstGeom prst="rect">
            <a:avLst/>
          </a:prstGeom>
          <a:noFill/>
        </p:spPr>
        <p:txBody>
          <a:bodyPr wrap="none" lIns="115207" tIns="57603" rIns="115207" bIns="57603">
            <a:spAutoFit/>
          </a:bodyPr>
          <a:lstStyle/>
          <a:p>
            <a:pPr algn="ctr">
              <a:defRPr/>
            </a:pPr>
            <a:r>
              <a:rPr lang="en-US" altLang="zh-CN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WWW.1PPT.COM</a:t>
            </a:r>
            <a:endParaRPr lang="zh-CN" altLang="en-US" sz="20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-12867" y="323728"/>
            <a:ext cx="6318636" cy="426562"/>
          </a:xfrm>
          <a:prstGeom prst="rect">
            <a:avLst/>
          </a:prstGeom>
          <a:noFill/>
        </p:spPr>
        <p:txBody>
          <a:bodyPr wrap="none" lIns="115207" tIns="57603" rIns="115207" bIns="57603">
            <a:spAutoFit/>
          </a:bodyPr>
          <a:lstStyle/>
          <a:p>
            <a:pPr algn="ctr">
              <a:defRPr/>
            </a:pPr>
            <a:r>
              <a:rPr lang="en-US" altLang="zh-CN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en-US" altLang="zh-CN" sz="20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 </a:t>
            </a:r>
            <a:r>
              <a:rPr lang="en-US" altLang="zh-CN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20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PPT</a:t>
            </a:r>
            <a:r>
              <a:rPr lang="zh-CN" altLang="en-US" sz="20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素材免费下载</a:t>
            </a:r>
            <a:endParaRPr lang="zh-CN" altLang="en-US" sz="20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168072" y="811130"/>
            <a:ext cx="11160415" cy="7682682"/>
          </a:xfrm>
          <a:prstGeom prst="rect">
            <a:avLst/>
          </a:prstGeom>
          <a:solidFill>
            <a:srgbClr val="002060"/>
          </a:solidFill>
          <a:ln w="76200">
            <a:solidFill>
              <a:schemeClr val="tx1">
                <a:lumMod val="85000"/>
                <a:lumOff val="15000"/>
                <a:alpha val="39000"/>
              </a:schemeClr>
            </a:solidFill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07" tIns="57603" rIns="115207" bIns="57603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11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73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5552492"/>
            <a:ext cx="9793764" cy="1716152"/>
          </a:xfrm>
          <a:prstGeom prst="rect">
            <a:avLst/>
          </a:prstGeom>
        </p:spPr>
        <p:txBody>
          <a:bodyPr lIns="91434" tIns="45717" rIns="91434" bIns="45717"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662326"/>
            <a:ext cx="9793764" cy="1890166"/>
          </a:xfrm>
          <a:prstGeom prst="rect">
            <a:avLst/>
          </a:prstGeom>
        </p:spPr>
        <p:txBody>
          <a:bodyPr lIns="91434" tIns="45717" rIns="91434" bIns="45717"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60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20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1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14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2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2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346031"/>
            <a:ext cx="10369868" cy="144012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2016180"/>
            <a:ext cx="5088916" cy="5702504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2016180"/>
            <a:ext cx="5088916" cy="5702504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346031"/>
            <a:ext cx="10369868" cy="1440127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934171"/>
            <a:ext cx="5090917" cy="806071"/>
          </a:xfrm>
          <a:prstGeom prst="rect">
            <a:avLst/>
          </a:prstGeom>
        </p:spPr>
        <p:txBody>
          <a:bodyPr lIns="91434" tIns="45717" rIns="91434" bIns="45717" anchor="b"/>
          <a:lstStyle>
            <a:lvl1pPr marL="0" indent="0">
              <a:buNone/>
              <a:defRPr sz="3000" b="1"/>
            </a:lvl1pPr>
            <a:lvl2pPr marL="576035" indent="0">
              <a:buNone/>
              <a:defRPr sz="2500" b="1"/>
            </a:lvl2pPr>
            <a:lvl3pPr marL="1152070" indent="0">
              <a:buNone/>
              <a:defRPr sz="2300" b="1"/>
            </a:lvl3pPr>
            <a:lvl4pPr marL="1728105" indent="0">
              <a:buNone/>
              <a:defRPr sz="2000" b="1"/>
            </a:lvl4pPr>
            <a:lvl5pPr marL="2304141" indent="0">
              <a:buNone/>
              <a:defRPr sz="2000" b="1"/>
            </a:lvl5pPr>
            <a:lvl6pPr marL="2880176" indent="0">
              <a:buNone/>
              <a:defRPr sz="2000" b="1"/>
            </a:lvl6pPr>
            <a:lvl7pPr marL="3456210" indent="0">
              <a:buNone/>
              <a:defRPr sz="2000" b="1"/>
            </a:lvl7pPr>
            <a:lvl8pPr marL="4032246" indent="0">
              <a:buNone/>
              <a:defRPr sz="2000" b="1"/>
            </a:lvl8pPr>
            <a:lvl9pPr marL="4608281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740242"/>
            <a:ext cx="5090917" cy="4978440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934171"/>
            <a:ext cx="5092917" cy="806071"/>
          </a:xfrm>
          <a:prstGeom prst="rect">
            <a:avLst/>
          </a:prstGeom>
        </p:spPr>
        <p:txBody>
          <a:bodyPr lIns="91434" tIns="45717" rIns="91434" bIns="45717" anchor="b"/>
          <a:lstStyle>
            <a:lvl1pPr marL="0" indent="0">
              <a:buNone/>
              <a:defRPr sz="3000" b="1"/>
            </a:lvl1pPr>
            <a:lvl2pPr marL="576035" indent="0">
              <a:buNone/>
              <a:defRPr sz="2500" b="1"/>
            </a:lvl2pPr>
            <a:lvl3pPr marL="1152070" indent="0">
              <a:buNone/>
              <a:defRPr sz="2300" b="1"/>
            </a:lvl3pPr>
            <a:lvl4pPr marL="1728105" indent="0">
              <a:buNone/>
              <a:defRPr sz="2000" b="1"/>
            </a:lvl4pPr>
            <a:lvl5pPr marL="2304141" indent="0">
              <a:buNone/>
              <a:defRPr sz="2000" b="1"/>
            </a:lvl5pPr>
            <a:lvl6pPr marL="2880176" indent="0">
              <a:buNone/>
              <a:defRPr sz="2000" b="1"/>
            </a:lvl6pPr>
            <a:lvl7pPr marL="3456210" indent="0">
              <a:buNone/>
              <a:defRPr sz="2000" b="1"/>
            </a:lvl7pPr>
            <a:lvl8pPr marL="4032246" indent="0">
              <a:buNone/>
              <a:defRPr sz="2000" b="1"/>
            </a:lvl8pPr>
            <a:lvl9pPr marL="4608281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740242"/>
            <a:ext cx="5092917" cy="4978440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9103306" y="8064798"/>
            <a:ext cx="775135" cy="246215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1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346031"/>
            <a:ext cx="10369868" cy="144012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344032"/>
            <a:ext cx="3790683" cy="1464129"/>
          </a:xfrm>
          <a:prstGeom prst="rect">
            <a:avLst/>
          </a:prstGeom>
        </p:spPr>
        <p:txBody>
          <a:bodyPr lIns="91434" tIns="45717" rIns="91434" bIns="45717"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344032"/>
            <a:ext cx="6441160" cy="7374652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808161"/>
            <a:ext cx="3790683" cy="5910523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>
              <a:buNone/>
              <a:defRPr sz="1800"/>
            </a:lvl1pPr>
            <a:lvl2pPr marL="576035" indent="0">
              <a:buNone/>
              <a:defRPr sz="1500"/>
            </a:lvl2pPr>
            <a:lvl3pPr marL="1152070" indent="0">
              <a:buNone/>
              <a:defRPr sz="1300"/>
            </a:lvl3pPr>
            <a:lvl4pPr marL="1728105" indent="0">
              <a:buNone/>
              <a:defRPr sz="1100"/>
            </a:lvl4pPr>
            <a:lvl5pPr marL="2304141" indent="0">
              <a:buNone/>
              <a:defRPr sz="1100"/>
            </a:lvl5pPr>
            <a:lvl6pPr marL="2880176" indent="0">
              <a:buNone/>
              <a:defRPr sz="1100"/>
            </a:lvl6pPr>
            <a:lvl7pPr marL="3456210" indent="0">
              <a:buNone/>
              <a:defRPr sz="1100"/>
            </a:lvl7pPr>
            <a:lvl8pPr marL="4032246" indent="0">
              <a:buNone/>
              <a:defRPr sz="1100"/>
            </a:lvl8pPr>
            <a:lvl9pPr marL="4608281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530820CF-B880-4189-942D-D702A7CBA73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040958" y="33987678"/>
            <a:ext cx="4214356" cy="433573"/>
          </a:xfrm>
          <a:prstGeom prst="rect">
            <a:avLst/>
          </a:prstGeom>
        </p:spPr>
        <p:txBody>
          <a:bodyPr wrap="none" lIns="91434" tIns="45717" rIns="91434" bIns="45717">
            <a:spAutoFit/>
          </a:bodyPr>
          <a:lstStyle/>
          <a:p>
            <a:pPr marL="342878" lvl="0" indent="-342878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  <a:endParaRPr lang="en-US" altLang="zh-CN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115207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26" indent="-432026" algn="l" defTabSz="115207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057" indent="-360022" algn="l" defTabSz="1152070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88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3" indent="-288017" algn="l" defTabSz="1152070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158" indent="-288017" algn="l" defTabSz="1152070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193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229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264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98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35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07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105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141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176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21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46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281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5">
            <a:extLst>
              <a:ext uri="{FF2B5EF4-FFF2-40B4-BE49-F238E27FC236}">
                <a16:creationId xmlns:a16="http://schemas.microsoft.com/office/drawing/2014/main" id="{09CD048A-1F61-48EB-A867-C2E812105BB9}"/>
              </a:ext>
            </a:extLst>
          </p:cNvPr>
          <p:cNvSpPr>
            <a:spLocks noEditPoints="1"/>
          </p:cNvSpPr>
          <p:nvPr/>
        </p:nvSpPr>
        <p:spPr bwMode="auto">
          <a:xfrm>
            <a:off x="3983608" y="5532115"/>
            <a:ext cx="227012" cy="268287"/>
          </a:xfrm>
          <a:custGeom>
            <a:avLst/>
            <a:gdLst>
              <a:gd name="T0" fmla="*/ 29317 w 62"/>
              <a:gd name="T1" fmla="*/ 128209 h 73"/>
              <a:gd name="T2" fmla="*/ 194227 w 62"/>
              <a:gd name="T3" fmla="*/ 128209 h 73"/>
              <a:gd name="T4" fmla="*/ 194227 w 62"/>
              <a:gd name="T5" fmla="*/ 267408 h 73"/>
              <a:gd name="T6" fmla="*/ 168574 w 62"/>
              <a:gd name="T7" fmla="*/ 267408 h 73"/>
              <a:gd name="T8" fmla="*/ 168574 w 62"/>
              <a:gd name="T9" fmla="*/ 168504 h 73"/>
              <a:gd name="T10" fmla="*/ 164910 w 62"/>
              <a:gd name="T11" fmla="*/ 164841 h 73"/>
              <a:gd name="T12" fmla="*/ 124598 w 62"/>
              <a:gd name="T13" fmla="*/ 164841 h 73"/>
              <a:gd name="T14" fmla="*/ 120934 w 62"/>
              <a:gd name="T15" fmla="*/ 168504 h 73"/>
              <a:gd name="T16" fmla="*/ 120934 w 62"/>
              <a:gd name="T17" fmla="*/ 267408 h 73"/>
              <a:gd name="T18" fmla="*/ 29317 w 62"/>
              <a:gd name="T19" fmla="*/ 267408 h 73"/>
              <a:gd name="T20" fmla="*/ 29317 w 62"/>
              <a:gd name="T21" fmla="*/ 128209 h 73"/>
              <a:gd name="T22" fmla="*/ 124598 w 62"/>
              <a:gd name="T23" fmla="*/ 7326 h 73"/>
              <a:gd name="T24" fmla="*/ 172239 w 62"/>
              <a:gd name="T25" fmla="*/ 54947 h 73"/>
              <a:gd name="T26" fmla="*/ 219880 w 62"/>
              <a:gd name="T27" fmla="*/ 98904 h 73"/>
              <a:gd name="T28" fmla="*/ 208886 w 62"/>
              <a:gd name="T29" fmla="*/ 109894 h 73"/>
              <a:gd name="T30" fmla="*/ 113605 w 62"/>
              <a:gd name="T31" fmla="*/ 109894 h 73"/>
              <a:gd name="T32" fmla="*/ 10994 w 62"/>
              <a:gd name="T33" fmla="*/ 109894 h 73"/>
              <a:gd name="T34" fmla="*/ 7329 w 62"/>
              <a:gd name="T35" fmla="*/ 98904 h 73"/>
              <a:gd name="T36" fmla="*/ 51305 w 62"/>
              <a:gd name="T37" fmla="*/ 54947 h 73"/>
              <a:gd name="T38" fmla="*/ 102611 w 62"/>
              <a:gd name="T39" fmla="*/ 7326 h 73"/>
              <a:gd name="T40" fmla="*/ 124598 w 62"/>
              <a:gd name="T41" fmla="*/ 7326 h 73"/>
              <a:gd name="T42" fmla="*/ 54970 w 62"/>
              <a:gd name="T43" fmla="*/ 164841 h 73"/>
              <a:gd name="T44" fmla="*/ 54970 w 62"/>
              <a:gd name="T45" fmla="*/ 208798 h 73"/>
              <a:gd name="T46" fmla="*/ 73293 w 62"/>
              <a:gd name="T47" fmla="*/ 208798 h 73"/>
              <a:gd name="T48" fmla="*/ 73293 w 62"/>
              <a:gd name="T49" fmla="*/ 164841 h 73"/>
              <a:gd name="T50" fmla="*/ 54970 w 62"/>
              <a:gd name="T51" fmla="*/ 164841 h 73"/>
              <a:gd name="T52" fmla="*/ 80623 w 62"/>
              <a:gd name="T53" fmla="*/ 164841 h 73"/>
              <a:gd name="T54" fmla="*/ 80623 w 62"/>
              <a:gd name="T55" fmla="*/ 208798 h 73"/>
              <a:gd name="T56" fmla="*/ 98946 w 62"/>
              <a:gd name="T57" fmla="*/ 208798 h 73"/>
              <a:gd name="T58" fmla="*/ 98946 w 62"/>
              <a:gd name="T59" fmla="*/ 164841 h 73"/>
              <a:gd name="T60" fmla="*/ 80623 w 62"/>
              <a:gd name="T61" fmla="*/ 164841 h 7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2" h="73">
                <a:moveTo>
                  <a:pt x="8" y="35"/>
                </a:moveTo>
                <a:cubicBezTo>
                  <a:pt x="53" y="35"/>
                  <a:pt x="53" y="35"/>
                  <a:pt x="53" y="35"/>
                </a:cubicBezTo>
                <a:cubicBezTo>
                  <a:pt x="53" y="73"/>
                  <a:pt x="53" y="73"/>
                  <a:pt x="53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5"/>
                  <a:pt x="45" y="45"/>
                  <a:pt x="45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5"/>
                  <a:pt x="33" y="45"/>
                  <a:pt x="33" y="46"/>
                </a:cubicBezTo>
                <a:cubicBezTo>
                  <a:pt x="33" y="73"/>
                  <a:pt x="33" y="73"/>
                  <a:pt x="33" y="73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35"/>
                  <a:pt x="8" y="35"/>
                  <a:pt x="8" y="35"/>
                </a:cubicBezTo>
                <a:close/>
                <a:moveTo>
                  <a:pt x="34" y="2"/>
                </a:moveTo>
                <a:cubicBezTo>
                  <a:pt x="38" y="6"/>
                  <a:pt x="43" y="10"/>
                  <a:pt x="47" y="15"/>
                </a:cubicBezTo>
                <a:cubicBezTo>
                  <a:pt x="51" y="19"/>
                  <a:pt x="56" y="23"/>
                  <a:pt x="60" y="27"/>
                </a:cubicBezTo>
                <a:cubicBezTo>
                  <a:pt x="62" y="29"/>
                  <a:pt x="60" y="30"/>
                  <a:pt x="57" y="30"/>
                </a:cubicBezTo>
                <a:cubicBezTo>
                  <a:pt x="49" y="30"/>
                  <a:pt x="40" y="30"/>
                  <a:pt x="31" y="30"/>
                </a:cubicBezTo>
                <a:cubicBezTo>
                  <a:pt x="22" y="30"/>
                  <a:pt x="12" y="30"/>
                  <a:pt x="3" y="30"/>
                </a:cubicBezTo>
                <a:cubicBezTo>
                  <a:pt x="1" y="30"/>
                  <a:pt x="0" y="29"/>
                  <a:pt x="2" y="27"/>
                </a:cubicBezTo>
                <a:cubicBezTo>
                  <a:pt x="6" y="23"/>
                  <a:pt x="10" y="19"/>
                  <a:pt x="14" y="15"/>
                </a:cubicBezTo>
                <a:cubicBezTo>
                  <a:pt x="19" y="10"/>
                  <a:pt x="23" y="6"/>
                  <a:pt x="28" y="2"/>
                </a:cubicBezTo>
                <a:cubicBezTo>
                  <a:pt x="30" y="0"/>
                  <a:pt x="32" y="0"/>
                  <a:pt x="34" y="2"/>
                </a:cubicBezTo>
                <a:close/>
                <a:moveTo>
                  <a:pt x="15" y="45"/>
                </a:moveTo>
                <a:cubicBezTo>
                  <a:pt x="15" y="57"/>
                  <a:pt x="15" y="57"/>
                  <a:pt x="15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20" y="45"/>
                  <a:pt x="20" y="45"/>
                  <a:pt x="20" y="45"/>
                </a:cubicBezTo>
                <a:cubicBezTo>
                  <a:pt x="15" y="45"/>
                  <a:pt x="15" y="45"/>
                  <a:pt x="15" y="45"/>
                </a:cubicBezTo>
                <a:close/>
                <a:moveTo>
                  <a:pt x="22" y="45"/>
                </a:moveTo>
                <a:cubicBezTo>
                  <a:pt x="22" y="57"/>
                  <a:pt x="22" y="57"/>
                  <a:pt x="22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45"/>
                  <a:pt x="27" y="45"/>
                  <a:pt x="27" y="45"/>
                </a:cubicBezTo>
                <a:lnTo>
                  <a:pt x="22" y="4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26" name="Freeform 7">
            <a:extLst>
              <a:ext uri="{FF2B5EF4-FFF2-40B4-BE49-F238E27FC236}">
                <a16:creationId xmlns:a16="http://schemas.microsoft.com/office/drawing/2014/main" id="{2971206E-1A6D-4BE1-9036-129F975141E4}"/>
              </a:ext>
            </a:extLst>
          </p:cNvPr>
          <p:cNvSpPr>
            <a:spLocks noEditPoints="1"/>
          </p:cNvSpPr>
          <p:nvPr/>
        </p:nvSpPr>
        <p:spPr bwMode="auto">
          <a:xfrm>
            <a:off x="5536183" y="5176515"/>
            <a:ext cx="219075" cy="238125"/>
          </a:xfrm>
          <a:custGeom>
            <a:avLst/>
            <a:gdLst>
              <a:gd name="T0" fmla="*/ 194526 w 60"/>
              <a:gd name="T1" fmla="*/ 228393 h 65"/>
              <a:gd name="T2" fmla="*/ 183515 w 60"/>
              <a:gd name="T3" fmla="*/ 239444 h 65"/>
              <a:gd name="T4" fmla="*/ 146812 w 60"/>
              <a:gd name="T5" fmla="*/ 239444 h 65"/>
              <a:gd name="T6" fmla="*/ 146812 w 60"/>
              <a:gd name="T7" fmla="*/ 151034 h 65"/>
              <a:gd name="T8" fmla="*/ 124790 w 60"/>
              <a:gd name="T9" fmla="*/ 228393 h 65"/>
              <a:gd name="T10" fmla="*/ 113779 w 60"/>
              <a:gd name="T11" fmla="*/ 239444 h 65"/>
              <a:gd name="T12" fmla="*/ 29362 w 60"/>
              <a:gd name="T13" fmla="*/ 239444 h 65"/>
              <a:gd name="T14" fmla="*/ 29362 w 60"/>
              <a:gd name="T15" fmla="*/ 132615 h 65"/>
              <a:gd name="T16" fmla="*/ 0 w 60"/>
              <a:gd name="T17" fmla="*/ 132615 h 65"/>
              <a:gd name="T18" fmla="*/ 0 w 60"/>
              <a:gd name="T19" fmla="*/ 106829 h 65"/>
              <a:gd name="T20" fmla="*/ 3670 w 60"/>
              <a:gd name="T21" fmla="*/ 99461 h 65"/>
              <a:gd name="T22" fmla="*/ 110109 w 60"/>
              <a:gd name="T23" fmla="*/ 0 h 65"/>
              <a:gd name="T24" fmla="*/ 216548 w 60"/>
              <a:gd name="T25" fmla="*/ 99461 h 65"/>
              <a:gd name="T26" fmla="*/ 220218 w 60"/>
              <a:gd name="T27" fmla="*/ 106829 h 65"/>
              <a:gd name="T28" fmla="*/ 220218 w 60"/>
              <a:gd name="T29" fmla="*/ 132615 h 65"/>
              <a:gd name="T30" fmla="*/ 194526 w 60"/>
              <a:gd name="T31" fmla="*/ 132615 h 65"/>
              <a:gd name="T32" fmla="*/ 80747 w 60"/>
              <a:gd name="T33" fmla="*/ 154718 h 65"/>
              <a:gd name="T34" fmla="*/ 99098 w 60"/>
              <a:gd name="T35" fmla="*/ 132615 h 65"/>
              <a:gd name="T36" fmla="*/ 58725 w 60"/>
              <a:gd name="T37" fmla="*/ 158401 h 65"/>
              <a:gd name="T38" fmla="*/ 77076 w 60"/>
              <a:gd name="T39" fmla="*/ 176820 h 65"/>
              <a:gd name="T40" fmla="*/ 58725 w 60"/>
              <a:gd name="T41" fmla="*/ 158401 h 65"/>
              <a:gd name="T42" fmla="*/ 80747 w 60"/>
              <a:gd name="T43" fmla="*/ 176820 h 65"/>
              <a:gd name="T44" fmla="*/ 99098 w 60"/>
              <a:gd name="T45" fmla="*/ 158401 h 65"/>
              <a:gd name="T46" fmla="*/ 58725 w 60"/>
              <a:gd name="T47" fmla="*/ 132615 h 65"/>
              <a:gd name="T48" fmla="*/ 77076 w 60"/>
              <a:gd name="T49" fmla="*/ 154718 h 65"/>
              <a:gd name="T50" fmla="*/ 58725 w 60"/>
              <a:gd name="T51" fmla="*/ 132615 h 65"/>
              <a:gd name="T52" fmla="*/ 172504 w 60"/>
              <a:gd name="T53" fmla="*/ 125248 h 65"/>
              <a:gd name="T54" fmla="*/ 183515 w 60"/>
              <a:gd name="T55" fmla="*/ 114196 h 65"/>
              <a:gd name="T56" fmla="*/ 201867 w 60"/>
              <a:gd name="T57" fmla="*/ 110513 h 65"/>
              <a:gd name="T58" fmla="*/ 22022 w 60"/>
              <a:gd name="T59" fmla="*/ 110513 h 65"/>
              <a:gd name="T60" fmla="*/ 40373 w 60"/>
              <a:gd name="T61" fmla="*/ 110513 h 65"/>
              <a:gd name="T62" fmla="*/ 51384 w 60"/>
              <a:gd name="T63" fmla="*/ 121564 h 65"/>
              <a:gd name="T64" fmla="*/ 106439 w 60"/>
              <a:gd name="T65" fmla="*/ 217341 h 65"/>
              <a:gd name="T66" fmla="*/ 110109 w 60"/>
              <a:gd name="T67" fmla="*/ 136299 h 65"/>
              <a:gd name="T68" fmla="*/ 121120 w 60"/>
              <a:gd name="T69" fmla="*/ 132615 h 65"/>
              <a:gd name="T70" fmla="*/ 165164 w 60"/>
              <a:gd name="T71" fmla="*/ 136299 h 65"/>
              <a:gd name="T72" fmla="*/ 168834 w 60"/>
              <a:gd name="T73" fmla="*/ 147350 h 65"/>
              <a:gd name="T74" fmla="*/ 172504 w 60"/>
              <a:gd name="T75" fmla="*/ 217341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65">
                <a:moveTo>
                  <a:pt x="53" y="36"/>
                </a:moveTo>
                <a:cubicBezTo>
                  <a:pt x="53" y="62"/>
                  <a:pt x="53" y="62"/>
                  <a:pt x="53" y="62"/>
                </a:cubicBezTo>
                <a:cubicBezTo>
                  <a:pt x="53" y="65"/>
                  <a:pt x="53" y="65"/>
                  <a:pt x="53" y="65"/>
                </a:cubicBezTo>
                <a:cubicBezTo>
                  <a:pt x="50" y="65"/>
                  <a:pt x="50" y="65"/>
                  <a:pt x="50" y="65"/>
                </a:cubicBezTo>
                <a:cubicBezTo>
                  <a:pt x="43" y="65"/>
                  <a:pt x="43" y="65"/>
                  <a:pt x="43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40" y="41"/>
                  <a:pt x="40" y="41"/>
                  <a:pt x="40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62"/>
                  <a:pt x="34" y="62"/>
                  <a:pt x="34" y="62"/>
                </a:cubicBezTo>
                <a:cubicBezTo>
                  <a:pt x="34" y="65"/>
                  <a:pt x="34" y="65"/>
                  <a:pt x="34" y="65"/>
                </a:cubicBezTo>
                <a:cubicBezTo>
                  <a:pt x="31" y="65"/>
                  <a:pt x="31" y="65"/>
                  <a:pt x="31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8" y="65"/>
                  <a:pt x="8" y="65"/>
                  <a:pt x="8" y="65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36"/>
                  <a:pt x="8" y="36"/>
                  <a:pt x="8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0" y="28"/>
                  <a:pt x="0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28" y="2"/>
                  <a:pt x="28" y="2"/>
                  <a:pt x="28" y="2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2"/>
                  <a:pt x="31" y="2"/>
                  <a:pt x="31" y="2"/>
                </a:cubicBezTo>
                <a:cubicBezTo>
                  <a:pt x="59" y="27"/>
                  <a:pt x="59" y="27"/>
                  <a:pt x="59" y="27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9"/>
                  <a:pt x="60" y="29"/>
                  <a:pt x="60" y="29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36"/>
                  <a:pt x="60" y="36"/>
                  <a:pt x="60" y="36"/>
                </a:cubicBezTo>
                <a:cubicBezTo>
                  <a:pt x="58" y="36"/>
                  <a:pt x="58" y="36"/>
                  <a:pt x="58" y="36"/>
                </a:cubicBezTo>
                <a:cubicBezTo>
                  <a:pt x="53" y="36"/>
                  <a:pt x="53" y="36"/>
                  <a:pt x="53" y="36"/>
                </a:cubicBezTo>
                <a:close/>
                <a:moveTo>
                  <a:pt x="22" y="36"/>
                </a:moveTo>
                <a:cubicBezTo>
                  <a:pt x="22" y="42"/>
                  <a:pt x="22" y="42"/>
                  <a:pt x="22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36"/>
                  <a:pt x="27" y="36"/>
                  <a:pt x="27" y="36"/>
                </a:cubicBezTo>
                <a:cubicBezTo>
                  <a:pt x="22" y="36"/>
                  <a:pt x="22" y="36"/>
                  <a:pt x="22" y="36"/>
                </a:cubicBezTo>
                <a:close/>
                <a:moveTo>
                  <a:pt x="16" y="43"/>
                </a:moveTo>
                <a:cubicBezTo>
                  <a:pt x="16" y="48"/>
                  <a:pt x="16" y="48"/>
                  <a:pt x="16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1" y="43"/>
                  <a:pt x="21" y="43"/>
                  <a:pt x="21" y="43"/>
                </a:cubicBezTo>
                <a:cubicBezTo>
                  <a:pt x="16" y="43"/>
                  <a:pt x="16" y="43"/>
                  <a:pt x="16" y="43"/>
                </a:cubicBezTo>
                <a:close/>
                <a:moveTo>
                  <a:pt x="22" y="43"/>
                </a:moveTo>
                <a:cubicBezTo>
                  <a:pt x="22" y="48"/>
                  <a:pt x="22" y="48"/>
                  <a:pt x="22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3"/>
                  <a:pt x="27" y="43"/>
                  <a:pt x="27" y="43"/>
                </a:cubicBezTo>
                <a:cubicBezTo>
                  <a:pt x="22" y="43"/>
                  <a:pt x="22" y="43"/>
                  <a:pt x="22" y="43"/>
                </a:cubicBezTo>
                <a:close/>
                <a:moveTo>
                  <a:pt x="16" y="36"/>
                </a:moveTo>
                <a:cubicBezTo>
                  <a:pt x="16" y="42"/>
                  <a:pt x="16" y="42"/>
                  <a:pt x="16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36"/>
                  <a:pt x="21" y="36"/>
                  <a:pt x="21" y="36"/>
                </a:cubicBezTo>
                <a:cubicBezTo>
                  <a:pt x="16" y="36"/>
                  <a:pt x="16" y="36"/>
                  <a:pt x="16" y="36"/>
                </a:cubicBezTo>
                <a:close/>
                <a:moveTo>
                  <a:pt x="47" y="59"/>
                </a:moveTo>
                <a:cubicBezTo>
                  <a:pt x="47" y="34"/>
                  <a:pt x="47" y="34"/>
                  <a:pt x="47" y="34"/>
                </a:cubicBezTo>
                <a:cubicBezTo>
                  <a:pt x="47" y="31"/>
                  <a:pt x="47" y="31"/>
                  <a:pt x="47" y="31"/>
                </a:cubicBezTo>
                <a:cubicBezTo>
                  <a:pt x="50" y="31"/>
                  <a:pt x="50" y="31"/>
                  <a:pt x="50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55" y="30"/>
                  <a:pt x="55" y="30"/>
                  <a:pt x="55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59"/>
                  <a:pt x="14" y="59"/>
                  <a:pt x="14" y="59"/>
                </a:cubicBezTo>
                <a:cubicBezTo>
                  <a:pt x="29" y="59"/>
                  <a:pt x="29" y="59"/>
                  <a:pt x="29" y="59"/>
                </a:cubicBezTo>
                <a:cubicBezTo>
                  <a:pt x="29" y="40"/>
                  <a:pt x="29" y="40"/>
                  <a:pt x="29" y="40"/>
                </a:cubicBezTo>
                <a:cubicBezTo>
                  <a:pt x="29" y="39"/>
                  <a:pt x="29" y="38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1" y="36"/>
                  <a:pt x="32" y="36"/>
                  <a:pt x="33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3" y="36"/>
                  <a:pt x="44" y="36"/>
                  <a:pt x="45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8"/>
                  <a:pt x="46" y="39"/>
                  <a:pt x="46" y="40"/>
                </a:cubicBezTo>
                <a:cubicBezTo>
                  <a:pt x="46" y="59"/>
                  <a:pt x="46" y="59"/>
                  <a:pt x="46" y="59"/>
                </a:cubicBezTo>
                <a:lnTo>
                  <a:pt x="47" y="5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27" name="Freeform 8">
            <a:extLst>
              <a:ext uri="{FF2B5EF4-FFF2-40B4-BE49-F238E27FC236}">
                <a16:creationId xmlns:a16="http://schemas.microsoft.com/office/drawing/2014/main" id="{E50F9319-40B8-4A2A-8EF2-70866B30A7EC}"/>
              </a:ext>
            </a:extLst>
          </p:cNvPr>
          <p:cNvSpPr>
            <a:spLocks noEditPoints="1"/>
          </p:cNvSpPr>
          <p:nvPr/>
        </p:nvSpPr>
        <p:spPr bwMode="auto">
          <a:xfrm>
            <a:off x="4358258" y="6694165"/>
            <a:ext cx="215900" cy="242887"/>
          </a:xfrm>
          <a:custGeom>
            <a:avLst/>
            <a:gdLst>
              <a:gd name="T0" fmla="*/ 0 w 59"/>
              <a:gd name="T1" fmla="*/ 128831 h 66"/>
              <a:gd name="T2" fmla="*/ 0 w 59"/>
              <a:gd name="T3" fmla="*/ 99384 h 66"/>
              <a:gd name="T4" fmla="*/ 3673 w 59"/>
              <a:gd name="T5" fmla="*/ 99384 h 66"/>
              <a:gd name="T6" fmla="*/ 99178 w 59"/>
              <a:gd name="T7" fmla="*/ 7362 h 66"/>
              <a:gd name="T8" fmla="*/ 106524 w 59"/>
              <a:gd name="T9" fmla="*/ 0 h 66"/>
              <a:gd name="T10" fmla="*/ 113871 w 59"/>
              <a:gd name="T11" fmla="*/ 7362 h 66"/>
              <a:gd name="T12" fmla="*/ 150603 w 59"/>
              <a:gd name="T13" fmla="*/ 40490 h 66"/>
              <a:gd name="T14" fmla="*/ 150603 w 59"/>
              <a:gd name="T15" fmla="*/ 25766 h 66"/>
              <a:gd name="T16" fmla="*/ 143257 w 59"/>
              <a:gd name="T17" fmla="*/ 25766 h 66"/>
              <a:gd name="T18" fmla="*/ 143257 w 59"/>
              <a:gd name="T19" fmla="*/ 14724 h 66"/>
              <a:gd name="T20" fmla="*/ 183663 w 59"/>
              <a:gd name="T21" fmla="*/ 14724 h 66"/>
              <a:gd name="T22" fmla="*/ 183663 w 59"/>
              <a:gd name="T23" fmla="*/ 25766 h 66"/>
              <a:gd name="T24" fmla="*/ 176316 w 59"/>
              <a:gd name="T25" fmla="*/ 25766 h 66"/>
              <a:gd name="T26" fmla="*/ 176316 w 59"/>
              <a:gd name="T27" fmla="*/ 66256 h 66"/>
              <a:gd name="T28" fmla="*/ 216722 w 59"/>
              <a:gd name="T29" fmla="*/ 99384 h 66"/>
              <a:gd name="T30" fmla="*/ 216722 w 59"/>
              <a:gd name="T31" fmla="*/ 128831 h 66"/>
              <a:gd name="T32" fmla="*/ 191009 w 59"/>
              <a:gd name="T33" fmla="*/ 128831 h 66"/>
              <a:gd name="T34" fmla="*/ 191009 w 59"/>
              <a:gd name="T35" fmla="*/ 242939 h 66"/>
              <a:gd name="T36" fmla="*/ 165296 w 59"/>
              <a:gd name="T37" fmla="*/ 242939 h 66"/>
              <a:gd name="T38" fmla="*/ 165296 w 59"/>
              <a:gd name="T39" fmla="*/ 150917 h 66"/>
              <a:gd name="T40" fmla="*/ 161623 w 59"/>
              <a:gd name="T41" fmla="*/ 143555 h 66"/>
              <a:gd name="T42" fmla="*/ 124891 w 59"/>
              <a:gd name="T43" fmla="*/ 143555 h 66"/>
              <a:gd name="T44" fmla="*/ 121217 w 59"/>
              <a:gd name="T45" fmla="*/ 150917 h 66"/>
              <a:gd name="T46" fmla="*/ 121217 w 59"/>
              <a:gd name="T47" fmla="*/ 242939 h 66"/>
              <a:gd name="T48" fmla="*/ 33059 w 59"/>
              <a:gd name="T49" fmla="*/ 242939 h 66"/>
              <a:gd name="T50" fmla="*/ 33059 w 59"/>
              <a:gd name="T51" fmla="*/ 128831 h 66"/>
              <a:gd name="T52" fmla="*/ 0 w 59"/>
              <a:gd name="T53" fmla="*/ 128831 h 66"/>
              <a:gd name="T54" fmla="*/ 198356 w 59"/>
              <a:gd name="T55" fmla="*/ 110427 h 66"/>
              <a:gd name="T56" fmla="*/ 198356 w 59"/>
              <a:gd name="T57" fmla="*/ 110427 h 66"/>
              <a:gd name="T58" fmla="*/ 106524 w 59"/>
              <a:gd name="T59" fmla="*/ 29447 h 66"/>
              <a:gd name="T60" fmla="*/ 22040 w 59"/>
              <a:gd name="T61" fmla="*/ 110427 h 66"/>
              <a:gd name="T62" fmla="*/ 22040 w 59"/>
              <a:gd name="T63" fmla="*/ 110427 h 66"/>
              <a:gd name="T64" fmla="*/ 198356 w 59"/>
              <a:gd name="T65" fmla="*/ 110427 h 6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9" h="66">
                <a:moveTo>
                  <a:pt x="0" y="35"/>
                </a:moveTo>
                <a:cubicBezTo>
                  <a:pt x="0" y="33"/>
                  <a:pt x="0" y="30"/>
                  <a:pt x="0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27" y="2"/>
                  <a:pt x="27" y="2"/>
                  <a:pt x="27" y="2"/>
                </a:cubicBezTo>
                <a:cubicBezTo>
                  <a:pt x="29" y="0"/>
                  <a:pt x="29" y="0"/>
                  <a:pt x="29" y="0"/>
                </a:cubicBezTo>
                <a:cubicBezTo>
                  <a:pt x="31" y="2"/>
                  <a:pt x="31" y="2"/>
                  <a:pt x="31" y="2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4"/>
                  <a:pt x="39" y="4"/>
                  <a:pt x="39" y="4"/>
                </a:cubicBezTo>
                <a:cubicBezTo>
                  <a:pt x="50" y="4"/>
                  <a:pt x="50" y="4"/>
                  <a:pt x="50" y="4"/>
                </a:cubicBezTo>
                <a:cubicBezTo>
                  <a:pt x="50" y="7"/>
                  <a:pt x="50" y="7"/>
                  <a:pt x="50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8" y="18"/>
                  <a:pt x="48" y="18"/>
                  <a:pt x="48" y="18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35"/>
                  <a:pt x="59" y="35"/>
                  <a:pt x="59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66"/>
                  <a:pt x="52" y="66"/>
                  <a:pt x="52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0"/>
                  <a:pt x="45" y="39"/>
                  <a:pt x="44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3" y="39"/>
                  <a:pt x="33" y="40"/>
                  <a:pt x="33" y="41"/>
                </a:cubicBezTo>
                <a:cubicBezTo>
                  <a:pt x="33" y="66"/>
                  <a:pt x="33" y="66"/>
                  <a:pt x="33" y="66"/>
                </a:cubicBezTo>
                <a:cubicBezTo>
                  <a:pt x="9" y="66"/>
                  <a:pt x="9" y="66"/>
                  <a:pt x="9" y="66"/>
                </a:cubicBezTo>
                <a:cubicBezTo>
                  <a:pt x="9" y="35"/>
                  <a:pt x="9" y="35"/>
                  <a:pt x="9" y="35"/>
                </a:cubicBezTo>
                <a:cubicBezTo>
                  <a:pt x="0" y="35"/>
                  <a:pt x="0" y="35"/>
                  <a:pt x="0" y="35"/>
                </a:cubicBezTo>
                <a:close/>
                <a:moveTo>
                  <a:pt x="54" y="30"/>
                </a:moveTo>
                <a:cubicBezTo>
                  <a:pt x="54" y="30"/>
                  <a:pt x="54" y="30"/>
                  <a:pt x="54" y="30"/>
                </a:cubicBezTo>
                <a:cubicBezTo>
                  <a:pt x="29" y="8"/>
                  <a:pt x="29" y="8"/>
                  <a:pt x="29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22" y="30"/>
                  <a:pt x="38" y="30"/>
                  <a:pt x="54" y="3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28" name="Freeform 9">
            <a:extLst>
              <a:ext uri="{FF2B5EF4-FFF2-40B4-BE49-F238E27FC236}">
                <a16:creationId xmlns:a16="http://schemas.microsoft.com/office/drawing/2014/main" id="{1C16FC49-5564-49EC-BEC0-B6197044763C}"/>
              </a:ext>
            </a:extLst>
          </p:cNvPr>
          <p:cNvSpPr>
            <a:spLocks noEditPoints="1"/>
          </p:cNvSpPr>
          <p:nvPr/>
        </p:nvSpPr>
        <p:spPr bwMode="auto">
          <a:xfrm>
            <a:off x="2808858" y="5925815"/>
            <a:ext cx="239712" cy="260350"/>
          </a:xfrm>
          <a:custGeom>
            <a:avLst/>
            <a:gdLst>
              <a:gd name="T0" fmla="*/ 202606 w 65"/>
              <a:gd name="T1" fmla="*/ 143046 h 71"/>
              <a:gd name="T2" fmla="*/ 36838 w 65"/>
              <a:gd name="T3" fmla="*/ 143046 h 71"/>
              <a:gd name="T4" fmla="*/ 36838 w 65"/>
              <a:gd name="T5" fmla="*/ 260417 h 71"/>
              <a:gd name="T6" fmla="*/ 62624 w 65"/>
              <a:gd name="T7" fmla="*/ 260417 h 71"/>
              <a:gd name="T8" fmla="*/ 62624 w 65"/>
              <a:gd name="T9" fmla="*/ 179724 h 71"/>
              <a:gd name="T10" fmla="*/ 69991 w 65"/>
              <a:gd name="T11" fmla="*/ 172389 h 71"/>
              <a:gd name="T12" fmla="*/ 106829 w 65"/>
              <a:gd name="T13" fmla="*/ 172389 h 71"/>
              <a:gd name="T14" fmla="*/ 110513 w 65"/>
              <a:gd name="T15" fmla="*/ 179724 h 71"/>
              <a:gd name="T16" fmla="*/ 110513 w 65"/>
              <a:gd name="T17" fmla="*/ 260417 h 71"/>
              <a:gd name="T18" fmla="*/ 202606 w 65"/>
              <a:gd name="T19" fmla="*/ 260417 h 71"/>
              <a:gd name="T20" fmla="*/ 202606 w 65"/>
              <a:gd name="T21" fmla="*/ 143046 h 71"/>
              <a:gd name="T22" fmla="*/ 239444 w 65"/>
              <a:gd name="T23" fmla="*/ 110035 h 71"/>
              <a:gd name="T24" fmla="*/ 132615 w 65"/>
              <a:gd name="T25" fmla="*/ 7336 h 71"/>
              <a:gd name="T26" fmla="*/ 121564 w 65"/>
              <a:gd name="T27" fmla="*/ 0 h 71"/>
              <a:gd name="T28" fmla="*/ 114196 w 65"/>
              <a:gd name="T29" fmla="*/ 7336 h 71"/>
              <a:gd name="T30" fmla="*/ 0 w 65"/>
              <a:gd name="T31" fmla="*/ 110035 h 71"/>
              <a:gd name="T32" fmla="*/ 18419 w 65"/>
              <a:gd name="T33" fmla="*/ 132042 h 71"/>
              <a:gd name="T34" fmla="*/ 221025 w 65"/>
              <a:gd name="T35" fmla="*/ 128375 h 71"/>
              <a:gd name="T36" fmla="*/ 239444 w 65"/>
              <a:gd name="T37" fmla="*/ 110035 h 71"/>
              <a:gd name="T38" fmla="*/ 47889 w 65"/>
              <a:gd name="T39" fmla="*/ 102700 h 71"/>
              <a:gd name="T40" fmla="*/ 121564 w 65"/>
              <a:gd name="T41" fmla="*/ 36678 h 71"/>
              <a:gd name="T42" fmla="*/ 191555 w 65"/>
              <a:gd name="T43" fmla="*/ 102700 h 71"/>
              <a:gd name="T44" fmla="*/ 47889 w 65"/>
              <a:gd name="T45" fmla="*/ 102700 h 71"/>
              <a:gd name="T46" fmla="*/ 176820 w 65"/>
              <a:gd name="T47" fmla="*/ 176057 h 71"/>
              <a:gd name="T48" fmla="*/ 176820 w 65"/>
              <a:gd name="T49" fmla="*/ 194396 h 71"/>
              <a:gd name="T50" fmla="*/ 162085 w 65"/>
              <a:gd name="T51" fmla="*/ 194396 h 71"/>
              <a:gd name="T52" fmla="*/ 162085 w 65"/>
              <a:gd name="T53" fmla="*/ 176057 h 71"/>
              <a:gd name="T54" fmla="*/ 176820 w 65"/>
              <a:gd name="T55" fmla="*/ 176057 h 71"/>
              <a:gd name="T56" fmla="*/ 154718 w 65"/>
              <a:gd name="T57" fmla="*/ 201731 h 71"/>
              <a:gd name="T58" fmla="*/ 154718 w 65"/>
              <a:gd name="T59" fmla="*/ 220071 h 71"/>
              <a:gd name="T60" fmla="*/ 136299 w 65"/>
              <a:gd name="T61" fmla="*/ 220071 h 71"/>
              <a:gd name="T62" fmla="*/ 136299 w 65"/>
              <a:gd name="T63" fmla="*/ 201731 h 71"/>
              <a:gd name="T64" fmla="*/ 154718 w 65"/>
              <a:gd name="T65" fmla="*/ 201731 h 71"/>
              <a:gd name="T66" fmla="*/ 176820 w 65"/>
              <a:gd name="T67" fmla="*/ 201731 h 71"/>
              <a:gd name="T68" fmla="*/ 176820 w 65"/>
              <a:gd name="T69" fmla="*/ 220071 h 71"/>
              <a:gd name="T70" fmla="*/ 162085 w 65"/>
              <a:gd name="T71" fmla="*/ 220071 h 71"/>
              <a:gd name="T72" fmla="*/ 162085 w 65"/>
              <a:gd name="T73" fmla="*/ 201731 h 71"/>
              <a:gd name="T74" fmla="*/ 176820 w 65"/>
              <a:gd name="T75" fmla="*/ 201731 h 71"/>
              <a:gd name="T76" fmla="*/ 154718 w 65"/>
              <a:gd name="T77" fmla="*/ 176057 h 71"/>
              <a:gd name="T78" fmla="*/ 154718 w 65"/>
              <a:gd name="T79" fmla="*/ 194396 h 71"/>
              <a:gd name="T80" fmla="*/ 136299 w 65"/>
              <a:gd name="T81" fmla="*/ 194396 h 71"/>
              <a:gd name="T82" fmla="*/ 136299 w 65"/>
              <a:gd name="T83" fmla="*/ 176057 h 71"/>
              <a:gd name="T84" fmla="*/ 154718 w 65"/>
              <a:gd name="T85" fmla="*/ 176057 h 7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5" h="71">
                <a:moveTo>
                  <a:pt x="55" y="39"/>
                </a:moveTo>
                <a:cubicBezTo>
                  <a:pt x="10" y="39"/>
                  <a:pt x="10" y="39"/>
                  <a:pt x="10" y="39"/>
                </a:cubicBezTo>
                <a:cubicBezTo>
                  <a:pt x="10" y="71"/>
                  <a:pt x="10" y="71"/>
                  <a:pt x="10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8"/>
                  <a:pt x="18" y="47"/>
                  <a:pt x="19" y="47"/>
                </a:cubicBezTo>
                <a:cubicBezTo>
                  <a:pt x="29" y="47"/>
                  <a:pt x="29" y="47"/>
                  <a:pt x="29" y="47"/>
                </a:cubicBezTo>
                <a:cubicBezTo>
                  <a:pt x="30" y="47"/>
                  <a:pt x="30" y="48"/>
                  <a:pt x="30" y="49"/>
                </a:cubicBezTo>
                <a:cubicBezTo>
                  <a:pt x="30" y="71"/>
                  <a:pt x="30" y="71"/>
                  <a:pt x="30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5" y="39"/>
                  <a:pt x="55" y="39"/>
                  <a:pt x="55" y="39"/>
                </a:cubicBezTo>
                <a:close/>
                <a:moveTo>
                  <a:pt x="65" y="30"/>
                </a:moveTo>
                <a:cubicBezTo>
                  <a:pt x="36" y="2"/>
                  <a:pt x="36" y="2"/>
                  <a:pt x="36" y="2"/>
                </a:cubicBezTo>
                <a:cubicBezTo>
                  <a:pt x="33" y="0"/>
                  <a:pt x="33" y="0"/>
                  <a:pt x="33" y="0"/>
                </a:cubicBezTo>
                <a:cubicBezTo>
                  <a:pt x="31" y="2"/>
                  <a:pt x="31" y="2"/>
                  <a:pt x="31" y="2"/>
                </a:cubicBezTo>
                <a:cubicBezTo>
                  <a:pt x="0" y="30"/>
                  <a:pt x="0" y="30"/>
                  <a:pt x="0" y="30"/>
                </a:cubicBezTo>
                <a:cubicBezTo>
                  <a:pt x="5" y="36"/>
                  <a:pt x="5" y="36"/>
                  <a:pt x="5" y="36"/>
                </a:cubicBezTo>
                <a:cubicBezTo>
                  <a:pt x="60" y="35"/>
                  <a:pt x="60" y="35"/>
                  <a:pt x="60" y="35"/>
                </a:cubicBezTo>
                <a:cubicBezTo>
                  <a:pt x="65" y="30"/>
                  <a:pt x="65" y="30"/>
                  <a:pt x="65" y="30"/>
                </a:cubicBezTo>
                <a:close/>
                <a:moveTo>
                  <a:pt x="13" y="28"/>
                </a:moveTo>
                <a:cubicBezTo>
                  <a:pt x="33" y="10"/>
                  <a:pt x="33" y="10"/>
                  <a:pt x="33" y="10"/>
                </a:cubicBezTo>
                <a:cubicBezTo>
                  <a:pt x="52" y="28"/>
                  <a:pt x="52" y="28"/>
                  <a:pt x="52" y="28"/>
                </a:cubicBezTo>
                <a:cubicBezTo>
                  <a:pt x="13" y="28"/>
                  <a:pt x="13" y="28"/>
                  <a:pt x="13" y="28"/>
                </a:cubicBezTo>
                <a:close/>
                <a:moveTo>
                  <a:pt x="48" y="48"/>
                </a:moveTo>
                <a:cubicBezTo>
                  <a:pt x="48" y="53"/>
                  <a:pt x="48" y="53"/>
                  <a:pt x="48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4" y="48"/>
                  <a:pt x="44" y="48"/>
                  <a:pt x="44" y="48"/>
                </a:cubicBezTo>
                <a:cubicBezTo>
                  <a:pt x="48" y="48"/>
                  <a:pt x="48" y="48"/>
                  <a:pt x="48" y="48"/>
                </a:cubicBezTo>
                <a:close/>
                <a:moveTo>
                  <a:pt x="42" y="55"/>
                </a:moveTo>
                <a:cubicBezTo>
                  <a:pt x="42" y="60"/>
                  <a:pt x="42" y="60"/>
                  <a:pt x="42" y="60"/>
                </a:cubicBezTo>
                <a:cubicBezTo>
                  <a:pt x="37" y="60"/>
                  <a:pt x="37" y="60"/>
                  <a:pt x="37" y="60"/>
                </a:cubicBezTo>
                <a:cubicBezTo>
                  <a:pt x="37" y="55"/>
                  <a:pt x="37" y="55"/>
                  <a:pt x="37" y="55"/>
                </a:cubicBezTo>
                <a:cubicBezTo>
                  <a:pt x="42" y="55"/>
                  <a:pt x="42" y="55"/>
                  <a:pt x="42" y="55"/>
                </a:cubicBezTo>
                <a:close/>
                <a:moveTo>
                  <a:pt x="48" y="55"/>
                </a:moveTo>
                <a:cubicBezTo>
                  <a:pt x="48" y="60"/>
                  <a:pt x="48" y="60"/>
                  <a:pt x="48" y="60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5"/>
                  <a:pt x="44" y="55"/>
                  <a:pt x="44" y="55"/>
                </a:cubicBezTo>
                <a:cubicBezTo>
                  <a:pt x="48" y="55"/>
                  <a:pt x="48" y="55"/>
                  <a:pt x="48" y="55"/>
                </a:cubicBezTo>
                <a:close/>
                <a:moveTo>
                  <a:pt x="42" y="48"/>
                </a:moveTo>
                <a:cubicBezTo>
                  <a:pt x="42" y="53"/>
                  <a:pt x="42" y="53"/>
                  <a:pt x="42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48"/>
                  <a:pt x="37" y="48"/>
                  <a:pt x="37" y="48"/>
                </a:cubicBezTo>
                <a:lnTo>
                  <a:pt x="42" y="4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29" name="Freeform 13">
            <a:extLst>
              <a:ext uri="{FF2B5EF4-FFF2-40B4-BE49-F238E27FC236}">
                <a16:creationId xmlns:a16="http://schemas.microsoft.com/office/drawing/2014/main" id="{E0C7860A-5677-41BA-B8D5-923AEA872007}"/>
              </a:ext>
            </a:extLst>
          </p:cNvPr>
          <p:cNvSpPr>
            <a:spLocks noEditPoints="1"/>
          </p:cNvSpPr>
          <p:nvPr/>
        </p:nvSpPr>
        <p:spPr bwMode="auto">
          <a:xfrm>
            <a:off x="5528245" y="4393877"/>
            <a:ext cx="234950" cy="236538"/>
          </a:xfrm>
          <a:custGeom>
            <a:avLst/>
            <a:gdLst>
              <a:gd name="T0" fmla="*/ 57676 w 134"/>
              <a:gd name="T1" fmla="*/ 110109 h 135"/>
              <a:gd name="T2" fmla="*/ 57676 w 134"/>
              <a:gd name="T3" fmla="*/ 213227 h 135"/>
              <a:gd name="T4" fmla="*/ 180019 w 134"/>
              <a:gd name="T5" fmla="*/ 213227 h 135"/>
              <a:gd name="T6" fmla="*/ 180019 w 134"/>
              <a:gd name="T7" fmla="*/ 110109 h 135"/>
              <a:gd name="T8" fmla="*/ 200993 w 134"/>
              <a:gd name="T9" fmla="*/ 136326 h 135"/>
              <a:gd name="T10" fmla="*/ 200993 w 134"/>
              <a:gd name="T11" fmla="*/ 223714 h 135"/>
              <a:gd name="T12" fmla="*/ 200993 w 134"/>
              <a:gd name="T13" fmla="*/ 235948 h 135"/>
              <a:gd name="T14" fmla="*/ 190506 w 134"/>
              <a:gd name="T15" fmla="*/ 235948 h 135"/>
              <a:gd name="T16" fmla="*/ 47190 w 134"/>
              <a:gd name="T17" fmla="*/ 235948 h 135"/>
              <a:gd name="T18" fmla="*/ 36703 w 134"/>
              <a:gd name="T19" fmla="*/ 235948 h 135"/>
              <a:gd name="T20" fmla="*/ 36703 w 134"/>
              <a:gd name="T21" fmla="*/ 223714 h 135"/>
              <a:gd name="T22" fmla="*/ 36703 w 134"/>
              <a:gd name="T23" fmla="*/ 132830 h 135"/>
              <a:gd name="T24" fmla="*/ 57676 w 134"/>
              <a:gd name="T25" fmla="*/ 110109 h 135"/>
              <a:gd name="T26" fmla="*/ 57676 w 134"/>
              <a:gd name="T27" fmla="*/ 110109 h 135"/>
              <a:gd name="T28" fmla="*/ 0 w 134"/>
              <a:gd name="T29" fmla="*/ 117100 h 135"/>
              <a:gd name="T30" fmla="*/ 17478 w 134"/>
              <a:gd name="T31" fmla="*/ 136326 h 135"/>
              <a:gd name="T32" fmla="*/ 117100 w 134"/>
              <a:gd name="T33" fmla="*/ 33207 h 135"/>
              <a:gd name="T34" fmla="*/ 216722 w 134"/>
              <a:gd name="T35" fmla="*/ 136326 h 135"/>
              <a:gd name="T36" fmla="*/ 234200 w 134"/>
              <a:gd name="T37" fmla="*/ 117100 h 135"/>
              <a:gd name="T38" fmla="*/ 117100 w 134"/>
              <a:gd name="T39" fmla="*/ 0 h 135"/>
              <a:gd name="T40" fmla="*/ 103118 w 134"/>
              <a:gd name="T41" fmla="*/ 15730 h 135"/>
              <a:gd name="T42" fmla="*/ 103118 w 134"/>
              <a:gd name="T43" fmla="*/ 15730 h 135"/>
              <a:gd name="T44" fmla="*/ 0 w 134"/>
              <a:gd name="T45" fmla="*/ 117100 h 1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34" h="135">
                <a:moveTo>
                  <a:pt x="33" y="63"/>
                </a:moveTo>
                <a:lnTo>
                  <a:pt x="33" y="122"/>
                </a:lnTo>
                <a:lnTo>
                  <a:pt x="103" y="122"/>
                </a:lnTo>
                <a:lnTo>
                  <a:pt x="103" y="63"/>
                </a:lnTo>
                <a:lnTo>
                  <a:pt x="115" y="78"/>
                </a:lnTo>
                <a:lnTo>
                  <a:pt x="115" y="128"/>
                </a:lnTo>
                <a:lnTo>
                  <a:pt x="115" y="135"/>
                </a:lnTo>
                <a:lnTo>
                  <a:pt x="109" y="135"/>
                </a:lnTo>
                <a:lnTo>
                  <a:pt x="27" y="135"/>
                </a:lnTo>
                <a:lnTo>
                  <a:pt x="21" y="135"/>
                </a:lnTo>
                <a:lnTo>
                  <a:pt x="21" y="128"/>
                </a:lnTo>
                <a:lnTo>
                  <a:pt x="21" y="76"/>
                </a:lnTo>
                <a:lnTo>
                  <a:pt x="33" y="63"/>
                </a:lnTo>
                <a:close/>
                <a:moveTo>
                  <a:pt x="0" y="67"/>
                </a:moveTo>
                <a:lnTo>
                  <a:pt x="10" y="78"/>
                </a:lnTo>
                <a:lnTo>
                  <a:pt x="67" y="19"/>
                </a:lnTo>
                <a:lnTo>
                  <a:pt x="124" y="78"/>
                </a:lnTo>
                <a:lnTo>
                  <a:pt x="134" y="67"/>
                </a:lnTo>
                <a:lnTo>
                  <a:pt x="67" y="0"/>
                </a:lnTo>
                <a:lnTo>
                  <a:pt x="59" y="9"/>
                </a:lnTo>
                <a:lnTo>
                  <a:pt x="0" y="6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30" name="Freeform 15">
            <a:extLst>
              <a:ext uri="{FF2B5EF4-FFF2-40B4-BE49-F238E27FC236}">
                <a16:creationId xmlns:a16="http://schemas.microsoft.com/office/drawing/2014/main" id="{4D453E94-582E-4C9A-B92C-6FB9CBCAAEE5}"/>
              </a:ext>
            </a:extLst>
          </p:cNvPr>
          <p:cNvSpPr>
            <a:spLocks/>
          </p:cNvSpPr>
          <p:nvPr/>
        </p:nvSpPr>
        <p:spPr bwMode="auto">
          <a:xfrm>
            <a:off x="1710308" y="5962327"/>
            <a:ext cx="153987" cy="230188"/>
          </a:xfrm>
          <a:custGeom>
            <a:avLst/>
            <a:gdLst>
              <a:gd name="T0" fmla="*/ 0 w 42"/>
              <a:gd name="T1" fmla="*/ 21972 h 63"/>
              <a:gd name="T2" fmla="*/ 25634 w 42"/>
              <a:gd name="T3" fmla="*/ 0 h 63"/>
              <a:gd name="T4" fmla="*/ 47606 w 42"/>
              <a:gd name="T5" fmla="*/ 21972 h 63"/>
              <a:gd name="T6" fmla="*/ 47606 w 42"/>
              <a:gd name="T7" fmla="*/ 153803 h 63"/>
              <a:gd name="T8" fmla="*/ 47606 w 42"/>
              <a:gd name="T9" fmla="*/ 153803 h 63"/>
              <a:gd name="T10" fmla="*/ 51268 w 42"/>
              <a:gd name="T11" fmla="*/ 168451 h 63"/>
              <a:gd name="T12" fmla="*/ 58592 w 42"/>
              <a:gd name="T13" fmla="*/ 175774 h 63"/>
              <a:gd name="T14" fmla="*/ 80563 w 42"/>
              <a:gd name="T15" fmla="*/ 183098 h 63"/>
              <a:gd name="T16" fmla="*/ 98873 w 42"/>
              <a:gd name="T17" fmla="*/ 172113 h 63"/>
              <a:gd name="T18" fmla="*/ 106197 w 42"/>
              <a:gd name="T19" fmla="*/ 157465 h 63"/>
              <a:gd name="T20" fmla="*/ 102535 w 42"/>
              <a:gd name="T21" fmla="*/ 139155 h 63"/>
              <a:gd name="T22" fmla="*/ 95211 w 42"/>
              <a:gd name="T23" fmla="*/ 135493 h 63"/>
              <a:gd name="T24" fmla="*/ 84225 w 42"/>
              <a:gd name="T25" fmla="*/ 131831 h 63"/>
              <a:gd name="T26" fmla="*/ 62254 w 42"/>
              <a:gd name="T27" fmla="*/ 106197 h 63"/>
              <a:gd name="T28" fmla="*/ 84225 w 42"/>
              <a:gd name="T29" fmla="*/ 84225 h 63"/>
              <a:gd name="T30" fmla="*/ 113521 w 42"/>
              <a:gd name="T31" fmla="*/ 91549 h 63"/>
              <a:gd name="T32" fmla="*/ 135493 w 42"/>
              <a:gd name="T33" fmla="*/ 106197 h 63"/>
              <a:gd name="T34" fmla="*/ 153803 w 42"/>
              <a:gd name="T35" fmla="*/ 157465 h 63"/>
              <a:gd name="T36" fmla="*/ 135493 w 42"/>
              <a:gd name="T37" fmla="*/ 205070 h 63"/>
              <a:gd name="T38" fmla="*/ 84225 w 42"/>
              <a:gd name="T39" fmla="*/ 227042 h 63"/>
              <a:gd name="T40" fmla="*/ 29296 w 42"/>
              <a:gd name="T41" fmla="*/ 212394 h 63"/>
              <a:gd name="T42" fmla="*/ 7324 w 42"/>
              <a:gd name="T43" fmla="*/ 186760 h 63"/>
              <a:gd name="T44" fmla="*/ 3662 w 42"/>
              <a:gd name="T45" fmla="*/ 153803 h 63"/>
              <a:gd name="T46" fmla="*/ 0 w 42"/>
              <a:gd name="T47" fmla="*/ 153803 h 63"/>
              <a:gd name="T48" fmla="*/ 0 w 42"/>
              <a:gd name="T49" fmla="*/ 21972 h 6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2" h="63">
                <a:moveTo>
                  <a:pt x="0" y="6"/>
                </a:moveTo>
                <a:cubicBezTo>
                  <a:pt x="0" y="3"/>
                  <a:pt x="3" y="0"/>
                  <a:pt x="7" y="0"/>
                </a:cubicBezTo>
                <a:cubicBezTo>
                  <a:pt x="10" y="0"/>
                  <a:pt x="13" y="3"/>
                  <a:pt x="13" y="6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3"/>
                  <a:pt x="14" y="45"/>
                  <a:pt x="14" y="46"/>
                </a:cubicBezTo>
                <a:cubicBezTo>
                  <a:pt x="15" y="47"/>
                  <a:pt x="15" y="47"/>
                  <a:pt x="16" y="48"/>
                </a:cubicBezTo>
                <a:cubicBezTo>
                  <a:pt x="17" y="49"/>
                  <a:pt x="20" y="50"/>
                  <a:pt x="22" y="50"/>
                </a:cubicBezTo>
                <a:cubicBezTo>
                  <a:pt x="24" y="49"/>
                  <a:pt x="26" y="49"/>
                  <a:pt x="27" y="47"/>
                </a:cubicBezTo>
                <a:cubicBezTo>
                  <a:pt x="29" y="46"/>
                  <a:pt x="29" y="44"/>
                  <a:pt x="29" y="43"/>
                </a:cubicBezTo>
                <a:cubicBezTo>
                  <a:pt x="29" y="41"/>
                  <a:pt x="29" y="39"/>
                  <a:pt x="28" y="38"/>
                </a:cubicBezTo>
                <a:cubicBezTo>
                  <a:pt x="27" y="37"/>
                  <a:pt x="27" y="37"/>
                  <a:pt x="26" y="37"/>
                </a:cubicBezTo>
                <a:cubicBezTo>
                  <a:pt x="25" y="36"/>
                  <a:pt x="24" y="36"/>
                  <a:pt x="23" y="36"/>
                </a:cubicBezTo>
                <a:cubicBezTo>
                  <a:pt x="19" y="36"/>
                  <a:pt x="17" y="33"/>
                  <a:pt x="17" y="29"/>
                </a:cubicBezTo>
                <a:cubicBezTo>
                  <a:pt x="17" y="26"/>
                  <a:pt x="20" y="23"/>
                  <a:pt x="23" y="23"/>
                </a:cubicBezTo>
                <a:cubicBezTo>
                  <a:pt x="26" y="23"/>
                  <a:pt x="29" y="24"/>
                  <a:pt x="31" y="25"/>
                </a:cubicBezTo>
                <a:cubicBezTo>
                  <a:pt x="33" y="26"/>
                  <a:pt x="35" y="28"/>
                  <a:pt x="37" y="29"/>
                </a:cubicBezTo>
                <a:cubicBezTo>
                  <a:pt x="41" y="33"/>
                  <a:pt x="42" y="38"/>
                  <a:pt x="42" y="43"/>
                </a:cubicBezTo>
                <a:cubicBezTo>
                  <a:pt x="42" y="48"/>
                  <a:pt x="40" y="53"/>
                  <a:pt x="37" y="56"/>
                </a:cubicBezTo>
                <a:cubicBezTo>
                  <a:pt x="33" y="60"/>
                  <a:pt x="28" y="62"/>
                  <a:pt x="23" y="62"/>
                </a:cubicBezTo>
                <a:cubicBezTo>
                  <a:pt x="18" y="63"/>
                  <a:pt x="12" y="61"/>
                  <a:pt x="8" y="58"/>
                </a:cubicBezTo>
                <a:cubicBezTo>
                  <a:pt x="6" y="56"/>
                  <a:pt x="4" y="54"/>
                  <a:pt x="2" y="51"/>
                </a:cubicBezTo>
                <a:cubicBezTo>
                  <a:pt x="1" y="49"/>
                  <a:pt x="1" y="46"/>
                  <a:pt x="1" y="42"/>
                </a:cubicBezTo>
                <a:cubicBezTo>
                  <a:pt x="0" y="42"/>
                  <a:pt x="0" y="42"/>
                  <a:pt x="0" y="42"/>
                </a:cubicBezTo>
                <a:lnTo>
                  <a:pt x="0" y="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31" name="Freeform 16">
            <a:extLst>
              <a:ext uri="{FF2B5EF4-FFF2-40B4-BE49-F238E27FC236}">
                <a16:creationId xmlns:a16="http://schemas.microsoft.com/office/drawing/2014/main" id="{692430EC-555B-4723-8BE7-A55CCF4CF9B2}"/>
              </a:ext>
            </a:extLst>
          </p:cNvPr>
          <p:cNvSpPr>
            <a:spLocks noEditPoints="1"/>
          </p:cNvSpPr>
          <p:nvPr/>
        </p:nvSpPr>
        <p:spPr bwMode="auto">
          <a:xfrm>
            <a:off x="1253108" y="5582915"/>
            <a:ext cx="260350" cy="236537"/>
          </a:xfrm>
          <a:custGeom>
            <a:avLst/>
            <a:gdLst>
              <a:gd name="T0" fmla="*/ 0 w 71"/>
              <a:gd name="T1" fmla="*/ 151154 h 64"/>
              <a:gd name="T2" fmla="*/ 165053 w 71"/>
              <a:gd name="T3" fmla="*/ 7373 h 64"/>
              <a:gd name="T4" fmla="*/ 227406 w 71"/>
              <a:gd name="T5" fmla="*/ 84794 h 64"/>
              <a:gd name="T6" fmla="*/ 256749 w 71"/>
              <a:gd name="T7" fmla="*/ 81107 h 64"/>
              <a:gd name="T8" fmla="*/ 245746 w 71"/>
              <a:gd name="T9" fmla="*/ 95854 h 64"/>
              <a:gd name="T10" fmla="*/ 260417 w 71"/>
              <a:gd name="T11" fmla="*/ 110601 h 64"/>
              <a:gd name="T12" fmla="*/ 227406 w 71"/>
              <a:gd name="T13" fmla="*/ 110601 h 64"/>
              <a:gd name="T14" fmla="*/ 209067 w 71"/>
              <a:gd name="T15" fmla="*/ 154841 h 64"/>
              <a:gd name="T16" fmla="*/ 121039 w 71"/>
              <a:gd name="T17" fmla="*/ 188021 h 64"/>
              <a:gd name="T18" fmla="*/ 121039 w 71"/>
              <a:gd name="T19" fmla="*/ 235948 h 64"/>
              <a:gd name="T20" fmla="*/ 106368 w 71"/>
              <a:gd name="T21" fmla="*/ 235948 h 64"/>
              <a:gd name="T22" fmla="*/ 91696 w 71"/>
              <a:gd name="T23" fmla="*/ 188021 h 64"/>
              <a:gd name="T24" fmla="*/ 0 w 71"/>
              <a:gd name="T25" fmla="*/ 151154 h 64"/>
              <a:gd name="T26" fmla="*/ 194396 w 71"/>
              <a:gd name="T27" fmla="*/ 58987 h 64"/>
              <a:gd name="T28" fmla="*/ 190728 w 71"/>
              <a:gd name="T29" fmla="*/ 66360 h 64"/>
              <a:gd name="T30" fmla="*/ 194396 w 71"/>
              <a:gd name="T31" fmla="*/ 70047 h 64"/>
              <a:gd name="T32" fmla="*/ 201731 w 71"/>
              <a:gd name="T33" fmla="*/ 66360 h 64"/>
              <a:gd name="T34" fmla="*/ 194396 w 71"/>
              <a:gd name="T35" fmla="*/ 58987 h 64"/>
              <a:gd name="T36" fmla="*/ 157717 w 71"/>
              <a:gd name="T37" fmla="*/ 195394 h 64"/>
              <a:gd name="T38" fmla="*/ 135710 w 71"/>
              <a:gd name="T39" fmla="*/ 199081 h 64"/>
              <a:gd name="T40" fmla="*/ 143046 w 71"/>
              <a:gd name="T41" fmla="*/ 232261 h 64"/>
              <a:gd name="T42" fmla="*/ 157717 w 71"/>
              <a:gd name="T43" fmla="*/ 232261 h 64"/>
              <a:gd name="T44" fmla="*/ 157717 w 71"/>
              <a:gd name="T45" fmla="*/ 195394 h 64"/>
              <a:gd name="T46" fmla="*/ 143046 w 71"/>
              <a:gd name="T47" fmla="*/ 58987 h 64"/>
              <a:gd name="T48" fmla="*/ 132042 w 71"/>
              <a:gd name="T49" fmla="*/ 62674 h 64"/>
              <a:gd name="T50" fmla="*/ 150382 w 71"/>
              <a:gd name="T51" fmla="*/ 103227 h 64"/>
              <a:gd name="T52" fmla="*/ 143046 w 71"/>
              <a:gd name="T53" fmla="*/ 125347 h 64"/>
              <a:gd name="T54" fmla="*/ 117371 w 71"/>
              <a:gd name="T55" fmla="*/ 136407 h 64"/>
              <a:gd name="T56" fmla="*/ 51350 w 71"/>
              <a:gd name="T57" fmla="*/ 136407 h 64"/>
              <a:gd name="T58" fmla="*/ 47682 w 71"/>
              <a:gd name="T59" fmla="*/ 147468 h 64"/>
              <a:gd name="T60" fmla="*/ 121039 w 71"/>
              <a:gd name="T61" fmla="*/ 147468 h 64"/>
              <a:gd name="T62" fmla="*/ 150382 w 71"/>
              <a:gd name="T63" fmla="*/ 132721 h 64"/>
              <a:gd name="T64" fmla="*/ 161385 w 71"/>
              <a:gd name="T65" fmla="*/ 99541 h 64"/>
              <a:gd name="T66" fmla="*/ 143046 w 71"/>
              <a:gd name="T67" fmla="*/ 58987 h 64"/>
              <a:gd name="T68" fmla="*/ 194396 w 71"/>
              <a:gd name="T69" fmla="*/ 55300 h 64"/>
              <a:gd name="T70" fmla="*/ 183392 w 71"/>
              <a:gd name="T71" fmla="*/ 66360 h 64"/>
              <a:gd name="T72" fmla="*/ 194396 w 71"/>
              <a:gd name="T73" fmla="*/ 77420 h 64"/>
              <a:gd name="T74" fmla="*/ 205399 w 71"/>
              <a:gd name="T75" fmla="*/ 66360 h 64"/>
              <a:gd name="T76" fmla="*/ 194396 w 71"/>
              <a:gd name="T77" fmla="*/ 55300 h 6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1" h="64">
                <a:moveTo>
                  <a:pt x="0" y="41"/>
                </a:moveTo>
                <a:cubicBezTo>
                  <a:pt x="26" y="25"/>
                  <a:pt x="25" y="0"/>
                  <a:pt x="45" y="2"/>
                </a:cubicBezTo>
                <a:cubicBezTo>
                  <a:pt x="56" y="3"/>
                  <a:pt x="62" y="12"/>
                  <a:pt x="62" y="23"/>
                </a:cubicBezTo>
                <a:cubicBezTo>
                  <a:pt x="70" y="22"/>
                  <a:pt x="70" y="22"/>
                  <a:pt x="70" y="22"/>
                </a:cubicBezTo>
                <a:cubicBezTo>
                  <a:pt x="67" y="26"/>
                  <a:pt x="67" y="26"/>
                  <a:pt x="67" y="26"/>
                </a:cubicBezTo>
                <a:cubicBezTo>
                  <a:pt x="71" y="30"/>
                  <a:pt x="71" y="30"/>
                  <a:pt x="71" y="30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35"/>
                  <a:pt x="60" y="39"/>
                  <a:pt x="57" y="42"/>
                </a:cubicBezTo>
                <a:cubicBezTo>
                  <a:pt x="51" y="48"/>
                  <a:pt x="42" y="51"/>
                  <a:pt x="33" y="51"/>
                </a:cubicBezTo>
                <a:cubicBezTo>
                  <a:pt x="33" y="64"/>
                  <a:pt x="33" y="64"/>
                  <a:pt x="33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5" y="51"/>
                  <a:pt x="25" y="51"/>
                  <a:pt x="25" y="51"/>
                </a:cubicBezTo>
                <a:cubicBezTo>
                  <a:pt x="17" y="50"/>
                  <a:pt x="8" y="46"/>
                  <a:pt x="0" y="41"/>
                </a:cubicBezTo>
                <a:close/>
                <a:moveTo>
                  <a:pt x="53" y="16"/>
                </a:moveTo>
                <a:cubicBezTo>
                  <a:pt x="53" y="16"/>
                  <a:pt x="52" y="17"/>
                  <a:pt x="52" y="18"/>
                </a:cubicBezTo>
                <a:cubicBezTo>
                  <a:pt x="52" y="19"/>
                  <a:pt x="53" y="19"/>
                  <a:pt x="53" y="19"/>
                </a:cubicBezTo>
                <a:cubicBezTo>
                  <a:pt x="54" y="19"/>
                  <a:pt x="55" y="19"/>
                  <a:pt x="55" y="18"/>
                </a:cubicBezTo>
                <a:cubicBezTo>
                  <a:pt x="55" y="17"/>
                  <a:pt x="54" y="16"/>
                  <a:pt x="53" y="16"/>
                </a:cubicBezTo>
                <a:close/>
                <a:moveTo>
                  <a:pt x="43" y="53"/>
                </a:moveTo>
                <a:cubicBezTo>
                  <a:pt x="41" y="54"/>
                  <a:pt x="39" y="54"/>
                  <a:pt x="37" y="54"/>
                </a:cubicBezTo>
                <a:cubicBezTo>
                  <a:pt x="39" y="63"/>
                  <a:pt x="39" y="63"/>
                  <a:pt x="39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43" y="53"/>
                  <a:pt x="43" y="53"/>
                  <a:pt x="43" y="53"/>
                </a:cubicBezTo>
                <a:close/>
                <a:moveTo>
                  <a:pt x="39" y="16"/>
                </a:moveTo>
                <a:cubicBezTo>
                  <a:pt x="36" y="17"/>
                  <a:pt x="36" y="17"/>
                  <a:pt x="36" y="17"/>
                </a:cubicBezTo>
                <a:cubicBezTo>
                  <a:pt x="39" y="21"/>
                  <a:pt x="41" y="25"/>
                  <a:pt x="41" y="28"/>
                </a:cubicBezTo>
                <a:cubicBezTo>
                  <a:pt x="41" y="30"/>
                  <a:pt x="40" y="32"/>
                  <a:pt x="39" y="34"/>
                </a:cubicBezTo>
                <a:cubicBezTo>
                  <a:pt x="37" y="35"/>
                  <a:pt x="35" y="36"/>
                  <a:pt x="32" y="37"/>
                </a:cubicBezTo>
                <a:cubicBezTo>
                  <a:pt x="26" y="39"/>
                  <a:pt x="19" y="38"/>
                  <a:pt x="14" y="37"/>
                </a:cubicBezTo>
                <a:cubicBezTo>
                  <a:pt x="13" y="40"/>
                  <a:pt x="13" y="40"/>
                  <a:pt x="13" y="40"/>
                </a:cubicBezTo>
                <a:cubicBezTo>
                  <a:pt x="19" y="41"/>
                  <a:pt x="27" y="42"/>
                  <a:pt x="33" y="40"/>
                </a:cubicBezTo>
                <a:cubicBezTo>
                  <a:pt x="36" y="39"/>
                  <a:pt x="39" y="38"/>
                  <a:pt x="41" y="36"/>
                </a:cubicBezTo>
                <a:cubicBezTo>
                  <a:pt x="43" y="34"/>
                  <a:pt x="44" y="31"/>
                  <a:pt x="44" y="27"/>
                </a:cubicBezTo>
                <a:cubicBezTo>
                  <a:pt x="44" y="24"/>
                  <a:pt x="42" y="20"/>
                  <a:pt x="39" y="16"/>
                </a:cubicBezTo>
                <a:close/>
                <a:moveTo>
                  <a:pt x="53" y="15"/>
                </a:moveTo>
                <a:cubicBezTo>
                  <a:pt x="52" y="15"/>
                  <a:pt x="50" y="16"/>
                  <a:pt x="50" y="18"/>
                </a:cubicBezTo>
                <a:cubicBezTo>
                  <a:pt x="50" y="20"/>
                  <a:pt x="52" y="21"/>
                  <a:pt x="53" y="21"/>
                </a:cubicBezTo>
                <a:cubicBezTo>
                  <a:pt x="55" y="21"/>
                  <a:pt x="56" y="20"/>
                  <a:pt x="56" y="18"/>
                </a:cubicBezTo>
                <a:cubicBezTo>
                  <a:pt x="56" y="16"/>
                  <a:pt x="55" y="15"/>
                  <a:pt x="53" y="15"/>
                </a:cubicBezTo>
                <a:close/>
              </a:path>
            </a:pathLst>
          </a:custGeom>
          <a:solidFill>
            <a:sysClr val="window" lastClr="FFFFFF"/>
          </a:solidFill>
          <a:ln w="6350" cap="flat">
            <a:solidFill>
              <a:srgbClr val="231F2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32" name="Freeform 18">
            <a:extLst>
              <a:ext uri="{FF2B5EF4-FFF2-40B4-BE49-F238E27FC236}">
                <a16:creationId xmlns:a16="http://schemas.microsoft.com/office/drawing/2014/main" id="{41309134-CDFA-4E0D-8866-C8682293208D}"/>
              </a:ext>
            </a:extLst>
          </p:cNvPr>
          <p:cNvSpPr>
            <a:spLocks noEditPoints="1"/>
          </p:cNvSpPr>
          <p:nvPr/>
        </p:nvSpPr>
        <p:spPr bwMode="auto">
          <a:xfrm>
            <a:off x="1657920" y="6346502"/>
            <a:ext cx="246063" cy="223838"/>
          </a:xfrm>
          <a:custGeom>
            <a:avLst/>
            <a:gdLst>
              <a:gd name="T0" fmla="*/ 33103 w 67"/>
              <a:gd name="T1" fmla="*/ 0 h 61"/>
              <a:gd name="T2" fmla="*/ 213332 w 67"/>
              <a:gd name="T3" fmla="*/ 0 h 61"/>
              <a:gd name="T4" fmla="*/ 246435 w 67"/>
              <a:gd name="T5" fmla="*/ 33007 h 61"/>
              <a:gd name="T6" fmla="*/ 246435 w 67"/>
              <a:gd name="T7" fmla="*/ 128360 h 61"/>
              <a:gd name="T8" fmla="*/ 213332 w 67"/>
              <a:gd name="T9" fmla="*/ 161367 h 61"/>
              <a:gd name="T10" fmla="*/ 180229 w 67"/>
              <a:gd name="T11" fmla="*/ 161367 h 61"/>
              <a:gd name="T12" fmla="*/ 125057 w 67"/>
              <a:gd name="T13" fmla="*/ 223713 h 61"/>
              <a:gd name="T14" fmla="*/ 132413 w 67"/>
              <a:gd name="T15" fmla="*/ 161367 h 61"/>
              <a:gd name="T16" fmla="*/ 33103 w 67"/>
              <a:gd name="T17" fmla="*/ 161367 h 61"/>
              <a:gd name="T18" fmla="*/ 0 w 67"/>
              <a:gd name="T19" fmla="*/ 128360 h 61"/>
              <a:gd name="T20" fmla="*/ 0 w 67"/>
              <a:gd name="T21" fmla="*/ 33007 h 61"/>
              <a:gd name="T22" fmla="*/ 33103 w 67"/>
              <a:gd name="T23" fmla="*/ 0 h 61"/>
              <a:gd name="T24" fmla="*/ 36781 w 67"/>
              <a:gd name="T25" fmla="*/ 44009 h 61"/>
              <a:gd name="T26" fmla="*/ 36781 w 67"/>
              <a:gd name="T27" fmla="*/ 69681 h 61"/>
              <a:gd name="T28" fmla="*/ 73563 w 67"/>
              <a:gd name="T29" fmla="*/ 69681 h 61"/>
              <a:gd name="T30" fmla="*/ 73563 w 67"/>
              <a:gd name="T31" fmla="*/ 44009 h 61"/>
              <a:gd name="T32" fmla="*/ 36781 w 67"/>
              <a:gd name="T33" fmla="*/ 44009 h 61"/>
              <a:gd name="T34" fmla="*/ 176550 w 67"/>
              <a:gd name="T35" fmla="*/ 88018 h 61"/>
              <a:gd name="T36" fmla="*/ 176550 w 67"/>
              <a:gd name="T37" fmla="*/ 113690 h 61"/>
              <a:gd name="T38" fmla="*/ 205976 w 67"/>
              <a:gd name="T39" fmla="*/ 113690 h 61"/>
              <a:gd name="T40" fmla="*/ 205976 w 67"/>
              <a:gd name="T41" fmla="*/ 88018 h 61"/>
              <a:gd name="T42" fmla="*/ 176550 w 67"/>
              <a:gd name="T43" fmla="*/ 88018 h 61"/>
              <a:gd name="T44" fmla="*/ 125057 w 67"/>
              <a:gd name="T45" fmla="*/ 88018 h 61"/>
              <a:gd name="T46" fmla="*/ 125057 w 67"/>
              <a:gd name="T47" fmla="*/ 113690 h 61"/>
              <a:gd name="T48" fmla="*/ 161838 w 67"/>
              <a:gd name="T49" fmla="*/ 113690 h 61"/>
              <a:gd name="T50" fmla="*/ 161838 w 67"/>
              <a:gd name="T51" fmla="*/ 88018 h 61"/>
              <a:gd name="T52" fmla="*/ 125057 w 67"/>
              <a:gd name="T53" fmla="*/ 88018 h 61"/>
              <a:gd name="T54" fmla="*/ 36781 w 67"/>
              <a:gd name="T55" fmla="*/ 88018 h 61"/>
              <a:gd name="T56" fmla="*/ 36781 w 67"/>
              <a:gd name="T57" fmla="*/ 113690 h 61"/>
              <a:gd name="T58" fmla="*/ 110344 w 67"/>
              <a:gd name="T59" fmla="*/ 113690 h 61"/>
              <a:gd name="T60" fmla="*/ 110344 w 67"/>
              <a:gd name="T61" fmla="*/ 88018 h 61"/>
              <a:gd name="T62" fmla="*/ 36781 w 67"/>
              <a:gd name="T63" fmla="*/ 88018 h 61"/>
              <a:gd name="T64" fmla="*/ 84597 w 67"/>
              <a:gd name="T65" fmla="*/ 44009 h 61"/>
              <a:gd name="T66" fmla="*/ 84597 w 67"/>
              <a:gd name="T67" fmla="*/ 69681 h 61"/>
              <a:gd name="T68" fmla="*/ 205976 w 67"/>
              <a:gd name="T69" fmla="*/ 69681 h 61"/>
              <a:gd name="T70" fmla="*/ 205976 w 67"/>
              <a:gd name="T71" fmla="*/ 44009 h 61"/>
              <a:gd name="T72" fmla="*/ 84597 w 67"/>
              <a:gd name="T73" fmla="*/ 44009 h 6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7" h="61">
                <a:moveTo>
                  <a:pt x="9" y="0"/>
                </a:moveTo>
                <a:cubicBezTo>
                  <a:pt x="58" y="0"/>
                  <a:pt x="58" y="0"/>
                  <a:pt x="58" y="0"/>
                </a:cubicBezTo>
                <a:cubicBezTo>
                  <a:pt x="63" y="0"/>
                  <a:pt x="67" y="4"/>
                  <a:pt x="67" y="9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40"/>
                  <a:pt x="63" y="44"/>
                  <a:pt x="58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34" y="61"/>
                  <a:pt x="34" y="61"/>
                  <a:pt x="34" y="61"/>
                </a:cubicBezTo>
                <a:cubicBezTo>
                  <a:pt x="36" y="44"/>
                  <a:pt x="36" y="44"/>
                  <a:pt x="36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4" y="44"/>
                  <a:pt x="0" y="40"/>
                  <a:pt x="0" y="35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0" y="12"/>
                </a:moveTo>
                <a:cubicBezTo>
                  <a:pt x="10" y="19"/>
                  <a:pt x="10" y="19"/>
                  <a:pt x="10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2"/>
                  <a:pt x="20" y="12"/>
                  <a:pt x="20" y="12"/>
                </a:cubicBezTo>
                <a:cubicBezTo>
                  <a:pt x="10" y="12"/>
                  <a:pt x="10" y="12"/>
                  <a:pt x="10" y="12"/>
                </a:cubicBezTo>
                <a:close/>
                <a:moveTo>
                  <a:pt x="48" y="24"/>
                </a:moveTo>
                <a:cubicBezTo>
                  <a:pt x="48" y="31"/>
                  <a:pt x="48" y="31"/>
                  <a:pt x="48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24"/>
                  <a:pt x="56" y="24"/>
                  <a:pt x="56" y="24"/>
                </a:cubicBezTo>
                <a:cubicBezTo>
                  <a:pt x="48" y="24"/>
                  <a:pt x="48" y="24"/>
                  <a:pt x="48" y="24"/>
                </a:cubicBezTo>
                <a:close/>
                <a:moveTo>
                  <a:pt x="34" y="24"/>
                </a:moveTo>
                <a:cubicBezTo>
                  <a:pt x="34" y="31"/>
                  <a:pt x="34" y="31"/>
                  <a:pt x="34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24"/>
                  <a:pt x="44" y="24"/>
                  <a:pt x="44" y="24"/>
                </a:cubicBezTo>
                <a:cubicBezTo>
                  <a:pt x="34" y="24"/>
                  <a:pt x="34" y="24"/>
                  <a:pt x="34" y="24"/>
                </a:cubicBezTo>
                <a:close/>
                <a:moveTo>
                  <a:pt x="10" y="24"/>
                </a:moveTo>
                <a:cubicBezTo>
                  <a:pt x="10" y="31"/>
                  <a:pt x="10" y="31"/>
                  <a:pt x="10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24"/>
                  <a:pt x="30" y="24"/>
                  <a:pt x="30" y="24"/>
                </a:cubicBezTo>
                <a:cubicBezTo>
                  <a:pt x="10" y="24"/>
                  <a:pt x="10" y="24"/>
                  <a:pt x="10" y="24"/>
                </a:cubicBezTo>
                <a:close/>
                <a:moveTo>
                  <a:pt x="23" y="12"/>
                </a:moveTo>
                <a:cubicBezTo>
                  <a:pt x="23" y="19"/>
                  <a:pt x="23" y="19"/>
                  <a:pt x="23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12"/>
                  <a:pt x="56" y="12"/>
                  <a:pt x="56" y="12"/>
                </a:cubicBezTo>
                <a:lnTo>
                  <a:pt x="23" y="1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33" name="Freeform 25">
            <a:extLst>
              <a:ext uri="{FF2B5EF4-FFF2-40B4-BE49-F238E27FC236}">
                <a16:creationId xmlns:a16="http://schemas.microsoft.com/office/drawing/2014/main" id="{C179EEE2-D090-44BA-9C4B-8D3D5F36159E}"/>
              </a:ext>
            </a:extLst>
          </p:cNvPr>
          <p:cNvSpPr>
            <a:spLocks noEditPoints="1"/>
          </p:cNvSpPr>
          <p:nvPr/>
        </p:nvSpPr>
        <p:spPr bwMode="auto">
          <a:xfrm>
            <a:off x="1268983" y="6713215"/>
            <a:ext cx="257175" cy="271462"/>
          </a:xfrm>
          <a:custGeom>
            <a:avLst/>
            <a:gdLst>
              <a:gd name="T0" fmla="*/ 146812 w 70"/>
              <a:gd name="T1" fmla="*/ 153756 h 74"/>
              <a:gd name="T2" fmla="*/ 150482 w 70"/>
              <a:gd name="T3" fmla="*/ 175721 h 74"/>
              <a:gd name="T4" fmla="*/ 135801 w 70"/>
              <a:gd name="T5" fmla="*/ 215990 h 74"/>
              <a:gd name="T6" fmla="*/ 106439 w 70"/>
              <a:gd name="T7" fmla="*/ 252599 h 74"/>
              <a:gd name="T8" fmla="*/ 66065 w 70"/>
              <a:gd name="T9" fmla="*/ 270903 h 74"/>
              <a:gd name="T10" fmla="*/ 22022 w 70"/>
              <a:gd name="T11" fmla="*/ 256260 h 74"/>
              <a:gd name="T12" fmla="*/ 22022 w 70"/>
              <a:gd name="T13" fmla="*/ 256260 h 74"/>
              <a:gd name="T14" fmla="*/ 3670 w 70"/>
              <a:gd name="T15" fmla="*/ 215990 h 74"/>
              <a:gd name="T16" fmla="*/ 18352 w 70"/>
              <a:gd name="T17" fmla="*/ 172060 h 74"/>
              <a:gd name="T18" fmla="*/ 47714 w 70"/>
              <a:gd name="T19" fmla="*/ 139112 h 74"/>
              <a:gd name="T20" fmla="*/ 88087 w 70"/>
              <a:gd name="T21" fmla="*/ 120808 h 74"/>
              <a:gd name="T22" fmla="*/ 110109 w 70"/>
              <a:gd name="T23" fmla="*/ 120808 h 74"/>
              <a:gd name="T24" fmla="*/ 84417 w 70"/>
              <a:gd name="T25" fmla="*/ 153756 h 74"/>
              <a:gd name="T26" fmla="*/ 69736 w 70"/>
              <a:gd name="T27" fmla="*/ 161077 h 74"/>
              <a:gd name="T28" fmla="*/ 40373 w 70"/>
              <a:gd name="T29" fmla="*/ 194025 h 74"/>
              <a:gd name="T30" fmla="*/ 33033 w 70"/>
              <a:gd name="T31" fmla="*/ 212329 h 74"/>
              <a:gd name="T32" fmla="*/ 44044 w 70"/>
              <a:gd name="T33" fmla="*/ 234294 h 74"/>
              <a:gd name="T34" fmla="*/ 44044 w 70"/>
              <a:gd name="T35" fmla="*/ 234294 h 74"/>
              <a:gd name="T36" fmla="*/ 62395 w 70"/>
              <a:gd name="T37" fmla="*/ 237955 h 74"/>
              <a:gd name="T38" fmla="*/ 84417 w 70"/>
              <a:gd name="T39" fmla="*/ 230634 h 74"/>
              <a:gd name="T40" fmla="*/ 113779 w 70"/>
              <a:gd name="T41" fmla="*/ 197686 h 74"/>
              <a:gd name="T42" fmla="*/ 117450 w 70"/>
              <a:gd name="T43" fmla="*/ 183043 h 74"/>
              <a:gd name="T44" fmla="*/ 146812 w 70"/>
              <a:gd name="T45" fmla="*/ 153756 h 74"/>
              <a:gd name="T46" fmla="*/ 234899 w 70"/>
              <a:gd name="T47" fmla="*/ 14643 h 74"/>
              <a:gd name="T48" fmla="*/ 190856 w 70"/>
              <a:gd name="T49" fmla="*/ 0 h 74"/>
              <a:gd name="T50" fmla="*/ 150482 w 70"/>
              <a:gd name="T51" fmla="*/ 18304 h 74"/>
              <a:gd name="T52" fmla="*/ 121120 w 70"/>
              <a:gd name="T53" fmla="*/ 54913 h 74"/>
              <a:gd name="T54" fmla="*/ 106439 w 70"/>
              <a:gd name="T55" fmla="*/ 95182 h 74"/>
              <a:gd name="T56" fmla="*/ 113779 w 70"/>
              <a:gd name="T57" fmla="*/ 117147 h 74"/>
              <a:gd name="T58" fmla="*/ 139471 w 70"/>
              <a:gd name="T59" fmla="*/ 87860 h 74"/>
              <a:gd name="T60" fmla="*/ 146812 w 70"/>
              <a:gd name="T61" fmla="*/ 73217 h 74"/>
              <a:gd name="T62" fmla="*/ 172504 w 70"/>
              <a:gd name="T63" fmla="*/ 40269 h 74"/>
              <a:gd name="T64" fmla="*/ 194526 w 70"/>
              <a:gd name="T65" fmla="*/ 32948 h 74"/>
              <a:gd name="T66" fmla="*/ 212877 w 70"/>
              <a:gd name="T67" fmla="*/ 36609 h 74"/>
              <a:gd name="T68" fmla="*/ 212877 w 70"/>
              <a:gd name="T69" fmla="*/ 36609 h 74"/>
              <a:gd name="T70" fmla="*/ 223888 w 70"/>
              <a:gd name="T71" fmla="*/ 58574 h 74"/>
              <a:gd name="T72" fmla="*/ 216548 w 70"/>
              <a:gd name="T73" fmla="*/ 76878 h 74"/>
              <a:gd name="T74" fmla="*/ 187185 w 70"/>
              <a:gd name="T75" fmla="*/ 109826 h 74"/>
              <a:gd name="T76" fmla="*/ 176174 w 70"/>
              <a:gd name="T77" fmla="*/ 117147 h 74"/>
              <a:gd name="T78" fmla="*/ 150482 w 70"/>
              <a:gd name="T79" fmla="*/ 150095 h 74"/>
              <a:gd name="T80" fmla="*/ 168834 w 70"/>
              <a:gd name="T81" fmla="*/ 150095 h 74"/>
              <a:gd name="T82" fmla="*/ 209207 w 70"/>
              <a:gd name="T83" fmla="*/ 131791 h 74"/>
              <a:gd name="T84" fmla="*/ 238570 w 70"/>
              <a:gd name="T85" fmla="*/ 98843 h 74"/>
              <a:gd name="T86" fmla="*/ 253251 w 70"/>
              <a:gd name="T87" fmla="*/ 54913 h 74"/>
              <a:gd name="T88" fmla="*/ 234899 w 70"/>
              <a:gd name="T89" fmla="*/ 14643 h 74"/>
              <a:gd name="T90" fmla="*/ 234899 w 70"/>
              <a:gd name="T91" fmla="*/ 14643 h 74"/>
              <a:gd name="T92" fmla="*/ 179845 w 70"/>
              <a:gd name="T93" fmla="*/ 76878 h 74"/>
              <a:gd name="T94" fmla="*/ 157823 w 70"/>
              <a:gd name="T95" fmla="*/ 76878 h 74"/>
              <a:gd name="T96" fmla="*/ 80747 w 70"/>
              <a:gd name="T97" fmla="*/ 164738 h 74"/>
              <a:gd name="T98" fmla="*/ 84417 w 70"/>
              <a:gd name="T99" fmla="*/ 190364 h 74"/>
              <a:gd name="T100" fmla="*/ 84417 w 70"/>
              <a:gd name="T101" fmla="*/ 190364 h 74"/>
              <a:gd name="T102" fmla="*/ 106439 w 70"/>
              <a:gd name="T103" fmla="*/ 186703 h 74"/>
              <a:gd name="T104" fmla="*/ 183515 w 70"/>
              <a:gd name="T105" fmla="*/ 98843 h 74"/>
              <a:gd name="T106" fmla="*/ 179845 w 70"/>
              <a:gd name="T107" fmla="*/ 76878 h 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70" h="74">
                <a:moveTo>
                  <a:pt x="40" y="42"/>
                </a:moveTo>
                <a:cubicBezTo>
                  <a:pt x="40" y="44"/>
                  <a:pt x="41" y="46"/>
                  <a:pt x="41" y="48"/>
                </a:cubicBezTo>
                <a:cubicBezTo>
                  <a:pt x="41" y="52"/>
                  <a:pt x="40" y="56"/>
                  <a:pt x="37" y="59"/>
                </a:cubicBezTo>
                <a:cubicBezTo>
                  <a:pt x="29" y="69"/>
                  <a:pt x="29" y="69"/>
                  <a:pt x="29" y="69"/>
                </a:cubicBezTo>
                <a:cubicBezTo>
                  <a:pt x="26" y="72"/>
                  <a:pt x="22" y="74"/>
                  <a:pt x="18" y="74"/>
                </a:cubicBezTo>
                <a:cubicBezTo>
                  <a:pt x="14" y="74"/>
                  <a:pt x="10" y="73"/>
                  <a:pt x="6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67"/>
                  <a:pt x="1" y="63"/>
                  <a:pt x="1" y="59"/>
                </a:cubicBezTo>
                <a:cubicBezTo>
                  <a:pt x="0" y="55"/>
                  <a:pt x="2" y="51"/>
                  <a:pt x="5" y="47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35"/>
                  <a:pt x="20" y="33"/>
                  <a:pt x="24" y="33"/>
                </a:cubicBezTo>
                <a:cubicBezTo>
                  <a:pt x="26" y="32"/>
                  <a:pt x="28" y="33"/>
                  <a:pt x="30" y="33"/>
                </a:cubicBezTo>
                <a:cubicBezTo>
                  <a:pt x="23" y="42"/>
                  <a:pt x="23" y="42"/>
                  <a:pt x="23" y="42"/>
                </a:cubicBezTo>
                <a:cubicBezTo>
                  <a:pt x="21" y="42"/>
                  <a:pt x="20" y="43"/>
                  <a:pt x="19" y="44"/>
                </a:cubicBezTo>
                <a:cubicBezTo>
                  <a:pt x="11" y="53"/>
                  <a:pt x="11" y="53"/>
                  <a:pt x="11" y="53"/>
                </a:cubicBezTo>
                <a:cubicBezTo>
                  <a:pt x="10" y="55"/>
                  <a:pt x="9" y="57"/>
                  <a:pt x="9" y="58"/>
                </a:cubicBezTo>
                <a:cubicBezTo>
                  <a:pt x="10" y="60"/>
                  <a:pt x="10" y="62"/>
                  <a:pt x="12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4" y="65"/>
                  <a:pt x="16" y="65"/>
                  <a:pt x="17" y="65"/>
                </a:cubicBezTo>
                <a:cubicBezTo>
                  <a:pt x="19" y="65"/>
                  <a:pt x="21" y="64"/>
                  <a:pt x="23" y="63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3"/>
                  <a:pt x="32" y="52"/>
                  <a:pt x="32" y="50"/>
                </a:cubicBezTo>
                <a:cubicBezTo>
                  <a:pt x="40" y="42"/>
                  <a:pt x="40" y="42"/>
                  <a:pt x="40" y="42"/>
                </a:cubicBezTo>
                <a:close/>
                <a:moveTo>
                  <a:pt x="64" y="4"/>
                </a:moveTo>
                <a:cubicBezTo>
                  <a:pt x="60" y="1"/>
                  <a:pt x="56" y="0"/>
                  <a:pt x="52" y="0"/>
                </a:cubicBezTo>
                <a:cubicBezTo>
                  <a:pt x="48" y="0"/>
                  <a:pt x="44" y="2"/>
                  <a:pt x="41" y="5"/>
                </a:cubicBezTo>
                <a:cubicBezTo>
                  <a:pt x="33" y="15"/>
                  <a:pt x="33" y="15"/>
                  <a:pt x="33" y="15"/>
                </a:cubicBezTo>
                <a:cubicBezTo>
                  <a:pt x="30" y="18"/>
                  <a:pt x="29" y="22"/>
                  <a:pt x="29" y="26"/>
                </a:cubicBezTo>
                <a:cubicBezTo>
                  <a:pt x="29" y="29"/>
                  <a:pt x="30" y="31"/>
                  <a:pt x="31" y="32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3"/>
                  <a:pt x="39" y="21"/>
                  <a:pt x="40" y="20"/>
                </a:cubicBezTo>
                <a:cubicBezTo>
                  <a:pt x="47" y="11"/>
                  <a:pt x="47" y="11"/>
                  <a:pt x="47" y="11"/>
                </a:cubicBezTo>
                <a:cubicBezTo>
                  <a:pt x="49" y="10"/>
                  <a:pt x="51" y="9"/>
                  <a:pt x="53" y="9"/>
                </a:cubicBezTo>
                <a:cubicBezTo>
                  <a:pt x="55" y="9"/>
                  <a:pt x="56" y="9"/>
                  <a:pt x="58" y="10"/>
                </a:cubicBezTo>
                <a:cubicBezTo>
                  <a:pt x="58" y="10"/>
                  <a:pt x="58" y="10"/>
                  <a:pt x="58" y="10"/>
                </a:cubicBezTo>
                <a:cubicBezTo>
                  <a:pt x="60" y="12"/>
                  <a:pt x="60" y="14"/>
                  <a:pt x="61" y="16"/>
                </a:cubicBezTo>
                <a:cubicBezTo>
                  <a:pt x="61" y="17"/>
                  <a:pt x="60" y="19"/>
                  <a:pt x="59" y="21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1"/>
                  <a:pt x="49" y="32"/>
                  <a:pt x="48" y="32"/>
                </a:cubicBezTo>
                <a:cubicBezTo>
                  <a:pt x="41" y="41"/>
                  <a:pt x="41" y="41"/>
                  <a:pt x="41" y="41"/>
                </a:cubicBezTo>
                <a:cubicBezTo>
                  <a:pt x="42" y="41"/>
                  <a:pt x="44" y="42"/>
                  <a:pt x="46" y="41"/>
                </a:cubicBezTo>
                <a:cubicBezTo>
                  <a:pt x="50" y="41"/>
                  <a:pt x="55" y="39"/>
                  <a:pt x="57" y="36"/>
                </a:cubicBezTo>
                <a:cubicBezTo>
                  <a:pt x="65" y="27"/>
                  <a:pt x="65" y="27"/>
                  <a:pt x="65" y="27"/>
                </a:cubicBezTo>
                <a:cubicBezTo>
                  <a:pt x="68" y="23"/>
                  <a:pt x="70" y="19"/>
                  <a:pt x="69" y="15"/>
                </a:cubicBezTo>
                <a:cubicBezTo>
                  <a:pt x="69" y="11"/>
                  <a:pt x="67" y="7"/>
                  <a:pt x="64" y="4"/>
                </a:cubicBezTo>
                <a:cubicBezTo>
                  <a:pt x="64" y="4"/>
                  <a:pt x="64" y="4"/>
                  <a:pt x="64" y="4"/>
                </a:cubicBezTo>
                <a:close/>
                <a:moveTo>
                  <a:pt x="49" y="21"/>
                </a:moveTo>
                <a:cubicBezTo>
                  <a:pt x="48" y="19"/>
                  <a:pt x="45" y="19"/>
                  <a:pt x="43" y="21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7"/>
                  <a:pt x="21" y="50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5" y="53"/>
                  <a:pt x="27" y="53"/>
                  <a:pt x="29" y="51"/>
                </a:cubicBezTo>
                <a:cubicBezTo>
                  <a:pt x="50" y="27"/>
                  <a:pt x="50" y="27"/>
                  <a:pt x="50" y="27"/>
                </a:cubicBezTo>
                <a:cubicBezTo>
                  <a:pt x="51" y="25"/>
                  <a:pt x="51" y="22"/>
                  <a:pt x="49" y="2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34" name="Freeform 26">
            <a:extLst>
              <a:ext uri="{FF2B5EF4-FFF2-40B4-BE49-F238E27FC236}">
                <a16:creationId xmlns:a16="http://schemas.microsoft.com/office/drawing/2014/main" id="{8A999F40-0A07-41C2-8366-59A821DF6E34}"/>
              </a:ext>
            </a:extLst>
          </p:cNvPr>
          <p:cNvSpPr>
            <a:spLocks noEditPoints="1"/>
          </p:cNvSpPr>
          <p:nvPr/>
        </p:nvSpPr>
        <p:spPr bwMode="auto">
          <a:xfrm>
            <a:off x="1643633" y="6757665"/>
            <a:ext cx="266700" cy="187325"/>
          </a:xfrm>
          <a:custGeom>
            <a:avLst/>
            <a:gdLst>
              <a:gd name="T0" fmla="*/ 65936 w 73"/>
              <a:gd name="T1" fmla="*/ 73338 h 51"/>
              <a:gd name="T2" fmla="*/ 249092 w 73"/>
              <a:gd name="T3" fmla="*/ 22001 h 51"/>
              <a:gd name="T4" fmla="*/ 249092 w 73"/>
              <a:gd name="T5" fmla="*/ 0 h 51"/>
              <a:gd name="T6" fmla="*/ 267408 w 73"/>
              <a:gd name="T7" fmla="*/ 0 h 51"/>
              <a:gd name="T8" fmla="*/ 267408 w 73"/>
              <a:gd name="T9" fmla="*/ 187011 h 51"/>
              <a:gd name="T10" fmla="*/ 249092 w 73"/>
              <a:gd name="T11" fmla="*/ 187011 h 51"/>
              <a:gd name="T12" fmla="*/ 249092 w 73"/>
              <a:gd name="T13" fmla="*/ 165010 h 51"/>
              <a:gd name="T14" fmla="*/ 172167 w 73"/>
              <a:gd name="T15" fmla="*/ 143008 h 51"/>
              <a:gd name="T16" fmla="*/ 168504 w 73"/>
              <a:gd name="T17" fmla="*/ 165010 h 51"/>
              <a:gd name="T18" fmla="*/ 157514 w 73"/>
              <a:gd name="T19" fmla="*/ 176010 h 51"/>
              <a:gd name="T20" fmla="*/ 139199 w 73"/>
              <a:gd name="T21" fmla="*/ 179677 h 51"/>
              <a:gd name="T22" fmla="*/ 98904 w 73"/>
              <a:gd name="T23" fmla="*/ 168677 h 51"/>
              <a:gd name="T24" fmla="*/ 87915 w 73"/>
              <a:gd name="T25" fmla="*/ 157676 h 51"/>
              <a:gd name="T26" fmla="*/ 84252 w 73"/>
              <a:gd name="T27" fmla="*/ 143008 h 51"/>
              <a:gd name="T28" fmla="*/ 91578 w 73"/>
              <a:gd name="T29" fmla="*/ 121007 h 51"/>
              <a:gd name="T30" fmla="*/ 65936 w 73"/>
              <a:gd name="T31" fmla="*/ 113673 h 51"/>
              <a:gd name="T32" fmla="*/ 65936 w 73"/>
              <a:gd name="T33" fmla="*/ 73338 h 51"/>
              <a:gd name="T34" fmla="*/ 91578 w 73"/>
              <a:gd name="T35" fmla="*/ 95339 h 51"/>
              <a:gd name="T36" fmla="*/ 230777 w 73"/>
              <a:gd name="T37" fmla="*/ 80671 h 51"/>
              <a:gd name="T38" fmla="*/ 230777 w 73"/>
              <a:gd name="T39" fmla="*/ 44003 h 51"/>
              <a:gd name="T40" fmla="*/ 91578 w 73"/>
              <a:gd name="T41" fmla="*/ 80671 h 51"/>
              <a:gd name="T42" fmla="*/ 91578 w 73"/>
              <a:gd name="T43" fmla="*/ 95339 h 51"/>
              <a:gd name="T44" fmla="*/ 153851 w 73"/>
              <a:gd name="T45" fmla="*/ 139342 h 51"/>
              <a:gd name="T46" fmla="*/ 109894 w 73"/>
              <a:gd name="T47" fmla="*/ 124674 h 51"/>
              <a:gd name="T48" fmla="*/ 102567 w 73"/>
              <a:gd name="T49" fmla="*/ 146675 h 51"/>
              <a:gd name="T50" fmla="*/ 102567 w 73"/>
              <a:gd name="T51" fmla="*/ 150342 h 51"/>
              <a:gd name="T52" fmla="*/ 106231 w 73"/>
              <a:gd name="T53" fmla="*/ 150342 h 51"/>
              <a:gd name="T54" fmla="*/ 146525 w 73"/>
              <a:gd name="T55" fmla="*/ 161343 h 51"/>
              <a:gd name="T56" fmla="*/ 146525 w 73"/>
              <a:gd name="T57" fmla="*/ 161343 h 51"/>
              <a:gd name="T58" fmla="*/ 150188 w 73"/>
              <a:gd name="T59" fmla="*/ 157676 h 51"/>
              <a:gd name="T60" fmla="*/ 153851 w 73"/>
              <a:gd name="T61" fmla="*/ 139342 h 51"/>
              <a:gd name="T62" fmla="*/ 0 w 73"/>
              <a:gd name="T63" fmla="*/ 66004 h 51"/>
              <a:gd name="T64" fmla="*/ 21979 w 73"/>
              <a:gd name="T65" fmla="*/ 66004 h 51"/>
              <a:gd name="T66" fmla="*/ 21979 w 73"/>
              <a:gd name="T67" fmla="*/ 73338 h 51"/>
              <a:gd name="T68" fmla="*/ 51284 w 73"/>
              <a:gd name="T69" fmla="*/ 73338 h 51"/>
              <a:gd name="T70" fmla="*/ 51284 w 73"/>
              <a:gd name="T71" fmla="*/ 113673 h 51"/>
              <a:gd name="T72" fmla="*/ 21979 w 73"/>
              <a:gd name="T73" fmla="*/ 113673 h 51"/>
              <a:gd name="T74" fmla="*/ 21979 w 73"/>
              <a:gd name="T75" fmla="*/ 124674 h 51"/>
              <a:gd name="T76" fmla="*/ 0 w 73"/>
              <a:gd name="T77" fmla="*/ 124674 h 51"/>
              <a:gd name="T78" fmla="*/ 0 w 73"/>
              <a:gd name="T79" fmla="*/ 66004 h 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3" h="51">
                <a:moveTo>
                  <a:pt x="18" y="20"/>
                </a:moveTo>
                <a:cubicBezTo>
                  <a:pt x="68" y="6"/>
                  <a:pt x="68" y="6"/>
                  <a:pt x="68" y="6"/>
                </a:cubicBezTo>
                <a:cubicBezTo>
                  <a:pt x="68" y="0"/>
                  <a:pt x="68" y="0"/>
                  <a:pt x="6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51"/>
                  <a:pt x="73" y="51"/>
                  <a:pt x="73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45"/>
                  <a:pt x="68" y="45"/>
                  <a:pt x="68" y="45"/>
                </a:cubicBezTo>
                <a:cubicBezTo>
                  <a:pt x="47" y="39"/>
                  <a:pt x="47" y="39"/>
                  <a:pt x="47" y="39"/>
                </a:cubicBezTo>
                <a:cubicBezTo>
                  <a:pt x="46" y="45"/>
                  <a:pt x="46" y="45"/>
                  <a:pt x="46" y="45"/>
                </a:cubicBezTo>
                <a:cubicBezTo>
                  <a:pt x="45" y="46"/>
                  <a:pt x="44" y="48"/>
                  <a:pt x="43" y="48"/>
                </a:cubicBezTo>
                <a:cubicBezTo>
                  <a:pt x="42" y="49"/>
                  <a:pt x="40" y="49"/>
                  <a:pt x="38" y="49"/>
                </a:cubicBezTo>
                <a:cubicBezTo>
                  <a:pt x="27" y="46"/>
                  <a:pt x="27" y="46"/>
                  <a:pt x="27" y="46"/>
                </a:cubicBezTo>
                <a:cubicBezTo>
                  <a:pt x="26" y="46"/>
                  <a:pt x="25" y="45"/>
                  <a:pt x="24" y="43"/>
                </a:cubicBezTo>
                <a:cubicBezTo>
                  <a:pt x="23" y="42"/>
                  <a:pt x="23" y="40"/>
                  <a:pt x="23" y="39"/>
                </a:cubicBezTo>
                <a:cubicBezTo>
                  <a:pt x="25" y="33"/>
                  <a:pt x="25" y="33"/>
                  <a:pt x="25" y="33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0"/>
                  <a:pt x="18" y="20"/>
                  <a:pt x="18" y="20"/>
                </a:cubicBezTo>
                <a:close/>
                <a:moveTo>
                  <a:pt x="25" y="26"/>
                </a:moveTo>
                <a:cubicBezTo>
                  <a:pt x="63" y="22"/>
                  <a:pt x="63" y="22"/>
                  <a:pt x="63" y="22"/>
                </a:cubicBezTo>
                <a:cubicBezTo>
                  <a:pt x="63" y="12"/>
                  <a:pt x="63" y="12"/>
                  <a:pt x="63" y="1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6"/>
                  <a:pt x="25" y="26"/>
                  <a:pt x="25" y="26"/>
                </a:cubicBezTo>
                <a:close/>
                <a:moveTo>
                  <a:pt x="42" y="38"/>
                </a:moveTo>
                <a:cubicBezTo>
                  <a:pt x="30" y="34"/>
                  <a:pt x="30" y="34"/>
                  <a:pt x="30" y="34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1"/>
                  <a:pt x="28" y="41"/>
                </a:cubicBezTo>
                <a:cubicBezTo>
                  <a:pt x="28" y="41"/>
                  <a:pt x="29" y="41"/>
                  <a:pt x="29" y="41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4"/>
                  <a:pt x="41" y="44"/>
                  <a:pt x="41" y="43"/>
                </a:cubicBezTo>
                <a:cubicBezTo>
                  <a:pt x="42" y="38"/>
                  <a:pt x="42" y="38"/>
                  <a:pt x="42" y="38"/>
                </a:cubicBezTo>
                <a:close/>
                <a:moveTo>
                  <a:pt x="0" y="18"/>
                </a:moveTo>
                <a:cubicBezTo>
                  <a:pt x="6" y="18"/>
                  <a:pt x="6" y="18"/>
                  <a:pt x="6" y="18"/>
                </a:cubicBezTo>
                <a:cubicBezTo>
                  <a:pt x="6" y="20"/>
                  <a:pt x="6" y="20"/>
                  <a:pt x="6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31"/>
                  <a:pt x="14" y="31"/>
                  <a:pt x="14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4"/>
                  <a:pt x="6" y="34"/>
                  <a:pt x="6" y="34"/>
                </a:cubicBezTo>
                <a:cubicBezTo>
                  <a:pt x="0" y="34"/>
                  <a:pt x="0" y="34"/>
                  <a:pt x="0" y="34"/>
                </a:cubicBezTo>
                <a:lnTo>
                  <a:pt x="0" y="1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35" name="Freeform 27">
            <a:extLst>
              <a:ext uri="{FF2B5EF4-FFF2-40B4-BE49-F238E27FC236}">
                <a16:creationId xmlns:a16="http://schemas.microsoft.com/office/drawing/2014/main" id="{EA0A58B4-5DFC-4CF2-A653-D4AFD718D65A}"/>
              </a:ext>
            </a:extLst>
          </p:cNvPr>
          <p:cNvSpPr>
            <a:spLocks noEditPoints="1"/>
          </p:cNvSpPr>
          <p:nvPr/>
        </p:nvSpPr>
        <p:spPr bwMode="auto">
          <a:xfrm>
            <a:off x="2832670" y="4401815"/>
            <a:ext cx="200025" cy="231775"/>
          </a:xfrm>
          <a:custGeom>
            <a:avLst/>
            <a:gdLst>
              <a:gd name="T0" fmla="*/ 124250 w 55"/>
              <a:gd name="T1" fmla="*/ 121761 h 63"/>
              <a:gd name="T2" fmla="*/ 138868 w 55"/>
              <a:gd name="T3" fmla="*/ 129141 h 63"/>
              <a:gd name="T4" fmla="*/ 160794 w 55"/>
              <a:gd name="T5" fmla="*/ 114382 h 63"/>
              <a:gd name="T6" fmla="*/ 160794 w 55"/>
              <a:gd name="T7" fmla="*/ 22138 h 63"/>
              <a:gd name="T8" fmla="*/ 120596 w 55"/>
              <a:gd name="T9" fmla="*/ 22138 h 63"/>
              <a:gd name="T10" fmla="*/ 113287 w 55"/>
              <a:gd name="T11" fmla="*/ 0 h 63"/>
              <a:gd name="T12" fmla="*/ 113287 w 55"/>
              <a:gd name="T13" fmla="*/ 0 h 63"/>
              <a:gd name="T14" fmla="*/ 168103 w 55"/>
              <a:gd name="T15" fmla="*/ 0 h 63"/>
              <a:gd name="T16" fmla="*/ 175412 w 55"/>
              <a:gd name="T17" fmla="*/ 0 h 63"/>
              <a:gd name="T18" fmla="*/ 179066 w 55"/>
              <a:gd name="T19" fmla="*/ 7379 h 63"/>
              <a:gd name="T20" fmla="*/ 179066 w 55"/>
              <a:gd name="T21" fmla="*/ 129141 h 63"/>
              <a:gd name="T22" fmla="*/ 153486 w 55"/>
              <a:gd name="T23" fmla="*/ 151279 h 63"/>
              <a:gd name="T24" fmla="*/ 153486 w 55"/>
              <a:gd name="T25" fmla="*/ 206625 h 63"/>
              <a:gd name="T26" fmla="*/ 190030 w 55"/>
              <a:gd name="T27" fmla="*/ 214004 h 63"/>
              <a:gd name="T28" fmla="*/ 190030 w 55"/>
              <a:gd name="T29" fmla="*/ 232453 h 63"/>
              <a:gd name="T30" fmla="*/ 127905 w 55"/>
              <a:gd name="T31" fmla="*/ 232453 h 63"/>
              <a:gd name="T32" fmla="*/ 127905 w 55"/>
              <a:gd name="T33" fmla="*/ 199245 h 63"/>
              <a:gd name="T34" fmla="*/ 127905 w 55"/>
              <a:gd name="T35" fmla="*/ 199245 h 63"/>
              <a:gd name="T36" fmla="*/ 127905 w 55"/>
              <a:gd name="T37" fmla="*/ 151279 h 63"/>
              <a:gd name="T38" fmla="*/ 113287 w 55"/>
              <a:gd name="T39" fmla="*/ 140210 h 63"/>
              <a:gd name="T40" fmla="*/ 113287 w 55"/>
              <a:gd name="T41" fmla="*/ 140210 h 63"/>
              <a:gd name="T42" fmla="*/ 124250 w 55"/>
              <a:gd name="T43" fmla="*/ 121761 h 63"/>
              <a:gd name="T44" fmla="*/ 29235 w 55"/>
              <a:gd name="T45" fmla="*/ 70105 h 63"/>
              <a:gd name="T46" fmla="*/ 87706 w 55"/>
              <a:gd name="T47" fmla="*/ 70105 h 63"/>
              <a:gd name="T48" fmla="*/ 76743 w 55"/>
              <a:gd name="T49" fmla="*/ 22138 h 63"/>
              <a:gd name="T50" fmla="*/ 40199 w 55"/>
              <a:gd name="T51" fmla="*/ 22138 h 63"/>
              <a:gd name="T52" fmla="*/ 29235 w 55"/>
              <a:gd name="T53" fmla="*/ 70105 h 63"/>
              <a:gd name="T54" fmla="*/ 73088 w 55"/>
              <a:gd name="T55" fmla="*/ 151279 h 63"/>
              <a:gd name="T56" fmla="*/ 98669 w 55"/>
              <a:gd name="T57" fmla="*/ 129141 h 63"/>
              <a:gd name="T58" fmla="*/ 95015 w 55"/>
              <a:gd name="T59" fmla="*/ 7379 h 63"/>
              <a:gd name="T60" fmla="*/ 95015 w 55"/>
              <a:gd name="T61" fmla="*/ 0 h 63"/>
              <a:gd name="T62" fmla="*/ 84052 w 55"/>
              <a:gd name="T63" fmla="*/ 0 h 63"/>
              <a:gd name="T64" fmla="*/ 32890 w 55"/>
              <a:gd name="T65" fmla="*/ 0 h 63"/>
              <a:gd name="T66" fmla="*/ 21927 w 55"/>
              <a:gd name="T67" fmla="*/ 0 h 63"/>
              <a:gd name="T68" fmla="*/ 21927 w 55"/>
              <a:gd name="T69" fmla="*/ 7379 h 63"/>
              <a:gd name="T70" fmla="*/ 18272 w 55"/>
              <a:gd name="T71" fmla="*/ 129141 h 63"/>
              <a:gd name="T72" fmla="*/ 47507 w 55"/>
              <a:gd name="T73" fmla="*/ 151279 h 63"/>
              <a:gd name="T74" fmla="*/ 47507 w 55"/>
              <a:gd name="T75" fmla="*/ 206625 h 63"/>
              <a:gd name="T76" fmla="*/ 10963 w 55"/>
              <a:gd name="T77" fmla="*/ 214004 h 63"/>
              <a:gd name="T78" fmla="*/ 10963 w 55"/>
              <a:gd name="T79" fmla="*/ 232453 h 63"/>
              <a:gd name="T80" fmla="*/ 109633 w 55"/>
              <a:gd name="T81" fmla="*/ 232453 h 63"/>
              <a:gd name="T82" fmla="*/ 109633 w 55"/>
              <a:gd name="T83" fmla="*/ 214004 h 63"/>
              <a:gd name="T84" fmla="*/ 73088 w 55"/>
              <a:gd name="T85" fmla="*/ 206625 h 63"/>
              <a:gd name="T86" fmla="*/ 73088 w 55"/>
              <a:gd name="T87" fmla="*/ 151279 h 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5" h="63">
                <a:moveTo>
                  <a:pt x="34" y="33"/>
                </a:moveTo>
                <a:cubicBezTo>
                  <a:pt x="35" y="34"/>
                  <a:pt x="37" y="35"/>
                  <a:pt x="38" y="35"/>
                </a:cubicBezTo>
                <a:cubicBezTo>
                  <a:pt x="40" y="35"/>
                  <a:pt x="42" y="34"/>
                  <a:pt x="44" y="31"/>
                </a:cubicBezTo>
                <a:cubicBezTo>
                  <a:pt x="47" y="27"/>
                  <a:pt x="48" y="18"/>
                  <a:pt x="44" y="6"/>
                </a:cubicBezTo>
                <a:cubicBezTo>
                  <a:pt x="33" y="6"/>
                  <a:pt x="33" y="6"/>
                  <a:pt x="33" y="6"/>
                </a:cubicBezTo>
                <a:cubicBezTo>
                  <a:pt x="33" y="4"/>
                  <a:pt x="32" y="2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2"/>
                  <a:pt x="49" y="2"/>
                  <a:pt x="49" y="2"/>
                </a:cubicBezTo>
                <a:cubicBezTo>
                  <a:pt x="55" y="18"/>
                  <a:pt x="53" y="29"/>
                  <a:pt x="49" y="35"/>
                </a:cubicBezTo>
                <a:cubicBezTo>
                  <a:pt x="47" y="38"/>
                  <a:pt x="45" y="40"/>
                  <a:pt x="42" y="41"/>
                </a:cubicBezTo>
                <a:cubicBezTo>
                  <a:pt x="42" y="56"/>
                  <a:pt x="42" y="56"/>
                  <a:pt x="42" y="56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63"/>
                  <a:pt x="52" y="63"/>
                  <a:pt x="52" y="63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54"/>
                  <a:pt x="35" y="54"/>
                  <a:pt x="35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35" y="41"/>
                  <a:pt x="35" y="41"/>
                  <a:pt x="35" y="41"/>
                </a:cubicBezTo>
                <a:cubicBezTo>
                  <a:pt x="34" y="40"/>
                  <a:pt x="32" y="39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2" y="36"/>
                  <a:pt x="33" y="34"/>
                  <a:pt x="34" y="33"/>
                </a:cubicBezTo>
                <a:close/>
                <a:moveTo>
                  <a:pt x="8" y="19"/>
                </a:moveTo>
                <a:cubicBezTo>
                  <a:pt x="24" y="19"/>
                  <a:pt x="24" y="19"/>
                  <a:pt x="24" y="19"/>
                </a:cubicBezTo>
                <a:cubicBezTo>
                  <a:pt x="24" y="15"/>
                  <a:pt x="23" y="11"/>
                  <a:pt x="2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9" y="11"/>
                  <a:pt x="8" y="15"/>
                  <a:pt x="8" y="19"/>
                </a:cubicBezTo>
                <a:close/>
                <a:moveTo>
                  <a:pt x="20" y="41"/>
                </a:moveTo>
                <a:cubicBezTo>
                  <a:pt x="22" y="40"/>
                  <a:pt x="25" y="38"/>
                  <a:pt x="27" y="35"/>
                </a:cubicBezTo>
                <a:cubicBezTo>
                  <a:pt x="31" y="29"/>
                  <a:pt x="32" y="18"/>
                  <a:pt x="26" y="2"/>
                </a:cubicBezTo>
                <a:cubicBezTo>
                  <a:pt x="26" y="0"/>
                  <a:pt x="26" y="0"/>
                  <a:pt x="26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9" y="0"/>
                  <a:pt x="9" y="0"/>
                  <a:pt x="9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"/>
                  <a:pt x="6" y="2"/>
                  <a:pt x="6" y="2"/>
                </a:cubicBezTo>
                <a:cubicBezTo>
                  <a:pt x="0" y="18"/>
                  <a:pt x="1" y="29"/>
                  <a:pt x="5" y="35"/>
                </a:cubicBezTo>
                <a:cubicBezTo>
                  <a:pt x="7" y="38"/>
                  <a:pt x="10" y="40"/>
                  <a:pt x="13" y="41"/>
                </a:cubicBezTo>
                <a:cubicBezTo>
                  <a:pt x="13" y="56"/>
                  <a:pt x="13" y="56"/>
                  <a:pt x="1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3" y="63"/>
                  <a:pt x="3" y="63"/>
                  <a:pt x="3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58"/>
                  <a:pt x="30" y="58"/>
                  <a:pt x="30" y="58"/>
                </a:cubicBezTo>
                <a:cubicBezTo>
                  <a:pt x="20" y="56"/>
                  <a:pt x="20" y="56"/>
                  <a:pt x="20" y="56"/>
                </a:cubicBezTo>
                <a:lnTo>
                  <a:pt x="20" y="4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36" name="Freeform 28">
            <a:extLst>
              <a:ext uri="{FF2B5EF4-FFF2-40B4-BE49-F238E27FC236}">
                <a16:creationId xmlns:a16="http://schemas.microsoft.com/office/drawing/2014/main" id="{584D2A62-8D21-4D37-B532-02D5B56055F5}"/>
              </a:ext>
            </a:extLst>
          </p:cNvPr>
          <p:cNvSpPr>
            <a:spLocks noEditPoints="1"/>
          </p:cNvSpPr>
          <p:nvPr/>
        </p:nvSpPr>
        <p:spPr bwMode="auto">
          <a:xfrm>
            <a:off x="9423970" y="3242940"/>
            <a:ext cx="168275" cy="263525"/>
          </a:xfrm>
          <a:custGeom>
            <a:avLst/>
            <a:gdLst>
              <a:gd name="T0" fmla="*/ 65655 w 46"/>
              <a:gd name="T1" fmla="*/ 98967 h 72"/>
              <a:gd name="T2" fmla="*/ 62008 w 46"/>
              <a:gd name="T3" fmla="*/ 106298 h 72"/>
              <a:gd name="T4" fmla="*/ 29180 w 46"/>
              <a:gd name="T5" fmla="*/ 139287 h 72"/>
              <a:gd name="T6" fmla="*/ 40123 w 46"/>
              <a:gd name="T7" fmla="*/ 175941 h 72"/>
              <a:gd name="T8" fmla="*/ 58360 w 46"/>
              <a:gd name="T9" fmla="*/ 139287 h 72"/>
              <a:gd name="T10" fmla="*/ 105778 w 46"/>
              <a:gd name="T11" fmla="*/ 124625 h 72"/>
              <a:gd name="T12" fmla="*/ 87540 w 46"/>
              <a:gd name="T13" fmla="*/ 102632 h 72"/>
              <a:gd name="T14" fmla="*/ 87540 w 46"/>
              <a:gd name="T15" fmla="*/ 58647 h 72"/>
              <a:gd name="T16" fmla="*/ 47418 w 46"/>
              <a:gd name="T17" fmla="*/ 0 h 72"/>
              <a:gd name="T18" fmla="*/ 94835 w 46"/>
              <a:gd name="T19" fmla="*/ 21993 h 72"/>
              <a:gd name="T20" fmla="*/ 116720 w 46"/>
              <a:gd name="T21" fmla="*/ 21993 h 72"/>
              <a:gd name="T22" fmla="*/ 116720 w 46"/>
              <a:gd name="T23" fmla="*/ 43985 h 72"/>
              <a:gd name="T24" fmla="*/ 105778 w 46"/>
              <a:gd name="T25" fmla="*/ 51316 h 72"/>
              <a:gd name="T26" fmla="*/ 120368 w 46"/>
              <a:gd name="T27" fmla="*/ 62313 h 72"/>
              <a:gd name="T28" fmla="*/ 167785 w 46"/>
              <a:gd name="T29" fmla="*/ 109963 h 72"/>
              <a:gd name="T30" fmla="*/ 145900 w 46"/>
              <a:gd name="T31" fmla="*/ 146618 h 72"/>
              <a:gd name="T32" fmla="*/ 149548 w 46"/>
              <a:gd name="T33" fmla="*/ 157614 h 72"/>
              <a:gd name="T34" fmla="*/ 124015 w 46"/>
              <a:gd name="T35" fmla="*/ 260247 h 72"/>
              <a:gd name="T36" fmla="*/ 29180 w 46"/>
              <a:gd name="T37" fmla="*/ 260247 h 72"/>
              <a:gd name="T38" fmla="*/ 7295 w 46"/>
              <a:gd name="T39" fmla="*/ 205265 h 72"/>
              <a:gd name="T40" fmla="*/ 3648 w 46"/>
              <a:gd name="T41" fmla="*/ 157614 h 72"/>
              <a:gd name="T42" fmla="*/ 43770 w 46"/>
              <a:gd name="T43" fmla="*/ 95302 h 72"/>
              <a:gd name="T44" fmla="*/ 36475 w 46"/>
              <a:gd name="T45" fmla="*/ 54982 h 72"/>
              <a:gd name="T46" fmla="*/ 14590 w 46"/>
              <a:gd name="T47" fmla="*/ 43985 h 72"/>
              <a:gd name="T48" fmla="*/ 10943 w 46"/>
              <a:gd name="T49" fmla="*/ 32989 h 72"/>
              <a:gd name="T50" fmla="*/ 21885 w 46"/>
              <a:gd name="T51" fmla="*/ 21993 h 72"/>
              <a:gd name="T52" fmla="*/ 43770 w 46"/>
              <a:gd name="T53" fmla="*/ 21993 h 72"/>
              <a:gd name="T54" fmla="*/ 43770 w 46"/>
              <a:gd name="T55" fmla="*/ 21993 h 72"/>
              <a:gd name="T56" fmla="*/ 47418 w 46"/>
              <a:gd name="T57" fmla="*/ 21993 h 72"/>
              <a:gd name="T58" fmla="*/ 134958 w 46"/>
              <a:gd name="T59" fmla="*/ 124625 h 72"/>
              <a:gd name="T60" fmla="*/ 105778 w 46"/>
              <a:gd name="T61" fmla="*/ 95302 h 72"/>
              <a:gd name="T62" fmla="*/ 120368 w 46"/>
              <a:gd name="T63" fmla="*/ 87971 h 72"/>
              <a:gd name="T64" fmla="*/ 142253 w 46"/>
              <a:gd name="T65" fmla="*/ 109963 h 7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6" h="72">
                <a:moveTo>
                  <a:pt x="18" y="16"/>
                </a:move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7" y="29"/>
                  <a:pt x="17" y="29"/>
                  <a:pt x="17" y="29"/>
                </a:cubicBezTo>
                <a:cubicBezTo>
                  <a:pt x="16" y="31"/>
                  <a:pt x="14" y="32"/>
                  <a:pt x="12" y="34"/>
                </a:cubicBezTo>
                <a:cubicBezTo>
                  <a:pt x="11" y="35"/>
                  <a:pt x="9" y="36"/>
                  <a:pt x="8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48"/>
                  <a:pt x="11" y="48"/>
                  <a:pt x="11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38"/>
                  <a:pt x="16" y="38"/>
                  <a:pt x="16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2" y="36"/>
                  <a:pt x="31" y="35"/>
                  <a:pt x="29" y="34"/>
                </a:cubicBezTo>
                <a:cubicBezTo>
                  <a:pt x="27" y="32"/>
                  <a:pt x="26" y="31"/>
                  <a:pt x="24" y="29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16"/>
                  <a:pt x="24" y="16"/>
                  <a:pt x="24" y="16"/>
                </a:cubicBezTo>
                <a:cubicBezTo>
                  <a:pt x="18" y="16"/>
                  <a:pt x="18" y="16"/>
                  <a:pt x="18" y="16"/>
                </a:cubicBezTo>
                <a:close/>
                <a:moveTo>
                  <a:pt x="13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6"/>
                  <a:pt x="26" y="6"/>
                  <a:pt x="26" y="6"/>
                </a:cubicBezTo>
                <a:cubicBezTo>
                  <a:pt x="29" y="6"/>
                  <a:pt x="29" y="6"/>
                  <a:pt x="29" y="6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4"/>
                  <a:pt x="32" y="14"/>
                  <a:pt x="32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8"/>
                  <a:pt x="29" y="18"/>
                  <a:pt x="29" y="18"/>
                </a:cubicBezTo>
                <a:cubicBezTo>
                  <a:pt x="30" y="18"/>
                  <a:pt x="31" y="17"/>
                  <a:pt x="33" y="17"/>
                </a:cubicBezTo>
                <a:cubicBezTo>
                  <a:pt x="36" y="17"/>
                  <a:pt x="40" y="19"/>
                  <a:pt x="42" y="21"/>
                </a:cubicBezTo>
                <a:cubicBezTo>
                  <a:pt x="45" y="23"/>
                  <a:pt x="46" y="27"/>
                  <a:pt x="46" y="30"/>
                </a:cubicBezTo>
                <a:cubicBezTo>
                  <a:pt x="46" y="33"/>
                  <a:pt x="45" y="37"/>
                  <a:pt x="42" y="39"/>
                </a:cubicBezTo>
                <a:cubicBezTo>
                  <a:pt x="42" y="39"/>
                  <a:pt x="41" y="40"/>
                  <a:pt x="40" y="40"/>
                </a:cubicBezTo>
                <a:cubicBezTo>
                  <a:pt x="41" y="41"/>
                  <a:pt x="41" y="42"/>
                  <a:pt x="41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7"/>
                  <a:pt x="41" y="52"/>
                  <a:pt x="39" y="56"/>
                </a:cubicBezTo>
                <a:cubicBezTo>
                  <a:pt x="38" y="62"/>
                  <a:pt x="36" y="66"/>
                  <a:pt x="34" y="71"/>
                </a:cubicBezTo>
                <a:cubicBezTo>
                  <a:pt x="33" y="72"/>
                  <a:pt x="33" y="72"/>
                  <a:pt x="33" y="72"/>
                </a:cubicBezTo>
                <a:cubicBezTo>
                  <a:pt x="8" y="71"/>
                  <a:pt x="8" y="71"/>
                  <a:pt x="8" y="71"/>
                </a:cubicBezTo>
                <a:cubicBezTo>
                  <a:pt x="8" y="71"/>
                  <a:pt x="8" y="71"/>
                  <a:pt x="8" y="71"/>
                </a:cubicBezTo>
                <a:cubicBezTo>
                  <a:pt x="6" y="66"/>
                  <a:pt x="4" y="62"/>
                  <a:pt x="2" y="56"/>
                </a:cubicBezTo>
                <a:cubicBezTo>
                  <a:pt x="1" y="52"/>
                  <a:pt x="0" y="47"/>
                  <a:pt x="1" y="43"/>
                </a:cubicBezTo>
                <a:cubicBezTo>
                  <a:pt x="1" y="43"/>
                  <a:pt x="1" y="43"/>
                  <a:pt x="1" y="43"/>
                </a:cubicBezTo>
                <a:cubicBezTo>
                  <a:pt x="2" y="35"/>
                  <a:pt x="5" y="32"/>
                  <a:pt x="9" y="30"/>
                </a:cubicBezTo>
                <a:cubicBezTo>
                  <a:pt x="10" y="28"/>
                  <a:pt x="11" y="27"/>
                  <a:pt x="12" y="26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6"/>
                  <a:pt x="11" y="15"/>
                  <a:pt x="10" y="15"/>
                </a:cubicBezTo>
                <a:cubicBezTo>
                  <a:pt x="9" y="14"/>
                  <a:pt x="7" y="13"/>
                  <a:pt x="6" y="13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1"/>
                  <a:pt x="4" y="11"/>
                  <a:pt x="4" y="11"/>
                </a:cubicBezTo>
                <a:cubicBezTo>
                  <a:pt x="3" y="9"/>
                  <a:pt x="3" y="9"/>
                  <a:pt x="3" y="9"/>
                </a:cubicBezTo>
                <a:cubicBezTo>
                  <a:pt x="2" y="6"/>
                  <a:pt x="2" y="6"/>
                  <a:pt x="2" y="6"/>
                </a:cubicBezTo>
                <a:cubicBezTo>
                  <a:pt x="6" y="6"/>
                  <a:pt x="6" y="6"/>
                  <a:pt x="6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0"/>
                  <a:pt x="13" y="0"/>
                  <a:pt x="13" y="0"/>
                </a:cubicBezTo>
                <a:close/>
                <a:moveTo>
                  <a:pt x="37" y="34"/>
                </a:moveTo>
                <a:cubicBezTo>
                  <a:pt x="36" y="32"/>
                  <a:pt x="34" y="31"/>
                  <a:pt x="33" y="30"/>
                </a:cubicBezTo>
                <a:cubicBezTo>
                  <a:pt x="31" y="28"/>
                  <a:pt x="30" y="27"/>
                  <a:pt x="29" y="26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24"/>
                  <a:pt x="31" y="24"/>
                  <a:pt x="33" y="24"/>
                </a:cubicBezTo>
                <a:cubicBezTo>
                  <a:pt x="34" y="24"/>
                  <a:pt x="36" y="24"/>
                  <a:pt x="37" y="26"/>
                </a:cubicBezTo>
                <a:cubicBezTo>
                  <a:pt x="38" y="27"/>
                  <a:pt x="39" y="28"/>
                  <a:pt x="39" y="30"/>
                </a:cubicBezTo>
                <a:cubicBezTo>
                  <a:pt x="39" y="32"/>
                  <a:pt x="38" y="33"/>
                  <a:pt x="37" y="3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37" name="Freeform 29">
            <a:extLst>
              <a:ext uri="{FF2B5EF4-FFF2-40B4-BE49-F238E27FC236}">
                <a16:creationId xmlns:a16="http://schemas.microsoft.com/office/drawing/2014/main" id="{E8E268DB-79B0-4A8B-B45B-6DB15C42AA02}"/>
              </a:ext>
            </a:extLst>
          </p:cNvPr>
          <p:cNvSpPr>
            <a:spLocks noEditPoints="1"/>
          </p:cNvSpPr>
          <p:nvPr/>
        </p:nvSpPr>
        <p:spPr bwMode="auto">
          <a:xfrm>
            <a:off x="6323583" y="5957565"/>
            <a:ext cx="173037" cy="149225"/>
          </a:xfrm>
          <a:custGeom>
            <a:avLst/>
            <a:gdLst>
              <a:gd name="T0" fmla="*/ 161985 w 47"/>
              <a:gd name="T1" fmla="*/ 7332 h 41"/>
              <a:gd name="T2" fmla="*/ 169348 w 47"/>
              <a:gd name="T3" fmla="*/ 29328 h 41"/>
              <a:gd name="T4" fmla="*/ 173029 w 47"/>
              <a:gd name="T5" fmla="*/ 51324 h 41"/>
              <a:gd name="T6" fmla="*/ 84674 w 47"/>
              <a:gd name="T7" fmla="*/ 150307 h 41"/>
              <a:gd name="T8" fmla="*/ 25770 w 47"/>
              <a:gd name="T9" fmla="*/ 120979 h 41"/>
              <a:gd name="T10" fmla="*/ 0 w 47"/>
              <a:gd name="T11" fmla="*/ 51324 h 41"/>
              <a:gd name="T12" fmla="*/ 3681 w 47"/>
              <a:gd name="T13" fmla="*/ 29328 h 41"/>
              <a:gd name="T14" fmla="*/ 7363 w 47"/>
              <a:gd name="T15" fmla="*/ 7332 h 41"/>
              <a:gd name="T16" fmla="*/ 11044 w 47"/>
              <a:gd name="T17" fmla="*/ 0 h 41"/>
              <a:gd name="T18" fmla="*/ 18407 w 47"/>
              <a:gd name="T19" fmla="*/ 0 h 41"/>
              <a:gd name="T20" fmla="*/ 150940 w 47"/>
              <a:gd name="T21" fmla="*/ 0 h 41"/>
              <a:gd name="T22" fmla="*/ 161985 w 47"/>
              <a:gd name="T23" fmla="*/ 0 h 41"/>
              <a:gd name="T24" fmla="*/ 161985 w 47"/>
              <a:gd name="T25" fmla="*/ 7332 h 41"/>
              <a:gd name="T26" fmla="*/ 147259 w 47"/>
              <a:gd name="T27" fmla="*/ 32994 h 41"/>
              <a:gd name="T28" fmla="*/ 143577 w 47"/>
              <a:gd name="T29" fmla="*/ 25662 h 41"/>
              <a:gd name="T30" fmla="*/ 29452 w 47"/>
              <a:gd name="T31" fmla="*/ 25662 h 41"/>
              <a:gd name="T32" fmla="*/ 25770 w 47"/>
              <a:gd name="T33" fmla="*/ 32994 h 41"/>
              <a:gd name="T34" fmla="*/ 25770 w 47"/>
              <a:gd name="T35" fmla="*/ 51324 h 41"/>
              <a:gd name="T36" fmla="*/ 44178 w 47"/>
              <a:gd name="T37" fmla="*/ 106315 h 41"/>
              <a:gd name="T38" fmla="*/ 84674 w 47"/>
              <a:gd name="T39" fmla="*/ 124645 h 41"/>
              <a:gd name="T40" fmla="*/ 147259 w 47"/>
              <a:gd name="T41" fmla="*/ 51324 h 41"/>
              <a:gd name="T42" fmla="*/ 147259 w 47"/>
              <a:gd name="T43" fmla="*/ 32994 h 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7" h="41">
                <a:moveTo>
                  <a:pt x="44" y="2"/>
                </a:moveTo>
                <a:cubicBezTo>
                  <a:pt x="45" y="4"/>
                  <a:pt x="46" y="6"/>
                  <a:pt x="46" y="8"/>
                </a:cubicBezTo>
                <a:cubicBezTo>
                  <a:pt x="47" y="10"/>
                  <a:pt x="47" y="12"/>
                  <a:pt x="47" y="14"/>
                </a:cubicBezTo>
                <a:cubicBezTo>
                  <a:pt x="47" y="29"/>
                  <a:pt x="36" y="41"/>
                  <a:pt x="23" y="41"/>
                </a:cubicBezTo>
                <a:cubicBezTo>
                  <a:pt x="17" y="41"/>
                  <a:pt x="11" y="38"/>
                  <a:pt x="7" y="33"/>
                </a:cubicBezTo>
                <a:cubicBezTo>
                  <a:pt x="3" y="28"/>
                  <a:pt x="0" y="21"/>
                  <a:pt x="0" y="14"/>
                </a:cubicBezTo>
                <a:cubicBezTo>
                  <a:pt x="0" y="12"/>
                  <a:pt x="0" y="10"/>
                  <a:pt x="1" y="8"/>
                </a:cubicBezTo>
                <a:cubicBezTo>
                  <a:pt x="1" y="6"/>
                  <a:pt x="2" y="4"/>
                  <a:pt x="2" y="2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5" y="0"/>
                  <a:pt x="5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2"/>
                  <a:pt x="44" y="2"/>
                  <a:pt x="44" y="2"/>
                </a:cubicBezTo>
                <a:close/>
                <a:moveTo>
                  <a:pt x="40" y="9"/>
                </a:moveTo>
                <a:cubicBezTo>
                  <a:pt x="39" y="8"/>
                  <a:pt x="39" y="7"/>
                  <a:pt x="39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7" y="8"/>
                  <a:pt x="7" y="9"/>
                </a:cubicBezTo>
                <a:cubicBezTo>
                  <a:pt x="7" y="11"/>
                  <a:pt x="7" y="12"/>
                  <a:pt x="7" y="14"/>
                </a:cubicBezTo>
                <a:cubicBezTo>
                  <a:pt x="7" y="20"/>
                  <a:pt x="9" y="25"/>
                  <a:pt x="12" y="29"/>
                </a:cubicBezTo>
                <a:cubicBezTo>
                  <a:pt x="15" y="32"/>
                  <a:pt x="19" y="34"/>
                  <a:pt x="23" y="34"/>
                </a:cubicBezTo>
                <a:cubicBezTo>
                  <a:pt x="33" y="34"/>
                  <a:pt x="40" y="25"/>
                  <a:pt x="40" y="14"/>
                </a:cubicBezTo>
                <a:cubicBezTo>
                  <a:pt x="40" y="12"/>
                  <a:pt x="40" y="11"/>
                  <a:pt x="40" y="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38" name="Freeform 30">
            <a:extLst>
              <a:ext uri="{FF2B5EF4-FFF2-40B4-BE49-F238E27FC236}">
                <a16:creationId xmlns:a16="http://schemas.microsoft.com/office/drawing/2014/main" id="{18FB110A-04E7-4EF1-BAFD-7A4D2D97B591}"/>
              </a:ext>
            </a:extLst>
          </p:cNvPr>
          <p:cNvSpPr>
            <a:spLocks noEditPoints="1"/>
          </p:cNvSpPr>
          <p:nvPr/>
        </p:nvSpPr>
        <p:spPr bwMode="auto">
          <a:xfrm>
            <a:off x="6347395" y="6024240"/>
            <a:ext cx="127000" cy="149225"/>
          </a:xfrm>
          <a:custGeom>
            <a:avLst/>
            <a:gdLst>
              <a:gd name="T0" fmla="*/ 0 w 35"/>
              <a:gd name="T1" fmla="*/ 124645 h 41"/>
              <a:gd name="T2" fmla="*/ 47389 w 35"/>
              <a:gd name="T3" fmla="*/ 124645 h 41"/>
              <a:gd name="T4" fmla="*/ 47389 w 35"/>
              <a:gd name="T5" fmla="*/ 65988 h 41"/>
              <a:gd name="T6" fmla="*/ 76552 w 35"/>
              <a:gd name="T7" fmla="*/ 65988 h 41"/>
              <a:gd name="T8" fmla="*/ 76552 w 35"/>
              <a:gd name="T9" fmla="*/ 124645 h 41"/>
              <a:gd name="T10" fmla="*/ 123942 w 35"/>
              <a:gd name="T11" fmla="*/ 124645 h 41"/>
              <a:gd name="T12" fmla="*/ 123942 w 35"/>
              <a:gd name="T13" fmla="*/ 150307 h 41"/>
              <a:gd name="T14" fmla="*/ 0 w 35"/>
              <a:gd name="T15" fmla="*/ 150307 h 41"/>
              <a:gd name="T16" fmla="*/ 0 w 35"/>
              <a:gd name="T17" fmla="*/ 124645 h 41"/>
              <a:gd name="T18" fmla="*/ 21872 w 35"/>
              <a:gd name="T19" fmla="*/ 0 h 41"/>
              <a:gd name="T20" fmla="*/ 36453 w 35"/>
              <a:gd name="T21" fmla="*/ 40326 h 41"/>
              <a:gd name="T22" fmla="*/ 76552 w 35"/>
              <a:gd name="T23" fmla="*/ 58656 h 41"/>
              <a:gd name="T24" fmla="*/ 127587 w 35"/>
              <a:gd name="T25" fmla="*/ 0 h 41"/>
              <a:gd name="T26" fmla="*/ 21872 w 35"/>
              <a:gd name="T27" fmla="*/ 0 h 4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5" h="41">
                <a:moveTo>
                  <a:pt x="0" y="34"/>
                </a:moveTo>
                <a:cubicBezTo>
                  <a:pt x="13" y="34"/>
                  <a:pt x="13" y="34"/>
                  <a:pt x="13" y="34"/>
                </a:cubicBezTo>
                <a:cubicBezTo>
                  <a:pt x="13" y="18"/>
                  <a:pt x="13" y="18"/>
                  <a:pt x="13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34"/>
                  <a:pt x="21" y="34"/>
                  <a:pt x="21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41"/>
                  <a:pt x="34" y="41"/>
                  <a:pt x="34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34"/>
                  <a:pt x="0" y="34"/>
                  <a:pt x="0" y="34"/>
                </a:cubicBezTo>
                <a:close/>
                <a:moveTo>
                  <a:pt x="6" y="0"/>
                </a:moveTo>
                <a:cubicBezTo>
                  <a:pt x="6" y="5"/>
                  <a:pt x="8" y="8"/>
                  <a:pt x="10" y="11"/>
                </a:cubicBezTo>
                <a:cubicBezTo>
                  <a:pt x="13" y="15"/>
                  <a:pt x="17" y="16"/>
                  <a:pt x="21" y="16"/>
                </a:cubicBezTo>
                <a:cubicBezTo>
                  <a:pt x="28" y="16"/>
                  <a:pt x="34" y="9"/>
                  <a:pt x="35" y="0"/>
                </a:cubicBezTo>
                <a:lnTo>
                  <a:pt x="6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39" name="Freeform 31">
            <a:extLst>
              <a:ext uri="{FF2B5EF4-FFF2-40B4-BE49-F238E27FC236}">
                <a16:creationId xmlns:a16="http://schemas.microsoft.com/office/drawing/2014/main" id="{414DF59A-8870-4A7C-8F07-AAA9D6D44AF0}"/>
              </a:ext>
            </a:extLst>
          </p:cNvPr>
          <p:cNvSpPr>
            <a:spLocks noEditPoints="1"/>
          </p:cNvSpPr>
          <p:nvPr/>
        </p:nvSpPr>
        <p:spPr bwMode="auto">
          <a:xfrm>
            <a:off x="6714108" y="5176515"/>
            <a:ext cx="176212" cy="231775"/>
          </a:xfrm>
          <a:custGeom>
            <a:avLst/>
            <a:gdLst>
              <a:gd name="T0" fmla="*/ 90884 w 101"/>
              <a:gd name="T1" fmla="*/ 26217 h 133"/>
              <a:gd name="T2" fmla="*/ 83893 w 101"/>
              <a:gd name="T3" fmla="*/ 26217 h 133"/>
              <a:gd name="T4" fmla="*/ 29712 w 101"/>
              <a:gd name="T5" fmla="*/ 26217 h 133"/>
              <a:gd name="T6" fmla="*/ 50685 w 101"/>
              <a:gd name="T7" fmla="*/ 202741 h 133"/>
              <a:gd name="T8" fmla="*/ 69910 w 101"/>
              <a:gd name="T9" fmla="*/ 202741 h 133"/>
              <a:gd name="T10" fmla="*/ 50685 w 101"/>
              <a:gd name="T11" fmla="*/ 62920 h 133"/>
              <a:gd name="T12" fmla="*/ 106614 w 101"/>
              <a:gd name="T13" fmla="*/ 62920 h 133"/>
              <a:gd name="T14" fmla="*/ 110109 w 101"/>
              <a:gd name="T15" fmla="*/ 62920 h 133"/>
              <a:gd name="T16" fmla="*/ 143317 w 101"/>
              <a:gd name="T17" fmla="*/ 62920 h 133"/>
              <a:gd name="T18" fmla="*/ 146812 w 101"/>
              <a:gd name="T19" fmla="*/ 26217 h 133"/>
              <a:gd name="T20" fmla="*/ 90884 w 101"/>
              <a:gd name="T21" fmla="*/ 26217 h 133"/>
              <a:gd name="T22" fmla="*/ 90884 w 101"/>
              <a:gd name="T23" fmla="*/ 26217 h 133"/>
              <a:gd name="T24" fmla="*/ 83893 w 101"/>
              <a:gd name="T25" fmla="*/ 0 h 133"/>
              <a:gd name="T26" fmla="*/ 90884 w 101"/>
              <a:gd name="T27" fmla="*/ 0 h 133"/>
              <a:gd name="T28" fmla="*/ 160794 w 101"/>
              <a:gd name="T29" fmla="*/ 0 h 133"/>
              <a:gd name="T30" fmla="*/ 176524 w 101"/>
              <a:gd name="T31" fmla="*/ 0 h 133"/>
              <a:gd name="T32" fmla="*/ 176524 w 101"/>
              <a:gd name="T33" fmla="*/ 15730 h 133"/>
              <a:gd name="T34" fmla="*/ 150308 w 101"/>
              <a:gd name="T35" fmla="*/ 216723 h 133"/>
              <a:gd name="T36" fmla="*/ 150308 w 101"/>
              <a:gd name="T37" fmla="*/ 232453 h 133"/>
              <a:gd name="T38" fmla="*/ 136325 w 101"/>
              <a:gd name="T39" fmla="*/ 232453 h 133"/>
              <a:gd name="T40" fmla="*/ 90884 w 101"/>
              <a:gd name="T41" fmla="*/ 232453 h 133"/>
              <a:gd name="T42" fmla="*/ 83893 w 101"/>
              <a:gd name="T43" fmla="*/ 232453 h 133"/>
              <a:gd name="T44" fmla="*/ 40199 w 101"/>
              <a:gd name="T45" fmla="*/ 232453 h 133"/>
              <a:gd name="T46" fmla="*/ 26216 w 101"/>
              <a:gd name="T47" fmla="*/ 232453 h 133"/>
              <a:gd name="T48" fmla="*/ 26216 w 101"/>
              <a:gd name="T49" fmla="*/ 216723 h 133"/>
              <a:gd name="T50" fmla="*/ 0 w 101"/>
              <a:gd name="T51" fmla="*/ 15730 h 133"/>
              <a:gd name="T52" fmla="*/ 0 w 101"/>
              <a:gd name="T53" fmla="*/ 0 h 133"/>
              <a:gd name="T54" fmla="*/ 13982 w 101"/>
              <a:gd name="T55" fmla="*/ 0 h 133"/>
              <a:gd name="T56" fmla="*/ 83893 w 101"/>
              <a:gd name="T57" fmla="*/ 0 h 13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1" h="133">
                <a:moveTo>
                  <a:pt x="52" y="15"/>
                </a:moveTo>
                <a:lnTo>
                  <a:pt x="48" y="15"/>
                </a:lnTo>
                <a:lnTo>
                  <a:pt x="17" y="15"/>
                </a:lnTo>
                <a:lnTo>
                  <a:pt x="29" y="116"/>
                </a:lnTo>
                <a:lnTo>
                  <a:pt x="40" y="116"/>
                </a:lnTo>
                <a:lnTo>
                  <a:pt x="29" y="36"/>
                </a:lnTo>
                <a:lnTo>
                  <a:pt x="61" y="36"/>
                </a:lnTo>
                <a:lnTo>
                  <a:pt x="63" y="36"/>
                </a:lnTo>
                <a:lnTo>
                  <a:pt x="82" y="36"/>
                </a:lnTo>
                <a:lnTo>
                  <a:pt x="84" y="15"/>
                </a:lnTo>
                <a:lnTo>
                  <a:pt x="52" y="15"/>
                </a:lnTo>
                <a:close/>
                <a:moveTo>
                  <a:pt x="48" y="0"/>
                </a:moveTo>
                <a:lnTo>
                  <a:pt x="52" y="0"/>
                </a:lnTo>
                <a:lnTo>
                  <a:pt x="92" y="0"/>
                </a:lnTo>
                <a:lnTo>
                  <a:pt x="101" y="0"/>
                </a:lnTo>
                <a:lnTo>
                  <a:pt x="101" y="9"/>
                </a:lnTo>
                <a:lnTo>
                  <a:pt x="86" y="124"/>
                </a:lnTo>
                <a:lnTo>
                  <a:pt x="86" y="133"/>
                </a:lnTo>
                <a:lnTo>
                  <a:pt x="78" y="133"/>
                </a:lnTo>
                <a:lnTo>
                  <a:pt x="52" y="133"/>
                </a:lnTo>
                <a:lnTo>
                  <a:pt x="48" y="133"/>
                </a:lnTo>
                <a:lnTo>
                  <a:pt x="23" y="133"/>
                </a:lnTo>
                <a:lnTo>
                  <a:pt x="15" y="133"/>
                </a:lnTo>
                <a:lnTo>
                  <a:pt x="15" y="124"/>
                </a:lnTo>
                <a:lnTo>
                  <a:pt x="0" y="9"/>
                </a:lnTo>
                <a:lnTo>
                  <a:pt x="0" y="0"/>
                </a:lnTo>
                <a:lnTo>
                  <a:pt x="8" y="0"/>
                </a:lnTo>
                <a:lnTo>
                  <a:pt x="48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40" name="Freeform 32">
            <a:extLst>
              <a:ext uri="{FF2B5EF4-FFF2-40B4-BE49-F238E27FC236}">
                <a16:creationId xmlns:a16="http://schemas.microsoft.com/office/drawing/2014/main" id="{0B283B47-EE34-4600-BBB9-30888186E963}"/>
              </a:ext>
            </a:extLst>
          </p:cNvPr>
          <p:cNvSpPr>
            <a:spLocks noEditPoints="1"/>
          </p:cNvSpPr>
          <p:nvPr/>
        </p:nvSpPr>
        <p:spPr bwMode="auto">
          <a:xfrm>
            <a:off x="5512370" y="6694165"/>
            <a:ext cx="230188" cy="247650"/>
          </a:xfrm>
          <a:custGeom>
            <a:avLst/>
            <a:gdLst>
              <a:gd name="T0" fmla="*/ 48937 w 131"/>
              <a:gd name="T1" fmla="*/ 139821 h 141"/>
              <a:gd name="T2" fmla="*/ 15730 w 131"/>
              <a:gd name="T3" fmla="*/ 139821 h 141"/>
              <a:gd name="T4" fmla="*/ 15730 w 131"/>
              <a:gd name="T5" fmla="*/ 206236 h 141"/>
              <a:gd name="T6" fmla="*/ 48937 w 131"/>
              <a:gd name="T7" fmla="*/ 206236 h 141"/>
              <a:gd name="T8" fmla="*/ 48937 w 131"/>
              <a:gd name="T9" fmla="*/ 139821 h 141"/>
              <a:gd name="T10" fmla="*/ 48937 w 131"/>
              <a:gd name="T11" fmla="*/ 139821 h 141"/>
              <a:gd name="T12" fmla="*/ 122343 w 131"/>
              <a:gd name="T13" fmla="*/ 153803 h 141"/>
              <a:gd name="T14" fmla="*/ 89136 w 131"/>
              <a:gd name="T15" fmla="*/ 153803 h 141"/>
              <a:gd name="T16" fmla="*/ 89136 w 131"/>
              <a:gd name="T17" fmla="*/ 206236 h 141"/>
              <a:gd name="T18" fmla="*/ 122343 w 131"/>
              <a:gd name="T19" fmla="*/ 206236 h 141"/>
              <a:gd name="T20" fmla="*/ 122343 w 131"/>
              <a:gd name="T21" fmla="*/ 153803 h 141"/>
              <a:gd name="T22" fmla="*/ 122343 w 131"/>
              <a:gd name="T23" fmla="*/ 153803 h 141"/>
              <a:gd name="T24" fmla="*/ 129334 w 131"/>
              <a:gd name="T25" fmla="*/ 40199 h 141"/>
              <a:gd name="T26" fmla="*/ 129334 w 131"/>
              <a:gd name="T27" fmla="*/ 62920 h 141"/>
              <a:gd name="T28" fmla="*/ 125839 w 131"/>
              <a:gd name="T29" fmla="*/ 62920 h 141"/>
              <a:gd name="T30" fmla="*/ 125839 w 131"/>
              <a:gd name="T31" fmla="*/ 106614 h 141"/>
              <a:gd name="T32" fmla="*/ 139821 w 131"/>
              <a:gd name="T33" fmla="*/ 125839 h 141"/>
              <a:gd name="T34" fmla="*/ 139821 w 131"/>
              <a:gd name="T35" fmla="*/ 66415 h 141"/>
              <a:gd name="T36" fmla="*/ 169533 w 131"/>
              <a:gd name="T37" fmla="*/ 52433 h 141"/>
              <a:gd name="T38" fmla="*/ 169533 w 131"/>
              <a:gd name="T39" fmla="*/ 26216 h 141"/>
              <a:gd name="T40" fmla="*/ 166038 w 131"/>
              <a:gd name="T41" fmla="*/ 26216 h 141"/>
              <a:gd name="T42" fmla="*/ 166038 w 131"/>
              <a:gd name="T43" fmla="*/ 0 h 141"/>
              <a:gd name="T44" fmla="*/ 206236 w 131"/>
              <a:gd name="T45" fmla="*/ 0 h 141"/>
              <a:gd name="T46" fmla="*/ 206236 w 131"/>
              <a:gd name="T47" fmla="*/ 26216 h 141"/>
              <a:gd name="T48" fmla="*/ 199245 w 131"/>
              <a:gd name="T49" fmla="*/ 26216 h 141"/>
              <a:gd name="T50" fmla="*/ 199245 w 131"/>
              <a:gd name="T51" fmla="*/ 52433 h 141"/>
              <a:gd name="T52" fmla="*/ 228957 w 131"/>
              <a:gd name="T53" fmla="*/ 66415 h 141"/>
              <a:gd name="T54" fmla="*/ 228957 w 131"/>
              <a:gd name="T55" fmla="*/ 113605 h 141"/>
              <a:gd name="T56" fmla="*/ 199245 w 131"/>
              <a:gd name="T57" fmla="*/ 113605 h 141"/>
              <a:gd name="T58" fmla="*/ 199245 w 131"/>
              <a:gd name="T59" fmla="*/ 199245 h 141"/>
              <a:gd name="T60" fmla="*/ 228957 w 131"/>
              <a:gd name="T61" fmla="*/ 199245 h 141"/>
              <a:gd name="T62" fmla="*/ 228957 w 131"/>
              <a:gd name="T63" fmla="*/ 242939 h 141"/>
              <a:gd name="T64" fmla="*/ 139821 w 131"/>
              <a:gd name="T65" fmla="*/ 242939 h 141"/>
              <a:gd name="T66" fmla="*/ 139821 w 131"/>
              <a:gd name="T67" fmla="*/ 242939 h 141"/>
              <a:gd name="T68" fmla="*/ 82145 w 131"/>
              <a:gd name="T69" fmla="*/ 242939 h 141"/>
              <a:gd name="T70" fmla="*/ 82145 w 131"/>
              <a:gd name="T71" fmla="*/ 125839 h 141"/>
              <a:gd name="T72" fmla="*/ 96127 w 131"/>
              <a:gd name="T73" fmla="*/ 106614 h 141"/>
              <a:gd name="T74" fmla="*/ 96127 w 131"/>
              <a:gd name="T75" fmla="*/ 106614 h 141"/>
              <a:gd name="T76" fmla="*/ 96127 w 131"/>
              <a:gd name="T77" fmla="*/ 62920 h 141"/>
              <a:gd name="T78" fmla="*/ 92631 w 131"/>
              <a:gd name="T79" fmla="*/ 62920 h 141"/>
              <a:gd name="T80" fmla="*/ 92631 w 131"/>
              <a:gd name="T81" fmla="*/ 40199 h 141"/>
              <a:gd name="T82" fmla="*/ 129334 w 131"/>
              <a:gd name="T83" fmla="*/ 40199 h 141"/>
              <a:gd name="T84" fmla="*/ 129334 w 131"/>
              <a:gd name="T85" fmla="*/ 40199 h 141"/>
              <a:gd name="T86" fmla="*/ 48937 w 131"/>
              <a:gd name="T87" fmla="*/ 19225 h 141"/>
              <a:gd name="T88" fmla="*/ 48937 w 131"/>
              <a:gd name="T89" fmla="*/ 40199 h 141"/>
              <a:gd name="T90" fmla="*/ 45442 w 131"/>
              <a:gd name="T91" fmla="*/ 40199 h 141"/>
              <a:gd name="T92" fmla="*/ 45442 w 131"/>
              <a:gd name="T93" fmla="*/ 89136 h 141"/>
              <a:gd name="T94" fmla="*/ 59424 w 131"/>
              <a:gd name="T95" fmla="*/ 106614 h 141"/>
              <a:gd name="T96" fmla="*/ 59424 w 131"/>
              <a:gd name="T97" fmla="*/ 246435 h 141"/>
              <a:gd name="T98" fmla="*/ 0 w 131"/>
              <a:gd name="T99" fmla="*/ 246435 h 141"/>
              <a:gd name="T100" fmla="*/ 0 w 131"/>
              <a:gd name="T101" fmla="*/ 103118 h 141"/>
              <a:gd name="T102" fmla="*/ 15730 w 131"/>
              <a:gd name="T103" fmla="*/ 89136 h 141"/>
              <a:gd name="T104" fmla="*/ 15730 w 131"/>
              <a:gd name="T105" fmla="*/ 89136 h 141"/>
              <a:gd name="T106" fmla="*/ 15730 w 131"/>
              <a:gd name="T107" fmla="*/ 40199 h 141"/>
              <a:gd name="T108" fmla="*/ 12234 w 131"/>
              <a:gd name="T109" fmla="*/ 40199 h 141"/>
              <a:gd name="T110" fmla="*/ 12234 w 131"/>
              <a:gd name="T111" fmla="*/ 19225 h 141"/>
              <a:gd name="T112" fmla="*/ 48937 w 131"/>
              <a:gd name="T113" fmla="*/ 19225 h 1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1" h="141">
                <a:moveTo>
                  <a:pt x="28" y="80"/>
                </a:moveTo>
                <a:lnTo>
                  <a:pt x="9" y="80"/>
                </a:lnTo>
                <a:lnTo>
                  <a:pt x="9" y="118"/>
                </a:lnTo>
                <a:lnTo>
                  <a:pt x="28" y="118"/>
                </a:lnTo>
                <a:lnTo>
                  <a:pt x="28" y="80"/>
                </a:lnTo>
                <a:close/>
                <a:moveTo>
                  <a:pt x="70" y="88"/>
                </a:moveTo>
                <a:lnTo>
                  <a:pt x="51" y="88"/>
                </a:lnTo>
                <a:lnTo>
                  <a:pt x="51" y="118"/>
                </a:lnTo>
                <a:lnTo>
                  <a:pt x="70" y="118"/>
                </a:lnTo>
                <a:lnTo>
                  <a:pt x="70" y="88"/>
                </a:lnTo>
                <a:close/>
                <a:moveTo>
                  <a:pt x="74" y="23"/>
                </a:moveTo>
                <a:lnTo>
                  <a:pt x="74" y="36"/>
                </a:lnTo>
                <a:lnTo>
                  <a:pt x="72" y="36"/>
                </a:lnTo>
                <a:lnTo>
                  <a:pt x="72" y="61"/>
                </a:lnTo>
                <a:lnTo>
                  <a:pt x="80" y="72"/>
                </a:lnTo>
                <a:lnTo>
                  <a:pt x="80" y="38"/>
                </a:lnTo>
                <a:lnTo>
                  <a:pt x="97" y="30"/>
                </a:lnTo>
                <a:lnTo>
                  <a:pt x="97" y="15"/>
                </a:lnTo>
                <a:lnTo>
                  <a:pt x="95" y="15"/>
                </a:lnTo>
                <a:lnTo>
                  <a:pt x="95" y="0"/>
                </a:lnTo>
                <a:lnTo>
                  <a:pt x="118" y="0"/>
                </a:lnTo>
                <a:lnTo>
                  <a:pt x="118" y="15"/>
                </a:lnTo>
                <a:lnTo>
                  <a:pt x="114" y="15"/>
                </a:lnTo>
                <a:lnTo>
                  <a:pt x="114" y="30"/>
                </a:lnTo>
                <a:lnTo>
                  <a:pt x="131" y="38"/>
                </a:lnTo>
                <a:lnTo>
                  <a:pt x="131" y="65"/>
                </a:lnTo>
                <a:lnTo>
                  <a:pt x="114" y="65"/>
                </a:lnTo>
                <a:lnTo>
                  <a:pt x="114" y="114"/>
                </a:lnTo>
                <a:lnTo>
                  <a:pt x="131" y="114"/>
                </a:lnTo>
                <a:lnTo>
                  <a:pt x="131" y="139"/>
                </a:lnTo>
                <a:lnTo>
                  <a:pt x="80" y="139"/>
                </a:lnTo>
                <a:lnTo>
                  <a:pt x="47" y="139"/>
                </a:lnTo>
                <a:lnTo>
                  <a:pt x="47" y="72"/>
                </a:lnTo>
                <a:lnTo>
                  <a:pt x="55" y="61"/>
                </a:lnTo>
                <a:lnTo>
                  <a:pt x="55" y="36"/>
                </a:lnTo>
                <a:lnTo>
                  <a:pt x="53" y="36"/>
                </a:lnTo>
                <a:lnTo>
                  <a:pt x="53" y="23"/>
                </a:lnTo>
                <a:lnTo>
                  <a:pt x="74" y="23"/>
                </a:lnTo>
                <a:close/>
                <a:moveTo>
                  <a:pt x="28" y="11"/>
                </a:moveTo>
                <a:lnTo>
                  <a:pt x="28" y="23"/>
                </a:lnTo>
                <a:lnTo>
                  <a:pt x="26" y="23"/>
                </a:lnTo>
                <a:lnTo>
                  <a:pt x="26" y="51"/>
                </a:lnTo>
                <a:lnTo>
                  <a:pt x="34" y="61"/>
                </a:lnTo>
                <a:lnTo>
                  <a:pt x="34" y="141"/>
                </a:lnTo>
                <a:lnTo>
                  <a:pt x="0" y="141"/>
                </a:lnTo>
                <a:lnTo>
                  <a:pt x="0" y="59"/>
                </a:lnTo>
                <a:lnTo>
                  <a:pt x="9" y="51"/>
                </a:lnTo>
                <a:lnTo>
                  <a:pt x="9" y="23"/>
                </a:lnTo>
                <a:lnTo>
                  <a:pt x="7" y="23"/>
                </a:lnTo>
                <a:lnTo>
                  <a:pt x="7" y="11"/>
                </a:lnTo>
                <a:lnTo>
                  <a:pt x="28" y="1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41" name="Freeform 35">
            <a:extLst>
              <a:ext uri="{FF2B5EF4-FFF2-40B4-BE49-F238E27FC236}">
                <a16:creationId xmlns:a16="http://schemas.microsoft.com/office/drawing/2014/main" id="{EF6CDA05-5198-4412-ADA8-F6BD7C3C2A23}"/>
              </a:ext>
            </a:extLst>
          </p:cNvPr>
          <p:cNvSpPr>
            <a:spLocks/>
          </p:cNvSpPr>
          <p:nvPr/>
        </p:nvSpPr>
        <p:spPr bwMode="auto">
          <a:xfrm>
            <a:off x="8634983" y="6694165"/>
            <a:ext cx="260350" cy="247650"/>
          </a:xfrm>
          <a:custGeom>
            <a:avLst/>
            <a:gdLst>
              <a:gd name="T0" fmla="*/ 25675 w 71"/>
              <a:gd name="T1" fmla="*/ 242757 h 67"/>
              <a:gd name="T2" fmla="*/ 25675 w 71"/>
              <a:gd name="T3" fmla="*/ 158160 h 67"/>
              <a:gd name="T4" fmla="*/ 106368 w 71"/>
              <a:gd name="T5" fmla="*/ 165516 h 67"/>
              <a:gd name="T6" fmla="*/ 106368 w 71"/>
              <a:gd name="T7" fmla="*/ 158160 h 67"/>
              <a:gd name="T8" fmla="*/ 121039 w 71"/>
              <a:gd name="T9" fmla="*/ 158160 h 67"/>
              <a:gd name="T10" fmla="*/ 121039 w 71"/>
              <a:gd name="T11" fmla="*/ 125057 h 67"/>
              <a:gd name="T12" fmla="*/ 139378 w 71"/>
              <a:gd name="T13" fmla="*/ 117700 h 67"/>
              <a:gd name="T14" fmla="*/ 102700 w 71"/>
              <a:gd name="T15" fmla="*/ 106666 h 67"/>
              <a:gd name="T16" fmla="*/ 102700 w 71"/>
              <a:gd name="T17" fmla="*/ 84597 h 67"/>
              <a:gd name="T18" fmla="*/ 135710 w 71"/>
              <a:gd name="T19" fmla="*/ 73563 h 67"/>
              <a:gd name="T20" fmla="*/ 102700 w 71"/>
              <a:gd name="T21" fmla="*/ 58850 h 67"/>
              <a:gd name="T22" fmla="*/ 102700 w 71"/>
              <a:gd name="T23" fmla="*/ 40459 h 67"/>
              <a:gd name="T24" fmla="*/ 128375 w 71"/>
              <a:gd name="T25" fmla="*/ 29425 h 67"/>
              <a:gd name="T26" fmla="*/ 132042 w 71"/>
              <a:gd name="T27" fmla="*/ 0 h 67"/>
              <a:gd name="T28" fmla="*/ 161385 w 71"/>
              <a:gd name="T29" fmla="*/ 40459 h 67"/>
              <a:gd name="T30" fmla="*/ 143046 w 71"/>
              <a:gd name="T31" fmla="*/ 51494 h 67"/>
              <a:gd name="T32" fmla="*/ 168721 w 71"/>
              <a:gd name="T33" fmla="*/ 62528 h 67"/>
              <a:gd name="T34" fmla="*/ 172389 w 71"/>
              <a:gd name="T35" fmla="*/ 80919 h 67"/>
              <a:gd name="T36" fmla="*/ 139378 w 71"/>
              <a:gd name="T37" fmla="*/ 95631 h 67"/>
              <a:gd name="T38" fmla="*/ 168721 w 71"/>
              <a:gd name="T39" fmla="*/ 106666 h 67"/>
              <a:gd name="T40" fmla="*/ 172389 w 71"/>
              <a:gd name="T41" fmla="*/ 125057 h 67"/>
              <a:gd name="T42" fmla="*/ 143046 w 71"/>
              <a:gd name="T43" fmla="*/ 139769 h 67"/>
              <a:gd name="T44" fmla="*/ 143046 w 71"/>
              <a:gd name="T45" fmla="*/ 158160 h 67"/>
              <a:gd name="T46" fmla="*/ 154049 w 71"/>
              <a:gd name="T47" fmla="*/ 158160 h 67"/>
              <a:gd name="T48" fmla="*/ 154049 w 71"/>
              <a:gd name="T49" fmla="*/ 169194 h 67"/>
              <a:gd name="T50" fmla="*/ 234742 w 71"/>
              <a:gd name="T51" fmla="*/ 158160 h 67"/>
              <a:gd name="T52" fmla="*/ 234742 w 71"/>
              <a:gd name="T53" fmla="*/ 242757 h 67"/>
              <a:gd name="T54" fmla="*/ 154049 w 71"/>
              <a:gd name="T55" fmla="*/ 231722 h 67"/>
              <a:gd name="T56" fmla="*/ 154049 w 71"/>
              <a:gd name="T57" fmla="*/ 246435 h 67"/>
              <a:gd name="T58" fmla="*/ 106368 w 71"/>
              <a:gd name="T59" fmla="*/ 246435 h 67"/>
              <a:gd name="T60" fmla="*/ 106368 w 71"/>
              <a:gd name="T61" fmla="*/ 231722 h 67"/>
              <a:gd name="T62" fmla="*/ 25675 w 71"/>
              <a:gd name="T63" fmla="*/ 242757 h 6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71" h="67">
                <a:moveTo>
                  <a:pt x="7" y="66"/>
                </a:moveTo>
                <a:cubicBezTo>
                  <a:pt x="0" y="63"/>
                  <a:pt x="0" y="48"/>
                  <a:pt x="7" y="43"/>
                </a:cubicBezTo>
                <a:cubicBezTo>
                  <a:pt x="29" y="45"/>
                  <a:pt x="29" y="45"/>
                  <a:pt x="29" y="45"/>
                </a:cubicBezTo>
                <a:cubicBezTo>
                  <a:pt x="29" y="43"/>
                  <a:pt x="29" y="43"/>
                  <a:pt x="29" y="43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34"/>
                  <a:pt x="33" y="34"/>
                  <a:pt x="33" y="34"/>
                </a:cubicBezTo>
                <a:cubicBezTo>
                  <a:pt x="38" y="32"/>
                  <a:pt x="38" y="32"/>
                  <a:pt x="38" y="32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3"/>
                  <a:pt x="28" y="23"/>
                  <a:pt x="28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1"/>
                  <a:pt x="28" y="11"/>
                  <a:pt x="28" y="11"/>
                </a:cubicBezTo>
                <a:cubicBezTo>
                  <a:pt x="35" y="8"/>
                  <a:pt x="35" y="8"/>
                  <a:pt x="35" y="8"/>
                </a:cubicBezTo>
                <a:cubicBezTo>
                  <a:pt x="36" y="0"/>
                  <a:pt x="36" y="0"/>
                  <a:pt x="36" y="0"/>
                </a:cubicBezTo>
                <a:cubicBezTo>
                  <a:pt x="44" y="11"/>
                  <a:pt x="44" y="11"/>
                  <a:pt x="44" y="11"/>
                </a:cubicBezTo>
                <a:cubicBezTo>
                  <a:pt x="39" y="14"/>
                  <a:pt x="39" y="14"/>
                  <a:pt x="39" y="14"/>
                </a:cubicBezTo>
                <a:cubicBezTo>
                  <a:pt x="46" y="17"/>
                  <a:pt x="46" y="17"/>
                  <a:pt x="46" y="17"/>
                </a:cubicBezTo>
                <a:cubicBezTo>
                  <a:pt x="47" y="22"/>
                  <a:pt x="47" y="22"/>
                  <a:pt x="47" y="22"/>
                </a:cubicBezTo>
                <a:cubicBezTo>
                  <a:pt x="44" y="23"/>
                  <a:pt x="41" y="25"/>
                  <a:pt x="38" y="26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4"/>
                  <a:pt x="47" y="34"/>
                  <a:pt x="47" y="34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43"/>
                  <a:pt x="39" y="43"/>
                  <a:pt x="39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6"/>
                  <a:pt x="42" y="46"/>
                  <a:pt x="42" y="46"/>
                </a:cubicBezTo>
                <a:cubicBezTo>
                  <a:pt x="64" y="43"/>
                  <a:pt x="64" y="43"/>
                  <a:pt x="64" y="43"/>
                </a:cubicBezTo>
                <a:cubicBezTo>
                  <a:pt x="71" y="46"/>
                  <a:pt x="71" y="61"/>
                  <a:pt x="64" y="66"/>
                </a:cubicBezTo>
                <a:cubicBezTo>
                  <a:pt x="42" y="63"/>
                  <a:pt x="42" y="63"/>
                  <a:pt x="42" y="63"/>
                </a:cubicBezTo>
                <a:cubicBezTo>
                  <a:pt x="42" y="67"/>
                  <a:pt x="42" y="67"/>
                  <a:pt x="42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63"/>
                  <a:pt x="29" y="63"/>
                  <a:pt x="29" y="63"/>
                </a:cubicBezTo>
                <a:lnTo>
                  <a:pt x="7" y="6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42" name="Freeform 36">
            <a:extLst>
              <a:ext uri="{FF2B5EF4-FFF2-40B4-BE49-F238E27FC236}">
                <a16:creationId xmlns:a16="http://schemas.microsoft.com/office/drawing/2014/main" id="{DD2C4AFE-6E59-44EB-948E-7F518B3A3EBD}"/>
              </a:ext>
            </a:extLst>
          </p:cNvPr>
          <p:cNvSpPr>
            <a:spLocks noEditPoints="1"/>
          </p:cNvSpPr>
          <p:nvPr/>
        </p:nvSpPr>
        <p:spPr bwMode="auto">
          <a:xfrm>
            <a:off x="9398570" y="2873052"/>
            <a:ext cx="212725" cy="227013"/>
          </a:xfrm>
          <a:custGeom>
            <a:avLst/>
            <a:gdLst>
              <a:gd name="T0" fmla="*/ 0 w 58"/>
              <a:gd name="T1" fmla="*/ 87952 h 62"/>
              <a:gd name="T2" fmla="*/ 165435 w 58"/>
              <a:gd name="T3" fmla="*/ 87952 h 62"/>
              <a:gd name="T4" fmla="*/ 165435 w 58"/>
              <a:gd name="T5" fmla="*/ 102611 h 62"/>
              <a:gd name="T6" fmla="*/ 165435 w 58"/>
              <a:gd name="T7" fmla="*/ 102611 h 62"/>
              <a:gd name="T8" fmla="*/ 198522 w 58"/>
              <a:gd name="T9" fmla="*/ 117269 h 62"/>
              <a:gd name="T10" fmla="*/ 213227 w 58"/>
              <a:gd name="T11" fmla="*/ 150251 h 62"/>
              <a:gd name="T12" fmla="*/ 198522 w 58"/>
              <a:gd name="T13" fmla="*/ 183233 h 62"/>
              <a:gd name="T14" fmla="*/ 165435 w 58"/>
              <a:gd name="T15" fmla="*/ 194227 h 62"/>
              <a:gd name="T16" fmla="*/ 165435 w 58"/>
              <a:gd name="T17" fmla="*/ 194227 h 62"/>
              <a:gd name="T18" fmla="*/ 165435 w 58"/>
              <a:gd name="T19" fmla="*/ 194227 h 62"/>
              <a:gd name="T20" fmla="*/ 143377 w 58"/>
              <a:gd name="T21" fmla="*/ 227209 h 62"/>
              <a:gd name="T22" fmla="*/ 84556 w 58"/>
              <a:gd name="T23" fmla="*/ 227209 h 62"/>
              <a:gd name="T24" fmla="*/ 84556 w 58"/>
              <a:gd name="T25" fmla="*/ 227209 h 62"/>
              <a:gd name="T26" fmla="*/ 22058 w 58"/>
              <a:gd name="T27" fmla="*/ 227209 h 62"/>
              <a:gd name="T28" fmla="*/ 0 w 58"/>
              <a:gd name="T29" fmla="*/ 194227 h 62"/>
              <a:gd name="T30" fmla="*/ 0 w 58"/>
              <a:gd name="T31" fmla="*/ 87952 h 62"/>
              <a:gd name="T32" fmla="*/ 14705 w 58"/>
              <a:gd name="T33" fmla="*/ 109940 h 62"/>
              <a:gd name="T34" fmla="*/ 14705 w 58"/>
              <a:gd name="T35" fmla="*/ 186898 h 62"/>
              <a:gd name="T36" fmla="*/ 29411 w 58"/>
              <a:gd name="T37" fmla="*/ 197892 h 62"/>
              <a:gd name="T38" fmla="*/ 40440 w 58"/>
              <a:gd name="T39" fmla="*/ 186898 h 62"/>
              <a:gd name="T40" fmla="*/ 40440 w 58"/>
              <a:gd name="T41" fmla="*/ 109940 h 62"/>
              <a:gd name="T42" fmla="*/ 29411 w 58"/>
              <a:gd name="T43" fmla="*/ 98946 h 62"/>
              <a:gd name="T44" fmla="*/ 14705 w 58"/>
              <a:gd name="T45" fmla="*/ 109940 h 62"/>
              <a:gd name="T46" fmla="*/ 106614 w 58"/>
              <a:gd name="T47" fmla="*/ 54970 h 62"/>
              <a:gd name="T48" fmla="*/ 110290 w 58"/>
              <a:gd name="T49" fmla="*/ 36647 h 62"/>
              <a:gd name="T50" fmla="*/ 110290 w 58"/>
              <a:gd name="T51" fmla="*/ 0 h 62"/>
              <a:gd name="T52" fmla="*/ 128671 w 58"/>
              <a:gd name="T53" fmla="*/ 10994 h 62"/>
              <a:gd name="T54" fmla="*/ 128671 w 58"/>
              <a:gd name="T55" fmla="*/ 29317 h 62"/>
              <a:gd name="T56" fmla="*/ 117642 w 58"/>
              <a:gd name="T57" fmla="*/ 73293 h 62"/>
              <a:gd name="T58" fmla="*/ 106614 w 58"/>
              <a:gd name="T59" fmla="*/ 54970 h 62"/>
              <a:gd name="T60" fmla="*/ 69850 w 58"/>
              <a:gd name="T61" fmla="*/ 54970 h 62"/>
              <a:gd name="T62" fmla="*/ 77203 w 58"/>
              <a:gd name="T63" fmla="*/ 73293 h 62"/>
              <a:gd name="T64" fmla="*/ 88232 w 58"/>
              <a:gd name="T65" fmla="*/ 29317 h 62"/>
              <a:gd name="T66" fmla="*/ 88232 w 58"/>
              <a:gd name="T67" fmla="*/ 10994 h 62"/>
              <a:gd name="T68" fmla="*/ 73527 w 58"/>
              <a:gd name="T69" fmla="*/ 0 h 62"/>
              <a:gd name="T70" fmla="*/ 73527 w 58"/>
              <a:gd name="T71" fmla="*/ 36647 h 62"/>
              <a:gd name="T72" fmla="*/ 69850 w 58"/>
              <a:gd name="T73" fmla="*/ 54970 h 62"/>
              <a:gd name="T74" fmla="*/ 29411 w 58"/>
              <a:gd name="T75" fmla="*/ 54970 h 62"/>
              <a:gd name="T76" fmla="*/ 29411 w 58"/>
              <a:gd name="T77" fmla="*/ 36647 h 62"/>
              <a:gd name="T78" fmla="*/ 29411 w 58"/>
              <a:gd name="T79" fmla="*/ 0 h 62"/>
              <a:gd name="T80" fmla="*/ 47792 w 58"/>
              <a:gd name="T81" fmla="*/ 10994 h 62"/>
              <a:gd name="T82" fmla="*/ 47792 w 58"/>
              <a:gd name="T83" fmla="*/ 29317 h 62"/>
              <a:gd name="T84" fmla="*/ 36763 w 58"/>
              <a:gd name="T85" fmla="*/ 73293 h 62"/>
              <a:gd name="T86" fmla="*/ 29411 w 58"/>
              <a:gd name="T87" fmla="*/ 54970 h 62"/>
              <a:gd name="T88" fmla="*/ 165435 w 58"/>
              <a:gd name="T89" fmla="*/ 128263 h 62"/>
              <a:gd name="T90" fmla="*/ 165435 w 58"/>
              <a:gd name="T91" fmla="*/ 168574 h 62"/>
              <a:gd name="T92" fmla="*/ 165435 w 58"/>
              <a:gd name="T93" fmla="*/ 168574 h 62"/>
              <a:gd name="T94" fmla="*/ 183816 w 58"/>
              <a:gd name="T95" fmla="*/ 164910 h 62"/>
              <a:gd name="T96" fmla="*/ 187493 w 58"/>
              <a:gd name="T97" fmla="*/ 150251 h 62"/>
              <a:gd name="T98" fmla="*/ 183816 w 58"/>
              <a:gd name="T99" fmla="*/ 135592 h 62"/>
              <a:gd name="T100" fmla="*/ 165435 w 58"/>
              <a:gd name="T101" fmla="*/ 128263 h 62"/>
              <a:gd name="T102" fmla="*/ 165435 w 58"/>
              <a:gd name="T103" fmla="*/ 128263 h 6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8" h="62">
                <a:moveTo>
                  <a:pt x="0" y="24"/>
                </a:moveTo>
                <a:cubicBezTo>
                  <a:pt x="45" y="24"/>
                  <a:pt x="45" y="24"/>
                  <a:pt x="45" y="24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28"/>
                  <a:pt x="45" y="28"/>
                  <a:pt x="45" y="28"/>
                </a:cubicBezTo>
                <a:cubicBezTo>
                  <a:pt x="49" y="28"/>
                  <a:pt x="52" y="29"/>
                  <a:pt x="54" y="32"/>
                </a:cubicBezTo>
                <a:cubicBezTo>
                  <a:pt x="57" y="34"/>
                  <a:pt x="58" y="37"/>
                  <a:pt x="58" y="41"/>
                </a:cubicBezTo>
                <a:cubicBezTo>
                  <a:pt x="58" y="44"/>
                  <a:pt x="57" y="47"/>
                  <a:pt x="54" y="50"/>
                </a:cubicBezTo>
                <a:cubicBezTo>
                  <a:pt x="52" y="52"/>
                  <a:pt x="49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39" y="62"/>
                  <a:pt x="39" y="62"/>
                  <a:pt x="39" y="62"/>
                </a:cubicBezTo>
                <a:cubicBezTo>
                  <a:pt x="23" y="62"/>
                  <a:pt x="23" y="62"/>
                  <a:pt x="23" y="62"/>
                </a:cubicBezTo>
                <a:cubicBezTo>
                  <a:pt x="23" y="62"/>
                  <a:pt x="23" y="62"/>
                  <a:pt x="23" y="62"/>
                </a:cubicBezTo>
                <a:cubicBezTo>
                  <a:pt x="6" y="62"/>
                  <a:pt x="6" y="62"/>
                  <a:pt x="6" y="62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4"/>
                  <a:pt x="0" y="24"/>
                  <a:pt x="0" y="24"/>
                </a:cubicBezTo>
                <a:close/>
                <a:moveTo>
                  <a:pt x="4" y="30"/>
                </a:moveTo>
                <a:cubicBezTo>
                  <a:pt x="4" y="51"/>
                  <a:pt x="4" y="51"/>
                  <a:pt x="4" y="51"/>
                </a:cubicBezTo>
                <a:cubicBezTo>
                  <a:pt x="4" y="52"/>
                  <a:pt x="6" y="54"/>
                  <a:pt x="8" y="54"/>
                </a:cubicBezTo>
                <a:cubicBezTo>
                  <a:pt x="9" y="54"/>
                  <a:pt x="11" y="52"/>
                  <a:pt x="11" y="51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28"/>
                  <a:pt x="9" y="27"/>
                  <a:pt x="8" y="27"/>
                </a:cubicBezTo>
                <a:cubicBezTo>
                  <a:pt x="6" y="27"/>
                  <a:pt x="4" y="28"/>
                  <a:pt x="4" y="30"/>
                </a:cubicBezTo>
                <a:close/>
                <a:moveTo>
                  <a:pt x="29" y="15"/>
                </a:moveTo>
                <a:cubicBezTo>
                  <a:pt x="32" y="14"/>
                  <a:pt x="31" y="12"/>
                  <a:pt x="30" y="10"/>
                </a:cubicBezTo>
                <a:cubicBezTo>
                  <a:pt x="29" y="7"/>
                  <a:pt x="27" y="4"/>
                  <a:pt x="30" y="0"/>
                </a:cubicBezTo>
                <a:cubicBezTo>
                  <a:pt x="35" y="3"/>
                  <a:pt x="35" y="3"/>
                  <a:pt x="35" y="3"/>
                </a:cubicBezTo>
                <a:cubicBezTo>
                  <a:pt x="34" y="5"/>
                  <a:pt x="34" y="6"/>
                  <a:pt x="35" y="8"/>
                </a:cubicBezTo>
                <a:cubicBezTo>
                  <a:pt x="37" y="12"/>
                  <a:pt x="39" y="16"/>
                  <a:pt x="32" y="20"/>
                </a:cubicBezTo>
                <a:cubicBezTo>
                  <a:pt x="29" y="15"/>
                  <a:pt x="29" y="15"/>
                  <a:pt x="29" y="15"/>
                </a:cubicBezTo>
                <a:close/>
                <a:moveTo>
                  <a:pt x="19" y="15"/>
                </a:moveTo>
                <a:cubicBezTo>
                  <a:pt x="21" y="20"/>
                  <a:pt x="21" y="20"/>
                  <a:pt x="21" y="20"/>
                </a:cubicBezTo>
                <a:cubicBezTo>
                  <a:pt x="28" y="16"/>
                  <a:pt x="26" y="12"/>
                  <a:pt x="24" y="8"/>
                </a:cubicBezTo>
                <a:cubicBezTo>
                  <a:pt x="24" y="6"/>
                  <a:pt x="23" y="5"/>
                  <a:pt x="24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17" y="4"/>
                  <a:pt x="18" y="7"/>
                  <a:pt x="20" y="10"/>
                </a:cubicBezTo>
                <a:cubicBezTo>
                  <a:pt x="20" y="12"/>
                  <a:pt x="21" y="14"/>
                  <a:pt x="19" y="15"/>
                </a:cubicBezTo>
                <a:close/>
                <a:moveTo>
                  <a:pt x="8" y="15"/>
                </a:moveTo>
                <a:cubicBezTo>
                  <a:pt x="10" y="14"/>
                  <a:pt x="9" y="12"/>
                  <a:pt x="8" y="10"/>
                </a:cubicBezTo>
                <a:cubicBezTo>
                  <a:pt x="7" y="7"/>
                  <a:pt x="6" y="4"/>
                  <a:pt x="8" y="0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5"/>
                  <a:pt x="13" y="6"/>
                  <a:pt x="13" y="8"/>
                </a:cubicBezTo>
                <a:cubicBezTo>
                  <a:pt x="15" y="12"/>
                  <a:pt x="17" y="16"/>
                  <a:pt x="10" y="20"/>
                </a:cubicBezTo>
                <a:cubicBezTo>
                  <a:pt x="8" y="15"/>
                  <a:pt x="8" y="15"/>
                  <a:pt x="8" y="15"/>
                </a:cubicBezTo>
                <a:close/>
                <a:moveTo>
                  <a:pt x="45" y="35"/>
                </a:moveTo>
                <a:cubicBezTo>
                  <a:pt x="45" y="46"/>
                  <a:pt x="45" y="46"/>
                  <a:pt x="45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7" y="46"/>
                  <a:pt x="48" y="46"/>
                  <a:pt x="50" y="45"/>
                </a:cubicBezTo>
                <a:cubicBezTo>
                  <a:pt x="51" y="44"/>
                  <a:pt x="51" y="42"/>
                  <a:pt x="51" y="41"/>
                </a:cubicBezTo>
                <a:cubicBezTo>
                  <a:pt x="51" y="39"/>
                  <a:pt x="51" y="38"/>
                  <a:pt x="50" y="37"/>
                </a:cubicBezTo>
                <a:cubicBezTo>
                  <a:pt x="48" y="36"/>
                  <a:pt x="47" y="35"/>
                  <a:pt x="45" y="35"/>
                </a:cubicBezTo>
                <a:cubicBezTo>
                  <a:pt x="45" y="35"/>
                  <a:pt x="45" y="35"/>
                  <a:pt x="45" y="3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43" name="Freeform 37">
            <a:extLst>
              <a:ext uri="{FF2B5EF4-FFF2-40B4-BE49-F238E27FC236}">
                <a16:creationId xmlns:a16="http://schemas.microsoft.com/office/drawing/2014/main" id="{2D15E543-4A0E-4F42-B3E0-B50EF5D90E59}"/>
              </a:ext>
            </a:extLst>
          </p:cNvPr>
          <p:cNvSpPr>
            <a:spLocks noEditPoints="1"/>
          </p:cNvSpPr>
          <p:nvPr/>
        </p:nvSpPr>
        <p:spPr bwMode="auto">
          <a:xfrm>
            <a:off x="8184133" y="2120577"/>
            <a:ext cx="285750" cy="184150"/>
          </a:xfrm>
          <a:custGeom>
            <a:avLst/>
            <a:gdLst>
              <a:gd name="T0" fmla="*/ 161690 w 78"/>
              <a:gd name="T1" fmla="*/ 22022 h 50"/>
              <a:gd name="T2" fmla="*/ 202113 w 78"/>
              <a:gd name="T3" fmla="*/ 40373 h 50"/>
              <a:gd name="T4" fmla="*/ 91870 w 78"/>
              <a:gd name="T5" fmla="*/ 40373 h 50"/>
              <a:gd name="T6" fmla="*/ 132292 w 78"/>
              <a:gd name="T7" fmla="*/ 22022 h 50"/>
              <a:gd name="T8" fmla="*/ 132292 w 78"/>
              <a:gd name="T9" fmla="*/ 14681 h 50"/>
              <a:gd name="T10" fmla="*/ 146991 w 78"/>
              <a:gd name="T11" fmla="*/ 0 h 50"/>
              <a:gd name="T12" fmla="*/ 161690 w 78"/>
              <a:gd name="T13" fmla="*/ 14681 h 50"/>
              <a:gd name="T14" fmla="*/ 161690 w 78"/>
              <a:gd name="T15" fmla="*/ 22022 h 50"/>
              <a:gd name="T16" fmla="*/ 242536 w 78"/>
              <a:gd name="T17" fmla="*/ 55055 h 50"/>
              <a:gd name="T18" fmla="*/ 271934 w 78"/>
              <a:gd name="T19" fmla="*/ 66065 h 50"/>
              <a:gd name="T20" fmla="*/ 286633 w 78"/>
              <a:gd name="T21" fmla="*/ 99098 h 50"/>
              <a:gd name="T22" fmla="*/ 271934 w 78"/>
              <a:gd name="T23" fmla="*/ 128461 h 50"/>
              <a:gd name="T24" fmla="*/ 242536 w 78"/>
              <a:gd name="T25" fmla="*/ 139471 h 50"/>
              <a:gd name="T26" fmla="*/ 224162 w 78"/>
              <a:gd name="T27" fmla="*/ 139471 h 50"/>
              <a:gd name="T28" fmla="*/ 202113 w 78"/>
              <a:gd name="T29" fmla="*/ 168834 h 50"/>
              <a:gd name="T30" fmla="*/ 202113 w 78"/>
              <a:gd name="T31" fmla="*/ 183515 h 50"/>
              <a:gd name="T32" fmla="*/ 91870 w 78"/>
              <a:gd name="T33" fmla="*/ 183515 h 50"/>
              <a:gd name="T34" fmla="*/ 91870 w 78"/>
              <a:gd name="T35" fmla="*/ 168834 h 50"/>
              <a:gd name="T36" fmla="*/ 77170 w 78"/>
              <a:gd name="T37" fmla="*/ 150482 h 50"/>
              <a:gd name="T38" fmla="*/ 0 w 78"/>
              <a:gd name="T39" fmla="*/ 58725 h 50"/>
              <a:gd name="T40" fmla="*/ 22049 w 78"/>
              <a:gd name="T41" fmla="*/ 51384 h 50"/>
              <a:gd name="T42" fmla="*/ 66146 w 78"/>
              <a:gd name="T43" fmla="*/ 77076 h 50"/>
              <a:gd name="T44" fmla="*/ 77170 w 78"/>
              <a:gd name="T45" fmla="*/ 55055 h 50"/>
              <a:gd name="T46" fmla="*/ 216812 w 78"/>
              <a:gd name="T47" fmla="*/ 55055 h 50"/>
              <a:gd name="T48" fmla="*/ 220487 w 78"/>
              <a:gd name="T49" fmla="*/ 58725 h 50"/>
              <a:gd name="T50" fmla="*/ 242536 w 78"/>
              <a:gd name="T51" fmla="*/ 55055 h 50"/>
              <a:gd name="T52" fmla="*/ 253560 w 78"/>
              <a:gd name="T53" fmla="*/ 88087 h 50"/>
              <a:gd name="T54" fmla="*/ 242536 w 78"/>
              <a:gd name="T55" fmla="*/ 80747 h 50"/>
              <a:gd name="T56" fmla="*/ 231511 w 78"/>
              <a:gd name="T57" fmla="*/ 88087 h 50"/>
              <a:gd name="T58" fmla="*/ 231511 w 78"/>
              <a:gd name="T59" fmla="*/ 88087 h 50"/>
              <a:gd name="T60" fmla="*/ 231511 w 78"/>
              <a:gd name="T61" fmla="*/ 102768 h 50"/>
              <a:gd name="T62" fmla="*/ 231511 w 78"/>
              <a:gd name="T63" fmla="*/ 110109 h 50"/>
              <a:gd name="T64" fmla="*/ 242536 w 78"/>
              <a:gd name="T65" fmla="*/ 113779 h 50"/>
              <a:gd name="T66" fmla="*/ 253560 w 78"/>
              <a:gd name="T67" fmla="*/ 110109 h 50"/>
              <a:gd name="T68" fmla="*/ 257235 w 78"/>
              <a:gd name="T69" fmla="*/ 99098 h 50"/>
              <a:gd name="T70" fmla="*/ 253560 w 78"/>
              <a:gd name="T71" fmla="*/ 88087 h 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8" h="50">
                <a:moveTo>
                  <a:pt x="44" y="6"/>
                </a:moveTo>
                <a:cubicBezTo>
                  <a:pt x="48" y="7"/>
                  <a:pt x="52" y="9"/>
                  <a:pt x="5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8" y="9"/>
                  <a:pt x="32" y="7"/>
                  <a:pt x="36" y="6"/>
                </a:cubicBezTo>
                <a:cubicBezTo>
                  <a:pt x="36" y="6"/>
                  <a:pt x="36" y="5"/>
                  <a:pt x="36" y="4"/>
                </a:cubicBezTo>
                <a:cubicBezTo>
                  <a:pt x="36" y="2"/>
                  <a:pt x="38" y="0"/>
                  <a:pt x="40" y="0"/>
                </a:cubicBezTo>
                <a:cubicBezTo>
                  <a:pt x="43" y="0"/>
                  <a:pt x="44" y="2"/>
                  <a:pt x="44" y="4"/>
                </a:cubicBezTo>
                <a:cubicBezTo>
                  <a:pt x="44" y="5"/>
                  <a:pt x="44" y="6"/>
                  <a:pt x="44" y="6"/>
                </a:cubicBezTo>
                <a:close/>
                <a:moveTo>
                  <a:pt x="66" y="15"/>
                </a:moveTo>
                <a:cubicBezTo>
                  <a:pt x="69" y="15"/>
                  <a:pt x="72" y="16"/>
                  <a:pt x="74" y="18"/>
                </a:cubicBezTo>
                <a:cubicBezTo>
                  <a:pt x="76" y="20"/>
                  <a:pt x="78" y="23"/>
                  <a:pt x="78" y="27"/>
                </a:cubicBezTo>
                <a:cubicBezTo>
                  <a:pt x="78" y="30"/>
                  <a:pt x="76" y="33"/>
                  <a:pt x="74" y="35"/>
                </a:cubicBezTo>
                <a:cubicBezTo>
                  <a:pt x="72" y="37"/>
                  <a:pt x="69" y="38"/>
                  <a:pt x="66" y="38"/>
                </a:cubicBezTo>
                <a:cubicBezTo>
                  <a:pt x="64" y="38"/>
                  <a:pt x="63" y="38"/>
                  <a:pt x="61" y="38"/>
                </a:cubicBezTo>
                <a:cubicBezTo>
                  <a:pt x="60" y="41"/>
                  <a:pt x="58" y="44"/>
                  <a:pt x="55" y="46"/>
                </a:cubicBezTo>
                <a:cubicBezTo>
                  <a:pt x="55" y="50"/>
                  <a:pt x="55" y="50"/>
                  <a:pt x="5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46"/>
                  <a:pt x="25" y="46"/>
                  <a:pt x="25" y="46"/>
                </a:cubicBezTo>
                <a:cubicBezTo>
                  <a:pt x="23" y="44"/>
                  <a:pt x="22" y="43"/>
                  <a:pt x="21" y="41"/>
                </a:cubicBezTo>
                <a:cubicBezTo>
                  <a:pt x="8" y="43"/>
                  <a:pt x="8" y="22"/>
                  <a:pt x="0" y="16"/>
                </a:cubicBezTo>
                <a:cubicBezTo>
                  <a:pt x="2" y="15"/>
                  <a:pt x="4" y="15"/>
                  <a:pt x="6" y="14"/>
                </a:cubicBezTo>
                <a:cubicBezTo>
                  <a:pt x="18" y="21"/>
                  <a:pt x="18" y="21"/>
                  <a:pt x="18" y="21"/>
                </a:cubicBezTo>
                <a:cubicBezTo>
                  <a:pt x="19" y="19"/>
                  <a:pt x="20" y="17"/>
                  <a:pt x="21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6"/>
                  <a:pt x="60" y="16"/>
                  <a:pt x="60" y="16"/>
                </a:cubicBezTo>
                <a:cubicBezTo>
                  <a:pt x="62" y="15"/>
                  <a:pt x="64" y="15"/>
                  <a:pt x="66" y="15"/>
                </a:cubicBezTo>
                <a:close/>
                <a:moveTo>
                  <a:pt x="69" y="24"/>
                </a:moveTo>
                <a:cubicBezTo>
                  <a:pt x="68" y="23"/>
                  <a:pt x="67" y="22"/>
                  <a:pt x="66" y="22"/>
                </a:cubicBezTo>
                <a:cubicBezTo>
                  <a:pt x="65" y="22"/>
                  <a:pt x="64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3" y="25"/>
                  <a:pt x="63" y="27"/>
                  <a:pt x="63" y="28"/>
                </a:cubicBezTo>
                <a:cubicBezTo>
                  <a:pt x="63" y="29"/>
                  <a:pt x="63" y="30"/>
                  <a:pt x="63" y="30"/>
                </a:cubicBezTo>
                <a:cubicBezTo>
                  <a:pt x="64" y="31"/>
                  <a:pt x="65" y="31"/>
                  <a:pt x="66" y="31"/>
                </a:cubicBezTo>
                <a:cubicBezTo>
                  <a:pt x="67" y="31"/>
                  <a:pt x="68" y="30"/>
                  <a:pt x="69" y="30"/>
                </a:cubicBezTo>
                <a:cubicBezTo>
                  <a:pt x="70" y="29"/>
                  <a:pt x="70" y="28"/>
                  <a:pt x="70" y="27"/>
                </a:cubicBezTo>
                <a:cubicBezTo>
                  <a:pt x="70" y="25"/>
                  <a:pt x="70" y="24"/>
                  <a:pt x="69" y="2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44" name="Freeform 38">
            <a:extLst>
              <a:ext uri="{FF2B5EF4-FFF2-40B4-BE49-F238E27FC236}">
                <a16:creationId xmlns:a16="http://schemas.microsoft.com/office/drawing/2014/main" id="{131C7921-AE71-400F-8672-9C5E4E5FECD0}"/>
              </a:ext>
            </a:extLst>
          </p:cNvPr>
          <p:cNvSpPr>
            <a:spLocks noEditPoints="1"/>
          </p:cNvSpPr>
          <p:nvPr/>
        </p:nvSpPr>
        <p:spPr bwMode="auto">
          <a:xfrm>
            <a:off x="7842820" y="6321102"/>
            <a:ext cx="206375" cy="249238"/>
          </a:xfrm>
          <a:custGeom>
            <a:avLst/>
            <a:gdLst>
              <a:gd name="T0" fmla="*/ 103118 w 56"/>
              <a:gd name="T1" fmla="*/ 99237 h 68"/>
              <a:gd name="T2" fmla="*/ 40511 w 56"/>
              <a:gd name="T3" fmla="*/ 80860 h 68"/>
              <a:gd name="T4" fmla="*/ 14731 w 56"/>
              <a:gd name="T5" fmla="*/ 161719 h 68"/>
              <a:gd name="T6" fmla="*/ 44193 w 56"/>
              <a:gd name="T7" fmla="*/ 209500 h 68"/>
              <a:gd name="T8" fmla="*/ 47876 w 56"/>
              <a:gd name="T9" fmla="*/ 227877 h 68"/>
              <a:gd name="T10" fmla="*/ 103118 w 56"/>
              <a:gd name="T11" fmla="*/ 238904 h 68"/>
              <a:gd name="T12" fmla="*/ 154677 w 56"/>
              <a:gd name="T13" fmla="*/ 227877 h 68"/>
              <a:gd name="T14" fmla="*/ 158360 w 56"/>
              <a:gd name="T15" fmla="*/ 209500 h 68"/>
              <a:gd name="T16" fmla="*/ 191505 w 56"/>
              <a:gd name="T17" fmla="*/ 161719 h 68"/>
              <a:gd name="T18" fmla="*/ 162043 w 56"/>
              <a:gd name="T19" fmla="*/ 80860 h 68"/>
              <a:gd name="T20" fmla="*/ 103118 w 56"/>
              <a:gd name="T21" fmla="*/ 99237 h 68"/>
              <a:gd name="T22" fmla="*/ 106801 w 56"/>
              <a:gd name="T23" fmla="*/ 36754 h 68"/>
              <a:gd name="T24" fmla="*/ 195188 w 56"/>
              <a:gd name="T25" fmla="*/ 29404 h 68"/>
              <a:gd name="T26" fmla="*/ 110484 w 56"/>
              <a:gd name="T27" fmla="*/ 55132 h 68"/>
              <a:gd name="T28" fmla="*/ 106801 w 56"/>
              <a:gd name="T29" fmla="*/ 91886 h 68"/>
              <a:gd name="T30" fmla="*/ 99435 w 56"/>
              <a:gd name="T31" fmla="*/ 91886 h 68"/>
              <a:gd name="T32" fmla="*/ 69973 w 56"/>
              <a:gd name="T33" fmla="*/ 29404 h 68"/>
              <a:gd name="T34" fmla="*/ 88387 w 56"/>
              <a:gd name="T35" fmla="*/ 11026 h 68"/>
              <a:gd name="T36" fmla="*/ 106801 w 56"/>
              <a:gd name="T37" fmla="*/ 36754 h 68"/>
              <a:gd name="T38" fmla="*/ 40511 w 56"/>
              <a:gd name="T39" fmla="*/ 161719 h 68"/>
              <a:gd name="T40" fmla="*/ 33145 w 56"/>
              <a:gd name="T41" fmla="*/ 124965 h 68"/>
              <a:gd name="T42" fmla="*/ 51559 w 56"/>
              <a:gd name="T43" fmla="*/ 124965 h 68"/>
              <a:gd name="T44" fmla="*/ 66290 w 56"/>
              <a:gd name="T45" fmla="*/ 150693 h 68"/>
              <a:gd name="T46" fmla="*/ 40511 w 56"/>
              <a:gd name="T47" fmla="*/ 161719 h 68"/>
              <a:gd name="T48" fmla="*/ 51559 w 56"/>
              <a:gd name="T49" fmla="*/ 117614 h 68"/>
              <a:gd name="T50" fmla="*/ 36828 w 56"/>
              <a:gd name="T51" fmla="*/ 117614 h 68"/>
              <a:gd name="T52" fmla="*/ 51559 w 56"/>
              <a:gd name="T53" fmla="*/ 102912 h 68"/>
              <a:gd name="T54" fmla="*/ 51559 w 56"/>
              <a:gd name="T55" fmla="*/ 117614 h 6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6" h="68">
                <a:moveTo>
                  <a:pt x="28" y="27"/>
                </a:moveTo>
                <a:cubicBezTo>
                  <a:pt x="26" y="25"/>
                  <a:pt x="18" y="20"/>
                  <a:pt x="11" y="22"/>
                </a:cubicBezTo>
                <a:cubicBezTo>
                  <a:pt x="3" y="26"/>
                  <a:pt x="0" y="36"/>
                  <a:pt x="4" y="44"/>
                </a:cubicBezTo>
                <a:cubicBezTo>
                  <a:pt x="8" y="51"/>
                  <a:pt x="11" y="55"/>
                  <a:pt x="12" y="57"/>
                </a:cubicBezTo>
                <a:cubicBezTo>
                  <a:pt x="13" y="58"/>
                  <a:pt x="13" y="60"/>
                  <a:pt x="13" y="62"/>
                </a:cubicBezTo>
                <a:cubicBezTo>
                  <a:pt x="14" y="67"/>
                  <a:pt x="24" y="68"/>
                  <a:pt x="28" y="65"/>
                </a:cubicBezTo>
                <a:cubicBezTo>
                  <a:pt x="31" y="68"/>
                  <a:pt x="41" y="67"/>
                  <a:pt x="42" y="62"/>
                </a:cubicBezTo>
                <a:cubicBezTo>
                  <a:pt x="43" y="60"/>
                  <a:pt x="43" y="58"/>
                  <a:pt x="43" y="57"/>
                </a:cubicBezTo>
                <a:cubicBezTo>
                  <a:pt x="44" y="55"/>
                  <a:pt x="47" y="51"/>
                  <a:pt x="52" y="44"/>
                </a:cubicBezTo>
                <a:cubicBezTo>
                  <a:pt x="56" y="36"/>
                  <a:pt x="53" y="26"/>
                  <a:pt x="44" y="22"/>
                </a:cubicBezTo>
                <a:cubicBezTo>
                  <a:pt x="37" y="20"/>
                  <a:pt x="30" y="25"/>
                  <a:pt x="28" y="27"/>
                </a:cubicBezTo>
                <a:close/>
                <a:moveTo>
                  <a:pt x="29" y="10"/>
                </a:moveTo>
                <a:cubicBezTo>
                  <a:pt x="34" y="0"/>
                  <a:pt x="44" y="4"/>
                  <a:pt x="53" y="8"/>
                </a:cubicBezTo>
                <a:cubicBezTo>
                  <a:pt x="49" y="14"/>
                  <a:pt x="37" y="18"/>
                  <a:pt x="30" y="15"/>
                </a:cubicBezTo>
                <a:cubicBezTo>
                  <a:pt x="30" y="18"/>
                  <a:pt x="29" y="22"/>
                  <a:pt x="29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17"/>
                  <a:pt x="25" y="13"/>
                  <a:pt x="19" y="8"/>
                </a:cubicBezTo>
                <a:cubicBezTo>
                  <a:pt x="24" y="3"/>
                  <a:pt x="24" y="3"/>
                  <a:pt x="24" y="3"/>
                </a:cubicBezTo>
                <a:cubicBezTo>
                  <a:pt x="27" y="5"/>
                  <a:pt x="29" y="8"/>
                  <a:pt x="29" y="10"/>
                </a:cubicBezTo>
                <a:close/>
                <a:moveTo>
                  <a:pt x="11" y="44"/>
                </a:moveTo>
                <a:cubicBezTo>
                  <a:pt x="9" y="41"/>
                  <a:pt x="9" y="37"/>
                  <a:pt x="9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6"/>
                  <a:pt x="17" y="39"/>
                  <a:pt x="18" y="41"/>
                </a:cubicBezTo>
                <a:cubicBezTo>
                  <a:pt x="11" y="44"/>
                  <a:pt x="11" y="44"/>
                  <a:pt x="11" y="44"/>
                </a:cubicBezTo>
                <a:close/>
                <a:moveTo>
                  <a:pt x="14" y="32"/>
                </a:moveTo>
                <a:cubicBezTo>
                  <a:pt x="10" y="32"/>
                  <a:pt x="10" y="32"/>
                  <a:pt x="10" y="32"/>
                </a:cubicBezTo>
                <a:cubicBezTo>
                  <a:pt x="11" y="30"/>
                  <a:pt x="12" y="29"/>
                  <a:pt x="14" y="28"/>
                </a:cubicBezTo>
                <a:cubicBezTo>
                  <a:pt x="13" y="29"/>
                  <a:pt x="13" y="31"/>
                  <a:pt x="14" y="3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45" name="Freeform 39">
            <a:extLst>
              <a:ext uri="{FF2B5EF4-FFF2-40B4-BE49-F238E27FC236}">
                <a16:creationId xmlns:a16="http://schemas.microsoft.com/office/drawing/2014/main" id="{95BE7731-0839-4B96-A4B5-A9DDCB326BE7}"/>
              </a:ext>
            </a:extLst>
          </p:cNvPr>
          <p:cNvSpPr>
            <a:spLocks noEditPoints="1"/>
          </p:cNvSpPr>
          <p:nvPr/>
        </p:nvSpPr>
        <p:spPr bwMode="auto">
          <a:xfrm>
            <a:off x="6333108" y="4390702"/>
            <a:ext cx="166687" cy="250825"/>
          </a:xfrm>
          <a:custGeom>
            <a:avLst/>
            <a:gdLst>
              <a:gd name="T0" fmla="*/ 80245 w 46"/>
              <a:gd name="T1" fmla="*/ 231553 h 68"/>
              <a:gd name="T2" fmla="*/ 131310 w 46"/>
              <a:gd name="T3" fmla="*/ 238904 h 68"/>
              <a:gd name="T4" fmla="*/ 153195 w 46"/>
              <a:gd name="T5" fmla="*/ 158044 h 68"/>
              <a:gd name="T6" fmla="*/ 124015 w 46"/>
              <a:gd name="T7" fmla="*/ 91886 h 68"/>
              <a:gd name="T8" fmla="*/ 87540 w 46"/>
              <a:gd name="T9" fmla="*/ 73509 h 68"/>
              <a:gd name="T10" fmla="*/ 91188 w 46"/>
              <a:gd name="T11" fmla="*/ 51456 h 68"/>
              <a:gd name="T12" fmla="*/ 167785 w 46"/>
              <a:gd name="T13" fmla="*/ 29404 h 68"/>
              <a:gd name="T14" fmla="*/ 87540 w 46"/>
              <a:gd name="T15" fmla="*/ 33079 h 68"/>
              <a:gd name="T16" fmla="*/ 69303 w 46"/>
              <a:gd name="T17" fmla="*/ 11026 h 68"/>
              <a:gd name="T18" fmla="*/ 51065 w 46"/>
              <a:gd name="T19" fmla="*/ 25728 h 68"/>
              <a:gd name="T20" fmla="*/ 80245 w 46"/>
              <a:gd name="T21" fmla="*/ 73509 h 68"/>
              <a:gd name="T22" fmla="*/ 40123 w 46"/>
              <a:gd name="T23" fmla="*/ 91886 h 68"/>
              <a:gd name="T24" fmla="*/ 10943 w 46"/>
              <a:gd name="T25" fmla="*/ 158044 h 68"/>
              <a:gd name="T26" fmla="*/ 32828 w 46"/>
              <a:gd name="T27" fmla="*/ 238904 h 68"/>
              <a:gd name="T28" fmla="*/ 80245 w 46"/>
              <a:gd name="T29" fmla="*/ 231553 h 68"/>
              <a:gd name="T30" fmla="*/ 36475 w 46"/>
              <a:gd name="T31" fmla="*/ 224202 h 68"/>
              <a:gd name="T32" fmla="*/ 29180 w 46"/>
              <a:gd name="T33" fmla="*/ 169070 h 68"/>
              <a:gd name="T34" fmla="*/ 51065 w 46"/>
              <a:gd name="T35" fmla="*/ 169070 h 68"/>
              <a:gd name="T36" fmla="*/ 69303 w 46"/>
              <a:gd name="T37" fmla="*/ 213176 h 68"/>
              <a:gd name="T38" fmla="*/ 36475 w 46"/>
              <a:gd name="T39" fmla="*/ 224202 h 68"/>
              <a:gd name="T40" fmla="*/ 51065 w 46"/>
              <a:gd name="T41" fmla="*/ 158044 h 68"/>
              <a:gd name="T42" fmla="*/ 32828 w 46"/>
              <a:gd name="T43" fmla="*/ 158044 h 68"/>
              <a:gd name="T44" fmla="*/ 51065 w 46"/>
              <a:gd name="T45" fmla="*/ 139667 h 68"/>
              <a:gd name="T46" fmla="*/ 51065 w 46"/>
              <a:gd name="T47" fmla="*/ 158044 h 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" h="68">
                <a:moveTo>
                  <a:pt x="22" y="63"/>
                </a:moveTo>
                <a:cubicBezTo>
                  <a:pt x="24" y="65"/>
                  <a:pt x="29" y="68"/>
                  <a:pt x="36" y="65"/>
                </a:cubicBezTo>
                <a:cubicBezTo>
                  <a:pt x="42" y="62"/>
                  <a:pt x="46" y="51"/>
                  <a:pt x="42" y="43"/>
                </a:cubicBezTo>
                <a:cubicBezTo>
                  <a:pt x="36" y="35"/>
                  <a:pt x="36" y="36"/>
                  <a:pt x="34" y="25"/>
                </a:cubicBezTo>
                <a:cubicBezTo>
                  <a:pt x="34" y="20"/>
                  <a:pt x="28" y="18"/>
                  <a:pt x="24" y="20"/>
                </a:cubicBezTo>
                <a:cubicBezTo>
                  <a:pt x="25" y="18"/>
                  <a:pt x="25" y="16"/>
                  <a:pt x="25" y="14"/>
                </a:cubicBezTo>
                <a:cubicBezTo>
                  <a:pt x="31" y="17"/>
                  <a:pt x="42" y="13"/>
                  <a:pt x="46" y="8"/>
                </a:cubicBezTo>
                <a:cubicBezTo>
                  <a:pt x="38" y="4"/>
                  <a:pt x="28" y="0"/>
                  <a:pt x="24" y="9"/>
                </a:cubicBezTo>
                <a:cubicBezTo>
                  <a:pt x="23" y="7"/>
                  <a:pt x="22" y="5"/>
                  <a:pt x="19" y="3"/>
                </a:cubicBezTo>
                <a:cubicBezTo>
                  <a:pt x="14" y="7"/>
                  <a:pt x="14" y="7"/>
                  <a:pt x="14" y="7"/>
                </a:cubicBezTo>
                <a:cubicBezTo>
                  <a:pt x="19" y="11"/>
                  <a:pt x="21" y="15"/>
                  <a:pt x="22" y="20"/>
                </a:cubicBezTo>
                <a:cubicBezTo>
                  <a:pt x="19" y="18"/>
                  <a:pt x="11" y="19"/>
                  <a:pt x="11" y="25"/>
                </a:cubicBezTo>
                <a:cubicBezTo>
                  <a:pt x="9" y="39"/>
                  <a:pt x="6" y="36"/>
                  <a:pt x="3" y="43"/>
                </a:cubicBezTo>
                <a:cubicBezTo>
                  <a:pt x="0" y="52"/>
                  <a:pt x="3" y="62"/>
                  <a:pt x="9" y="65"/>
                </a:cubicBezTo>
                <a:cubicBezTo>
                  <a:pt x="15" y="68"/>
                  <a:pt x="20" y="65"/>
                  <a:pt x="22" y="63"/>
                </a:cubicBezTo>
                <a:close/>
                <a:moveTo>
                  <a:pt x="10" y="61"/>
                </a:moveTo>
                <a:cubicBezTo>
                  <a:pt x="8" y="56"/>
                  <a:pt x="7" y="51"/>
                  <a:pt x="8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5" y="50"/>
                  <a:pt x="17" y="54"/>
                  <a:pt x="19" y="58"/>
                </a:cubicBezTo>
                <a:cubicBezTo>
                  <a:pt x="10" y="61"/>
                  <a:pt x="10" y="61"/>
                  <a:pt x="10" y="61"/>
                </a:cubicBezTo>
                <a:close/>
                <a:moveTo>
                  <a:pt x="14" y="43"/>
                </a:moveTo>
                <a:cubicBezTo>
                  <a:pt x="9" y="43"/>
                  <a:pt x="9" y="43"/>
                  <a:pt x="9" y="43"/>
                </a:cubicBezTo>
                <a:cubicBezTo>
                  <a:pt x="10" y="41"/>
                  <a:pt x="11" y="39"/>
                  <a:pt x="14" y="38"/>
                </a:cubicBezTo>
                <a:cubicBezTo>
                  <a:pt x="13" y="40"/>
                  <a:pt x="13" y="41"/>
                  <a:pt x="14" y="4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46" name="Freeform 40">
            <a:extLst>
              <a:ext uri="{FF2B5EF4-FFF2-40B4-BE49-F238E27FC236}">
                <a16:creationId xmlns:a16="http://schemas.microsoft.com/office/drawing/2014/main" id="{D16FF265-0DDD-424D-B780-72C28C54D2CB}"/>
              </a:ext>
            </a:extLst>
          </p:cNvPr>
          <p:cNvSpPr>
            <a:spLocks noEditPoints="1"/>
          </p:cNvSpPr>
          <p:nvPr/>
        </p:nvSpPr>
        <p:spPr bwMode="auto">
          <a:xfrm>
            <a:off x="5883845" y="3623940"/>
            <a:ext cx="312738" cy="260350"/>
          </a:xfrm>
          <a:custGeom>
            <a:avLst/>
            <a:gdLst>
              <a:gd name="T0" fmla="*/ 58889 w 85"/>
              <a:gd name="T1" fmla="*/ 128375 h 71"/>
              <a:gd name="T2" fmla="*/ 73612 w 85"/>
              <a:gd name="T3" fmla="*/ 132042 h 71"/>
              <a:gd name="T4" fmla="*/ 132501 w 85"/>
              <a:gd name="T5" fmla="*/ 0 h 71"/>
              <a:gd name="T6" fmla="*/ 158265 w 85"/>
              <a:gd name="T7" fmla="*/ 7336 h 71"/>
              <a:gd name="T8" fmla="*/ 161946 w 85"/>
              <a:gd name="T9" fmla="*/ 33011 h 71"/>
              <a:gd name="T10" fmla="*/ 239238 w 85"/>
              <a:gd name="T11" fmla="*/ 95364 h 71"/>
              <a:gd name="T12" fmla="*/ 165626 w 85"/>
              <a:gd name="T13" fmla="*/ 47682 h 71"/>
              <a:gd name="T14" fmla="*/ 198752 w 85"/>
              <a:gd name="T15" fmla="*/ 132042 h 71"/>
              <a:gd name="T16" fmla="*/ 209794 w 85"/>
              <a:gd name="T17" fmla="*/ 121039 h 71"/>
              <a:gd name="T18" fmla="*/ 250280 w 85"/>
              <a:gd name="T19" fmla="*/ 220071 h 71"/>
              <a:gd name="T20" fmla="*/ 239238 w 85"/>
              <a:gd name="T21" fmla="*/ 220071 h 71"/>
              <a:gd name="T22" fmla="*/ 235558 w 85"/>
              <a:gd name="T23" fmla="*/ 227406 h 71"/>
              <a:gd name="T24" fmla="*/ 172988 w 85"/>
              <a:gd name="T25" fmla="*/ 139378 h 71"/>
              <a:gd name="T26" fmla="*/ 187710 w 85"/>
              <a:gd name="T27" fmla="*/ 135710 h 71"/>
              <a:gd name="T28" fmla="*/ 132501 w 85"/>
              <a:gd name="T29" fmla="*/ 36678 h 71"/>
              <a:gd name="T30" fmla="*/ 80973 w 85"/>
              <a:gd name="T31" fmla="*/ 135710 h 71"/>
              <a:gd name="T32" fmla="*/ 99376 w 85"/>
              <a:gd name="T33" fmla="*/ 128375 h 71"/>
              <a:gd name="T34" fmla="*/ 88334 w 85"/>
              <a:gd name="T35" fmla="*/ 234742 h 71"/>
              <a:gd name="T36" fmla="*/ 80973 w 85"/>
              <a:gd name="T37" fmla="*/ 234742 h 71"/>
              <a:gd name="T38" fmla="*/ 73612 w 85"/>
              <a:gd name="T39" fmla="*/ 234742 h 71"/>
              <a:gd name="T40" fmla="*/ 58889 w 85"/>
              <a:gd name="T41" fmla="*/ 128375 h 71"/>
              <a:gd name="T42" fmla="*/ 172988 w 85"/>
              <a:gd name="T43" fmla="*/ 165053 h 71"/>
              <a:gd name="T44" fmla="*/ 184029 w 85"/>
              <a:gd name="T45" fmla="*/ 201731 h 71"/>
              <a:gd name="T46" fmla="*/ 198752 w 85"/>
              <a:gd name="T47" fmla="*/ 194396 h 71"/>
              <a:gd name="T48" fmla="*/ 195071 w 85"/>
              <a:gd name="T49" fmla="*/ 161385 h 71"/>
              <a:gd name="T50" fmla="*/ 172988 w 85"/>
              <a:gd name="T51" fmla="*/ 165053 h 71"/>
              <a:gd name="T52" fmla="*/ 198752 w 85"/>
              <a:gd name="T53" fmla="*/ 201731 h 71"/>
              <a:gd name="T54" fmla="*/ 191391 w 85"/>
              <a:gd name="T55" fmla="*/ 205399 h 71"/>
              <a:gd name="T56" fmla="*/ 206113 w 85"/>
              <a:gd name="T57" fmla="*/ 212735 h 71"/>
              <a:gd name="T58" fmla="*/ 198752 w 85"/>
              <a:gd name="T59" fmla="*/ 201731 h 71"/>
              <a:gd name="T60" fmla="*/ 40486 w 85"/>
              <a:gd name="T61" fmla="*/ 150382 h 71"/>
              <a:gd name="T62" fmla="*/ 36806 w 85"/>
              <a:gd name="T63" fmla="*/ 190728 h 71"/>
              <a:gd name="T64" fmla="*/ 51528 w 85"/>
              <a:gd name="T65" fmla="*/ 190728 h 71"/>
              <a:gd name="T66" fmla="*/ 62570 w 85"/>
              <a:gd name="T67" fmla="*/ 161385 h 71"/>
              <a:gd name="T68" fmla="*/ 40486 w 85"/>
              <a:gd name="T69" fmla="*/ 150382 h 71"/>
              <a:gd name="T70" fmla="*/ 47848 w 85"/>
              <a:gd name="T71" fmla="*/ 198064 h 71"/>
              <a:gd name="T72" fmla="*/ 36806 w 85"/>
              <a:gd name="T73" fmla="*/ 198064 h 71"/>
              <a:gd name="T74" fmla="*/ 47848 w 85"/>
              <a:gd name="T75" fmla="*/ 209067 h 71"/>
              <a:gd name="T76" fmla="*/ 47848 w 85"/>
              <a:gd name="T77" fmla="*/ 198064 h 7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5" h="71">
                <a:moveTo>
                  <a:pt x="16" y="35"/>
                </a:moveTo>
                <a:cubicBezTo>
                  <a:pt x="17" y="35"/>
                  <a:pt x="18" y="36"/>
                  <a:pt x="20" y="36"/>
                </a:cubicBezTo>
                <a:cubicBezTo>
                  <a:pt x="21" y="22"/>
                  <a:pt x="25" y="10"/>
                  <a:pt x="36" y="0"/>
                </a:cubicBezTo>
                <a:cubicBezTo>
                  <a:pt x="43" y="2"/>
                  <a:pt x="43" y="2"/>
                  <a:pt x="43" y="2"/>
                </a:cubicBezTo>
                <a:cubicBezTo>
                  <a:pt x="44" y="4"/>
                  <a:pt x="44" y="6"/>
                  <a:pt x="44" y="9"/>
                </a:cubicBezTo>
                <a:cubicBezTo>
                  <a:pt x="58" y="1"/>
                  <a:pt x="62" y="14"/>
                  <a:pt x="65" y="26"/>
                </a:cubicBezTo>
                <a:cubicBezTo>
                  <a:pt x="58" y="26"/>
                  <a:pt x="48" y="20"/>
                  <a:pt x="45" y="13"/>
                </a:cubicBezTo>
                <a:cubicBezTo>
                  <a:pt x="46" y="23"/>
                  <a:pt x="49" y="31"/>
                  <a:pt x="54" y="36"/>
                </a:cubicBezTo>
                <a:cubicBezTo>
                  <a:pt x="55" y="35"/>
                  <a:pt x="56" y="34"/>
                  <a:pt x="57" y="33"/>
                </a:cubicBezTo>
                <a:cubicBezTo>
                  <a:pt x="71" y="26"/>
                  <a:pt x="85" y="50"/>
                  <a:pt x="68" y="60"/>
                </a:cubicBezTo>
                <a:cubicBezTo>
                  <a:pt x="67" y="60"/>
                  <a:pt x="66" y="60"/>
                  <a:pt x="65" y="60"/>
                </a:cubicBezTo>
                <a:cubicBezTo>
                  <a:pt x="65" y="61"/>
                  <a:pt x="64" y="61"/>
                  <a:pt x="64" y="62"/>
                </a:cubicBezTo>
                <a:cubicBezTo>
                  <a:pt x="46" y="71"/>
                  <a:pt x="34" y="45"/>
                  <a:pt x="47" y="38"/>
                </a:cubicBezTo>
                <a:cubicBezTo>
                  <a:pt x="49" y="38"/>
                  <a:pt x="50" y="37"/>
                  <a:pt x="51" y="37"/>
                </a:cubicBezTo>
                <a:cubicBezTo>
                  <a:pt x="44" y="30"/>
                  <a:pt x="39" y="22"/>
                  <a:pt x="36" y="10"/>
                </a:cubicBezTo>
                <a:cubicBezTo>
                  <a:pt x="28" y="19"/>
                  <a:pt x="24" y="26"/>
                  <a:pt x="22" y="37"/>
                </a:cubicBezTo>
                <a:cubicBezTo>
                  <a:pt x="24" y="36"/>
                  <a:pt x="26" y="35"/>
                  <a:pt x="27" y="35"/>
                </a:cubicBezTo>
                <a:cubicBezTo>
                  <a:pt x="43" y="35"/>
                  <a:pt x="44" y="64"/>
                  <a:pt x="24" y="64"/>
                </a:cubicBezTo>
                <a:cubicBezTo>
                  <a:pt x="23" y="64"/>
                  <a:pt x="22" y="64"/>
                  <a:pt x="22" y="64"/>
                </a:cubicBezTo>
                <a:cubicBezTo>
                  <a:pt x="21" y="64"/>
                  <a:pt x="20" y="64"/>
                  <a:pt x="20" y="64"/>
                </a:cubicBezTo>
                <a:cubicBezTo>
                  <a:pt x="0" y="64"/>
                  <a:pt x="1" y="35"/>
                  <a:pt x="16" y="35"/>
                </a:cubicBezTo>
                <a:close/>
                <a:moveTo>
                  <a:pt x="47" y="45"/>
                </a:moveTo>
                <a:cubicBezTo>
                  <a:pt x="47" y="48"/>
                  <a:pt x="48" y="52"/>
                  <a:pt x="50" y="55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0"/>
                  <a:pt x="53" y="47"/>
                  <a:pt x="53" y="44"/>
                </a:cubicBezTo>
                <a:cubicBezTo>
                  <a:pt x="47" y="45"/>
                  <a:pt x="47" y="45"/>
                  <a:pt x="47" y="45"/>
                </a:cubicBezTo>
                <a:close/>
                <a:moveTo>
                  <a:pt x="54" y="55"/>
                </a:moveTo>
                <a:cubicBezTo>
                  <a:pt x="52" y="56"/>
                  <a:pt x="52" y="56"/>
                  <a:pt x="52" y="56"/>
                </a:cubicBezTo>
                <a:cubicBezTo>
                  <a:pt x="53" y="57"/>
                  <a:pt x="55" y="58"/>
                  <a:pt x="56" y="58"/>
                </a:cubicBezTo>
                <a:cubicBezTo>
                  <a:pt x="56" y="57"/>
                  <a:pt x="55" y="56"/>
                  <a:pt x="54" y="55"/>
                </a:cubicBezTo>
                <a:close/>
                <a:moveTo>
                  <a:pt x="11" y="41"/>
                </a:moveTo>
                <a:cubicBezTo>
                  <a:pt x="10" y="45"/>
                  <a:pt x="9" y="49"/>
                  <a:pt x="10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4" y="49"/>
                  <a:pt x="16" y="46"/>
                  <a:pt x="17" y="44"/>
                </a:cubicBezTo>
                <a:cubicBezTo>
                  <a:pt x="11" y="41"/>
                  <a:pt x="11" y="41"/>
                  <a:pt x="11" y="41"/>
                </a:cubicBezTo>
                <a:close/>
                <a:moveTo>
                  <a:pt x="13" y="54"/>
                </a:moveTo>
                <a:cubicBezTo>
                  <a:pt x="10" y="54"/>
                  <a:pt x="10" y="54"/>
                  <a:pt x="10" y="54"/>
                </a:cubicBezTo>
                <a:cubicBezTo>
                  <a:pt x="11" y="55"/>
                  <a:pt x="12" y="56"/>
                  <a:pt x="13" y="57"/>
                </a:cubicBezTo>
                <a:cubicBezTo>
                  <a:pt x="13" y="56"/>
                  <a:pt x="13" y="55"/>
                  <a:pt x="13" y="5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47" name="Freeform 41">
            <a:extLst>
              <a:ext uri="{FF2B5EF4-FFF2-40B4-BE49-F238E27FC236}">
                <a16:creationId xmlns:a16="http://schemas.microsoft.com/office/drawing/2014/main" id="{51DB8006-B9D6-4292-988F-29E0647182D0}"/>
              </a:ext>
            </a:extLst>
          </p:cNvPr>
          <p:cNvSpPr>
            <a:spLocks noEditPoints="1"/>
          </p:cNvSpPr>
          <p:nvPr/>
        </p:nvSpPr>
        <p:spPr bwMode="auto">
          <a:xfrm>
            <a:off x="7058595" y="6724327"/>
            <a:ext cx="255588" cy="209550"/>
          </a:xfrm>
          <a:custGeom>
            <a:avLst/>
            <a:gdLst>
              <a:gd name="T0" fmla="*/ 95428 w 70"/>
              <a:gd name="T1" fmla="*/ 36795 h 57"/>
              <a:gd name="T2" fmla="*/ 102768 w 70"/>
              <a:gd name="T3" fmla="*/ 36795 h 57"/>
              <a:gd name="T4" fmla="*/ 47714 w 70"/>
              <a:gd name="T5" fmla="*/ 7359 h 57"/>
              <a:gd name="T6" fmla="*/ 117450 w 70"/>
              <a:gd name="T7" fmla="*/ 22077 h 57"/>
              <a:gd name="T8" fmla="*/ 117450 w 70"/>
              <a:gd name="T9" fmla="*/ 7359 h 57"/>
              <a:gd name="T10" fmla="*/ 132131 w 70"/>
              <a:gd name="T11" fmla="*/ 7359 h 57"/>
              <a:gd name="T12" fmla="*/ 132131 w 70"/>
              <a:gd name="T13" fmla="*/ 22077 h 57"/>
              <a:gd name="T14" fmla="*/ 205537 w 70"/>
              <a:gd name="T15" fmla="*/ 7359 h 57"/>
              <a:gd name="T16" fmla="*/ 146812 w 70"/>
              <a:gd name="T17" fmla="*/ 36795 h 57"/>
              <a:gd name="T18" fmla="*/ 161493 w 70"/>
              <a:gd name="T19" fmla="*/ 36795 h 57"/>
              <a:gd name="T20" fmla="*/ 227559 w 70"/>
              <a:gd name="T21" fmla="*/ 73590 h 57"/>
              <a:gd name="T22" fmla="*/ 135801 w 70"/>
              <a:gd name="T23" fmla="*/ 206052 h 57"/>
              <a:gd name="T24" fmla="*/ 25692 w 70"/>
              <a:gd name="T25" fmla="*/ 143500 h 57"/>
              <a:gd name="T26" fmla="*/ 95428 w 70"/>
              <a:gd name="T27" fmla="*/ 36795 h 57"/>
              <a:gd name="T28" fmla="*/ 55055 w 70"/>
              <a:gd name="T29" fmla="*/ 62551 h 57"/>
              <a:gd name="T30" fmla="*/ 47714 w 70"/>
              <a:gd name="T31" fmla="*/ 110385 h 57"/>
              <a:gd name="T32" fmla="*/ 66065 w 70"/>
              <a:gd name="T33" fmla="*/ 110385 h 57"/>
              <a:gd name="T34" fmla="*/ 84417 w 70"/>
              <a:gd name="T35" fmla="*/ 73590 h 57"/>
              <a:gd name="T36" fmla="*/ 55055 w 70"/>
              <a:gd name="T37" fmla="*/ 62551 h 57"/>
              <a:gd name="T38" fmla="*/ 66065 w 70"/>
              <a:gd name="T39" fmla="*/ 121423 h 57"/>
              <a:gd name="T40" fmla="*/ 51384 w 70"/>
              <a:gd name="T41" fmla="*/ 121423 h 57"/>
              <a:gd name="T42" fmla="*/ 66065 w 70"/>
              <a:gd name="T43" fmla="*/ 139821 h 57"/>
              <a:gd name="T44" fmla="*/ 66065 w 70"/>
              <a:gd name="T45" fmla="*/ 121423 h 5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0" h="57">
                <a:moveTo>
                  <a:pt x="26" y="10"/>
                </a:moveTo>
                <a:cubicBezTo>
                  <a:pt x="26" y="10"/>
                  <a:pt x="27" y="10"/>
                  <a:pt x="28" y="10"/>
                </a:cubicBezTo>
                <a:cubicBezTo>
                  <a:pt x="24" y="4"/>
                  <a:pt x="21" y="3"/>
                  <a:pt x="13" y="2"/>
                </a:cubicBezTo>
                <a:cubicBezTo>
                  <a:pt x="22" y="1"/>
                  <a:pt x="28" y="1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6"/>
                  <a:pt x="36" y="6"/>
                  <a:pt x="36" y="6"/>
                </a:cubicBezTo>
                <a:cubicBezTo>
                  <a:pt x="40" y="1"/>
                  <a:pt x="46" y="0"/>
                  <a:pt x="56" y="2"/>
                </a:cubicBezTo>
                <a:cubicBezTo>
                  <a:pt x="47" y="3"/>
                  <a:pt x="44" y="4"/>
                  <a:pt x="40" y="10"/>
                </a:cubicBezTo>
                <a:cubicBezTo>
                  <a:pt x="41" y="10"/>
                  <a:pt x="43" y="10"/>
                  <a:pt x="44" y="10"/>
                </a:cubicBezTo>
                <a:cubicBezTo>
                  <a:pt x="53" y="7"/>
                  <a:pt x="59" y="12"/>
                  <a:pt x="62" y="20"/>
                </a:cubicBezTo>
                <a:cubicBezTo>
                  <a:pt x="70" y="38"/>
                  <a:pt x="55" y="54"/>
                  <a:pt x="37" y="56"/>
                </a:cubicBezTo>
                <a:cubicBezTo>
                  <a:pt x="26" y="57"/>
                  <a:pt x="15" y="52"/>
                  <a:pt x="7" y="39"/>
                </a:cubicBezTo>
                <a:cubicBezTo>
                  <a:pt x="0" y="25"/>
                  <a:pt x="8" y="4"/>
                  <a:pt x="26" y="10"/>
                </a:cubicBezTo>
                <a:close/>
                <a:moveTo>
                  <a:pt x="15" y="17"/>
                </a:moveTo>
                <a:cubicBezTo>
                  <a:pt x="13" y="21"/>
                  <a:pt x="12" y="26"/>
                  <a:pt x="13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20" y="27"/>
                  <a:pt x="22" y="23"/>
                  <a:pt x="23" y="20"/>
                </a:cubicBezTo>
                <a:cubicBezTo>
                  <a:pt x="15" y="17"/>
                  <a:pt x="15" y="17"/>
                  <a:pt x="15" y="17"/>
                </a:cubicBezTo>
                <a:close/>
                <a:moveTo>
                  <a:pt x="18" y="33"/>
                </a:moveTo>
                <a:cubicBezTo>
                  <a:pt x="14" y="33"/>
                  <a:pt x="14" y="33"/>
                  <a:pt x="14" y="33"/>
                </a:cubicBezTo>
                <a:cubicBezTo>
                  <a:pt x="15" y="35"/>
                  <a:pt x="16" y="37"/>
                  <a:pt x="18" y="38"/>
                </a:cubicBezTo>
                <a:cubicBezTo>
                  <a:pt x="18" y="36"/>
                  <a:pt x="18" y="35"/>
                  <a:pt x="18" y="3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48" name="Freeform 42">
            <a:extLst>
              <a:ext uri="{FF2B5EF4-FFF2-40B4-BE49-F238E27FC236}">
                <a16:creationId xmlns:a16="http://schemas.microsoft.com/office/drawing/2014/main" id="{6D0AED46-2CF3-4C7D-AC01-C4647E55B517}"/>
              </a:ext>
            </a:extLst>
          </p:cNvPr>
          <p:cNvSpPr>
            <a:spLocks noEditPoints="1"/>
          </p:cNvSpPr>
          <p:nvPr/>
        </p:nvSpPr>
        <p:spPr bwMode="auto">
          <a:xfrm>
            <a:off x="7061770" y="5192390"/>
            <a:ext cx="234950" cy="203200"/>
          </a:xfrm>
          <a:custGeom>
            <a:avLst/>
            <a:gdLst>
              <a:gd name="T0" fmla="*/ 217515 w 64"/>
              <a:gd name="T1" fmla="*/ 0 h 56"/>
              <a:gd name="T2" fmla="*/ 195394 w 64"/>
              <a:gd name="T3" fmla="*/ 76683 h 56"/>
              <a:gd name="T4" fmla="*/ 191708 w 64"/>
              <a:gd name="T5" fmla="*/ 76683 h 56"/>
              <a:gd name="T6" fmla="*/ 191708 w 64"/>
              <a:gd name="T7" fmla="*/ 3652 h 56"/>
              <a:gd name="T8" fmla="*/ 217515 w 64"/>
              <a:gd name="T9" fmla="*/ 0 h 56"/>
              <a:gd name="T10" fmla="*/ 11060 w 64"/>
              <a:gd name="T11" fmla="*/ 175276 h 56"/>
              <a:gd name="T12" fmla="*/ 25807 w 64"/>
              <a:gd name="T13" fmla="*/ 175276 h 56"/>
              <a:gd name="T14" fmla="*/ 25807 w 64"/>
              <a:gd name="T15" fmla="*/ 160670 h 56"/>
              <a:gd name="T16" fmla="*/ 18433 w 64"/>
              <a:gd name="T17" fmla="*/ 157018 h 56"/>
              <a:gd name="T18" fmla="*/ 11060 w 64"/>
              <a:gd name="T19" fmla="*/ 175276 h 56"/>
              <a:gd name="T20" fmla="*/ 129034 w 64"/>
              <a:gd name="T21" fmla="*/ 87638 h 56"/>
              <a:gd name="T22" fmla="*/ 143781 w 64"/>
              <a:gd name="T23" fmla="*/ 87638 h 56"/>
              <a:gd name="T24" fmla="*/ 143781 w 64"/>
              <a:gd name="T25" fmla="*/ 73032 h 56"/>
              <a:gd name="T26" fmla="*/ 136407 w 64"/>
              <a:gd name="T27" fmla="*/ 69380 h 56"/>
              <a:gd name="T28" fmla="*/ 129034 w 64"/>
              <a:gd name="T29" fmla="*/ 87638 h 56"/>
              <a:gd name="T30" fmla="*/ 143781 w 64"/>
              <a:gd name="T31" fmla="*/ 69380 h 56"/>
              <a:gd name="T32" fmla="*/ 147468 w 64"/>
              <a:gd name="T33" fmla="*/ 62077 h 56"/>
              <a:gd name="T34" fmla="*/ 136407 w 64"/>
              <a:gd name="T35" fmla="*/ 65729 h 56"/>
              <a:gd name="T36" fmla="*/ 143781 w 64"/>
              <a:gd name="T37" fmla="*/ 69380 h 56"/>
              <a:gd name="T38" fmla="*/ 103227 w 64"/>
              <a:gd name="T39" fmla="*/ 131457 h 56"/>
              <a:gd name="T40" fmla="*/ 117974 w 64"/>
              <a:gd name="T41" fmla="*/ 131457 h 56"/>
              <a:gd name="T42" fmla="*/ 117974 w 64"/>
              <a:gd name="T43" fmla="*/ 116851 h 56"/>
              <a:gd name="T44" fmla="*/ 110601 w 64"/>
              <a:gd name="T45" fmla="*/ 113199 h 56"/>
              <a:gd name="T46" fmla="*/ 103227 w 64"/>
              <a:gd name="T47" fmla="*/ 131457 h 56"/>
              <a:gd name="T48" fmla="*/ 117974 w 64"/>
              <a:gd name="T49" fmla="*/ 113199 h 56"/>
              <a:gd name="T50" fmla="*/ 121661 w 64"/>
              <a:gd name="T51" fmla="*/ 105896 h 56"/>
              <a:gd name="T52" fmla="*/ 110601 w 64"/>
              <a:gd name="T53" fmla="*/ 109548 h 56"/>
              <a:gd name="T54" fmla="*/ 117974 w 64"/>
              <a:gd name="T55" fmla="*/ 113199 h 56"/>
              <a:gd name="T56" fmla="*/ 47927 w 64"/>
              <a:gd name="T57" fmla="*/ 131457 h 56"/>
              <a:gd name="T58" fmla="*/ 62674 w 64"/>
              <a:gd name="T59" fmla="*/ 131457 h 56"/>
              <a:gd name="T60" fmla="*/ 62674 w 64"/>
              <a:gd name="T61" fmla="*/ 113199 h 56"/>
              <a:gd name="T62" fmla="*/ 55300 w 64"/>
              <a:gd name="T63" fmla="*/ 109548 h 56"/>
              <a:gd name="T64" fmla="*/ 47927 w 64"/>
              <a:gd name="T65" fmla="*/ 131457 h 56"/>
              <a:gd name="T66" fmla="*/ 62674 w 64"/>
              <a:gd name="T67" fmla="*/ 109548 h 56"/>
              <a:gd name="T68" fmla="*/ 66360 w 64"/>
              <a:gd name="T69" fmla="*/ 105896 h 56"/>
              <a:gd name="T70" fmla="*/ 58987 w 64"/>
              <a:gd name="T71" fmla="*/ 109548 h 56"/>
              <a:gd name="T72" fmla="*/ 62674 w 64"/>
              <a:gd name="T73" fmla="*/ 109548 h 56"/>
              <a:gd name="T74" fmla="*/ 29494 w 64"/>
              <a:gd name="T75" fmla="*/ 157018 h 56"/>
              <a:gd name="T76" fmla="*/ 29494 w 64"/>
              <a:gd name="T77" fmla="*/ 149715 h 56"/>
              <a:gd name="T78" fmla="*/ 22120 w 64"/>
              <a:gd name="T79" fmla="*/ 153367 h 56"/>
              <a:gd name="T80" fmla="*/ 29494 w 64"/>
              <a:gd name="T81" fmla="*/ 157018 h 56"/>
              <a:gd name="T82" fmla="*/ 202768 w 64"/>
              <a:gd name="T83" fmla="*/ 138760 h 56"/>
              <a:gd name="T84" fmla="*/ 206455 w 64"/>
              <a:gd name="T85" fmla="*/ 124154 h 56"/>
              <a:gd name="T86" fmla="*/ 176961 w 64"/>
              <a:gd name="T87" fmla="*/ 94941 h 56"/>
              <a:gd name="T88" fmla="*/ 180648 w 64"/>
              <a:gd name="T89" fmla="*/ 83987 h 56"/>
              <a:gd name="T90" fmla="*/ 147468 w 64"/>
              <a:gd name="T91" fmla="*/ 51122 h 56"/>
              <a:gd name="T92" fmla="*/ 114287 w 64"/>
              <a:gd name="T93" fmla="*/ 83987 h 56"/>
              <a:gd name="T94" fmla="*/ 117974 w 64"/>
              <a:gd name="T95" fmla="*/ 94941 h 56"/>
              <a:gd name="T96" fmla="*/ 95854 w 64"/>
              <a:gd name="T97" fmla="*/ 105896 h 56"/>
              <a:gd name="T98" fmla="*/ 70047 w 64"/>
              <a:gd name="T99" fmla="*/ 94941 h 56"/>
              <a:gd name="T100" fmla="*/ 36867 w 64"/>
              <a:gd name="T101" fmla="*/ 124154 h 56"/>
              <a:gd name="T102" fmla="*/ 44240 w 64"/>
              <a:gd name="T103" fmla="*/ 142412 h 56"/>
              <a:gd name="T104" fmla="*/ 33180 w 64"/>
              <a:gd name="T105" fmla="*/ 138760 h 56"/>
              <a:gd name="T106" fmla="*/ 0 w 64"/>
              <a:gd name="T107" fmla="*/ 171625 h 56"/>
              <a:gd name="T108" fmla="*/ 33180 w 64"/>
              <a:gd name="T109" fmla="*/ 204489 h 56"/>
              <a:gd name="T110" fmla="*/ 62674 w 64"/>
              <a:gd name="T111" fmla="*/ 182579 h 56"/>
              <a:gd name="T112" fmla="*/ 92167 w 64"/>
              <a:gd name="T113" fmla="*/ 204489 h 56"/>
              <a:gd name="T114" fmla="*/ 117974 w 64"/>
              <a:gd name="T115" fmla="*/ 189883 h 56"/>
              <a:gd name="T116" fmla="*/ 143781 w 64"/>
              <a:gd name="T117" fmla="*/ 204489 h 56"/>
              <a:gd name="T118" fmla="*/ 173274 w 64"/>
              <a:gd name="T119" fmla="*/ 186231 h 56"/>
              <a:gd name="T120" fmla="*/ 202768 w 64"/>
              <a:gd name="T121" fmla="*/ 204489 h 56"/>
              <a:gd name="T122" fmla="*/ 232261 w 64"/>
              <a:gd name="T123" fmla="*/ 171625 h 56"/>
              <a:gd name="T124" fmla="*/ 202768 w 64"/>
              <a:gd name="T125" fmla="*/ 138760 h 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4" h="56">
                <a:moveTo>
                  <a:pt x="59" y="0"/>
                </a:moveTo>
                <a:cubicBezTo>
                  <a:pt x="64" y="10"/>
                  <a:pt x="58" y="16"/>
                  <a:pt x="53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5" y="14"/>
                  <a:pt x="55" y="8"/>
                  <a:pt x="52" y="1"/>
                </a:cubicBezTo>
                <a:cubicBezTo>
                  <a:pt x="59" y="0"/>
                  <a:pt x="59" y="0"/>
                  <a:pt x="59" y="0"/>
                </a:cubicBezTo>
                <a:close/>
                <a:moveTo>
                  <a:pt x="3" y="48"/>
                </a:moveTo>
                <a:cubicBezTo>
                  <a:pt x="7" y="48"/>
                  <a:pt x="7" y="48"/>
                  <a:pt x="7" y="48"/>
                </a:cubicBezTo>
                <a:cubicBezTo>
                  <a:pt x="7" y="47"/>
                  <a:pt x="7" y="45"/>
                  <a:pt x="7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4" y="44"/>
                  <a:pt x="3" y="46"/>
                  <a:pt x="3" y="48"/>
                </a:cubicBezTo>
                <a:close/>
                <a:moveTo>
                  <a:pt x="35" y="24"/>
                </a:moveTo>
                <a:cubicBezTo>
                  <a:pt x="39" y="24"/>
                  <a:pt x="39" y="24"/>
                  <a:pt x="39" y="24"/>
                </a:cubicBezTo>
                <a:cubicBezTo>
                  <a:pt x="38" y="23"/>
                  <a:pt x="38" y="22"/>
                  <a:pt x="39" y="20"/>
                </a:cubicBezTo>
                <a:cubicBezTo>
                  <a:pt x="37" y="19"/>
                  <a:pt x="37" y="19"/>
                  <a:pt x="37" y="19"/>
                </a:cubicBezTo>
                <a:cubicBezTo>
                  <a:pt x="35" y="21"/>
                  <a:pt x="35" y="23"/>
                  <a:pt x="35" y="24"/>
                </a:cubicBezTo>
                <a:close/>
                <a:moveTo>
                  <a:pt x="39" y="19"/>
                </a:moveTo>
                <a:cubicBezTo>
                  <a:pt x="39" y="18"/>
                  <a:pt x="39" y="18"/>
                  <a:pt x="40" y="17"/>
                </a:cubicBezTo>
                <a:cubicBezTo>
                  <a:pt x="39" y="17"/>
                  <a:pt x="38" y="18"/>
                  <a:pt x="37" y="18"/>
                </a:cubicBezTo>
                <a:cubicBezTo>
                  <a:pt x="39" y="19"/>
                  <a:pt x="39" y="19"/>
                  <a:pt x="39" y="19"/>
                </a:cubicBezTo>
                <a:close/>
                <a:moveTo>
                  <a:pt x="28" y="36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5"/>
                  <a:pt x="32" y="33"/>
                  <a:pt x="32" y="32"/>
                </a:cubicBezTo>
                <a:cubicBezTo>
                  <a:pt x="30" y="31"/>
                  <a:pt x="30" y="31"/>
                  <a:pt x="30" y="31"/>
                </a:cubicBezTo>
                <a:cubicBezTo>
                  <a:pt x="29" y="32"/>
                  <a:pt x="28" y="34"/>
                  <a:pt x="28" y="36"/>
                </a:cubicBezTo>
                <a:close/>
                <a:moveTo>
                  <a:pt x="32" y="31"/>
                </a:moveTo>
                <a:cubicBezTo>
                  <a:pt x="32" y="30"/>
                  <a:pt x="33" y="30"/>
                  <a:pt x="33" y="29"/>
                </a:cubicBezTo>
                <a:cubicBezTo>
                  <a:pt x="32" y="29"/>
                  <a:pt x="31" y="30"/>
                  <a:pt x="30" y="30"/>
                </a:cubicBezTo>
                <a:cubicBezTo>
                  <a:pt x="32" y="31"/>
                  <a:pt x="32" y="31"/>
                  <a:pt x="32" y="31"/>
                </a:cubicBezTo>
                <a:close/>
                <a:moveTo>
                  <a:pt x="13" y="36"/>
                </a:moveTo>
                <a:cubicBezTo>
                  <a:pt x="17" y="36"/>
                  <a:pt x="17" y="36"/>
                  <a:pt x="17" y="36"/>
                </a:cubicBezTo>
                <a:cubicBezTo>
                  <a:pt x="17" y="34"/>
                  <a:pt x="17" y="33"/>
                  <a:pt x="17" y="31"/>
                </a:cubicBezTo>
                <a:cubicBezTo>
                  <a:pt x="15" y="30"/>
                  <a:pt x="15" y="30"/>
                  <a:pt x="15" y="30"/>
                </a:cubicBezTo>
                <a:cubicBezTo>
                  <a:pt x="14" y="32"/>
                  <a:pt x="13" y="34"/>
                  <a:pt x="13" y="36"/>
                </a:cubicBezTo>
                <a:close/>
                <a:moveTo>
                  <a:pt x="17" y="30"/>
                </a:moveTo>
                <a:cubicBezTo>
                  <a:pt x="17" y="30"/>
                  <a:pt x="18" y="29"/>
                  <a:pt x="18" y="29"/>
                </a:cubicBezTo>
                <a:cubicBezTo>
                  <a:pt x="17" y="29"/>
                  <a:pt x="16" y="29"/>
                  <a:pt x="16" y="30"/>
                </a:cubicBezTo>
                <a:cubicBezTo>
                  <a:pt x="17" y="30"/>
                  <a:pt x="17" y="30"/>
                  <a:pt x="17" y="30"/>
                </a:cubicBezTo>
                <a:close/>
                <a:moveTo>
                  <a:pt x="8" y="43"/>
                </a:moveTo>
                <a:cubicBezTo>
                  <a:pt x="8" y="42"/>
                  <a:pt x="8" y="42"/>
                  <a:pt x="8" y="41"/>
                </a:cubicBezTo>
                <a:cubicBezTo>
                  <a:pt x="7" y="41"/>
                  <a:pt x="7" y="42"/>
                  <a:pt x="6" y="42"/>
                </a:cubicBezTo>
                <a:cubicBezTo>
                  <a:pt x="8" y="43"/>
                  <a:pt x="8" y="43"/>
                  <a:pt x="8" y="43"/>
                </a:cubicBezTo>
                <a:close/>
                <a:moveTo>
                  <a:pt x="55" y="38"/>
                </a:moveTo>
                <a:cubicBezTo>
                  <a:pt x="56" y="37"/>
                  <a:pt x="56" y="36"/>
                  <a:pt x="56" y="34"/>
                </a:cubicBezTo>
                <a:cubicBezTo>
                  <a:pt x="56" y="30"/>
                  <a:pt x="53" y="26"/>
                  <a:pt x="48" y="26"/>
                </a:cubicBezTo>
                <a:cubicBezTo>
                  <a:pt x="48" y="25"/>
                  <a:pt x="49" y="24"/>
                  <a:pt x="49" y="23"/>
                </a:cubicBezTo>
                <a:cubicBezTo>
                  <a:pt x="49" y="18"/>
                  <a:pt x="45" y="14"/>
                  <a:pt x="40" y="14"/>
                </a:cubicBezTo>
                <a:cubicBezTo>
                  <a:pt x="35" y="14"/>
                  <a:pt x="31" y="18"/>
                  <a:pt x="31" y="23"/>
                </a:cubicBezTo>
                <a:cubicBezTo>
                  <a:pt x="31" y="24"/>
                  <a:pt x="31" y="25"/>
                  <a:pt x="32" y="26"/>
                </a:cubicBezTo>
                <a:cubicBezTo>
                  <a:pt x="29" y="26"/>
                  <a:pt x="27" y="27"/>
                  <a:pt x="26" y="29"/>
                </a:cubicBezTo>
                <a:cubicBezTo>
                  <a:pt x="24" y="27"/>
                  <a:pt x="22" y="26"/>
                  <a:pt x="19" y="26"/>
                </a:cubicBezTo>
                <a:cubicBezTo>
                  <a:pt x="14" y="26"/>
                  <a:pt x="10" y="29"/>
                  <a:pt x="10" y="34"/>
                </a:cubicBezTo>
                <a:cubicBezTo>
                  <a:pt x="10" y="36"/>
                  <a:pt x="11" y="37"/>
                  <a:pt x="12" y="39"/>
                </a:cubicBezTo>
                <a:cubicBezTo>
                  <a:pt x="11" y="38"/>
                  <a:pt x="10" y="38"/>
                  <a:pt x="9" y="38"/>
                </a:cubicBezTo>
                <a:cubicBezTo>
                  <a:pt x="4" y="38"/>
                  <a:pt x="0" y="42"/>
                  <a:pt x="0" y="47"/>
                </a:cubicBezTo>
                <a:cubicBezTo>
                  <a:pt x="0" y="52"/>
                  <a:pt x="4" y="56"/>
                  <a:pt x="9" y="56"/>
                </a:cubicBezTo>
                <a:cubicBezTo>
                  <a:pt x="12" y="56"/>
                  <a:pt x="16" y="53"/>
                  <a:pt x="17" y="50"/>
                </a:cubicBezTo>
                <a:cubicBezTo>
                  <a:pt x="18" y="53"/>
                  <a:pt x="21" y="56"/>
                  <a:pt x="25" y="56"/>
                </a:cubicBezTo>
                <a:cubicBezTo>
                  <a:pt x="28" y="56"/>
                  <a:pt x="30" y="54"/>
                  <a:pt x="32" y="52"/>
                </a:cubicBezTo>
                <a:cubicBezTo>
                  <a:pt x="33" y="54"/>
                  <a:pt x="36" y="56"/>
                  <a:pt x="39" y="56"/>
                </a:cubicBezTo>
                <a:cubicBezTo>
                  <a:pt x="42" y="56"/>
                  <a:pt x="45" y="54"/>
                  <a:pt x="47" y="51"/>
                </a:cubicBezTo>
                <a:cubicBezTo>
                  <a:pt x="48" y="54"/>
                  <a:pt x="51" y="56"/>
                  <a:pt x="55" y="56"/>
                </a:cubicBezTo>
                <a:cubicBezTo>
                  <a:pt x="59" y="56"/>
                  <a:pt x="63" y="52"/>
                  <a:pt x="63" y="47"/>
                </a:cubicBezTo>
                <a:cubicBezTo>
                  <a:pt x="63" y="42"/>
                  <a:pt x="60" y="38"/>
                  <a:pt x="55" y="3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49" name="Freeform 44">
            <a:extLst>
              <a:ext uri="{FF2B5EF4-FFF2-40B4-BE49-F238E27FC236}">
                <a16:creationId xmlns:a16="http://schemas.microsoft.com/office/drawing/2014/main" id="{B0B64F40-2F69-446A-B420-CB1D5E08F827}"/>
              </a:ext>
            </a:extLst>
          </p:cNvPr>
          <p:cNvSpPr>
            <a:spLocks noEditPoints="1"/>
          </p:cNvSpPr>
          <p:nvPr/>
        </p:nvSpPr>
        <p:spPr bwMode="auto">
          <a:xfrm>
            <a:off x="7836470" y="5168577"/>
            <a:ext cx="215900" cy="263525"/>
          </a:xfrm>
          <a:custGeom>
            <a:avLst/>
            <a:gdLst>
              <a:gd name="T0" fmla="*/ 106524 w 59"/>
              <a:gd name="T1" fmla="*/ 241919 h 72"/>
              <a:gd name="T2" fmla="*/ 40406 w 59"/>
              <a:gd name="T3" fmla="*/ 208930 h 72"/>
              <a:gd name="T4" fmla="*/ 0 w 59"/>
              <a:gd name="T5" fmla="*/ 135621 h 72"/>
              <a:gd name="T6" fmla="*/ 18366 w 59"/>
              <a:gd name="T7" fmla="*/ 87971 h 72"/>
              <a:gd name="T8" fmla="*/ 58772 w 59"/>
              <a:gd name="T9" fmla="*/ 69643 h 72"/>
              <a:gd name="T10" fmla="*/ 106524 w 59"/>
              <a:gd name="T11" fmla="*/ 69643 h 72"/>
              <a:gd name="T12" fmla="*/ 157950 w 59"/>
              <a:gd name="T13" fmla="*/ 69643 h 72"/>
              <a:gd name="T14" fmla="*/ 198356 w 59"/>
              <a:gd name="T15" fmla="*/ 87971 h 72"/>
              <a:gd name="T16" fmla="*/ 216722 w 59"/>
              <a:gd name="T17" fmla="*/ 135621 h 72"/>
              <a:gd name="T18" fmla="*/ 168970 w 59"/>
              <a:gd name="T19" fmla="*/ 219927 h 72"/>
              <a:gd name="T20" fmla="*/ 106524 w 59"/>
              <a:gd name="T21" fmla="*/ 241919 h 72"/>
              <a:gd name="T22" fmla="*/ 135910 w 59"/>
              <a:gd name="T23" fmla="*/ 0 h 72"/>
              <a:gd name="T24" fmla="*/ 110198 w 59"/>
              <a:gd name="T25" fmla="*/ 62313 h 72"/>
              <a:gd name="T26" fmla="*/ 106524 w 59"/>
              <a:gd name="T27" fmla="*/ 62313 h 72"/>
              <a:gd name="T28" fmla="*/ 106524 w 59"/>
              <a:gd name="T29" fmla="*/ 3665 h 72"/>
              <a:gd name="T30" fmla="*/ 135910 w 59"/>
              <a:gd name="T31" fmla="*/ 0 h 72"/>
              <a:gd name="T32" fmla="*/ 102851 w 59"/>
              <a:gd name="T33" fmla="*/ 172276 h 72"/>
              <a:gd name="T34" fmla="*/ 88158 w 59"/>
              <a:gd name="T35" fmla="*/ 139287 h 72"/>
              <a:gd name="T36" fmla="*/ 69792 w 59"/>
              <a:gd name="T37" fmla="*/ 161280 h 72"/>
              <a:gd name="T38" fmla="*/ 102851 w 59"/>
              <a:gd name="T39" fmla="*/ 172276 h 72"/>
              <a:gd name="T40" fmla="*/ 113871 w 59"/>
              <a:gd name="T41" fmla="*/ 172276 h 72"/>
              <a:gd name="T42" fmla="*/ 146930 w 59"/>
              <a:gd name="T43" fmla="*/ 161280 h 72"/>
              <a:gd name="T44" fmla="*/ 132237 w 59"/>
              <a:gd name="T45" fmla="*/ 139287 h 72"/>
              <a:gd name="T46" fmla="*/ 113871 w 59"/>
              <a:gd name="T47" fmla="*/ 172276 h 72"/>
              <a:gd name="T48" fmla="*/ 132237 w 59"/>
              <a:gd name="T49" fmla="*/ 219927 h 72"/>
              <a:gd name="T50" fmla="*/ 139584 w 59"/>
              <a:gd name="T51" fmla="*/ 205265 h 72"/>
              <a:gd name="T52" fmla="*/ 161623 w 59"/>
              <a:gd name="T53" fmla="*/ 168610 h 72"/>
              <a:gd name="T54" fmla="*/ 183663 w 59"/>
              <a:gd name="T55" fmla="*/ 135621 h 72"/>
              <a:gd name="T56" fmla="*/ 176316 w 59"/>
              <a:gd name="T57" fmla="*/ 109963 h 72"/>
              <a:gd name="T58" fmla="*/ 150603 w 59"/>
              <a:gd name="T59" fmla="*/ 98967 h 72"/>
              <a:gd name="T60" fmla="*/ 113871 w 59"/>
              <a:gd name="T61" fmla="*/ 102632 h 72"/>
              <a:gd name="T62" fmla="*/ 106524 w 59"/>
              <a:gd name="T63" fmla="*/ 102632 h 72"/>
              <a:gd name="T64" fmla="*/ 99178 w 59"/>
              <a:gd name="T65" fmla="*/ 102632 h 72"/>
              <a:gd name="T66" fmla="*/ 66119 w 59"/>
              <a:gd name="T67" fmla="*/ 98967 h 72"/>
              <a:gd name="T68" fmla="*/ 40406 w 59"/>
              <a:gd name="T69" fmla="*/ 109963 h 72"/>
              <a:gd name="T70" fmla="*/ 33059 w 59"/>
              <a:gd name="T71" fmla="*/ 135621 h 72"/>
              <a:gd name="T72" fmla="*/ 66119 w 59"/>
              <a:gd name="T73" fmla="*/ 190603 h 72"/>
              <a:gd name="T74" fmla="*/ 80812 w 59"/>
              <a:gd name="T75" fmla="*/ 212596 h 72"/>
              <a:gd name="T76" fmla="*/ 84485 w 59"/>
              <a:gd name="T77" fmla="*/ 219927 h 72"/>
              <a:gd name="T78" fmla="*/ 95505 w 59"/>
              <a:gd name="T79" fmla="*/ 216261 h 72"/>
              <a:gd name="T80" fmla="*/ 106524 w 59"/>
              <a:gd name="T81" fmla="*/ 208930 h 72"/>
              <a:gd name="T82" fmla="*/ 121217 w 59"/>
              <a:gd name="T83" fmla="*/ 216261 h 72"/>
              <a:gd name="T84" fmla="*/ 132237 w 59"/>
              <a:gd name="T85" fmla="*/ 219927 h 7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9" h="72">
                <a:moveTo>
                  <a:pt x="29" y="66"/>
                </a:moveTo>
                <a:cubicBezTo>
                  <a:pt x="17" y="72"/>
                  <a:pt x="17" y="66"/>
                  <a:pt x="11" y="57"/>
                </a:cubicBezTo>
                <a:cubicBezTo>
                  <a:pt x="5" y="48"/>
                  <a:pt x="0" y="43"/>
                  <a:pt x="0" y="37"/>
                </a:cubicBezTo>
                <a:cubicBezTo>
                  <a:pt x="0" y="32"/>
                  <a:pt x="1" y="28"/>
                  <a:pt x="5" y="24"/>
                </a:cubicBezTo>
                <a:cubicBezTo>
                  <a:pt x="8" y="21"/>
                  <a:pt x="12" y="19"/>
                  <a:pt x="16" y="19"/>
                </a:cubicBezTo>
                <a:cubicBezTo>
                  <a:pt x="20" y="18"/>
                  <a:pt x="24" y="18"/>
                  <a:pt x="29" y="19"/>
                </a:cubicBezTo>
                <a:cubicBezTo>
                  <a:pt x="34" y="18"/>
                  <a:pt x="39" y="18"/>
                  <a:pt x="43" y="19"/>
                </a:cubicBezTo>
                <a:cubicBezTo>
                  <a:pt x="47" y="19"/>
                  <a:pt x="51" y="21"/>
                  <a:pt x="54" y="24"/>
                </a:cubicBezTo>
                <a:cubicBezTo>
                  <a:pt x="58" y="28"/>
                  <a:pt x="59" y="32"/>
                  <a:pt x="59" y="37"/>
                </a:cubicBezTo>
                <a:cubicBezTo>
                  <a:pt x="58" y="43"/>
                  <a:pt x="49" y="52"/>
                  <a:pt x="46" y="60"/>
                </a:cubicBezTo>
                <a:cubicBezTo>
                  <a:pt x="42" y="69"/>
                  <a:pt x="38" y="70"/>
                  <a:pt x="29" y="66"/>
                </a:cubicBezTo>
                <a:close/>
                <a:moveTo>
                  <a:pt x="37" y="0"/>
                </a:moveTo>
                <a:cubicBezTo>
                  <a:pt x="41" y="8"/>
                  <a:pt x="35" y="13"/>
                  <a:pt x="30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32" y="11"/>
                  <a:pt x="33" y="7"/>
                  <a:pt x="29" y="1"/>
                </a:cubicBezTo>
                <a:cubicBezTo>
                  <a:pt x="37" y="0"/>
                  <a:pt x="37" y="0"/>
                  <a:pt x="37" y="0"/>
                </a:cubicBezTo>
                <a:close/>
                <a:moveTo>
                  <a:pt x="28" y="47"/>
                </a:moveTo>
                <a:cubicBezTo>
                  <a:pt x="28" y="47"/>
                  <a:pt x="28" y="39"/>
                  <a:pt x="24" y="38"/>
                </a:cubicBezTo>
                <a:cubicBezTo>
                  <a:pt x="20" y="38"/>
                  <a:pt x="18" y="42"/>
                  <a:pt x="19" y="44"/>
                </a:cubicBezTo>
                <a:cubicBezTo>
                  <a:pt x="20" y="46"/>
                  <a:pt x="28" y="47"/>
                  <a:pt x="28" y="47"/>
                </a:cubicBezTo>
                <a:close/>
                <a:moveTo>
                  <a:pt x="31" y="47"/>
                </a:moveTo>
                <a:cubicBezTo>
                  <a:pt x="31" y="47"/>
                  <a:pt x="39" y="46"/>
                  <a:pt x="40" y="44"/>
                </a:cubicBezTo>
                <a:cubicBezTo>
                  <a:pt x="42" y="42"/>
                  <a:pt x="39" y="38"/>
                  <a:pt x="36" y="38"/>
                </a:cubicBezTo>
                <a:cubicBezTo>
                  <a:pt x="32" y="39"/>
                  <a:pt x="31" y="47"/>
                  <a:pt x="31" y="47"/>
                </a:cubicBezTo>
                <a:close/>
                <a:moveTo>
                  <a:pt x="36" y="60"/>
                </a:moveTo>
                <a:cubicBezTo>
                  <a:pt x="37" y="59"/>
                  <a:pt x="38" y="57"/>
                  <a:pt x="38" y="56"/>
                </a:cubicBezTo>
                <a:cubicBezTo>
                  <a:pt x="40" y="53"/>
                  <a:pt x="42" y="50"/>
                  <a:pt x="44" y="46"/>
                </a:cubicBezTo>
                <a:cubicBezTo>
                  <a:pt x="46" y="44"/>
                  <a:pt x="50" y="39"/>
                  <a:pt x="50" y="37"/>
                </a:cubicBezTo>
                <a:cubicBezTo>
                  <a:pt x="50" y="34"/>
                  <a:pt x="50" y="32"/>
                  <a:pt x="48" y="30"/>
                </a:cubicBezTo>
                <a:cubicBezTo>
                  <a:pt x="46" y="28"/>
                  <a:pt x="44" y="27"/>
                  <a:pt x="41" y="27"/>
                </a:cubicBezTo>
                <a:cubicBezTo>
                  <a:pt x="38" y="26"/>
                  <a:pt x="35" y="27"/>
                  <a:pt x="31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4" y="27"/>
                  <a:pt x="21" y="26"/>
                  <a:pt x="18" y="27"/>
                </a:cubicBezTo>
                <a:cubicBezTo>
                  <a:pt x="15" y="27"/>
                  <a:pt x="13" y="28"/>
                  <a:pt x="11" y="30"/>
                </a:cubicBezTo>
                <a:cubicBezTo>
                  <a:pt x="9" y="32"/>
                  <a:pt x="8" y="34"/>
                  <a:pt x="9" y="37"/>
                </a:cubicBezTo>
                <a:cubicBezTo>
                  <a:pt x="9" y="40"/>
                  <a:pt x="16" y="49"/>
                  <a:pt x="18" y="52"/>
                </a:cubicBezTo>
                <a:cubicBezTo>
                  <a:pt x="20" y="54"/>
                  <a:pt x="21" y="56"/>
                  <a:pt x="22" y="58"/>
                </a:cubicBezTo>
                <a:cubicBezTo>
                  <a:pt x="22" y="59"/>
                  <a:pt x="23" y="59"/>
                  <a:pt x="23" y="60"/>
                </a:cubicBezTo>
                <a:cubicBezTo>
                  <a:pt x="24" y="59"/>
                  <a:pt x="25" y="59"/>
                  <a:pt x="26" y="59"/>
                </a:cubicBezTo>
                <a:cubicBezTo>
                  <a:pt x="29" y="57"/>
                  <a:pt x="29" y="57"/>
                  <a:pt x="29" y="57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59"/>
                  <a:pt x="35" y="59"/>
                  <a:pt x="36" y="6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50" name="Freeform 45">
            <a:extLst>
              <a:ext uri="{FF2B5EF4-FFF2-40B4-BE49-F238E27FC236}">
                <a16:creationId xmlns:a16="http://schemas.microsoft.com/office/drawing/2014/main" id="{88F0045F-593D-43EF-B305-C530CFEB5ED2}"/>
              </a:ext>
            </a:extLst>
          </p:cNvPr>
          <p:cNvSpPr>
            <a:spLocks/>
          </p:cNvSpPr>
          <p:nvPr/>
        </p:nvSpPr>
        <p:spPr bwMode="auto">
          <a:xfrm>
            <a:off x="4734495" y="2861940"/>
            <a:ext cx="254000" cy="254000"/>
          </a:xfrm>
          <a:custGeom>
            <a:avLst/>
            <a:gdLst>
              <a:gd name="T0" fmla="*/ 128549 w 69"/>
              <a:gd name="T1" fmla="*/ 0 h 69"/>
              <a:gd name="T2" fmla="*/ 253426 w 69"/>
              <a:gd name="T3" fmla="*/ 128549 h 69"/>
              <a:gd name="T4" fmla="*/ 165278 w 69"/>
              <a:gd name="T5" fmla="*/ 249753 h 69"/>
              <a:gd name="T6" fmla="*/ 187315 w 69"/>
              <a:gd name="T7" fmla="*/ 168951 h 69"/>
              <a:gd name="T8" fmla="*/ 227716 w 69"/>
              <a:gd name="T9" fmla="*/ 132222 h 69"/>
              <a:gd name="T10" fmla="*/ 198333 w 69"/>
              <a:gd name="T11" fmla="*/ 73457 h 69"/>
              <a:gd name="T12" fmla="*/ 146914 w 69"/>
              <a:gd name="T13" fmla="*/ 110185 h 69"/>
              <a:gd name="T14" fmla="*/ 161605 w 69"/>
              <a:gd name="T15" fmla="*/ 161605 h 69"/>
              <a:gd name="T16" fmla="*/ 135895 w 69"/>
              <a:gd name="T17" fmla="*/ 253426 h 69"/>
              <a:gd name="T18" fmla="*/ 128549 w 69"/>
              <a:gd name="T19" fmla="*/ 253426 h 69"/>
              <a:gd name="T20" fmla="*/ 117531 w 69"/>
              <a:gd name="T21" fmla="*/ 253426 h 69"/>
              <a:gd name="T22" fmla="*/ 91821 w 69"/>
              <a:gd name="T23" fmla="*/ 161605 h 69"/>
              <a:gd name="T24" fmla="*/ 106512 w 69"/>
              <a:gd name="T25" fmla="*/ 157932 h 69"/>
              <a:gd name="T26" fmla="*/ 113858 w 69"/>
              <a:gd name="T27" fmla="*/ 157932 h 69"/>
              <a:gd name="T28" fmla="*/ 113858 w 69"/>
              <a:gd name="T29" fmla="*/ 150586 h 69"/>
              <a:gd name="T30" fmla="*/ 91821 w 69"/>
              <a:gd name="T31" fmla="*/ 73457 h 69"/>
              <a:gd name="T32" fmla="*/ 80802 w 69"/>
              <a:gd name="T33" fmla="*/ 77130 h 69"/>
              <a:gd name="T34" fmla="*/ 99167 w 69"/>
              <a:gd name="T35" fmla="*/ 146914 h 69"/>
              <a:gd name="T36" fmla="*/ 91821 w 69"/>
              <a:gd name="T37" fmla="*/ 146914 h 69"/>
              <a:gd name="T38" fmla="*/ 73457 w 69"/>
              <a:gd name="T39" fmla="*/ 80802 h 69"/>
              <a:gd name="T40" fmla="*/ 58765 w 69"/>
              <a:gd name="T41" fmla="*/ 80802 h 69"/>
              <a:gd name="T42" fmla="*/ 77130 w 69"/>
              <a:gd name="T43" fmla="*/ 150586 h 69"/>
              <a:gd name="T44" fmla="*/ 73457 w 69"/>
              <a:gd name="T45" fmla="*/ 154259 h 69"/>
              <a:gd name="T46" fmla="*/ 55093 w 69"/>
              <a:gd name="T47" fmla="*/ 84475 h 69"/>
              <a:gd name="T48" fmla="*/ 40401 w 69"/>
              <a:gd name="T49" fmla="*/ 88148 h 69"/>
              <a:gd name="T50" fmla="*/ 62438 w 69"/>
              <a:gd name="T51" fmla="*/ 157932 h 69"/>
              <a:gd name="T52" fmla="*/ 55093 w 69"/>
              <a:gd name="T53" fmla="*/ 157932 h 69"/>
              <a:gd name="T54" fmla="*/ 36728 w 69"/>
              <a:gd name="T55" fmla="*/ 88148 h 69"/>
              <a:gd name="T56" fmla="*/ 22037 w 69"/>
              <a:gd name="T57" fmla="*/ 91821 h 69"/>
              <a:gd name="T58" fmla="*/ 44074 w 69"/>
              <a:gd name="T59" fmla="*/ 168951 h 69"/>
              <a:gd name="T60" fmla="*/ 44074 w 69"/>
              <a:gd name="T61" fmla="*/ 176296 h 69"/>
              <a:gd name="T62" fmla="*/ 51420 w 69"/>
              <a:gd name="T63" fmla="*/ 172624 h 69"/>
              <a:gd name="T64" fmla="*/ 66111 w 69"/>
              <a:gd name="T65" fmla="*/ 168951 h 69"/>
              <a:gd name="T66" fmla="*/ 88148 w 69"/>
              <a:gd name="T67" fmla="*/ 246080 h 69"/>
              <a:gd name="T68" fmla="*/ 0 w 69"/>
              <a:gd name="T69" fmla="*/ 128549 h 69"/>
              <a:gd name="T70" fmla="*/ 128549 w 69"/>
              <a:gd name="T71" fmla="*/ 0 h 6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9" h="69">
                <a:moveTo>
                  <a:pt x="35" y="0"/>
                </a:moveTo>
                <a:cubicBezTo>
                  <a:pt x="54" y="0"/>
                  <a:pt x="69" y="15"/>
                  <a:pt x="69" y="35"/>
                </a:cubicBezTo>
                <a:cubicBezTo>
                  <a:pt x="69" y="50"/>
                  <a:pt x="59" y="63"/>
                  <a:pt x="45" y="68"/>
                </a:cubicBezTo>
                <a:cubicBezTo>
                  <a:pt x="51" y="46"/>
                  <a:pt x="51" y="46"/>
                  <a:pt x="51" y="46"/>
                </a:cubicBezTo>
                <a:cubicBezTo>
                  <a:pt x="56" y="46"/>
                  <a:pt x="60" y="42"/>
                  <a:pt x="62" y="36"/>
                </a:cubicBezTo>
                <a:cubicBezTo>
                  <a:pt x="64" y="29"/>
                  <a:pt x="60" y="22"/>
                  <a:pt x="54" y="20"/>
                </a:cubicBezTo>
                <a:cubicBezTo>
                  <a:pt x="48" y="18"/>
                  <a:pt x="42" y="23"/>
                  <a:pt x="40" y="30"/>
                </a:cubicBezTo>
                <a:cubicBezTo>
                  <a:pt x="38" y="36"/>
                  <a:pt x="40" y="41"/>
                  <a:pt x="44" y="44"/>
                </a:cubicBezTo>
                <a:cubicBezTo>
                  <a:pt x="37" y="69"/>
                  <a:pt x="37" y="69"/>
                  <a:pt x="37" y="69"/>
                </a:cubicBezTo>
                <a:cubicBezTo>
                  <a:pt x="36" y="69"/>
                  <a:pt x="36" y="69"/>
                  <a:pt x="35" y="69"/>
                </a:cubicBezTo>
                <a:cubicBezTo>
                  <a:pt x="34" y="69"/>
                  <a:pt x="33" y="69"/>
                  <a:pt x="32" y="69"/>
                </a:cubicBezTo>
                <a:cubicBezTo>
                  <a:pt x="25" y="44"/>
                  <a:pt x="25" y="44"/>
                  <a:pt x="25" y="44"/>
                </a:cubicBezTo>
                <a:cubicBezTo>
                  <a:pt x="29" y="43"/>
                  <a:pt x="29" y="43"/>
                  <a:pt x="29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1"/>
                  <a:pt x="31" y="41"/>
                  <a:pt x="31" y="41"/>
                </a:cubicBezTo>
                <a:cubicBezTo>
                  <a:pt x="25" y="20"/>
                  <a:pt x="25" y="20"/>
                  <a:pt x="25" y="20"/>
                </a:cubicBezTo>
                <a:cubicBezTo>
                  <a:pt x="22" y="21"/>
                  <a:pt x="22" y="21"/>
                  <a:pt x="22" y="21"/>
                </a:cubicBezTo>
                <a:cubicBezTo>
                  <a:pt x="27" y="40"/>
                  <a:pt x="27" y="40"/>
                  <a:pt x="2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0" y="22"/>
                  <a:pt x="20" y="22"/>
                  <a:pt x="20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21" y="41"/>
                  <a:pt x="21" y="41"/>
                  <a:pt x="21" y="41"/>
                </a:cubicBezTo>
                <a:cubicBezTo>
                  <a:pt x="20" y="42"/>
                  <a:pt x="20" y="42"/>
                  <a:pt x="20" y="4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17" y="43"/>
                  <a:pt x="17" y="43"/>
                  <a:pt x="17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0" y="24"/>
                  <a:pt x="10" y="24"/>
                  <a:pt x="10" y="24"/>
                </a:cubicBezTo>
                <a:cubicBezTo>
                  <a:pt x="6" y="25"/>
                  <a:pt x="6" y="25"/>
                  <a:pt x="6" y="25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7"/>
                  <a:pt x="14" y="47"/>
                  <a:pt x="14" y="47"/>
                </a:cubicBezTo>
                <a:cubicBezTo>
                  <a:pt x="18" y="46"/>
                  <a:pt x="18" y="46"/>
                  <a:pt x="18" y="46"/>
                </a:cubicBezTo>
                <a:cubicBezTo>
                  <a:pt x="24" y="67"/>
                  <a:pt x="24" y="67"/>
                  <a:pt x="24" y="67"/>
                </a:cubicBezTo>
                <a:cubicBezTo>
                  <a:pt x="10" y="63"/>
                  <a:pt x="0" y="50"/>
                  <a:pt x="0" y="35"/>
                </a:cubicBezTo>
                <a:cubicBezTo>
                  <a:pt x="0" y="15"/>
                  <a:pt x="16" y="0"/>
                  <a:pt x="35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51" name="Freeform 46">
            <a:extLst>
              <a:ext uri="{FF2B5EF4-FFF2-40B4-BE49-F238E27FC236}">
                <a16:creationId xmlns:a16="http://schemas.microsoft.com/office/drawing/2014/main" id="{46062F70-5D62-4669-8F5E-5B5DBB08FD96}"/>
              </a:ext>
            </a:extLst>
          </p:cNvPr>
          <p:cNvSpPr>
            <a:spLocks noEditPoints="1"/>
          </p:cNvSpPr>
          <p:nvPr/>
        </p:nvSpPr>
        <p:spPr bwMode="auto">
          <a:xfrm>
            <a:off x="4358258" y="4401815"/>
            <a:ext cx="215900" cy="223837"/>
          </a:xfrm>
          <a:custGeom>
            <a:avLst/>
            <a:gdLst>
              <a:gd name="T0" fmla="*/ 213049 w 59"/>
              <a:gd name="T1" fmla="*/ 88018 h 61"/>
              <a:gd name="T2" fmla="*/ 213049 w 59"/>
              <a:gd name="T3" fmla="*/ 88018 h 61"/>
              <a:gd name="T4" fmla="*/ 213049 w 59"/>
              <a:gd name="T5" fmla="*/ 88018 h 61"/>
              <a:gd name="T6" fmla="*/ 209375 w 59"/>
              <a:gd name="T7" fmla="*/ 110023 h 61"/>
              <a:gd name="T8" fmla="*/ 205702 w 59"/>
              <a:gd name="T9" fmla="*/ 132027 h 61"/>
              <a:gd name="T10" fmla="*/ 209375 w 59"/>
              <a:gd name="T11" fmla="*/ 165034 h 61"/>
              <a:gd name="T12" fmla="*/ 202029 w 59"/>
              <a:gd name="T13" fmla="*/ 198041 h 61"/>
              <a:gd name="T14" fmla="*/ 143257 w 59"/>
              <a:gd name="T15" fmla="*/ 223713 h 61"/>
              <a:gd name="T16" fmla="*/ 121217 w 59"/>
              <a:gd name="T17" fmla="*/ 223713 h 61"/>
              <a:gd name="T18" fmla="*/ 84485 w 59"/>
              <a:gd name="T19" fmla="*/ 220046 h 61"/>
              <a:gd name="T20" fmla="*/ 58772 w 59"/>
              <a:gd name="T21" fmla="*/ 209043 h 61"/>
              <a:gd name="T22" fmla="*/ 22040 w 59"/>
              <a:gd name="T23" fmla="*/ 183371 h 61"/>
              <a:gd name="T24" fmla="*/ 3673 w 59"/>
              <a:gd name="T25" fmla="*/ 139362 h 61"/>
              <a:gd name="T26" fmla="*/ 22040 w 59"/>
              <a:gd name="T27" fmla="*/ 73349 h 61"/>
              <a:gd name="T28" fmla="*/ 73465 w 59"/>
              <a:gd name="T29" fmla="*/ 29339 h 61"/>
              <a:gd name="T30" fmla="*/ 135910 w 59"/>
              <a:gd name="T31" fmla="*/ 7335 h 61"/>
              <a:gd name="T32" fmla="*/ 202029 w 59"/>
              <a:gd name="T33" fmla="*/ 25672 h 61"/>
              <a:gd name="T34" fmla="*/ 213049 w 59"/>
              <a:gd name="T35" fmla="*/ 58679 h 61"/>
              <a:gd name="T36" fmla="*/ 213049 w 59"/>
              <a:gd name="T37" fmla="*/ 88018 h 61"/>
              <a:gd name="T38" fmla="*/ 69792 w 59"/>
              <a:gd name="T39" fmla="*/ 124692 h 61"/>
              <a:gd name="T40" fmla="*/ 69792 w 59"/>
              <a:gd name="T41" fmla="*/ 117358 h 61"/>
              <a:gd name="T42" fmla="*/ 73465 w 59"/>
              <a:gd name="T43" fmla="*/ 102688 h 61"/>
              <a:gd name="T44" fmla="*/ 84485 w 59"/>
              <a:gd name="T45" fmla="*/ 95353 h 61"/>
              <a:gd name="T46" fmla="*/ 84485 w 59"/>
              <a:gd name="T47" fmla="*/ 95353 h 61"/>
              <a:gd name="T48" fmla="*/ 91831 w 59"/>
              <a:gd name="T49" fmla="*/ 95353 h 61"/>
              <a:gd name="T50" fmla="*/ 95505 w 59"/>
              <a:gd name="T51" fmla="*/ 88018 h 61"/>
              <a:gd name="T52" fmla="*/ 88158 w 59"/>
              <a:gd name="T53" fmla="*/ 84351 h 61"/>
              <a:gd name="T54" fmla="*/ 80812 w 59"/>
              <a:gd name="T55" fmla="*/ 84351 h 61"/>
              <a:gd name="T56" fmla="*/ 80812 w 59"/>
              <a:gd name="T57" fmla="*/ 84351 h 61"/>
              <a:gd name="T58" fmla="*/ 66119 w 59"/>
              <a:gd name="T59" fmla="*/ 99021 h 61"/>
              <a:gd name="T60" fmla="*/ 58772 w 59"/>
              <a:gd name="T61" fmla="*/ 117358 h 61"/>
              <a:gd name="T62" fmla="*/ 58772 w 59"/>
              <a:gd name="T63" fmla="*/ 128360 h 61"/>
              <a:gd name="T64" fmla="*/ 66119 w 59"/>
              <a:gd name="T65" fmla="*/ 132027 h 61"/>
              <a:gd name="T66" fmla="*/ 69792 w 59"/>
              <a:gd name="T67" fmla="*/ 124692 h 61"/>
              <a:gd name="T68" fmla="*/ 91831 w 59"/>
              <a:gd name="T69" fmla="*/ 73349 h 61"/>
              <a:gd name="T70" fmla="*/ 47752 w 59"/>
              <a:gd name="T71" fmla="*/ 117358 h 61"/>
              <a:gd name="T72" fmla="*/ 91831 w 59"/>
              <a:gd name="T73" fmla="*/ 165034 h 61"/>
              <a:gd name="T74" fmla="*/ 139584 w 59"/>
              <a:gd name="T75" fmla="*/ 117358 h 61"/>
              <a:gd name="T76" fmla="*/ 91831 w 59"/>
              <a:gd name="T77" fmla="*/ 73349 h 61"/>
              <a:gd name="T78" fmla="*/ 187336 w 59"/>
              <a:gd name="T79" fmla="*/ 62346 h 61"/>
              <a:gd name="T80" fmla="*/ 179989 w 59"/>
              <a:gd name="T81" fmla="*/ 40342 h 61"/>
              <a:gd name="T82" fmla="*/ 139584 w 59"/>
              <a:gd name="T83" fmla="*/ 33007 h 61"/>
              <a:gd name="T84" fmla="*/ 84485 w 59"/>
              <a:gd name="T85" fmla="*/ 55011 h 61"/>
              <a:gd name="T86" fmla="*/ 40406 w 59"/>
              <a:gd name="T87" fmla="*/ 88018 h 61"/>
              <a:gd name="T88" fmla="*/ 29386 w 59"/>
              <a:gd name="T89" fmla="*/ 135695 h 61"/>
              <a:gd name="T90" fmla="*/ 44079 w 59"/>
              <a:gd name="T91" fmla="*/ 165034 h 61"/>
              <a:gd name="T92" fmla="*/ 69792 w 59"/>
              <a:gd name="T93" fmla="*/ 187039 h 61"/>
              <a:gd name="T94" fmla="*/ 91831 w 59"/>
              <a:gd name="T95" fmla="*/ 194374 h 61"/>
              <a:gd name="T96" fmla="*/ 124891 w 59"/>
              <a:gd name="T97" fmla="*/ 198041 h 61"/>
              <a:gd name="T98" fmla="*/ 143257 w 59"/>
              <a:gd name="T99" fmla="*/ 198041 h 61"/>
              <a:gd name="T100" fmla="*/ 179989 w 59"/>
              <a:gd name="T101" fmla="*/ 183371 h 61"/>
              <a:gd name="T102" fmla="*/ 183663 w 59"/>
              <a:gd name="T103" fmla="*/ 165034 h 61"/>
              <a:gd name="T104" fmla="*/ 183663 w 59"/>
              <a:gd name="T105" fmla="*/ 139362 h 61"/>
              <a:gd name="T106" fmla="*/ 183663 w 59"/>
              <a:gd name="T107" fmla="*/ 106355 h 61"/>
              <a:gd name="T108" fmla="*/ 187336 w 59"/>
              <a:gd name="T109" fmla="*/ 84351 h 61"/>
              <a:gd name="T110" fmla="*/ 187336 w 59"/>
              <a:gd name="T111" fmla="*/ 62346 h 6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9" h="61">
                <a:moveTo>
                  <a:pt x="58" y="24"/>
                </a:moveTo>
                <a:cubicBezTo>
                  <a:pt x="58" y="24"/>
                  <a:pt x="58" y="24"/>
                  <a:pt x="58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8" y="26"/>
                  <a:pt x="58" y="28"/>
                  <a:pt x="57" y="30"/>
                </a:cubicBezTo>
                <a:cubicBezTo>
                  <a:pt x="57" y="31"/>
                  <a:pt x="56" y="35"/>
                  <a:pt x="56" y="36"/>
                </a:cubicBezTo>
                <a:cubicBezTo>
                  <a:pt x="57" y="39"/>
                  <a:pt x="58" y="42"/>
                  <a:pt x="57" y="45"/>
                </a:cubicBezTo>
                <a:cubicBezTo>
                  <a:pt x="57" y="48"/>
                  <a:pt x="56" y="51"/>
                  <a:pt x="55" y="54"/>
                </a:cubicBezTo>
                <a:cubicBezTo>
                  <a:pt x="52" y="59"/>
                  <a:pt x="45" y="61"/>
                  <a:pt x="39" y="61"/>
                </a:cubicBezTo>
                <a:cubicBezTo>
                  <a:pt x="37" y="61"/>
                  <a:pt x="35" y="61"/>
                  <a:pt x="33" y="61"/>
                </a:cubicBezTo>
                <a:cubicBezTo>
                  <a:pt x="30" y="61"/>
                  <a:pt x="26" y="61"/>
                  <a:pt x="23" y="60"/>
                </a:cubicBezTo>
                <a:cubicBezTo>
                  <a:pt x="21" y="59"/>
                  <a:pt x="18" y="59"/>
                  <a:pt x="16" y="57"/>
                </a:cubicBezTo>
                <a:cubicBezTo>
                  <a:pt x="12" y="56"/>
                  <a:pt x="9" y="53"/>
                  <a:pt x="6" y="50"/>
                </a:cubicBezTo>
                <a:cubicBezTo>
                  <a:pt x="4" y="46"/>
                  <a:pt x="2" y="42"/>
                  <a:pt x="1" y="38"/>
                </a:cubicBezTo>
                <a:cubicBezTo>
                  <a:pt x="0" y="32"/>
                  <a:pt x="2" y="25"/>
                  <a:pt x="6" y="20"/>
                </a:cubicBezTo>
                <a:cubicBezTo>
                  <a:pt x="9" y="15"/>
                  <a:pt x="15" y="11"/>
                  <a:pt x="20" y="8"/>
                </a:cubicBezTo>
                <a:cubicBezTo>
                  <a:pt x="25" y="6"/>
                  <a:pt x="31" y="3"/>
                  <a:pt x="37" y="2"/>
                </a:cubicBezTo>
                <a:cubicBezTo>
                  <a:pt x="44" y="0"/>
                  <a:pt x="51" y="1"/>
                  <a:pt x="55" y="7"/>
                </a:cubicBezTo>
                <a:cubicBezTo>
                  <a:pt x="57" y="10"/>
                  <a:pt x="58" y="13"/>
                  <a:pt x="58" y="16"/>
                </a:cubicBezTo>
                <a:cubicBezTo>
                  <a:pt x="59" y="18"/>
                  <a:pt x="59" y="21"/>
                  <a:pt x="58" y="24"/>
                </a:cubicBezTo>
                <a:close/>
                <a:moveTo>
                  <a:pt x="19" y="34"/>
                </a:moveTo>
                <a:cubicBezTo>
                  <a:pt x="19" y="34"/>
                  <a:pt x="19" y="33"/>
                  <a:pt x="19" y="32"/>
                </a:cubicBezTo>
                <a:cubicBezTo>
                  <a:pt x="19" y="31"/>
                  <a:pt x="19" y="30"/>
                  <a:pt x="20" y="28"/>
                </a:cubicBezTo>
                <a:cubicBezTo>
                  <a:pt x="21" y="27"/>
                  <a:pt x="22" y="26"/>
                  <a:pt x="23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4" y="26"/>
                  <a:pt x="24" y="26"/>
                  <a:pt x="25" y="26"/>
                </a:cubicBezTo>
                <a:cubicBezTo>
                  <a:pt x="25" y="26"/>
                  <a:pt x="26" y="25"/>
                  <a:pt x="26" y="24"/>
                </a:cubicBezTo>
                <a:cubicBezTo>
                  <a:pt x="26" y="23"/>
                  <a:pt x="25" y="23"/>
                  <a:pt x="24" y="23"/>
                </a:cubicBezTo>
                <a:cubicBezTo>
                  <a:pt x="24" y="23"/>
                  <a:pt x="23" y="23"/>
                  <a:pt x="2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8" y="27"/>
                </a:cubicBezTo>
                <a:cubicBezTo>
                  <a:pt x="16" y="28"/>
                  <a:pt x="16" y="30"/>
                  <a:pt x="16" y="32"/>
                </a:cubicBezTo>
                <a:cubicBezTo>
                  <a:pt x="16" y="33"/>
                  <a:pt x="16" y="34"/>
                  <a:pt x="16" y="35"/>
                </a:cubicBezTo>
                <a:cubicBezTo>
                  <a:pt x="17" y="36"/>
                  <a:pt x="17" y="36"/>
                  <a:pt x="18" y="36"/>
                </a:cubicBezTo>
                <a:cubicBezTo>
                  <a:pt x="19" y="36"/>
                  <a:pt x="20" y="35"/>
                  <a:pt x="19" y="34"/>
                </a:cubicBezTo>
                <a:close/>
                <a:moveTo>
                  <a:pt x="25" y="20"/>
                </a:moveTo>
                <a:cubicBezTo>
                  <a:pt x="18" y="20"/>
                  <a:pt x="13" y="25"/>
                  <a:pt x="13" y="32"/>
                </a:cubicBezTo>
                <a:cubicBezTo>
                  <a:pt x="13" y="39"/>
                  <a:pt x="18" y="45"/>
                  <a:pt x="25" y="45"/>
                </a:cubicBezTo>
                <a:cubicBezTo>
                  <a:pt x="32" y="45"/>
                  <a:pt x="38" y="39"/>
                  <a:pt x="38" y="32"/>
                </a:cubicBezTo>
                <a:cubicBezTo>
                  <a:pt x="38" y="25"/>
                  <a:pt x="32" y="20"/>
                  <a:pt x="25" y="20"/>
                </a:cubicBezTo>
                <a:close/>
                <a:moveTo>
                  <a:pt x="51" y="17"/>
                </a:moveTo>
                <a:cubicBezTo>
                  <a:pt x="51" y="15"/>
                  <a:pt x="50" y="13"/>
                  <a:pt x="49" y="11"/>
                </a:cubicBezTo>
                <a:cubicBezTo>
                  <a:pt x="47" y="8"/>
                  <a:pt x="42" y="8"/>
                  <a:pt x="38" y="9"/>
                </a:cubicBezTo>
                <a:cubicBezTo>
                  <a:pt x="33" y="10"/>
                  <a:pt x="28" y="12"/>
                  <a:pt x="23" y="15"/>
                </a:cubicBezTo>
                <a:cubicBezTo>
                  <a:pt x="19" y="17"/>
                  <a:pt x="14" y="20"/>
                  <a:pt x="11" y="24"/>
                </a:cubicBezTo>
                <a:cubicBezTo>
                  <a:pt x="8" y="28"/>
                  <a:pt x="8" y="32"/>
                  <a:pt x="8" y="37"/>
                </a:cubicBezTo>
                <a:cubicBezTo>
                  <a:pt x="9" y="40"/>
                  <a:pt x="10" y="43"/>
                  <a:pt x="12" y="45"/>
                </a:cubicBezTo>
                <a:cubicBezTo>
                  <a:pt x="14" y="48"/>
                  <a:pt x="16" y="50"/>
                  <a:pt x="19" y="51"/>
                </a:cubicBezTo>
                <a:cubicBezTo>
                  <a:pt x="21" y="52"/>
                  <a:pt x="23" y="53"/>
                  <a:pt x="25" y="53"/>
                </a:cubicBezTo>
                <a:cubicBezTo>
                  <a:pt x="28" y="54"/>
                  <a:pt x="31" y="54"/>
                  <a:pt x="34" y="54"/>
                </a:cubicBezTo>
                <a:cubicBezTo>
                  <a:pt x="35" y="54"/>
                  <a:pt x="37" y="54"/>
                  <a:pt x="39" y="54"/>
                </a:cubicBezTo>
                <a:cubicBezTo>
                  <a:pt x="42" y="54"/>
                  <a:pt x="47" y="53"/>
                  <a:pt x="49" y="50"/>
                </a:cubicBezTo>
                <a:cubicBezTo>
                  <a:pt x="50" y="49"/>
                  <a:pt x="50" y="47"/>
                  <a:pt x="50" y="45"/>
                </a:cubicBezTo>
                <a:cubicBezTo>
                  <a:pt x="51" y="43"/>
                  <a:pt x="50" y="40"/>
                  <a:pt x="50" y="38"/>
                </a:cubicBezTo>
                <a:cubicBezTo>
                  <a:pt x="49" y="35"/>
                  <a:pt x="50" y="32"/>
                  <a:pt x="50" y="29"/>
                </a:cubicBezTo>
                <a:cubicBezTo>
                  <a:pt x="51" y="27"/>
                  <a:pt x="51" y="25"/>
                  <a:pt x="51" y="23"/>
                </a:cubicBezTo>
                <a:cubicBezTo>
                  <a:pt x="52" y="21"/>
                  <a:pt x="52" y="19"/>
                  <a:pt x="51" y="1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52" name="Freeform 47">
            <a:extLst>
              <a:ext uri="{FF2B5EF4-FFF2-40B4-BE49-F238E27FC236}">
                <a16:creationId xmlns:a16="http://schemas.microsoft.com/office/drawing/2014/main" id="{84D35CFE-58F4-46B0-9335-537A420AF8B2}"/>
              </a:ext>
            </a:extLst>
          </p:cNvPr>
          <p:cNvSpPr>
            <a:spLocks noEditPoints="1"/>
          </p:cNvSpPr>
          <p:nvPr/>
        </p:nvSpPr>
        <p:spPr bwMode="auto">
          <a:xfrm>
            <a:off x="4324920" y="4798690"/>
            <a:ext cx="268288" cy="206375"/>
          </a:xfrm>
          <a:custGeom>
            <a:avLst/>
            <a:gdLst>
              <a:gd name="T0" fmla="*/ 106925 w 73"/>
              <a:gd name="T1" fmla="*/ 81021 h 56"/>
              <a:gd name="T2" fmla="*/ 147482 w 73"/>
              <a:gd name="T3" fmla="*/ 66290 h 56"/>
              <a:gd name="T4" fmla="*/ 143795 w 73"/>
              <a:gd name="T5" fmla="*/ 40511 h 56"/>
              <a:gd name="T6" fmla="*/ 173292 w 73"/>
              <a:gd name="T7" fmla="*/ 40511 h 56"/>
              <a:gd name="T8" fmla="*/ 165917 w 73"/>
              <a:gd name="T9" fmla="*/ 66290 h 56"/>
              <a:gd name="T10" fmla="*/ 210162 w 73"/>
              <a:gd name="T11" fmla="*/ 81021 h 56"/>
              <a:gd name="T12" fmla="*/ 106925 w 73"/>
              <a:gd name="T13" fmla="*/ 81021 h 56"/>
              <a:gd name="T14" fmla="*/ 158543 w 73"/>
              <a:gd name="T15" fmla="*/ 0 h 56"/>
              <a:gd name="T16" fmla="*/ 73741 w 73"/>
              <a:gd name="T17" fmla="*/ 77339 h 56"/>
              <a:gd name="T18" fmla="*/ 73741 w 73"/>
              <a:gd name="T19" fmla="*/ 81021 h 56"/>
              <a:gd name="T20" fmla="*/ 81115 w 73"/>
              <a:gd name="T21" fmla="*/ 81021 h 56"/>
              <a:gd name="T22" fmla="*/ 158543 w 73"/>
              <a:gd name="T23" fmla="*/ 18414 h 56"/>
              <a:gd name="T24" fmla="*/ 235972 w 73"/>
              <a:gd name="T25" fmla="*/ 81021 h 56"/>
              <a:gd name="T26" fmla="*/ 243346 w 73"/>
              <a:gd name="T27" fmla="*/ 81021 h 56"/>
              <a:gd name="T28" fmla="*/ 243346 w 73"/>
              <a:gd name="T29" fmla="*/ 77339 h 56"/>
              <a:gd name="T30" fmla="*/ 158543 w 73"/>
              <a:gd name="T31" fmla="*/ 0 h 56"/>
              <a:gd name="T32" fmla="*/ 265468 w 73"/>
              <a:gd name="T33" fmla="*/ 206236 h 56"/>
              <a:gd name="T34" fmla="*/ 51619 w 73"/>
              <a:gd name="T35" fmla="*/ 206236 h 56"/>
              <a:gd name="T36" fmla="*/ 55306 w 73"/>
              <a:gd name="T37" fmla="*/ 176774 h 56"/>
              <a:gd name="T38" fmla="*/ 0 w 73"/>
              <a:gd name="T39" fmla="*/ 99435 h 56"/>
              <a:gd name="T40" fmla="*/ 11061 w 73"/>
              <a:gd name="T41" fmla="*/ 88387 h 56"/>
              <a:gd name="T42" fmla="*/ 73741 w 73"/>
              <a:gd name="T43" fmla="*/ 114166 h 56"/>
              <a:gd name="T44" fmla="*/ 95863 w 73"/>
              <a:gd name="T45" fmla="*/ 92070 h 56"/>
              <a:gd name="T46" fmla="*/ 221223 w 73"/>
              <a:gd name="T47" fmla="*/ 92070 h 56"/>
              <a:gd name="T48" fmla="*/ 265468 w 73"/>
              <a:gd name="T49" fmla="*/ 206236 h 56"/>
              <a:gd name="T50" fmla="*/ 106925 w 73"/>
              <a:gd name="T51" fmla="*/ 106801 h 56"/>
              <a:gd name="T52" fmla="*/ 81115 w 73"/>
              <a:gd name="T53" fmla="*/ 191505 h 56"/>
              <a:gd name="T54" fmla="*/ 99550 w 73"/>
              <a:gd name="T55" fmla="*/ 191505 h 56"/>
              <a:gd name="T56" fmla="*/ 125360 w 73"/>
              <a:gd name="T57" fmla="*/ 106801 h 56"/>
              <a:gd name="T58" fmla="*/ 106925 w 73"/>
              <a:gd name="T59" fmla="*/ 106801 h 5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73" h="56">
                <a:moveTo>
                  <a:pt x="29" y="22"/>
                </a:moveTo>
                <a:cubicBezTo>
                  <a:pt x="32" y="19"/>
                  <a:pt x="36" y="18"/>
                  <a:pt x="40" y="18"/>
                </a:cubicBezTo>
                <a:cubicBezTo>
                  <a:pt x="39" y="11"/>
                  <a:pt x="39" y="11"/>
                  <a:pt x="39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5" y="18"/>
                  <a:pt x="45" y="18"/>
                  <a:pt x="45" y="18"/>
                </a:cubicBezTo>
                <a:cubicBezTo>
                  <a:pt x="49" y="18"/>
                  <a:pt x="53" y="19"/>
                  <a:pt x="57" y="22"/>
                </a:cubicBezTo>
                <a:cubicBezTo>
                  <a:pt x="29" y="22"/>
                  <a:pt x="29" y="22"/>
                  <a:pt x="29" y="22"/>
                </a:cubicBezTo>
                <a:close/>
                <a:moveTo>
                  <a:pt x="43" y="0"/>
                </a:moveTo>
                <a:cubicBezTo>
                  <a:pt x="30" y="0"/>
                  <a:pt x="20" y="9"/>
                  <a:pt x="20" y="21"/>
                </a:cubicBezTo>
                <a:cubicBezTo>
                  <a:pt x="20" y="22"/>
                  <a:pt x="20" y="22"/>
                  <a:pt x="20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13"/>
                  <a:pt x="31" y="5"/>
                  <a:pt x="43" y="5"/>
                </a:cubicBezTo>
                <a:cubicBezTo>
                  <a:pt x="54" y="5"/>
                  <a:pt x="64" y="13"/>
                  <a:pt x="64" y="22"/>
                </a:cubicBezTo>
                <a:cubicBezTo>
                  <a:pt x="66" y="22"/>
                  <a:pt x="66" y="22"/>
                  <a:pt x="66" y="22"/>
                </a:cubicBezTo>
                <a:cubicBezTo>
                  <a:pt x="66" y="22"/>
                  <a:pt x="66" y="22"/>
                  <a:pt x="66" y="21"/>
                </a:cubicBezTo>
                <a:cubicBezTo>
                  <a:pt x="66" y="9"/>
                  <a:pt x="56" y="0"/>
                  <a:pt x="43" y="0"/>
                </a:cubicBezTo>
                <a:close/>
                <a:moveTo>
                  <a:pt x="72" y="56"/>
                </a:moveTo>
                <a:cubicBezTo>
                  <a:pt x="14" y="56"/>
                  <a:pt x="14" y="56"/>
                  <a:pt x="14" y="56"/>
                </a:cubicBezTo>
                <a:cubicBezTo>
                  <a:pt x="14" y="53"/>
                  <a:pt x="14" y="51"/>
                  <a:pt x="15" y="48"/>
                </a:cubicBezTo>
                <a:cubicBezTo>
                  <a:pt x="8" y="44"/>
                  <a:pt x="7" y="34"/>
                  <a:pt x="0" y="27"/>
                </a:cubicBezTo>
                <a:cubicBezTo>
                  <a:pt x="1" y="26"/>
                  <a:pt x="2" y="25"/>
                  <a:pt x="3" y="24"/>
                </a:cubicBezTo>
                <a:cubicBezTo>
                  <a:pt x="20" y="31"/>
                  <a:pt x="20" y="31"/>
                  <a:pt x="20" y="31"/>
                </a:cubicBezTo>
                <a:cubicBezTo>
                  <a:pt x="22" y="29"/>
                  <a:pt x="24" y="27"/>
                  <a:pt x="26" y="25"/>
                </a:cubicBezTo>
                <a:cubicBezTo>
                  <a:pt x="60" y="25"/>
                  <a:pt x="60" y="25"/>
                  <a:pt x="60" y="25"/>
                </a:cubicBezTo>
                <a:cubicBezTo>
                  <a:pt x="68" y="31"/>
                  <a:pt x="73" y="41"/>
                  <a:pt x="72" y="56"/>
                </a:cubicBezTo>
                <a:close/>
                <a:moveTo>
                  <a:pt x="29" y="29"/>
                </a:moveTo>
                <a:cubicBezTo>
                  <a:pt x="24" y="36"/>
                  <a:pt x="22" y="44"/>
                  <a:pt x="22" y="52"/>
                </a:cubicBezTo>
                <a:cubicBezTo>
                  <a:pt x="24" y="52"/>
                  <a:pt x="25" y="52"/>
                  <a:pt x="27" y="52"/>
                </a:cubicBezTo>
                <a:cubicBezTo>
                  <a:pt x="28" y="43"/>
                  <a:pt x="30" y="36"/>
                  <a:pt x="34" y="29"/>
                </a:cubicBezTo>
                <a:cubicBezTo>
                  <a:pt x="32" y="29"/>
                  <a:pt x="31" y="29"/>
                  <a:pt x="29" y="2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53" name="Freeform 48">
            <a:extLst>
              <a:ext uri="{FF2B5EF4-FFF2-40B4-BE49-F238E27FC236}">
                <a16:creationId xmlns:a16="http://schemas.microsoft.com/office/drawing/2014/main" id="{A4DC761B-9C2A-449C-B675-FB192FFAD73C}"/>
              </a:ext>
            </a:extLst>
          </p:cNvPr>
          <p:cNvSpPr>
            <a:spLocks noEditPoints="1"/>
          </p:cNvSpPr>
          <p:nvPr/>
        </p:nvSpPr>
        <p:spPr bwMode="auto">
          <a:xfrm>
            <a:off x="5502845" y="3273102"/>
            <a:ext cx="249238" cy="190500"/>
          </a:xfrm>
          <a:custGeom>
            <a:avLst/>
            <a:gdLst>
              <a:gd name="T0" fmla="*/ 224202 w 68"/>
              <a:gd name="T1" fmla="*/ 76935 h 52"/>
              <a:gd name="T2" fmla="*/ 224202 w 68"/>
              <a:gd name="T3" fmla="*/ 161197 h 52"/>
              <a:gd name="T4" fmla="*/ 194798 w 68"/>
              <a:gd name="T5" fmla="*/ 190506 h 52"/>
              <a:gd name="T6" fmla="*/ 55132 w 68"/>
              <a:gd name="T7" fmla="*/ 190506 h 52"/>
              <a:gd name="T8" fmla="*/ 29404 w 68"/>
              <a:gd name="T9" fmla="*/ 161197 h 52"/>
              <a:gd name="T10" fmla="*/ 29404 w 68"/>
              <a:gd name="T11" fmla="*/ 76935 h 52"/>
              <a:gd name="T12" fmla="*/ 0 w 68"/>
              <a:gd name="T13" fmla="*/ 76935 h 52"/>
              <a:gd name="T14" fmla="*/ 0 w 68"/>
              <a:gd name="T15" fmla="*/ 58617 h 52"/>
              <a:gd name="T16" fmla="*/ 249930 w 68"/>
              <a:gd name="T17" fmla="*/ 58617 h 52"/>
              <a:gd name="T18" fmla="*/ 249930 w 68"/>
              <a:gd name="T19" fmla="*/ 76935 h 52"/>
              <a:gd name="T20" fmla="*/ 224202 w 68"/>
              <a:gd name="T21" fmla="*/ 76935 h 52"/>
              <a:gd name="T22" fmla="*/ 51456 w 68"/>
              <a:gd name="T23" fmla="*/ 76935 h 52"/>
              <a:gd name="T24" fmla="*/ 51456 w 68"/>
              <a:gd name="T25" fmla="*/ 157534 h 52"/>
              <a:gd name="T26" fmla="*/ 77184 w 68"/>
              <a:gd name="T27" fmla="*/ 157534 h 52"/>
              <a:gd name="T28" fmla="*/ 77184 w 68"/>
              <a:gd name="T29" fmla="*/ 76935 h 52"/>
              <a:gd name="T30" fmla="*/ 51456 w 68"/>
              <a:gd name="T31" fmla="*/ 76935 h 52"/>
              <a:gd name="T32" fmla="*/ 135991 w 68"/>
              <a:gd name="T33" fmla="*/ 14654 h 52"/>
              <a:gd name="T34" fmla="*/ 135991 w 68"/>
              <a:gd name="T35" fmla="*/ 25645 h 52"/>
              <a:gd name="T36" fmla="*/ 224202 w 68"/>
              <a:gd name="T37" fmla="*/ 36636 h 52"/>
              <a:gd name="T38" fmla="*/ 224202 w 68"/>
              <a:gd name="T39" fmla="*/ 51290 h 52"/>
              <a:gd name="T40" fmla="*/ 77184 w 68"/>
              <a:gd name="T41" fmla="*/ 51290 h 52"/>
              <a:gd name="T42" fmla="*/ 77184 w 68"/>
              <a:gd name="T43" fmla="*/ 40299 h 52"/>
              <a:gd name="T44" fmla="*/ 51456 w 68"/>
              <a:gd name="T45" fmla="*/ 40299 h 52"/>
              <a:gd name="T46" fmla="*/ 51456 w 68"/>
              <a:gd name="T47" fmla="*/ 51290 h 52"/>
              <a:gd name="T48" fmla="*/ 29404 w 68"/>
              <a:gd name="T49" fmla="*/ 51290 h 52"/>
              <a:gd name="T50" fmla="*/ 29404 w 68"/>
              <a:gd name="T51" fmla="*/ 36636 h 52"/>
              <a:gd name="T52" fmla="*/ 113939 w 68"/>
              <a:gd name="T53" fmla="*/ 25645 h 52"/>
              <a:gd name="T54" fmla="*/ 113939 w 68"/>
              <a:gd name="T55" fmla="*/ 14654 h 52"/>
              <a:gd name="T56" fmla="*/ 99237 w 68"/>
              <a:gd name="T57" fmla="*/ 14654 h 52"/>
              <a:gd name="T58" fmla="*/ 99237 w 68"/>
              <a:gd name="T59" fmla="*/ 0 h 52"/>
              <a:gd name="T60" fmla="*/ 150693 w 68"/>
              <a:gd name="T61" fmla="*/ 0 h 52"/>
              <a:gd name="T62" fmla="*/ 150693 w 68"/>
              <a:gd name="T63" fmla="*/ 14654 h 52"/>
              <a:gd name="T64" fmla="*/ 135991 w 68"/>
              <a:gd name="T65" fmla="*/ 14654 h 5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8" h="52">
                <a:moveTo>
                  <a:pt x="61" y="21"/>
                </a:moveTo>
                <a:cubicBezTo>
                  <a:pt x="61" y="44"/>
                  <a:pt x="61" y="44"/>
                  <a:pt x="61" y="44"/>
                </a:cubicBezTo>
                <a:cubicBezTo>
                  <a:pt x="61" y="48"/>
                  <a:pt x="57" y="52"/>
                  <a:pt x="53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1" y="52"/>
                  <a:pt x="8" y="48"/>
                  <a:pt x="8" y="44"/>
                </a:cubicBezTo>
                <a:cubicBezTo>
                  <a:pt x="8" y="21"/>
                  <a:pt x="8" y="21"/>
                  <a:pt x="8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68" y="16"/>
                  <a:pt x="68" y="16"/>
                  <a:pt x="68" y="16"/>
                </a:cubicBezTo>
                <a:cubicBezTo>
                  <a:pt x="68" y="21"/>
                  <a:pt x="68" y="21"/>
                  <a:pt x="68" y="21"/>
                </a:cubicBezTo>
                <a:cubicBezTo>
                  <a:pt x="61" y="21"/>
                  <a:pt x="61" y="21"/>
                  <a:pt x="61" y="21"/>
                </a:cubicBezTo>
                <a:close/>
                <a:moveTo>
                  <a:pt x="14" y="21"/>
                </a:moveTo>
                <a:cubicBezTo>
                  <a:pt x="14" y="43"/>
                  <a:pt x="14" y="43"/>
                  <a:pt x="14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21"/>
                  <a:pt x="21" y="21"/>
                  <a:pt x="21" y="21"/>
                </a:cubicBezTo>
                <a:cubicBezTo>
                  <a:pt x="14" y="21"/>
                  <a:pt x="14" y="21"/>
                  <a:pt x="14" y="21"/>
                </a:cubicBezTo>
                <a:close/>
                <a:moveTo>
                  <a:pt x="37" y="4"/>
                </a:moveTo>
                <a:cubicBezTo>
                  <a:pt x="37" y="7"/>
                  <a:pt x="37" y="7"/>
                  <a:pt x="37" y="7"/>
                </a:cubicBezTo>
                <a:cubicBezTo>
                  <a:pt x="45" y="7"/>
                  <a:pt x="53" y="8"/>
                  <a:pt x="61" y="10"/>
                </a:cubicBezTo>
                <a:cubicBezTo>
                  <a:pt x="61" y="14"/>
                  <a:pt x="61" y="14"/>
                  <a:pt x="61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1"/>
                  <a:pt x="21" y="11"/>
                  <a:pt x="2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4"/>
                  <a:pt x="14" y="14"/>
                  <a:pt x="14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0"/>
                  <a:pt x="8" y="10"/>
                  <a:pt x="8" y="10"/>
                </a:cubicBezTo>
                <a:cubicBezTo>
                  <a:pt x="16" y="8"/>
                  <a:pt x="23" y="7"/>
                  <a:pt x="31" y="7"/>
                </a:cubicBezTo>
                <a:cubicBezTo>
                  <a:pt x="31" y="4"/>
                  <a:pt x="31" y="4"/>
                  <a:pt x="31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4"/>
                  <a:pt x="41" y="4"/>
                  <a:pt x="41" y="4"/>
                </a:cubicBezTo>
                <a:lnTo>
                  <a:pt x="37" y="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54" name="Freeform 49">
            <a:extLst>
              <a:ext uri="{FF2B5EF4-FFF2-40B4-BE49-F238E27FC236}">
                <a16:creationId xmlns:a16="http://schemas.microsoft.com/office/drawing/2014/main" id="{C56477C8-966E-4737-A8A9-4952AC0EBB37}"/>
              </a:ext>
            </a:extLst>
          </p:cNvPr>
          <p:cNvSpPr>
            <a:spLocks noEditPoints="1"/>
          </p:cNvSpPr>
          <p:nvPr/>
        </p:nvSpPr>
        <p:spPr bwMode="auto">
          <a:xfrm>
            <a:off x="6287070" y="3609652"/>
            <a:ext cx="260350" cy="263525"/>
          </a:xfrm>
          <a:custGeom>
            <a:avLst/>
            <a:gdLst>
              <a:gd name="T0" fmla="*/ 179724 w 71"/>
              <a:gd name="T1" fmla="*/ 95302 h 72"/>
              <a:gd name="T2" fmla="*/ 172389 w 71"/>
              <a:gd name="T3" fmla="*/ 227258 h 72"/>
              <a:gd name="T4" fmla="*/ 36678 w 71"/>
              <a:gd name="T5" fmla="*/ 227258 h 72"/>
              <a:gd name="T6" fmla="*/ 36678 w 71"/>
              <a:gd name="T7" fmla="*/ 91636 h 72"/>
              <a:gd name="T8" fmla="*/ 165053 w 71"/>
              <a:gd name="T9" fmla="*/ 80640 h 72"/>
              <a:gd name="T10" fmla="*/ 179724 w 71"/>
              <a:gd name="T11" fmla="*/ 65978 h 72"/>
              <a:gd name="T12" fmla="*/ 179724 w 71"/>
              <a:gd name="T13" fmla="*/ 54982 h 72"/>
              <a:gd name="T14" fmla="*/ 231074 w 71"/>
              <a:gd name="T15" fmla="*/ 3665 h 72"/>
              <a:gd name="T16" fmla="*/ 245746 w 71"/>
              <a:gd name="T17" fmla="*/ 3665 h 72"/>
              <a:gd name="T18" fmla="*/ 256749 w 71"/>
              <a:gd name="T19" fmla="*/ 14662 h 72"/>
              <a:gd name="T20" fmla="*/ 256749 w 71"/>
              <a:gd name="T21" fmla="*/ 29324 h 72"/>
              <a:gd name="T22" fmla="*/ 205399 w 71"/>
              <a:gd name="T23" fmla="*/ 80640 h 72"/>
              <a:gd name="T24" fmla="*/ 194396 w 71"/>
              <a:gd name="T25" fmla="*/ 80640 h 72"/>
              <a:gd name="T26" fmla="*/ 179724 w 71"/>
              <a:gd name="T27" fmla="*/ 95302 h 72"/>
              <a:gd name="T28" fmla="*/ 245746 w 71"/>
              <a:gd name="T29" fmla="*/ 14662 h 72"/>
              <a:gd name="T30" fmla="*/ 231074 w 71"/>
              <a:gd name="T31" fmla="*/ 14662 h 72"/>
              <a:gd name="T32" fmla="*/ 231074 w 71"/>
              <a:gd name="T33" fmla="*/ 29324 h 72"/>
              <a:gd name="T34" fmla="*/ 245746 w 71"/>
              <a:gd name="T35" fmla="*/ 29324 h 72"/>
              <a:gd name="T36" fmla="*/ 245746 w 71"/>
              <a:gd name="T37" fmla="*/ 14662 h 72"/>
              <a:gd name="T38" fmla="*/ 128375 w 71"/>
              <a:gd name="T39" fmla="*/ 230923 h 72"/>
              <a:gd name="T40" fmla="*/ 58686 w 71"/>
              <a:gd name="T41" fmla="*/ 201599 h 72"/>
              <a:gd name="T42" fmla="*/ 29343 w 71"/>
              <a:gd name="T43" fmla="*/ 139287 h 72"/>
              <a:gd name="T44" fmla="*/ 51350 w 71"/>
              <a:gd name="T45" fmla="*/ 212596 h 72"/>
              <a:gd name="T46" fmla="*/ 128375 w 71"/>
              <a:gd name="T47" fmla="*/ 230923 h 72"/>
              <a:gd name="T48" fmla="*/ 139378 w 71"/>
              <a:gd name="T49" fmla="*/ 120960 h 72"/>
              <a:gd name="T50" fmla="*/ 66021 w 71"/>
              <a:gd name="T51" fmla="*/ 113629 h 72"/>
              <a:gd name="T52" fmla="*/ 73357 w 71"/>
              <a:gd name="T53" fmla="*/ 186938 h 72"/>
              <a:gd name="T54" fmla="*/ 146714 w 71"/>
              <a:gd name="T55" fmla="*/ 194269 h 72"/>
              <a:gd name="T56" fmla="*/ 139378 w 71"/>
              <a:gd name="T57" fmla="*/ 120960 h 72"/>
              <a:gd name="T58" fmla="*/ 132042 w 71"/>
              <a:gd name="T59" fmla="*/ 150283 h 72"/>
              <a:gd name="T60" fmla="*/ 95364 w 71"/>
              <a:gd name="T61" fmla="*/ 150283 h 72"/>
              <a:gd name="T62" fmla="*/ 95364 w 71"/>
              <a:gd name="T63" fmla="*/ 183272 h 72"/>
              <a:gd name="T64" fmla="*/ 132042 w 71"/>
              <a:gd name="T65" fmla="*/ 183272 h 72"/>
              <a:gd name="T66" fmla="*/ 132042 w 71"/>
              <a:gd name="T67" fmla="*/ 150283 h 72"/>
              <a:gd name="T68" fmla="*/ 91696 w 71"/>
              <a:gd name="T69" fmla="*/ 168610 h 72"/>
              <a:gd name="T70" fmla="*/ 124707 w 71"/>
              <a:gd name="T71" fmla="*/ 150283 h 72"/>
              <a:gd name="T72" fmla="*/ 91696 w 71"/>
              <a:gd name="T73" fmla="*/ 168610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1" h="72">
                <a:moveTo>
                  <a:pt x="49" y="26"/>
                </a:moveTo>
                <a:cubicBezTo>
                  <a:pt x="57" y="37"/>
                  <a:pt x="57" y="52"/>
                  <a:pt x="47" y="62"/>
                </a:cubicBezTo>
                <a:cubicBezTo>
                  <a:pt x="37" y="72"/>
                  <a:pt x="20" y="72"/>
                  <a:pt x="10" y="62"/>
                </a:cubicBezTo>
                <a:cubicBezTo>
                  <a:pt x="0" y="51"/>
                  <a:pt x="0" y="35"/>
                  <a:pt x="10" y="25"/>
                </a:cubicBezTo>
                <a:cubicBezTo>
                  <a:pt x="19" y="15"/>
                  <a:pt x="34" y="14"/>
                  <a:pt x="45" y="22"/>
                </a:cubicBezTo>
                <a:cubicBezTo>
                  <a:pt x="49" y="18"/>
                  <a:pt x="49" y="18"/>
                  <a:pt x="49" y="18"/>
                </a:cubicBezTo>
                <a:cubicBezTo>
                  <a:pt x="48" y="17"/>
                  <a:pt x="48" y="16"/>
                  <a:pt x="49" y="15"/>
                </a:cubicBezTo>
                <a:cubicBezTo>
                  <a:pt x="63" y="1"/>
                  <a:pt x="63" y="1"/>
                  <a:pt x="63" y="1"/>
                </a:cubicBezTo>
                <a:cubicBezTo>
                  <a:pt x="64" y="0"/>
                  <a:pt x="66" y="0"/>
                  <a:pt x="67" y="1"/>
                </a:cubicBezTo>
                <a:cubicBezTo>
                  <a:pt x="70" y="4"/>
                  <a:pt x="70" y="4"/>
                  <a:pt x="70" y="4"/>
                </a:cubicBezTo>
                <a:cubicBezTo>
                  <a:pt x="71" y="5"/>
                  <a:pt x="71" y="7"/>
                  <a:pt x="70" y="8"/>
                </a:cubicBezTo>
                <a:cubicBezTo>
                  <a:pt x="56" y="22"/>
                  <a:pt x="56" y="22"/>
                  <a:pt x="56" y="22"/>
                </a:cubicBezTo>
                <a:cubicBezTo>
                  <a:pt x="55" y="23"/>
                  <a:pt x="54" y="23"/>
                  <a:pt x="53" y="22"/>
                </a:cubicBezTo>
                <a:cubicBezTo>
                  <a:pt x="49" y="26"/>
                  <a:pt x="49" y="26"/>
                  <a:pt x="49" y="26"/>
                </a:cubicBezTo>
                <a:close/>
                <a:moveTo>
                  <a:pt x="67" y="4"/>
                </a:moveTo>
                <a:cubicBezTo>
                  <a:pt x="66" y="3"/>
                  <a:pt x="64" y="3"/>
                  <a:pt x="63" y="4"/>
                </a:cubicBezTo>
                <a:cubicBezTo>
                  <a:pt x="62" y="5"/>
                  <a:pt x="62" y="7"/>
                  <a:pt x="63" y="8"/>
                </a:cubicBezTo>
                <a:cubicBezTo>
                  <a:pt x="64" y="9"/>
                  <a:pt x="66" y="9"/>
                  <a:pt x="67" y="8"/>
                </a:cubicBezTo>
                <a:cubicBezTo>
                  <a:pt x="68" y="7"/>
                  <a:pt x="68" y="5"/>
                  <a:pt x="67" y="4"/>
                </a:cubicBezTo>
                <a:close/>
                <a:moveTo>
                  <a:pt x="35" y="63"/>
                </a:moveTo>
                <a:cubicBezTo>
                  <a:pt x="29" y="64"/>
                  <a:pt x="22" y="61"/>
                  <a:pt x="16" y="55"/>
                </a:cubicBezTo>
                <a:cubicBezTo>
                  <a:pt x="11" y="50"/>
                  <a:pt x="8" y="43"/>
                  <a:pt x="8" y="38"/>
                </a:cubicBezTo>
                <a:cubicBezTo>
                  <a:pt x="7" y="45"/>
                  <a:pt x="8" y="52"/>
                  <a:pt x="14" y="58"/>
                </a:cubicBezTo>
                <a:cubicBezTo>
                  <a:pt x="19" y="63"/>
                  <a:pt x="27" y="65"/>
                  <a:pt x="35" y="63"/>
                </a:cubicBezTo>
                <a:close/>
                <a:moveTo>
                  <a:pt x="38" y="33"/>
                </a:moveTo>
                <a:cubicBezTo>
                  <a:pt x="27" y="27"/>
                  <a:pt x="23" y="26"/>
                  <a:pt x="18" y="31"/>
                </a:cubicBezTo>
                <a:cubicBezTo>
                  <a:pt x="13" y="36"/>
                  <a:pt x="14" y="45"/>
                  <a:pt x="20" y="51"/>
                </a:cubicBezTo>
                <a:cubicBezTo>
                  <a:pt x="26" y="57"/>
                  <a:pt x="29" y="58"/>
                  <a:pt x="40" y="53"/>
                </a:cubicBezTo>
                <a:cubicBezTo>
                  <a:pt x="51" y="48"/>
                  <a:pt x="49" y="39"/>
                  <a:pt x="38" y="33"/>
                </a:cubicBezTo>
                <a:close/>
                <a:moveTo>
                  <a:pt x="36" y="41"/>
                </a:moveTo>
                <a:cubicBezTo>
                  <a:pt x="33" y="38"/>
                  <a:pt x="29" y="38"/>
                  <a:pt x="26" y="41"/>
                </a:cubicBezTo>
                <a:cubicBezTo>
                  <a:pt x="23" y="43"/>
                  <a:pt x="23" y="48"/>
                  <a:pt x="26" y="50"/>
                </a:cubicBezTo>
                <a:cubicBezTo>
                  <a:pt x="29" y="53"/>
                  <a:pt x="33" y="53"/>
                  <a:pt x="36" y="50"/>
                </a:cubicBezTo>
                <a:cubicBezTo>
                  <a:pt x="38" y="48"/>
                  <a:pt x="38" y="43"/>
                  <a:pt x="36" y="41"/>
                </a:cubicBezTo>
                <a:close/>
                <a:moveTo>
                  <a:pt x="25" y="46"/>
                </a:moveTo>
                <a:cubicBezTo>
                  <a:pt x="28" y="43"/>
                  <a:pt x="31" y="42"/>
                  <a:pt x="34" y="41"/>
                </a:cubicBezTo>
                <a:cubicBezTo>
                  <a:pt x="30" y="40"/>
                  <a:pt x="26" y="41"/>
                  <a:pt x="25" y="4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55" name="Freeform 50">
            <a:extLst>
              <a:ext uri="{FF2B5EF4-FFF2-40B4-BE49-F238E27FC236}">
                <a16:creationId xmlns:a16="http://schemas.microsoft.com/office/drawing/2014/main" id="{FCBA73BA-9822-4CCA-8736-2C461DBEE07B}"/>
              </a:ext>
            </a:extLst>
          </p:cNvPr>
          <p:cNvSpPr>
            <a:spLocks noEditPoints="1"/>
          </p:cNvSpPr>
          <p:nvPr/>
        </p:nvSpPr>
        <p:spPr bwMode="auto">
          <a:xfrm>
            <a:off x="4755133" y="3612827"/>
            <a:ext cx="212725" cy="260350"/>
          </a:xfrm>
          <a:custGeom>
            <a:avLst/>
            <a:gdLst>
              <a:gd name="T0" fmla="*/ 102937 w 58"/>
              <a:gd name="T1" fmla="*/ 154049 h 71"/>
              <a:gd name="T2" fmla="*/ 73527 w 58"/>
              <a:gd name="T3" fmla="*/ 88028 h 71"/>
              <a:gd name="T4" fmla="*/ 11029 w 58"/>
              <a:gd name="T5" fmla="*/ 223739 h 71"/>
              <a:gd name="T6" fmla="*/ 11029 w 58"/>
              <a:gd name="T7" fmla="*/ 238410 h 71"/>
              <a:gd name="T8" fmla="*/ 11029 w 58"/>
              <a:gd name="T9" fmla="*/ 223739 h 71"/>
              <a:gd name="T10" fmla="*/ 14705 w 58"/>
              <a:gd name="T11" fmla="*/ 253081 h 71"/>
              <a:gd name="T12" fmla="*/ 0 w 58"/>
              <a:gd name="T13" fmla="*/ 253081 h 71"/>
              <a:gd name="T14" fmla="*/ 36763 w 58"/>
              <a:gd name="T15" fmla="*/ 238410 h 71"/>
              <a:gd name="T16" fmla="*/ 36763 w 58"/>
              <a:gd name="T17" fmla="*/ 256749 h 71"/>
              <a:gd name="T18" fmla="*/ 36763 w 58"/>
              <a:gd name="T19" fmla="*/ 238410 h 71"/>
              <a:gd name="T20" fmla="*/ 66174 w 58"/>
              <a:gd name="T21" fmla="*/ 234742 h 71"/>
              <a:gd name="T22" fmla="*/ 51469 w 58"/>
              <a:gd name="T23" fmla="*/ 234742 h 71"/>
              <a:gd name="T24" fmla="*/ 36763 w 58"/>
              <a:gd name="T25" fmla="*/ 216403 h 71"/>
              <a:gd name="T26" fmla="*/ 36763 w 58"/>
              <a:gd name="T27" fmla="*/ 231074 h 71"/>
              <a:gd name="T28" fmla="*/ 36763 w 58"/>
              <a:gd name="T29" fmla="*/ 216403 h 71"/>
              <a:gd name="T30" fmla="*/ 25734 w 58"/>
              <a:gd name="T31" fmla="*/ 209067 h 71"/>
              <a:gd name="T32" fmla="*/ 11029 w 58"/>
              <a:gd name="T33" fmla="*/ 209067 h 71"/>
              <a:gd name="T34" fmla="*/ 99261 w 58"/>
              <a:gd name="T35" fmla="*/ 198064 h 71"/>
              <a:gd name="T36" fmla="*/ 14705 w 58"/>
              <a:gd name="T37" fmla="*/ 183392 h 71"/>
              <a:gd name="T38" fmla="*/ 99261 w 58"/>
              <a:gd name="T39" fmla="*/ 198064 h 71"/>
              <a:gd name="T40" fmla="*/ 40440 w 58"/>
              <a:gd name="T41" fmla="*/ 157717 h 71"/>
              <a:gd name="T42" fmla="*/ 33087 w 58"/>
              <a:gd name="T43" fmla="*/ 146714 h 71"/>
              <a:gd name="T44" fmla="*/ 99261 w 58"/>
              <a:gd name="T45" fmla="*/ 0 h 71"/>
              <a:gd name="T46" fmla="*/ 106614 w 58"/>
              <a:gd name="T47" fmla="*/ 0 h 71"/>
              <a:gd name="T48" fmla="*/ 150729 w 58"/>
              <a:gd name="T49" fmla="*/ 25675 h 71"/>
              <a:gd name="T50" fmla="*/ 150729 w 58"/>
              <a:gd name="T51" fmla="*/ 25675 h 71"/>
              <a:gd name="T52" fmla="*/ 150729 w 58"/>
              <a:gd name="T53" fmla="*/ 25675 h 71"/>
              <a:gd name="T54" fmla="*/ 150729 w 58"/>
              <a:gd name="T55" fmla="*/ 25675 h 71"/>
              <a:gd name="T56" fmla="*/ 154406 w 58"/>
              <a:gd name="T57" fmla="*/ 25675 h 71"/>
              <a:gd name="T58" fmla="*/ 154406 w 58"/>
              <a:gd name="T59" fmla="*/ 25675 h 71"/>
              <a:gd name="T60" fmla="*/ 154406 w 58"/>
              <a:gd name="T61" fmla="*/ 29343 h 71"/>
              <a:gd name="T62" fmla="*/ 154406 w 58"/>
              <a:gd name="T63" fmla="*/ 29343 h 71"/>
              <a:gd name="T64" fmla="*/ 154406 w 58"/>
              <a:gd name="T65" fmla="*/ 29343 h 71"/>
              <a:gd name="T66" fmla="*/ 158082 w 58"/>
              <a:gd name="T67" fmla="*/ 29343 h 71"/>
              <a:gd name="T68" fmla="*/ 202198 w 58"/>
              <a:gd name="T69" fmla="*/ 55018 h 71"/>
              <a:gd name="T70" fmla="*/ 176464 w 58"/>
              <a:gd name="T71" fmla="*/ 139378 h 71"/>
              <a:gd name="T72" fmla="*/ 102937 w 58"/>
              <a:gd name="T73" fmla="*/ 190728 h 71"/>
              <a:gd name="T74" fmla="*/ 55145 w 58"/>
              <a:gd name="T75" fmla="*/ 139378 h 71"/>
              <a:gd name="T76" fmla="*/ 99261 w 58"/>
              <a:gd name="T77" fmla="*/ 22007 h 71"/>
              <a:gd name="T78" fmla="*/ 139700 w 58"/>
              <a:gd name="T79" fmla="*/ 44014 h 71"/>
              <a:gd name="T80" fmla="*/ 139700 w 58"/>
              <a:gd name="T81" fmla="*/ 44014 h 71"/>
              <a:gd name="T82" fmla="*/ 139700 w 58"/>
              <a:gd name="T83" fmla="*/ 44014 h 71"/>
              <a:gd name="T84" fmla="*/ 139700 w 58"/>
              <a:gd name="T85" fmla="*/ 44014 h 71"/>
              <a:gd name="T86" fmla="*/ 143377 w 58"/>
              <a:gd name="T87" fmla="*/ 47682 h 71"/>
              <a:gd name="T88" fmla="*/ 143377 w 58"/>
              <a:gd name="T89" fmla="*/ 47682 h 71"/>
              <a:gd name="T90" fmla="*/ 143377 w 58"/>
              <a:gd name="T91" fmla="*/ 47682 h 71"/>
              <a:gd name="T92" fmla="*/ 143377 w 58"/>
              <a:gd name="T93" fmla="*/ 47682 h 71"/>
              <a:gd name="T94" fmla="*/ 143377 w 58"/>
              <a:gd name="T95" fmla="*/ 47682 h 71"/>
              <a:gd name="T96" fmla="*/ 147053 w 58"/>
              <a:gd name="T97" fmla="*/ 47682 h 71"/>
              <a:gd name="T98" fmla="*/ 158082 w 58"/>
              <a:gd name="T99" fmla="*/ 124707 h 71"/>
              <a:gd name="T100" fmla="*/ 55145 w 58"/>
              <a:gd name="T101" fmla="*/ 139378 h 7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8" h="71">
                <a:moveTo>
                  <a:pt x="18" y="36"/>
                </a:moveTo>
                <a:cubicBezTo>
                  <a:pt x="28" y="42"/>
                  <a:pt x="28" y="42"/>
                  <a:pt x="28" y="42"/>
                </a:cubicBezTo>
                <a:cubicBezTo>
                  <a:pt x="34" y="38"/>
                  <a:pt x="43" y="32"/>
                  <a:pt x="47" y="24"/>
                </a:cubicBezTo>
                <a:cubicBezTo>
                  <a:pt x="37" y="25"/>
                  <a:pt x="27" y="16"/>
                  <a:pt x="20" y="24"/>
                </a:cubicBezTo>
                <a:cubicBezTo>
                  <a:pt x="19" y="28"/>
                  <a:pt x="18" y="32"/>
                  <a:pt x="18" y="36"/>
                </a:cubicBezTo>
                <a:close/>
                <a:moveTo>
                  <a:pt x="3" y="61"/>
                </a:moveTo>
                <a:cubicBezTo>
                  <a:pt x="4" y="61"/>
                  <a:pt x="5" y="62"/>
                  <a:pt x="5" y="63"/>
                </a:cubicBezTo>
                <a:cubicBezTo>
                  <a:pt x="5" y="65"/>
                  <a:pt x="4" y="65"/>
                  <a:pt x="3" y="65"/>
                </a:cubicBezTo>
                <a:cubicBezTo>
                  <a:pt x="2" y="65"/>
                  <a:pt x="1" y="65"/>
                  <a:pt x="1" y="63"/>
                </a:cubicBezTo>
                <a:cubicBezTo>
                  <a:pt x="1" y="62"/>
                  <a:pt x="2" y="61"/>
                  <a:pt x="3" y="61"/>
                </a:cubicBezTo>
                <a:close/>
                <a:moveTo>
                  <a:pt x="2" y="67"/>
                </a:moveTo>
                <a:cubicBezTo>
                  <a:pt x="4" y="67"/>
                  <a:pt x="4" y="68"/>
                  <a:pt x="4" y="69"/>
                </a:cubicBezTo>
                <a:cubicBezTo>
                  <a:pt x="4" y="70"/>
                  <a:pt x="4" y="71"/>
                  <a:pt x="2" y="71"/>
                </a:cubicBezTo>
                <a:cubicBezTo>
                  <a:pt x="1" y="71"/>
                  <a:pt x="0" y="70"/>
                  <a:pt x="0" y="69"/>
                </a:cubicBezTo>
                <a:cubicBezTo>
                  <a:pt x="0" y="68"/>
                  <a:pt x="1" y="67"/>
                  <a:pt x="2" y="67"/>
                </a:cubicBezTo>
                <a:close/>
                <a:moveTo>
                  <a:pt x="10" y="65"/>
                </a:moveTo>
                <a:cubicBezTo>
                  <a:pt x="11" y="65"/>
                  <a:pt x="12" y="66"/>
                  <a:pt x="12" y="67"/>
                </a:cubicBezTo>
                <a:cubicBezTo>
                  <a:pt x="12" y="69"/>
                  <a:pt x="11" y="70"/>
                  <a:pt x="10" y="70"/>
                </a:cubicBezTo>
                <a:cubicBezTo>
                  <a:pt x="9" y="70"/>
                  <a:pt x="8" y="69"/>
                  <a:pt x="8" y="67"/>
                </a:cubicBezTo>
                <a:cubicBezTo>
                  <a:pt x="8" y="66"/>
                  <a:pt x="9" y="65"/>
                  <a:pt x="10" y="65"/>
                </a:cubicBezTo>
                <a:close/>
                <a:moveTo>
                  <a:pt x="16" y="62"/>
                </a:moveTo>
                <a:cubicBezTo>
                  <a:pt x="17" y="62"/>
                  <a:pt x="18" y="62"/>
                  <a:pt x="18" y="64"/>
                </a:cubicBezTo>
                <a:cubicBezTo>
                  <a:pt x="18" y="65"/>
                  <a:pt x="17" y="66"/>
                  <a:pt x="16" y="66"/>
                </a:cubicBezTo>
                <a:cubicBezTo>
                  <a:pt x="15" y="66"/>
                  <a:pt x="14" y="65"/>
                  <a:pt x="14" y="64"/>
                </a:cubicBezTo>
                <a:cubicBezTo>
                  <a:pt x="14" y="62"/>
                  <a:pt x="15" y="62"/>
                  <a:pt x="16" y="62"/>
                </a:cubicBezTo>
                <a:close/>
                <a:moveTo>
                  <a:pt x="10" y="59"/>
                </a:moveTo>
                <a:cubicBezTo>
                  <a:pt x="11" y="59"/>
                  <a:pt x="12" y="60"/>
                  <a:pt x="12" y="61"/>
                </a:cubicBezTo>
                <a:cubicBezTo>
                  <a:pt x="12" y="62"/>
                  <a:pt x="11" y="63"/>
                  <a:pt x="10" y="63"/>
                </a:cubicBezTo>
                <a:cubicBezTo>
                  <a:pt x="8" y="63"/>
                  <a:pt x="8" y="62"/>
                  <a:pt x="8" y="61"/>
                </a:cubicBezTo>
                <a:cubicBezTo>
                  <a:pt x="8" y="60"/>
                  <a:pt x="8" y="59"/>
                  <a:pt x="10" y="59"/>
                </a:cubicBezTo>
                <a:close/>
                <a:moveTo>
                  <a:pt x="5" y="55"/>
                </a:moveTo>
                <a:cubicBezTo>
                  <a:pt x="6" y="55"/>
                  <a:pt x="7" y="56"/>
                  <a:pt x="7" y="57"/>
                </a:cubicBezTo>
                <a:cubicBezTo>
                  <a:pt x="7" y="58"/>
                  <a:pt x="6" y="59"/>
                  <a:pt x="5" y="59"/>
                </a:cubicBezTo>
                <a:cubicBezTo>
                  <a:pt x="4" y="59"/>
                  <a:pt x="3" y="58"/>
                  <a:pt x="3" y="57"/>
                </a:cubicBezTo>
                <a:cubicBezTo>
                  <a:pt x="3" y="56"/>
                  <a:pt x="4" y="55"/>
                  <a:pt x="5" y="55"/>
                </a:cubicBezTo>
                <a:close/>
                <a:moveTo>
                  <a:pt x="27" y="54"/>
                </a:moveTo>
                <a:cubicBezTo>
                  <a:pt x="21" y="51"/>
                  <a:pt x="14" y="47"/>
                  <a:pt x="8" y="43"/>
                </a:cubicBezTo>
                <a:cubicBezTo>
                  <a:pt x="7" y="46"/>
                  <a:pt x="6" y="48"/>
                  <a:pt x="4" y="50"/>
                </a:cubicBezTo>
                <a:cubicBezTo>
                  <a:pt x="9" y="56"/>
                  <a:pt x="16" y="59"/>
                  <a:pt x="23" y="61"/>
                </a:cubicBezTo>
                <a:cubicBezTo>
                  <a:pt x="24" y="59"/>
                  <a:pt x="26" y="56"/>
                  <a:pt x="27" y="54"/>
                </a:cubicBezTo>
                <a:close/>
                <a:moveTo>
                  <a:pt x="26" y="52"/>
                </a:moveTo>
                <a:cubicBezTo>
                  <a:pt x="11" y="43"/>
                  <a:pt x="11" y="43"/>
                  <a:pt x="11" y="43"/>
                </a:cubicBezTo>
                <a:cubicBezTo>
                  <a:pt x="9" y="42"/>
                  <a:pt x="9" y="42"/>
                  <a:pt x="9" y="42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34"/>
                  <a:pt x="10" y="25"/>
                  <a:pt x="12" y="17"/>
                </a:cubicBezTo>
                <a:cubicBezTo>
                  <a:pt x="14" y="9"/>
                  <a:pt x="19" y="2"/>
                  <a:pt x="2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5"/>
                  <a:pt x="55" y="15"/>
                  <a:pt x="55" y="15"/>
                </a:cubicBezTo>
                <a:cubicBezTo>
                  <a:pt x="55" y="16"/>
                  <a:pt x="55" y="16"/>
                  <a:pt x="55" y="16"/>
                </a:cubicBezTo>
                <a:cubicBezTo>
                  <a:pt x="58" y="24"/>
                  <a:pt x="54" y="32"/>
                  <a:pt x="48" y="38"/>
                </a:cubicBezTo>
                <a:cubicBezTo>
                  <a:pt x="42" y="44"/>
                  <a:pt x="34" y="49"/>
                  <a:pt x="29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6" y="52"/>
                  <a:pt x="26" y="52"/>
                  <a:pt x="26" y="52"/>
                </a:cubicBezTo>
                <a:close/>
                <a:moveTo>
                  <a:pt x="15" y="38"/>
                </a:moveTo>
                <a:cubicBezTo>
                  <a:pt x="16" y="33"/>
                  <a:pt x="16" y="26"/>
                  <a:pt x="18" y="19"/>
                </a:cubicBezTo>
                <a:cubicBezTo>
                  <a:pt x="20" y="13"/>
                  <a:pt x="22" y="8"/>
                  <a:pt x="27" y="6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50" y="19"/>
                  <a:pt x="50" y="19"/>
                  <a:pt x="50" y="19"/>
                </a:cubicBezTo>
                <a:cubicBezTo>
                  <a:pt x="51" y="24"/>
                  <a:pt x="48" y="29"/>
                  <a:pt x="43" y="34"/>
                </a:cubicBezTo>
                <a:cubicBezTo>
                  <a:pt x="39" y="39"/>
                  <a:pt x="33" y="43"/>
                  <a:pt x="28" y="45"/>
                </a:cubicBezTo>
                <a:lnTo>
                  <a:pt x="15" y="3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56" name="Freeform 51">
            <a:extLst>
              <a:ext uri="{FF2B5EF4-FFF2-40B4-BE49-F238E27FC236}">
                <a16:creationId xmlns:a16="http://schemas.microsoft.com/office/drawing/2014/main" id="{264020D8-2C0C-4CBF-8DE1-6C5CBB98C4D3}"/>
              </a:ext>
            </a:extLst>
          </p:cNvPr>
          <p:cNvSpPr>
            <a:spLocks noEditPoints="1"/>
          </p:cNvSpPr>
          <p:nvPr/>
        </p:nvSpPr>
        <p:spPr bwMode="auto">
          <a:xfrm>
            <a:off x="4721795" y="4435152"/>
            <a:ext cx="279400" cy="176213"/>
          </a:xfrm>
          <a:custGeom>
            <a:avLst/>
            <a:gdLst>
              <a:gd name="T0" fmla="*/ 253886 w 76"/>
              <a:gd name="T1" fmla="*/ 18388 h 48"/>
              <a:gd name="T2" fmla="*/ 213411 w 76"/>
              <a:gd name="T3" fmla="*/ 69874 h 48"/>
              <a:gd name="T4" fmla="*/ 202373 w 76"/>
              <a:gd name="T5" fmla="*/ 40453 h 48"/>
              <a:gd name="T6" fmla="*/ 143501 w 76"/>
              <a:gd name="T7" fmla="*/ 165491 h 48"/>
              <a:gd name="T8" fmla="*/ 88308 w 76"/>
              <a:gd name="T9" fmla="*/ 40453 h 48"/>
              <a:gd name="T10" fmla="*/ 29436 w 76"/>
              <a:gd name="T11" fmla="*/ 84584 h 48"/>
              <a:gd name="T12" fmla="*/ 132462 w 76"/>
              <a:gd name="T13" fmla="*/ 73552 h 48"/>
              <a:gd name="T14" fmla="*/ 161898 w 76"/>
              <a:gd name="T15" fmla="*/ 114005 h 48"/>
              <a:gd name="T16" fmla="*/ 150860 w 76"/>
              <a:gd name="T17" fmla="*/ 106650 h 48"/>
              <a:gd name="T18" fmla="*/ 150860 w 76"/>
              <a:gd name="T19" fmla="*/ 106650 h 48"/>
              <a:gd name="T20" fmla="*/ 139821 w 76"/>
              <a:gd name="T21" fmla="*/ 114005 h 48"/>
              <a:gd name="T22" fmla="*/ 169257 w 76"/>
              <a:gd name="T23" fmla="*/ 102972 h 48"/>
              <a:gd name="T24" fmla="*/ 143501 w 76"/>
              <a:gd name="T25" fmla="*/ 95617 h 48"/>
              <a:gd name="T26" fmla="*/ 132462 w 76"/>
              <a:gd name="T27" fmla="*/ 91940 h 48"/>
              <a:gd name="T28" fmla="*/ 132462 w 76"/>
              <a:gd name="T29" fmla="*/ 91940 h 48"/>
              <a:gd name="T30" fmla="*/ 176616 w 76"/>
              <a:gd name="T31" fmla="*/ 80907 h 48"/>
              <a:gd name="T32" fmla="*/ 150860 w 76"/>
              <a:gd name="T33" fmla="*/ 88262 h 48"/>
              <a:gd name="T34" fmla="*/ 125103 w 76"/>
              <a:gd name="T35" fmla="*/ 80907 h 48"/>
              <a:gd name="T36" fmla="*/ 169257 w 76"/>
              <a:gd name="T37" fmla="*/ 58841 h 48"/>
              <a:gd name="T38" fmla="*/ 169257 w 76"/>
              <a:gd name="T39" fmla="*/ 58841 h 48"/>
              <a:gd name="T40" fmla="*/ 158219 w 76"/>
              <a:gd name="T41" fmla="*/ 66197 h 48"/>
              <a:gd name="T42" fmla="*/ 73590 w 76"/>
              <a:gd name="T43" fmla="*/ 139748 h 48"/>
              <a:gd name="T44" fmla="*/ 62552 w 76"/>
              <a:gd name="T45" fmla="*/ 154459 h 48"/>
              <a:gd name="T46" fmla="*/ 58872 w 76"/>
              <a:gd name="T47" fmla="*/ 154459 h 48"/>
              <a:gd name="T48" fmla="*/ 51513 w 76"/>
              <a:gd name="T49" fmla="*/ 150781 h 48"/>
              <a:gd name="T50" fmla="*/ 29436 w 76"/>
              <a:gd name="T51" fmla="*/ 161814 h 48"/>
              <a:gd name="T52" fmla="*/ 44154 w 76"/>
              <a:gd name="T53" fmla="*/ 147103 h 48"/>
              <a:gd name="T54" fmla="*/ 29436 w 76"/>
              <a:gd name="T55" fmla="*/ 161814 h 48"/>
              <a:gd name="T56" fmla="*/ 44154 w 76"/>
              <a:gd name="T57" fmla="*/ 136071 h 48"/>
              <a:gd name="T58" fmla="*/ 18398 w 76"/>
              <a:gd name="T59" fmla="*/ 143426 h 48"/>
              <a:gd name="T60" fmla="*/ 40475 w 76"/>
              <a:gd name="T61" fmla="*/ 136071 h 48"/>
              <a:gd name="T62" fmla="*/ 18398 w 76"/>
              <a:gd name="T63" fmla="*/ 128715 h 48"/>
              <a:gd name="T64" fmla="*/ 22077 w 76"/>
              <a:gd name="T65" fmla="*/ 128715 h 48"/>
              <a:gd name="T66" fmla="*/ 22077 w 76"/>
              <a:gd name="T67" fmla="*/ 117683 h 48"/>
              <a:gd name="T68" fmla="*/ 7359 w 76"/>
              <a:gd name="T69" fmla="*/ 114005 h 48"/>
              <a:gd name="T70" fmla="*/ 25757 w 76"/>
              <a:gd name="T71" fmla="*/ 106650 h 48"/>
              <a:gd name="T72" fmla="*/ 7359 w 76"/>
              <a:gd name="T73" fmla="*/ 114005 h 48"/>
              <a:gd name="T74" fmla="*/ 25757 w 76"/>
              <a:gd name="T75" fmla="*/ 99295 h 48"/>
              <a:gd name="T76" fmla="*/ 0 w 76"/>
              <a:gd name="T77" fmla="*/ 91940 h 48"/>
              <a:gd name="T78" fmla="*/ 22077 w 76"/>
              <a:gd name="T79" fmla="*/ 95617 h 48"/>
              <a:gd name="T80" fmla="*/ 11039 w 76"/>
              <a:gd name="T81" fmla="*/ 77229 h 48"/>
              <a:gd name="T82" fmla="*/ 11039 w 76"/>
              <a:gd name="T83" fmla="*/ 69874 h 48"/>
              <a:gd name="T84" fmla="*/ 22077 w 76"/>
              <a:gd name="T85" fmla="*/ 66197 h 48"/>
              <a:gd name="T86" fmla="*/ 88308 w 76"/>
              <a:gd name="T87" fmla="*/ 169169 h 48"/>
              <a:gd name="T88" fmla="*/ 88308 w 76"/>
              <a:gd name="T89" fmla="*/ 169169 h 48"/>
              <a:gd name="T90" fmla="*/ 198693 w 76"/>
              <a:gd name="T91" fmla="*/ 176524 h 48"/>
              <a:gd name="T92" fmla="*/ 125103 w 76"/>
              <a:gd name="T93" fmla="*/ 51486 h 48"/>
              <a:gd name="T94" fmla="*/ 180296 w 76"/>
              <a:gd name="T95" fmla="*/ 36776 h 4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76" h="48">
                <a:moveTo>
                  <a:pt x="7" y="17"/>
                </a:moveTo>
                <a:cubicBezTo>
                  <a:pt x="9" y="16"/>
                  <a:pt x="9" y="16"/>
                  <a:pt x="9" y="16"/>
                </a:cubicBezTo>
                <a:cubicBezTo>
                  <a:pt x="10" y="13"/>
                  <a:pt x="11" y="9"/>
                  <a:pt x="13" y="5"/>
                </a:cubicBezTo>
                <a:cubicBezTo>
                  <a:pt x="26" y="0"/>
                  <a:pt x="56" y="0"/>
                  <a:pt x="69" y="5"/>
                </a:cubicBezTo>
                <a:cubicBezTo>
                  <a:pt x="72" y="9"/>
                  <a:pt x="73" y="13"/>
                  <a:pt x="74" y="16"/>
                </a:cubicBezTo>
                <a:cubicBezTo>
                  <a:pt x="76" y="17"/>
                  <a:pt x="76" y="17"/>
                  <a:pt x="76" y="17"/>
                </a:cubicBezTo>
                <a:cubicBezTo>
                  <a:pt x="75" y="23"/>
                  <a:pt x="75" y="23"/>
                  <a:pt x="75" y="23"/>
                </a:cubicBezTo>
                <a:cubicBezTo>
                  <a:pt x="58" y="19"/>
                  <a:pt x="58" y="19"/>
                  <a:pt x="58" y="19"/>
                </a:cubicBezTo>
                <a:cubicBezTo>
                  <a:pt x="59" y="13"/>
                  <a:pt x="59" y="13"/>
                  <a:pt x="59" y="13"/>
                </a:cubicBezTo>
                <a:cubicBezTo>
                  <a:pt x="61" y="13"/>
                  <a:pt x="61" y="13"/>
                  <a:pt x="61" y="13"/>
                </a:cubicBezTo>
                <a:cubicBezTo>
                  <a:pt x="60" y="12"/>
                  <a:pt x="60" y="12"/>
                  <a:pt x="58" y="11"/>
                </a:cubicBezTo>
                <a:cubicBezTo>
                  <a:pt x="57" y="11"/>
                  <a:pt x="56" y="11"/>
                  <a:pt x="55" y="11"/>
                </a:cubicBezTo>
                <a:cubicBezTo>
                  <a:pt x="55" y="20"/>
                  <a:pt x="57" y="27"/>
                  <a:pt x="61" y="33"/>
                </a:cubicBezTo>
                <a:cubicBezTo>
                  <a:pt x="61" y="45"/>
                  <a:pt x="61" y="45"/>
                  <a:pt x="61" y="45"/>
                </a:cubicBezTo>
                <a:cubicBezTo>
                  <a:pt x="44" y="45"/>
                  <a:pt x="44" y="45"/>
                  <a:pt x="44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33"/>
                  <a:pt x="22" y="33"/>
                  <a:pt x="22" y="33"/>
                </a:cubicBezTo>
                <a:cubicBezTo>
                  <a:pt x="25" y="27"/>
                  <a:pt x="27" y="20"/>
                  <a:pt x="28" y="11"/>
                </a:cubicBezTo>
                <a:cubicBezTo>
                  <a:pt x="27" y="11"/>
                  <a:pt x="25" y="11"/>
                  <a:pt x="24" y="11"/>
                </a:cubicBezTo>
                <a:cubicBezTo>
                  <a:pt x="23" y="12"/>
                  <a:pt x="23" y="12"/>
                  <a:pt x="22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5" y="19"/>
                  <a:pt x="25" y="19"/>
                  <a:pt x="25" y="19"/>
                </a:cubicBezTo>
                <a:cubicBezTo>
                  <a:pt x="8" y="23"/>
                  <a:pt x="8" y="23"/>
                  <a:pt x="8" y="23"/>
                </a:cubicBezTo>
                <a:cubicBezTo>
                  <a:pt x="7" y="17"/>
                  <a:pt x="7" y="17"/>
                  <a:pt x="7" y="17"/>
                </a:cubicBezTo>
                <a:close/>
                <a:moveTo>
                  <a:pt x="36" y="16"/>
                </a:moveTo>
                <a:cubicBezTo>
                  <a:pt x="35" y="16"/>
                  <a:pt x="34" y="17"/>
                  <a:pt x="34" y="18"/>
                </a:cubicBezTo>
                <a:cubicBezTo>
                  <a:pt x="34" y="19"/>
                  <a:pt x="35" y="20"/>
                  <a:pt x="36" y="20"/>
                </a:cubicBezTo>
                <a:cubicBezTo>
                  <a:pt x="37" y="20"/>
                  <a:pt x="38" y="19"/>
                  <a:pt x="38" y="18"/>
                </a:cubicBezTo>
                <a:cubicBezTo>
                  <a:pt x="38" y="17"/>
                  <a:pt x="37" y="16"/>
                  <a:pt x="36" y="16"/>
                </a:cubicBezTo>
                <a:close/>
                <a:moveTo>
                  <a:pt x="46" y="29"/>
                </a:moveTo>
                <a:cubicBezTo>
                  <a:pt x="45" y="29"/>
                  <a:pt x="44" y="30"/>
                  <a:pt x="44" y="31"/>
                </a:cubicBezTo>
                <a:cubicBezTo>
                  <a:pt x="44" y="32"/>
                  <a:pt x="45" y="32"/>
                  <a:pt x="46" y="32"/>
                </a:cubicBezTo>
                <a:cubicBezTo>
                  <a:pt x="48" y="32"/>
                  <a:pt x="48" y="32"/>
                  <a:pt x="48" y="31"/>
                </a:cubicBezTo>
                <a:cubicBezTo>
                  <a:pt x="48" y="30"/>
                  <a:pt x="48" y="29"/>
                  <a:pt x="46" y="29"/>
                </a:cubicBezTo>
                <a:close/>
                <a:moveTo>
                  <a:pt x="41" y="29"/>
                </a:moveTo>
                <a:cubicBezTo>
                  <a:pt x="40" y="29"/>
                  <a:pt x="39" y="30"/>
                  <a:pt x="39" y="31"/>
                </a:cubicBezTo>
                <a:cubicBezTo>
                  <a:pt x="39" y="32"/>
                  <a:pt x="40" y="32"/>
                  <a:pt x="41" y="32"/>
                </a:cubicBezTo>
                <a:cubicBezTo>
                  <a:pt x="42" y="32"/>
                  <a:pt x="43" y="32"/>
                  <a:pt x="43" y="31"/>
                </a:cubicBezTo>
                <a:cubicBezTo>
                  <a:pt x="43" y="30"/>
                  <a:pt x="42" y="29"/>
                  <a:pt x="41" y="29"/>
                </a:cubicBezTo>
                <a:close/>
                <a:moveTo>
                  <a:pt x="36" y="29"/>
                </a:moveTo>
                <a:cubicBezTo>
                  <a:pt x="35" y="29"/>
                  <a:pt x="34" y="30"/>
                  <a:pt x="34" y="31"/>
                </a:cubicBezTo>
                <a:cubicBezTo>
                  <a:pt x="34" y="32"/>
                  <a:pt x="35" y="32"/>
                  <a:pt x="36" y="32"/>
                </a:cubicBezTo>
                <a:cubicBezTo>
                  <a:pt x="37" y="32"/>
                  <a:pt x="38" y="32"/>
                  <a:pt x="38" y="31"/>
                </a:cubicBezTo>
                <a:cubicBezTo>
                  <a:pt x="38" y="30"/>
                  <a:pt x="37" y="29"/>
                  <a:pt x="36" y="29"/>
                </a:cubicBezTo>
                <a:close/>
                <a:moveTo>
                  <a:pt x="46" y="25"/>
                </a:moveTo>
                <a:cubicBezTo>
                  <a:pt x="45" y="25"/>
                  <a:pt x="44" y="26"/>
                  <a:pt x="44" y="26"/>
                </a:cubicBezTo>
                <a:cubicBezTo>
                  <a:pt x="44" y="27"/>
                  <a:pt x="45" y="28"/>
                  <a:pt x="46" y="28"/>
                </a:cubicBezTo>
                <a:cubicBezTo>
                  <a:pt x="48" y="28"/>
                  <a:pt x="48" y="27"/>
                  <a:pt x="48" y="26"/>
                </a:cubicBezTo>
                <a:cubicBezTo>
                  <a:pt x="48" y="26"/>
                  <a:pt x="48" y="25"/>
                  <a:pt x="46" y="25"/>
                </a:cubicBezTo>
                <a:close/>
                <a:moveTo>
                  <a:pt x="41" y="25"/>
                </a:moveTo>
                <a:cubicBezTo>
                  <a:pt x="40" y="25"/>
                  <a:pt x="39" y="26"/>
                  <a:pt x="39" y="26"/>
                </a:cubicBezTo>
                <a:cubicBezTo>
                  <a:pt x="39" y="27"/>
                  <a:pt x="40" y="28"/>
                  <a:pt x="41" y="28"/>
                </a:cubicBezTo>
                <a:cubicBezTo>
                  <a:pt x="42" y="28"/>
                  <a:pt x="43" y="27"/>
                  <a:pt x="43" y="26"/>
                </a:cubicBezTo>
                <a:cubicBezTo>
                  <a:pt x="43" y="26"/>
                  <a:pt x="42" y="25"/>
                  <a:pt x="41" y="25"/>
                </a:cubicBezTo>
                <a:close/>
                <a:moveTo>
                  <a:pt x="36" y="25"/>
                </a:moveTo>
                <a:cubicBezTo>
                  <a:pt x="35" y="25"/>
                  <a:pt x="34" y="26"/>
                  <a:pt x="34" y="26"/>
                </a:cubicBezTo>
                <a:cubicBezTo>
                  <a:pt x="34" y="27"/>
                  <a:pt x="35" y="28"/>
                  <a:pt x="36" y="28"/>
                </a:cubicBezTo>
                <a:cubicBezTo>
                  <a:pt x="37" y="28"/>
                  <a:pt x="38" y="27"/>
                  <a:pt x="38" y="26"/>
                </a:cubicBezTo>
                <a:cubicBezTo>
                  <a:pt x="38" y="26"/>
                  <a:pt x="37" y="25"/>
                  <a:pt x="36" y="25"/>
                </a:cubicBezTo>
                <a:close/>
                <a:moveTo>
                  <a:pt x="46" y="21"/>
                </a:moveTo>
                <a:cubicBezTo>
                  <a:pt x="45" y="21"/>
                  <a:pt x="44" y="21"/>
                  <a:pt x="44" y="22"/>
                </a:cubicBezTo>
                <a:cubicBezTo>
                  <a:pt x="44" y="23"/>
                  <a:pt x="45" y="24"/>
                  <a:pt x="46" y="24"/>
                </a:cubicBezTo>
                <a:cubicBezTo>
                  <a:pt x="48" y="24"/>
                  <a:pt x="48" y="23"/>
                  <a:pt x="48" y="22"/>
                </a:cubicBezTo>
                <a:cubicBezTo>
                  <a:pt x="48" y="21"/>
                  <a:pt x="48" y="21"/>
                  <a:pt x="46" y="21"/>
                </a:cubicBezTo>
                <a:close/>
                <a:moveTo>
                  <a:pt x="41" y="21"/>
                </a:moveTo>
                <a:cubicBezTo>
                  <a:pt x="40" y="21"/>
                  <a:pt x="39" y="21"/>
                  <a:pt x="39" y="22"/>
                </a:cubicBezTo>
                <a:cubicBezTo>
                  <a:pt x="39" y="23"/>
                  <a:pt x="40" y="24"/>
                  <a:pt x="41" y="24"/>
                </a:cubicBezTo>
                <a:cubicBezTo>
                  <a:pt x="42" y="24"/>
                  <a:pt x="43" y="23"/>
                  <a:pt x="43" y="22"/>
                </a:cubicBezTo>
                <a:cubicBezTo>
                  <a:pt x="43" y="21"/>
                  <a:pt x="42" y="21"/>
                  <a:pt x="41" y="21"/>
                </a:cubicBezTo>
                <a:close/>
                <a:moveTo>
                  <a:pt x="36" y="21"/>
                </a:moveTo>
                <a:cubicBezTo>
                  <a:pt x="35" y="21"/>
                  <a:pt x="34" y="21"/>
                  <a:pt x="34" y="22"/>
                </a:cubicBezTo>
                <a:cubicBezTo>
                  <a:pt x="34" y="23"/>
                  <a:pt x="35" y="24"/>
                  <a:pt x="36" y="24"/>
                </a:cubicBezTo>
                <a:cubicBezTo>
                  <a:pt x="37" y="24"/>
                  <a:pt x="38" y="23"/>
                  <a:pt x="38" y="22"/>
                </a:cubicBezTo>
                <a:cubicBezTo>
                  <a:pt x="38" y="21"/>
                  <a:pt x="37" y="21"/>
                  <a:pt x="36" y="21"/>
                </a:cubicBezTo>
                <a:close/>
                <a:moveTo>
                  <a:pt x="46" y="16"/>
                </a:moveTo>
                <a:cubicBezTo>
                  <a:pt x="45" y="16"/>
                  <a:pt x="44" y="17"/>
                  <a:pt x="44" y="18"/>
                </a:cubicBezTo>
                <a:cubicBezTo>
                  <a:pt x="44" y="19"/>
                  <a:pt x="45" y="20"/>
                  <a:pt x="46" y="20"/>
                </a:cubicBezTo>
                <a:cubicBezTo>
                  <a:pt x="48" y="20"/>
                  <a:pt x="48" y="19"/>
                  <a:pt x="48" y="18"/>
                </a:cubicBezTo>
                <a:cubicBezTo>
                  <a:pt x="48" y="17"/>
                  <a:pt x="48" y="16"/>
                  <a:pt x="46" y="16"/>
                </a:cubicBezTo>
                <a:close/>
                <a:moveTo>
                  <a:pt x="41" y="16"/>
                </a:moveTo>
                <a:cubicBezTo>
                  <a:pt x="40" y="16"/>
                  <a:pt x="39" y="17"/>
                  <a:pt x="39" y="18"/>
                </a:cubicBezTo>
                <a:cubicBezTo>
                  <a:pt x="39" y="19"/>
                  <a:pt x="40" y="20"/>
                  <a:pt x="41" y="20"/>
                </a:cubicBezTo>
                <a:cubicBezTo>
                  <a:pt x="42" y="20"/>
                  <a:pt x="43" y="19"/>
                  <a:pt x="43" y="18"/>
                </a:cubicBezTo>
                <a:cubicBezTo>
                  <a:pt x="43" y="17"/>
                  <a:pt x="42" y="16"/>
                  <a:pt x="41" y="16"/>
                </a:cubicBezTo>
                <a:close/>
                <a:moveTo>
                  <a:pt x="18" y="44"/>
                </a:moveTo>
                <a:cubicBezTo>
                  <a:pt x="19" y="43"/>
                  <a:pt x="20" y="42"/>
                  <a:pt x="20" y="41"/>
                </a:cubicBezTo>
                <a:cubicBezTo>
                  <a:pt x="20" y="40"/>
                  <a:pt x="20" y="39"/>
                  <a:pt x="20" y="38"/>
                </a:cubicBezTo>
                <a:cubicBezTo>
                  <a:pt x="20" y="37"/>
                  <a:pt x="19" y="37"/>
                  <a:pt x="18" y="37"/>
                </a:cubicBezTo>
                <a:cubicBezTo>
                  <a:pt x="18" y="38"/>
                  <a:pt x="17" y="38"/>
                  <a:pt x="18" y="39"/>
                </a:cubicBezTo>
                <a:cubicBezTo>
                  <a:pt x="18" y="39"/>
                  <a:pt x="18" y="40"/>
                  <a:pt x="18" y="40"/>
                </a:cubicBezTo>
                <a:cubicBezTo>
                  <a:pt x="17" y="41"/>
                  <a:pt x="17" y="42"/>
                  <a:pt x="17" y="42"/>
                </a:cubicBezTo>
                <a:cubicBezTo>
                  <a:pt x="16" y="43"/>
                  <a:pt x="16" y="44"/>
                  <a:pt x="17" y="44"/>
                </a:cubicBezTo>
                <a:cubicBezTo>
                  <a:pt x="17" y="44"/>
                  <a:pt x="18" y="44"/>
                  <a:pt x="18" y="44"/>
                </a:cubicBezTo>
                <a:close/>
                <a:moveTo>
                  <a:pt x="14" y="45"/>
                </a:moveTo>
                <a:cubicBezTo>
                  <a:pt x="15" y="44"/>
                  <a:pt x="16" y="43"/>
                  <a:pt x="16" y="42"/>
                </a:cubicBezTo>
                <a:cubicBezTo>
                  <a:pt x="17" y="41"/>
                  <a:pt x="17" y="40"/>
                  <a:pt x="17" y="39"/>
                </a:cubicBezTo>
                <a:cubicBezTo>
                  <a:pt x="17" y="39"/>
                  <a:pt x="16" y="38"/>
                  <a:pt x="16" y="38"/>
                </a:cubicBezTo>
                <a:cubicBezTo>
                  <a:pt x="15" y="39"/>
                  <a:pt x="14" y="39"/>
                  <a:pt x="15" y="40"/>
                </a:cubicBezTo>
                <a:cubicBezTo>
                  <a:pt x="15" y="40"/>
                  <a:pt x="14" y="41"/>
                  <a:pt x="14" y="41"/>
                </a:cubicBezTo>
                <a:cubicBezTo>
                  <a:pt x="14" y="42"/>
                  <a:pt x="13" y="43"/>
                  <a:pt x="13" y="43"/>
                </a:cubicBezTo>
                <a:cubicBezTo>
                  <a:pt x="12" y="43"/>
                  <a:pt x="12" y="44"/>
                  <a:pt x="12" y="45"/>
                </a:cubicBezTo>
                <a:cubicBezTo>
                  <a:pt x="13" y="45"/>
                  <a:pt x="14" y="45"/>
                  <a:pt x="14" y="45"/>
                </a:cubicBezTo>
                <a:close/>
                <a:moveTo>
                  <a:pt x="8" y="44"/>
                </a:moveTo>
                <a:cubicBezTo>
                  <a:pt x="9" y="44"/>
                  <a:pt x="11" y="44"/>
                  <a:pt x="12" y="43"/>
                </a:cubicBezTo>
                <a:cubicBezTo>
                  <a:pt x="13" y="42"/>
                  <a:pt x="14" y="42"/>
                  <a:pt x="14" y="41"/>
                </a:cubicBezTo>
                <a:cubicBezTo>
                  <a:pt x="14" y="40"/>
                  <a:pt x="14" y="40"/>
                  <a:pt x="13" y="39"/>
                </a:cubicBezTo>
                <a:cubicBezTo>
                  <a:pt x="13" y="39"/>
                  <a:pt x="12" y="39"/>
                  <a:pt x="12" y="40"/>
                </a:cubicBezTo>
                <a:cubicBezTo>
                  <a:pt x="11" y="40"/>
                  <a:pt x="11" y="41"/>
                  <a:pt x="10" y="41"/>
                </a:cubicBezTo>
                <a:cubicBezTo>
                  <a:pt x="10" y="41"/>
                  <a:pt x="9" y="42"/>
                  <a:pt x="8" y="42"/>
                </a:cubicBezTo>
                <a:cubicBezTo>
                  <a:pt x="7" y="42"/>
                  <a:pt x="7" y="42"/>
                  <a:pt x="7" y="43"/>
                </a:cubicBezTo>
                <a:cubicBezTo>
                  <a:pt x="7" y="44"/>
                  <a:pt x="8" y="44"/>
                  <a:pt x="8" y="44"/>
                </a:cubicBezTo>
                <a:close/>
                <a:moveTo>
                  <a:pt x="6" y="40"/>
                </a:moveTo>
                <a:cubicBezTo>
                  <a:pt x="7" y="41"/>
                  <a:pt x="8" y="41"/>
                  <a:pt x="9" y="40"/>
                </a:cubicBezTo>
                <a:cubicBezTo>
                  <a:pt x="11" y="40"/>
                  <a:pt x="12" y="39"/>
                  <a:pt x="12" y="39"/>
                </a:cubicBezTo>
                <a:cubicBezTo>
                  <a:pt x="13" y="38"/>
                  <a:pt x="12" y="37"/>
                  <a:pt x="12" y="37"/>
                </a:cubicBezTo>
                <a:cubicBezTo>
                  <a:pt x="11" y="37"/>
                  <a:pt x="11" y="37"/>
                  <a:pt x="10" y="37"/>
                </a:cubicBezTo>
                <a:cubicBezTo>
                  <a:pt x="10" y="38"/>
                  <a:pt x="9" y="38"/>
                  <a:pt x="9" y="38"/>
                </a:cubicBezTo>
                <a:cubicBezTo>
                  <a:pt x="8" y="38"/>
                  <a:pt x="7" y="38"/>
                  <a:pt x="6" y="38"/>
                </a:cubicBezTo>
                <a:cubicBezTo>
                  <a:pt x="6" y="38"/>
                  <a:pt x="5" y="39"/>
                  <a:pt x="5" y="39"/>
                </a:cubicBezTo>
                <a:cubicBezTo>
                  <a:pt x="5" y="40"/>
                  <a:pt x="5" y="40"/>
                  <a:pt x="6" y="40"/>
                </a:cubicBezTo>
                <a:close/>
                <a:moveTo>
                  <a:pt x="4" y="37"/>
                </a:moveTo>
                <a:cubicBezTo>
                  <a:pt x="5" y="38"/>
                  <a:pt x="6" y="38"/>
                  <a:pt x="8" y="38"/>
                </a:cubicBezTo>
                <a:cubicBezTo>
                  <a:pt x="9" y="38"/>
                  <a:pt x="10" y="37"/>
                  <a:pt x="11" y="37"/>
                </a:cubicBezTo>
                <a:cubicBezTo>
                  <a:pt x="11" y="36"/>
                  <a:pt x="11" y="35"/>
                  <a:pt x="11" y="35"/>
                </a:cubicBezTo>
                <a:cubicBezTo>
                  <a:pt x="10" y="34"/>
                  <a:pt x="9" y="34"/>
                  <a:pt x="9" y="35"/>
                </a:cubicBezTo>
                <a:cubicBezTo>
                  <a:pt x="8" y="35"/>
                  <a:pt x="8" y="35"/>
                  <a:pt x="7" y="35"/>
                </a:cubicBezTo>
                <a:cubicBezTo>
                  <a:pt x="6" y="35"/>
                  <a:pt x="5" y="35"/>
                  <a:pt x="5" y="35"/>
                </a:cubicBezTo>
                <a:cubicBezTo>
                  <a:pt x="4" y="35"/>
                  <a:pt x="3" y="35"/>
                  <a:pt x="3" y="36"/>
                </a:cubicBezTo>
                <a:cubicBezTo>
                  <a:pt x="3" y="37"/>
                  <a:pt x="3" y="37"/>
                  <a:pt x="4" y="37"/>
                </a:cubicBezTo>
                <a:close/>
                <a:moveTo>
                  <a:pt x="3" y="34"/>
                </a:moveTo>
                <a:cubicBezTo>
                  <a:pt x="4" y="35"/>
                  <a:pt x="5" y="35"/>
                  <a:pt x="6" y="35"/>
                </a:cubicBezTo>
                <a:cubicBezTo>
                  <a:pt x="7" y="34"/>
                  <a:pt x="9" y="34"/>
                  <a:pt x="9" y="33"/>
                </a:cubicBezTo>
                <a:cubicBezTo>
                  <a:pt x="10" y="33"/>
                  <a:pt x="10" y="32"/>
                  <a:pt x="9" y="32"/>
                </a:cubicBezTo>
                <a:cubicBezTo>
                  <a:pt x="9" y="31"/>
                  <a:pt x="8" y="31"/>
                  <a:pt x="8" y="32"/>
                </a:cubicBezTo>
                <a:cubicBezTo>
                  <a:pt x="7" y="32"/>
                  <a:pt x="7" y="32"/>
                  <a:pt x="6" y="32"/>
                </a:cubicBezTo>
                <a:cubicBezTo>
                  <a:pt x="5" y="32"/>
                  <a:pt x="4" y="32"/>
                  <a:pt x="4" y="32"/>
                </a:cubicBezTo>
                <a:cubicBezTo>
                  <a:pt x="3" y="32"/>
                  <a:pt x="2" y="32"/>
                  <a:pt x="2" y="33"/>
                </a:cubicBezTo>
                <a:cubicBezTo>
                  <a:pt x="2" y="34"/>
                  <a:pt x="2" y="34"/>
                  <a:pt x="3" y="34"/>
                </a:cubicBezTo>
                <a:close/>
                <a:moveTo>
                  <a:pt x="2" y="31"/>
                </a:moveTo>
                <a:cubicBezTo>
                  <a:pt x="3" y="32"/>
                  <a:pt x="4" y="32"/>
                  <a:pt x="5" y="32"/>
                </a:cubicBezTo>
                <a:cubicBezTo>
                  <a:pt x="6" y="31"/>
                  <a:pt x="8" y="31"/>
                  <a:pt x="8" y="30"/>
                </a:cubicBezTo>
                <a:cubicBezTo>
                  <a:pt x="9" y="30"/>
                  <a:pt x="9" y="29"/>
                  <a:pt x="8" y="29"/>
                </a:cubicBezTo>
                <a:cubicBezTo>
                  <a:pt x="8" y="28"/>
                  <a:pt x="7" y="28"/>
                  <a:pt x="7" y="29"/>
                </a:cubicBezTo>
                <a:cubicBezTo>
                  <a:pt x="6" y="29"/>
                  <a:pt x="6" y="29"/>
                  <a:pt x="5" y="29"/>
                </a:cubicBezTo>
                <a:cubicBezTo>
                  <a:pt x="4" y="29"/>
                  <a:pt x="3" y="29"/>
                  <a:pt x="3" y="29"/>
                </a:cubicBezTo>
                <a:cubicBezTo>
                  <a:pt x="2" y="29"/>
                  <a:pt x="1" y="29"/>
                  <a:pt x="1" y="30"/>
                </a:cubicBezTo>
                <a:cubicBezTo>
                  <a:pt x="1" y="31"/>
                  <a:pt x="1" y="31"/>
                  <a:pt x="2" y="31"/>
                </a:cubicBezTo>
                <a:close/>
                <a:moveTo>
                  <a:pt x="0" y="27"/>
                </a:moveTo>
                <a:cubicBezTo>
                  <a:pt x="1" y="28"/>
                  <a:pt x="2" y="28"/>
                  <a:pt x="3" y="28"/>
                </a:cubicBezTo>
                <a:cubicBezTo>
                  <a:pt x="4" y="29"/>
                  <a:pt x="6" y="29"/>
                  <a:pt x="7" y="28"/>
                </a:cubicBezTo>
                <a:cubicBezTo>
                  <a:pt x="7" y="28"/>
                  <a:pt x="8" y="28"/>
                  <a:pt x="7" y="27"/>
                </a:cubicBezTo>
                <a:cubicBezTo>
                  <a:pt x="7" y="26"/>
                  <a:pt x="6" y="26"/>
                  <a:pt x="6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3" y="26"/>
                  <a:pt x="2" y="26"/>
                  <a:pt x="2" y="25"/>
                </a:cubicBezTo>
                <a:cubicBezTo>
                  <a:pt x="1" y="25"/>
                  <a:pt x="1" y="25"/>
                  <a:pt x="0" y="25"/>
                </a:cubicBezTo>
                <a:cubicBezTo>
                  <a:pt x="0" y="26"/>
                  <a:pt x="0" y="27"/>
                  <a:pt x="0" y="27"/>
                </a:cubicBezTo>
                <a:close/>
                <a:moveTo>
                  <a:pt x="0" y="23"/>
                </a:moveTo>
                <a:cubicBezTo>
                  <a:pt x="1" y="23"/>
                  <a:pt x="2" y="24"/>
                  <a:pt x="3" y="25"/>
                </a:cubicBezTo>
                <a:cubicBezTo>
                  <a:pt x="4" y="25"/>
                  <a:pt x="5" y="26"/>
                  <a:pt x="6" y="26"/>
                </a:cubicBezTo>
                <a:cubicBezTo>
                  <a:pt x="7" y="26"/>
                  <a:pt x="7" y="25"/>
                  <a:pt x="7" y="24"/>
                </a:cubicBezTo>
                <a:cubicBezTo>
                  <a:pt x="7" y="24"/>
                  <a:pt x="7" y="23"/>
                  <a:pt x="6" y="23"/>
                </a:cubicBezTo>
                <a:cubicBezTo>
                  <a:pt x="5" y="23"/>
                  <a:pt x="5" y="23"/>
                  <a:pt x="4" y="23"/>
                </a:cubicBezTo>
                <a:cubicBezTo>
                  <a:pt x="4" y="22"/>
                  <a:pt x="3" y="22"/>
                  <a:pt x="3" y="21"/>
                </a:cubicBezTo>
                <a:cubicBezTo>
                  <a:pt x="2" y="21"/>
                  <a:pt x="1" y="21"/>
                  <a:pt x="1" y="21"/>
                </a:cubicBezTo>
                <a:cubicBezTo>
                  <a:pt x="0" y="21"/>
                  <a:pt x="0" y="22"/>
                  <a:pt x="0" y="23"/>
                </a:cubicBezTo>
                <a:close/>
                <a:moveTo>
                  <a:pt x="3" y="16"/>
                </a:moveTo>
                <a:cubicBezTo>
                  <a:pt x="2" y="17"/>
                  <a:pt x="3" y="18"/>
                  <a:pt x="3" y="19"/>
                </a:cubicBezTo>
                <a:cubicBezTo>
                  <a:pt x="4" y="20"/>
                  <a:pt x="4" y="21"/>
                  <a:pt x="5" y="22"/>
                </a:cubicBezTo>
                <a:cubicBezTo>
                  <a:pt x="6" y="22"/>
                  <a:pt x="7" y="22"/>
                  <a:pt x="7" y="21"/>
                </a:cubicBezTo>
                <a:cubicBezTo>
                  <a:pt x="7" y="21"/>
                  <a:pt x="7" y="20"/>
                  <a:pt x="6" y="20"/>
                </a:cubicBezTo>
                <a:cubicBezTo>
                  <a:pt x="6" y="19"/>
                  <a:pt x="6" y="19"/>
                  <a:pt x="6" y="18"/>
                </a:cubicBezTo>
                <a:cubicBezTo>
                  <a:pt x="5" y="18"/>
                  <a:pt x="5" y="17"/>
                  <a:pt x="5" y="16"/>
                </a:cubicBezTo>
                <a:cubicBezTo>
                  <a:pt x="5" y="16"/>
                  <a:pt x="5" y="15"/>
                  <a:pt x="4" y="15"/>
                </a:cubicBezTo>
                <a:cubicBezTo>
                  <a:pt x="3" y="15"/>
                  <a:pt x="3" y="15"/>
                  <a:pt x="3" y="16"/>
                </a:cubicBezTo>
                <a:close/>
                <a:moveTo>
                  <a:pt x="24" y="46"/>
                </a:moveTo>
                <a:cubicBezTo>
                  <a:pt x="30" y="46"/>
                  <a:pt x="30" y="46"/>
                  <a:pt x="30" y="46"/>
                </a:cubicBezTo>
                <a:cubicBezTo>
                  <a:pt x="30" y="48"/>
                  <a:pt x="30" y="48"/>
                  <a:pt x="30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6"/>
                  <a:pt x="24" y="46"/>
                  <a:pt x="24" y="46"/>
                </a:cubicBezTo>
                <a:close/>
                <a:moveTo>
                  <a:pt x="54" y="46"/>
                </a:moveTo>
                <a:cubicBezTo>
                  <a:pt x="59" y="46"/>
                  <a:pt x="59" y="46"/>
                  <a:pt x="59" y="46"/>
                </a:cubicBezTo>
                <a:cubicBezTo>
                  <a:pt x="59" y="48"/>
                  <a:pt x="59" y="48"/>
                  <a:pt x="59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46"/>
                  <a:pt x="54" y="46"/>
                  <a:pt x="54" y="46"/>
                </a:cubicBezTo>
                <a:close/>
                <a:moveTo>
                  <a:pt x="49" y="10"/>
                </a:moveTo>
                <a:cubicBezTo>
                  <a:pt x="43" y="9"/>
                  <a:pt x="39" y="9"/>
                  <a:pt x="34" y="10"/>
                </a:cubicBezTo>
                <a:cubicBezTo>
                  <a:pt x="34" y="14"/>
                  <a:pt x="34" y="14"/>
                  <a:pt x="34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9" y="14"/>
                  <a:pt x="49" y="14"/>
                  <a:pt x="49" y="14"/>
                </a:cubicBezTo>
                <a:lnTo>
                  <a:pt x="49" y="1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57" name="Freeform 52">
            <a:extLst>
              <a:ext uri="{FF2B5EF4-FFF2-40B4-BE49-F238E27FC236}">
                <a16:creationId xmlns:a16="http://schemas.microsoft.com/office/drawing/2014/main" id="{99C41D10-3EAA-462F-95CD-8B3B0507AA98}"/>
              </a:ext>
            </a:extLst>
          </p:cNvPr>
          <p:cNvSpPr>
            <a:spLocks noEditPoints="1"/>
          </p:cNvSpPr>
          <p:nvPr/>
        </p:nvSpPr>
        <p:spPr bwMode="auto">
          <a:xfrm>
            <a:off x="4364608" y="5546402"/>
            <a:ext cx="187325" cy="273050"/>
          </a:xfrm>
          <a:custGeom>
            <a:avLst/>
            <a:gdLst>
              <a:gd name="T0" fmla="*/ 187011 w 51"/>
              <a:gd name="T1" fmla="*/ 221068 h 74"/>
              <a:gd name="T2" fmla="*/ 58670 w 51"/>
              <a:gd name="T3" fmla="*/ 213699 h 74"/>
              <a:gd name="T4" fmla="*/ 77005 w 51"/>
              <a:gd name="T5" fmla="*/ 117903 h 74"/>
              <a:gd name="T6" fmla="*/ 25668 w 51"/>
              <a:gd name="T7" fmla="*/ 18422 h 74"/>
              <a:gd name="T8" fmla="*/ 18334 w 51"/>
              <a:gd name="T9" fmla="*/ 169486 h 74"/>
              <a:gd name="T10" fmla="*/ 40336 w 51"/>
              <a:gd name="T11" fmla="*/ 235806 h 74"/>
              <a:gd name="T12" fmla="*/ 14668 w 51"/>
              <a:gd name="T13" fmla="*/ 0 h 74"/>
              <a:gd name="T14" fmla="*/ 73338 w 51"/>
              <a:gd name="T15" fmla="*/ 243175 h 74"/>
              <a:gd name="T16" fmla="*/ 11001 w 51"/>
              <a:gd name="T17" fmla="*/ 246860 h 74"/>
              <a:gd name="T18" fmla="*/ 3667 w 51"/>
              <a:gd name="T19" fmla="*/ 265282 h 74"/>
              <a:gd name="T20" fmla="*/ 18334 w 51"/>
              <a:gd name="T21" fmla="*/ 243175 h 74"/>
              <a:gd name="T22" fmla="*/ 22001 w 51"/>
              <a:gd name="T23" fmla="*/ 268967 h 74"/>
              <a:gd name="T24" fmla="*/ 25668 w 51"/>
              <a:gd name="T25" fmla="*/ 246860 h 74"/>
              <a:gd name="T26" fmla="*/ 36669 w 51"/>
              <a:gd name="T27" fmla="*/ 261598 h 74"/>
              <a:gd name="T28" fmla="*/ 25668 w 51"/>
              <a:gd name="T29" fmla="*/ 246860 h 74"/>
              <a:gd name="T30" fmla="*/ 47669 w 51"/>
              <a:gd name="T31" fmla="*/ 257913 h 74"/>
              <a:gd name="T32" fmla="*/ 44003 w 51"/>
              <a:gd name="T33" fmla="*/ 265282 h 74"/>
              <a:gd name="T34" fmla="*/ 55003 w 51"/>
              <a:gd name="T35" fmla="*/ 250544 h 74"/>
              <a:gd name="T36" fmla="*/ 73338 w 51"/>
              <a:gd name="T37" fmla="*/ 261598 h 74"/>
              <a:gd name="T38" fmla="*/ 95339 w 51"/>
              <a:gd name="T39" fmla="*/ 106850 h 74"/>
              <a:gd name="T40" fmla="*/ 121007 w 51"/>
              <a:gd name="T41" fmla="*/ 106850 h 74"/>
              <a:gd name="T42" fmla="*/ 157676 w 51"/>
              <a:gd name="T43" fmla="*/ 191593 h 74"/>
              <a:gd name="T44" fmla="*/ 157676 w 51"/>
              <a:gd name="T45" fmla="*/ 191593 h 74"/>
              <a:gd name="T46" fmla="*/ 139342 w 51"/>
              <a:gd name="T47" fmla="*/ 198962 h 74"/>
              <a:gd name="T48" fmla="*/ 110006 w 51"/>
              <a:gd name="T49" fmla="*/ 206330 h 74"/>
              <a:gd name="T50" fmla="*/ 95339 w 51"/>
              <a:gd name="T51" fmla="*/ 70005 h 74"/>
              <a:gd name="T52" fmla="*/ 102673 w 51"/>
              <a:gd name="T53" fmla="*/ 165801 h 74"/>
              <a:gd name="T54" fmla="*/ 113673 w 51"/>
              <a:gd name="T55" fmla="*/ 180539 h 74"/>
              <a:gd name="T56" fmla="*/ 102673 w 51"/>
              <a:gd name="T57" fmla="*/ 165801 h 74"/>
              <a:gd name="T58" fmla="*/ 157676 w 51"/>
              <a:gd name="T59" fmla="*/ 180539 h 74"/>
              <a:gd name="T60" fmla="*/ 165010 w 51"/>
              <a:gd name="T61" fmla="*/ 165801 h 74"/>
              <a:gd name="T62" fmla="*/ 124674 w 51"/>
              <a:gd name="T63" fmla="*/ 173170 h 74"/>
              <a:gd name="T64" fmla="*/ 146675 w 51"/>
              <a:gd name="T65" fmla="*/ 173170 h 74"/>
              <a:gd name="T66" fmla="*/ 95339 w 51"/>
              <a:gd name="T67" fmla="*/ 147379 h 74"/>
              <a:gd name="T68" fmla="*/ 121007 w 51"/>
              <a:gd name="T69" fmla="*/ 147379 h 74"/>
              <a:gd name="T70" fmla="*/ 157676 w 51"/>
              <a:gd name="T71" fmla="*/ 140010 h 74"/>
              <a:gd name="T72" fmla="*/ 165010 w 51"/>
              <a:gd name="T73" fmla="*/ 154748 h 74"/>
              <a:gd name="T74" fmla="*/ 157676 w 51"/>
              <a:gd name="T75" fmla="*/ 140010 h 74"/>
              <a:gd name="T76" fmla="*/ 128341 w 51"/>
              <a:gd name="T77" fmla="*/ 154748 h 74"/>
              <a:gd name="T78" fmla="*/ 139342 w 51"/>
              <a:gd name="T79" fmla="*/ 140010 h 74"/>
              <a:gd name="T80" fmla="*/ 95339 w 51"/>
              <a:gd name="T81" fmla="*/ 125272 h 74"/>
              <a:gd name="T82" fmla="*/ 121007 w 51"/>
              <a:gd name="T83" fmla="*/ 125272 h 74"/>
              <a:gd name="T84" fmla="*/ 150342 w 51"/>
              <a:gd name="T85" fmla="*/ 125272 h 74"/>
              <a:gd name="T86" fmla="*/ 172343 w 51"/>
              <a:gd name="T87" fmla="*/ 125272 h 74"/>
              <a:gd name="T88" fmla="*/ 128341 w 51"/>
              <a:gd name="T89" fmla="*/ 121588 h 74"/>
              <a:gd name="T90" fmla="*/ 139342 w 51"/>
              <a:gd name="T91" fmla="*/ 132641 h 74"/>
              <a:gd name="T92" fmla="*/ 128341 w 51"/>
              <a:gd name="T93" fmla="*/ 121588 h 74"/>
              <a:gd name="T94" fmla="*/ 157676 w 51"/>
              <a:gd name="T95" fmla="*/ 110534 h 74"/>
              <a:gd name="T96" fmla="*/ 165010 w 51"/>
              <a:gd name="T97" fmla="*/ 99481 h 74"/>
              <a:gd name="T98" fmla="*/ 124674 w 51"/>
              <a:gd name="T99" fmla="*/ 106850 h 74"/>
              <a:gd name="T100" fmla="*/ 146675 w 51"/>
              <a:gd name="T101" fmla="*/ 106850 h 7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1" h="74">
                <a:moveTo>
                  <a:pt x="4" y="0"/>
                </a:move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5"/>
                </a:cubicBezTo>
                <a:cubicBezTo>
                  <a:pt x="51" y="60"/>
                  <a:pt x="51" y="60"/>
                  <a:pt x="51" y="60"/>
                </a:cubicBezTo>
                <a:cubicBezTo>
                  <a:pt x="51" y="62"/>
                  <a:pt x="49" y="64"/>
                  <a:pt x="47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7" y="64"/>
                  <a:pt x="17" y="64"/>
                  <a:pt x="16" y="63"/>
                </a:cubicBezTo>
                <a:cubicBezTo>
                  <a:pt x="15" y="62"/>
                  <a:pt x="15" y="60"/>
                  <a:pt x="16" y="58"/>
                </a:cubicBezTo>
                <a:cubicBezTo>
                  <a:pt x="20" y="58"/>
                  <a:pt x="20" y="58"/>
                  <a:pt x="20" y="58"/>
                </a:cubicBezTo>
                <a:cubicBezTo>
                  <a:pt x="21" y="58"/>
                  <a:pt x="22" y="57"/>
                  <a:pt x="22" y="56"/>
                </a:cubicBezTo>
                <a:cubicBezTo>
                  <a:pt x="22" y="46"/>
                  <a:pt x="22" y="46"/>
                  <a:pt x="22" y="46"/>
                </a:cubicBezTo>
                <a:cubicBezTo>
                  <a:pt x="21" y="42"/>
                  <a:pt x="21" y="37"/>
                  <a:pt x="21" y="32"/>
                </a:cubicBezTo>
                <a:cubicBezTo>
                  <a:pt x="21" y="26"/>
                  <a:pt x="21" y="21"/>
                  <a:pt x="22" y="1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6"/>
                  <a:pt x="21" y="5"/>
                  <a:pt x="20" y="5"/>
                </a:cubicBezTo>
                <a:cubicBezTo>
                  <a:pt x="7" y="5"/>
                  <a:pt x="7" y="5"/>
                  <a:pt x="7" y="5"/>
                </a:cubicBezTo>
                <a:cubicBezTo>
                  <a:pt x="6" y="5"/>
                  <a:pt x="5" y="6"/>
                  <a:pt x="5" y="7"/>
                </a:cubicBezTo>
                <a:cubicBezTo>
                  <a:pt x="5" y="17"/>
                  <a:pt x="5" y="17"/>
                  <a:pt x="5" y="17"/>
                </a:cubicBezTo>
                <a:cubicBezTo>
                  <a:pt x="6" y="21"/>
                  <a:pt x="6" y="26"/>
                  <a:pt x="6" y="32"/>
                </a:cubicBezTo>
                <a:cubicBezTo>
                  <a:pt x="6" y="37"/>
                  <a:pt x="6" y="42"/>
                  <a:pt x="5" y="46"/>
                </a:cubicBezTo>
                <a:cubicBezTo>
                  <a:pt x="5" y="56"/>
                  <a:pt x="5" y="56"/>
                  <a:pt x="5" y="56"/>
                </a:cubicBezTo>
                <a:cubicBezTo>
                  <a:pt x="5" y="57"/>
                  <a:pt x="6" y="58"/>
                  <a:pt x="7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60"/>
                  <a:pt x="10" y="62"/>
                  <a:pt x="11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60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14" y="58"/>
                </a:moveTo>
                <a:cubicBezTo>
                  <a:pt x="12" y="57"/>
                  <a:pt x="12" y="57"/>
                  <a:pt x="12" y="57"/>
                </a:cubicBezTo>
                <a:cubicBezTo>
                  <a:pt x="10" y="64"/>
                  <a:pt x="14" y="67"/>
                  <a:pt x="18" y="69"/>
                </a:cubicBezTo>
                <a:cubicBezTo>
                  <a:pt x="19" y="69"/>
                  <a:pt x="21" y="68"/>
                  <a:pt x="20" y="66"/>
                </a:cubicBezTo>
                <a:cubicBezTo>
                  <a:pt x="17" y="66"/>
                  <a:pt x="13" y="64"/>
                  <a:pt x="14" y="58"/>
                </a:cubicBezTo>
                <a:close/>
                <a:moveTo>
                  <a:pt x="1" y="66"/>
                </a:moveTo>
                <a:cubicBezTo>
                  <a:pt x="1" y="65"/>
                  <a:pt x="2" y="65"/>
                  <a:pt x="2" y="65"/>
                </a:cubicBezTo>
                <a:cubicBezTo>
                  <a:pt x="3" y="65"/>
                  <a:pt x="3" y="66"/>
                  <a:pt x="3" y="67"/>
                </a:cubicBezTo>
                <a:cubicBezTo>
                  <a:pt x="2" y="67"/>
                  <a:pt x="2" y="68"/>
                  <a:pt x="2" y="69"/>
                </a:cubicBezTo>
                <a:cubicBezTo>
                  <a:pt x="2" y="70"/>
                  <a:pt x="2" y="70"/>
                  <a:pt x="2" y="71"/>
                </a:cubicBezTo>
                <a:cubicBezTo>
                  <a:pt x="3" y="71"/>
                  <a:pt x="3" y="72"/>
                  <a:pt x="2" y="72"/>
                </a:cubicBezTo>
                <a:cubicBezTo>
                  <a:pt x="2" y="73"/>
                  <a:pt x="1" y="73"/>
                  <a:pt x="1" y="72"/>
                </a:cubicBezTo>
                <a:cubicBezTo>
                  <a:pt x="0" y="71"/>
                  <a:pt x="0" y="70"/>
                  <a:pt x="0" y="69"/>
                </a:cubicBezTo>
                <a:cubicBezTo>
                  <a:pt x="0" y="68"/>
                  <a:pt x="0" y="66"/>
                  <a:pt x="1" y="66"/>
                </a:cubicBezTo>
                <a:close/>
                <a:moveTo>
                  <a:pt x="4" y="66"/>
                </a:moveTo>
                <a:cubicBezTo>
                  <a:pt x="4" y="66"/>
                  <a:pt x="5" y="65"/>
                  <a:pt x="5" y="66"/>
                </a:cubicBezTo>
                <a:cubicBezTo>
                  <a:pt x="6" y="66"/>
                  <a:pt x="6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6" y="70"/>
                  <a:pt x="6" y="71"/>
                  <a:pt x="6" y="71"/>
                </a:cubicBezTo>
                <a:cubicBezTo>
                  <a:pt x="6" y="72"/>
                  <a:pt x="6" y="73"/>
                  <a:pt x="6" y="73"/>
                </a:cubicBezTo>
                <a:cubicBezTo>
                  <a:pt x="5" y="73"/>
                  <a:pt x="5" y="73"/>
                  <a:pt x="4" y="73"/>
                </a:cubicBezTo>
                <a:cubicBezTo>
                  <a:pt x="4" y="72"/>
                  <a:pt x="3" y="71"/>
                  <a:pt x="3" y="70"/>
                </a:cubicBezTo>
                <a:cubicBezTo>
                  <a:pt x="3" y="69"/>
                  <a:pt x="3" y="67"/>
                  <a:pt x="4" y="66"/>
                </a:cubicBezTo>
                <a:close/>
                <a:moveTo>
                  <a:pt x="7" y="67"/>
                </a:moveTo>
                <a:cubicBezTo>
                  <a:pt x="7" y="67"/>
                  <a:pt x="7" y="66"/>
                  <a:pt x="8" y="66"/>
                </a:cubicBezTo>
                <a:cubicBezTo>
                  <a:pt x="9" y="66"/>
                  <a:pt x="9" y="67"/>
                  <a:pt x="9" y="68"/>
                </a:cubicBezTo>
                <a:cubicBezTo>
                  <a:pt x="9" y="68"/>
                  <a:pt x="9" y="69"/>
                  <a:pt x="9" y="70"/>
                </a:cubicBezTo>
                <a:cubicBezTo>
                  <a:pt x="10" y="71"/>
                  <a:pt x="10" y="71"/>
                  <a:pt x="10" y="71"/>
                </a:cubicBezTo>
                <a:cubicBezTo>
                  <a:pt x="11" y="72"/>
                  <a:pt x="11" y="73"/>
                  <a:pt x="11" y="73"/>
                </a:cubicBezTo>
                <a:cubicBezTo>
                  <a:pt x="10" y="74"/>
                  <a:pt x="9" y="74"/>
                  <a:pt x="9" y="73"/>
                </a:cubicBezTo>
                <a:cubicBezTo>
                  <a:pt x="8" y="73"/>
                  <a:pt x="8" y="72"/>
                  <a:pt x="7" y="71"/>
                </a:cubicBezTo>
                <a:cubicBezTo>
                  <a:pt x="7" y="70"/>
                  <a:pt x="7" y="68"/>
                  <a:pt x="7" y="67"/>
                </a:cubicBezTo>
                <a:close/>
                <a:moveTo>
                  <a:pt x="10" y="69"/>
                </a:moveTo>
                <a:cubicBezTo>
                  <a:pt x="10" y="68"/>
                  <a:pt x="10" y="67"/>
                  <a:pt x="11" y="67"/>
                </a:cubicBezTo>
                <a:cubicBezTo>
                  <a:pt x="11" y="67"/>
                  <a:pt x="12" y="67"/>
                  <a:pt x="12" y="68"/>
                </a:cubicBezTo>
                <a:cubicBezTo>
                  <a:pt x="12" y="69"/>
                  <a:pt x="13" y="69"/>
                  <a:pt x="13" y="70"/>
                </a:cubicBezTo>
                <a:cubicBezTo>
                  <a:pt x="14" y="70"/>
                  <a:pt x="14" y="71"/>
                  <a:pt x="15" y="71"/>
                </a:cubicBezTo>
                <a:cubicBezTo>
                  <a:pt x="15" y="71"/>
                  <a:pt x="16" y="72"/>
                  <a:pt x="16" y="72"/>
                </a:cubicBezTo>
                <a:cubicBezTo>
                  <a:pt x="16" y="73"/>
                  <a:pt x="15" y="73"/>
                  <a:pt x="14" y="73"/>
                </a:cubicBezTo>
                <a:cubicBezTo>
                  <a:pt x="13" y="73"/>
                  <a:pt x="12" y="72"/>
                  <a:pt x="12" y="72"/>
                </a:cubicBezTo>
                <a:cubicBezTo>
                  <a:pt x="11" y="71"/>
                  <a:pt x="10" y="70"/>
                  <a:pt x="10" y="69"/>
                </a:cubicBezTo>
                <a:close/>
                <a:moveTo>
                  <a:pt x="13" y="69"/>
                </a:moveTo>
                <a:cubicBezTo>
                  <a:pt x="13" y="69"/>
                  <a:pt x="13" y="68"/>
                  <a:pt x="13" y="68"/>
                </a:cubicBezTo>
                <a:cubicBezTo>
                  <a:pt x="14" y="67"/>
                  <a:pt x="15" y="67"/>
                  <a:pt x="15" y="68"/>
                </a:cubicBezTo>
                <a:cubicBezTo>
                  <a:pt x="15" y="68"/>
                  <a:pt x="16" y="69"/>
                  <a:pt x="17" y="69"/>
                </a:cubicBezTo>
                <a:cubicBezTo>
                  <a:pt x="18" y="69"/>
                  <a:pt x="18" y="69"/>
                  <a:pt x="19" y="69"/>
                </a:cubicBezTo>
                <a:cubicBezTo>
                  <a:pt x="19" y="69"/>
                  <a:pt x="20" y="69"/>
                  <a:pt x="20" y="70"/>
                </a:cubicBezTo>
                <a:cubicBezTo>
                  <a:pt x="21" y="71"/>
                  <a:pt x="20" y="71"/>
                  <a:pt x="20" y="71"/>
                </a:cubicBezTo>
                <a:cubicBezTo>
                  <a:pt x="19" y="72"/>
                  <a:pt x="18" y="71"/>
                  <a:pt x="16" y="71"/>
                </a:cubicBezTo>
                <a:cubicBezTo>
                  <a:pt x="15" y="71"/>
                  <a:pt x="14" y="70"/>
                  <a:pt x="13" y="69"/>
                </a:cubicBezTo>
                <a:close/>
                <a:moveTo>
                  <a:pt x="28" y="27"/>
                </a:moveTo>
                <a:cubicBezTo>
                  <a:pt x="27" y="27"/>
                  <a:pt x="26" y="28"/>
                  <a:pt x="26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30"/>
                  <a:pt x="27" y="30"/>
                  <a:pt x="28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2" y="30"/>
                  <a:pt x="33" y="30"/>
                  <a:pt x="33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28"/>
                  <a:pt x="32" y="27"/>
                  <a:pt x="31" y="27"/>
                </a:cubicBezTo>
                <a:cubicBezTo>
                  <a:pt x="28" y="27"/>
                  <a:pt x="28" y="27"/>
                  <a:pt x="28" y="27"/>
                </a:cubicBezTo>
                <a:close/>
                <a:moveTo>
                  <a:pt x="43" y="52"/>
                </a:moveTo>
                <a:cubicBezTo>
                  <a:pt x="42" y="52"/>
                  <a:pt x="41" y="53"/>
                  <a:pt x="41" y="54"/>
                </a:cubicBezTo>
                <a:cubicBezTo>
                  <a:pt x="41" y="55"/>
                  <a:pt x="42" y="56"/>
                  <a:pt x="43" y="56"/>
                </a:cubicBezTo>
                <a:cubicBezTo>
                  <a:pt x="44" y="56"/>
                  <a:pt x="44" y="55"/>
                  <a:pt x="44" y="54"/>
                </a:cubicBezTo>
                <a:cubicBezTo>
                  <a:pt x="44" y="53"/>
                  <a:pt x="44" y="52"/>
                  <a:pt x="43" y="52"/>
                </a:cubicBezTo>
                <a:close/>
                <a:moveTo>
                  <a:pt x="36" y="52"/>
                </a:moveTo>
                <a:cubicBezTo>
                  <a:pt x="35" y="52"/>
                  <a:pt x="35" y="53"/>
                  <a:pt x="35" y="54"/>
                </a:cubicBezTo>
                <a:cubicBezTo>
                  <a:pt x="35" y="55"/>
                  <a:pt x="35" y="56"/>
                  <a:pt x="36" y="56"/>
                </a:cubicBezTo>
                <a:cubicBezTo>
                  <a:pt x="37" y="56"/>
                  <a:pt x="38" y="55"/>
                  <a:pt x="38" y="54"/>
                </a:cubicBezTo>
                <a:cubicBezTo>
                  <a:pt x="38" y="53"/>
                  <a:pt x="37" y="52"/>
                  <a:pt x="36" y="52"/>
                </a:cubicBezTo>
                <a:close/>
                <a:moveTo>
                  <a:pt x="30" y="52"/>
                </a:moveTo>
                <a:cubicBezTo>
                  <a:pt x="29" y="52"/>
                  <a:pt x="28" y="53"/>
                  <a:pt x="28" y="54"/>
                </a:cubicBezTo>
                <a:cubicBezTo>
                  <a:pt x="28" y="55"/>
                  <a:pt x="29" y="56"/>
                  <a:pt x="30" y="56"/>
                </a:cubicBezTo>
                <a:cubicBezTo>
                  <a:pt x="30" y="56"/>
                  <a:pt x="31" y="55"/>
                  <a:pt x="31" y="54"/>
                </a:cubicBezTo>
                <a:cubicBezTo>
                  <a:pt x="31" y="53"/>
                  <a:pt x="30" y="52"/>
                  <a:pt x="30" y="52"/>
                </a:cubicBezTo>
                <a:close/>
                <a:moveTo>
                  <a:pt x="26" y="9"/>
                </a:moveTo>
                <a:cubicBezTo>
                  <a:pt x="26" y="19"/>
                  <a:pt x="26" y="19"/>
                  <a:pt x="2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47" y="9"/>
                  <a:pt x="47" y="9"/>
                  <a:pt x="47" y="9"/>
                </a:cubicBezTo>
                <a:cubicBezTo>
                  <a:pt x="26" y="9"/>
                  <a:pt x="26" y="9"/>
                  <a:pt x="26" y="9"/>
                </a:cubicBezTo>
                <a:close/>
                <a:moveTo>
                  <a:pt x="28" y="45"/>
                </a:moveTo>
                <a:cubicBezTo>
                  <a:pt x="27" y="45"/>
                  <a:pt x="26" y="46"/>
                  <a:pt x="26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26" y="48"/>
                  <a:pt x="27" y="49"/>
                  <a:pt x="28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2" y="49"/>
                  <a:pt x="33" y="48"/>
                  <a:pt x="33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46"/>
                  <a:pt x="32" y="45"/>
                  <a:pt x="31" y="45"/>
                </a:cubicBezTo>
                <a:cubicBezTo>
                  <a:pt x="28" y="45"/>
                  <a:pt x="28" y="45"/>
                  <a:pt x="28" y="45"/>
                </a:cubicBezTo>
                <a:close/>
                <a:moveTo>
                  <a:pt x="43" y="45"/>
                </a:moveTo>
                <a:cubicBezTo>
                  <a:pt x="42" y="45"/>
                  <a:pt x="41" y="46"/>
                  <a:pt x="41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8"/>
                  <a:pt x="42" y="49"/>
                  <a:pt x="43" y="49"/>
                </a:cubicBezTo>
                <a:cubicBezTo>
                  <a:pt x="45" y="49"/>
                  <a:pt x="45" y="49"/>
                  <a:pt x="45" y="49"/>
                </a:cubicBezTo>
                <a:cubicBezTo>
                  <a:pt x="46" y="49"/>
                  <a:pt x="47" y="48"/>
                  <a:pt x="47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46"/>
                  <a:pt x="46" y="45"/>
                  <a:pt x="45" y="45"/>
                </a:cubicBezTo>
                <a:cubicBezTo>
                  <a:pt x="43" y="45"/>
                  <a:pt x="43" y="45"/>
                  <a:pt x="43" y="45"/>
                </a:cubicBezTo>
                <a:close/>
                <a:moveTo>
                  <a:pt x="35" y="45"/>
                </a:moveTo>
                <a:cubicBezTo>
                  <a:pt x="34" y="45"/>
                  <a:pt x="34" y="46"/>
                  <a:pt x="34" y="47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8"/>
                  <a:pt x="34" y="49"/>
                  <a:pt x="35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9" y="49"/>
                  <a:pt x="40" y="48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6"/>
                  <a:pt x="39" y="45"/>
                  <a:pt x="38" y="45"/>
                </a:cubicBezTo>
                <a:cubicBezTo>
                  <a:pt x="35" y="45"/>
                  <a:pt x="35" y="45"/>
                  <a:pt x="35" y="45"/>
                </a:cubicBezTo>
                <a:close/>
                <a:moveTo>
                  <a:pt x="28" y="38"/>
                </a:moveTo>
                <a:cubicBezTo>
                  <a:pt x="27" y="38"/>
                  <a:pt x="26" y="39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7" y="42"/>
                  <a:pt x="28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32" y="42"/>
                  <a:pt x="33" y="41"/>
                  <a:pt x="33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39"/>
                  <a:pt x="32" y="38"/>
                  <a:pt x="31" y="38"/>
                </a:cubicBezTo>
                <a:cubicBezTo>
                  <a:pt x="28" y="38"/>
                  <a:pt x="28" y="38"/>
                  <a:pt x="28" y="38"/>
                </a:cubicBezTo>
                <a:close/>
                <a:moveTo>
                  <a:pt x="43" y="38"/>
                </a:moveTo>
                <a:cubicBezTo>
                  <a:pt x="42" y="38"/>
                  <a:pt x="41" y="39"/>
                  <a:pt x="41" y="40"/>
                </a:cubicBezTo>
                <a:cubicBezTo>
                  <a:pt x="41" y="40"/>
                  <a:pt x="41" y="40"/>
                  <a:pt x="41" y="40"/>
                </a:cubicBezTo>
                <a:cubicBezTo>
                  <a:pt x="41" y="41"/>
                  <a:pt x="42" y="42"/>
                  <a:pt x="43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6" y="42"/>
                  <a:pt x="47" y="41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9"/>
                  <a:pt x="46" y="38"/>
                  <a:pt x="45" y="38"/>
                </a:cubicBezTo>
                <a:cubicBezTo>
                  <a:pt x="43" y="38"/>
                  <a:pt x="43" y="38"/>
                  <a:pt x="43" y="38"/>
                </a:cubicBezTo>
                <a:close/>
                <a:moveTo>
                  <a:pt x="35" y="38"/>
                </a:moveTo>
                <a:cubicBezTo>
                  <a:pt x="34" y="38"/>
                  <a:pt x="34" y="39"/>
                  <a:pt x="34" y="40"/>
                </a:cubicBezTo>
                <a:cubicBezTo>
                  <a:pt x="34" y="40"/>
                  <a:pt x="34" y="40"/>
                  <a:pt x="34" y="40"/>
                </a:cubicBezTo>
                <a:cubicBezTo>
                  <a:pt x="34" y="41"/>
                  <a:pt x="34" y="42"/>
                  <a:pt x="35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39" y="42"/>
                  <a:pt x="40" y="41"/>
                  <a:pt x="4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39"/>
                  <a:pt x="39" y="38"/>
                  <a:pt x="38" y="38"/>
                </a:cubicBezTo>
                <a:cubicBezTo>
                  <a:pt x="35" y="38"/>
                  <a:pt x="35" y="38"/>
                  <a:pt x="35" y="38"/>
                </a:cubicBezTo>
                <a:close/>
                <a:moveTo>
                  <a:pt x="28" y="33"/>
                </a:moveTo>
                <a:cubicBezTo>
                  <a:pt x="27" y="33"/>
                  <a:pt x="26" y="33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5"/>
                  <a:pt x="27" y="36"/>
                  <a:pt x="28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2" y="36"/>
                  <a:pt x="33" y="35"/>
                  <a:pt x="33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3" y="33"/>
                  <a:pt x="32" y="33"/>
                  <a:pt x="31" y="33"/>
                </a:cubicBezTo>
                <a:cubicBezTo>
                  <a:pt x="28" y="33"/>
                  <a:pt x="28" y="33"/>
                  <a:pt x="28" y="33"/>
                </a:cubicBezTo>
                <a:close/>
                <a:moveTo>
                  <a:pt x="43" y="33"/>
                </a:moveTo>
                <a:cubicBezTo>
                  <a:pt x="42" y="33"/>
                  <a:pt x="41" y="33"/>
                  <a:pt x="41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1" y="35"/>
                  <a:pt x="42" y="36"/>
                  <a:pt x="43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6" y="36"/>
                  <a:pt x="47" y="35"/>
                  <a:pt x="47" y="34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3"/>
                  <a:pt x="46" y="33"/>
                  <a:pt x="45" y="33"/>
                </a:cubicBezTo>
                <a:cubicBezTo>
                  <a:pt x="43" y="33"/>
                  <a:pt x="43" y="33"/>
                  <a:pt x="43" y="33"/>
                </a:cubicBezTo>
                <a:close/>
                <a:moveTo>
                  <a:pt x="35" y="33"/>
                </a:moveTo>
                <a:cubicBezTo>
                  <a:pt x="34" y="33"/>
                  <a:pt x="34" y="33"/>
                  <a:pt x="34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5"/>
                  <a:pt x="34" y="36"/>
                  <a:pt x="35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6"/>
                  <a:pt x="40" y="35"/>
                  <a:pt x="40" y="34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33"/>
                  <a:pt x="39" y="33"/>
                  <a:pt x="38" y="33"/>
                </a:cubicBezTo>
                <a:cubicBezTo>
                  <a:pt x="35" y="33"/>
                  <a:pt x="35" y="33"/>
                  <a:pt x="35" y="33"/>
                </a:cubicBezTo>
                <a:close/>
                <a:moveTo>
                  <a:pt x="43" y="27"/>
                </a:moveTo>
                <a:cubicBezTo>
                  <a:pt x="42" y="27"/>
                  <a:pt x="41" y="28"/>
                  <a:pt x="41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30"/>
                  <a:pt x="42" y="30"/>
                  <a:pt x="43" y="30"/>
                </a:cubicBezTo>
                <a:cubicBezTo>
                  <a:pt x="45" y="30"/>
                  <a:pt x="45" y="30"/>
                  <a:pt x="45" y="30"/>
                </a:cubicBezTo>
                <a:cubicBezTo>
                  <a:pt x="46" y="30"/>
                  <a:pt x="47" y="30"/>
                  <a:pt x="47" y="29"/>
                </a:cubicBezTo>
                <a:cubicBezTo>
                  <a:pt x="47" y="29"/>
                  <a:pt x="47" y="29"/>
                  <a:pt x="47" y="29"/>
                </a:cubicBezTo>
                <a:cubicBezTo>
                  <a:pt x="47" y="28"/>
                  <a:pt x="46" y="27"/>
                  <a:pt x="45" y="27"/>
                </a:cubicBezTo>
                <a:cubicBezTo>
                  <a:pt x="43" y="27"/>
                  <a:pt x="43" y="27"/>
                  <a:pt x="43" y="27"/>
                </a:cubicBezTo>
                <a:close/>
                <a:moveTo>
                  <a:pt x="35" y="27"/>
                </a:moveTo>
                <a:cubicBezTo>
                  <a:pt x="34" y="27"/>
                  <a:pt x="34" y="28"/>
                  <a:pt x="34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30"/>
                  <a:pt x="34" y="30"/>
                  <a:pt x="35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9" y="30"/>
                  <a:pt x="40" y="30"/>
                  <a:pt x="40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8"/>
                  <a:pt x="39" y="27"/>
                  <a:pt x="38" y="27"/>
                </a:cubicBezTo>
                <a:lnTo>
                  <a:pt x="35" y="2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58" name="Freeform 54">
            <a:extLst>
              <a:ext uri="{FF2B5EF4-FFF2-40B4-BE49-F238E27FC236}">
                <a16:creationId xmlns:a16="http://schemas.microsoft.com/office/drawing/2014/main" id="{612EA2E8-BA88-46DE-ACB1-391A06014C6B}"/>
              </a:ext>
            </a:extLst>
          </p:cNvPr>
          <p:cNvSpPr>
            <a:spLocks noEditPoints="1"/>
          </p:cNvSpPr>
          <p:nvPr/>
        </p:nvSpPr>
        <p:spPr bwMode="auto">
          <a:xfrm>
            <a:off x="7865045" y="6681465"/>
            <a:ext cx="173038" cy="273050"/>
          </a:xfrm>
          <a:custGeom>
            <a:avLst/>
            <a:gdLst>
              <a:gd name="T0" fmla="*/ 33133 w 47"/>
              <a:gd name="T1" fmla="*/ 0 h 75"/>
              <a:gd name="T2" fmla="*/ 139896 w 47"/>
              <a:gd name="T3" fmla="*/ 0 h 75"/>
              <a:gd name="T4" fmla="*/ 165666 w 47"/>
              <a:gd name="T5" fmla="*/ 25611 h 75"/>
              <a:gd name="T6" fmla="*/ 165666 w 47"/>
              <a:gd name="T7" fmla="*/ 237812 h 75"/>
              <a:gd name="T8" fmla="*/ 139896 w 47"/>
              <a:gd name="T9" fmla="*/ 263423 h 75"/>
              <a:gd name="T10" fmla="*/ 33133 w 47"/>
              <a:gd name="T11" fmla="*/ 263423 h 75"/>
              <a:gd name="T12" fmla="*/ 7363 w 47"/>
              <a:gd name="T13" fmla="*/ 237812 h 75"/>
              <a:gd name="T14" fmla="*/ 7363 w 47"/>
              <a:gd name="T15" fmla="*/ 25611 h 75"/>
              <a:gd name="T16" fmla="*/ 33133 w 47"/>
              <a:gd name="T17" fmla="*/ 0 h 75"/>
              <a:gd name="T18" fmla="*/ 36815 w 47"/>
              <a:gd name="T19" fmla="*/ 7317 h 75"/>
              <a:gd name="T20" fmla="*/ 36815 w 47"/>
              <a:gd name="T21" fmla="*/ 21952 h 75"/>
              <a:gd name="T22" fmla="*/ 29452 w 47"/>
              <a:gd name="T23" fmla="*/ 29269 h 75"/>
              <a:gd name="T24" fmla="*/ 18407 w 47"/>
              <a:gd name="T25" fmla="*/ 43904 h 75"/>
              <a:gd name="T26" fmla="*/ 14726 w 47"/>
              <a:gd name="T27" fmla="*/ 131712 h 75"/>
              <a:gd name="T28" fmla="*/ 18407 w 47"/>
              <a:gd name="T29" fmla="*/ 215861 h 75"/>
              <a:gd name="T30" fmla="*/ 29452 w 47"/>
              <a:gd name="T31" fmla="*/ 230495 h 75"/>
              <a:gd name="T32" fmla="*/ 44178 w 47"/>
              <a:gd name="T33" fmla="*/ 237812 h 75"/>
              <a:gd name="T34" fmla="*/ 84674 w 47"/>
              <a:gd name="T35" fmla="*/ 245130 h 75"/>
              <a:gd name="T36" fmla="*/ 128851 w 47"/>
              <a:gd name="T37" fmla="*/ 237812 h 75"/>
              <a:gd name="T38" fmla="*/ 143577 w 47"/>
              <a:gd name="T39" fmla="*/ 230495 h 75"/>
              <a:gd name="T40" fmla="*/ 150940 w 47"/>
              <a:gd name="T41" fmla="*/ 215861 h 75"/>
              <a:gd name="T42" fmla="*/ 154622 w 47"/>
              <a:gd name="T43" fmla="*/ 131712 h 75"/>
              <a:gd name="T44" fmla="*/ 150940 w 47"/>
              <a:gd name="T45" fmla="*/ 43904 h 75"/>
              <a:gd name="T46" fmla="*/ 143577 w 47"/>
              <a:gd name="T47" fmla="*/ 29269 h 75"/>
              <a:gd name="T48" fmla="*/ 136214 w 47"/>
              <a:gd name="T49" fmla="*/ 21952 h 75"/>
              <a:gd name="T50" fmla="*/ 136214 w 47"/>
              <a:gd name="T51" fmla="*/ 7317 h 75"/>
              <a:gd name="T52" fmla="*/ 36815 w 47"/>
              <a:gd name="T53" fmla="*/ 7317 h 75"/>
              <a:gd name="T54" fmla="*/ 136214 w 47"/>
              <a:gd name="T55" fmla="*/ 32928 h 75"/>
              <a:gd name="T56" fmla="*/ 136214 w 47"/>
              <a:gd name="T57" fmla="*/ 95125 h 75"/>
              <a:gd name="T58" fmla="*/ 99400 w 47"/>
              <a:gd name="T59" fmla="*/ 128053 h 75"/>
              <a:gd name="T60" fmla="*/ 73629 w 47"/>
              <a:gd name="T61" fmla="*/ 128053 h 75"/>
              <a:gd name="T62" fmla="*/ 36815 w 47"/>
              <a:gd name="T63" fmla="*/ 95125 h 75"/>
              <a:gd name="T64" fmla="*/ 36815 w 47"/>
              <a:gd name="T65" fmla="*/ 32928 h 75"/>
              <a:gd name="T66" fmla="*/ 36815 w 47"/>
              <a:gd name="T67" fmla="*/ 36587 h 75"/>
              <a:gd name="T68" fmla="*/ 29452 w 47"/>
              <a:gd name="T69" fmla="*/ 47562 h 75"/>
              <a:gd name="T70" fmla="*/ 25770 w 47"/>
              <a:gd name="T71" fmla="*/ 131712 h 75"/>
              <a:gd name="T72" fmla="*/ 29452 w 47"/>
              <a:gd name="T73" fmla="*/ 212202 h 75"/>
              <a:gd name="T74" fmla="*/ 36815 w 47"/>
              <a:gd name="T75" fmla="*/ 223178 h 75"/>
              <a:gd name="T76" fmla="*/ 47859 w 47"/>
              <a:gd name="T77" fmla="*/ 230495 h 75"/>
              <a:gd name="T78" fmla="*/ 84674 w 47"/>
              <a:gd name="T79" fmla="*/ 234154 h 75"/>
              <a:gd name="T80" fmla="*/ 125170 w 47"/>
              <a:gd name="T81" fmla="*/ 230495 h 75"/>
              <a:gd name="T82" fmla="*/ 136214 w 47"/>
              <a:gd name="T83" fmla="*/ 223178 h 75"/>
              <a:gd name="T84" fmla="*/ 139896 w 47"/>
              <a:gd name="T85" fmla="*/ 212202 h 75"/>
              <a:gd name="T86" fmla="*/ 143577 w 47"/>
              <a:gd name="T87" fmla="*/ 131712 h 75"/>
              <a:gd name="T88" fmla="*/ 139896 w 47"/>
              <a:gd name="T89" fmla="*/ 47562 h 75"/>
              <a:gd name="T90" fmla="*/ 136214 w 47"/>
              <a:gd name="T91" fmla="*/ 36587 h 75"/>
              <a:gd name="T92" fmla="*/ 136214 w 47"/>
              <a:gd name="T93" fmla="*/ 32928 h 75"/>
              <a:gd name="T94" fmla="*/ 47859 w 47"/>
              <a:gd name="T95" fmla="*/ 43904 h 75"/>
              <a:gd name="T96" fmla="*/ 47859 w 47"/>
              <a:gd name="T97" fmla="*/ 95125 h 75"/>
              <a:gd name="T98" fmla="*/ 125170 w 47"/>
              <a:gd name="T99" fmla="*/ 95125 h 75"/>
              <a:gd name="T100" fmla="*/ 125170 w 47"/>
              <a:gd name="T101" fmla="*/ 43904 h 75"/>
              <a:gd name="T102" fmla="*/ 47859 w 47"/>
              <a:gd name="T103" fmla="*/ 43904 h 7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7" h="75">
                <a:moveTo>
                  <a:pt x="9" y="0"/>
                </a:moveTo>
                <a:cubicBezTo>
                  <a:pt x="18" y="0"/>
                  <a:pt x="28" y="0"/>
                  <a:pt x="38" y="0"/>
                </a:cubicBezTo>
                <a:cubicBezTo>
                  <a:pt x="42" y="0"/>
                  <a:pt x="44" y="3"/>
                  <a:pt x="45" y="7"/>
                </a:cubicBezTo>
                <a:cubicBezTo>
                  <a:pt x="47" y="27"/>
                  <a:pt x="46" y="46"/>
                  <a:pt x="45" y="65"/>
                </a:cubicBezTo>
                <a:cubicBezTo>
                  <a:pt x="44" y="69"/>
                  <a:pt x="41" y="71"/>
                  <a:pt x="38" y="72"/>
                </a:cubicBezTo>
                <a:cubicBezTo>
                  <a:pt x="28" y="74"/>
                  <a:pt x="19" y="75"/>
                  <a:pt x="9" y="72"/>
                </a:cubicBezTo>
                <a:cubicBezTo>
                  <a:pt x="5" y="71"/>
                  <a:pt x="2" y="69"/>
                  <a:pt x="2" y="65"/>
                </a:cubicBezTo>
                <a:cubicBezTo>
                  <a:pt x="0" y="46"/>
                  <a:pt x="0" y="27"/>
                  <a:pt x="2" y="7"/>
                </a:cubicBezTo>
                <a:cubicBezTo>
                  <a:pt x="2" y="3"/>
                  <a:pt x="5" y="0"/>
                  <a:pt x="9" y="0"/>
                </a:cubicBezTo>
                <a:close/>
                <a:moveTo>
                  <a:pt x="10" y="2"/>
                </a:moveTo>
                <a:cubicBezTo>
                  <a:pt x="10" y="6"/>
                  <a:pt x="10" y="6"/>
                  <a:pt x="10" y="6"/>
                </a:cubicBezTo>
                <a:cubicBezTo>
                  <a:pt x="9" y="6"/>
                  <a:pt x="8" y="7"/>
                  <a:pt x="8" y="8"/>
                </a:cubicBezTo>
                <a:cubicBezTo>
                  <a:pt x="6" y="9"/>
                  <a:pt x="6" y="11"/>
                  <a:pt x="5" y="12"/>
                </a:cubicBezTo>
                <a:cubicBezTo>
                  <a:pt x="5" y="20"/>
                  <a:pt x="4" y="28"/>
                  <a:pt x="4" y="36"/>
                </a:cubicBezTo>
                <a:cubicBezTo>
                  <a:pt x="4" y="43"/>
                  <a:pt x="5" y="51"/>
                  <a:pt x="5" y="59"/>
                </a:cubicBezTo>
                <a:cubicBezTo>
                  <a:pt x="6" y="60"/>
                  <a:pt x="6" y="62"/>
                  <a:pt x="8" y="63"/>
                </a:cubicBezTo>
                <a:cubicBezTo>
                  <a:pt x="9" y="64"/>
                  <a:pt x="10" y="65"/>
                  <a:pt x="12" y="65"/>
                </a:cubicBezTo>
                <a:cubicBezTo>
                  <a:pt x="16" y="67"/>
                  <a:pt x="20" y="67"/>
                  <a:pt x="23" y="67"/>
                </a:cubicBezTo>
                <a:cubicBezTo>
                  <a:pt x="27" y="67"/>
                  <a:pt x="31" y="66"/>
                  <a:pt x="35" y="65"/>
                </a:cubicBezTo>
                <a:cubicBezTo>
                  <a:pt x="36" y="65"/>
                  <a:pt x="38" y="64"/>
                  <a:pt x="39" y="63"/>
                </a:cubicBezTo>
                <a:cubicBezTo>
                  <a:pt x="40" y="62"/>
                  <a:pt x="41" y="60"/>
                  <a:pt x="41" y="59"/>
                </a:cubicBezTo>
                <a:cubicBezTo>
                  <a:pt x="42" y="51"/>
                  <a:pt x="42" y="44"/>
                  <a:pt x="42" y="36"/>
                </a:cubicBezTo>
                <a:cubicBezTo>
                  <a:pt x="42" y="28"/>
                  <a:pt x="42" y="20"/>
                  <a:pt x="41" y="12"/>
                </a:cubicBezTo>
                <a:cubicBezTo>
                  <a:pt x="41" y="11"/>
                  <a:pt x="40" y="9"/>
                  <a:pt x="39" y="8"/>
                </a:cubicBezTo>
                <a:cubicBezTo>
                  <a:pt x="38" y="7"/>
                  <a:pt x="37" y="6"/>
                  <a:pt x="37" y="6"/>
                </a:cubicBezTo>
                <a:cubicBezTo>
                  <a:pt x="37" y="2"/>
                  <a:pt x="37" y="2"/>
                  <a:pt x="37" y="2"/>
                </a:cubicBezTo>
                <a:cubicBezTo>
                  <a:pt x="10" y="2"/>
                  <a:pt x="10" y="2"/>
                  <a:pt x="10" y="2"/>
                </a:cubicBezTo>
                <a:close/>
                <a:moveTo>
                  <a:pt x="37" y="9"/>
                </a:moveTo>
                <a:cubicBezTo>
                  <a:pt x="37" y="26"/>
                  <a:pt x="37" y="26"/>
                  <a:pt x="37" y="26"/>
                </a:cubicBezTo>
                <a:cubicBezTo>
                  <a:pt x="37" y="31"/>
                  <a:pt x="33" y="35"/>
                  <a:pt x="27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5" y="35"/>
                  <a:pt x="10" y="31"/>
                  <a:pt x="10" y="26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0" y="9"/>
                  <a:pt x="10" y="10"/>
                </a:cubicBezTo>
                <a:cubicBezTo>
                  <a:pt x="9" y="10"/>
                  <a:pt x="8" y="11"/>
                  <a:pt x="8" y="13"/>
                </a:cubicBezTo>
                <a:cubicBezTo>
                  <a:pt x="7" y="21"/>
                  <a:pt x="7" y="28"/>
                  <a:pt x="7" y="36"/>
                </a:cubicBezTo>
                <a:cubicBezTo>
                  <a:pt x="7" y="43"/>
                  <a:pt x="8" y="51"/>
                  <a:pt x="8" y="58"/>
                </a:cubicBezTo>
                <a:cubicBezTo>
                  <a:pt x="8" y="59"/>
                  <a:pt x="9" y="60"/>
                  <a:pt x="10" y="61"/>
                </a:cubicBezTo>
                <a:cubicBezTo>
                  <a:pt x="10" y="62"/>
                  <a:pt x="11" y="62"/>
                  <a:pt x="13" y="63"/>
                </a:cubicBezTo>
                <a:cubicBezTo>
                  <a:pt x="16" y="64"/>
                  <a:pt x="20" y="64"/>
                  <a:pt x="23" y="64"/>
                </a:cubicBezTo>
                <a:cubicBezTo>
                  <a:pt x="27" y="64"/>
                  <a:pt x="30" y="64"/>
                  <a:pt x="34" y="63"/>
                </a:cubicBezTo>
                <a:cubicBezTo>
                  <a:pt x="35" y="62"/>
                  <a:pt x="36" y="62"/>
                  <a:pt x="37" y="61"/>
                </a:cubicBezTo>
                <a:cubicBezTo>
                  <a:pt x="38" y="60"/>
                  <a:pt x="38" y="59"/>
                  <a:pt x="38" y="58"/>
                </a:cubicBezTo>
                <a:cubicBezTo>
                  <a:pt x="39" y="51"/>
                  <a:pt x="39" y="43"/>
                  <a:pt x="39" y="36"/>
                </a:cubicBezTo>
                <a:cubicBezTo>
                  <a:pt x="39" y="28"/>
                  <a:pt x="39" y="21"/>
                  <a:pt x="38" y="13"/>
                </a:cubicBezTo>
                <a:cubicBezTo>
                  <a:pt x="38" y="11"/>
                  <a:pt x="38" y="10"/>
                  <a:pt x="37" y="10"/>
                </a:cubicBezTo>
                <a:cubicBezTo>
                  <a:pt x="37" y="9"/>
                  <a:pt x="37" y="9"/>
                  <a:pt x="37" y="9"/>
                </a:cubicBezTo>
                <a:close/>
                <a:moveTo>
                  <a:pt x="13" y="12"/>
                </a:moveTo>
                <a:cubicBezTo>
                  <a:pt x="13" y="26"/>
                  <a:pt x="13" y="26"/>
                  <a:pt x="13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12"/>
                  <a:pt x="34" y="12"/>
                  <a:pt x="34" y="12"/>
                </a:cubicBezTo>
                <a:lnTo>
                  <a:pt x="13" y="1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59" name="Freeform 56">
            <a:extLst>
              <a:ext uri="{FF2B5EF4-FFF2-40B4-BE49-F238E27FC236}">
                <a16:creationId xmlns:a16="http://schemas.microsoft.com/office/drawing/2014/main" id="{E6ADCD4A-B331-4F92-BB53-272D498E912D}"/>
              </a:ext>
            </a:extLst>
          </p:cNvPr>
          <p:cNvSpPr>
            <a:spLocks noEditPoints="1"/>
          </p:cNvSpPr>
          <p:nvPr/>
        </p:nvSpPr>
        <p:spPr bwMode="auto">
          <a:xfrm>
            <a:off x="7842820" y="5568627"/>
            <a:ext cx="223838" cy="227013"/>
          </a:xfrm>
          <a:custGeom>
            <a:avLst/>
            <a:gdLst>
              <a:gd name="T0" fmla="*/ 172369 w 61"/>
              <a:gd name="T1" fmla="*/ 208886 h 62"/>
              <a:gd name="T2" fmla="*/ 124692 w 61"/>
              <a:gd name="T3" fmla="*/ 190562 h 62"/>
              <a:gd name="T4" fmla="*/ 132027 w 61"/>
              <a:gd name="T5" fmla="*/ 205221 h 62"/>
              <a:gd name="T6" fmla="*/ 201708 w 61"/>
              <a:gd name="T7" fmla="*/ 135592 h 62"/>
              <a:gd name="T8" fmla="*/ 190706 w 61"/>
              <a:gd name="T9" fmla="*/ 131928 h 62"/>
              <a:gd name="T10" fmla="*/ 183371 w 61"/>
              <a:gd name="T11" fmla="*/ 142922 h 62"/>
              <a:gd name="T12" fmla="*/ 187039 w 61"/>
              <a:gd name="T13" fmla="*/ 146586 h 62"/>
              <a:gd name="T14" fmla="*/ 201708 w 61"/>
              <a:gd name="T15" fmla="*/ 142922 h 62"/>
              <a:gd name="T16" fmla="*/ 187039 w 61"/>
              <a:gd name="T17" fmla="*/ 98946 h 62"/>
              <a:gd name="T18" fmla="*/ 201708 w 61"/>
              <a:gd name="T19" fmla="*/ 98946 h 62"/>
              <a:gd name="T20" fmla="*/ 190706 w 61"/>
              <a:gd name="T21" fmla="*/ 91617 h 62"/>
              <a:gd name="T22" fmla="*/ 198041 w 61"/>
              <a:gd name="T23" fmla="*/ 102611 h 62"/>
              <a:gd name="T24" fmla="*/ 168702 w 61"/>
              <a:gd name="T25" fmla="*/ 65964 h 62"/>
              <a:gd name="T26" fmla="*/ 183371 w 61"/>
              <a:gd name="T27" fmla="*/ 54970 h 62"/>
              <a:gd name="T28" fmla="*/ 172369 w 61"/>
              <a:gd name="T29" fmla="*/ 62299 h 62"/>
              <a:gd name="T30" fmla="*/ 176036 w 61"/>
              <a:gd name="T31" fmla="*/ 65964 h 62"/>
              <a:gd name="T32" fmla="*/ 176036 w 61"/>
              <a:gd name="T33" fmla="*/ 54970 h 62"/>
              <a:gd name="T34" fmla="*/ 135695 w 61"/>
              <a:gd name="T35" fmla="*/ 32982 h 62"/>
              <a:gd name="T36" fmla="*/ 143030 w 61"/>
              <a:gd name="T37" fmla="*/ 43976 h 62"/>
              <a:gd name="T38" fmla="*/ 146697 w 61"/>
              <a:gd name="T39" fmla="*/ 32982 h 62"/>
              <a:gd name="T40" fmla="*/ 132027 w 61"/>
              <a:gd name="T41" fmla="*/ 32982 h 62"/>
              <a:gd name="T42" fmla="*/ 143030 w 61"/>
              <a:gd name="T43" fmla="*/ 29317 h 62"/>
              <a:gd name="T44" fmla="*/ 135695 w 61"/>
              <a:gd name="T45" fmla="*/ 40311 h 62"/>
              <a:gd name="T46" fmla="*/ 135695 w 61"/>
              <a:gd name="T47" fmla="*/ 36647 h 62"/>
              <a:gd name="T48" fmla="*/ 91686 w 61"/>
              <a:gd name="T49" fmla="*/ 40311 h 62"/>
              <a:gd name="T50" fmla="*/ 88018 w 61"/>
              <a:gd name="T51" fmla="*/ 21988 h 62"/>
              <a:gd name="T52" fmla="*/ 47677 w 61"/>
              <a:gd name="T53" fmla="*/ 51305 h 62"/>
              <a:gd name="T54" fmla="*/ 66014 w 61"/>
              <a:gd name="T55" fmla="*/ 54970 h 62"/>
              <a:gd name="T56" fmla="*/ 58679 w 61"/>
              <a:gd name="T57" fmla="*/ 43976 h 62"/>
              <a:gd name="T58" fmla="*/ 58679 w 61"/>
              <a:gd name="T59" fmla="*/ 54970 h 62"/>
              <a:gd name="T60" fmla="*/ 55011 w 61"/>
              <a:gd name="T61" fmla="*/ 54970 h 62"/>
              <a:gd name="T62" fmla="*/ 33007 w 61"/>
              <a:gd name="T63" fmla="*/ 87952 h 62"/>
              <a:gd name="T64" fmla="*/ 25672 w 61"/>
              <a:gd name="T65" fmla="*/ 91617 h 62"/>
              <a:gd name="T66" fmla="*/ 36674 w 61"/>
              <a:gd name="T67" fmla="*/ 91617 h 62"/>
              <a:gd name="T68" fmla="*/ 29339 w 61"/>
              <a:gd name="T69" fmla="*/ 80623 h 62"/>
              <a:gd name="T70" fmla="*/ 33007 w 61"/>
              <a:gd name="T71" fmla="*/ 139257 h 62"/>
              <a:gd name="T72" fmla="*/ 29339 w 61"/>
              <a:gd name="T73" fmla="*/ 120934 h 62"/>
              <a:gd name="T74" fmla="*/ 25672 w 61"/>
              <a:gd name="T75" fmla="*/ 131928 h 62"/>
              <a:gd name="T76" fmla="*/ 47677 w 61"/>
              <a:gd name="T77" fmla="*/ 164910 h 62"/>
              <a:gd name="T78" fmla="*/ 51344 w 61"/>
              <a:gd name="T79" fmla="*/ 168574 h 62"/>
              <a:gd name="T80" fmla="*/ 40342 w 61"/>
              <a:gd name="T81" fmla="*/ 172239 h 62"/>
              <a:gd name="T82" fmla="*/ 55011 w 61"/>
              <a:gd name="T83" fmla="*/ 172239 h 62"/>
              <a:gd name="T84" fmla="*/ 51344 w 61"/>
              <a:gd name="T85" fmla="*/ 161245 h 62"/>
              <a:gd name="T86" fmla="*/ 91686 w 61"/>
              <a:gd name="T87" fmla="*/ 197892 h 62"/>
              <a:gd name="T88" fmla="*/ 91686 w 61"/>
              <a:gd name="T89" fmla="*/ 186898 h 62"/>
              <a:gd name="T90" fmla="*/ 80683 w 61"/>
              <a:gd name="T91" fmla="*/ 190562 h 62"/>
              <a:gd name="T92" fmla="*/ 84351 w 61"/>
              <a:gd name="T93" fmla="*/ 194227 h 62"/>
              <a:gd name="T94" fmla="*/ 55011 w 61"/>
              <a:gd name="T95" fmla="*/ 113605 h 62"/>
              <a:gd name="T96" fmla="*/ 110023 w 61"/>
              <a:gd name="T97" fmla="*/ 54970 h 62"/>
              <a:gd name="T98" fmla="*/ 110023 w 61"/>
              <a:gd name="T99" fmla="*/ 153916 h 62"/>
              <a:gd name="T100" fmla="*/ 128360 w 61"/>
              <a:gd name="T101" fmla="*/ 212550 h 62"/>
              <a:gd name="T102" fmla="*/ 95353 w 61"/>
              <a:gd name="T103" fmla="*/ 201556 h 62"/>
              <a:gd name="T104" fmla="*/ 62346 w 61"/>
              <a:gd name="T105" fmla="*/ 161245 h 62"/>
              <a:gd name="T106" fmla="*/ 44009 w 61"/>
              <a:gd name="T107" fmla="*/ 91617 h 62"/>
              <a:gd name="T108" fmla="*/ 69681 w 61"/>
              <a:gd name="T109" fmla="*/ 40311 h 62"/>
              <a:gd name="T110" fmla="*/ 95353 w 61"/>
              <a:gd name="T111" fmla="*/ 14659 h 62"/>
              <a:gd name="T112" fmla="*/ 124692 w 61"/>
              <a:gd name="T113" fmla="*/ 25653 h 62"/>
              <a:gd name="T114" fmla="*/ 161367 w 61"/>
              <a:gd name="T115" fmla="*/ 65964 h 62"/>
              <a:gd name="T116" fmla="*/ 176036 w 61"/>
              <a:gd name="T117" fmla="*/ 135592 h 6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1" h="62">
                <a:moveTo>
                  <a:pt x="30" y="0"/>
                </a:moveTo>
                <a:cubicBezTo>
                  <a:pt x="47" y="0"/>
                  <a:pt x="61" y="14"/>
                  <a:pt x="61" y="31"/>
                </a:cubicBezTo>
                <a:cubicBezTo>
                  <a:pt x="61" y="40"/>
                  <a:pt x="57" y="47"/>
                  <a:pt x="52" y="53"/>
                </a:cubicBezTo>
                <a:cubicBezTo>
                  <a:pt x="42" y="44"/>
                  <a:pt x="42" y="44"/>
                  <a:pt x="42" y="44"/>
                </a:cubicBezTo>
                <a:cubicBezTo>
                  <a:pt x="40" y="46"/>
                  <a:pt x="40" y="46"/>
                  <a:pt x="40" y="46"/>
                </a:cubicBezTo>
                <a:cubicBezTo>
                  <a:pt x="47" y="57"/>
                  <a:pt x="47" y="57"/>
                  <a:pt x="47" y="57"/>
                </a:cubicBezTo>
                <a:cubicBezTo>
                  <a:pt x="42" y="60"/>
                  <a:pt x="36" y="62"/>
                  <a:pt x="30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0" y="0"/>
                </a:cubicBezTo>
                <a:close/>
                <a:moveTo>
                  <a:pt x="36" y="51"/>
                </a:moveTo>
                <a:cubicBezTo>
                  <a:pt x="35" y="51"/>
                  <a:pt x="35" y="51"/>
                  <a:pt x="35" y="51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3" y="53"/>
                  <a:pt x="33" y="53"/>
                </a:cubicBezTo>
                <a:cubicBezTo>
                  <a:pt x="33" y="54"/>
                  <a:pt x="33" y="54"/>
                  <a:pt x="33" y="54"/>
                </a:cubicBezTo>
                <a:cubicBezTo>
                  <a:pt x="33" y="54"/>
                  <a:pt x="33" y="54"/>
                  <a:pt x="34" y="54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6"/>
                  <a:pt x="34" y="56"/>
                  <a:pt x="34" y="56"/>
                </a:cubicBezTo>
                <a:cubicBezTo>
                  <a:pt x="36" y="56"/>
                  <a:pt x="36" y="56"/>
                  <a:pt x="36" y="56"/>
                </a:cubicBezTo>
                <a:cubicBezTo>
                  <a:pt x="36" y="51"/>
                  <a:pt x="36" y="51"/>
                  <a:pt x="36" y="51"/>
                </a:cubicBezTo>
                <a:close/>
                <a:moveTo>
                  <a:pt x="55" y="39"/>
                </a:moveTo>
                <a:cubicBezTo>
                  <a:pt x="54" y="39"/>
                  <a:pt x="54" y="39"/>
                  <a:pt x="54" y="39"/>
                </a:cubicBezTo>
                <a:cubicBezTo>
                  <a:pt x="54" y="38"/>
                  <a:pt x="54" y="38"/>
                  <a:pt x="54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7"/>
                  <a:pt x="55" y="37"/>
                  <a:pt x="55" y="37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6"/>
                  <a:pt x="54" y="36"/>
                  <a:pt x="54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2" y="36"/>
                  <a:pt x="52" y="36"/>
                  <a:pt x="52" y="36"/>
                </a:cubicBezTo>
                <a:cubicBezTo>
                  <a:pt x="51" y="36"/>
                  <a:pt x="51" y="36"/>
                  <a:pt x="51" y="36"/>
                </a:cubicBezTo>
                <a:cubicBezTo>
                  <a:pt x="51" y="37"/>
                  <a:pt x="51" y="37"/>
                  <a:pt x="51" y="37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38"/>
                  <a:pt x="49" y="38"/>
                  <a:pt x="49" y="38"/>
                </a:cubicBezTo>
                <a:cubicBezTo>
                  <a:pt x="50" y="38"/>
                  <a:pt x="50" y="38"/>
                  <a:pt x="50" y="38"/>
                </a:cubicBezTo>
                <a:cubicBezTo>
                  <a:pt x="50" y="39"/>
                  <a:pt x="50" y="39"/>
                  <a:pt x="50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0"/>
                  <a:pt x="49" y="40"/>
                  <a:pt x="49" y="40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1"/>
                  <a:pt x="50" y="41"/>
                  <a:pt x="50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1" y="40"/>
                  <a:pt x="51" y="40"/>
                  <a:pt x="51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2" y="41"/>
                  <a:pt x="52" y="41"/>
                  <a:pt x="52" y="41"/>
                </a:cubicBezTo>
                <a:cubicBezTo>
                  <a:pt x="53" y="41"/>
                  <a:pt x="53" y="41"/>
                  <a:pt x="53" y="41"/>
                </a:cubicBezTo>
                <a:cubicBezTo>
                  <a:pt x="54" y="40"/>
                  <a:pt x="54" y="40"/>
                  <a:pt x="54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39"/>
                  <a:pt x="55" y="39"/>
                  <a:pt x="55" y="39"/>
                </a:cubicBezTo>
                <a:close/>
                <a:moveTo>
                  <a:pt x="53" y="38"/>
                </a:moveTo>
                <a:cubicBezTo>
                  <a:pt x="52" y="38"/>
                  <a:pt x="52" y="38"/>
                  <a:pt x="52" y="38"/>
                </a:cubicBezTo>
                <a:cubicBezTo>
                  <a:pt x="51" y="39"/>
                  <a:pt x="51" y="39"/>
                  <a:pt x="51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8"/>
                  <a:pt x="53" y="38"/>
                  <a:pt x="53" y="38"/>
                </a:cubicBezTo>
                <a:close/>
                <a:moveTo>
                  <a:pt x="51" y="27"/>
                </a:moveTo>
                <a:cubicBezTo>
                  <a:pt x="51" y="27"/>
                  <a:pt x="51" y="28"/>
                  <a:pt x="51" y="28"/>
                </a:cubicBezTo>
                <a:cubicBezTo>
                  <a:pt x="51" y="28"/>
                  <a:pt x="51" y="28"/>
                  <a:pt x="51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3" y="29"/>
                  <a:pt x="53" y="29"/>
                </a:cubicBezTo>
                <a:cubicBezTo>
                  <a:pt x="54" y="29"/>
                  <a:pt x="54" y="29"/>
                  <a:pt x="55" y="29"/>
                </a:cubicBezTo>
                <a:cubicBezTo>
                  <a:pt x="55" y="28"/>
                  <a:pt x="55" y="28"/>
                  <a:pt x="55" y="27"/>
                </a:cubicBezTo>
                <a:cubicBezTo>
                  <a:pt x="55" y="26"/>
                  <a:pt x="55" y="26"/>
                  <a:pt x="55" y="26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5"/>
                  <a:pt x="55" y="25"/>
                  <a:pt x="54" y="25"/>
                </a:cubicBezTo>
                <a:cubicBezTo>
                  <a:pt x="54" y="25"/>
                  <a:pt x="54" y="24"/>
                  <a:pt x="54" y="24"/>
                </a:cubicBezTo>
                <a:cubicBezTo>
                  <a:pt x="54" y="24"/>
                  <a:pt x="53" y="24"/>
                  <a:pt x="53" y="24"/>
                </a:cubicBezTo>
                <a:cubicBezTo>
                  <a:pt x="52" y="24"/>
                  <a:pt x="52" y="24"/>
                  <a:pt x="52" y="25"/>
                </a:cubicBezTo>
                <a:cubicBezTo>
                  <a:pt x="51" y="25"/>
                  <a:pt x="51" y="26"/>
                  <a:pt x="51" y="27"/>
                </a:cubicBezTo>
                <a:close/>
                <a:moveTo>
                  <a:pt x="52" y="27"/>
                </a:moveTo>
                <a:cubicBezTo>
                  <a:pt x="52" y="27"/>
                  <a:pt x="52" y="28"/>
                  <a:pt x="53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4" y="28"/>
                  <a:pt x="54" y="28"/>
                  <a:pt x="54" y="28"/>
                </a:cubicBezTo>
                <a:cubicBezTo>
                  <a:pt x="54" y="28"/>
                  <a:pt x="54" y="27"/>
                  <a:pt x="54" y="27"/>
                </a:cubicBezTo>
                <a:cubicBezTo>
                  <a:pt x="54" y="26"/>
                  <a:pt x="54" y="26"/>
                  <a:pt x="54" y="25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5"/>
                  <a:pt x="53" y="25"/>
                  <a:pt x="53" y="25"/>
                </a:cubicBezTo>
                <a:cubicBezTo>
                  <a:pt x="52" y="26"/>
                  <a:pt x="52" y="26"/>
                  <a:pt x="52" y="27"/>
                </a:cubicBezTo>
                <a:close/>
                <a:moveTo>
                  <a:pt x="46" y="18"/>
                </a:moveTo>
                <a:cubicBezTo>
                  <a:pt x="46" y="18"/>
                  <a:pt x="46" y="18"/>
                  <a:pt x="47" y="18"/>
                </a:cubicBezTo>
                <a:cubicBezTo>
                  <a:pt x="47" y="18"/>
                  <a:pt x="47" y="19"/>
                  <a:pt x="47" y="19"/>
                </a:cubicBezTo>
                <a:cubicBezTo>
                  <a:pt x="47" y="19"/>
                  <a:pt x="48" y="19"/>
                  <a:pt x="48" y="19"/>
                </a:cubicBezTo>
                <a:cubicBezTo>
                  <a:pt x="49" y="19"/>
                  <a:pt x="49" y="19"/>
                  <a:pt x="50" y="18"/>
                </a:cubicBezTo>
                <a:cubicBezTo>
                  <a:pt x="50" y="18"/>
                  <a:pt x="50" y="17"/>
                  <a:pt x="50" y="16"/>
                </a:cubicBezTo>
                <a:cubicBezTo>
                  <a:pt x="50" y="16"/>
                  <a:pt x="50" y="15"/>
                  <a:pt x="50" y="15"/>
                </a:cubicBezTo>
                <a:cubicBezTo>
                  <a:pt x="50" y="14"/>
                  <a:pt x="50" y="14"/>
                  <a:pt x="49" y="14"/>
                </a:cubicBezTo>
                <a:cubicBezTo>
                  <a:pt x="49" y="14"/>
                  <a:pt x="49" y="14"/>
                  <a:pt x="48" y="14"/>
                </a:cubicBezTo>
                <a:cubicBezTo>
                  <a:pt x="48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6"/>
                  <a:pt x="46" y="16"/>
                  <a:pt x="47" y="17"/>
                </a:cubicBezTo>
                <a:cubicBezTo>
                  <a:pt x="47" y="17"/>
                  <a:pt x="47" y="17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9" y="17"/>
                  <a:pt x="49" y="17"/>
                  <a:pt x="49" y="17"/>
                </a:cubicBezTo>
                <a:cubicBezTo>
                  <a:pt x="49" y="17"/>
                  <a:pt x="49" y="17"/>
                  <a:pt x="49" y="18"/>
                </a:cubicBezTo>
                <a:cubicBezTo>
                  <a:pt x="49" y="18"/>
                  <a:pt x="48" y="18"/>
                  <a:pt x="48" y="18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18"/>
                  <a:pt x="48" y="18"/>
                  <a:pt x="48" y="17"/>
                </a:cubicBezTo>
                <a:cubicBezTo>
                  <a:pt x="46" y="18"/>
                  <a:pt x="46" y="18"/>
                  <a:pt x="46" y="18"/>
                </a:cubicBezTo>
                <a:close/>
                <a:moveTo>
                  <a:pt x="49" y="15"/>
                </a:moveTo>
                <a:cubicBezTo>
                  <a:pt x="49" y="15"/>
                  <a:pt x="49" y="15"/>
                  <a:pt x="49" y="15"/>
                </a:cubicBezTo>
                <a:cubicBezTo>
                  <a:pt x="49" y="15"/>
                  <a:pt x="48" y="14"/>
                  <a:pt x="48" y="14"/>
                </a:cubicBezTo>
                <a:cubicBezTo>
                  <a:pt x="48" y="14"/>
                  <a:pt x="48" y="15"/>
                  <a:pt x="48" y="15"/>
                </a:cubicBezTo>
                <a:cubicBezTo>
                  <a:pt x="48" y="15"/>
                  <a:pt x="47" y="15"/>
                  <a:pt x="47" y="15"/>
                </a:cubicBezTo>
                <a:cubicBezTo>
                  <a:pt x="47" y="16"/>
                  <a:pt x="48" y="16"/>
                  <a:pt x="48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6"/>
                  <a:pt x="49" y="16"/>
                  <a:pt x="49" y="16"/>
                </a:cubicBezTo>
                <a:cubicBezTo>
                  <a:pt x="49" y="16"/>
                  <a:pt x="49" y="16"/>
                  <a:pt x="49" y="15"/>
                </a:cubicBezTo>
                <a:close/>
                <a:moveTo>
                  <a:pt x="37" y="9"/>
                </a:moveTo>
                <a:cubicBezTo>
                  <a:pt x="36" y="9"/>
                  <a:pt x="36" y="9"/>
                  <a:pt x="36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11"/>
                  <a:pt x="36" y="12"/>
                  <a:pt x="37" y="12"/>
                </a:cubicBezTo>
                <a:cubicBezTo>
                  <a:pt x="37" y="12"/>
                  <a:pt x="37" y="12"/>
                  <a:pt x="38" y="12"/>
                </a:cubicBezTo>
                <a:cubicBezTo>
                  <a:pt x="38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9"/>
                  <a:pt x="39" y="9"/>
                  <a:pt x="39" y="9"/>
                </a:cubicBezTo>
                <a:cubicBezTo>
                  <a:pt x="39" y="9"/>
                  <a:pt x="40" y="9"/>
                  <a:pt x="40" y="9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7"/>
                  <a:pt x="39" y="7"/>
                </a:cubicBezTo>
                <a:cubicBezTo>
                  <a:pt x="39" y="7"/>
                  <a:pt x="39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6" y="7"/>
                  <a:pt x="36" y="8"/>
                  <a:pt x="36" y="8"/>
                </a:cubicBezTo>
                <a:cubicBezTo>
                  <a:pt x="36" y="8"/>
                  <a:pt x="36" y="8"/>
                  <a:pt x="36" y="9"/>
                </a:cubicBezTo>
                <a:cubicBezTo>
                  <a:pt x="36" y="9"/>
                  <a:pt x="37" y="9"/>
                  <a:pt x="37" y="9"/>
                </a:cubicBezTo>
                <a:close/>
                <a:moveTo>
                  <a:pt x="37" y="8"/>
                </a:moveTo>
                <a:cubicBezTo>
                  <a:pt x="37" y="8"/>
                  <a:pt x="37" y="8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8"/>
                  <a:pt x="39" y="8"/>
                  <a:pt x="39" y="8"/>
                </a:cubicBezTo>
                <a:cubicBezTo>
                  <a:pt x="39" y="8"/>
                  <a:pt x="38" y="8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7" y="8"/>
                  <a:pt x="37" y="8"/>
                  <a:pt x="37" y="8"/>
                </a:cubicBezTo>
                <a:close/>
                <a:moveTo>
                  <a:pt x="37" y="10"/>
                </a:moveTo>
                <a:cubicBezTo>
                  <a:pt x="37" y="10"/>
                  <a:pt x="37" y="11"/>
                  <a:pt x="37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9" y="11"/>
                  <a:pt x="39" y="10"/>
                  <a:pt x="39" y="10"/>
                </a:cubicBezTo>
                <a:cubicBezTo>
                  <a:pt x="39" y="10"/>
                  <a:pt x="39" y="10"/>
                  <a:pt x="38" y="10"/>
                </a:cubicBezTo>
                <a:cubicBezTo>
                  <a:pt x="38" y="10"/>
                  <a:pt x="38" y="9"/>
                  <a:pt x="38" y="9"/>
                </a:cubicBezTo>
                <a:cubicBezTo>
                  <a:pt x="38" y="9"/>
                  <a:pt x="38" y="10"/>
                  <a:pt x="37" y="10"/>
                </a:cubicBezTo>
                <a:cubicBezTo>
                  <a:pt x="37" y="10"/>
                  <a:pt x="37" y="10"/>
                  <a:pt x="37" y="10"/>
                </a:cubicBezTo>
                <a:close/>
                <a:moveTo>
                  <a:pt x="24" y="6"/>
                </a:moveTo>
                <a:cubicBezTo>
                  <a:pt x="24" y="7"/>
                  <a:pt x="24" y="7"/>
                  <a:pt x="24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8"/>
                  <a:pt x="26" y="8"/>
                  <a:pt x="26" y="9"/>
                </a:cubicBezTo>
                <a:cubicBezTo>
                  <a:pt x="25" y="9"/>
                  <a:pt x="25" y="10"/>
                  <a:pt x="25" y="11"/>
                </a:cubicBezTo>
                <a:cubicBezTo>
                  <a:pt x="26" y="11"/>
                  <a:pt x="26" y="11"/>
                  <a:pt x="26" y="11"/>
                </a:cubicBezTo>
                <a:cubicBezTo>
                  <a:pt x="27" y="10"/>
                  <a:pt x="27" y="10"/>
                  <a:pt x="27" y="9"/>
                </a:cubicBezTo>
                <a:cubicBezTo>
                  <a:pt x="27" y="9"/>
                  <a:pt x="27" y="8"/>
                  <a:pt x="27" y="8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6"/>
                  <a:pt x="28" y="6"/>
                  <a:pt x="28" y="6"/>
                </a:cubicBezTo>
                <a:cubicBezTo>
                  <a:pt x="24" y="6"/>
                  <a:pt x="24" y="6"/>
                  <a:pt x="24" y="6"/>
                </a:cubicBezTo>
                <a:close/>
                <a:moveTo>
                  <a:pt x="17" y="12"/>
                </a:moveTo>
                <a:cubicBezTo>
                  <a:pt x="17" y="12"/>
                  <a:pt x="17" y="12"/>
                  <a:pt x="17" y="12"/>
                </a:cubicBezTo>
                <a:cubicBezTo>
                  <a:pt x="17" y="11"/>
                  <a:pt x="17" y="11"/>
                  <a:pt x="16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5" y="11"/>
                  <a:pt x="14" y="11"/>
                  <a:pt x="14" y="12"/>
                </a:cubicBezTo>
                <a:cubicBezTo>
                  <a:pt x="14" y="12"/>
                  <a:pt x="13" y="13"/>
                  <a:pt x="13" y="14"/>
                </a:cubicBezTo>
                <a:cubicBezTo>
                  <a:pt x="13" y="14"/>
                  <a:pt x="13" y="15"/>
                  <a:pt x="14" y="15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5" y="16"/>
                  <a:pt x="16" y="16"/>
                </a:cubicBezTo>
                <a:cubicBezTo>
                  <a:pt x="16" y="16"/>
                  <a:pt x="16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5"/>
                  <a:pt x="18" y="15"/>
                  <a:pt x="18" y="15"/>
                </a:cubicBezTo>
                <a:cubicBezTo>
                  <a:pt x="18" y="14"/>
                  <a:pt x="17" y="14"/>
                  <a:pt x="17" y="13"/>
                </a:cubicBezTo>
                <a:cubicBezTo>
                  <a:pt x="17" y="13"/>
                  <a:pt x="16" y="13"/>
                  <a:pt x="16" y="13"/>
                </a:cubicBezTo>
                <a:cubicBezTo>
                  <a:pt x="16" y="13"/>
                  <a:pt x="15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5" y="12"/>
                  <a:pt x="15" y="12"/>
                </a:cubicBezTo>
                <a:cubicBezTo>
                  <a:pt x="15" y="12"/>
                  <a:pt x="15" y="12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2"/>
                  <a:pt x="16" y="13"/>
                </a:cubicBezTo>
                <a:cubicBezTo>
                  <a:pt x="17" y="12"/>
                  <a:pt x="17" y="12"/>
                  <a:pt x="17" y="12"/>
                </a:cubicBezTo>
                <a:close/>
                <a:moveTo>
                  <a:pt x="15" y="15"/>
                </a:move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5"/>
                </a:cubicBezTo>
                <a:close/>
                <a:moveTo>
                  <a:pt x="7" y="21"/>
                </a:moveTo>
                <a:cubicBezTo>
                  <a:pt x="7" y="24"/>
                  <a:pt x="7" y="24"/>
                  <a:pt x="7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3"/>
                </a:cubicBezTo>
                <a:cubicBezTo>
                  <a:pt x="8" y="23"/>
                  <a:pt x="8" y="23"/>
                  <a:pt x="9" y="23"/>
                </a:cubicBezTo>
                <a:cubicBezTo>
                  <a:pt x="9" y="23"/>
                  <a:pt x="9" y="23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6"/>
                </a:cubicBezTo>
                <a:cubicBezTo>
                  <a:pt x="7" y="26"/>
                  <a:pt x="8" y="26"/>
                  <a:pt x="8" y="26"/>
                </a:cubicBezTo>
                <a:cubicBezTo>
                  <a:pt x="8" y="26"/>
                  <a:pt x="8" y="26"/>
                  <a:pt x="9" y="26"/>
                </a:cubicBezTo>
                <a:cubicBezTo>
                  <a:pt x="9" y="26"/>
                  <a:pt x="9" y="26"/>
                  <a:pt x="10" y="26"/>
                </a:cubicBezTo>
                <a:cubicBezTo>
                  <a:pt x="10" y="26"/>
                  <a:pt x="10" y="25"/>
                  <a:pt x="10" y="25"/>
                </a:cubicBezTo>
                <a:cubicBezTo>
                  <a:pt x="11" y="25"/>
                  <a:pt x="11" y="24"/>
                  <a:pt x="11" y="24"/>
                </a:cubicBezTo>
                <a:cubicBezTo>
                  <a:pt x="11" y="24"/>
                  <a:pt x="11" y="23"/>
                  <a:pt x="10" y="23"/>
                </a:cubicBezTo>
                <a:cubicBezTo>
                  <a:pt x="10" y="23"/>
                  <a:pt x="10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1"/>
                  <a:pt x="10" y="21"/>
                  <a:pt x="10" y="21"/>
                </a:cubicBezTo>
                <a:cubicBezTo>
                  <a:pt x="7" y="21"/>
                  <a:pt x="7" y="21"/>
                  <a:pt x="7" y="21"/>
                </a:cubicBezTo>
                <a:close/>
                <a:moveTo>
                  <a:pt x="8" y="37"/>
                </a:move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7"/>
                  <a:pt x="9" y="37"/>
                  <a:pt x="9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36"/>
                  <a:pt x="10" y="36"/>
                  <a:pt x="10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3"/>
                  <a:pt x="9" y="33"/>
                  <a:pt x="9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7"/>
                  <a:pt x="5" y="37"/>
                  <a:pt x="5" y="37"/>
                </a:cubicBezTo>
                <a:cubicBezTo>
                  <a:pt x="8" y="37"/>
                  <a:pt x="8" y="37"/>
                  <a:pt x="8" y="37"/>
                </a:cubicBezTo>
                <a:close/>
                <a:moveTo>
                  <a:pt x="8" y="36"/>
                </a:moveTo>
                <a:cubicBezTo>
                  <a:pt x="8" y="34"/>
                  <a:pt x="8" y="34"/>
                  <a:pt x="8" y="34"/>
                </a:cubicBezTo>
                <a:cubicBezTo>
                  <a:pt x="7" y="36"/>
                  <a:pt x="7" y="36"/>
                  <a:pt x="7" y="36"/>
                </a:cubicBezTo>
                <a:cubicBezTo>
                  <a:pt x="8" y="36"/>
                  <a:pt x="8" y="36"/>
                  <a:pt x="8" y="36"/>
                </a:cubicBezTo>
                <a:close/>
                <a:moveTo>
                  <a:pt x="12" y="45"/>
                </a:moveTo>
                <a:cubicBezTo>
                  <a:pt x="12" y="45"/>
                  <a:pt x="12" y="45"/>
                  <a:pt x="13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6"/>
                  <a:pt x="13" y="46"/>
                  <a:pt x="14" y="46"/>
                </a:cubicBezTo>
                <a:cubicBezTo>
                  <a:pt x="14" y="47"/>
                  <a:pt x="14" y="47"/>
                  <a:pt x="14" y="47"/>
                </a:cubicBezTo>
                <a:cubicBezTo>
                  <a:pt x="14" y="47"/>
                  <a:pt x="14" y="47"/>
                  <a:pt x="14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2" y="47"/>
                  <a:pt x="12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9"/>
                  <a:pt x="13" y="49"/>
                  <a:pt x="13" y="49"/>
                </a:cubicBezTo>
                <a:cubicBezTo>
                  <a:pt x="14" y="49"/>
                  <a:pt x="14" y="49"/>
                  <a:pt x="14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7"/>
                  <a:pt x="15" y="47"/>
                </a:cubicBezTo>
                <a:cubicBezTo>
                  <a:pt x="15" y="47"/>
                  <a:pt x="15" y="47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4"/>
                  <a:pt x="15" y="44"/>
                  <a:pt x="14" y="44"/>
                </a:cubicBezTo>
                <a:cubicBezTo>
                  <a:pt x="14" y="44"/>
                  <a:pt x="14" y="43"/>
                  <a:pt x="13" y="43"/>
                </a:cubicBezTo>
                <a:cubicBezTo>
                  <a:pt x="12" y="43"/>
                  <a:pt x="12" y="44"/>
                  <a:pt x="12" y="44"/>
                </a:cubicBezTo>
                <a:cubicBezTo>
                  <a:pt x="11" y="44"/>
                  <a:pt x="11" y="44"/>
                  <a:pt x="11" y="45"/>
                </a:cubicBezTo>
                <a:cubicBezTo>
                  <a:pt x="12" y="45"/>
                  <a:pt x="12" y="45"/>
                  <a:pt x="12" y="45"/>
                </a:cubicBezTo>
                <a:close/>
                <a:moveTo>
                  <a:pt x="25" y="55"/>
                </a:moveTo>
                <a:cubicBezTo>
                  <a:pt x="25" y="54"/>
                  <a:pt x="25" y="54"/>
                  <a:pt x="25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4"/>
                  <a:pt x="23" y="54"/>
                  <a:pt x="24" y="53"/>
                </a:cubicBezTo>
                <a:cubicBezTo>
                  <a:pt x="24" y="53"/>
                  <a:pt x="24" y="53"/>
                  <a:pt x="25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51"/>
                  <a:pt x="24" y="50"/>
                  <a:pt x="24" y="50"/>
                </a:cubicBezTo>
                <a:cubicBezTo>
                  <a:pt x="24" y="50"/>
                  <a:pt x="23" y="50"/>
                  <a:pt x="23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50"/>
                  <a:pt x="21" y="51"/>
                  <a:pt x="21" y="51"/>
                </a:cubicBezTo>
                <a:cubicBezTo>
                  <a:pt x="21" y="51"/>
                  <a:pt x="21" y="51"/>
                  <a:pt x="21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2" y="51"/>
                  <a:pt x="22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4" y="51"/>
                  <a:pt x="24" y="52"/>
                </a:cubicBezTo>
                <a:cubicBezTo>
                  <a:pt x="24" y="52"/>
                  <a:pt x="23" y="52"/>
                  <a:pt x="23" y="52"/>
                </a:cubicBezTo>
                <a:cubicBezTo>
                  <a:pt x="23" y="52"/>
                  <a:pt x="23" y="52"/>
                  <a:pt x="23" y="53"/>
                </a:cubicBezTo>
                <a:cubicBezTo>
                  <a:pt x="22" y="53"/>
                  <a:pt x="21" y="54"/>
                  <a:pt x="21" y="54"/>
                </a:cubicBezTo>
                <a:cubicBezTo>
                  <a:pt x="21" y="54"/>
                  <a:pt x="21" y="55"/>
                  <a:pt x="21" y="55"/>
                </a:cubicBezTo>
                <a:cubicBezTo>
                  <a:pt x="25" y="55"/>
                  <a:pt x="25" y="55"/>
                  <a:pt x="25" y="55"/>
                </a:cubicBezTo>
                <a:close/>
                <a:moveTo>
                  <a:pt x="30" y="15"/>
                </a:moveTo>
                <a:cubicBezTo>
                  <a:pt x="26" y="15"/>
                  <a:pt x="22" y="17"/>
                  <a:pt x="19" y="20"/>
                </a:cubicBezTo>
                <a:cubicBezTo>
                  <a:pt x="17" y="23"/>
                  <a:pt x="15" y="27"/>
                  <a:pt x="15" y="31"/>
                </a:cubicBezTo>
                <a:cubicBezTo>
                  <a:pt x="15" y="35"/>
                  <a:pt x="17" y="39"/>
                  <a:pt x="19" y="42"/>
                </a:cubicBezTo>
                <a:cubicBezTo>
                  <a:pt x="22" y="45"/>
                  <a:pt x="26" y="47"/>
                  <a:pt x="30" y="47"/>
                </a:cubicBezTo>
                <a:cubicBezTo>
                  <a:pt x="35" y="47"/>
                  <a:pt x="39" y="45"/>
                  <a:pt x="41" y="42"/>
                </a:cubicBezTo>
                <a:cubicBezTo>
                  <a:pt x="44" y="39"/>
                  <a:pt x="46" y="35"/>
                  <a:pt x="46" y="31"/>
                </a:cubicBezTo>
                <a:cubicBezTo>
                  <a:pt x="46" y="27"/>
                  <a:pt x="44" y="23"/>
                  <a:pt x="41" y="20"/>
                </a:cubicBezTo>
                <a:cubicBezTo>
                  <a:pt x="39" y="17"/>
                  <a:pt x="35" y="15"/>
                  <a:pt x="30" y="15"/>
                </a:cubicBezTo>
                <a:close/>
                <a:moveTo>
                  <a:pt x="38" y="23"/>
                </a:moveTo>
                <a:cubicBezTo>
                  <a:pt x="36" y="21"/>
                  <a:pt x="33" y="20"/>
                  <a:pt x="30" y="20"/>
                </a:cubicBezTo>
                <a:cubicBezTo>
                  <a:pt x="27" y="20"/>
                  <a:pt x="25" y="21"/>
                  <a:pt x="23" y="23"/>
                </a:cubicBezTo>
                <a:cubicBezTo>
                  <a:pt x="21" y="25"/>
                  <a:pt x="19" y="28"/>
                  <a:pt x="19" y="31"/>
                </a:cubicBezTo>
                <a:cubicBezTo>
                  <a:pt x="19" y="34"/>
                  <a:pt x="21" y="37"/>
                  <a:pt x="23" y="39"/>
                </a:cubicBezTo>
                <a:cubicBezTo>
                  <a:pt x="25" y="41"/>
                  <a:pt x="27" y="42"/>
                  <a:pt x="30" y="42"/>
                </a:cubicBezTo>
                <a:cubicBezTo>
                  <a:pt x="33" y="42"/>
                  <a:pt x="36" y="41"/>
                  <a:pt x="38" y="39"/>
                </a:cubicBezTo>
                <a:cubicBezTo>
                  <a:pt x="40" y="37"/>
                  <a:pt x="41" y="34"/>
                  <a:pt x="41" y="31"/>
                </a:cubicBezTo>
                <a:cubicBezTo>
                  <a:pt x="41" y="28"/>
                  <a:pt x="40" y="25"/>
                  <a:pt x="38" y="23"/>
                </a:cubicBezTo>
                <a:close/>
                <a:moveTo>
                  <a:pt x="35" y="49"/>
                </a:moveTo>
                <a:cubicBezTo>
                  <a:pt x="32" y="49"/>
                  <a:pt x="30" y="51"/>
                  <a:pt x="30" y="54"/>
                </a:cubicBezTo>
                <a:cubicBezTo>
                  <a:pt x="30" y="56"/>
                  <a:pt x="32" y="58"/>
                  <a:pt x="35" y="58"/>
                </a:cubicBezTo>
                <a:cubicBezTo>
                  <a:pt x="37" y="58"/>
                  <a:pt x="39" y="56"/>
                  <a:pt x="39" y="54"/>
                </a:cubicBezTo>
                <a:cubicBezTo>
                  <a:pt x="39" y="51"/>
                  <a:pt x="37" y="49"/>
                  <a:pt x="35" y="49"/>
                </a:cubicBezTo>
                <a:close/>
                <a:moveTo>
                  <a:pt x="25" y="49"/>
                </a:moveTo>
                <a:cubicBezTo>
                  <a:pt x="23" y="48"/>
                  <a:pt x="20" y="49"/>
                  <a:pt x="19" y="51"/>
                </a:cubicBezTo>
                <a:cubicBezTo>
                  <a:pt x="18" y="53"/>
                  <a:pt x="19" y="55"/>
                  <a:pt x="21" y="56"/>
                </a:cubicBezTo>
                <a:cubicBezTo>
                  <a:pt x="23" y="58"/>
                  <a:pt x="25" y="57"/>
                  <a:pt x="26" y="55"/>
                </a:cubicBezTo>
                <a:cubicBezTo>
                  <a:pt x="28" y="53"/>
                  <a:pt x="27" y="50"/>
                  <a:pt x="25" y="49"/>
                </a:cubicBezTo>
                <a:close/>
                <a:moveTo>
                  <a:pt x="17" y="44"/>
                </a:moveTo>
                <a:cubicBezTo>
                  <a:pt x="15" y="42"/>
                  <a:pt x="13" y="41"/>
                  <a:pt x="11" y="42"/>
                </a:cubicBezTo>
                <a:cubicBezTo>
                  <a:pt x="9" y="43"/>
                  <a:pt x="8" y="46"/>
                  <a:pt x="9" y="48"/>
                </a:cubicBezTo>
                <a:cubicBezTo>
                  <a:pt x="10" y="50"/>
                  <a:pt x="13" y="51"/>
                  <a:pt x="15" y="50"/>
                </a:cubicBezTo>
                <a:cubicBezTo>
                  <a:pt x="17" y="49"/>
                  <a:pt x="18" y="46"/>
                  <a:pt x="17" y="44"/>
                </a:cubicBezTo>
                <a:close/>
                <a:moveTo>
                  <a:pt x="12" y="35"/>
                </a:moveTo>
                <a:cubicBezTo>
                  <a:pt x="12" y="33"/>
                  <a:pt x="10" y="31"/>
                  <a:pt x="8" y="31"/>
                </a:cubicBezTo>
                <a:cubicBezTo>
                  <a:pt x="5" y="31"/>
                  <a:pt x="3" y="33"/>
                  <a:pt x="3" y="35"/>
                </a:cubicBezTo>
                <a:cubicBezTo>
                  <a:pt x="3" y="38"/>
                  <a:pt x="5" y="40"/>
                  <a:pt x="8" y="40"/>
                </a:cubicBezTo>
                <a:cubicBezTo>
                  <a:pt x="10" y="40"/>
                  <a:pt x="12" y="38"/>
                  <a:pt x="12" y="35"/>
                </a:cubicBezTo>
                <a:close/>
                <a:moveTo>
                  <a:pt x="12" y="25"/>
                </a:moveTo>
                <a:cubicBezTo>
                  <a:pt x="14" y="23"/>
                  <a:pt x="13" y="21"/>
                  <a:pt x="11" y="20"/>
                </a:cubicBezTo>
                <a:cubicBezTo>
                  <a:pt x="9" y="18"/>
                  <a:pt x="6" y="19"/>
                  <a:pt x="5" y="21"/>
                </a:cubicBezTo>
                <a:cubicBezTo>
                  <a:pt x="4" y="23"/>
                  <a:pt x="4" y="26"/>
                  <a:pt x="7" y="27"/>
                </a:cubicBezTo>
                <a:cubicBezTo>
                  <a:pt x="9" y="28"/>
                  <a:pt x="11" y="28"/>
                  <a:pt x="12" y="25"/>
                </a:cubicBezTo>
                <a:close/>
                <a:moveTo>
                  <a:pt x="18" y="17"/>
                </a:moveTo>
                <a:cubicBezTo>
                  <a:pt x="20" y="16"/>
                  <a:pt x="20" y="13"/>
                  <a:pt x="19" y="11"/>
                </a:cubicBezTo>
                <a:cubicBezTo>
                  <a:pt x="18" y="9"/>
                  <a:pt x="15" y="9"/>
                  <a:pt x="13" y="10"/>
                </a:cubicBezTo>
                <a:cubicBezTo>
                  <a:pt x="11" y="11"/>
                  <a:pt x="11" y="14"/>
                  <a:pt x="12" y="16"/>
                </a:cubicBezTo>
                <a:cubicBezTo>
                  <a:pt x="13" y="18"/>
                  <a:pt x="15" y="18"/>
                  <a:pt x="18" y="17"/>
                </a:cubicBezTo>
                <a:close/>
                <a:moveTo>
                  <a:pt x="26" y="13"/>
                </a:moveTo>
                <a:cubicBezTo>
                  <a:pt x="29" y="13"/>
                  <a:pt x="30" y="11"/>
                  <a:pt x="30" y="8"/>
                </a:cubicBezTo>
                <a:cubicBezTo>
                  <a:pt x="30" y="6"/>
                  <a:pt x="29" y="4"/>
                  <a:pt x="26" y="4"/>
                </a:cubicBezTo>
                <a:cubicBezTo>
                  <a:pt x="24" y="4"/>
                  <a:pt x="22" y="6"/>
                  <a:pt x="22" y="8"/>
                </a:cubicBezTo>
                <a:cubicBezTo>
                  <a:pt x="22" y="11"/>
                  <a:pt x="24" y="13"/>
                  <a:pt x="26" y="13"/>
                </a:cubicBezTo>
                <a:close/>
                <a:moveTo>
                  <a:pt x="36" y="13"/>
                </a:moveTo>
                <a:cubicBezTo>
                  <a:pt x="38" y="14"/>
                  <a:pt x="41" y="13"/>
                  <a:pt x="42" y="11"/>
                </a:cubicBezTo>
                <a:cubicBezTo>
                  <a:pt x="43" y="9"/>
                  <a:pt x="42" y="7"/>
                  <a:pt x="40" y="6"/>
                </a:cubicBezTo>
                <a:cubicBezTo>
                  <a:pt x="38" y="4"/>
                  <a:pt x="36" y="5"/>
                  <a:pt x="34" y="7"/>
                </a:cubicBezTo>
                <a:cubicBezTo>
                  <a:pt x="33" y="9"/>
                  <a:pt x="34" y="12"/>
                  <a:pt x="36" y="13"/>
                </a:cubicBezTo>
                <a:close/>
                <a:moveTo>
                  <a:pt x="44" y="18"/>
                </a:moveTo>
                <a:cubicBezTo>
                  <a:pt x="45" y="20"/>
                  <a:pt x="48" y="21"/>
                  <a:pt x="50" y="20"/>
                </a:cubicBezTo>
                <a:cubicBezTo>
                  <a:pt x="52" y="19"/>
                  <a:pt x="53" y="16"/>
                  <a:pt x="52" y="14"/>
                </a:cubicBezTo>
                <a:cubicBezTo>
                  <a:pt x="50" y="12"/>
                  <a:pt x="48" y="11"/>
                  <a:pt x="46" y="12"/>
                </a:cubicBezTo>
                <a:cubicBezTo>
                  <a:pt x="44" y="14"/>
                  <a:pt x="43" y="16"/>
                  <a:pt x="44" y="18"/>
                </a:cubicBezTo>
                <a:close/>
                <a:moveTo>
                  <a:pt x="49" y="27"/>
                </a:moveTo>
                <a:cubicBezTo>
                  <a:pt x="49" y="29"/>
                  <a:pt x="51" y="31"/>
                  <a:pt x="53" y="31"/>
                </a:cubicBezTo>
                <a:cubicBezTo>
                  <a:pt x="55" y="31"/>
                  <a:pt x="57" y="29"/>
                  <a:pt x="57" y="27"/>
                </a:cubicBezTo>
                <a:cubicBezTo>
                  <a:pt x="57" y="24"/>
                  <a:pt x="55" y="23"/>
                  <a:pt x="53" y="23"/>
                </a:cubicBezTo>
                <a:cubicBezTo>
                  <a:pt x="51" y="23"/>
                  <a:pt x="49" y="24"/>
                  <a:pt x="49" y="27"/>
                </a:cubicBezTo>
                <a:close/>
                <a:moveTo>
                  <a:pt x="48" y="37"/>
                </a:moveTo>
                <a:cubicBezTo>
                  <a:pt x="47" y="39"/>
                  <a:pt x="48" y="41"/>
                  <a:pt x="50" y="42"/>
                </a:cubicBezTo>
                <a:cubicBezTo>
                  <a:pt x="52" y="44"/>
                  <a:pt x="55" y="43"/>
                  <a:pt x="56" y="41"/>
                </a:cubicBezTo>
                <a:cubicBezTo>
                  <a:pt x="57" y="39"/>
                  <a:pt x="56" y="36"/>
                  <a:pt x="54" y="35"/>
                </a:cubicBezTo>
                <a:cubicBezTo>
                  <a:pt x="52" y="34"/>
                  <a:pt x="50" y="35"/>
                  <a:pt x="48" y="3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60" name="Freeform 57">
            <a:extLst>
              <a:ext uri="{FF2B5EF4-FFF2-40B4-BE49-F238E27FC236}">
                <a16:creationId xmlns:a16="http://schemas.microsoft.com/office/drawing/2014/main" id="{536240EF-9595-4AA2-93CB-29084107BF53}"/>
              </a:ext>
            </a:extLst>
          </p:cNvPr>
          <p:cNvSpPr>
            <a:spLocks noEditPoints="1"/>
          </p:cNvSpPr>
          <p:nvPr/>
        </p:nvSpPr>
        <p:spPr bwMode="auto">
          <a:xfrm>
            <a:off x="3154933" y="4801865"/>
            <a:ext cx="296862" cy="239712"/>
          </a:xfrm>
          <a:custGeom>
            <a:avLst/>
            <a:gdLst>
              <a:gd name="T0" fmla="*/ 264106 w 81"/>
              <a:gd name="T1" fmla="*/ 18419 h 65"/>
              <a:gd name="T2" fmla="*/ 297119 w 81"/>
              <a:gd name="T3" fmla="*/ 151034 h 65"/>
              <a:gd name="T4" fmla="*/ 124717 w 81"/>
              <a:gd name="T5" fmla="*/ 184188 h 65"/>
              <a:gd name="T6" fmla="*/ 124717 w 81"/>
              <a:gd name="T7" fmla="*/ 18419 h 65"/>
              <a:gd name="T8" fmla="*/ 36681 w 81"/>
              <a:gd name="T9" fmla="*/ 221025 h 65"/>
              <a:gd name="T10" fmla="*/ 84367 w 81"/>
              <a:gd name="T11" fmla="*/ 221025 h 65"/>
              <a:gd name="T12" fmla="*/ 80699 w 81"/>
              <a:gd name="T13" fmla="*/ 206290 h 65"/>
              <a:gd name="T14" fmla="*/ 80699 w 81"/>
              <a:gd name="T15" fmla="*/ 195239 h 65"/>
              <a:gd name="T16" fmla="*/ 55022 w 81"/>
              <a:gd name="T17" fmla="*/ 180504 h 65"/>
              <a:gd name="T18" fmla="*/ 69695 w 81"/>
              <a:gd name="T19" fmla="*/ 0 h 65"/>
              <a:gd name="T20" fmla="*/ 113712 w 81"/>
              <a:gd name="T21" fmla="*/ 14735 h 65"/>
              <a:gd name="T22" fmla="*/ 99040 w 81"/>
              <a:gd name="T23" fmla="*/ 195239 h 65"/>
              <a:gd name="T24" fmla="*/ 91703 w 81"/>
              <a:gd name="T25" fmla="*/ 202606 h 65"/>
              <a:gd name="T26" fmla="*/ 62358 w 81"/>
              <a:gd name="T27" fmla="*/ 239444 h 65"/>
              <a:gd name="T28" fmla="*/ 36681 w 81"/>
              <a:gd name="T29" fmla="*/ 128931 h 65"/>
              <a:gd name="T30" fmla="*/ 150394 w 81"/>
              <a:gd name="T31" fmla="*/ 44205 h 65"/>
              <a:gd name="T32" fmla="*/ 249433 w 81"/>
              <a:gd name="T33" fmla="*/ 73675 h 65"/>
              <a:gd name="T34" fmla="*/ 150394 w 81"/>
              <a:gd name="T35" fmla="*/ 44205 h 65"/>
              <a:gd name="T36" fmla="*/ 256770 w 81"/>
              <a:gd name="T37" fmla="*/ 154718 h 65"/>
              <a:gd name="T38" fmla="*/ 278778 w 81"/>
              <a:gd name="T39" fmla="*/ 128931 h 65"/>
              <a:gd name="T40" fmla="*/ 264106 w 81"/>
              <a:gd name="T41" fmla="*/ 110513 h 65"/>
              <a:gd name="T42" fmla="*/ 275110 w 81"/>
              <a:gd name="T43" fmla="*/ 117880 h 65"/>
              <a:gd name="T44" fmla="*/ 264106 w 81"/>
              <a:gd name="T45" fmla="*/ 110513 h 65"/>
              <a:gd name="T46" fmla="*/ 264106 w 81"/>
              <a:gd name="T47" fmla="*/ 95778 h 65"/>
              <a:gd name="T48" fmla="*/ 275110 w 81"/>
              <a:gd name="T49" fmla="*/ 92094 h 65"/>
              <a:gd name="T50" fmla="*/ 264106 w 81"/>
              <a:gd name="T51" fmla="*/ 69991 h 65"/>
              <a:gd name="T52" fmla="*/ 275110 w 81"/>
              <a:gd name="T53" fmla="*/ 77359 h 65"/>
              <a:gd name="T54" fmla="*/ 264106 w 81"/>
              <a:gd name="T55" fmla="*/ 69991 h 65"/>
              <a:gd name="T56" fmla="*/ 264106 w 81"/>
              <a:gd name="T57" fmla="*/ 55256 h 65"/>
              <a:gd name="T58" fmla="*/ 275110 w 81"/>
              <a:gd name="T59" fmla="*/ 51573 h 65"/>
              <a:gd name="T60" fmla="*/ 231093 w 81"/>
              <a:gd name="T61" fmla="*/ 139983 h 65"/>
              <a:gd name="T62" fmla="*/ 245765 w 81"/>
              <a:gd name="T63" fmla="*/ 147350 h 65"/>
              <a:gd name="T64" fmla="*/ 231093 w 81"/>
              <a:gd name="T65" fmla="*/ 139983 h 65"/>
              <a:gd name="T66" fmla="*/ 231093 w 81"/>
              <a:gd name="T67" fmla="*/ 121564 h 65"/>
              <a:gd name="T68" fmla="*/ 245765 w 81"/>
              <a:gd name="T69" fmla="*/ 114196 h 65"/>
              <a:gd name="T70" fmla="*/ 231093 w 81"/>
              <a:gd name="T71" fmla="*/ 88410 h 65"/>
              <a:gd name="T72" fmla="*/ 245765 w 81"/>
              <a:gd name="T73" fmla="*/ 95778 h 65"/>
              <a:gd name="T74" fmla="*/ 231093 w 81"/>
              <a:gd name="T75" fmla="*/ 88410 h 65"/>
              <a:gd name="T76" fmla="*/ 205416 w 81"/>
              <a:gd name="T77" fmla="*/ 143666 h 65"/>
              <a:gd name="T78" fmla="*/ 223756 w 81"/>
              <a:gd name="T79" fmla="*/ 143666 h 65"/>
              <a:gd name="T80" fmla="*/ 187075 w 81"/>
              <a:gd name="T81" fmla="*/ 136299 h 65"/>
              <a:gd name="T82" fmla="*/ 187075 w 81"/>
              <a:gd name="T83" fmla="*/ 151034 h 65"/>
              <a:gd name="T84" fmla="*/ 187075 w 81"/>
              <a:gd name="T85" fmla="*/ 136299 h 65"/>
              <a:gd name="T86" fmla="*/ 154062 w 81"/>
              <a:gd name="T87" fmla="*/ 143666 h 65"/>
              <a:gd name="T88" fmla="*/ 168734 w 81"/>
              <a:gd name="T89" fmla="*/ 143666 h 65"/>
              <a:gd name="T90" fmla="*/ 212752 w 81"/>
              <a:gd name="T91" fmla="*/ 110513 h 65"/>
              <a:gd name="T92" fmla="*/ 212752 w 81"/>
              <a:gd name="T93" fmla="*/ 125248 h 65"/>
              <a:gd name="T94" fmla="*/ 212752 w 81"/>
              <a:gd name="T95" fmla="*/ 110513 h 65"/>
              <a:gd name="T96" fmla="*/ 179739 w 81"/>
              <a:gd name="T97" fmla="*/ 117880 h 65"/>
              <a:gd name="T98" fmla="*/ 194411 w 81"/>
              <a:gd name="T99" fmla="*/ 117880 h 65"/>
              <a:gd name="T100" fmla="*/ 161398 w 81"/>
              <a:gd name="T101" fmla="*/ 110513 h 65"/>
              <a:gd name="T102" fmla="*/ 161398 w 81"/>
              <a:gd name="T103" fmla="*/ 125248 h 65"/>
              <a:gd name="T104" fmla="*/ 161398 w 81"/>
              <a:gd name="T105" fmla="*/ 110513 h 65"/>
              <a:gd name="T106" fmla="*/ 205416 w 81"/>
              <a:gd name="T107" fmla="*/ 92094 h 65"/>
              <a:gd name="T108" fmla="*/ 223756 w 81"/>
              <a:gd name="T109" fmla="*/ 92094 h 65"/>
              <a:gd name="T110" fmla="*/ 187075 w 81"/>
              <a:gd name="T111" fmla="*/ 84726 h 65"/>
              <a:gd name="T112" fmla="*/ 187075 w 81"/>
              <a:gd name="T113" fmla="*/ 99461 h 65"/>
              <a:gd name="T114" fmla="*/ 187075 w 81"/>
              <a:gd name="T115" fmla="*/ 84726 h 65"/>
              <a:gd name="T116" fmla="*/ 154062 w 81"/>
              <a:gd name="T117" fmla="*/ 92094 h 65"/>
              <a:gd name="T118" fmla="*/ 168734 w 81"/>
              <a:gd name="T119" fmla="*/ 92094 h 6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81" h="65">
                <a:moveTo>
                  <a:pt x="34" y="5"/>
                </a:moveTo>
                <a:cubicBezTo>
                  <a:pt x="72" y="5"/>
                  <a:pt x="72" y="5"/>
                  <a:pt x="72" y="5"/>
                </a:cubicBezTo>
                <a:cubicBezTo>
                  <a:pt x="77" y="5"/>
                  <a:pt x="81" y="9"/>
                  <a:pt x="81" y="14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46"/>
                  <a:pt x="77" y="50"/>
                  <a:pt x="72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49"/>
                  <a:pt x="34" y="49"/>
                </a:cubicBezTo>
                <a:cubicBezTo>
                  <a:pt x="34" y="5"/>
                  <a:pt x="34" y="5"/>
                  <a:pt x="34" y="5"/>
                </a:cubicBezTo>
                <a:close/>
                <a:moveTo>
                  <a:pt x="13" y="37"/>
                </a:moveTo>
                <a:cubicBezTo>
                  <a:pt x="4" y="50"/>
                  <a:pt x="6" y="57"/>
                  <a:pt x="10" y="60"/>
                </a:cubicBezTo>
                <a:cubicBezTo>
                  <a:pt x="12" y="61"/>
                  <a:pt x="15" y="62"/>
                  <a:pt x="17" y="62"/>
                </a:cubicBezTo>
                <a:cubicBezTo>
                  <a:pt x="19" y="62"/>
                  <a:pt x="22" y="61"/>
                  <a:pt x="23" y="60"/>
                </a:cubicBezTo>
                <a:cubicBezTo>
                  <a:pt x="23" y="59"/>
                  <a:pt x="23" y="58"/>
                  <a:pt x="2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3"/>
                  <a:pt x="22" y="53"/>
                  <a:pt x="22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17" y="53"/>
                  <a:pt x="15" y="51"/>
                  <a:pt x="15" y="49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2"/>
                  <a:pt x="17" y="0"/>
                  <a:pt x="1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9" y="0"/>
                  <a:pt x="31" y="2"/>
                  <a:pt x="31" y="4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1"/>
                  <a:pt x="29" y="53"/>
                  <a:pt x="27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5"/>
                  <a:pt x="25" y="55"/>
                  <a:pt x="25" y="55"/>
                </a:cubicBezTo>
                <a:cubicBezTo>
                  <a:pt x="28" y="57"/>
                  <a:pt x="27" y="60"/>
                  <a:pt x="25" y="62"/>
                </a:cubicBezTo>
                <a:cubicBezTo>
                  <a:pt x="24" y="64"/>
                  <a:pt x="21" y="65"/>
                  <a:pt x="17" y="65"/>
                </a:cubicBezTo>
                <a:cubicBezTo>
                  <a:pt x="14" y="65"/>
                  <a:pt x="11" y="65"/>
                  <a:pt x="8" y="63"/>
                </a:cubicBezTo>
                <a:cubicBezTo>
                  <a:pt x="2" y="59"/>
                  <a:pt x="0" y="51"/>
                  <a:pt x="10" y="35"/>
                </a:cubicBezTo>
                <a:cubicBezTo>
                  <a:pt x="13" y="37"/>
                  <a:pt x="13" y="37"/>
                  <a:pt x="13" y="37"/>
                </a:cubicBezTo>
                <a:close/>
                <a:moveTo>
                  <a:pt x="41" y="12"/>
                </a:moveTo>
                <a:cubicBezTo>
                  <a:pt x="41" y="20"/>
                  <a:pt x="41" y="20"/>
                  <a:pt x="4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12"/>
                  <a:pt x="68" y="12"/>
                  <a:pt x="68" y="12"/>
                </a:cubicBezTo>
                <a:cubicBezTo>
                  <a:pt x="41" y="12"/>
                  <a:pt x="41" y="12"/>
                  <a:pt x="41" y="12"/>
                </a:cubicBezTo>
                <a:close/>
                <a:moveTo>
                  <a:pt x="70" y="35"/>
                </a:moveTo>
                <a:cubicBezTo>
                  <a:pt x="70" y="42"/>
                  <a:pt x="70" y="42"/>
                  <a:pt x="70" y="42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35"/>
                  <a:pt x="76" y="35"/>
                  <a:pt x="76" y="35"/>
                </a:cubicBezTo>
                <a:cubicBezTo>
                  <a:pt x="70" y="35"/>
                  <a:pt x="70" y="35"/>
                  <a:pt x="70" y="35"/>
                </a:cubicBezTo>
                <a:close/>
                <a:moveTo>
                  <a:pt x="72" y="30"/>
                </a:moveTo>
                <a:cubicBezTo>
                  <a:pt x="72" y="32"/>
                  <a:pt x="72" y="32"/>
                  <a:pt x="72" y="32"/>
                </a:cubicBezTo>
                <a:cubicBezTo>
                  <a:pt x="75" y="32"/>
                  <a:pt x="75" y="32"/>
                  <a:pt x="75" y="32"/>
                </a:cubicBezTo>
                <a:cubicBezTo>
                  <a:pt x="75" y="30"/>
                  <a:pt x="75" y="30"/>
                  <a:pt x="75" y="30"/>
                </a:cubicBezTo>
                <a:cubicBezTo>
                  <a:pt x="72" y="30"/>
                  <a:pt x="72" y="30"/>
                  <a:pt x="72" y="30"/>
                </a:cubicBezTo>
                <a:close/>
                <a:moveTo>
                  <a:pt x="72" y="25"/>
                </a:moveTo>
                <a:cubicBezTo>
                  <a:pt x="72" y="26"/>
                  <a:pt x="72" y="26"/>
                  <a:pt x="72" y="26"/>
                </a:cubicBezTo>
                <a:cubicBezTo>
                  <a:pt x="75" y="26"/>
                  <a:pt x="75" y="26"/>
                  <a:pt x="75" y="26"/>
                </a:cubicBezTo>
                <a:cubicBezTo>
                  <a:pt x="75" y="25"/>
                  <a:pt x="75" y="25"/>
                  <a:pt x="75" y="25"/>
                </a:cubicBezTo>
                <a:cubicBezTo>
                  <a:pt x="72" y="25"/>
                  <a:pt x="72" y="25"/>
                  <a:pt x="72" y="25"/>
                </a:cubicBezTo>
                <a:close/>
                <a:moveTo>
                  <a:pt x="72" y="19"/>
                </a:moveTo>
                <a:cubicBezTo>
                  <a:pt x="72" y="21"/>
                  <a:pt x="72" y="21"/>
                  <a:pt x="72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19"/>
                  <a:pt x="75" y="19"/>
                  <a:pt x="75" y="19"/>
                </a:cubicBezTo>
                <a:cubicBezTo>
                  <a:pt x="72" y="19"/>
                  <a:pt x="72" y="19"/>
                  <a:pt x="72" y="19"/>
                </a:cubicBezTo>
                <a:close/>
                <a:moveTo>
                  <a:pt x="72" y="14"/>
                </a:moveTo>
                <a:cubicBezTo>
                  <a:pt x="72" y="15"/>
                  <a:pt x="72" y="15"/>
                  <a:pt x="72" y="15"/>
                </a:cubicBezTo>
                <a:cubicBezTo>
                  <a:pt x="75" y="15"/>
                  <a:pt x="75" y="15"/>
                  <a:pt x="75" y="15"/>
                </a:cubicBezTo>
                <a:cubicBezTo>
                  <a:pt x="75" y="14"/>
                  <a:pt x="75" y="14"/>
                  <a:pt x="75" y="14"/>
                </a:cubicBezTo>
                <a:cubicBezTo>
                  <a:pt x="72" y="14"/>
                  <a:pt x="72" y="14"/>
                  <a:pt x="72" y="14"/>
                </a:cubicBezTo>
                <a:close/>
                <a:moveTo>
                  <a:pt x="63" y="38"/>
                </a:moveTo>
                <a:cubicBezTo>
                  <a:pt x="63" y="40"/>
                  <a:pt x="63" y="40"/>
                  <a:pt x="63" y="40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8"/>
                  <a:pt x="67" y="38"/>
                  <a:pt x="67" y="38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63" y="31"/>
                </a:moveTo>
                <a:cubicBezTo>
                  <a:pt x="63" y="33"/>
                  <a:pt x="63" y="33"/>
                  <a:pt x="63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1"/>
                  <a:pt x="67" y="31"/>
                  <a:pt x="67" y="31"/>
                </a:cubicBezTo>
                <a:cubicBezTo>
                  <a:pt x="63" y="31"/>
                  <a:pt x="63" y="31"/>
                  <a:pt x="63" y="31"/>
                </a:cubicBezTo>
                <a:close/>
                <a:moveTo>
                  <a:pt x="63" y="24"/>
                </a:moveTo>
                <a:cubicBezTo>
                  <a:pt x="63" y="26"/>
                  <a:pt x="63" y="26"/>
                  <a:pt x="63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24"/>
                  <a:pt x="67" y="24"/>
                  <a:pt x="67" y="24"/>
                </a:cubicBezTo>
                <a:cubicBezTo>
                  <a:pt x="63" y="24"/>
                  <a:pt x="63" y="24"/>
                  <a:pt x="63" y="24"/>
                </a:cubicBezTo>
                <a:close/>
                <a:moveTo>
                  <a:pt x="58" y="37"/>
                </a:moveTo>
                <a:cubicBezTo>
                  <a:pt x="57" y="37"/>
                  <a:pt x="56" y="38"/>
                  <a:pt x="56" y="39"/>
                </a:cubicBezTo>
                <a:cubicBezTo>
                  <a:pt x="56" y="40"/>
                  <a:pt x="57" y="41"/>
                  <a:pt x="58" y="41"/>
                </a:cubicBezTo>
                <a:cubicBezTo>
                  <a:pt x="60" y="41"/>
                  <a:pt x="61" y="40"/>
                  <a:pt x="61" y="39"/>
                </a:cubicBezTo>
                <a:cubicBezTo>
                  <a:pt x="61" y="38"/>
                  <a:pt x="60" y="37"/>
                  <a:pt x="58" y="37"/>
                </a:cubicBezTo>
                <a:close/>
                <a:moveTo>
                  <a:pt x="51" y="37"/>
                </a:moveTo>
                <a:cubicBezTo>
                  <a:pt x="50" y="37"/>
                  <a:pt x="49" y="38"/>
                  <a:pt x="49" y="39"/>
                </a:cubicBezTo>
                <a:cubicBezTo>
                  <a:pt x="49" y="40"/>
                  <a:pt x="50" y="41"/>
                  <a:pt x="51" y="41"/>
                </a:cubicBezTo>
                <a:cubicBezTo>
                  <a:pt x="52" y="41"/>
                  <a:pt x="53" y="40"/>
                  <a:pt x="53" y="39"/>
                </a:cubicBezTo>
                <a:cubicBezTo>
                  <a:pt x="53" y="38"/>
                  <a:pt x="52" y="37"/>
                  <a:pt x="51" y="37"/>
                </a:cubicBezTo>
                <a:close/>
                <a:moveTo>
                  <a:pt x="44" y="37"/>
                </a:moveTo>
                <a:cubicBezTo>
                  <a:pt x="43" y="37"/>
                  <a:pt x="42" y="38"/>
                  <a:pt x="42" y="39"/>
                </a:cubicBezTo>
                <a:cubicBezTo>
                  <a:pt x="42" y="40"/>
                  <a:pt x="43" y="41"/>
                  <a:pt x="44" y="41"/>
                </a:cubicBezTo>
                <a:cubicBezTo>
                  <a:pt x="45" y="41"/>
                  <a:pt x="46" y="40"/>
                  <a:pt x="46" y="39"/>
                </a:cubicBezTo>
                <a:cubicBezTo>
                  <a:pt x="46" y="38"/>
                  <a:pt x="45" y="37"/>
                  <a:pt x="44" y="37"/>
                </a:cubicBezTo>
                <a:close/>
                <a:moveTo>
                  <a:pt x="58" y="30"/>
                </a:moveTo>
                <a:cubicBezTo>
                  <a:pt x="57" y="30"/>
                  <a:pt x="56" y="31"/>
                  <a:pt x="56" y="32"/>
                </a:cubicBezTo>
                <a:cubicBezTo>
                  <a:pt x="56" y="33"/>
                  <a:pt x="57" y="34"/>
                  <a:pt x="58" y="34"/>
                </a:cubicBezTo>
                <a:cubicBezTo>
                  <a:pt x="60" y="34"/>
                  <a:pt x="61" y="33"/>
                  <a:pt x="61" y="32"/>
                </a:cubicBezTo>
                <a:cubicBezTo>
                  <a:pt x="61" y="31"/>
                  <a:pt x="60" y="30"/>
                  <a:pt x="58" y="30"/>
                </a:cubicBezTo>
                <a:close/>
                <a:moveTo>
                  <a:pt x="51" y="30"/>
                </a:moveTo>
                <a:cubicBezTo>
                  <a:pt x="50" y="30"/>
                  <a:pt x="49" y="31"/>
                  <a:pt x="49" y="32"/>
                </a:cubicBezTo>
                <a:cubicBezTo>
                  <a:pt x="49" y="33"/>
                  <a:pt x="50" y="34"/>
                  <a:pt x="51" y="34"/>
                </a:cubicBezTo>
                <a:cubicBezTo>
                  <a:pt x="52" y="34"/>
                  <a:pt x="53" y="33"/>
                  <a:pt x="53" y="32"/>
                </a:cubicBezTo>
                <a:cubicBezTo>
                  <a:pt x="53" y="31"/>
                  <a:pt x="52" y="30"/>
                  <a:pt x="51" y="30"/>
                </a:cubicBezTo>
                <a:close/>
                <a:moveTo>
                  <a:pt x="44" y="30"/>
                </a:moveTo>
                <a:cubicBezTo>
                  <a:pt x="43" y="30"/>
                  <a:pt x="42" y="31"/>
                  <a:pt x="42" y="32"/>
                </a:cubicBezTo>
                <a:cubicBezTo>
                  <a:pt x="42" y="33"/>
                  <a:pt x="43" y="34"/>
                  <a:pt x="44" y="34"/>
                </a:cubicBezTo>
                <a:cubicBezTo>
                  <a:pt x="45" y="34"/>
                  <a:pt x="46" y="33"/>
                  <a:pt x="46" y="32"/>
                </a:cubicBezTo>
                <a:cubicBezTo>
                  <a:pt x="46" y="31"/>
                  <a:pt x="45" y="30"/>
                  <a:pt x="44" y="30"/>
                </a:cubicBezTo>
                <a:close/>
                <a:moveTo>
                  <a:pt x="58" y="23"/>
                </a:moveTo>
                <a:cubicBezTo>
                  <a:pt x="57" y="23"/>
                  <a:pt x="56" y="24"/>
                  <a:pt x="56" y="25"/>
                </a:cubicBezTo>
                <a:cubicBezTo>
                  <a:pt x="56" y="26"/>
                  <a:pt x="57" y="27"/>
                  <a:pt x="58" y="27"/>
                </a:cubicBezTo>
                <a:cubicBezTo>
                  <a:pt x="60" y="27"/>
                  <a:pt x="61" y="26"/>
                  <a:pt x="61" y="25"/>
                </a:cubicBezTo>
                <a:cubicBezTo>
                  <a:pt x="61" y="24"/>
                  <a:pt x="60" y="23"/>
                  <a:pt x="58" y="23"/>
                </a:cubicBezTo>
                <a:close/>
                <a:moveTo>
                  <a:pt x="51" y="23"/>
                </a:moveTo>
                <a:cubicBezTo>
                  <a:pt x="50" y="23"/>
                  <a:pt x="49" y="24"/>
                  <a:pt x="49" y="25"/>
                </a:cubicBezTo>
                <a:cubicBezTo>
                  <a:pt x="49" y="26"/>
                  <a:pt x="50" y="27"/>
                  <a:pt x="51" y="27"/>
                </a:cubicBezTo>
                <a:cubicBezTo>
                  <a:pt x="52" y="27"/>
                  <a:pt x="53" y="26"/>
                  <a:pt x="53" y="25"/>
                </a:cubicBezTo>
                <a:cubicBezTo>
                  <a:pt x="53" y="24"/>
                  <a:pt x="52" y="23"/>
                  <a:pt x="51" y="23"/>
                </a:cubicBezTo>
                <a:close/>
                <a:moveTo>
                  <a:pt x="44" y="23"/>
                </a:moveTo>
                <a:cubicBezTo>
                  <a:pt x="43" y="23"/>
                  <a:pt x="42" y="24"/>
                  <a:pt x="42" y="25"/>
                </a:cubicBezTo>
                <a:cubicBezTo>
                  <a:pt x="42" y="26"/>
                  <a:pt x="43" y="27"/>
                  <a:pt x="44" y="27"/>
                </a:cubicBezTo>
                <a:cubicBezTo>
                  <a:pt x="45" y="27"/>
                  <a:pt x="46" y="26"/>
                  <a:pt x="46" y="25"/>
                </a:cubicBezTo>
                <a:cubicBezTo>
                  <a:pt x="46" y="24"/>
                  <a:pt x="45" y="23"/>
                  <a:pt x="44" y="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61" name="Freeform 59">
            <a:extLst>
              <a:ext uri="{FF2B5EF4-FFF2-40B4-BE49-F238E27FC236}">
                <a16:creationId xmlns:a16="http://schemas.microsoft.com/office/drawing/2014/main" id="{8BF6B696-6961-428B-BB59-D27BAA165ACD}"/>
              </a:ext>
            </a:extLst>
          </p:cNvPr>
          <p:cNvSpPr>
            <a:spLocks noEditPoints="1"/>
          </p:cNvSpPr>
          <p:nvPr/>
        </p:nvSpPr>
        <p:spPr bwMode="auto">
          <a:xfrm>
            <a:off x="6661720" y="6690990"/>
            <a:ext cx="257175" cy="257175"/>
          </a:xfrm>
          <a:custGeom>
            <a:avLst/>
            <a:gdLst>
              <a:gd name="T0" fmla="*/ 62395 w 70"/>
              <a:gd name="T1" fmla="*/ 234899 h 70"/>
              <a:gd name="T2" fmla="*/ 66065 w 70"/>
              <a:gd name="T3" fmla="*/ 216548 h 70"/>
              <a:gd name="T4" fmla="*/ 69736 w 70"/>
              <a:gd name="T5" fmla="*/ 201867 h 70"/>
              <a:gd name="T6" fmla="*/ 77076 w 70"/>
              <a:gd name="T7" fmla="*/ 220218 h 70"/>
              <a:gd name="T8" fmla="*/ 128461 w 70"/>
              <a:gd name="T9" fmla="*/ 0 h 70"/>
              <a:gd name="T10" fmla="*/ 29362 w 70"/>
              <a:gd name="T11" fmla="*/ 209207 h 70"/>
              <a:gd name="T12" fmla="*/ 40373 w 70"/>
              <a:gd name="T13" fmla="*/ 205537 h 70"/>
              <a:gd name="T14" fmla="*/ 40373 w 70"/>
              <a:gd name="T15" fmla="*/ 220218 h 70"/>
              <a:gd name="T16" fmla="*/ 47714 w 70"/>
              <a:gd name="T17" fmla="*/ 216548 h 70"/>
              <a:gd name="T18" fmla="*/ 51384 w 70"/>
              <a:gd name="T19" fmla="*/ 201867 h 70"/>
              <a:gd name="T20" fmla="*/ 58725 w 70"/>
              <a:gd name="T21" fmla="*/ 220218 h 70"/>
              <a:gd name="T22" fmla="*/ 128461 w 70"/>
              <a:gd name="T23" fmla="*/ 256921 h 70"/>
              <a:gd name="T24" fmla="*/ 128461 w 70"/>
              <a:gd name="T25" fmla="*/ 0 h 70"/>
              <a:gd name="T26" fmla="*/ 179845 w 70"/>
              <a:gd name="T27" fmla="*/ 190856 h 70"/>
              <a:gd name="T28" fmla="*/ 161493 w 70"/>
              <a:gd name="T29" fmla="*/ 231229 h 70"/>
              <a:gd name="T30" fmla="*/ 154153 w 70"/>
              <a:gd name="T31" fmla="*/ 223888 h 70"/>
              <a:gd name="T32" fmla="*/ 139471 w 70"/>
              <a:gd name="T33" fmla="*/ 190856 h 70"/>
              <a:gd name="T34" fmla="*/ 121120 w 70"/>
              <a:gd name="T35" fmla="*/ 36703 h 70"/>
              <a:gd name="T36" fmla="*/ 143142 w 70"/>
              <a:gd name="T37" fmla="*/ 25692 h 70"/>
              <a:gd name="T38" fmla="*/ 128461 w 70"/>
              <a:gd name="T39" fmla="*/ 84417 h 70"/>
              <a:gd name="T40" fmla="*/ 124790 w 70"/>
              <a:gd name="T41" fmla="*/ 91758 h 70"/>
              <a:gd name="T42" fmla="*/ 157823 w 70"/>
              <a:gd name="T43" fmla="*/ 150482 h 70"/>
              <a:gd name="T44" fmla="*/ 172504 w 70"/>
              <a:gd name="T45" fmla="*/ 135801 h 70"/>
              <a:gd name="T46" fmla="*/ 187185 w 70"/>
              <a:gd name="T47" fmla="*/ 194526 h 70"/>
              <a:gd name="T48" fmla="*/ 135801 w 70"/>
              <a:gd name="T49" fmla="*/ 234899 h 70"/>
              <a:gd name="T50" fmla="*/ 139471 w 70"/>
              <a:gd name="T51" fmla="*/ 216548 h 70"/>
              <a:gd name="T52" fmla="*/ 143142 w 70"/>
              <a:gd name="T53" fmla="*/ 201867 h 70"/>
              <a:gd name="T54" fmla="*/ 150482 w 70"/>
              <a:gd name="T55" fmla="*/ 220218 h 70"/>
              <a:gd name="T56" fmla="*/ 124790 w 70"/>
              <a:gd name="T57" fmla="*/ 231229 h 70"/>
              <a:gd name="T58" fmla="*/ 113779 w 70"/>
              <a:gd name="T59" fmla="*/ 223888 h 70"/>
              <a:gd name="T60" fmla="*/ 121120 w 70"/>
              <a:gd name="T61" fmla="*/ 209207 h 70"/>
              <a:gd name="T62" fmla="*/ 132131 w 70"/>
              <a:gd name="T63" fmla="*/ 205537 h 70"/>
              <a:gd name="T64" fmla="*/ 124790 w 70"/>
              <a:gd name="T65" fmla="*/ 231229 h 70"/>
              <a:gd name="T66" fmla="*/ 95428 w 70"/>
              <a:gd name="T67" fmla="*/ 234899 h 70"/>
              <a:gd name="T68" fmla="*/ 99098 w 70"/>
              <a:gd name="T69" fmla="*/ 216548 h 70"/>
              <a:gd name="T70" fmla="*/ 102768 w 70"/>
              <a:gd name="T71" fmla="*/ 201867 h 70"/>
              <a:gd name="T72" fmla="*/ 113779 w 70"/>
              <a:gd name="T73" fmla="*/ 220218 h 70"/>
              <a:gd name="T74" fmla="*/ 84417 w 70"/>
              <a:gd name="T75" fmla="*/ 231229 h 70"/>
              <a:gd name="T76" fmla="*/ 91758 w 70"/>
              <a:gd name="T77" fmla="*/ 205537 h 70"/>
              <a:gd name="T78" fmla="*/ 80747 w 70"/>
              <a:gd name="T79" fmla="*/ 209207 h 70"/>
              <a:gd name="T80" fmla="*/ 77076 w 70"/>
              <a:gd name="T81" fmla="*/ 223888 h 70"/>
              <a:gd name="T82" fmla="*/ 84417 w 70"/>
              <a:gd name="T83" fmla="*/ 231229 h 7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70" h="70">
                <a:moveTo>
                  <a:pt x="19" y="63"/>
                </a:moveTo>
                <a:cubicBezTo>
                  <a:pt x="18" y="64"/>
                  <a:pt x="17" y="64"/>
                  <a:pt x="17" y="64"/>
                </a:cubicBezTo>
                <a:cubicBezTo>
                  <a:pt x="16" y="63"/>
                  <a:pt x="16" y="62"/>
                  <a:pt x="16" y="61"/>
                </a:cubicBezTo>
                <a:cubicBezTo>
                  <a:pt x="17" y="61"/>
                  <a:pt x="17" y="60"/>
                  <a:pt x="18" y="59"/>
                </a:cubicBezTo>
                <a:cubicBezTo>
                  <a:pt x="18" y="58"/>
                  <a:pt x="18" y="57"/>
                  <a:pt x="18" y="57"/>
                </a:cubicBezTo>
                <a:cubicBezTo>
                  <a:pt x="17" y="56"/>
                  <a:pt x="18" y="55"/>
                  <a:pt x="19" y="55"/>
                </a:cubicBezTo>
                <a:cubicBezTo>
                  <a:pt x="19" y="54"/>
                  <a:pt x="20" y="55"/>
                  <a:pt x="21" y="56"/>
                </a:cubicBezTo>
                <a:cubicBezTo>
                  <a:pt x="21" y="57"/>
                  <a:pt x="21" y="58"/>
                  <a:pt x="21" y="60"/>
                </a:cubicBezTo>
                <a:cubicBezTo>
                  <a:pt x="20" y="61"/>
                  <a:pt x="20" y="62"/>
                  <a:pt x="19" y="63"/>
                </a:cubicBezTo>
                <a:close/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3"/>
                  <a:pt x="3" y="51"/>
                  <a:pt x="8" y="57"/>
                </a:cubicBezTo>
                <a:cubicBezTo>
                  <a:pt x="8" y="56"/>
                  <a:pt x="8" y="55"/>
                  <a:pt x="9" y="55"/>
                </a:cubicBezTo>
                <a:cubicBezTo>
                  <a:pt x="10" y="54"/>
                  <a:pt x="11" y="55"/>
                  <a:pt x="11" y="56"/>
                </a:cubicBezTo>
                <a:cubicBezTo>
                  <a:pt x="12" y="57"/>
                  <a:pt x="11" y="58"/>
                  <a:pt x="11" y="60"/>
                </a:cubicBezTo>
                <a:cubicBezTo>
                  <a:pt x="11" y="60"/>
                  <a:pt x="11" y="60"/>
                  <a:pt x="11" y="60"/>
                </a:cubicBezTo>
                <a:cubicBezTo>
                  <a:pt x="11" y="60"/>
                  <a:pt x="12" y="61"/>
                  <a:pt x="12" y="61"/>
                </a:cubicBezTo>
                <a:cubicBezTo>
                  <a:pt x="12" y="60"/>
                  <a:pt x="13" y="60"/>
                  <a:pt x="13" y="59"/>
                </a:cubicBezTo>
                <a:cubicBezTo>
                  <a:pt x="13" y="58"/>
                  <a:pt x="13" y="57"/>
                  <a:pt x="13" y="57"/>
                </a:cubicBezTo>
                <a:cubicBezTo>
                  <a:pt x="13" y="56"/>
                  <a:pt x="13" y="55"/>
                  <a:pt x="14" y="55"/>
                </a:cubicBezTo>
                <a:cubicBezTo>
                  <a:pt x="15" y="54"/>
                  <a:pt x="16" y="55"/>
                  <a:pt x="16" y="56"/>
                </a:cubicBezTo>
                <a:cubicBezTo>
                  <a:pt x="17" y="57"/>
                  <a:pt x="16" y="58"/>
                  <a:pt x="16" y="60"/>
                </a:cubicBezTo>
                <a:cubicBezTo>
                  <a:pt x="16" y="61"/>
                  <a:pt x="15" y="62"/>
                  <a:pt x="14" y="63"/>
                </a:cubicBezTo>
                <a:cubicBezTo>
                  <a:pt x="20" y="67"/>
                  <a:pt x="28" y="70"/>
                  <a:pt x="35" y="70"/>
                </a:cubicBezTo>
                <a:cubicBezTo>
                  <a:pt x="55" y="70"/>
                  <a:pt x="70" y="54"/>
                  <a:pt x="70" y="35"/>
                </a:cubicBezTo>
                <a:cubicBezTo>
                  <a:pt x="70" y="16"/>
                  <a:pt x="55" y="0"/>
                  <a:pt x="35" y="0"/>
                </a:cubicBezTo>
                <a:close/>
                <a:moveTo>
                  <a:pt x="51" y="53"/>
                </a:moveTo>
                <a:cubicBezTo>
                  <a:pt x="49" y="52"/>
                  <a:pt x="49" y="52"/>
                  <a:pt x="49" y="52"/>
                </a:cubicBezTo>
                <a:cubicBezTo>
                  <a:pt x="49" y="52"/>
                  <a:pt x="48" y="52"/>
                  <a:pt x="47" y="52"/>
                </a:cubicBezTo>
                <a:cubicBezTo>
                  <a:pt x="48" y="56"/>
                  <a:pt x="46" y="62"/>
                  <a:pt x="44" y="63"/>
                </a:cubicBezTo>
                <a:cubicBezTo>
                  <a:pt x="44" y="64"/>
                  <a:pt x="43" y="64"/>
                  <a:pt x="42" y="64"/>
                </a:cubicBezTo>
                <a:cubicBezTo>
                  <a:pt x="41" y="63"/>
                  <a:pt x="41" y="62"/>
                  <a:pt x="42" y="61"/>
                </a:cubicBezTo>
                <a:cubicBezTo>
                  <a:pt x="43" y="61"/>
                  <a:pt x="44" y="55"/>
                  <a:pt x="44" y="52"/>
                </a:cubicBezTo>
                <a:cubicBezTo>
                  <a:pt x="42" y="52"/>
                  <a:pt x="40" y="52"/>
                  <a:pt x="38" y="52"/>
                </a:cubicBezTo>
                <a:cubicBezTo>
                  <a:pt x="29" y="42"/>
                  <a:pt x="24" y="30"/>
                  <a:pt x="25" y="17"/>
                </a:cubicBezTo>
                <a:cubicBezTo>
                  <a:pt x="27" y="14"/>
                  <a:pt x="30" y="12"/>
                  <a:pt x="33" y="10"/>
                </a:cubicBezTo>
                <a:cubicBezTo>
                  <a:pt x="33" y="8"/>
                  <a:pt x="33" y="8"/>
                  <a:pt x="33" y="8"/>
                </a:cubicBezTo>
                <a:cubicBezTo>
                  <a:pt x="39" y="7"/>
                  <a:pt x="39" y="7"/>
                  <a:pt x="39" y="7"/>
                </a:cubicBezTo>
                <a:cubicBezTo>
                  <a:pt x="41" y="23"/>
                  <a:pt x="41" y="23"/>
                  <a:pt x="41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2"/>
                  <a:pt x="35" y="22"/>
                  <a:pt x="35" y="22"/>
                </a:cubicBezTo>
                <a:cubicBezTo>
                  <a:pt x="34" y="23"/>
                  <a:pt x="34" y="23"/>
                  <a:pt x="34" y="25"/>
                </a:cubicBezTo>
                <a:cubicBezTo>
                  <a:pt x="35" y="32"/>
                  <a:pt x="37" y="34"/>
                  <a:pt x="40" y="40"/>
                </a:cubicBezTo>
                <a:cubicBezTo>
                  <a:pt x="41" y="41"/>
                  <a:pt x="42" y="41"/>
                  <a:pt x="43" y="41"/>
                </a:cubicBezTo>
                <a:cubicBezTo>
                  <a:pt x="42" y="40"/>
                  <a:pt x="42" y="40"/>
                  <a:pt x="42" y="40"/>
                </a:cubicBezTo>
                <a:cubicBezTo>
                  <a:pt x="47" y="37"/>
                  <a:pt x="47" y="37"/>
                  <a:pt x="47" y="37"/>
                </a:cubicBezTo>
                <a:cubicBezTo>
                  <a:pt x="55" y="50"/>
                  <a:pt x="55" y="50"/>
                  <a:pt x="55" y="50"/>
                </a:cubicBezTo>
                <a:cubicBezTo>
                  <a:pt x="51" y="53"/>
                  <a:pt x="51" y="53"/>
                  <a:pt x="51" y="53"/>
                </a:cubicBezTo>
                <a:close/>
                <a:moveTo>
                  <a:pt x="39" y="63"/>
                </a:moveTo>
                <a:cubicBezTo>
                  <a:pt x="38" y="64"/>
                  <a:pt x="37" y="64"/>
                  <a:pt x="37" y="64"/>
                </a:cubicBezTo>
                <a:cubicBezTo>
                  <a:pt x="36" y="63"/>
                  <a:pt x="36" y="62"/>
                  <a:pt x="37" y="61"/>
                </a:cubicBezTo>
                <a:cubicBezTo>
                  <a:pt x="37" y="61"/>
                  <a:pt x="38" y="60"/>
                  <a:pt x="38" y="59"/>
                </a:cubicBezTo>
                <a:cubicBezTo>
                  <a:pt x="38" y="58"/>
                  <a:pt x="38" y="57"/>
                  <a:pt x="38" y="57"/>
                </a:cubicBezTo>
                <a:cubicBezTo>
                  <a:pt x="38" y="56"/>
                  <a:pt x="38" y="55"/>
                  <a:pt x="39" y="55"/>
                </a:cubicBezTo>
                <a:cubicBezTo>
                  <a:pt x="40" y="54"/>
                  <a:pt x="41" y="55"/>
                  <a:pt x="41" y="56"/>
                </a:cubicBezTo>
                <a:cubicBezTo>
                  <a:pt x="41" y="57"/>
                  <a:pt x="41" y="58"/>
                  <a:pt x="41" y="60"/>
                </a:cubicBezTo>
                <a:cubicBezTo>
                  <a:pt x="41" y="61"/>
                  <a:pt x="40" y="62"/>
                  <a:pt x="39" y="63"/>
                </a:cubicBezTo>
                <a:close/>
                <a:moveTo>
                  <a:pt x="34" y="63"/>
                </a:moveTo>
                <a:cubicBezTo>
                  <a:pt x="33" y="64"/>
                  <a:pt x="32" y="64"/>
                  <a:pt x="31" y="64"/>
                </a:cubicBezTo>
                <a:cubicBezTo>
                  <a:pt x="31" y="63"/>
                  <a:pt x="31" y="62"/>
                  <a:pt x="31" y="61"/>
                </a:cubicBezTo>
                <a:cubicBezTo>
                  <a:pt x="32" y="61"/>
                  <a:pt x="32" y="60"/>
                  <a:pt x="33" y="59"/>
                </a:cubicBezTo>
                <a:cubicBezTo>
                  <a:pt x="33" y="58"/>
                  <a:pt x="33" y="57"/>
                  <a:pt x="33" y="57"/>
                </a:cubicBezTo>
                <a:cubicBezTo>
                  <a:pt x="32" y="56"/>
                  <a:pt x="33" y="55"/>
                  <a:pt x="34" y="55"/>
                </a:cubicBezTo>
                <a:cubicBezTo>
                  <a:pt x="34" y="54"/>
                  <a:pt x="35" y="55"/>
                  <a:pt x="36" y="56"/>
                </a:cubicBezTo>
                <a:cubicBezTo>
                  <a:pt x="36" y="57"/>
                  <a:pt x="36" y="58"/>
                  <a:pt x="36" y="60"/>
                </a:cubicBezTo>
                <a:cubicBezTo>
                  <a:pt x="35" y="61"/>
                  <a:pt x="35" y="62"/>
                  <a:pt x="34" y="63"/>
                </a:cubicBezTo>
                <a:close/>
                <a:moveTo>
                  <a:pt x="29" y="63"/>
                </a:moveTo>
                <a:cubicBezTo>
                  <a:pt x="28" y="64"/>
                  <a:pt x="27" y="64"/>
                  <a:pt x="26" y="64"/>
                </a:cubicBezTo>
                <a:cubicBezTo>
                  <a:pt x="26" y="63"/>
                  <a:pt x="26" y="62"/>
                  <a:pt x="26" y="61"/>
                </a:cubicBezTo>
                <a:cubicBezTo>
                  <a:pt x="27" y="61"/>
                  <a:pt x="27" y="60"/>
                  <a:pt x="27" y="59"/>
                </a:cubicBezTo>
                <a:cubicBezTo>
                  <a:pt x="28" y="58"/>
                  <a:pt x="28" y="57"/>
                  <a:pt x="27" y="57"/>
                </a:cubicBezTo>
                <a:cubicBezTo>
                  <a:pt x="27" y="56"/>
                  <a:pt x="28" y="55"/>
                  <a:pt x="28" y="55"/>
                </a:cubicBezTo>
                <a:cubicBezTo>
                  <a:pt x="29" y="54"/>
                  <a:pt x="30" y="55"/>
                  <a:pt x="31" y="56"/>
                </a:cubicBezTo>
                <a:cubicBezTo>
                  <a:pt x="31" y="57"/>
                  <a:pt x="31" y="58"/>
                  <a:pt x="31" y="60"/>
                </a:cubicBezTo>
                <a:cubicBezTo>
                  <a:pt x="30" y="61"/>
                  <a:pt x="29" y="62"/>
                  <a:pt x="29" y="63"/>
                </a:cubicBezTo>
                <a:close/>
                <a:moveTo>
                  <a:pt x="23" y="63"/>
                </a:moveTo>
                <a:cubicBezTo>
                  <a:pt x="24" y="62"/>
                  <a:pt x="25" y="61"/>
                  <a:pt x="25" y="60"/>
                </a:cubicBezTo>
                <a:cubicBezTo>
                  <a:pt x="26" y="58"/>
                  <a:pt x="26" y="57"/>
                  <a:pt x="25" y="56"/>
                </a:cubicBezTo>
                <a:cubicBezTo>
                  <a:pt x="25" y="55"/>
                  <a:pt x="24" y="54"/>
                  <a:pt x="23" y="55"/>
                </a:cubicBezTo>
                <a:cubicBezTo>
                  <a:pt x="22" y="55"/>
                  <a:pt x="22" y="56"/>
                  <a:pt x="22" y="57"/>
                </a:cubicBezTo>
                <a:cubicBezTo>
                  <a:pt x="23" y="57"/>
                  <a:pt x="22" y="58"/>
                  <a:pt x="22" y="59"/>
                </a:cubicBezTo>
                <a:cubicBezTo>
                  <a:pt x="22" y="60"/>
                  <a:pt x="21" y="61"/>
                  <a:pt x="21" y="61"/>
                </a:cubicBezTo>
                <a:cubicBezTo>
                  <a:pt x="20" y="62"/>
                  <a:pt x="20" y="63"/>
                  <a:pt x="21" y="64"/>
                </a:cubicBezTo>
                <a:cubicBezTo>
                  <a:pt x="22" y="64"/>
                  <a:pt x="23" y="64"/>
                  <a:pt x="23" y="6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62" name="Freeform 60">
            <a:extLst>
              <a:ext uri="{FF2B5EF4-FFF2-40B4-BE49-F238E27FC236}">
                <a16:creationId xmlns:a16="http://schemas.microsoft.com/office/drawing/2014/main" id="{991A0621-E12E-4687-BFAA-53409FB4D322}"/>
              </a:ext>
            </a:extLst>
          </p:cNvPr>
          <p:cNvSpPr>
            <a:spLocks noEditPoints="1"/>
          </p:cNvSpPr>
          <p:nvPr/>
        </p:nvSpPr>
        <p:spPr bwMode="auto">
          <a:xfrm>
            <a:off x="5512370" y="2157090"/>
            <a:ext cx="260350" cy="176212"/>
          </a:xfrm>
          <a:custGeom>
            <a:avLst/>
            <a:gdLst>
              <a:gd name="T0" fmla="*/ 199245 w 149"/>
              <a:gd name="T1" fmla="*/ 73406 h 101"/>
              <a:gd name="T2" fmla="*/ 166038 w 149"/>
              <a:gd name="T3" fmla="*/ 40199 h 101"/>
              <a:gd name="T4" fmla="*/ 92632 w 149"/>
              <a:gd name="T5" fmla="*/ 40199 h 101"/>
              <a:gd name="T6" fmla="*/ 62920 w 149"/>
              <a:gd name="T7" fmla="*/ 73406 h 101"/>
              <a:gd name="T8" fmla="*/ 45442 w 149"/>
              <a:gd name="T9" fmla="*/ 73406 h 101"/>
              <a:gd name="T10" fmla="*/ 45442 w 149"/>
              <a:gd name="T11" fmla="*/ 120596 h 101"/>
              <a:gd name="T12" fmla="*/ 62920 w 149"/>
              <a:gd name="T13" fmla="*/ 120596 h 101"/>
              <a:gd name="T14" fmla="*/ 92632 w 149"/>
              <a:gd name="T15" fmla="*/ 157299 h 101"/>
              <a:gd name="T16" fmla="*/ 199245 w 149"/>
              <a:gd name="T17" fmla="*/ 157299 h 101"/>
              <a:gd name="T18" fmla="*/ 199245 w 149"/>
              <a:gd name="T19" fmla="*/ 139821 h 101"/>
              <a:gd name="T20" fmla="*/ 216723 w 149"/>
              <a:gd name="T21" fmla="*/ 139821 h 101"/>
              <a:gd name="T22" fmla="*/ 216723 w 149"/>
              <a:gd name="T23" fmla="*/ 176524 h 101"/>
              <a:gd name="T24" fmla="*/ 85640 w 149"/>
              <a:gd name="T25" fmla="*/ 176524 h 101"/>
              <a:gd name="T26" fmla="*/ 55928 w 149"/>
              <a:gd name="T27" fmla="*/ 139821 h 101"/>
              <a:gd name="T28" fmla="*/ 26216 w 149"/>
              <a:gd name="T29" fmla="*/ 139821 h 101"/>
              <a:gd name="T30" fmla="*/ 26216 w 149"/>
              <a:gd name="T31" fmla="*/ 106614 h 101"/>
              <a:gd name="T32" fmla="*/ 15730 w 149"/>
              <a:gd name="T33" fmla="*/ 106614 h 101"/>
              <a:gd name="T34" fmla="*/ 15730 w 149"/>
              <a:gd name="T35" fmla="*/ 134578 h 101"/>
              <a:gd name="T36" fmla="*/ 0 w 149"/>
              <a:gd name="T37" fmla="*/ 134578 h 101"/>
              <a:gd name="T38" fmla="*/ 0 w 149"/>
              <a:gd name="T39" fmla="*/ 57676 h 101"/>
              <a:gd name="T40" fmla="*/ 15730 w 149"/>
              <a:gd name="T41" fmla="*/ 57676 h 101"/>
              <a:gd name="T42" fmla="*/ 15730 w 149"/>
              <a:gd name="T43" fmla="*/ 90884 h 101"/>
              <a:gd name="T44" fmla="*/ 26216 w 149"/>
              <a:gd name="T45" fmla="*/ 90884 h 101"/>
              <a:gd name="T46" fmla="*/ 26216 w 149"/>
              <a:gd name="T47" fmla="*/ 54181 h 101"/>
              <a:gd name="T48" fmla="*/ 55928 w 149"/>
              <a:gd name="T49" fmla="*/ 54181 h 101"/>
              <a:gd name="T50" fmla="*/ 85640 w 149"/>
              <a:gd name="T51" fmla="*/ 24469 h 101"/>
              <a:gd name="T52" fmla="*/ 125839 w 149"/>
              <a:gd name="T53" fmla="*/ 24469 h 101"/>
              <a:gd name="T54" fmla="*/ 125839 w 149"/>
              <a:gd name="T55" fmla="*/ 17478 h 101"/>
              <a:gd name="T56" fmla="*/ 85640 w 149"/>
              <a:gd name="T57" fmla="*/ 17478 h 101"/>
              <a:gd name="T58" fmla="*/ 85640 w 149"/>
              <a:gd name="T59" fmla="*/ 0 h 101"/>
              <a:gd name="T60" fmla="*/ 173029 w 149"/>
              <a:gd name="T61" fmla="*/ 0 h 101"/>
              <a:gd name="T62" fmla="*/ 173029 w 149"/>
              <a:gd name="T63" fmla="*/ 17478 h 101"/>
              <a:gd name="T64" fmla="*/ 136326 w 149"/>
              <a:gd name="T65" fmla="*/ 17478 h 101"/>
              <a:gd name="T66" fmla="*/ 136326 w 149"/>
              <a:gd name="T67" fmla="*/ 24469 h 101"/>
              <a:gd name="T68" fmla="*/ 173029 w 149"/>
              <a:gd name="T69" fmla="*/ 24469 h 101"/>
              <a:gd name="T70" fmla="*/ 216723 w 149"/>
              <a:gd name="T71" fmla="*/ 66415 h 101"/>
              <a:gd name="T72" fmla="*/ 216723 w 149"/>
              <a:gd name="T73" fmla="*/ 97875 h 101"/>
              <a:gd name="T74" fmla="*/ 199245 w 149"/>
              <a:gd name="T75" fmla="*/ 97875 h 101"/>
              <a:gd name="T76" fmla="*/ 199245 w 149"/>
              <a:gd name="T77" fmla="*/ 73406 h 101"/>
              <a:gd name="T78" fmla="*/ 199245 w 149"/>
              <a:gd name="T79" fmla="*/ 73406 h 101"/>
              <a:gd name="T80" fmla="*/ 239444 w 149"/>
              <a:gd name="T81" fmla="*/ 157299 h 101"/>
              <a:gd name="T82" fmla="*/ 242939 w 149"/>
              <a:gd name="T83" fmla="*/ 157299 h 101"/>
              <a:gd name="T84" fmla="*/ 246435 w 149"/>
              <a:gd name="T85" fmla="*/ 146812 h 101"/>
              <a:gd name="T86" fmla="*/ 246435 w 149"/>
              <a:gd name="T87" fmla="*/ 94379 h 101"/>
              <a:gd name="T88" fmla="*/ 239444 w 149"/>
              <a:gd name="T89" fmla="*/ 80397 h 101"/>
              <a:gd name="T90" fmla="*/ 239444 w 149"/>
              <a:gd name="T91" fmla="*/ 97875 h 101"/>
              <a:gd name="T92" fmla="*/ 223714 w 149"/>
              <a:gd name="T93" fmla="*/ 97875 h 101"/>
              <a:gd name="T94" fmla="*/ 223714 w 149"/>
              <a:gd name="T95" fmla="*/ 61172 h 101"/>
              <a:gd name="T96" fmla="*/ 249930 w 149"/>
              <a:gd name="T97" fmla="*/ 61172 h 101"/>
              <a:gd name="T98" fmla="*/ 260417 w 149"/>
              <a:gd name="T99" fmla="*/ 90884 h 101"/>
              <a:gd name="T100" fmla="*/ 260417 w 149"/>
              <a:gd name="T101" fmla="*/ 150308 h 101"/>
              <a:gd name="T102" fmla="*/ 249930 w 149"/>
              <a:gd name="T103" fmla="*/ 176524 h 101"/>
              <a:gd name="T104" fmla="*/ 223714 w 149"/>
              <a:gd name="T105" fmla="*/ 176524 h 101"/>
              <a:gd name="T106" fmla="*/ 223714 w 149"/>
              <a:gd name="T107" fmla="*/ 139821 h 101"/>
              <a:gd name="T108" fmla="*/ 239444 w 149"/>
              <a:gd name="T109" fmla="*/ 139821 h 101"/>
              <a:gd name="T110" fmla="*/ 239444 w 149"/>
              <a:gd name="T111" fmla="*/ 157299 h 10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49" h="101">
                <a:moveTo>
                  <a:pt x="114" y="42"/>
                </a:moveTo>
                <a:lnTo>
                  <a:pt x="95" y="23"/>
                </a:lnTo>
                <a:lnTo>
                  <a:pt x="53" y="23"/>
                </a:lnTo>
                <a:lnTo>
                  <a:pt x="36" y="42"/>
                </a:lnTo>
                <a:lnTo>
                  <a:pt x="26" y="42"/>
                </a:lnTo>
                <a:lnTo>
                  <a:pt x="26" y="69"/>
                </a:lnTo>
                <a:lnTo>
                  <a:pt x="36" y="69"/>
                </a:lnTo>
                <a:lnTo>
                  <a:pt x="53" y="90"/>
                </a:lnTo>
                <a:lnTo>
                  <a:pt x="114" y="90"/>
                </a:lnTo>
                <a:lnTo>
                  <a:pt x="114" y="80"/>
                </a:lnTo>
                <a:lnTo>
                  <a:pt x="124" y="80"/>
                </a:lnTo>
                <a:lnTo>
                  <a:pt x="124" y="101"/>
                </a:lnTo>
                <a:lnTo>
                  <a:pt x="49" y="101"/>
                </a:lnTo>
                <a:lnTo>
                  <a:pt x="32" y="80"/>
                </a:lnTo>
                <a:lnTo>
                  <a:pt x="15" y="80"/>
                </a:lnTo>
                <a:lnTo>
                  <a:pt x="15" y="61"/>
                </a:lnTo>
                <a:lnTo>
                  <a:pt x="9" y="61"/>
                </a:lnTo>
                <a:lnTo>
                  <a:pt x="9" y="77"/>
                </a:lnTo>
                <a:lnTo>
                  <a:pt x="0" y="77"/>
                </a:lnTo>
                <a:lnTo>
                  <a:pt x="0" y="33"/>
                </a:lnTo>
                <a:lnTo>
                  <a:pt x="9" y="33"/>
                </a:lnTo>
                <a:lnTo>
                  <a:pt x="9" y="52"/>
                </a:lnTo>
                <a:lnTo>
                  <a:pt x="15" y="52"/>
                </a:lnTo>
                <a:lnTo>
                  <a:pt x="15" y="31"/>
                </a:lnTo>
                <a:lnTo>
                  <a:pt x="32" y="31"/>
                </a:lnTo>
                <a:lnTo>
                  <a:pt x="49" y="14"/>
                </a:lnTo>
                <a:lnTo>
                  <a:pt x="72" y="14"/>
                </a:lnTo>
                <a:lnTo>
                  <a:pt x="72" y="10"/>
                </a:lnTo>
                <a:lnTo>
                  <a:pt x="49" y="10"/>
                </a:lnTo>
                <a:lnTo>
                  <a:pt x="49" y="0"/>
                </a:lnTo>
                <a:lnTo>
                  <a:pt x="99" y="0"/>
                </a:lnTo>
                <a:lnTo>
                  <a:pt x="99" y="10"/>
                </a:lnTo>
                <a:lnTo>
                  <a:pt x="78" y="10"/>
                </a:lnTo>
                <a:lnTo>
                  <a:pt x="78" y="14"/>
                </a:lnTo>
                <a:lnTo>
                  <a:pt x="99" y="14"/>
                </a:lnTo>
                <a:lnTo>
                  <a:pt x="124" y="38"/>
                </a:lnTo>
                <a:lnTo>
                  <a:pt x="124" y="56"/>
                </a:lnTo>
                <a:lnTo>
                  <a:pt x="114" y="56"/>
                </a:lnTo>
                <a:lnTo>
                  <a:pt x="114" y="42"/>
                </a:lnTo>
                <a:close/>
                <a:moveTo>
                  <a:pt x="137" y="90"/>
                </a:moveTo>
                <a:lnTo>
                  <a:pt x="139" y="90"/>
                </a:lnTo>
                <a:lnTo>
                  <a:pt x="141" y="84"/>
                </a:lnTo>
                <a:lnTo>
                  <a:pt x="141" y="54"/>
                </a:lnTo>
                <a:lnTo>
                  <a:pt x="137" y="46"/>
                </a:lnTo>
                <a:lnTo>
                  <a:pt x="137" y="56"/>
                </a:lnTo>
                <a:lnTo>
                  <a:pt x="128" y="56"/>
                </a:lnTo>
                <a:lnTo>
                  <a:pt x="128" y="35"/>
                </a:lnTo>
                <a:lnTo>
                  <a:pt x="143" y="35"/>
                </a:lnTo>
                <a:lnTo>
                  <a:pt x="149" y="52"/>
                </a:lnTo>
                <a:lnTo>
                  <a:pt x="149" y="86"/>
                </a:lnTo>
                <a:lnTo>
                  <a:pt x="143" y="101"/>
                </a:lnTo>
                <a:lnTo>
                  <a:pt x="128" y="101"/>
                </a:lnTo>
                <a:lnTo>
                  <a:pt x="128" y="80"/>
                </a:lnTo>
                <a:lnTo>
                  <a:pt x="137" y="80"/>
                </a:lnTo>
                <a:lnTo>
                  <a:pt x="137" y="9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63" name="Freeform 61">
            <a:extLst>
              <a:ext uri="{FF2B5EF4-FFF2-40B4-BE49-F238E27FC236}">
                <a16:creationId xmlns:a16="http://schemas.microsoft.com/office/drawing/2014/main" id="{91357622-2991-43A9-B471-4A5879AC313C}"/>
              </a:ext>
            </a:extLst>
          </p:cNvPr>
          <p:cNvSpPr>
            <a:spLocks noEditPoints="1"/>
          </p:cNvSpPr>
          <p:nvPr/>
        </p:nvSpPr>
        <p:spPr bwMode="auto">
          <a:xfrm>
            <a:off x="5920358" y="2150740"/>
            <a:ext cx="239712" cy="163512"/>
          </a:xfrm>
          <a:custGeom>
            <a:avLst/>
            <a:gdLst>
              <a:gd name="T0" fmla="*/ 92094 w 65"/>
              <a:gd name="T1" fmla="*/ 164289 h 45"/>
              <a:gd name="T2" fmla="*/ 0 w 65"/>
              <a:gd name="T3" fmla="*/ 80319 h 45"/>
              <a:gd name="T4" fmla="*/ 92094 w 65"/>
              <a:gd name="T5" fmla="*/ 0 h 45"/>
              <a:gd name="T6" fmla="*/ 92094 w 65"/>
              <a:gd name="T7" fmla="*/ 164289 h 45"/>
              <a:gd name="T8" fmla="*/ 147350 w 65"/>
              <a:gd name="T9" fmla="*/ 127780 h 45"/>
              <a:gd name="T10" fmla="*/ 228393 w 65"/>
              <a:gd name="T11" fmla="*/ 127780 h 45"/>
              <a:gd name="T12" fmla="*/ 228393 w 65"/>
              <a:gd name="T13" fmla="*/ 146035 h 45"/>
              <a:gd name="T14" fmla="*/ 147350 w 65"/>
              <a:gd name="T15" fmla="*/ 146035 h 45"/>
              <a:gd name="T16" fmla="*/ 147350 w 65"/>
              <a:gd name="T17" fmla="*/ 127780 h 45"/>
              <a:gd name="T18" fmla="*/ 158401 w 65"/>
              <a:gd name="T19" fmla="*/ 91272 h 45"/>
              <a:gd name="T20" fmla="*/ 239444 w 65"/>
              <a:gd name="T21" fmla="*/ 91272 h 45"/>
              <a:gd name="T22" fmla="*/ 239444 w 65"/>
              <a:gd name="T23" fmla="*/ 109526 h 45"/>
              <a:gd name="T24" fmla="*/ 158401 w 65"/>
              <a:gd name="T25" fmla="*/ 109526 h 45"/>
              <a:gd name="T26" fmla="*/ 158401 w 65"/>
              <a:gd name="T27" fmla="*/ 91272 h 45"/>
              <a:gd name="T28" fmla="*/ 158401 w 65"/>
              <a:gd name="T29" fmla="*/ 54763 h 45"/>
              <a:gd name="T30" fmla="*/ 235760 w 65"/>
              <a:gd name="T31" fmla="*/ 54763 h 45"/>
              <a:gd name="T32" fmla="*/ 235760 w 65"/>
              <a:gd name="T33" fmla="*/ 73017 h 45"/>
              <a:gd name="T34" fmla="*/ 158401 w 65"/>
              <a:gd name="T35" fmla="*/ 73017 h 45"/>
              <a:gd name="T36" fmla="*/ 158401 w 65"/>
              <a:gd name="T37" fmla="*/ 54763 h 45"/>
              <a:gd name="T38" fmla="*/ 147350 w 65"/>
              <a:gd name="T39" fmla="*/ 18254 h 45"/>
              <a:gd name="T40" fmla="*/ 228393 w 65"/>
              <a:gd name="T41" fmla="*/ 18254 h 45"/>
              <a:gd name="T42" fmla="*/ 228393 w 65"/>
              <a:gd name="T43" fmla="*/ 32858 h 45"/>
              <a:gd name="T44" fmla="*/ 147350 w 65"/>
              <a:gd name="T45" fmla="*/ 32858 h 45"/>
              <a:gd name="T46" fmla="*/ 147350 w 65"/>
              <a:gd name="T47" fmla="*/ 18254 h 45"/>
              <a:gd name="T48" fmla="*/ 121564 w 65"/>
              <a:gd name="T49" fmla="*/ 0 h 45"/>
              <a:gd name="T50" fmla="*/ 121564 w 65"/>
              <a:gd name="T51" fmla="*/ 160638 h 45"/>
              <a:gd name="T52" fmla="*/ 95778 w 65"/>
              <a:gd name="T53" fmla="*/ 164289 h 45"/>
              <a:gd name="T54" fmla="*/ 95778 w 65"/>
              <a:gd name="T55" fmla="*/ 0 h 45"/>
              <a:gd name="T56" fmla="*/ 121564 w 65"/>
              <a:gd name="T57" fmla="*/ 0 h 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5" h="45">
                <a:moveTo>
                  <a:pt x="25" y="45"/>
                </a:moveTo>
                <a:cubicBezTo>
                  <a:pt x="9" y="44"/>
                  <a:pt x="0" y="34"/>
                  <a:pt x="0" y="22"/>
                </a:cubicBezTo>
                <a:cubicBezTo>
                  <a:pt x="0" y="12"/>
                  <a:pt x="9" y="3"/>
                  <a:pt x="25" y="0"/>
                </a:cubicBezTo>
                <a:cubicBezTo>
                  <a:pt x="25" y="45"/>
                  <a:pt x="25" y="45"/>
                  <a:pt x="25" y="45"/>
                </a:cubicBezTo>
                <a:close/>
                <a:moveTo>
                  <a:pt x="40" y="35"/>
                </a:moveTo>
                <a:cubicBezTo>
                  <a:pt x="62" y="35"/>
                  <a:pt x="62" y="35"/>
                  <a:pt x="62" y="35"/>
                </a:cubicBezTo>
                <a:cubicBezTo>
                  <a:pt x="62" y="40"/>
                  <a:pt x="62" y="40"/>
                  <a:pt x="62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35"/>
                  <a:pt x="40" y="35"/>
                  <a:pt x="40" y="35"/>
                </a:cubicBezTo>
                <a:close/>
                <a:moveTo>
                  <a:pt x="43" y="25"/>
                </a:moveTo>
                <a:cubicBezTo>
                  <a:pt x="65" y="25"/>
                  <a:pt x="65" y="25"/>
                  <a:pt x="65" y="25"/>
                </a:cubicBezTo>
                <a:cubicBezTo>
                  <a:pt x="65" y="30"/>
                  <a:pt x="65" y="30"/>
                  <a:pt x="65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25"/>
                  <a:pt x="43" y="25"/>
                  <a:pt x="43" y="25"/>
                </a:cubicBezTo>
                <a:close/>
                <a:moveTo>
                  <a:pt x="43" y="15"/>
                </a:moveTo>
                <a:cubicBezTo>
                  <a:pt x="64" y="15"/>
                  <a:pt x="64" y="15"/>
                  <a:pt x="64" y="15"/>
                </a:cubicBezTo>
                <a:cubicBezTo>
                  <a:pt x="64" y="20"/>
                  <a:pt x="64" y="20"/>
                  <a:pt x="64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15"/>
                  <a:pt x="43" y="15"/>
                  <a:pt x="43" y="15"/>
                </a:cubicBezTo>
                <a:close/>
                <a:moveTo>
                  <a:pt x="40" y="5"/>
                </a:moveTo>
                <a:cubicBezTo>
                  <a:pt x="62" y="5"/>
                  <a:pt x="62" y="5"/>
                  <a:pt x="62" y="5"/>
                </a:cubicBezTo>
                <a:cubicBezTo>
                  <a:pt x="62" y="9"/>
                  <a:pt x="62" y="9"/>
                  <a:pt x="62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5"/>
                  <a:pt x="40" y="5"/>
                  <a:pt x="40" y="5"/>
                </a:cubicBezTo>
                <a:close/>
                <a:moveTo>
                  <a:pt x="33" y="0"/>
                </a:moveTo>
                <a:cubicBezTo>
                  <a:pt x="37" y="15"/>
                  <a:pt x="37" y="30"/>
                  <a:pt x="33" y="44"/>
                </a:cubicBezTo>
                <a:cubicBezTo>
                  <a:pt x="31" y="45"/>
                  <a:pt x="28" y="45"/>
                  <a:pt x="26" y="45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1" y="0"/>
                  <a:pt x="33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64" name="Freeform 62">
            <a:extLst>
              <a:ext uri="{FF2B5EF4-FFF2-40B4-BE49-F238E27FC236}">
                <a16:creationId xmlns:a16="http://schemas.microsoft.com/office/drawing/2014/main" id="{7C9942FE-A431-4D57-B967-F97CAABF02F0}"/>
              </a:ext>
            </a:extLst>
          </p:cNvPr>
          <p:cNvSpPr>
            <a:spLocks noEditPoints="1"/>
          </p:cNvSpPr>
          <p:nvPr/>
        </p:nvSpPr>
        <p:spPr bwMode="auto">
          <a:xfrm>
            <a:off x="5512370" y="2895277"/>
            <a:ext cx="254000" cy="190500"/>
          </a:xfrm>
          <a:custGeom>
            <a:avLst/>
            <a:gdLst>
              <a:gd name="T0" fmla="*/ 15730 w 145"/>
              <a:gd name="T1" fmla="*/ 160794 h 109"/>
              <a:gd name="T2" fmla="*/ 239444 w 145"/>
              <a:gd name="T3" fmla="*/ 43694 h 109"/>
              <a:gd name="T4" fmla="*/ 253426 w 145"/>
              <a:gd name="T5" fmla="*/ 160794 h 109"/>
              <a:gd name="T6" fmla="*/ 0 w 145"/>
              <a:gd name="T7" fmla="*/ 190506 h 109"/>
              <a:gd name="T8" fmla="*/ 0 w 145"/>
              <a:gd name="T9" fmla="*/ 160794 h 109"/>
              <a:gd name="T10" fmla="*/ 33208 w 145"/>
              <a:gd name="T11" fmla="*/ 87388 h 109"/>
              <a:gd name="T12" fmla="*/ 45442 w 145"/>
              <a:gd name="T13" fmla="*/ 101370 h 109"/>
              <a:gd name="T14" fmla="*/ 55928 w 145"/>
              <a:gd name="T15" fmla="*/ 87388 h 109"/>
              <a:gd name="T16" fmla="*/ 66415 w 145"/>
              <a:gd name="T17" fmla="*/ 80397 h 109"/>
              <a:gd name="T18" fmla="*/ 55928 w 145"/>
              <a:gd name="T19" fmla="*/ 64667 h 109"/>
              <a:gd name="T20" fmla="*/ 45442 w 145"/>
              <a:gd name="T21" fmla="*/ 80397 h 109"/>
              <a:gd name="T22" fmla="*/ 33208 w 145"/>
              <a:gd name="T23" fmla="*/ 80397 h 109"/>
              <a:gd name="T24" fmla="*/ 183515 w 145"/>
              <a:gd name="T25" fmla="*/ 87388 h 109"/>
              <a:gd name="T26" fmla="*/ 220218 w 145"/>
              <a:gd name="T27" fmla="*/ 80397 h 109"/>
              <a:gd name="T28" fmla="*/ 183515 w 145"/>
              <a:gd name="T29" fmla="*/ 80397 h 109"/>
              <a:gd name="T30" fmla="*/ 220218 w 145"/>
              <a:gd name="T31" fmla="*/ 10487 h 109"/>
              <a:gd name="T32" fmla="*/ 176524 w 145"/>
              <a:gd name="T33" fmla="*/ 24469 h 109"/>
              <a:gd name="T34" fmla="*/ 176524 w 145"/>
              <a:gd name="T35" fmla="*/ 10487 h 109"/>
              <a:gd name="T36" fmla="*/ 213227 w 145"/>
              <a:gd name="T37" fmla="*/ 0 h 109"/>
              <a:gd name="T38" fmla="*/ 183515 w 145"/>
              <a:gd name="T39" fmla="*/ 6991 h 109"/>
              <a:gd name="T40" fmla="*/ 187011 w 145"/>
              <a:gd name="T41" fmla="*/ 0 h 109"/>
              <a:gd name="T42" fmla="*/ 216723 w 145"/>
              <a:gd name="T43" fmla="*/ 36703 h 109"/>
              <a:gd name="T44" fmla="*/ 183515 w 145"/>
              <a:gd name="T45" fmla="*/ 27964 h 109"/>
              <a:gd name="T46" fmla="*/ 216723 w 145"/>
              <a:gd name="T47" fmla="*/ 27964 h 109"/>
              <a:gd name="T48" fmla="*/ 73406 w 145"/>
              <a:gd name="T49" fmla="*/ 10487 h 109"/>
              <a:gd name="T50" fmla="*/ 26216 w 145"/>
              <a:gd name="T51" fmla="*/ 24469 h 109"/>
              <a:gd name="T52" fmla="*/ 26216 w 145"/>
              <a:gd name="T53" fmla="*/ 10487 h 109"/>
              <a:gd name="T54" fmla="*/ 62920 w 145"/>
              <a:gd name="T55" fmla="*/ 0 h 109"/>
              <a:gd name="T56" fmla="*/ 36703 w 145"/>
              <a:gd name="T57" fmla="*/ 6991 h 109"/>
              <a:gd name="T58" fmla="*/ 36703 w 145"/>
              <a:gd name="T59" fmla="*/ 0 h 109"/>
              <a:gd name="T60" fmla="*/ 66415 w 145"/>
              <a:gd name="T61" fmla="*/ 36703 h 109"/>
              <a:gd name="T62" fmla="*/ 33208 w 145"/>
              <a:gd name="T63" fmla="*/ 27964 h 10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5" h="109">
                <a:moveTo>
                  <a:pt x="0" y="92"/>
                </a:moveTo>
                <a:lnTo>
                  <a:pt x="9" y="92"/>
                </a:lnTo>
                <a:lnTo>
                  <a:pt x="9" y="25"/>
                </a:lnTo>
                <a:lnTo>
                  <a:pt x="137" y="25"/>
                </a:lnTo>
                <a:lnTo>
                  <a:pt x="137" y="92"/>
                </a:lnTo>
                <a:lnTo>
                  <a:pt x="145" y="92"/>
                </a:lnTo>
                <a:lnTo>
                  <a:pt x="145" y="109"/>
                </a:lnTo>
                <a:lnTo>
                  <a:pt x="0" y="109"/>
                </a:lnTo>
                <a:lnTo>
                  <a:pt x="0" y="92"/>
                </a:lnTo>
                <a:close/>
                <a:moveTo>
                  <a:pt x="19" y="46"/>
                </a:moveTo>
                <a:lnTo>
                  <a:pt x="19" y="50"/>
                </a:lnTo>
                <a:lnTo>
                  <a:pt x="26" y="50"/>
                </a:lnTo>
                <a:lnTo>
                  <a:pt x="26" y="58"/>
                </a:lnTo>
                <a:lnTo>
                  <a:pt x="32" y="58"/>
                </a:lnTo>
                <a:lnTo>
                  <a:pt x="32" y="50"/>
                </a:lnTo>
                <a:lnTo>
                  <a:pt x="38" y="50"/>
                </a:lnTo>
                <a:lnTo>
                  <a:pt x="38" y="46"/>
                </a:lnTo>
                <a:lnTo>
                  <a:pt x="32" y="46"/>
                </a:lnTo>
                <a:lnTo>
                  <a:pt x="32" y="37"/>
                </a:lnTo>
                <a:lnTo>
                  <a:pt x="26" y="37"/>
                </a:lnTo>
                <a:lnTo>
                  <a:pt x="26" y="46"/>
                </a:lnTo>
                <a:lnTo>
                  <a:pt x="19" y="46"/>
                </a:lnTo>
                <a:close/>
                <a:moveTo>
                  <a:pt x="105" y="46"/>
                </a:moveTo>
                <a:lnTo>
                  <a:pt x="105" y="50"/>
                </a:lnTo>
                <a:lnTo>
                  <a:pt x="126" y="50"/>
                </a:lnTo>
                <a:lnTo>
                  <a:pt x="126" y="46"/>
                </a:lnTo>
                <a:lnTo>
                  <a:pt x="105" y="46"/>
                </a:lnTo>
                <a:close/>
                <a:moveTo>
                  <a:pt x="101" y="6"/>
                </a:moveTo>
                <a:lnTo>
                  <a:pt x="126" y="6"/>
                </a:lnTo>
                <a:lnTo>
                  <a:pt x="126" y="14"/>
                </a:lnTo>
                <a:lnTo>
                  <a:pt x="101" y="14"/>
                </a:lnTo>
                <a:lnTo>
                  <a:pt x="101" y="6"/>
                </a:lnTo>
                <a:close/>
                <a:moveTo>
                  <a:pt x="107" y="0"/>
                </a:moveTo>
                <a:lnTo>
                  <a:pt x="122" y="0"/>
                </a:lnTo>
                <a:lnTo>
                  <a:pt x="122" y="4"/>
                </a:lnTo>
                <a:lnTo>
                  <a:pt x="105" y="4"/>
                </a:lnTo>
                <a:lnTo>
                  <a:pt x="107" y="0"/>
                </a:lnTo>
                <a:close/>
                <a:moveTo>
                  <a:pt x="124" y="16"/>
                </a:moveTo>
                <a:lnTo>
                  <a:pt x="124" y="21"/>
                </a:lnTo>
                <a:lnTo>
                  <a:pt x="103" y="21"/>
                </a:lnTo>
                <a:lnTo>
                  <a:pt x="105" y="16"/>
                </a:lnTo>
                <a:lnTo>
                  <a:pt x="124" y="16"/>
                </a:lnTo>
                <a:close/>
                <a:moveTo>
                  <a:pt x="15" y="6"/>
                </a:moveTo>
                <a:lnTo>
                  <a:pt x="42" y="6"/>
                </a:lnTo>
                <a:lnTo>
                  <a:pt x="42" y="14"/>
                </a:lnTo>
                <a:lnTo>
                  <a:pt x="15" y="14"/>
                </a:lnTo>
                <a:lnTo>
                  <a:pt x="15" y="6"/>
                </a:lnTo>
                <a:close/>
                <a:moveTo>
                  <a:pt x="21" y="0"/>
                </a:moveTo>
                <a:lnTo>
                  <a:pt x="36" y="0"/>
                </a:lnTo>
                <a:lnTo>
                  <a:pt x="36" y="4"/>
                </a:lnTo>
                <a:lnTo>
                  <a:pt x="21" y="4"/>
                </a:lnTo>
                <a:lnTo>
                  <a:pt x="21" y="0"/>
                </a:lnTo>
                <a:close/>
                <a:moveTo>
                  <a:pt x="38" y="16"/>
                </a:moveTo>
                <a:lnTo>
                  <a:pt x="38" y="21"/>
                </a:lnTo>
                <a:lnTo>
                  <a:pt x="19" y="21"/>
                </a:lnTo>
                <a:lnTo>
                  <a:pt x="19" y="16"/>
                </a:lnTo>
                <a:lnTo>
                  <a:pt x="38" y="1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65" name="Freeform 63">
            <a:extLst>
              <a:ext uri="{FF2B5EF4-FFF2-40B4-BE49-F238E27FC236}">
                <a16:creationId xmlns:a16="http://schemas.microsoft.com/office/drawing/2014/main" id="{C60CFB0A-5B1F-4BA5-AC40-A3DCCEDA46D8}"/>
              </a:ext>
            </a:extLst>
          </p:cNvPr>
          <p:cNvSpPr>
            <a:spLocks noEditPoints="1"/>
          </p:cNvSpPr>
          <p:nvPr/>
        </p:nvSpPr>
        <p:spPr bwMode="auto">
          <a:xfrm>
            <a:off x="6720458" y="2114227"/>
            <a:ext cx="190500" cy="219075"/>
          </a:xfrm>
          <a:custGeom>
            <a:avLst/>
            <a:gdLst>
              <a:gd name="T0" fmla="*/ 113571 w 52"/>
              <a:gd name="T1" fmla="*/ 0 h 60"/>
              <a:gd name="T2" fmla="*/ 139216 w 52"/>
              <a:gd name="T3" fmla="*/ 25692 h 60"/>
              <a:gd name="T4" fmla="*/ 146543 w 52"/>
              <a:gd name="T5" fmla="*/ 168834 h 60"/>
              <a:gd name="T6" fmla="*/ 0 w 52"/>
              <a:gd name="T7" fmla="*/ 220218 h 60"/>
              <a:gd name="T8" fmla="*/ 7327 w 52"/>
              <a:gd name="T9" fmla="*/ 168834 h 60"/>
              <a:gd name="T10" fmla="*/ 18318 w 52"/>
              <a:gd name="T11" fmla="*/ 7341 h 60"/>
              <a:gd name="T12" fmla="*/ 36636 w 52"/>
              <a:gd name="T13" fmla="*/ 0 h 60"/>
              <a:gd name="T14" fmla="*/ 179515 w 52"/>
              <a:gd name="T15" fmla="*/ 179845 h 60"/>
              <a:gd name="T16" fmla="*/ 175852 w 52"/>
              <a:gd name="T17" fmla="*/ 194526 h 60"/>
              <a:gd name="T18" fmla="*/ 168525 w 52"/>
              <a:gd name="T19" fmla="*/ 183515 h 60"/>
              <a:gd name="T20" fmla="*/ 157534 w 52"/>
              <a:gd name="T21" fmla="*/ 117450 h 60"/>
              <a:gd name="T22" fmla="*/ 142880 w 52"/>
              <a:gd name="T23" fmla="*/ 128461 h 60"/>
              <a:gd name="T24" fmla="*/ 157534 w 52"/>
              <a:gd name="T25" fmla="*/ 187185 h 60"/>
              <a:gd name="T26" fmla="*/ 175852 w 52"/>
              <a:gd name="T27" fmla="*/ 201867 h 60"/>
              <a:gd name="T28" fmla="*/ 190506 w 52"/>
              <a:gd name="T29" fmla="*/ 179845 h 60"/>
              <a:gd name="T30" fmla="*/ 179515 w 52"/>
              <a:gd name="T31" fmla="*/ 91758 h 60"/>
              <a:gd name="T32" fmla="*/ 175852 w 52"/>
              <a:gd name="T33" fmla="*/ 55055 h 60"/>
              <a:gd name="T34" fmla="*/ 175852 w 52"/>
              <a:gd name="T35" fmla="*/ 51384 h 60"/>
              <a:gd name="T36" fmla="*/ 164861 w 52"/>
              <a:gd name="T37" fmla="*/ 36703 h 60"/>
              <a:gd name="T38" fmla="*/ 168525 w 52"/>
              <a:gd name="T39" fmla="*/ 51384 h 60"/>
              <a:gd name="T40" fmla="*/ 161197 w 52"/>
              <a:gd name="T41" fmla="*/ 62395 h 60"/>
              <a:gd name="T42" fmla="*/ 153870 w 52"/>
              <a:gd name="T43" fmla="*/ 80747 h 60"/>
              <a:gd name="T44" fmla="*/ 153870 w 52"/>
              <a:gd name="T45" fmla="*/ 84417 h 60"/>
              <a:gd name="T46" fmla="*/ 157534 w 52"/>
              <a:gd name="T47" fmla="*/ 91758 h 60"/>
              <a:gd name="T48" fmla="*/ 164861 w 52"/>
              <a:gd name="T49" fmla="*/ 91758 h 60"/>
              <a:gd name="T50" fmla="*/ 161197 w 52"/>
              <a:gd name="T51" fmla="*/ 88087 h 60"/>
              <a:gd name="T52" fmla="*/ 157534 w 52"/>
              <a:gd name="T53" fmla="*/ 80747 h 60"/>
              <a:gd name="T54" fmla="*/ 25645 w 52"/>
              <a:gd name="T55" fmla="*/ 88087 h 60"/>
              <a:gd name="T56" fmla="*/ 120898 w 52"/>
              <a:gd name="T57" fmla="*/ 25692 h 60"/>
              <a:gd name="T58" fmla="*/ 113571 w 52"/>
              <a:gd name="T59" fmla="*/ 18352 h 60"/>
              <a:gd name="T60" fmla="*/ 29309 w 52"/>
              <a:gd name="T61" fmla="*/ 22022 h 60"/>
              <a:gd name="T62" fmla="*/ 25645 w 52"/>
              <a:gd name="T63" fmla="*/ 8808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60">
                <a:moveTo>
                  <a:pt x="10" y="0"/>
                </a:move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5" y="1"/>
                  <a:pt x="36" y="2"/>
                </a:cubicBezTo>
                <a:cubicBezTo>
                  <a:pt x="37" y="3"/>
                  <a:pt x="38" y="5"/>
                  <a:pt x="38" y="7"/>
                </a:cubicBezTo>
                <a:cubicBezTo>
                  <a:pt x="38" y="46"/>
                  <a:pt x="38" y="46"/>
                  <a:pt x="38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60"/>
                  <a:pt x="40" y="60"/>
                  <a:pt x="4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46"/>
                  <a:pt x="0" y="46"/>
                  <a:pt x="0" y="46"/>
                </a:cubicBezTo>
                <a:cubicBezTo>
                  <a:pt x="2" y="46"/>
                  <a:pt x="2" y="46"/>
                  <a:pt x="2" y="46"/>
                </a:cubicBezTo>
                <a:cubicBezTo>
                  <a:pt x="2" y="7"/>
                  <a:pt x="2" y="7"/>
                  <a:pt x="2" y="7"/>
                </a:cubicBezTo>
                <a:cubicBezTo>
                  <a:pt x="2" y="5"/>
                  <a:pt x="3" y="3"/>
                  <a:pt x="5" y="2"/>
                </a:cubicBezTo>
                <a:cubicBezTo>
                  <a:pt x="5" y="2"/>
                  <a:pt x="5" y="2"/>
                  <a:pt x="5" y="2"/>
                </a:cubicBezTo>
                <a:cubicBezTo>
                  <a:pt x="6" y="1"/>
                  <a:pt x="8" y="0"/>
                  <a:pt x="10" y="0"/>
                </a:cubicBezTo>
                <a:close/>
                <a:moveTo>
                  <a:pt x="45" y="25"/>
                </a:moveTo>
                <a:cubicBezTo>
                  <a:pt x="46" y="29"/>
                  <a:pt x="49" y="42"/>
                  <a:pt x="49" y="49"/>
                </a:cubicBezTo>
                <a:cubicBezTo>
                  <a:pt x="49" y="51"/>
                  <a:pt x="49" y="52"/>
                  <a:pt x="48" y="52"/>
                </a:cubicBezTo>
                <a:cubicBezTo>
                  <a:pt x="48" y="52"/>
                  <a:pt x="48" y="53"/>
                  <a:pt x="48" y="53"/>
                </a:cubicBezTo>
                <a:cubicBezTo>
                  <a:pt x="48" y="53"/>
                  <a:pt x="48" y="52"/>
                  <a:pt x="48" y="52"/>
                </a:cubicBezTo>
                <a:cubicBezTo>
                  <a:pt x="47" y="52"/>
                  <a:pt x="46" y="51"/>
                  <a:pt x="46" y="50"/>
                </a:cubicBezTo>
                <a:cubicBezTo>
                  <a:pt x="45" y="45"/>
                  <a:pt x="45" y="33"/>
                  <a:pt x="45" y="33"/>
                </a:cubicBezTo>
                <a:cubicBezTo>
                  <a:pt x="43" y="32"/>
                  <a:pt x="43" y="32"/>
                  <a:pt x="43" y="32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5"/>
                  <a:pt x="39" y="35"/>
                  <a:pt x="39" y="35"/>
                </a:cubicBezTo>
                <a:cubicBezTo>
                  <a:pt x="42" y="35"/>
                  <a:pt x="42" y="35"/>
                  <a:pt x="42" y="35"/>
                </a:cubicBezTo>
                <a:cubicBezTo>
                  <a:pt x="42" y="38"/>
                  <a:pt x="42" y="46"/>
                  <a:pt x="43" y="51"/>
                </a:cubicBezTo>
                <a:cubicBezTo>
                  <a:pt x="44" y="53"/>
                  <a:pt x="45" y="54"/>
                  <a:pt x="46" y="55"/>
                </a:cubicBezTo>
                <a:cubicBezTo>
                  <a:pt x="47" y="55"/>
                  <a:pt x="48" y="55"/>
                  <a:pt x="48" y="55"/>
                </a:cubicBezTo>
                <a:cubicBezTo>
                  <a:pt x="49" y="55"/>
                  <a:pt x="50" y="55"/>
                  <a:pt x="50" y="55"/>
                </a:cubicBezTo>
                <a:cubicBezTo>
                  <a:pt x="51" y="54"/>
                  <a:pt x="52" y="52"/>
                  <a:pt x="52" y="49"/>
                </a:cubicBezTo>
                <a:cubicBezTo>
                  <a:pt x="52" y="42"/>
                  <a:pt x="49" y="30"/>
                  <a:pt x="48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17"/>
                  <a:pt x="49" y="17"/>
                  <a:pt x="49" y="17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5" y="10"/>
                  <a:pt x="45" y="10"/>
                  <a:pt x="45" y="10"/>
                </a:cubicBezTo>
                <a:cubicBezTo>
                  <a:pt x="43" y="11"/>
                  <a:pt x="43" y="11"/>
                  <a:pt x="43" y="11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6"/>
                  <a:pt x="46" y="16"/>
                  <a:pt x="46" y="16"/>
                </a:cubicBezTo>
                <a:cubicBezTo>
                  <a:pt x="44" y="17"/>
                  <a:pt x="44" y="17"/>
                  <a:pt x="44" y="17"/>
                </a:cubicBezTo>
                <a:cubicBezTo>
                  <a:pt x="44" y="19"/>
                  <a:pt x="44" y="19"/>
                  <a:pt x="44" y="19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3"/>
                  <a:pt x="42" y="23"/>
                  <a:pt x="42" y="23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5" y="25"/>
                  <a:pt x="45" y="25"/>
                  <a:pt x="45" y="25"/>
                </a:cubicBezTo>
                <a:close/>
                <a:moveTo>
                  <a:pt x="44" y="21"/>
                </a:moveTo>
                <a:cubicBezTo>
                  <a:pt x="44" y="24"/>
                  <a:pt x="44" y="24"/>
                  <a:pt x="44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2"/>
                  <a:pt x="43" y="22"/>
                  <a:pt x="43" y="22"/>
                </a:cubicBezTo>
                <a:cubicBezTo>
                  <a:pt x="44" y="21"/>
                  <a:pt x="44" y="21"/>
                  <a:pt x="44" y="21"/>
                </a:cubicBezTo>
                <a:close/>
                <a:moveTo>
                  <a:pt x="7" y="24"/>
                </a:moveTo>
                <a:cubicBezTo>
                  <a:pt x="33" y="24"/>
                  <a:pt x="33" y="24"/>
                  <a:pt x="33" y="24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6"/>
                  <a:pt x="33" y="6"/>
                </a:cubicBezTo>
                <a:cubicBezTo>
                  <a:pt x="32" y="5"/>
                  <a:pt x="31" y="5"/>
                  <a:pt x="31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8" y="5"/>
                  <a:pt x="8" y="6"/>
                </a:cubicBezTo>
                <a:cubicBezTo>
                  <a:pt x="8" y="6"/>
                  <a:pt x="7" y="7"/>
                  <a:pt x="7" y="7"/>
                </a:cubicBezTo>
                <a:lnTo>
                  <a:pt x="7" y="2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66" name="Freeform 64">
            <a:extLst>
              <a:ext uri="{FF2B5EF4-FFF2-40B4-BE49-F238E27FC236}">
                <a16:creationId xmlns:a16="http://schemas.microsoft.com/office/drawing/2014/main" id="{74C6C9CC-319D-407A-8785-5D169DCF8262}"/>
              </a:ext>
            </a:extLst>
          </p:cNvPr>
          <p:cNvSpPr>
            <a:spLocks noEditPoints="1"/>
          </p:cNvSpPr>
          <p:nvPr/>
        </p:nvSpPr>
        <p:spPr bwMode="auto">
          <a:xfrm>
            <a:off x="5899720" y="2904802"/>
            <a:ext cx="260350" cy="195263"/>
          </a:xfrm>
          <a:custGeom>
            <a:avLst/>
            <a:gdLst>
              <a:gd name="T0" fmla="*/ 132042 w 71"/>
              <a:gd name="T1" fmla="*/ 18302 h 53"/>
              <a:gd name="T2" fmla="*/ 212735 w 71"/>
              <a:gd name="T3" fmla="*/ 98831 h 53"/>
              <a:gd name="T4" fmla="*/ 132042 w 71"/>
              <a:gd name="T5" fmla="*/ 179360 h 53"/>
              <a:gd name="T6" fmla="*/ 47682 w 71"/>
              <a:gd name="T7" fmla="*/ 98831 h 53"/>
              <a:gd name="T8" fmla="*/ 132042 w 71"/>
              <a:gd name="T9" fmla="*/ 18302 h 53"/>
              <a:gd name="T10" fmla="*/ 212735 w 71"/>
              <a:gd name="T11" fmla="*/ 0 h 53"/>
              <a:gd name="T12" fmla="*/ 194396 w 71"/>
              <a:gd name="T13" fmla="*/ 21962 h 53"/>
              <a:gd name="T14" fmla="*/ 201731 w 71"/>
              <a:gd name="T15" fmla="*/ 29283 h 53"/>
              <a:gd name="T16" fmla="*/ 231074 w 71"/>
              <a:gd name="T17" fmla="*/ 98831 h 53"/>
              <a:gd name="T18" fmla="*/ 205399 w 71"/>
              <a:gd name="T19" fmla="*/ 164719 h 53"/>
              <a:gd name="T20" fmla="*/ 223739 w 71"/>
              <a:gd name="T21" fmla="*/ 186681 h 53"/>
              <a:gd name="T22" fmla="*/ 260417 w 71"/>
              <a:gd name="T23" fmla="*/ 98831 h 53"/>
              <a:gd name="T24" fmla="*/ 223739 w 71"/>
              <a:gd name="T25" fmla="*/ 7321 h 53"/>
              <a:gd name="T26" fmla="*/ 212735 w 71"/>
              <a:gd name="T27" fmla="*/ 0 h 53"/>
              <a:gd name="T28" fmla="*/ 44014 w 71"/>
              <a:gd name="T29" fmla="*/ 194002 h 53"/>
              <a:gd name="T30" fmla="*/ 62353 w 71"/>
              <a:gd name="T31" fmla="*/ 172040 h 53"/>
              <a:gd name="T32" fmla="*/ 58686 w 71"/>
              <a:gd name="T33" fmla="*/ 172040 h 53"/>
              <a:gd name="T34" fmla="*/ 29343 w 71"/>
              <a:gd name="T35" fmla="*/ 98831 h 53"/>
              <a:gd name="T36" fmla="*/ 58686 w 71"/>
              <a:gd name="T37" fmla="*/ 29283 h 53"/>
              <a:gd name="T38" fmla="*/ 66021 w 71"/>
              <a:gd name="T39" fmla="*/ 21962 h 53"/>
              <a:gd name="T40" fmla="*/ 47682 w 71"/>
              <a:gd name="T41" fmla="*/ 0 h 53"/>
              <a:gd name="T42" fmla="*/ 40346 w 71"/>
              <a:gd name="T43" fmla="*/ 7321 h 53"/>
              <a:gd name="T44" fmla="*/ 0 w 71"/>
              <a:gd name="T45" fmla="*/ 98831 h 53"/>
              <a:gd name="T46" fmla="*/ 40346 w 71"/>
              <a:gd name="T47" fmla="*/ 190342 h 53"/>
              <a:gd name="T48" fmla="*/ 44014 w 71"/>
              <a:gd name="T49" fmla="*/ 194002 h 53"/>
              <a:gd name="T50" fmla="*/ 124707 w 71"/>
              <a:gd name="T51" fmla="*/ 124454 h 53"/>
              <a:gd name="T52" fmla="*/ 139378 w 71"/>
              <a:gd name="T53" fmla="*/ 124454 h 53"/>
              <a:gd name="T54" fmla="*/ 146714 w 71"/>
              <a:gd name="T55" fmla="*/ 69548 h 53"/>
              <a:gd name="T56" fmla="*/ 146714 w 71"/>
              <a:gd name="T57" fmla="*/ 40265 h 53"/>
              <a:gd name="T58" fmla="*/ 117371 w 71"/>
              <a:gd name="T59" fmla="*/ 40265 h 53"/>
              <a:gd name="T60" fmla="*/ 117371 w 71"/>
              <a:gd name="T61" fmla="*/ 69548 h 53"/>
              <a:gd name="T62" fmla="*/ 124707 w 71"/>
              <a:gd name="T63" fmla="*/ 124454 h 53"/>
              <a:gd name="T64" fmla="*/ 121039 w 71"/>
              <a:gd name="T65" fmla="*/ 161058 h 53"/>
              <a:gd name="T66" fmla="*/ 139378 w 71"/>
              <a:gd name="T67" fmla="*/ 161058 h 53"/>
              <a:gd name="T68" fmla="*/ 139378 w 71"/>
              <a:gd name="T69" fmla="*/ 139096 h 53"/>
              <a:gd name="T70" fmla="*/ 121039 w 71"/>
              <a:gd name="T71" fmla="*/ 139096 h 53"/>
              <a:gd name="T72" fmla="*/ 121039 w 71"/>
              <a:gd name="T73" fmla="*/ 161058 h 5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1" h="53">
                <a:moveTo>
                  <a:pt x="36" y="5"/>
                </a:moveTo>
                <a:cubicBezTo>
                  <a:pt x="48" y="5"/>
                  <a:pt x="58" y="15"/>
                  <a:pt x="58" y="27"/>
                </a:cubicBezTo>
                <a:cubicBezTo>
                  <a:pt x="58" y="39"/>
                  <a:pt x="48" y="49"/>
                  <a:pt x="36" y="49"/>
                </a:cubicBezTo>
                <a:cubicBezTo>
                  <a:pt x="23" y="49"/>
                  <a:pt x="13" y="39"/>
                  <a:pt x="13" y="27"/>
                </a:cubicBezTo>
                <a:cubicBezTo>
                  <a:pt x="13" y="15"/>
                  <a:pt x="23" y="5"/>
                  <a:pt x="36" y="5"/>
                </a:cubicBezTo>
                <a:close/>
                <a:moveTo>
                  <a:pt x="58" y="0"/>
                </a:moveTo>
                <a:cubicBezTo>
                  <a:pt x="53" y="6"/>
                  <a:pt x="53" y="6"/>
                  <a:pt x="53" y="6"/>
                </a:cubicBezTo>
                <a:cubicBezTo>
                  <a:pt x="54" y="7"/>
                  <a:pt x="54" y="7"/>
                  <a:pt x="55" y="8"/>
                </a:cubicBezTo>
                <a:cubicBezTo>
                  <a:pt x="60" y="13"/>
                  <a:pt x="63" y="20"/>
                  <a:pt x="63" y="27"/>
                </a:cubicBezTo>
                <a:cubicBezTo>
                  <a:pt x="63" y="34"/>
                  <a:pt x="60" y="40"/>
                  <a:pt x="56" y="45"/>
                </a:cubicBezTo>
                <a:cubicBezTo>
                  <a:pt x="61" y="51"/>
                  <a:pt x="61" y="51"/>
                  <a:pt x="61" y="51"/>
                </a:cubicBezTo>
                <a:cubicBezTo>
                  <a:pt x="67" y="45"/>
                  <a:pt x="71" y="37"/>
                  <a:pt x="71" y="27"/>
                </a:cubicBezTo>
                <a:cubicBezTo>
                  <a:pt x="71" y="17"/>
                  <a:pt x="67" y="9"/>
                  <a:pt x="61" y="2"/>
                </a:cubicBezTo>
                <a:cubicBezTo>
                  <a:pt x="60" y="2"/>
                  <a:pt x="59" y="1"/>
                  <a:pt x="58" y="0"/>
                </a:cubicBezTo>
                <a:close/>
                <a:moveTo>
                  <a:pt x="12" y="53"/>
                </a:moveTo>
                <a:cubicBezTo>
                  <a:pt x="17" y="47"/>
                  <a:pt x="17" y="47"/>
                  <a:pt x="17" y="47"/>
                </a:cubicBezTo>
                <a:cubicBezTo>
                  <a:pt x="17" y="47"/>
                  <a:pt x="17" y="47"/>
                  <a:pt x="16" y="47"/>
                </a:cubicBezTo>
                <a:cubicBezTo>
                  <a:pt x="11" y="42"/>
                  <a:pt x="8" y="35"/>
                  <a:pt x="8" y="27"/>
                </a:cubicBezTo>
                <a:cubicBezTo>
                  <a:pt x="8" y="20"/>
                  <a:pt x="11" y="13"/>
                  <a:pt x="16" y="8"/>
                </a:cubicBezTo>
                <a:cubicBezTo>
                  <a:pt x="17" y="7"/>
                  <a:pt x="17" y="7"/>
                  <a:pt x="18" y="6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1"/>
                  <a:pt x="11" y="2"/>
                  <a:pt x="11" y="2"/>
                </a:cubicBezTo>
                <a:cubicBezTo>
                  <a:pt x="4" y="9"/>
                  <a:pt x="0" y="17"/>
                  <a:pt x="0" y="27"/>
                </a:cubicBezTo>
                <a:cubicBezTo>
                  <a:pt x="0" y="37"/>
                  <a:pt x="4" y="46"/>
                  <a:pt x="11" y="52"/>
                </a:cubicBezTo>
                <a:cubicBezTo>
                  <a:pt x="11" y="53"/>
                  <a:pt x="12" y="53"/>
                  <a:pt x="12" y="53"/>
                </a:cubicBezTo>
                <a:close/>
                <a:moveTo>
                  <a:pt x="34" y="34"/>
                </a:moveTo>
                <a:cubicBezTo>
                  <a:pt x="38" y="34"/>
                  <a:pt x="38" y="34"/>
                  <a:pt x="38" y="34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1"/>
                  <a:pt x="40" y="11"/>
                  <a:pt x="40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9"/>
                  <a:pt x="32" y="19"/>
                  <a:pt x="32" y="19"/>
                </a:cubicBezTo>
                <a:cubicBezTo>
                  <a:pt x="34" y="34"/>
                  <a:pt x="34" y="34"/>
                  <a:pt x="34" y="34"/>
                </a:cubicBezTo>
                <a:close/>
                <a:moveTo>
                  <a:pt x="33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38" y="38"/>
                  <a:pt x="38" y="38"/>
                  <a:pt x="38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67" name="Freeform 65">
            <a:extLst>
              <a:ext uri="{FF2B5EF4-FFF2-40B4-BE49-F238E27FC236}">
                <a16:creationId xmlns:a16="http://schemas.microsoft.com/office/drawing/2014/main" id="{14AA1D2F-C77B-4413-885F-2BEBF9BC34E2}"/>
              </a:ext>
            </a:extLst>
          </p:cNvPr>
          <p:cNvSpPr>
            <a:spLocks noEditPoints="1"/>
          </p:cNvSpPr>
          <p:nvPr/>
        </p:nvSpPr>
        <p:spPr bwMode="auto">
          <a:xfrm>
            <a:off x="6280720" y="3242940"/>
            <a:ext cx="246063" cy="257175"/>
          </a:xfrm>
          <a:custGeom>
            <a:avLst/>
            <a:gdLst>
              <a:gd name="T0" fmla="*/ 29425 w 67"/>
              <a:gd name="T1" fmla="*/ 176174 h 70"/>
              <a:gd name="T2" fmla="*/ 36781 w 67"/>
              <a:gd name="T3" fmla="*/ 220218 h 70"/>
              <a:gd name="T4" fmla="*/ 22069 w 67"/>
              <a:gd name="T5" fmla="*/ 249580 h 70"/>
              <a:gd name="T6" fmla="*/ 36781 w 67"/>
              <a:gd name="T7" fmla="*/ 256921 h 70"/>
              <a:gd name="T8" fmla="*/ 55172 w 67"/>
              <a:gd name="T9" fmla="*/ 201867 h 70"/>
              <a:gd name="T10" fmla="*/ 58850 w 67"/>
              <a:gd name="T11" fmla="*/ 165164 h 70"/>
              <a:gd name="T12" fmla="*/ 40459 w 67"/>
              <a:gd name="T13" fmla="*/ 124790 h 70"/>
              <a:gd name="T14" fmla="*/ 22069 w 67"/>
              <a:gd name="T15" fmla="*/ 165164 h 70"/>
              <a:gd name="T16" fmla="*/ 40459 w 67"/>
              <a:gd name="T17" fmla="*/ 205537 h 70"/>
              <a:gd name="T18" fmla="*/ 114022 w 67"/>
              <a:gd name="T19" fmla="*/ 256921 h 70"/>
              <a:gd name="T20" fmla="*/ 114022 w 67"/>
              <a:gd name="T21" fmla="*/ 165164 h 70"/>
              <a:gd name="T22" fmla="*/ 110344 w 67"/>
              <a:gd name="T23" fmla="*/ 146812 h 70"/>
              <a:gd name="T24" fmla="*/ 128735 w 67"/>
              <a:gd name="T25" fmla="*/ 146812 h 70"/>
              <a:gd name="T26" fmla="*/ 128735 w 67"/>
              <a:gd name="T27" fmla="*/ 165164 h 70"/>
              <a:gd name="T28" fmla="*/ 132413 w 67"/>
              <a:gd name="T29" fmla="*/ 256921 h 70"/>
              <a:gd name="T30" fmla="*/ 73563 w 67"/>
              <a:gd name="T31" fmla="*/ 256921 h 70"/>
              <a:gd name="T32" fmla="*/ 73563 w 67"/>
              <a:gd name="T33" fmla="*/ 165164 h 70"/>
              <a:gd name="T34" fmla="*/ 69885 w 67"/>
              <a:gd name="T35" fmla="*/ 146812 h 70"/>
              <a:gd name="T36" fmla="*/ 88275 w 67"/>
              <a:gd name="T37" fmla="*/ 146812 h 70"/>
              <a:gd name="T38" fmla="*/ 88275 w 67"/>
              <a:gd name="T39" fmla="*/ 165164 h 70"/>
              <a:gd name="T40" fmla="*/ 91953 w 67"/>
              <a:gd name="T41" fmla="*/ 256921 h 70"/>
              <a:gd name="T42" fmla="*/ 55172 w 67"/>
              <a:gd name="T43" fmla="*/ 176174 h 70"/>
              <a:gd name="T44" fmla="*/ 73563 w 67"/>
              <a:gd name="T45" fmla="*/ 209207 h 70"/>
              <a:gd name="T46" fmla="*/ 69885 w 67"/>
              <a:gd name="T47" fmla="*/ 249580 h 70"/>
              <a:gd name="T48" fmla="*/ 62528 w 67"/>
              <a:gd name="T49" fmla="*/ 198196 h 70"/>
              <a:gd name="T50" fmla="*/ 95631 w 67"/>
              <a:gd name="T51" fmla="*/ 176174 h 70"/>
              <a:gd name="T52" fmla="*/ 99310 w 67"/>
              <a:gd name="T53" fmla="*/ 249580 h 70"/>
              <a:gd name="T54" fmla="*/ 114022 w 67"/>
              <a:gd name="T55" fmla="*/ 220218 h 70"/>
              <a:gd name="T56" fmla="*/ 106666 w 67"/>
              <a:gd name="T57" fmla="*/ 179845 h 70"/>
              <a:gd name="T58" fmla="*/ 136091 w 67"/>
              <a:gd name="T59" fmla="*/ 183515 h 70"/>
              <a:gd name="T60" fmla="*/ 139769 w 67"/>
              <a:gd name="T61" fmla="*/ 249580 h 70"/>
              <a:gd name="T62" fmla="*/ 217010 w 67"/>
              <a:gd name="T63" fmla="*/ 223888 h 70"/>
              <a:gd name="T64" fmla="*/ 205976 w 67"/>
              <a:gd name="T65" fmla="*/ 62395 h 70"/>
              <a:gd name="T66" fmla="*/ 154482 w 67"/>
              <a:gd name="T67" fmla="*/ 187185 h 70"/>
              <a:gd name="T68" fmla="*/ 205976 w 67"/>
              <a:gd name="T69" fmla="*/ 51384 h 70"/>
              <a:gd name="T70" fmla="*/ 235401 w 67"/>
              <a:gd name="T71" fmla="*/ 0 h 70"/>
              <a:gd name="T72" fmla="*/ 205976 w 67"/>
              <a:gd name="T73" fmla="*/ 51384 h 7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7" h="70">
                <a:moveTo>
                  <a:pt x="1" y="48"/>
                </a:moveTo>
                <a:cubicBezTo>
                  <a:pt x="3" y="48"/>
                  <a:pt x="6" y="48"/>
                  <a:pt x="8" y="48"/>
                </a:cubicBezTo>
                <a:cubicBezTo>
                  <a:pt x="8" y="51"/>
                  <a:pt x="9" y="54"/>
                  <a:pt x="9" y="57"/>
                </a:cubicBezTo>
                <a:cubicBezTo>
                  <a:pt x="10" y="58"/>
                  <a:pt x="10" y="59"/>
                  <a:pt x="10" y="60"/>
                </a:cubicBezTo>
                <a:cubicBezTo>
                  <a:pt x="10" y="63"/>
                  <a:pt x="10" y="66"/>
                  <a:pt x="8" y="68"/>
                </a:cubicBezTo>
                <a:cubicBezTo>
                  <a:pt x="6" y="68"/>
                  <a:pt x="6" y="68"/>
                  <a:pt x="6" y="68"/>
                </a:cubicBezTo>
                <a:cubicBezTo>
                  <a:pt x="3" y="64"/>
                  <a:pt x="0" y="57"/>
                  <a:pt x="1" y="48"/>
                </a:cubicBezTo>
                <a:close/>
                <a:moveTo>
                  <a:pt x="10" y="70"/>
                </a:moveTo>
                <a:cubicBezTo>
                  <a:pt x="14" y="70"/>
                  <a:pt x="14" y="70"/>
                  <a:pt x="14" y="70"/>
                </a:cubicBezTo>
                <a:cubicBezTo>
                  <a:pt x="17" y="63"/>
                  <a:pt x="16" y="60"/>
                  <a:pt x="15" y="55"/>
                </a:cubicBezTo>
                <a:cubicBezTo>
                  <a:pt x="14" y="52"/>
                  <a:pt x="14" y="49"/>
                  <a:pt x="13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4" y="40"/>
                  <a:pt x="14" y="40"/>
                  <a:pt x="14" y="40"/>
                </a:cubicBezTo>
                <a:cubicBezTo>
                  <a:pt x="11" y="34"/>
                  <a:pt x="11" y="34"/>
                  <a:pt x="11" y="34"/>
                </a:cubicBezTo>
                <a:cubicBezTo>
                  <a:pt x="9" y="40"/>
                  <a:pt x="9" y="40"/>
                  <a:pt x="9" y="40"/>
                </a:cubicBezTo>
                <a:cubicBezTo>
                  <a:pt x="6" y="45"/>
                  <a:pt x="6" y="45"/>
                  <a:pt x="6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10" y="50"/>
                  <a:pt x="10" y="53"/>
                  <a:pt x="11" y="56"/>
                </a:cubicBezTo>
                <a:cubicBezTo>
                  <a:pt x="12" y="61"/>
                  <a:pt x="13" y="63"/>
                  <a:pt x="10" y="70"/>
                </a:cubicBezTo>
                <a:close/>
                <a:moveTo>
                  <a:pt x="31" y="70"/>
                </a:moveTo>
                <a:cubicBezTo>
                  <a:pt x="34" y="63"/>
                  <a:pt x="33" y="61"/>
                  <a:pt x="32" y="56"/>
                </a:cubicBezTo>
                <a:cubicBezTo>
                  <a:pt x="32" y="53"/>
                  <a:pt x="31" y="50"/>
                  <a:pt x="31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0"/>
                  <a:pt x="30" y="40"/>
                  <a:pt x="30" y="40"/>
                </a:cubicBezTo>
                <a:cubicBezTo>
                  <a:pt x="33" y="34"/>
                  <a:pt x="33" y="34"/>
                  <a:pt x="33" y="34"/>
                </a:cubicBezTo>
                <a:cubicBezTo>
                  <a:pt x="35" y="40"/>
                  <a:pt x="35" y="40"/>
                  <a:pt x="35" y="40"/>
                </a:cubicBezTo>
                <a:cubicBezTo>
                  <a:pt x="38" y="45"/>
                  <a:pt x="38" y="45"/>
                  <a:pt x="38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9"/>
                  <a:pt x="36" y="52"/>
                  <a:pt x="36" y="55"/>
                </a:cubicBezTo>
                <a:cubicBezTo>
                  <a:pt x="37" y="60"/>
                  <a:pt x="38" y="63"/>
                  <a:pt x="36" y="70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20" y="70"/>
                </a:moveTo>
                <a:cubicBezTo>
                  <a:pt x="23" y="63"/>
                  <a:pt x="23" y="61"/>
                  <a:pt x="22" y="56"/>
                </a:cubicBezTo>
                <a:cubicBezTo>
                  <a:pt x="21" y="53"/>
                  <a:pt x="20" y="50"/>
                  <a:pt x="20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9" y="40"/>
                  <a:pt x="19" y="40"/>
                  <a:pt x="19" y="40"/>
                </a:cubicBezTo>
                <a:cubicBezTo>
                  <a:pt x="22" y="34"/>
                  <a:pt x="22" y="34"/>
                  <a:pt x="22" y="34"/>
                </a:cubicBezTo>
                <a:cubicBezTo>
                  <a:pt x="24" y="40"/>
                  <a:pt x="24" y="40"/>
                  <a:pt x="24" y="40"/>
                </a:cubicBezTo>
                <a:cubicBezTo>
                  <a:pt x="27" y="45"/>
                  <a:pt x="27" y="45"/>
                  <a:pt x="27" y="45"/>
                </a:cubicBezTo>
                <a:cubicBezTo>
                  <a:pt x="24" y="45"/>
                  <a:pt x="24" y="45"/>
                  <a:pt x="24" y="45"/>
                </a:cubicBezTo>
                <a:cubicBezTo>
                  <a:pt x="24" y="49"/>
                  <a:pt x="25" y="52"/>
                  <a:pt x="26" y="55"/>
                </a:cubicBezTo>
                <a:cubicBezTo>
                  <a:pt x="27" y="60"/>
                  <a:pt x="28" y="63"/>
                  <a:pt x="25" y="70"/>
                </a:cubicBezTo>
                <a:cubicBezTo>
                  <a:pt x="20" y="70"/>
                  <a:pt x="20" y="70"/>
                  <a:pt x="20" y="70"/>
                </a:cubicBezTo>
                <a:close/>
                <a:moveTo>
                  <a:pt x="15" y="48"/>
                </a:moveTo>
                <a:cubicBezTo>
                  <a:pt x="16" y="48"/>
                  <a:pt x="17" y="48"/>
                  <a:pt x="18" y="48"/>
                </a:cubicBezTo>
                <a:cubicBezTo>
                  <a:pt x="19" y="51"/>
                  <a:pt x="19" y="54"/>
                  <a:pt x="20" y="57"/>
                </a:cubicBezTo>
                <a:cubicBezTo>
                  <a:pt x="20" y="58"/>
                  <a:pt x="21" y="59"/>
                  <a:pt x="21" y="60"/>
                </a:cubicBezTo>
                <a:cubicBezTo>
                  <a:pt x="21" y="63"/>
                  <a:pt x="20" y="66"/>
                  <a:pt x="19" y="68"/>
                </a:cubicBezTo>
                <a:cubicBezTo>
                  <a:pt x="17" y="68"/>
                  <a:pt x="17" y="68"/>
                  <a:pt x="17" y="68"/>
                </a:cubicBezTo>
                <a:cubicBezTo>
                  <a:pt x="18" y="63"/>
                  <a:pt x="18" y="60"/>
                  <a:pt x="17" y="54"/>
                </a:cubicBezTo>
                <a:cubicBezTo>
                  <a:pt x="16" y="52"/>
                  <a:pt x="16" y="50"/>
                  <a:pt x="15" y="48"/>
                </a:cubicBezTo>
                <a:close/>
                <a:moveTo>
                  <a:pt x="26" y="48"/>
                </a:moveTo>
                <a:cubicBezTo>
                  <a:pt x="26" y="50"/>
                  <a:pt x="27" y="52"/>
                  <a:pt x="27" y="54"/>
                </a:cubicBezTo>
                <a:cubicBezTo>
                  <a:pt x="28" y="60"/>
                  <a:pt x="29" y="63"/>
                  <a:pt x="27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1" y="66"/>
                  <a:pt x="32" y="63"/>
                  <a:pt x="31" y="60"/>
                </a:cubicBezTo>
                <a:cubicBezTo>
                  <a:pt x="31" y="59"/>
                  <a:pt x="31" y="58"/>
                  <a:pt x="31" y="57"/>
                </a:cubicBezTo>
                <a:cubicBezTo>
                  <a:pt x="30" y="54"/>
                  <a:pt x="30" y="51"/>
                  <a:pt x="29" y="49"/>
                </a:cubicBezTo>
                <a:cubicBezTo>
                  <a:pt x="28" y="49"/>
                  <a:pt x="27" y="49"/>
                  <a:pt x="26" y="48"/>
                </a:cubicBezTo>
                <a:close/>
                <a:moveTo>
                  <a:pt x="37" y="50"/>
                </a:moveTo>
                <a:cubicBezTo>
                  <a:pt x="37" y="51"/>
                  <a:pt x="38" y="53"/>
                  <a:pt x="38" y="54"/>
                </a:cubicBezTo>
                <a:cubicBezTo>
                  <a:pt x="39" y="60"/>
                  <a:pt x="40" y="63"/>
                  <a:pt x="38" y="68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61"/>
                  <a:pt x="59" y="61"/>
                  <a:pt x="59" y="61"/>
                </a:cubicBezTo>
                <a:cubicBezTo>
                  <a:pt x="61" y="47"/>
                  <a:pt x="63" y="34"/>
                  <a:pt x="65" y="20"/>
                </a:cubicBezTo>
                <a:cubicBezTo>
                  <a:pt x="63" y="17"/>
                  <a:pt x="60" y="16"/>
                  <a:pt x="56" y="17"/>
                </a:cubicBezTo>
                <a:cubicBezTo>
                  <a:pt x="55" y="18"/>
                  <a:pt x="54" y="20"/>
                  <a:pt x="54" y="22"/>
                </a:cubicBezTo>
                <a:cubicBezTo>
                  <a:pt x="43" y="34"/>
                  <a:pt x="40" y="43"/>
                  <a:pt x="42" y="51"/>
                </a:cubicBezTo>
                <a:cubicBezTo>
                  <a:pt x="41" y="51"/>
                  <a:pt x="39" y="50"/>
                  <a:pt x="37" y="50"/>
                </a:cubicBezTo>
                <a:close/>
                <a:moveTo>
                  <a:pt x="56" y="14"/>
                </a:moveTo>
                <a:cubicBezTo>
                  <a:pt x="59" y="14"/>
                  <a:pt x="63" y="14"/>
                  <a:pt x="67" y="14"/>
                </a:cubicBezTo>
                <a:cubicBezTo>
                  <a:pt x="67" y="9"/>
                  <a:pt x="66" y="4"/>
                  <a:pt x="64" y="0"/>
                </a:cubicBezTo>
                <a:cubicBezTo>
                  <a:pt x="62" y="0"/>
                  <a:pt x="59" y="1"/>
                  <a:pt x="57" y="1"/>
                </a:cubicBezTo>
                <a:cubicBezTo>
                  <a:pt x="55" y="6"/>
                  <a:pt x="55" y="10"/>
                  <a:pt x="56" y="1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68" name="Freeform 66">
            <a:extLst>
              <a:ext uri="{FF2B5EF4-FFF2-40B4-BE49-F238E27FC236}">
                <a16:creationId xmlns:a16="http://schemas.microsoft.com/office/drawing/2014/main" id="{5CC2A34C-1962-459F-ADBA-A2BE054FC555}"/>
              </a:ext>
            </a:extLst>
          </p:cNvPr>
          <p:cNvSpPr>
            <a:spLocks noEditPoints="1"/>
          </p:cNvSpPr>
          <p:nvPr/>
        </p:nvSpPr>
        <p:spPr bwMode="auto">
          <a:xfrm>
            <a:off x="6287070" y="2107877"/>
            <a:ext cx="246063" cy="239713"/>
          </a:xfrm>
          <a:custGeom>
            <a:avLst/>
            <a:gdLst>
              <a:gd name="T0" fmla="*/ 110344 w 67"/>
              <a:gd name="T1" fmla="*/ 162085 h 65"/>
              <a:gd name="T2" fmla="*/ 66206 w 67"/>
              <a:gd name="T3" fmla="*/ 206290 h 65"/>
              <a:gd name="T4" fmla="*/ 51494 w 67"/>
              <a:gd name="T5" fmla="*/ 206290 h 65"/>
              <a:gd name="T6" fmla="*/ 51494 w 67"/>
              <a:gd name="T7" fmla="*/ 206290 h 65"/>
              <a:gd name="T8" fmla="*/ 47816 w 67"/>
              <a:gd name="T9" fmla="*/ 187871 h 65"/>
              <a:gd name="T10" fmla="*/ 95631 w 67"/>
              <a:gd name="T11" fmla="*/ 143666 h 65"/>
              <a:gd name="T12" fmla="*/ 80919 w 67"/>
              <a:gd name="T13" fmla="*/ 125248 h 65"/>
              <a:gd name="T14" fmla="*/ 33103 w 67"/>
              <a:gd name="T15" fmla="*/ 173136 h 65"/>
              <a:gd name="T16" fmla="*/ 22069 w 67"/>
              <a:gd name="T17" fmla="*/ 176820 h 65"/>
              <a:gd name="T18" fmla="*/ 29425 w 67"/>
              <a:gd name="T19" fmla="*/ 224709 h 65"/>
              <a:gd name="T20" fmla="*/ 29425 w 67"/>
              <a:gd name="T21" fmla="*/ 224709 h 65"/>
              <a:gd name="T22" fmla="*/ 77241 w 67"/>
              <a:gd name="T23" fmla="*/ 228393 h 65"/>
              <a:gd name="T24" fmla="*/ 80919 w 67"/>
              <a:gd name="T25" fmla="*/ 221025 h 65"/>
              <a:gd name="T26" fmla="*/ 125057 w 67"/>
              <a:gd name="T27" fmla="*/ 176820 h 65"/>
              <a:gd name="T28" fmla="*/ 110344 w 67"/>
              <a:gd name="T29" fmla="*/ 162085 h 65"/>
              <a:gd name="T30" fmla="*/ 102988 w 67"/>
              <a:gd name="T31" fmla="*/ 81043 h 65"/>
              <a:gd name="T32" fmla="*/ 213332 w 67"/>
              <a:gd name="T33" fmla="*/ 184188 h 65"/>
              <a:gd name="T34" fmla="*/ 213332 w 67"/>
              <a:gd name="T35" fmla="*/ 224709 h 65"/>
              <a:gd name="T36" fmla="*/ 213332 w 67"/>
              <a:gd name="T37" fmla="*/ 224709 h 65"/>
              <a:gd name="T38" fmla="*/ 176550 w 67"/>
              <a:gd name="T39" fmla="*/ 224709 h 65"/>
              <a:gd name="T40" fmla="*/ 77241 w 67"/>
              <a:gd name="T41" fmla="*/ 106829 h 65"/>
              <a:gd name="T42" fmla="*/ 40459 w 67"/>
              <a:gd name="T43" fmla="*/ 114196 h 65"/>
              <a:gd name="T44" fmla="*/ 0 w 67"/>
              <a:gd name="T45" fmla="*/ 58940 h 65"/>
              <a:gd name="T46" fmla="*/ 11034 w 67"/>
              <a:gd name="T47" fmla="*/ 47889 h 65"/>
              <a:gd name="T48" fmla="*/ 40459 w 67"/>
              <a:gd name="T49" fmla="*/ 77359 h 65"/>
              <a:gd name="T50" fmla="*/ 62528 w 67"/>
              <a:gd name="T51" fmla="*/ 66308 h 65"/>
              <a:gd name="T52" fmla="*/ 73563 w 67"/>
              <a:gd name="T53" fmla="*/ 44205 h 65"/>
              <a:gd name="T54" fmla="*/ 47816 w 67"/>
              <a:gd name="T55" fmla="*/ 11051 h 65"/>
              <a:gd name="T56" fmla="*/ 55172 w 67"/>
              <a:gd name="T57" fmla="*/ 0 h 65"/>
              <a:gd name="T58" fmla="*/ 110344 w 67"/>
              <a:gd name="T59" fmla="*/ 44205 h 65"/>
              <a:gd name="T60" fmla="*/ 102988 w 67"/>
              <a:gd name="T61" fmla="*/ 81043 h 65"/>
              <a:gd name="T62" fmla="*/ 220688 w 67"/>
              <a:gd name="T63" fmla="*/ 11051 h 65"/>
              <a:gd name="T64" fmla="*/ 187585 w 67"/>
              <a:gd name="T65" fmla="*/ 29470 h 65"/>
              <a:gd name="T66" fmla="*/ 191263 w 67"/>
              <a:gd name="T67" fmla="*/ 44205 h 65"/>
              <a:gd name="T68" fmla="*/ 139769 w 67"/>
              <a:gd name="T69" fmla="*/ 99461 h 65"/>
              <a:gd name="T70" fmla="*/ 154482 w 67"/>
              <a:gd name="T71" fmla="*/ 114196 h 65"/>
              <a:gd name="T72" fmla="*/ 209654 w 67"/>
              <a:gd name="T73" fmla="*/ 62624 h 65"/>
              <a:gd name="T74" fmla="*/ 224366 w 67"/>
              <a:gd name="T75" fmla="*/ 66308 h 65"/>
              <a:gd name="T76" fmla="*/ 246435 w 67"/>
              <a:gd name="T77" fmla="*/ 33154 h 65"/>
              <a:gd name="T78" fmla="*/ 231722 w 67"/>
              <a:gd name="T79" fmla="*/ 22103 h 65"/>
              <a:gd name="T80" fmla="*/ 220688 w 67"/>
              <a:gd name="T81" fmla="*/ 11051 h 6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7" h="65">
                <a:moveTo>
                  <a:pt x="30" y="44"/>
                </a:moveTo>
                <a:cubicBezTo>
                  <a:pt x="18" y="56"/>
                  <a:pt x="18" y="56"/>
                  <a:pt x="18" y="56"/>
                </a:cubicBezTo>
                <a:cubicBezTo>
                  <a:pt x="17" y="57"/>
                  <a:pt x="15" y="57"/>
                  <a:pt x="14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12" y="54"/>
                  <a:pt x="12" y="52"/>
                  <a:pt x="13" y="51"/>
                </a:cubicBezTo>
                <a:cubicBezTo>
                  <a:pt x="26" y="39"/>
                  <a:pt x="26" y="39"/>
                  <a:pt x="26" y="39"/>
                </a:cubicBezTo>
                <a:cubicBezTo>
                  <a:pt x="22" y="34"/>
                  <a:pt x="22" y="34"/>
                  <a:pt x="22" y="34"/>
                </a:cubicBezTo>
                <a:cubicBezTo>
                  <a:pt x="9" y="47"/>
                  <a:pt x="9" y="47"/>
                  <a:pt x="9" y="47"/>
                </a:cubicBezTo>
                <a:cubicBezTo>
                  <a:pt x="8" y="48"/>
                  <a:pt x="7" y="48"/>
                  <a:pt x="6" y="48"/>
                </a:cubicBezTo>
                <a:cubicBezTo>
                  <a:pt x="3" y="51"/>
                  <a:pt x="4" y="57"/>
                  <a:pt x="8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12" y="65"/>
                  <a:pt x="18" y="65"/>
                  <a:pt x="21" y="62"/>
                </a:cubicBezTo>
                <a:cubicBezTo>
                  <a:pt x="21" y="61"/>
                  <a:pt x="21" y="60"/>
                  <a:pt x="22" y="60"/>
                </a:cubicBezTo>
                <a:cubicBezTo>
                  <a:pt x="34" y="48"/>
                  <a:pt x="34" y="48"/>
                  <a:pt x="34" y="48"/>
                </a:cubicBezTo>
                <a:cubicBezTo>
                  <a:pt x="30" y="44"/>
                  <a:pt x="30" y="44"/>
                  <a:pt x="30" y="44"/>
                </a:cubicBezTo>
                <a:close/>
                <a:moveTo>
                  <a:pt x="28" y="22"/>
                </a:moveTo>
                <a:cubicBezTo>
                  <a:pt x="58" y="50"/>
                  <a:pt x="58" y="50"/>
                  <a:pt x="58" y="50"/>
                </a:cubicBezTo>
                <a:cubicBezTo>
                  <a:pt x="61" y="53"/>
                  <a:pt x="61" y="58"/>
                  <a:pt x="58" y="61"/>
                </a:cubicBezTo>
                <a:cubicBezTo>
                  <a:pt x="58" y="61"/>
                  <a:pt x="58" y="61"/>
                  <a:pt x="58" y="61"/>
                </a:cubicBezTo>
                <a:cubicBezTo>
                  <a:pt x="56" y="63"/>
                  <a:pt x="51" y="64"/>
                  <a:pt x="48" y="61"/>
                </a:cubicBezTo>
                <a:cubicBezTo>
                  <a:pt x="21" y="29"/>
                  <a:pt x="21" y="29"/>
                  <a:pt x="21" y="29"/>
                </a:cubicBezTo>
                <a:cubicBezTo>
                  <a:pt x="18" y="31"/>
                  <a:pt x="15" y="32"/>
                  <a:pt x="11" y="31"/>
                </a:cubicBezTo>
                <a:cubicBezTo>
                  <a:pt x="0" y="16"/>
                  <a:pt x="0" y="16"/>
                  <a:pt x="0" y="16"/>
                </a:cubicBezTo>
                <a:cubicBezTo>
                  <a:pt x="3" y="13"/>
                  <a:pt x="3" y="13"/>
                  <a:pt x="3" y="13"/>
                </a:cubicBezTo>
                <a:cubicBezTo>
                  <a:pt x="11" y="21"/>
                  <a:pt x="11" y="21"/>
                  <a:pt x="11" y="21"/>
                </a:cubicBezTo>
                <a:cubicBezTo>
                  <a:pt x="17" y="18"/>
                  <a:pt x="17" y="18"/>
                  <a:pt x="17" y="18"/>
                </a:cubicBezTo>
                <a:cubicBezTo>
                  <a:pt x="20" y="12"/>
                  <a:pt x="20" y="12"/>
                  <a:pt x="20" y="12"/>
                </a:cubicBezTo>
                <a:cubicBezTo>
                  <a:pt x="13" y="3"/>
                  <a:pt x="13" y="3"/>
                  <a:pt x="13" y="3"/>
                </a:cubicBezTo>
                <a:cubicBezTo>
                  <a:pt x="15" y="0"/>
                  <a:pt x="15" y="0"/>
                  <a:pt x="15" y="0"/>
                </a:cubicBezTo>
                <a:cubicBezTo>
                  <a:pt x="30" y="12"/>
                  <a:pt x="30" y="12"/>
                  <a:pt x="30" y="12"/>
                </a:cubicBezTo>
                <a:cubicBezTo>
                  <a:pt x="31" y="16"/>
                  <a:pt x="30" y="19"/>
                  <a:pt x="28" y="22"/>
                </a:cubicBezTo>
                <a:close/>
                <a:moveTo>
                  <a:pt x="60" y="3"/>
                </a:moveTo>
                <a:cubicBezTo>
                  <a:pt x="51" y="8"/>
                  <a:pt x="51" y="8"/>
                  <a:pt x="51" y="8"/>
                </a:cubicBezTo>
                <a:cubicBezTo>
                  <a:pt x="52" y="12"/>
                  <a:pt x="52" y="12"/>
                  <a:pt x="52" y="12"/>
                </a:cubicBezTo>
                <a:cubicBezTo>
                  <a:pt x="38" y="27"/>
                  <a:pt x="38" y="27"/>
                  <a:pt x="38" y="27"/>
                </a:cubicBezTo>
                <a:cubicBezTo>
                  <a:pt x="42" y="31"/>
                  <a:pt x="42" y="31"/>
                  <a:pt x="42" y="31"/>
                </a:cubicBezTo>
                <a:cubicBezTo>
                  <a:pt x="57" y="17"/>
                  <a:pt x="57" y="17"/>
                  <a:pt x="57" y="17"/>
                </a:cubicBezTo>
                <a:cubicBezTo>
                  <a:pt x="61" y="18"/>
                  <a:pt x="61" y="18"/>
                  <a:pt x="61" y="18"/>
                </a:cubicBezTo>
                <a:cubicBezTo>
                  <a:pt x="67" y="9"/>
                  <a:pt x="67" y="9"/>
                  <a:pt x="67" y="9"/>
                </a:cubicBezTo>
                <a:cubicBezTo>
                  <a:pt x="63" y="6"/>
                  <a:pt x="63" y="6"/>
                  <a:pt x="63" y="6"/>
                </a:cubicBezTo>
                <a:lnTo>
                  <a:pt x="60" y="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69" name="Freeform 67">
            <a:extLst>
              <a:ext uri="{FF2B5EF4-FFF2-40B4-BE49-F238E27FC236}">
                <a16:creationId xmlns:a16="http://schemas.microsoft.com/office/drawing/2014/main" id="{8EC00D21-7CF3-4DD2-8DCC-E4A17B50508B}"/>
              </a:ext>
            </a:extLst>
          </p:cNvPr>
          <p:cNvSpPr>
            <a:spLocks noEditPoints="1"/>
          </p:cNvSpPr>
          <p:nvPr/>
        </p:nvSpPr>
        <p:spPr bwMode="auto">
          <a:xfrm>
            <a:off x="6677595" y="2492052"/>
            <a:ext cx="241300" cy="239713"/>
          </a:xfrm>
          <a:custGeom>
            <a:avLst/>
            <a:gdLst>
              <a:gd name="T0" fmla="*/ 149831 w 66"/>
              <a:gd name="T1" fmla="*/ 3654 h 66"/>
              <a:gd name="T2" fmla="*/ 157140 w 66"/>
              <a:gd name="T3" fmla="*/ 7309 h 66"/>
              <a:gd name="T4" fmla="*/ 179066 w 66"/>
              <a:gd name="T5" fmla="*/ 14618 h 66"/>
              <a:gd name="T6" fmla="*/ 186375 w 66"/>
              <a:gd name="T7" fmla="*/ 18272 h 66"/>
              <a:gd name="T8" fmla="*/ 204647 w 66"/>
              <a:gd name="T9" fmla="*/ 32890 h 66"/>
              <a:gd name="T10" fmla="*/ 211956 w 66"/>
              <a:gd name="T11" fmla="*/ 40199 h 66"/>
              <a:gd name="T12" fmla="*/ 222919 w 66"/>
              <a:gd name="T13" fmla="*/ 54816 h 66"/>
              <a:gd name="T14" fmla="*/ 230228 w 66"/>
              <a:gd name="T15" fmla="*/ 65779 h 66"/>
              <a:gd name="T16" fmla="*/ 237537 w 66"/>
              <a:gd name="T17" fmla="*/ 84051 h 66"/>
              <a:gd name="T18" fmla="*/ 241191 w 66"/>
              <a:gd name="T19" fmla="*/ 95015 h 66"/>
              <a:gd name="T20" fmla="*/ 241191 w 66"/>
              <a:gd name="T21" fmla="*/ 116941 h 66"/>
              <a:gd name="T22" fmla="*/ 241191 w 66"/>
              <a:gd name="T23" fmla="*/ 124250 h 66"/>
              <a:gd name="T24" fmla="*/ 241191 w 66"/>
              <a:gd name="T25" fmla="*/ 146176 h 66"/>
              <a:gd name="T26" fmla="*/ 237537 w 66"/>
              <a:gd name="T27" fmla="*/ 157140 h 66"/>
              <a:gd name="T28" fmla="*/ 230228 w 66"/>
              <a:gd name="T29" fmla="*/ 175412 h 66"/>
              <a:gd name="T30" fmla="*/ 222919 w 66"/>
              <a:gd name="T31" fmla="*/ 186375 h 66"/>
              <a:gd name="T32" fmla="*/ 211956 w 66"/>
              <a:gd name="T33" fmla="*/ 200993 h 66"/>
              <a:gd name="T34" fmla="*/ 204647 w 66"/>
              <a:gd name="T35" fmla="*/ 208301 h 66"/>
              <a:gd name="T36" fmla="*/ 186375 w 66"/>
              <a:gd name="T37" fmla="*/ 222919 h 66"/>
              <a:gd name="T38" fmla="*/ 179066 w 66"/>
              <a:gd name="T39" fmla="*/ 226573 h 66"/>
              <a:gd name="T40" fmla="*/ 157140 w 66"/>
              <a:gd name="T41" fmla="*/ 237537 h 66"/>
              <a:gd name="T42" fmla="*/ 149831 w 66"/>
              <a:gd name="T43" fmla="*/ 237537 h 66"/>
              <a:gd name="T44" fmla="*/ 127904 w 66"/>
              <a:gd name="T45" fmla="*/ 241191 h 66"/>
              <a:gd name="T46" fmla="*/ 116941 w 66"/>
              <a:gd name="T47" fmla="*/ 241191 h 66"/>
              <a:gd name="T48" fmla="*/ 95015 w 66"/>
              <a:gd name="T49" fmla="*/ 237537 h 66"/>
              <a:gd name="T50" fmla="*/ 87706 w 66"/>
              <a:gd name="T51" fmla="*/ 237537 h 66"/>
              <a:gd name="T52" fmla="*/ 65779 w 66"/>
              <a:gd name="T53" fmla="*/ 226573 h 66"/>
              <a:gd name="T54" fmla="*/ 58471 w 66"/>
              <a:gd name="T55" fmla="*/ 222919 h 66"/>
              <a:gd name="T56" fmla="*/ 40199 w 66"/>
              <a:gd name="T57" fmla="*/ 208301 h 66"/>
              <a:gd name="T58" fmla="*/ 32890 w 66"/>
              <a:gd name="T59" fmla="*/ 200993 h 66"/>
              <a:gd name="T60" fmla="*/ 21926 w 66"/>
              <a:gd name="T61" fmla="*/ 186375 h 66"/>
              <a:gd name="T62" fmla="*/ 14618 w 66"/>
              <a:gd name="T63" fmla="*/ 175412 h 66"/>
              <a:gd name="T64" fmla="*/ 7309 w 66"/>
              <a:gd name="T65" fmla="*/ 157140 h 66"/>
              <a:gd name="T66" fmla="*/ 3654 w 66"/>
              <a:gd name="T67" fmla="*/ 146176 h 66"/>
              <a:gd name="T68" fmla="*/ 0 w 66"/>
              <a:gd name="T69" fmla="*/ 124250 h 66"/>
              <a:gd name="T70" fmla="*/ 0 w 66"/>
              <a:gd name="T71" fmla="*/ 116941 h 66"/>
              <a:gd name="T72" fmla="*/ 3654 w 66"/>
              <a:gd name="T73" fmla="*/ 95015 h 66"/>
              <a:gd name="T74" fmla="*/ 7309 w 66"/>
              <a:gd name="T75" fmla="*/ 84051 h 66"/>
              <a:gd name="T76" fmla="*/ 14618 w 66"/>
              <a:gd name="T77" fmla="*/ 65779 h 66"/>
              <a:gd name="T78" fmla="*/ 21926 w 66"/>
              <a:gd name="T79" fmla="*/ 54816 h 66"/>
              <a:gd name="T80" fmla="*/ 32890 w 66"/>
              <a:gd name="T81" fmla="*/ 40199 h 66"/>
              <a:gd name="T82" fmla="*/ 40199 w 66"/>
              <a:gd name="T83" fmla="*/ 32890 h 66"/>
              <a:gd name="T84" fmla="*/ 58471 w 66"/>
              <a:gd name="T85" fmla="*/ 18272 h 66"/>
              <a:gd name="T86" fmla="*/ 65779 w 66"/>
              <a:gd name="T87" fmla="*/ 14618 h 66"/>
              <a:gd name="T88" fmla="*/ 87706 w 66"/>
              <a:gd name="T89" fmla="*/ 7309 h 66"/>
              <a:gd name="T90" fmla="*/ 95015 w 66"/>
              <a:gd name="T91" fmla="*/ 3654 h 66"/>
              <a:gd name="T92" fmla="*/ 116941 w 66"/>
              <a:gd name="T93" fmla="*/ 0 h 66"/>
              <a:gd name="T94" fmla="*/ 127904 w 66"/>
              <a:gd name="T95" fmla="*/ 0 h 66"/>
              <a:gd name="T96" fmla="*/ 80397 w 66"/>
              <a:gd name="T97" fmla="*/ 76743 h 66"/>
              <a:gd name="T98" fmla="*/ 120596 w 66"/>
              <a:gd name="T99" fmla="*/ 182720 h 66"/>
              <a:gd name="T100" fmla="*/ 164448 w 66"/>
              <a:gd name="T101" fmla="*/ 76743 h 66"/>
              <a:gd name="T102" fmla="*/ 120596 w 66"/>
              <a:gd name="T103" fmla="*/ 69434 h 66"/>
              <a:gd name="T104" fmla="*/ 84051 w 66"/>
              <a:gd name="T105" fmla="*/ 157140 h 66"/>
              <a:gd name="T106" fmla="*/ 175412 w 66"/>
              <a:gd name="T107" fmla="*/ 120596 h 66"/>
              <a:gd name="T108" fmla="*/ 120596 w 66"/>
              <a:gd name="T109" fmla="*/ 51162 h 66"/>
              <a:gd name="T110" fmla="*/ 73088 w 66"/>
              <a:gd name="T111" fmla="*/ 171757 h 66"/>
              <a:gd name="T112" fmla="*/ 193684 w 66"/>
              <a:gd name="T113" fmla="*/ 120596 h 6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6" h="66">
                <a:moveTo>
                  <a:pt x="36" y="5"/>
                </a:moveTo>
                <a:cubicBezTo>
                  <a:pt x="37" y="5"/>
                  <a:pt x="37" y="5"/>
                  <a:pt x="38" y="5"/>
                </a:cubicBezTo>
                <a:cubicBezTo>
                  <a:pt x="41" y="1"/>
                  <a:pt x="41" y="1"/>
                  <a:pt x="41" y="1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4" y="7"/>
                  <a:pt x="45" y="7"/>
                  <a:pt x="45" y="7"/>
                </a:cubicBezTo>
                <a:cubicBezTo>
                  <a:pt x="49" y="4"/>
                  <a:pt x="49" y="4"/>
                  <a:pt x="49" y="4"/>
                </a:cubicBezTo>
                <a:cubicBezTo>
                  <a:pt x="50" y="4"/>
                  <a:pt x="50" y="4"/>
                  <a:pt x="50" y="4"/>
                </a:cubicBezTo>
                <a:cubicBezTo>
                  <a:pt x="50" y="5"/>
                  <a:pt x="50" y="5"/>
                  <a:pt x="50" y="5"/>
                </a:cubicBezTo>
                <a:cubicBezTo>
                  <a:pt x="51" y="5"/>
                  <a:pt x="51" y="5"/>
                  <a:pt x="51" y="5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10"/>
                  <a:pt x="51" y="11"/>
                  <a:pt x="52" y="11"/>
                </a:cubicBezTo>
                <a:cubicBezTo>
                  <a:pt x="56" y="9"/>
                  <a:pt x="56" y="9"/>
                  <a:pt x="56" y="9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10"/>
                  <a:pt x="57" y="10"/>
                  <a:pt x="57" y="10"/>
                </a:cubicBezTo>
                <a:cubicBezTo>
                  <a:pt x="58" y="11"/>
                  <a:pt x="58" y="11"/>
                  <a:pt x="58" y="11"/>
                </a:cubicBezTo>
                <a:cubicBezTo>
                  <a:pt x="55" y="15"/>
                  <a:pt x="55" y="15"/>
                  <a:pt x="55" y="15"/>
                </a:cubicBezTo>
                <a:cubicBezTo>
                  <a:pt x="56" y="15"/>
                  <a:pt x="56" y="16"/>
                  <a:pt x="57" y="16"/>
                </a:cubicBezTo>
                <a:cubicBezTo>
                  <a:pt x="61" y="15"/>
                  <a:pt x="61" y="15"/>
                  <a:pt x="61" y="15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7"/>
                  <a:pt x="62" y="17"/>
                  <a:pt x="62" y="17"/>
                </a:cubicBezTo>
                <a:cubicBezTo>
                  <a:pt x="63" y="18"/>
                  <a:pt x="63" y="18"/>
                  <a:pt x="63" y="18"/>
                </a:cubicBezTo>
                <a:cubicBezTo>
                  <a:pt x="59" y="21"/>
                  <a:pt x="59" y="21"/>
                  <a:pt x="59" y="21"/>
                </a:cubicBezTo>
                <a:cubicBezTo>
                  <a:pt x="60" y="22"/>
                  <a:pt x="60" y="22"/>
                  <a:pt x="60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4"/>
                  <a:pt x="65" y="24"/>
                  <a:pt x="65" y="24"/>
                </a:cubicBezTo>
                <a:cubicBezTo>
                  <a:pt x="65" y="25"/>
                  <a:pt x="65" y="25"/>
                  <a:pt x="65" y="25"/>
                </a:cubicBezTo>
                <a:cubicBezTo>
                  <a:pt x="66" y="26"/>
                  <a:pt x="66" y="26"/>
                  <a:pt x="66" y="26"/>
                </a:cubicBezTo>
                <a:cubicBezTo>
                  <a:pt x="62" y="28"/>
                  <a:pt x="62" y="28"/>
                  <a:pt x="62" y="28"/>
                </a:cubicBezTo>
                <a:cubicBezTo>
                  <a:pt x="62" y="29"/>
                  <a:pt x="62" y="30"/>
                  <a:pt x="62" y="30"/>
                </a:cubicBezTo>
                <a:cubicBezTo>
                  <a:pt x="66" y="32"/>
                  <a:pt x="66" y="32"/>
                  <a:pt x="66" y="32"/>
                </a:cubicBezTo>
                <a:cubicBezTo>
                  <a:pt x="66" y="33"/>
                  <a:pt x="66" y="33"/>
                  <a:pt x="66" y="33"/>
                </a:cubicBezTo>
                <a:cubicBezTo>
                  <a:pt x="66" y="33"/>
                  <a:pt x="66" y="33"/>
                  <a:pt x="66" y="33"/>
                </a:cubicBezTo>
                <a:cubicBezTo>
                  <a:pt x="66" y="34"/>
                  <a:pt x="66" y="34"/>
                  <a:pt x="66" y="34"/>
                </a:cubicBezTo>
                <a:cubicBezTo>
                  <a:pt x="62" y="36"/>
                  <a:pt x="62" y="36"/>
                  <a:pt x="62" y="36"/>
                </a:cubicBezTo>
                <a:cubicBezTo>
                  <a:pt x="62" y="36"/>
                  <a:pt x="62" y="37"/>
                  <a:pt x="62" y="38"/>
                </a:cubicBezTo>
                <a:cubicBezTo>
                  <a:pt x="66" y="40"/>
                  <a:pt x="66" y="40"/>
                  <a:pt x="66" y="40"/>
                </a:cubicBezTo>
                <a:cubicBezTo>
                  <a:pt x="65" y="41"/>
                  <a:pt x="65" y="41"/>
                  <a:pt x="65" y="41"/>
                </a:cubicBezTo>
                <a:cubicBezTo>
                  <a:pt x="65" y="42"/>
                  <a:pt x="65" y="42"/>
                  <a:pt x="65" y="42"/>
                </a:cubicBezTo>
                <a:cubicBezTo>
                  <a:pt x="65" y="43"/>
                  <a:pt x="65" y="43"/>
                  <a:pt x="65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0" y="44"/>
                  <a:pt x="60" y="44"/>
                  <a:pt x="59" y="45"/>
                </a:cubicBezTo>
                <a:cubicBezTo>
                  <a:pt x="63" y="48"/>
                  <a:pt x="63" y="48"/>
                  <a:pt x="63" y="48"/>
                </a:cubicBezTo>
                <a:cubicBezTo>
                  <a:pt x="62" y="49"/>
                  <a:pt x="62" y="49"/>
                  <a:pt x="62" y="49"/>
                </a:cubicBezTo>
                <a:cubicBezTo>
                  <a:pt x="62" y="50"/>
                  <a:pt x="62" y="50"/>
                  <a:pt x="62" y="50"/>
                </a:cubicBezTo>
                <a:cubicBezTo>
                  <a:pt x="61" y="51"/>
                  <a:pt x="61" y="51"/>
                  <a:pt x="61" y="51"/>
                </a:cubicBezTo>
                <a:cubicBezTo>
                  <a:pt x="57" y="50"/>
                  <a:pt x="57" y="50"/>
                  <a:pt x="57" y="50"/>
                </a:cubicBezTo>
                <a:cubicBezTo>
                  <a:pt x="56" y="50"/>
                  <a:pt x="56" y="51"/>
                  <a:pt x="55" y="51"/>
                </a:cubicBezTo>
                <a:cubicBezTo>
                  <a:pt x="58" y="55"/>
                  <a:pt x="58" y="55"/>
                  <a:pt x="58" y="55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7"/>
                  <a:pt x="57" y="57"/>
                  <a:pt x="57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2" y="55"/>
                  <a:pt x="52" y="55"/>
                  <a:pt x="52" y="55"/>
                </a:cubicBezTo>
                <a:cubicBezTo>
                  <a:pt x="51" y="55"/>
                  <a:pt x="51" y="56"/>
                  <a:pt x="50" y="56"/>
                </a:cubicBezTo>
                <a:cubicBezTo>
                  <a:pt x="51" y="61"/>
                  <a:pt x="51" y="61"/>
                  <a:pt x="51" y="61"/>
                </a:cubicBezTo>
                <a:cubicBezTo>
                  <a:pt x="50" y="62"/>
                  <a:pt x="50" y="62"/>
                  <a:pt x="50" y="62"/>
                </a:cubicBezTo>
                <a:cubicBezTo>
                  <a:pt x="50" y="62"/>
                  <a:pt x="50" y="62"/>
                  <a:pt x="50" y="62"/>
                </a:cubicBezTo>
                <a:cubicBezTo>
                  <a:pt x="49" y="62"/>
                  <a:pt x="49" y="62"/>
                  <a:pt x="49" y="62"/>
                </a:cubicBezTo>
                <a:cubicBezTo>
                  <a:pt x="45" y="59"/>
                  <a:pt x="45" y="59"/>
                  <a:pt x="45" y="59"/>
                </a:cubicBezTo>
                <a:cubicBezTo>
                  <a:pt x="45" y="59"/>
                  <a:pt x="44" y="60"/>
                  <a:pt x="43" y="60"/>
                </a:cubicBezTo>
                <a:cubicBezTo>
                  <a:pt x="43" y="65"/>
                  <a:pt x="43" y="65"/>
                  <a:pt x="43" y="65"/>
                </a:cubicBezTo>
                <a:cubicBezTo>
                  <a:pt x="42" y="65"/>
                  <a:pt x="42" y="65"/>
                  <a:pt x="42" y="65"/>
                </a:cubicBezTo>
                <a:cubicBezTo>
                  <a:pt x="42" y="65"/>
                  <a:pt x="42" y="65"/>
                  <a:pt x="42" y="65"/>
                </a:cubicBezTo>
                <a:cubicBezTo>
                  <a:pt x="41" y="65"/>
                  <a:pt x="41" y="65"/>
                  <a:pt x="41" y="65"/>
                </a:cubicBezTo>
                <a:cubicBezTo>
                  <a:pt x="38" y="61"/>
                  <a:pt x="38" y="61"/>
                  <a:pt x="38" y="61"/>
                </a:cubicBezTo>
                <a:cubicBezTo>
                  <a:pt x="37" y="61"/>
                  <a:pt x="37" y="61"/>
                  <a:pt x="36" y="61"/>
                </a:cubicBezTo>
                <a:cubicBezTo>
                  <a:pt x="35" y="66"/>
                  <a:pt x="35" y="66"/>
                  <a:pt x="35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3" y="66"/>
                  <a:pt x="33" y="66"/>
                  <a:pt x="33" y="66"/>
                </a:cubicBezTo>
                <a:cubicBezTo>
                  <a:pt x="32" y="66"/>
                  <a:pt x="32" y="66"/>
                  <a:pt x="32" y="66"/>
                </a:cubicBezTo>
                <a:cubicBezTo>
                  <a:pt x="31" y="61"/>
                  <a:pt x="31" y="61"/>
                  <a:pt x="31" y="61"/>
                </a:cubicBezTo>
                <a:cubicBezTo>
                  <a:pt x="30" y="61"/>
                  <a:pt x="29" y="61"/>
                  <a:pt x="29" y="61"/>
                </a:cubicBezTo>
                <a:cubicBezTo>
                  <a:pt x="26" y="65"/>
                  <a:pt x="26" y="65"/>
                  <a:pt x="26" y="65"/>
                </a:cubicBezTo>
                <a:cubicBezTo>
                  <a:pt x="25" y="65"/>
                  <a:pt x="25" y="65"/>
                  <a:pt x="25" y="65"/>
                </a:cubicBezTo>
                <a:cubicBezTo>
                  <a:pt x="25" y="65"/>
                  <a:pt x="25" y="65"/>
                  <a:pt x="25" y="65"/>
                </a:cubicBezTo>
                <a:cubicBezTo>
                  <a:pt x="24" y="65"/>
                  <a:pt x="24" y="65"/>
                  <a:pt x="24" y="65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60"/>
                  <a:pt x="22" y="59"/>
                  <a:pt x="22" y="59"/>
                </a:cubicBezTo>
                <a:cubicBezTo>
                  <a:pt x="18" y="62"/>
                  <a:pt x="18" y="62"/>
                  <a:pt x="18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1"/>
                  <a:pt x="16" y="61"/>
                  <a:pt x="16" y="61"/>
                </a:cubicBezTo>
                <a:cubicBezTo>
                  <a:pt x="17" y="56"/>
                  <a:pt x="17" y="56"/>
                  <a:pt x="17" y="56"/>
                </a:cubicBezTo>
                <a:cubicBezTo>
                  <a:pt x="16" y="56"/>
                  <a:pt x="16" y="55"/>
                  <a:pt x="15" y="55"/>
                </a:cubicBezTo>
                <a:cubicBezTo>
                  <a:pt x="11" y="57"/>
                  <a:pt x="11" y="57"/>
                  <a:pt x="11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56"/>
                  <a:pt x="10" y="56"/>
                  <a:pt x="10" y="56"/>
                </a:cubicBezTo>
                <a:cubicBezTo>
                  <a:pt x="9" y="55"/>
                  <a:pt x="9" y="55"/>
                  <a:pt x="9" y="55"/>
                </a:cubicBezTo>
                <a:cubicBezTo>
                  <a:pt x="11" y="51"/>
                  <a:pt x="11" y="51"/>
                  <a:pt x="11" y="51"/>
                </a:cubicBezTo>
                <a:cubicBezTo>
                  <a:pt x="11" y="51"/>
                  <a:pt x="11" y="50"/>
                  <a:pt x="10" y="50"/>
                </a:cubicBezTo>
                <a:cubicBezTo>
                  <a:pt x="6" y="51"/>
                  <a:pt x="6" y="51"/>
                  <a:pt x="6" y="51"/>
                </a:cubicBezTo>
                <a:cubicBezTo>
                  <a:pt x="5" y="50"/>
                  <a:pt x="5" y="50"/>
                  <a:pt x="5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4" y="48"/>
                  <a:pt x="4" y="48"/>
                  <a:pt x="4" y="48"/>
                </a:cubicBezTo>
                <a:cubicBezTo>
                  <a:pt x="8" y="45"/>
                  <a:pt x="8" y="45"/>
                  <a:pt x="8" y="45"/>
                </a:cubicBezTo>
                <a:cubicBezTo>
                  <a:pt x="7" y="44"/>
                  <a:pt x="7" y="44"/>
                  <a:pt x="7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37"/>
                  <a:pt x="5" y="36"/>
                  <a:pt x="5" y="3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0" y="32"/>
                  <a:pt x="0" y="32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29"/>
                  <a:pt x="5" y="28"/>
                </a:cubicBezTo>
                <a:cubicBezTo>
                  <a:pt x="1" y="26"/>
                  <a:pt x="1" y="26"/>
                  <a:pt x="1" y="26"/>
                </a:cubicBezTo>
                <a:cubicBezTo>
                  <a:pt x="2" y="25"/>
                  <a:pt x="2" y="25"/>
                  <a:pt x="2" y="25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3"/>
                  <a:pt x="2" y="23"/>
                  <a:pt x="2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2"/>
                  <a:pt x="7" y="22"/>
                  <a:pt x="8" y="21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5"/>
                  <a:pt x="6" y="15"/>
                  <a:pt x="6" y="15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6"/>
                  <a:pt x="11" y="15"/>
                  <a:pt x="11" y="15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9"/>
                  <a:pt x="11" y="9"/>
                  <a:pt x="11" y="9"/>
                </a:cubicBezTo>
                <a:cubicBezTo>
                  <a:pt x="15" y="11"/>
                  <a:pt x="15" y="11"/>
                  <a:pt x="15" y="11"/>
                </a:cubicBezTo>
                <a:cubicBezTo>
                  <a:pt x="16" y="11"/>
                  <a:pt x="16" y="10"/>
                  <a:pt x="17" y="10"/>
                </a:cubicBezTo>
                <a:cubicBezTo>
                  <a:pt x="16" y="5"/>
                  <a:pt x="16" y="5"/>
                  <a:pt x="16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4"/>
                  <a:pt x="17" y="4"/>
                  <a:pt x="17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3" y="7"/>
                  <a:pt x="23" y="6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26" y="1"/>
                  <a:pt x="26" y="1"/>
                  <a:pt x="26" y="1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30" y="5"/>
                  <a:pt x="31" y="5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6" y="5"/>
                  <a:pt x="36" y="5"/>
                  <a:pt x="36" y="5"/>
                </a:cubicBezTo>
                <a:close/>
                <a:moveTo>
                  <a:pt x="33" y="17"/>
                </a:moveTo>
                <a:cubicBezTo>
                  <a:pt x="29" y="17"/>
                  <a:pt x="25" y="18"/>
                  <a:pt x="22" y="21"/>
                </a:cubicBezTo>
                <a:cubicBezTo>
                  <a:pt x="19" y="24"/>
                  <a:pt x="17" y="29"/>
                  <a:pt x="17" y="33"/>
                </a:cubicBezTo>
                <a:cubicBezTo>
                  <a:pt x="17" y="38"/>
                  <a:pt x="19" y="42"/>
                  <a:pt x="22" y="45"/>
                </a:cubicBezTo>
                <a:cubicBezTo>
                  <a:pt x="25" y="48"/>
                  <a:pt x="29" y="50"/>
                  <a:pt x="33" y="50"/>
                </a:cubicBezTo>
                <a:cubicBezTo>
                  <a:pt x="38" y="50"/>
                  <a:pt x="42" y="48"/>
                  <a:pt x="45" y="45"/>
                </a:cubicBezTo>
                <a:cubicBezTo>
                  <a:pt x="48" y="42"/>
                  <a:pt x="50" y="38"/>
                  <a:pt x="50" y="33"/>
                </a:cubicBezTo>
                <a:cubicBezTo>
                  <a:pt x="50" y="29"/>
                  <a:pt x="48" y="24"/>
                  <a:pt x="45" y="21"/>
                </a:cubicBezTo>
                <a:cubicBezTo>
                  <a:pt x="42" y="18"/>
                  <a:pt x="38" y="17"/>
                  <a:pt x="33" y="17"/>
                </a:cubicBezTo>
                <a:close/>
                <a:moveTo>
                  <a:pt x="43" y="23"/>
                </a:moveTo>
                <a:cubicBezTo>
                  <a:pt x="41" y="20"/>
                  <a:pt x="37" y="19"/>
                  <a:pt x="33" y="19"/>
                </a:cubicBezTo>
                <a:cubicBezTo>
                  <a:pt x="30" y="19"/>
                  <a:pt x="26" y="20"/>
                  <a:pt x="23" y="23"/>
                </a:cubicBezTo>
                <a:cubicBezTo>
                  <a:pt x="21" y="26"/>
                  <a:pt x="19" y="29"/>
                  <a:pt x="19" y="33"/>
                </a:cubicBezTo>
                <a:cubicBezTo>
                  <a:pt x="19" y="37"/>
                  <a:pt x="21" y="41"/>
                  <a:pt x="23" y="43"/>
                </a:cubicBezTo>
                <a:cubicBezTo>
                  <a:pt x="26" y="46"/>
                  <a:pt x="30" y="47"/>
                  <a:pt x="33" y="47"/>
                </a:cubicBezTo>
                <a:cubicBezTo>
                  <a:pt x="37" y="47"/>
                  <a:pt x="41" y="46"/>
                  <a:pt x="43" y="43"/>
                </a:cubicBezTo>
                <a:cubicBezTo>
                  <a:pt x="46" y="41"/>
                  <a:pt x="48" y="37"/>
                  <a:pt x="48" y="33"/>
                </a:cubicBezTo>
                <a:cubicBezTo>
                  <a:pt x="48" y="29"/>
                  <a:pt x="46" y="26"/>
                  <a:pt x="43" y="23"/>
                </a:cubicBezTo>
                <a:close/>
                <a:moveTo>
                  <a:pt x="47" y="20"/>
                </a:moveTo>
                <a:cubicBezTo>
                  <a:pt x="44" y="16"/>
                  <a:pt x="39" y="14"/>
                  <a:pt x="33" y="14"/>
                </a:cubicBezTo>
                <a:cubicBezTo>
                  <a:pt x="28" y="14"/>
                  <a:pt x="23" y="16"/>
                  <a:pt x="20" y="20"/>
                </a:cubicBezTo>
                <a:cubicBezTo>
                  <a:pt x="16" y="23"/>
                  <a:pt x="14" y="28"/>
                  <a:pt x="14" y="33"/>
                </a:cubicBezTo>
                <a:cubicBezTo>
                  <a:pt x="14" y="38"/>
                  <a:pt x="16" y="43"/>
                  <a:pt x="20" y="47"/>
                </a:cubicBezTo>
                <a:cubicBezTo>
                  <a:pt x="23" y="50"/>
                  <a:pt x="28" y="52"/>
                  <a:pt x="33" y="52"/>
                </a:cubicBezTo>
                <a:cubicBezTo>
                  <a:pt x="39" y="52"/>
                  <a:pt x="44" y="50"/>
                  <a:pt x="47" y="47"/>
                </a:cubicBezTo>
                <a:cubicBezTo>
                  <a:pt x="50" y="43"/>
                  <a:pt x="53" y="38"/>
                  <a:pt x="53" y="33"/>
                </a:cubicBezTo>
                <a:cubicBezTo>
                  <a:pt x="53" y="28"/>
                  <a:pt x="50" y="23"/>
                  <a:pt x="47" y="2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70" name="Freeform 68">
            <a:extLst>
              <a:ext uri="{FF2B5EF4-FFF2-40B4-BE49-F238E27FC236}">
                <a16:creationId xmlns:a16="http://schemas.microsoft.com/office/drawing/2014/main" id="{A5B165BE-7D1F-48CE-BB46-E43B19E329C0}"/>
              </a:ext>
            </a:extLst>
          </p:cNvPr>
          <p:cNvSpPr>
            <a:spLocks noEditPoints="1"/>
          </p:cNvSpPr>
          <p:nvPr/>
        </p:nvSpPr>
        <p:spPr bwMode="auto">
          <a:xfrm>
            <a:off x="7053833" y="2120577"/>
            <a:ext cx="242887" cy="217488"/>
          </a:xfrm>
          <a:custGeom>
            <a:avLst/>
            <a:gdLst>
              <a:gd name="T0" fmla="*/ 44171 w 66"/>
              <a:gd name="T1" fmla="*/ 165296 h 59"/>
              <a:gd name="T2" fmla="*/ 136193 w 66"/>
              <a:gd name="T3" fmla="*/ 168970 h 59"/>
              <a:gd name="T4" fmla="*/ 103065 w 66"/>
              <a:gd name="T5" fmla="*/ 40406 h 59"/>
              <a:gd name="T6" fmla="*/ 36809 w 66"/>
              <a:gd name="T7" fmla="*/ 18366 h 59"/>
              <a:gd name="T8" fmla="*/ 55213 w 66"/>
              <a:gd name="T9" fmla="*/ 139584 h 59"/>
              <a:gd name="T10" fmla="*/ 25766 w 66"/>
              <a:gd name="T11" fmla="*/ 135910 h 59"/>
              <a:gd name="T12" fmla="*/ 25766 w 66"/>
              <a:gd name="T13" fmla="*/ 135910 h 59"/>
              <a:gd name="T14" fmla="*/ 66256 w 66"/>
              <a:gd name="T15" fmla="*/ 18366 h 59"/>
              <a:gd name="T16" fmla="*/ 66256 w 66"/>
              <a:gd name="T17" fmla="*/ 18366 h 59"/>
              <a:gd name="T18" fmla="*/ 44171 w 66"/>
              <a:gd name="T19" fmla="*/ 25713 h 59"/>
              <a:gd name="T20" fmla="*/ 136193 w 66"/>
              <a:gd name="T21" fmla="*/ 124891 h 59"/>
              <a:gd name="T22" fmla="*/ 80980 w 66"/>
              <a:gd name="T23" fmla="*/ 150603 h 59"/>
              <a:gd name="T24" fmla="*/ 66256 w 66"/>
              <a:gd name="T25" fmla="*/ 150603 h 59"/>
              <a:gd name="T26" fmla="*/ 66256 w 66"/>
              <a:gd name="T27" fmla="*/ 150603 h 59"/>
              <a:gd name="T28" fmla="*/ 103065 w 66"/>
              <a:gd name="T29" fmla="*/ 168970 h 59"/>
              <a:gd name="T30" fmla="*/ 77299 w 66"/>
              <a:gd name="T31" fmla="*/ 183663 h 59"/>
              <a:gd name="T32" fmla="*/ 88341 w 66"/>
              <a:gd name="T33" fmla="*/ 183663 h 59"/>
              <a:gd name="T34" fmla="*/ 92022 w 66"/>
              <a:gd name="T35" fmla="*/ 179989 h 59"/>
              <a:gd name="T36" fmla="*/ 92022 w 66"/>
              <a:gd name="T37" fmla="*/ 179989 h 59"/>
              <a:gd name="T38" fmla="*/ 136193 w 66"/>
              <a:gd name="T39" fmla="*/ 179989 h 59"/>
              <a:gd name="T40" fmla="*/ 117789 w 66"/>
              <a:gd name="T41" fmla="*/ 202029 h 59"/>
              <a:gd name="T42" fmla="*/ 128831 w 66"/>
              <a:gd name="T43" fmla="*/ 198356 h 59"/>
              <a:gd name="T44" fmla="*/ 132512 w 66"/>
              <a:gd name="T45" fmla="*/ 191009 h 59"/>
              <a:gd name="T46" fmla="*/ 132512 w 66"/>
              <a:gd name="T47" fmla="*/ 191009 h 59"/>
              <a:gd name="T48" fmla="*/ 169321 w 66"/>
              <a:gd name="T49" fmla="*/ 168970 h 59"/>
              <a:gd name="T50" fmla="*/ 169321 w 66"/>
              <a:gd name="T51" fmla="*/ 198356 h 59"/>
              <a:gd name="T52" fmla="*/ 173002 w 66"/>
              <a:gd name="T53" fmla="*/ 187336 h 59"/>
              <a:gd name="T54" fmla="*/ 173002 w 66"/>
              <a:gd name="T55" fmla="*/ 179989 h 59"/>
              <a:gd name="T56" fmla="*/ 173002 w 66"/>
              <a:gd name="T57" fmla="*/ 179989 h 59"/>
              <a:gd name="T58" fmla="*/ 195087 w 66"/>
              <a:gd name="T59" fmla="*/ 143257 h 59"/>
              <a:gd name="T60" fmla="*/ 206130 w 66"/>
              <a:gd name="T61" fmla="*/ 172643 h 59"/>
              <a:gd name="T62" fmla="*/ 206130 w 66"/>
              <a:gd name="T63" fmla="*/ 157950 h 59"/>
              <a:gd name="T64" fmla="*/ 202449 w 66"/>
              <a:gd name="T65" fmla="*/ 154277 h 59"/>
              <a:gd name="T66" fmla="*/ 202449 w 66"/>
              <a:gd name="T67" fmla="*/ 154277 h 59"/>
              <a:gd name="T68" fmla="*/ 202449 w 66"/>
              <a:gd name="T69" fmla="*/ 110198 h 59"/>
              <a:gd name="T70" fmla="*/ 228215 w 66"/>
              <a:gd name="T71" fmla="*/ 128564 h 59"/>
              <a:gd name="T72" fmla="*/ 220854 w 66"/>
              <a:gd name="T73" fmla="*/ 117544 h 59"/>
              <a:gd name="T74" fmla="*/ 217173 w 66"/>
              <a:gd name="T75" fmla="*/ 113871 h 59"/>
              <a:gd name="T76" fmla="*/ 217173 w 66"/>
              <a:gd name="T77" fmla="*/ 113871 h 59"/>
              <a:gd name="T78" fmla="*/ 195087 w 66"/>
              <a:gd name="T79" fmla="*/ 77138 h 59"/>
              <a:gd name="T80" fmla="*/ 224535 w 66"/>
              <a:gd name="T81" fmla="*/ 77138 h 59"/>
              <a:gd name="T82" fmla="*/ 213492 w 66"/>
              <a:gd name="T83" fmla="*/ 73465 h 59"/>
              <a:gd name="T84" fmla="*/ 206130 w 66"/>
              <a:gd name="T85" fmla="*/ 73465 h 59"/>
              <a:gd name="T86" fmla="*/ 206130 w 66"/>
              <a:gd name="T87" fmla="*/ 73465 h 59"/>
              <a:gd name="T88" fmla="*/ 169321 w 66"/>
              <a:gd name="T89" fmla="*/ 51426 h 59"/>
              <a:gd name="T90" fmla="*/ 195087 w 66"/>
              <a:gd name="T91" fmla="*/ 40406 h 59"/>
              <a:gd name="T92" fmla="*/ 184045 w 66"/>
              <a:gd name="T93" fmla="*/ 40406 h 59"/>
              <a:gd name="T94" fmla="*/ 176683 w 66"/>
              <a:gd name="T95" fmla="*/ 44079 h 59"/>
              <a:gd name="T96" fmla="*/ 176683 w 66"/>
              <a:gd name="T97" fmla="*/ 44079 h 59"/>
              <a:gd name="T98" fmla="*/ 136193 w 66"/>
              <a:gd name="T99" fmla="*/ 44079 h 59"/>
              <a:gd name="T100" fmla="*/ 150917 w 66"/>
              <a:gd name="T101" fmla="*/ 18366 h 59"/>
              <a:gd name="T102" fmla="*/ 143555 w 66"/>
              <a:gd name="T103" fmla="*/ 25713 h 59"/>
              <a:gd name="T104" fmla="*/ 136193 w 66"/>
              <a:gd name="T105" fmla="*/ 29386 h 59"/>
              <a:gd name="T106" fmla="*/ 136193 w 66"/>
              <a:gd name="T107" fmla="*/ 29386 h 59"/>
              <a:gd name="T108" fmla="*/ 110427 w 66"/>
              <a:gd name="T109" fmla="*/ 102851 h 59"/>
              <a:gd name="T110" fmla="*/ 121470 w 66"/>
              <a:gd name="T111" fmla="*/ 132237 h 59"/>
              <a:gd name="T112" fmla="*/ 150917 w 66"/>
              <a:gd name="T113" fmla="*/ 139584 h 59"/>
              <a:gd name="T114" fmla="*/ 169321 w 66"/>
              <a:gd name="T115" fmla="*/ 121217 h 59"/>
              <a:gd name="T116" fmla="*/ 169321 w 66"/>
              <a:gd name="T117" fmla="*/ 121217 h 59"/>
              <a:gd name="T118" fmla="*/ 154598 w 66"/>
              <a:gd name="T119" fmla="*/ 91831 h 59"/>
              <a:gd name="T120" fmla="*/ 125150 w 66"/>
              <a:gd name="T121" fmla="*/ 88158 h 59"/>
              <a:gd name="T122" fmla="*/ 88341 w 66"/>
              <a:gd name="T123" fmla="*/ 110198 h 5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6" h="59">
                <a:moveTo>
                  <a:pt x="37" y="1"/>
                </a:moveTo>
                <a:cubicBezTo>
                  <a:pt x="53" y="1"/>
                  <a:pt x="66" y="14"/>
                  <a:pt x="66" y="30"/>
                </a:cubicBezTo>
                <a:cubicBezTo>
                  <a:pt x="66" y="46"/>
                  <a:pt x="53" y="59"/>
                  <a:pt x="37" y="59"/>
                </a:cubicBezTo>
                <a:cubicBezTo>
                  <a:pt x="26" y="59"/>
                  <a:pt x="17" y="54"/>
                  <a:pt x="12" y="45"/>
                </a:cubicBezTo>
                <a:cubicBezTo>
                  <a:pt x="18" y="39"/>
                  <a:pt x="18" y="39"/>
                  <a:pt x="18" y="39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9"/>
                  <a:pt x="28" y="46"/>
                  <a:pt x="37" y="46"/>
                </a:cubicBezTo>
                <a:cubicBezTo>
                  <a:pt x="46" y="46"/>
                  <a:pt x="53" y="39"/>
                  <a:pt x="53" y="30"/>
                </a:cubicBezTo>
                <a:cubicBezTo>
                  <a:pt x="53" y="21"/>
                  <a:pt x="46" y="14"/>
                  <a:pt x="37" y="14"/>
                </a:cubicBezTo>
                <a:cubicBezTo>
                  <a:pt x="32" y="14"/>
                  <a:pt x="27" y="17"/>
                  <a:pt x="25" y="20"/>
                </a:cubicBezTo>
                <a:cubicBezTo>
                  <a:pt x="28" y="11"/>
                  <a:pt x="28" y="11"/>
                  <a:pt x="28" y="11"/>
                </a:cubicBezTo>
                <a:cubicBezTo>
                  <a:pt x="27" y="3"/>
                  <a:pt x="27" y="3"/>
                  <a:pt x="27" y="3"/>
                </a:cubicBezTo>
                <a:cubicBezTo>
                  <a:pt x="30" y="2"/>
                  <a:pt x="34" y="1"/>
                  <a:pt x="37" y="1"/>
                </a:cubicBezTo>
                <a:close/>
                <a:moveTo>
                  <a:pt x="17" y="0"/>
                </a:moveTo>
                <a:cubicBezTo>
                  <a:pt x="10" y="5"/>
                  <a:pt x="10" y="5"/>
                  <a:pt x="10" y="5"/>
                </a:cubicBezTo>
                <a:cubicBezTo>
                  <a:pt x="0" y="32"/>
                  <a:pt x="0" y="32"/>
                  <a:pt x="0" y="32"/>
                </a:cubicBezTo>
                <a:cubicBezTo>
                  <a:pt x="2" y="41"/>
                  <a:pt x="2" y="41"/>
                  <a:pt x="2" y="41"/>
                </a:cubicBezTo>
                <a:cubicBezTo>
                  <a:pt x="10" y="44"/>
                  <a:pt x="10" y="44"/>
                  <a:pt x="10" y="44"/>
                </a:cubicBezTo>
                <a:cubicBezTo>
                  <a:pt x="15" y="38"/>
                  <a:pt x="15" y="38"/>
                  <a:pt x="15" y="38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3"/>
                  <a:pt x="25" y="3"/>
                  <a:pt x="25" y="3"/>
                </a:cubicBezTo>
                <a:cubicBezTo>
                  <a:pt x="17" y="0"/>
                  <a:pt x="17" y="0"/>
                  <a:pt x="17" y="0"/>
                </a:cubicBezTo>
                <a:close/>
                <a:moveTo>
                  <a:pt x="7" y="37"/>
                </a:moveTo>
                <a:cubicBezTo>
                  <a:pt x="8" y="37"/>
                  <a:pt x="9" y="38"/>
                  <a:pt x="9" y="39"/>
                </a:cubicBezTo>
                <a:cubicBezTo>
                  <a:pt x="9" y="40"/>
                  <a:pt x="8" y="40"/>
                  <a:pt x="7" y="40"/>
                </a:cubicBezTo>
                <a:cubicBezTo>
                  <a:pt x="6" y="40"/>
                  <a:pt x="6" y="40"/>
                  <a:pt x="6" y="39"/>
                </a:cubicBezTo>
                <a:cubicBezTo>
                  <a:pt x="6" y="38"/>
                  <a:pt x="6" y="37"/>
                  <a:pt x="7" y="37"/>
                </a:cubicBezTo>
                <a:close/>
                <a:moveTo>
                  <a:pt x="3" y="32"/>
                </a:moveTo>
                <a:cubicBezTo>
                  <a:pt x="5" y="33"/>
                  <a:pt x="5" y="33"/>
                  <a:pt x="5" y="33"/>
                </a:cubicBezTo>
                <a:cubicBezTo>
                  <a:pt x="14" y="8"/>
                  <a:pt x="14" y="8"/>
                  <a:pt x="14" y="8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6"/>
                  <a:pt x="19" y="6"/>
                  <a:pt x="20" y="6"/>
                </a:cubicBezTo>
                <a:cubicBezTo>
                  <a:pt x="21" y="6"/>
                  <a:pt x="21" y="6"/>
                  <a:pt x="21" y="5"/>
                </a:cubicBezTo>
                <a:cubicBezTo>
                  <a:pt x="21" y="4"/>
                  <a:pt x="21" y="3"/>
                  <a:pt x="20" y="3"/>
                </a:cubicBezTo>
                <a:cubicBezTo>
                  <a:pt x="19" y="3"/>
                  <a:pt x="18" y="4"/>
                  <a:pt x="18" y="5"/>
                </a:cubicBezTo>
                <a:cubicBezTo>
                  <a:pt x="17" y="3"/>
                  <a:pt x="17" y="3"/>
                  <a:pt x="17" y="3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3" y="32"/>
                  <a:pt x="3" y="32"/>
                  <a:pt x="3" y="32"/>
                </a:cubicBezTo>
                <a:close/>
                <a:moveTo>
                  <a:pt x="37" y="26"/>
                </a:moveTo>
                <a:cubicBezTo>
                  <a:pt x="35" y="26"/>
                  <a:pt x="33" y="28"/>
                  <a:pt x="33" y="30"/>
                </a:cubicBezTo>
                <a:cubicBezTo>
                  <a:pt x="33" y="32"/>
                  <a:pt x="35" y="34"/>
                  <a:pt x="37" y="34"/>
                </a:cubicBezTo>
                <a:cubicBezTo>
                  <a:pt x="39" y="34"/>
                  <a:pt x="41" y="32"/>
                  <a:pt x="41" y="30"/>
                </a:cubicBezTo>
                <a:cubicBezTo>
                  <a:pt x="41" y="28"/>
                  <a:pt x="39" y="26"/>
                  <a:pt x="37" y="26"/>
                </a:cubicBezTo>
                <a:close/>
                <a:moveTo>
                  <a:pt x="21" y="41"/>
                </a:moveTo>
                <a:cubicBezTo>
                  <a:pt x="21" y="41"/>
                  <a:pt x="22" y="41"/>
                  <a:pt x="22" y="41"/>
                </a:cubicBezTo>
                <a:cubicBezTo>
                  <a:pt x="23" y="40"/>
                  <a:pt x="23" y="40"/>
                  <a:pt x="22" y="40"/>
                </a:cubicBezTo>
                <a:cubicBezTo>
                  <a:pt x="22" y="39"/>
                  <a:pt x="21" y="39"/>
                  <a:pt x="21" y="39"/>
                </a:cubicBezTo>
                <a:cubicBezTo>
                  <a:pt x="21" y="40"/>
                  <a:pt x="21" y="40"/>
                  <a:pt x="21" y="41"/>
                </a:cubicBezTo>
                <a:close/>
                <a:moveTo>
                  <a:pt x="18" y="41"/>
                </a:moveTo>
                <a:cubicBezTo>
                  <a:pt x="18" y="41"/>
                  <a:pt x="19" y="41"/>
                  <a:pt x="19" y="41"/>
                </a:cubicBezTo>
                <a:cubicBezTo>
                  <a:pt x="19" y="40"/>
                  <a:pt x="19" y="40"/>
                  <a:pt x="19" y="39"/>
                </a:cubicBezTo>
                <a:cubicBezTo>
                  <a:pt x="19" y="39"/>
                  <a:pt x="18" y="39"/>
                  <a:pt x="18" y="39"/>
                </a:cubicBezTo>
                <a:cubicBezTo>
                  <a:pt x="17" y="40"/>
                  <a:pt x="17" y="40"/>
                  <a:pt x="18" y="41"/>
                </a:cubicBezTo>
                <a:close/>
                <a:moveTo>
                  <a:pt x="28" y="47"/>
                </a:moveTo>
                <a:cubicBezTo>
                  <a:pt x="29" y="47"/>
                  <a:pt x="29" y="47"/>
                  <a:pt x="30" y="47"/>
                </a:cubicBezTo>
                <a:cubicBezTo>
                  <a:pt x="30" y="46"/>
                  <a:pt x="29" y="46"/>
                  <a:pt x="29" y="46"/>
                </a:cubicBezTo>
                <a:cubicBezTo>
                  <a:pt x="28" y="45"/>
                  <a:pt x="28" y="46"/>
                  <a:pt x="28" y="46"/>
                </a:cubicBezTo>
                <a:cubicBezTo>
                  <a:pt x="28" y="47"/>
                  <a:pt x="28" y="47"/>
                  <a:pt x="28" y="47"/>
                </a:cubicBezTo>
                <a:close/>
                <a:moveTo>
                  <a:pt x="20" y="51"/>
                </a:moveTo>
                <a:cubicBezTo>
                  <a:pt x="20" y="52"/>
                  <a:pt x="21" y="51"/>
                  <a:pt x="21" y="51"/>
                </a:cubicBezTo>
                <a:cubicBezTo>
                  <a:pt x="21" y="50"/>
                  <a:pt x="21" y="50"/>
                  <a:pt x="21" y="50"/>
                </a:cubicBezTo>
                <a:cubicBezTo>
                  <a:pt x="20" y="50"/>
                  <a:pt x="20" y="50"/>
                  <a:pt x="19" y="50"/>
                </a:cubicBezTo>
                <a:cubicBezTo>
                  <a:pt x="19" y="51"/>
                  <a:pt x="20" y="51"/>
                  <a:pt x="20" y="51"/>
                </a:cubicBezTo>
                <a:close/>
                <a:moveTo>
                  <a:pt x="23" y="50"/>
                </a:moveTo>
                <a:cubicBezTo>
                  <a:pt x="23" y="50"/>
                  <a:pt x="24" y="50"/>
                  <a:pt x="24" y="50"/>
                </a:cubicBezTo>
                <a:cubicBezTo>
                  <a:pt x="24" y="49"/>
                  <a:pt x="24" y="49"/>
                  <a:pt x="23" y="48"/>
                </a:cubicBezTo>
                <a:cubicBezTo>
                  <a:pt x="23" y="48"/>
                  <a:pt x="22" y="49"/>
                  <a:pt x="22" y="49"/>
                </a:cubicBezTo>
                <a:cubicBezTo>
                  <a:pt x="22" y="50"/>
                  <a:pt x="22" y="50"/>
                  <a:pt x="23" y="50"/>
                </a:cubicBezTo>
                <a:close/>
                <a:moveTo>
                  <a:pt x="25" y="49"/>
                </a:moveTo>
                <a:cubicBezTo>
                  <a:pt x="26" y="49"/>
                  <a:pt x="26" y="49"/>
                  <a:pt x="27" y="48"/>
                </a:cubicBezTo>
                <a:cubicBezTo>
                  <a:pt x="27" y="48"/>
                  <a:pt x="26" y="47"/>
                  <a:pt x="26" y="47"/>
                </a:cubicBezTo>
                <a:cubicBezTo>
                  <a:pt x="25" y="47"/>
                  <a:pt x="25" y="47"/>
                  <a:pt x="25" y="48"/>
                </a:cubicBezTo>
                <a:cubicBezTo>
                  <a:pt x="25" y="48"/>
                  <a:pt x="25" y="49"/>
                  <a:pt x="25" y="49"/>
                </a:cubicBezTo>
                <a:close/>
                <a:moveTo>
                  <a:pt x="38" y="49"/>
                </a:moveTo>
                <a:cubicBezTo>
                  <a:pt x="39" y="49"/>
                  <a:pt x="39" y="49"/>
                  <a:pt x="39" y="48"/>
                </a:cubicBezTo>
                <a:cubicBezTo>
                  <a:pt x="39" y="48"/>
                  <a:pt x="38" y="47"/>
                  <a:pt x="38" y="47"/>
                </a:cubicBezTo>
                <a:cubicBezTo>
                  <a:pt x="37" y="48"/>
                  <a:pt x="37" y="48"/>
                  <a:pt x="37" y="49"/>
                </a:cubicBezTo>
                <a:cubicBezTo>
                  <a:pt x="37" y="49"/>
                  <a:pt x="38" y="49"/>
                  <a:pt x="38" y="49"/>
                </a:cubicBezTo>
                <a:close/>
                <a:moveTo>
                  <a:pt x="33" y="57"/>
                </a:moveTo>
                <a:cubicBezTo>
                  <a:pt x="33" y="57"/>
                  <a:pt x="34" y="56"/>
                  <a:pt x="34" y="56"/>
                </a:cubicBezTo>
                <a:cubicBezTo>
                  <a:pt x="33" y="55"/>
                  <a:pt x="33" y="55"/>
                  <a:pt x="32" y="55"/>
                </a:cubicBezTo>
                <a:cubicBezTo>
                  <a:pt x="32" y="55"/>
                  <a:pt x="32" y="56"/>
                  <a:pt x="32" y="56"/>
                </a:cubicBezTo>
                <a:cubicBezTo>
                  <a:pt x="32" y="57"/>
                  <a:pt x="32" y="57"/>
                  <a:pt x="33" y="57"/>
                </a:cubicBezTo>
                <a:close/>
                <a:moveTo>
                  <a:pt x="35" y="55"/>
                </a:moveTo>
                <a:cubicBezTo>
                  <a:pt x="35" y="54"/>
                  <a:pt x="35" y="54"/>
                  <a:pt x="35" y="54"/>
                </a:cubicBezTo>
                <a:cubicBezTo>
                  <a:pt x="35" y="53"/>
                  <a:pt x="35" y="53"/>
                  <a:pt x="34" y="53"/>
                </a:cubicBezTo>
                <a:cubicBezTo>
                  <a:pt x="34" y="53"/>
                  <a:pt x="33" y="53"/>
                  <a:pt x="33" y="54"/>
                </a:cubicBezTo>
                <a:cubicBezTo>
                  <a:pt x="34" y="54"/>
                  <a:pt x="34" y="55"/>
                  <a:pt x="35" y="55"/>
                </a:cubicBezTo>
                <a:close/>
                <a:moveTo>
                  <a:pt x="36" y="52"/>
                </a:moveTo>
                <a:cubicBezTo>
                  <a:pt x="37" y="52"/>
                  <a:pt x="37" y="51"/>
                  <a:pt x="37" y="51"/>
                </a:cubicBezTo>
                <a:cubicBezTo>
                  <a:pt x="37" y="50"/>
                  <a:pt x="36" y="50"/>
                  <a:pt x="36" y="50"/>
                </a:cubicBezTo>
                <a:cubicBezTo>
                  <a:pt x="35" y="50"/>
                  <a:pt x="35" y="51"/>
                  <a:pt x="35" y="51"/>
                </a:cubicBezTo>
                <a:cubicBezTo>
                  <a:pt x="35" y="52"/>
                  <a:pt x="36" y="52"/>
                  <a:pt x="36" y="52"/>
                </a:cubicBezTo>
                <a:close/>
                <a:moveTo>
                  <a:pt x="47" y="46"/>
                </a:moveTo>
                <a:cubicBezTo>
                  <a:pt x="48" y="46"/>
                  <a:pt x="48" y="45"/>
                  <a:pt x="47" y="45"/>
                </a:cubicBezTo>
                <a:cubicBezTo>
                  <a:pt x="47" y="44"/>
                  <a:pt x="47" y="44"/>
                  <a:pt x="46" y="45"/>
                </a:cubicBezTo>
                <a:cubicBezTo>
                  <a:pt x="46" y="45"/>
                  <a:pt x="46" y="46"/>
                  <a:pt x="46" y="46"/>
                </a:cubicBezTo>
                <a:cubicBezTo>
                  <a:pt x="47" y="46"/>
                  <a:pt x="47" y="46"/>
                  <a:pt x="47" y="46"/>
                </a:cubicBezTo>
                <a:close/>
                <a:moveTo>
                  <a:pt x="47" y="55"/>
                </a:moveTo>
                <a:cubicBezTo>
                  <a:pt x="47" y="55"/>
                  <a:pt x="47" y="54"/>
                  <a:pt x="47" y="54"/>
                </a:cubicBezTo>
                <a:cubicBezTo>
                  <a:pt x="47" y="54"/>
                  <a:pt x="46" y="54"/>
                  <a:pt x="46" y="54"/>
                </a:cubicBezTo>
                <a:cubicBezTo>
                  <a:pt x="45" y="54"/>
                  <a:pt x="45" y="55"/>
                  <a:pt x="46" y="55"/>
                </a:cubicBezTo>
                <a:cubicBezTo>
                  <a:pt x="46" y="56"/>
                  <a:pt x="46" y="56"/>
                  <a:pt x="47" y="55"/>
                </a:cubicBezTo>
                <a:close/>
                <a:moveTo>
                  <a:pt x="47" y="52"/>
                </a:moveTo>
                <a:cubicBezTo>
                  <a:pt x="47" y="52"/>
                  <a:pt x="47" y="52"/>
                  <a:pt x="47" y="51"/>
                </a:cubicBezTo>
                <a:cubicBezTo>
                  <a:pt x="47" y="51"/>
                  <a:pt x="46" y="51"/>
                  <a:pt x="46" y="51"/>
                </a:cubicBezTo>
                <a:cubicBezTo>
                  <a:pt x="45" y="52"/>
                  <a:pt x="45" y="52"/>
                  <a:pt x="46" y="52"/>
                </a:cubicBezTo>
                <a:cubicBezTo>
                  <a:pt x="46" y="53"/>
                  <a:pt x="47" y="53"/>
                  <a:pt x="47" y="52"/>
                </a:cubicBezTo>
                <a:close/>
                <a:moveTo>
                  <a:pt x="47" y="49"/>
                </a:moveTo>
                <a:cubicBezTo>
                  <a:pt x="48" y="49"/>
                  <a:pt x="48" y="48"/>
                  <a:pt x="47" y="48"/>
                </a:cubicBezTo>
                <a:cubicBezTo>
                  <a:pt x="47" y="48"/>
                  <a:pt x="46" y="48"/>
                  <a:pt x="46" y="48"/>
                </a:cubicBezTo>
                <a:cubicBezTo>
                  <a:pt x="46" y="48"/>
                  <a:pt x="46" y="49"/>
                  <a:pt x="46" y="49"/>
                </a:cubicBezTo>
                <a:cubicBezTo>
                  <a:pt x="46" y="50"/>
                  <a:pt x="47" y="50"/>
                  <a:pt x="47" y="49"/>
                </a:cubicBezTo>
                <a:close/>
                <a:moveTo>
                  <a:pt x="54" y="39"/>
                </a:moveTo>
                <a:cubicBezTo>
                  <a:pt x="54" y="38"/>
                  <a:pt x="54" y="38"/>
                  <a:pt x="53" y="38"/>
                </a:cubicBezTo>
                <a:cubicBezTo>
                  <a:pt x="53" y="37"/>
                  <a:pt x="52" y="38"/>
                  <a:pt x="52" y="38"/>
                </a:cubicBezTo>
                <a:cubicBezTo>
                  <a:pt x="52" y="39"/>
                  <a:pt x="52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lose/>
                <a:moveTo>
                  <a:pt x="58" y="47"/>
                </a:moveTo>
                <a:cubicBezTo>
                  <a:pt x="58" y="47"/>
                  <a:pt x="58" y="46"/>
                  <a:pt x="58" y="46"/>
                </a:cubicBezTo>
                <a:cubicBezTo>
                  <a:pt x="57" y="46"/>
                  <a:pt x="57" y="46"/>
                  <a:pt x="56" y="47"/>
                </a:cubicBezTo>
                <a:cubicBezTo>
                  <a:pt x="56" y="47"/>
                  <a:pt x="57" y="48"/>
                  <a:pt x="57" y="48"/>
                </a:cubicBezTo>
                <a:cubicBezTo>
                  <a:pt x="57" y="48"/>
                  <a:pt x="58" y="48"/>
                  <a:pt x="58" y="47"/>
                </a:cubicBezTo>
                <a:close/>
                <a:moveTo>
                  <a:pt x="57" y="44"/>
                </a:moveTo>
                <a:cubicBezTo>
                  <a:pt x="57" y="44"/>
                  <a:pt x="57" y="43"/>
                  <a:pt x="56" y="43"/>
                </a:cubicBezTo>
                <a:cubicBezTo>
                  <a:pt x="56" y="43"/>
                  <a:pt x="55" y="43"/>
                  <a:pt x="55" y="44"/>
                </a:cubicBezTo>
                <a:cubicBezTo>
                  <a:pt x="55" y="44"/>
                  <a:pt x="55" y="45"/>
                  <a:pt x="56" y="45"/>
                </a:cubicBezTo>
                <a:cubicBezTo>
                  <a:pt x="56" y="45"/>
                  <a:pt x="57" y="45"/>
                  <a:pt x="57" y="44"/>
                </a:cubicBezTo>
                <a:close/>
                <a:moveTo>
                  <a:pt x="55" y="42"/>
                </a:moveTo>
                <a:cubicBezTo>
                  <a:pt x="56" y="41"/>
                  <a:pt x="55" y="41"/>
                  <a:pt x="55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2"/>
                  <a:pt x="54" y="42"/>
                  <a:pt x="54" y="42"/>
                </a:cubicBezTo>
                <a:cubicBezTo>
                  <a:pt x="55" y="42"/>
                  <a:pt x="55" y="42"/>
                  <a:pt x="55" y="42"/>
                </a:cubicBezTo>
                <a:close/>
                <a:moveTo>
                  <a:pt x="56" y="29"/>
                </a:moveTo>
                <a:cubicBezTo>
                  <a:pt x="56" y="28"/>
                  <a:pt x="55" y="28"/>
                  <a:pt x="55" y="28"/>
                </a:cubicBezTo>
                <a:cubicBezTo>
                  <a:pt x="54" y="28"/>
                  <a:pt x="54" y="29"/>
                  <a:pt x="54" y="29"/>
                </a:cubicBezTo>
                <a:cubicBezTo>
                  <a:pt x="54" y="30"/>
                  <a:pt x="55" y="30"/>
                  <a:pt x="55" y="30"/>
                </a:cubicBezTo>
                <a:cubicBezTo>
                  <a:pt x="56" y="30"/>
                  <a:pt x="56" y="29"/>
                  <a:pt x="56" y="29"/>
                </a:cubicBezTo>
                <a:close/>
                <a:moveTo>
                  <a:pt x="64" y="34"/>
                </a:moveTo>
                <a:cubicBezTo>
                  <a:pt x="64" y="34"/>
                  <a:pt x="63" y="33"/>
                  <a:pt x="63" y="34"/>
                </a:cubicBezTo>
                <a:cubicBezTo>
                  <a:pt x="62" y="34"/>
                  <a:pt x="62" y="34"/>
                  <a:pt x="62" y="35"/>
                </a:cubicBezTo>
                <a:cubicBezTo>
                  <a:pt x="62" y="35"/>
                  <a:pt x="63" y="35"/>
                  <a:pt x="63" y="35"/>
                </a:cubicBezTo>
                <a:cubicBezTo>
                  <a:pt x="64" y="35"/>
                  <a:pt x="64" y="35"/>
                  <a:pt x="64" y="34"/>
                </a:cubicBezTo>
                <a:close/>
                <a:moveTo>
                  <a:pt x="61" y="32"/>
                </a:moveTo>
                <a:cubicBezTo>
                  <a:pt x="61" y="32"/>
                  <a:pt x="61" y="32"/>
                  <a:pt x="60" y="32"/>
                </a:cubicBezTo>
                <a:cubicBezTo>
                  <a:pt x="60" y="32"/>
                  <a:pt x="59" y="32"/>
                  <a:pt x="60" y="33"/>
                </a:cubicBezTo>
                <a:cubicBezTo>
                  <a:pt x="60" y="33"/>
                  <a:pt x="60" y="34"/>
                  <a:pt x="61" y="34"/>
                </a:cubicBezTo>
                <a:cubicBezTo>
                  <a:pt x="61" y="33"/>
                  <a:pt x="61" y="33"/>
                  <a:pt x="61" y="32"/>
                </a:cubicBezTo>
                <a:close/>
                <a:moveTo>
                  <a:pt x="59" y="31"/>
                </a:moveTo>
                <a:cubicBezTo>
                  <a:pt x="59" y="30"/>
                  <a:pt x="58" y="30"/>
                  <a:pt x="58" y="30"/>
                </a:cubicBezTo>
                <a:cubicBezTo>
                  <a:pt x="57" y="30"/>
                  <a:pt x="57" y="31"/>
                  <a:pt x="57" y="31"/>
                </a:cubicBezTo>
                <a:cubicBezTo>
                  <a:pt x="57" y="32"/>
                  <a:pt x="58" y="32"/>
                  <a:pt x="58" y="32"/>
                </a:cubicBezTo>
                <a:cubicBezTo>
                  <a:pt x="59" y="32"/>
                  <a:pt x="59" y="31"/>
                  <a:pt x="59" y="31"/>
                </a:cubicBezTo>
                <a:close/>
                <a:moveTo>
                  <a:pt x="53" y="20"/>
                </a:moveTo>
                <a:cubicBezTo>
                  <a:pt x="52" y="19"/>
                  <a:pt x="52" y="19"/>
                  <a:pt x="51" y="20"/>
                </a:cubicBezTo>
                <a:cubicBezTo>
                  <a:pt x="51" y="20"/>
                  <a:pt x="51" y="20"/>
                  <a:pt x="51" y="21"/>
                </a:cubicBezTo>
                <a:cubicBezTo>
                  <a:pt x="52" y="21"/>
                  <a:pt x="52" y="21"/>
                  <a:pt x="53" y="21"/>
                </a:cubicBezTo>
                <a:cubicBezTo>
                  <a:pt x="53" y="21"/>
                  <a:pt x="53" y="20"/>
                  <a:pt x="53" y="20"/>
                </a:cubicBezTo>
                <a:close/>
                <a:moveTo>
                  <a:pt x="62" y="20"/>
                </a:moveTo>
                <a:cubicBezTo>
                  <a:pt x="62" y="20"/>
                  <a:pt x="61" y="20"/>
                  <a:pt x="61" y="20"/>
                </a:cubicBezTo>
                <a:cubicBezTo>
                  <a:pt x="60" y="21"/>
                  <a:pt x="60" y="21"/>
                  <a:pt x="61" y="21"/>
                </a:cubicBezTo>
                <a:cubicBezTo>
                  <a:pt x="61" y="22"/>
                  <a:pt x="62" y="22"/>
                  <a:pt x="62" y="22"/>
                </a:cubicBezTo>
                <a:cubicBezTo>
                  <a:pt x="62" y="21"/>
                  <a:pt x="62" y="21"/>
                  <a:pt x="62" y="20"/>
                </a:cubicBezTo>
                <a:close/>
                <a:moveTo>
                  <a:pt x="59" y="20"/>
                </a:moveTo>
                <a:cubicBezTo>
                  <a:pt x="59" y="20"/>
                  <a:pt x="58" y="20"/>
                  <a:pt x="58" y="20"/>
                </a:cubicBezTo>
                <a:cubicBezTo>
                  <a:pt x="58" y="20"/>
                  <a:pt x="58" y="21"/>
                  <a:pt x="58" y="21"/>
                </a:cubicBezTo>
                <a:cubicBezTo>
                  <a:pt x="58" y="22"/>
                  <a:pt x="59" y="22"/>
                  <a:pt x="59" y="21"/>
                </a:cubicBezTo>
                <a:cubicBezTo>
                  <a:pt x="60" y="21"/>
                  <a:pt x="60" y="20"/>
                  <a:pt x="59" y="20"/>
                </a:cubicBezTo>
                <a:close/>
                <a:moveTo>
                  <a:pt x="56" y="20"/>
                </a:moveTo>
                <a:cubicBezTo>
                  <a:pt x="56" y="19"/>
                  <a:pt x="55" y="19"/>
                  <a:pt x="55" y="20"/>
                </a:cubicBezTo>
                <a:cubicBezTo>
                  <a:pt x="54" y="20"/>
                  <a:pt x="54" y="21"/>
                  <a:pt x="55" y="21"/>
                </a:cubicBezTo>
                <a:cubicBezTo>
                  <a:pt x="55" y="21"/>
                  <a:pt x="56" y="21"/>
                  <a:pt x="56" y="21"/>
                </a:cubicBezTo>
                <a:cubicBezTo>
                  <a:pt x="56" y="21"/>
                  <a:pt x="56" y="20"/>
                  <a:pt x="56" y="20"/>
                </a:cubicBezTo>
                <a:close/>
                <a:moveTo>
                  <a:pt x="45" y="13"/>
                </a:moveTo>
                <a:cubicBezTo>
                  <a:pt x="45" y="13"/>
                  <a:pt x="44" y="13"/>
                  <a:pt x="44" y="14"/>
                </a:cubicBezTo>
                <a:cubicBezTo>
                  <a:pt x="44" y="14"/>
                  <a:pt x="44" y="15"/>
                  <a:pt x="45" y="15"/>
                </a:cubicBezTo>
                <a:cubicBezTo>
                  <a:pt x="45" y="15"/>
                  <a:pt x="46" y="15"/>
                  <a:pt x="46" y="14"/>
                </a:cubicBezTo>
                <a:cubicBezTo>
                  <a:pt x="46" y="14"/>
                  <a:pt x="46" y="13"/>
                  <a:pt x="45" y="13"/>
                </a:cubicBezTo>
                <a:close/>
                <a:moveTo>
                  <a:pt x="54" y="9"/>
                </a:moveTo>
                <a:cubicBezTo>
                  <a:pt x="53" y="9"/>
                  <a:pt x="53" y="9"/>
                  <a:pt x="53" y="10"/>
                </a:cubicBezTo>
                <a:cubicBezTo>
                  <a:pt x="52" y="10"/>
                  <a:pt x="53" y="11"/>
                  <a:pt x="53" y="11"/>
                </a:cubicBezTo>
                <a:cubicBezTo>
                  <a:pt x="54" y="11"/>
                  <a:pt x="54" y="11"/>
                  <a:pt x="54" y="10"/>
                </a:cubicBezTo>
                <a:cubicBezTo>
                  <a:pt x="55" y="10"/>
                  <a:pt x="54" y="9"/>
                  <a:pt x="54" y="9"/>
                </a:cubicBezTo>
                <a:close/>
                <a:moveTo>
                  <a:pt x="51" y="10"/>
                </a:moveTo>
                <a:cubicBezTo>
                  <a:pt x="51" y="10"/>
                  <a:pt x="50" y="10"/>
                  <a:pt x="50" y="11"/>
                </a:cubicBezTo>
                <a:cubicBezTo>
                  <a:pt x="50" y="11"/>
                  <a:pt x="50" y="12"/>
                  <a:pt x="51" y="12"/>
                </a:cubicBezTo>
                <a:cubicBezTo>
                  <a:pt x="51" y="12"/>
                  <a:pt x="52" y="12"/>
                  <a:pt x="52" y="11"/>
                </a:cubicBezTo>
                <a:cubicBezTo>
                  <a:pt x="52" y="11"/>
                  <a:pt x="52" y="10"/>
                  <a:pt x="51" y="10"/>
                </a:cubicBezTo>
                <a:close/>
                <a:moveTo>
                  <a:pt x="48" y="12"/>
                </a:moveTo>
                <a:cubicBezTo>
                  <a:pt x="48" y="11"/>
                  <a:pt x="47" y="12"/>
                  <a:pt x="47" y="12"/>
                </a:cubicBezTo>
                <a:cubicBezTo>
                  <a:pt x="47" y="13"/>
                  <a:pt x="47" y="13"/>
                  <a:pt x="48" y="13"/>
                </a:cubicBezTo>
                <a:cubicBezTo>
                  <a:pt x="48" y="13"/>
                  <a:pt x="49" y="13"/>
                  <a:pt x="49" y="13"/>
                </a:cubicBezTo>
                <a:cubicBezTo>
                  <a:pt x="49" y="12"/>
                  <a:pt x="49" y="12"/>
                  <a:pt x="48" y="12"/>
                </a:cubicBezTo>
                <a:close/>
                <a:moveTo>
                  <a:pt x="36" y="11"/>
                </a:moveTo>
                <a:cubicBezTo>
                  <a:pt x="35" y="11"/>
                  <a:pt x="35" y="12"/>
                  <a:pt x="35" y="12"/>
                </a:cubicBezTo>
                <a:cubicBezTo>
                  <a:pt x="35" y="13"/>
                  <a:pt x="36" y="13"/>
                  <a:pt x="36" y="13"/>
                </a:cubicBezTo>
                <a:cubicBezTo>
                  <a:pt x="37" y="13"/>
                  <a:pt x="37" y="12"/>
                  <a:pt x="37" y="12"/>
                </a:cubicBezTo>
                <a:cubicBezTo>
                  <a:pt x="37" y="11"/>
                  <a:pt x="36" y="11"/>
                  <a:pt x="36" y="11"/>
                </a:cubicBezTo>
                <a:close/>
                <a:moveTo>
                  <a:pt x="41" y="3"/>
                </a:moveTo>
                <a:cubicBezTo>
                  <a:pt x="40" y="3"/>
                  <a:pt x="40" y="4"/>
                  <a:pt x="40" y="4"/>
                </a:cubicBezTo>
                <a:cubicBezTo>
                  <a:pt x="40" y="5"/>
                  <a:pt x="41" y="5"/>
                  <a:pt x="41" y="5"/>
                </a:cubicBezTo>
                <a:cubicBezTo>
                  <a:pt x="42" y="5"/>
                  <a:pt x="42" y="5"/>
                  <a:pt x="42" y="4"/>
                </a:cubicBezTo>
                <a:cubicBezTo>
                  <a:pt x="42" y="4"/>
                  <a:pt x="41" y="3"/>
                  <a:pt x="41" y="3"/>
                </a:cubicBezTo>
                <a:close/>
                <a:moveTo>
                  <a:pt x="39" y="6"/>
                </a:moveTo>
                <a:cubicBezTo>
                  <a:pt x="39" y="6"/>
                  <a:pt x="38" y="6"/>
                  <a:pt x="39" y="7"/>
                </a:cubicBezTo>
                <a:cubicBezTo>
                  <a:pt x="39" y="7"/>
                  <a:pt x="39" y="8"/>
                  <a:pt x="40" y="8"/>
                </a:cubicBezTo>
                <a:cubicBezTo>
                  <a:pt x="40" y="7"/>
                  <a:pt x="40" y="7"/>
                  <a:pt x="40" y="6"/>
                </a:cubicBezTo>
                <a:cubicBezTo>
                  <a:pt x="40" y="6"/>
                  <a:pt x="40" y="6"/>
                  <a:pt x="39" y="6"/>
                </a:cubicBezTo>
                <a:close/>
                <a:moveTo>
                  <a:pt x="37" y="8"/>
                </a:moveTo>
                <a:cubicBezTo>
                  <a:pt x="37" y="8"/>
                  <a:pt x="37" y="9"/>
                  <a:pt x="37" y="9"/>
                </a:cubicBezTo>
                <a:cubicBezTo>
                  <a:pt x="37" y="10"/>
                  <a:pt x="37" y="10"/>
                  <a:pt x="38" y="10"/>
                </a:cubicBezTo>
                <a:cubicBezTo>
                  <a:pt x="38" y="10"/>
                  <a:pt x="39" y="10"/>
                  <a:pt x="39" y="9"/>
                </a:cubicBezTo>
                <a:cubicBezTo>
                  <a:pt x="38" y="9"/>
                  <a:pt x="38" y="8"/>
                  <a:pt x="37" y="8"/>
                </a:cubicBezTo>
                <a:close/>
                <a:moveTo>
                  <a:pt x="28" y="28"/>
                </a:moveTo>
                <a:cubicBezTo>
                  <a:pt x="28" y="28"/>
                  <a:pt x="28" y="29"/>
                  <a:pt x="28" y="30"/>
                </a:cubicBezTo>
                <a:cubicBezTo>
                  <a:pt x="29" y="30"/>
                  <a:pt x="29" y="30"/>
                  <a:pt x="30" y="30"/>
                </a:cubicBezTo>
                <a:cubicBezTo>
                  <a:pt x="30" y="29"/>
                  <a:pt x="30" y="28"/>
                  <a:pt x="30" y="28"/>
                </a:cubicBezTo>
                <a:cubicBezTo>
                  <a:pt x="29" y="27"/>
                  <a:pt x="29" y="27"/>
                  <a:pt x="28" y="28"/>
                </a:cubicBezTo>
                <a:close/>
                <a:moveTo>
                  <a:pt x="30" y="37"/>
                </a:moveTo>
                <a:cubicBezTo>
                  <a:pt x="31" y="37"/>
                  <a:pt x="31" y="38"/>
                  <a:pt x="32" y="38"/>
                </a:cubicBezTo>
                <a:cubicBezTo>
                  <a:pt x="33" y="37"/>
                  <a:pt x="33" y="37"/>
                  <a:pt x="33" y="36"/>
                </a:cubicBezTo>
                <a:cubicBezTo>
                  <a:pt x="33" y="35"/>
                  <a:pt x="32" y="35"/>
                  <a:pt x="31" y="35"/>
                </a:cubicBezTo>
                <a:cubicBezTo>
                  <a:pt x="31" y="35"/>
                  <a:pt x="30" y="36"/>
                  <a:pt x="30" y="37"/>
                </a:cubicBezTo>
                <a:close/>
                <a:moveTo>
                  <a:pt x="39" y="39"/>
                </a:moveTo>
                <a:cubicBezTo>
                  <a:pt x="40" y="39"/>
                  <a:pt x="41" y="39"/>
                  <a:pt x="41" y="38"/>
                </a:cubicBezTo>
                <a:cubicBezTo>
                  <a:pt x="41" y="37"/>
                  <a:pt x="41" y="37"/>
                  <a:pt x="40" y="36"/>
                </a:cubicBezTo>
                <a:cubicBezTo>
                  <a:pt x="39" y="36"/>
                  <a:pt x="38" y="37"/>
                  <a:pt x="38" y="37"/>
                </a:cubicBezTo>
                <a:cubicBezTo>
                  <a:pt x="38" y="38"/>
                  <a:pt x="39" y="39"/>
                  <a:pt x="39" y="39"/>
                </a:cubicBezTo>
                <a:close/>
                <a:moveTo>
                  <a:pt x="46" y="33"/>
                </a:moveTo>
                <a:cubicBezTo>
                  <a:pt x="46" y="32"/>
                  <a:pt x="46" y="31"/>
                  <a:pt x="46" y="31"/>
                </a:cubicBezTo>
                <a:cubicBezTo>
                  <a:pt x="45" y="30"/>
                  <a:pt x="44" y="30"/>
                  <a:pt x="44" y="31"/>
                </a:cubicBezTo>
                <a:cubicBezTo>
                  <a:pt x="43" y="31"/>
                  <a:pt x="43" y="32"/>
                  <a:pt x="44" y="33"/>
                </a:cubicBezTo>
                <a:cubicBezTo>
                  <a:pt x="44" y="33"/>
                  <a:pt x="45" y="33"/>
                  <a:pt x="46" y="33"/>
                </a:cubicBezTo>
                <a:close/>
                <a:moveTo>
                  <a:pt x="43" y="24"/>
                </a:moveTo>
                <a:cubicBezTo>
                  <a:pt x="43" y="23"/>
                  <a:pt x="42" y="23"/>
                  <a:pt x="42" y="23"/>
                </a:cubicBezTo>
                <a:cubicBezTo>
                  <a:pt x="41" y="23"/>
                  <a:pt x="41" y="24"/>
                  <a:pt x="41" y="24"/>
                </a:cubicBezTo>
                <a:cubicBezTo>
                  <a:pt x="41" y="25"/>
                  <a:pt x="42" y="26"/>
                  <a:pt x="42" y="25"/>
                </a:cubicBezTo>
                <a:cubicBezTo>
                  <a:pt x="43" y="25"/>
                  <a:pt x="43" y="24"/>
                  <a:pt x="43" y="24"/>
                </a:cubicBezTo>
                <a:close/>
                <a:moveTo>
                  <a:pt x="35" y="21"/>
                </a:moveTo>
                <a:cubicBezTo>
                  <a:pt x="34" y="21"/>
                  <a:pt x="33" y="22"/>
                  <a:pt x="33" y="22"/>
                </a:cubicBezTo>
                <a:cubicBezTo>
                  <a:pt x="33" y="23"/>
                  <a:pt x="33" y="24"/>
                  <a:pt x="34" y="24"/>
                </a:cubicBezTo>
                <a:cubicBezTo>
                  <a:pt x="35" y="24"/>
                  <a:pt x="35" y="24"/>
                  <a:pt x="35" y="23"/>
                </a:cubicBezTo>
                <a:cubicBezTo>
                  <a:pt x="36" y="22"/>
                  <a:pt x="35" y="22"/>
                  <a:pt x="35" y="21"/>
                </a:cubicBezTo>
                <a:close/>
                <a:moveTo>
                  <a:pt x="37" y="18"/>
                </a:moveTo>
                <a:cubicBezTo>
                  <a:pt x="30" y="18"/>
                  <a:pt x="24" y="23"/>
                  <a:pt x="24" y="30"/>
                </a:cubicBezTo>
                <a:cubicBezTo>
                  <a:pt x="24" y="37"/>
                  <a:pt x="30" y="43"/>
                  <a:pt x="37" y="43"/>
                </a:cubicBezTo>
                <a:cubicBezTo>
                  <a:pt x="44" y="43"/>
                  <a:pt x="49" y="37"/>
                  <a:pt x="49" y="30"/>
                </a:cubicBezTo>
                <a:cubicBezTo>
                  <a:pt x="49" y="23"/>
                  <a:pt x="44" y="18"/>
                  <a:pt x="37" y="1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71" name="Freeform 69">
            <a:extLst>
              <a:ext uri="{FF2B5EF4-FFF2-40B4-BE49-F238E27FC236}">
                <a16:creationId xmlns:a16="http://schemas.microsoft.com/office/drawing/2014/main" id="{140DA482-741B-4CFD-A37C-0E2EC56839AF}"/>
              </a:ext>
            </a:extLst>
          </p:cNvPr>
          <p:cNvSpPr>
            <a:spLocks noEditPoints="1"/>
          </p:cNvSpPr>
          <p:nvPr/>
        </p:nvSpPr>
        <p:spPr bwMode="auto">
          <a:xfrm>
            <a:off x="7374508" y="3301677"/>
            <a:ext cx="358775" cy="147638"/>
          </a:xfrm>
          <a:custGeom>
            <a:avLst/>
            <a:gdLst>
              <a:gd name="T0" fmla="*/ 58496 w 98"/>
              <a:gd name="T1" fmla="*/ 55055 h 40"/>
              <a:gd name="T2" fmla="*/ 138929 w 98"/>
              <a:gd name="T3" fmla="*/ 146812 h 40"/>
              <a:gd name="T4" fmla="*/ 281514 w 98"/>
              <a:gd name="T5" fmla="*/ 146812 h 40"/>
              <a:gd name="T6" fmla="*/ 281514 w 98"/>
              <a:gd name="T7" fmla="*/ 113779 h 40"/>
              <a:gd name="T8" fmla="*/ 288826 w 98"/>
              <a:gd name="T9" fmla="*/ 113779 h 40"/>
              <a:gd name="T10" fmla="*/ 288826 w 98"/>
              <a:gd name="T11" fmla="*/ 102768 h 40"/>
              <a:gd name="T12" fmla="*/ 340011 w 98"/>
              <a:gd name="T13" fmla="*/ 62395 h 40"/>
              <a:gd name="T14" fmla="*/ 343667 w 98"/>
              <a:gd name="T15" fmla="*/ 58725 h 40"/>
              <a:gd name="T16" fmla="*/ 343667 w 98"/>
              <a:gd name="T17" fmla="*/ 58725 h 40"/>
              <a:gd name="T18" fmla="*/ 303451 w 98"/>
              <a:gd name="T19" fmla="*/ 14681 h 40"/>
              <a:gd name="T20" fmla="*/ 299795 w 98"/>
              <a:gd name="T21" fmla="*/ 14681 h 40"/>
              <a:gd name="T22" fmla="*/ 299795 w 98"/>
              <a:gd name="T23" fmla="*/ 14681 h 40"/>
              <a:gd name="T24" fmla="*/ 266890 w 98"/>
              <a:gd name="T25" fmla="*/ 40373 h 40"/>
              <a:gd name="T26" fmla="*/ 263234 w 98"/>
              <a:gd name="T27" fmla="*/ 44044 h 40"/>
              <a:gd name="T28" fmla="*/ 263234 w 98"/>
              <a:gd name="T29" fmla="*/ 47714 h 40"/>
              <a:gd name="T30" fmla="*/ 226674 w 98"/>
              <a:gd name="T31" fmla="*/ 47714 h 40"/>
              <a:gd name="T32" fmla="*/ 226674 w 98"/>
              <a:gd name="T33" fmla="*/ 36703 h 40"/>
              <a:gd name="T34" fmla="*/ 237642 w 98"/>
              <a:gd name="T35" fmla="*/ 36703 h 40"/>
              <a:gd name="T36" fmla="*/ 244954 w 98"/>
              <a:gd name="T37" fmla="*/ 29362 h 40"/>
              <a:gd name="T38" fmla="*/ 244954 w 98"/>
              <a:gd name="T39" fmla="*/ 18352 h 40"/>
              <a:gd name="T40" fmla="*/ 237642 w 98"/>
              <a:gd name="T41" fmla="*/ 7341 h 40"/>
              <a:gd name="T42" fmla="*/ 197426 w 98"/>
              <a:gd name="T43" fmla="*/ 7341 h 40"/>
              <a:gd name="T44" fmla="*/ 190114 w 98"/>
              <a:gd name="T45" fmla="*/ 18352 h 40"/>
              <a:gd name="T46" fmla="*/ 190114 w 98"/>
              <a:gd name="T47" fmla="*/ 29362 h 40"/>
              <a:gd name="T48" fmla="*/ 197426 w 98"/>
              <a:gd name="T49" fmla="*/ 36703 h 40"/>
              <a:gd name="T50" fmla="*/ 212050 w 98"/>
              <a:gd name="T51" fmla="*/ 36703 h 40"/>
              <a:gd name="T52" fmla="*/ 212050 w 98"/>
              <a:gd name="T53" fmla="*/ 47714 h 40"/>
              <a:gd name="T54" fmla="*/ 164521 w 98"/>
              <a:gd name="T55" fmla="*/ 47714 h 40"/>
              <a:gd name="T56" fmla="*/ 149897 w 98"/>
              <a:gd name="T57" fmla="*/ 77076 h 40"/>
              <a:gd name="T58" fmla="*/ 84089 w 98"/>
              <a:gd name="T59" fmla="*/ 44044 h 40"/>
              <a:gd name="T60" fmla="*/ 58496 w 98"/>
              <a:gd name="T61" fmla="*/ 55055 h 40"/>
              <a:gd name="T62" fmla="*/ 281514 w 98"/>
              <a:gd name="T63" fmla="*/ 80747 h 40"/>
              <a:gd name="T64" fmla="*/ 281514 w 98"/>
              <a:gd name="T65" fmla="*/ 66065 h 40"/>
              <a:gd name="T66" fmla="*/ 285170 w 98"/>
              <a:gd name="T67" fmla="*/ 66065 h 40"/>
              <a:gd name="T68" fmla="*/ 285170 w 98"/>
              <a:gd name="T69" fmla="*/ 55055 h 40"/>
              <a:gd name="T70" fmla="*/ 310763 w 98"/>
              <a:gd name="T71" fmla="*/ 33033 h 40"/>
              <a:gd name="T72" fmla="*/ 325387 w 98"/>
              <a:gd name="T73" fmla="*/ 44044 h 40"/>
              <a:gd name="T74" fmla="*/ 281514 w 98"/>
              <a:gd name="T75" fmla="*/ 80747 h 40"/>
              <a:gd name="T76" fmla="*/ 54840 w 98"/>
              <a:gd name="T77" fmla="*/ 62395 h 40"/>
              <a:gd name="T78" fmla="*/ 51184 w 98"/>
              <a:gd name="T79" fmla="*/ 62395 h 40"/>
              <a:gd name="T80" fmla="*/ 54840 w 98"/>
              <a:gd name="T81" fmla="*/ 62395 h 4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98" h="40">
                <a:moveTo>
                  <a:pt x="16" y="15"/>
                </a:moveTo>
                <a:cubicBezTo>
                  <a:pt x="38" y="40"/>
                  <a:pt x="38" y="40"/>
                  <a:pt x="38" y="40"/>
                </a:cubicBezTo>
                <a:cubicBezTo>
                  <a:pt x="77" y="40"/>
                  <a:pt x="77" y="40"/>
                  <a:pt x="77" y="40"/>
                </a:cubicBezTo>
                <a:cubicBezTo>
                  <a:pt x="77" y="31"/>
                  <a:pt x="77" y="31"/>
                  <a:pt x="77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28"/>
                  <a:pt x="79" y="28"/>
                  <a:pt x="79" y="28"/>
                </a:cubicBezTo>
                <a:cubicBezTo>
                  <a:pt x="93" y="17"/>
                  <a:pt x="93" y="17"/>
                  <a:pt x="93" y="17"/>
                </a:cubicBezTo>
                <a:cubicBezTo>
                  <a:pt x="94" y="16"/>
                  <a:pt x="94" y="16"/>
                  <a:pt x="94" y="16"/>
                </a:cubicBezTo>
                <a:cubicBezTo>
                  <a:pt x="94" y="16"/>
                  <a:pt x="94" y="16"/>
                  <a:pt x="94" y="16"/>
                </a:cubicBezTo>
                <a:cubicBezTo>
                  <a:pt x="98" y="8"/>
                  <a:pt x="92" y="0"/>
                  <a:pt x="83" y="4"/>
                </a:cubicBezTo>
                <a:cubicBezTo>
                  <a:pt x="82" y="4"/>
                  <a:pt x="82" y="4"/>
                  <a:pt x="82" y="4"/>
                </a:cubicBezTo>
                <a:cubicBezTo>
                  <a:pt x="82" y="4"/>
                  <a:pt x="82" y="4"/>
                  <a:pt x="82" y="4"/>
                </a:cubicBezTo>
                <a:cubicBezTo>
                  <a:pt x="73" y="11"/>
                  <a:pt x="73" y="11"/>
                  <a:pt x="73" y="11"/>
                </a:cubicBezTo>
                <a:cubicBezTo>
                  <a:pt x="72" y="12"/>
                  <a:pt x="72" y="12"/>
                  <a:pt x="72" y="12"/>
                </a:cubicBezTo>
                <a:cubicBezTo>
                  <a:pt x="72" y="13"/>
                  <a:pt x="72" y="13"/>
                  <a:pt x="72" y="13"/>
                </a:cubicBezTo>
                <a:cubicBezTo>
                  <a:pt x="62" y="13"/>
                  <a:pt x="62" y="13"/>
                  <a:pt x="62" y="13"/>
                </a:cubicBezTo>
                <a:cubicBezTo>
                  <a:pt x="62" y="10"/>
                  <a:pt x="62" y="10"/>
                  <a:pt x="62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6" y="10"/>
                  <a:pt x="67" y="9"/>
                  <a:pt x="67" y="8"/>
                </a:cubicBezTo>
                <a:cubicBezTo>
                  <a:pt x="67" y="5"/>
                  <a:pt x="67" y="5"/>
                  <a:pt x="67" y="5"/>
                </a:cubicBezTo>
                <a:cubicBezTo>
                  <a:pt x="67" y="3"/>
                  <a:pt x="66" y="2"/>
                  <a:pt x="65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3" y="2"/>
                  <a:pt x="52" y="3"/>
                  <a:pt x="52" y="5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9"/>
                  <a:pt x="53" y="10"/>
                  <a:pt x="54" y="10"/>
                </a:cubicBezTo>
                <a:cubicBezTo>
                  <a:pt x="58" y="10"/>
                  <a:pt x="58" y="10"/>
                  <a:pt x="58" y="10"/>
                </a:cubicBezTo>
                <a:cubicBezTo>
                  <a:pt x="58" y="13"/>
                  <a:pt x="58" y="13"/>
                  <a:pt x="58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1" y="21"/>
                  <a:pt x="41" y="21"/>
                  <a:pt x="41" y="21"/>
                </a:cubicBezTo>
                <a:cubicBezTo>
                  <a:pt x="23" y="12"/>
                  <a:pt x="23" y="12"/>
                  <a:pt x="23" y="12"/>
                </a:cubicBezTo>
                <a:cubicBezTo>
                  <a:pt x="16" y="15"/>
                  <a:pt x="16" y="15"/>
                  <a:pt x="16" y="15"/>
                </a:cubicBezTo>
                <a:close/>
                <a:moveTo>
                  <a:pt x="77" y="22"/>
                </a:moveTo>
                <a:cubicBezTo>
                  <a:pt x="77" y="18"/>
                  <a:pt x="77" y="18"/>
                  <a:pt x="77" y="18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5"/>
                  <a:pt x="78" y="15"/>
                  <a:pt x="78" y="15"/>
                </a:cubicBezTo>
                <a:cubicBezTo>
                  <a:pt x="85" y="9"/>
                  <a:pt x="85" y="9"/>
                  <a:pt x="85" y="9"/>
                </a:cubicBezTo>
                <a:cubicBezTo>
                  <a:pt x="88" y="8"/>
                  <a:pt x="90" y="10"/>
                  <a:pt x="89" y="12"/>
                </a:cubicBezTo>
                <a:cubicBezTo>
                  <a:pt x="77" y="22"/>
                  <a:pt x="77" y="22"/>
                  <a:pt x="77" y="22"/>
                </a:cubicBezTo>
                <a:close/>
                <a:moveTo>
                  <a:pt x="15" y="17"/>
                </a:moveTo>
                <a:cubicBezTo>
                  <a:pt x="29" y="35"/>
                  <a:pt x="0" y="35"/>
                  <a:pt x="14" y="17"/>
                </a:cubicBezTo>
                <a:lnTo>
                  <a:pt x="15" y="1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72" name="Freeform 70">
            <a:extLst>
              <a:ext uri="{FF2B5EF4-FFF2-40B4-BE49-F238E27FC236}">
                <a16:creationId xmlns:a16="http://schemas.microsoft.com/office/drawing/2014/main" id="{2C57D604-2DDD-4385-BC6E-050354BAFA81}"/>
              </a:ext>
            </a:extLst>
          </p:cNvPr>
          <p:cNvSpPr>
            <a:spLocks noEditPoints="1"/>
          </p:cNvSpPr>
          <p:nvPr/>
        </p:nvSpPr>
        <p:spPr bwMode="auto">
          <a:xfrm>
            <a:off x="7822183" y="2858765"/>
            <a:ext cx="236537" cy="263525"/>
          </a:xfrm>
          <a:custGeom>
            <a:avLst/>
            <a:gdLst>
              <a:gd name="T0" fmla="*/ 135303 w 65"/>
              <a:gd name="T1" fmla="*/ 14662 h 72"/>
              <a:gd name="T2" fmla="*/ 182842 w 65"/>
              <a:gd name="T3" fmla="*/ 98967 h 72"/>
              <a:gd name="T4" fmla="*/ 182842 w 65"/>
              <a:gd name="T5" fmla="*/ 98967 h 72"/>
              <a:gd name="T6" fmla="*/ 234038 w 65"/>
              <a:gd name="T7" fmla="*/ 186938 h 72"/>
              <a:gd name="T8" fmla="*/ 226724 w 65"/>
              <a:gd name="T9" fmla="*/ 208930 h 72"/>
              <a:gd name="T10" fmla="*/ 219411 w 65"/>
              <a:gd name="T11" fmla="*/ 212596 h 72"/>
              <a:gd name="T12" fmla="*/ 219411 w 65"/>
              <a:gd name="T13" fmla="*/ 212596 h 72"/>
              <a:gd name="T14" fmla="*/ 138960 w 65"/>
              <a:gd name="T15" fmla="*/ 212596 h 72"/>
              <a:gd name="T16" fmla="*/ 138960 w 65"/>
              <a:gd name="T17" fmla="*/ 219927 h 72"/>
              <a:gd name="T18" fmla="*/ 215754 w 65"/>
              <a:gd name="T19" fmla="*/ 238254 h 72"/>
              <a:gd name="T20" fmla="*/ 219411 w 65"/>
              <a:gd name="T21" fmla="*/ 238254 h 72"/>
              <a:gd name="T22" fmla="*/ 219411 w 65"/>
              <a:gd name="T23" fmla="*/ 245585 h 72"/>
              <a:gd name="T24" fmla="*/ 219411 w 65"/>
              <a:gd name="T25" fmla="*/ 263912 h 72"/>
              <a:gd name="T26" fmla="*/ 204783 w 65"/>
              <a:gd name="T27" fmla="*/ 263912 h 72"/>
              <a:gd name="T28" fmla="*/ 204783 w 65"/>
              <a:gd name="T29" fmla="*/ 252916 h 72"/>
              <a:gd name="T30" fmla="*/ 138960 w 65"/>
              <a:gd name="T31" fmla="*/ 238254 h 72"/>
              <a:gd name="T32" fmla="*/ 138960 w 65"/>
              <a:gd name="T33" fmla="*/ 241919 h 72"/>
              <a:gd name="T34" fmla="*/ 98735 w 65"/>
              <a:gd name="T35" fmla="*/ 241919 h 72"/>
              <a:gd name="T36" fmla="*/ 98735 w 65"/>
              <a:gd name="T37" fmla="*/ 238254 h 72"/>
              <a:gd name="T38" fmla="*/ 36568 w 65"/>
              <a:gd name="T39" fmla="*/ 252916 h 72"/>
              <a:gd name="T40" fmla="*/ 36568 w 65"/>
              <a:gd name="T41" fmla="*/ 263912 h 72"/>
              <a:gd name="T42" fmla="*/ 18284 w 65"/>
              <a:gd name="T43" fmla="*/ 263912 h 72"/>
              <a:gd name="T44" fmla="*/ 18284 w 65"/>
              <a:gd name="T45" fmla="*/ 245585 h 72"/>
              <a:gd name="T46" fmla="*/ 18284 w 65"/>
              <a:gd name="T47" fmla="*/ 238254 h 72"/>
              <a:gd name="T48" fmla="*/ 25598 w 65"/>
              <a:gd name="T49" fmla="*/ 238254 h 72"/>
              <a:gd name="T50" fmla="*/ 98735 w 65"/>
              <a:gd name="T51" fmla="*/ 219927 h 72"/>
              <a:gd name="T52" fmla="*/ 98735 w 65"/>
              <a:gd name="T53" fmla="*/ 212596 h 72"/>
              <a:gd name="T54" fmla="*/ 18284 w 65"/>
              <a:gd name="T55" fmla="*/ 212596 h 72"/>
              <a:gd name="T56" fmla="*/ 0 w 65"/>
              <a:gd name="T57" fmla="*/ 194269 h 72"/>
              <a:gd name="T58" fmla="*/ 3657 w 65"/>
              <a:gd name="T59" fmla="*/ 183272 h 72"/>
              <a:gd name="T60" fmla="*/ 54853 w 65"/>
              <a:gd name="T61" fmla="*/ 98967 h 72"/>
              <a:gd name="T62" fmla="*/ 54853 w 65"/>
              <a:gd name="T63" fmla="*/ 98967 h 72"/>
              <a:gd name="T64" fmla="*/ 54853 w 65"/>
              <a:gd name="T65" fmla="*/ 98967 h 72"/>
              <a:gd name="T66" fmla="*/ 102392 w 65"/>
              <a:gd name="T67" fmla="*/ 14662 h 72"/>
              <a:gd name="T68" fmla="*/ 127990 w 65"/>
              <a:gd name="T69" fmla="*/ 7331 h 72"/>
              <a:gd name="T70" fmla="*/ 135303 w 65"/>
              <a:gd name="T71" fmla="*/ 14662 h 72"/>
              <a:gd name="T72" fmla="*/ 109705 w 65"/>
              <a:gd name="T73" fmla="*/ 91636 h 72"/>
              <a:gd name="T74" fmla="*/ 109705 w 65"/>
              <a:gd name="T75" fmla="*/ 109963 h 72"/>
              <a:gd name="T76" fmla="*/ 113362 w 65"/>
              <a:gd name="T77" fmla="*/ 142952 h 72"/>
              <a:gd name="T78" fmla="*/ 124333 w 65"/>
              <a:gd name="T79" fmla="*/ 142952 h 72"/>
              <a:gd name="T80" fmla="*/ 131646 w 65"/>
              <a:gd name="T81" fmla="*/ 109963 h 72"/>
              <a:gd name="T82" fmla="*/ 131646 w 65"/>
              <a:gd name="T83" fmla="*/ 91636 h 72"/>
              <a:gd name="T84" fmla="*/ 109705 w 65"/>
              <a:gd name="T85" fmla="*/ 91636 h 72"/>
              <a:gd name="T86" fmla="*/ 109705 w 65"/>
              <a:gd name="T87" fmla="*/ 150283 h 72"/>
              <a:gd name="T88" fmla="*/ 109705 w 65"/>
              <a:gd name="T89" fmla="*/ 168610 h 72"/>
              <a:gd name="T90" fmla="*/ 127990 w 65"/>
              <a:gd name="T91" fmla="*/ 168610 h 72"/>
              <a:gd name="T92" fmla="*/ 127990 w 65"/>
              <a:gd name="T93" fmla="*/ 150283 h 72"/>
              <a:gd name="T94" fmla="*/ 109705 w 65"/>
              <a:gd name="T95" fmla="*/ 150283 h 72"/>
              <a:gd name="T96" fmla="*/ 153588 w 65"/>
              <a:gd name="T97" fmla="*/ 117294 h 72"/>
              <a:gd name="T98" fmla="*/ 117019 w 65"/>
              <a:gd name="T99" fmla="*/ 54982 h 72"/>
              <a:gd name="T100" fmla="*/ 84107 w 65"/>
              <a:gd name="T101" fmla="*/ 117294 h 72"/>
              <a:gd name="T102" fmla="*/ 84107 w 65"/>
              <a:gd name="T103" fmla="*/ 117294 h 72"/>
              <a:gd name="T104" fmla="*/ 51196 w 65"/>
              <a:gd name="T105" fmla="*/ 175941 h 72"/>
              <a:gd name="T106" fmla="*/ 117019 w 65"/>
              <a:gd name="T107" fmla="*/ 175941 h 72"/>
              <a:gd name="T108" fmla="*/ 186499 w 65"/>
              <a:gd name="T109" fmla="*/ 175941 h 72"/>
              <a:gd name="T110" fmla="*/ 153588 w 65"/>
              <a:gd name="T111" fmla="*/ 117294 h 72"/>
              <a:gd name="T112" fmla="*/ 153588 w 65"/>
              <a:gd name="T113" fmla="*/ 117294 h 7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5" h="72">
                <a:moveTo>
                  <a:pt x="37" y="4"/>
                </a:moveTo>
                <a:cubicBezTo>
                  <a:pt x="50" y="27"/>
                  <a:pt x="50" y="27"/>
                  <a:pt x="50" y="27"/>
                </a:cubicBezTo>
                <a:cubicBezTo>
                  <a:pt x="50" y="27"/>
                  <a:pt x="50" y="27"/>
                  <a:pt x="50" y="27"/>
                </a:cubicBezTo>
                <a:cubicBezTo>
                  <a:pt x="64" y="51"/>
                  <a:pt x="64" y="51"/>
                  <a:pt x="64" y="51"/>
                </a:cubicBezTo>
                <a:cubicBezTo>
                  <a:pt x="65" y="53"/>
                  <a:pt x="64" y="56"/>
                  <a:pt x="62" y="57"/>
                </a:cubicBezTo>
                <a:cubicBezTo>
                  <a:pt x="61" y="58"/>
                  <a:pt x="60" y="58"/>
                  <a:pt x="60" y="58"/>
                </a:cubicBezTo>
                <a:cubicBezTo>
                  <a:pt x="60" y="58"/>
                  <a:pt x="60" y="58"/>
                  <a:pt x="60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60"/>
                  <a:pt x="38" y="60"/>
                  <a:pt x="38" y="60"/>
                </a:cubicBezTo>
                <a:cubicBezTo>
                  <a:pt x="59" y="65"/>
                  <a:pt x="59" y="65"/>
                  <a:pt x="59" y="65"/>
                </a:cubicBezTo>
                <a:cubicBezTo>
                  <a:pt x="60" y="65"/>
                  <a:pt x="60" y="65"/>
                  <a:pt x="60" y="65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72"/>
                  <a:pt x="60" y="72"/>
                  <a:pt x="60" y="72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69"/>
                  <a:pt x="56" y="69"/>
                  <a:pt x="56" y="69"/>
                </a:cubicBezTo>
                <a:cubicBezTo>
                  <a:pt x="38" y="65"/>
                  <a:pt x="38" y="65"/>
                  <a:pt x="38" y="65"/>
                </a:cubicBezTo>
                <a:cubicBezTo>
                  <a:pt x="38" y="66"/>
                  <a:pt x="38" y="66"/>
                  <a:pt x="38" y="66"/>
                </a:cubicBezTo>
                <a:cubicBezTo>
                  <a:pt x="27" y="66"/>
                  <a:pt x="27" y="66"/>
                  <a:pt x="27" y="66"/>
                </a:cubicBezTo>
                <a:cubicBezTo>
                  <a:pt x="27" y="65"/>
                  <a:pt x="27" y="65"/>
                  <a:pt x="27" y="65"/>
                </a:cubicBezTo>
                <a:cubicBezTo>
                  <a:pt x="10" y="69"/>
                  <a:pt x="10" y="69"/>
                  <a:pt x="10" y="69"/>
                </a:cubicBezTo>
                <a:cubicBezTo>
                  <a:pt x="10" y="72"/>
                  <a:pt x="10" y="72"/>
                  <a:pt x="10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5" y="67"/>
                  <a:pt x="5" y="67"/>
                  <a:pt x="5" y="67"/>
                </a:cubicBezTo>
                <a:cubicBezTo>
                  <a:pt x="5" y="65"/>
                  <a:pt x="5" y="65"/>
                  <a:pt x="5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27" y="60"/>
                  <a:pt x="27" y="60"/>
                  <a:pt x="27" y="60"/>
                </a:cubicBezTo>
                <a:cubicBezTo>
                  <a:pt x="27" y="58"/>
                  <a:pt x="27" y="58"/>
                  <a:pt x="27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3" y="58"/>
                  <a:pt x="0" y="56"/>
                  <a:pt x="0" y="53"/>
                </a:cubicBezTo>
                <a:cubicBezTo>
                  <a:pt x="0" y="52"/>
                  <a:pt x="1" y="51"/>
                  <a:pt x="1" y="50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28" y="4"/>
                  <a:pt x="28" y="4"/>
                  <a:pt x="28" y="4"/>
                </a:cubicBezTo>
                <a:cubicBezTo>
                  <a:pt x="30" y="1"/>
                  <a:pt x="33" y="0"/>
                  <a:pt x="35" y="2"/>
                </a:cubicBezTo>
                <a:cubicBezTo>
                  <a:pt x="36" y="2"/>
                  <a:pt x="36" y="3"/>
                  <a:pt x="37" y="4"/>
                </a:cubicBezTo>
                <a:close/>
                <a:moveTo>
                  <a:pt x="30" y="25"/>
                </a:moveTo>
                <a:cubicBezTo>
                  <a:pt x="30" y="30"/>
                  <a:pt x="30" y="30"/>
                  <a:pt x="30" y="30"/>
                </a:cubicBezTo>
                <a:cubicBezTo>
                  <a:pt x="31" y="39"/>
                  <a:pt x="31" y="39"/>
                  <a:pt x="31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25"/>
                  <a:pt x="36" y="25"/>
                  <a:pt x="36" y="25"/>
                </a:cubicBezTo>
                <a:cubicBezTo>
                  <a:pt x="30" y="25"/>
                  <a:pt x="30" y="25"/>
                  <a:pt x="30" y="25"/>
                </a:cubicBezTo>
                <a:close/>
                <a:moveTo>
                  <a:pt x="30" y="41"/>
                </a:moveTo>
                <a:cubicBezTo>
                  <a:pt x="30" y="46"/>
                  <a:pt x="30" y="46"/>
                  <a:pt x="30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1"/>
                  <a:pt x="35" y="41"/>
                  <a:pt x="35" y="41"/>
                </a:cubicBezTo>
                <a:cubicBezTo>
                  <a:pt x="30" y="41"/>
                  <a:pt x="30" y="41"/>
                  <a:pt x="30" y="41"/>
                </a:cubicBezTo>
                <a:close/>
                <a:moveTo>
                  <a:pt x="42" y="32"/>
                </a:moveTo>
                <a:cubicBezTo>
                  <a:pt x="32" y="15"/>
                  <a:pt x="32" y="15"/>
                  <a:pt x="32" y="15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14" y="48"/>
                  <a:pt x="14" y="48"/>
                  <a:pt x="14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51" y="48"/>
                  <a:pt x="51" y="48"/>
                  <a:pt x="51" y="48"/>
                </a:cubicBezTo>
                <a:cubicBezTo>
                  <a:pt x="42" y="32"/>
                  <a:pt x="42" y="32"/>
                  <a:pt x="42" y="32"/>
                </a:cubicBezTo>
                <a:cubicBezTo>
                  <a:pt x="42" y="32"/>
                  <a:pt x="42" y="32"/>
                  <a:pt x="42" y="3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73" name="Freeform 71">
            <a:extLst>
              <a:ext uri="{FF2B5EF4-FFF2-40B4-BE49-F238E27FC236}">
                <a16:creationId xmlns:a16="http://schemas.microsoft.com/office/drawing/2014/main" id="{A2DE5C65-140E-469A-9EBC-C2AD4B4DDABE}"/>
              </a:ext>
            </a:extLst>
          </p:cNvPr>
          <p:cNvSpPr>
            <a:spLocks noEditPoints="1"/>
          </p:cNvSpPr>
          <p:nvPr/>
        </p:nvSpPr>
        <p:spPr bwMode="auto">
          <a:xfrm>
            <a:off x="6266433" y="2909565"/>
            <a:ext cx="290512" cy="190500"/>
          </a:xfrm>
          <a:custGeom>
            <a:avLst/>
            <a:gdLst>
              <a:gd name="T0" fmla="*/ 216678 w 79"/>
              <a:gd name="T1" fmla="*/ 10991 h 52"/>
              <a:gd name="T2" fmla="*/ 227695 w 79"/>
              <a:gd name="T3" fmla="*/ 32972 h 52"/>
              <a:gd name="T4" fmla="*/ 246058 w 79"/>
              <a:gd name="T5" fmla="*/ 18318 h 52"/>
              <a:gd name="T6" fmla="*/ 253403 w 79"/>
              <a:gd name="T7" fmla="*/ 32972 h 52"/>
              <a:gd name="T8" fmla="*/ 268093 w 79"/>
              <a:gd name="T9" fmla="*/ 21981 h 52"/>
              <a:gd name="T10" fmla="*/ 279110 w 79"/>
              <a:gd name="T11" fmla="*/ 32972 h 52"/>
              <a:gd name="T12" fmla="*/ 290128 w 79"/>
              <a:gd name="T13" fmla="*/ 29309 h 52"/>
              <a:gd name="T14" fmla="*/ 216678 w 79"/>
              <a:gd name="T15" fmla="*/ 84262 h 52"/>
              <a:gd name="T16" fmla="*/ 7345 w 79"/>
              <a:gd name="T17" fmla="*/ 175852 h 52"/>
              <a:gd name="T18" fmla="*/ 161590 w 79"/>
              <a:gd name="T19" fmla="*/ 76935 h 52"/>
              <a:gd name="T20" fmla="*/ 80795 w 79"/>
              <a:gd name="T21" fmla="*/ 58617 h 52"/>
              <a:gd name="T22" fmla="*/ 55088 w 79"/>
              <a:gd name="T23" fmla="*/ 91589 h 52"/>
              <a:gd name="T24" fmla="*/ 55088 w 79"/>
              <a:gd name="T25" fmla="*/ 98917 h 52"/>
              <a:gd name="T26" fmla="*/ 77123 w 79"/>
              <a:gd name="T27" fmla="*/ 139216 h 52"/>
              <a:gd name="T28" fmla="*/ 154245 w 79"/>
              <a:gd name="T29" fmla="*/ 128225 h 52"/>
              <a:gd name="T30" fmla="*/ 172608 w 79"/>
              <a:gd name="T31" fmla="*/ 135552 h 52"/>
              <a:gd name="T32" fmla="*/ 172608 w 79"/>
              <a:gd name="T33" fmla="*/ 95253 h 52"/>
              <a:gd name="T34" fmla="*/ 161590 w 79"/>
              <a:gd name="T35" fmla="*/ 76935 h 52"/>
              <a:gd name="T36" fmla="*/ 146900 w 79"/>
              <a:gd name="T37" fmla="*/ 76935 h 52"/>
              <a:gd name="T38" fmla="*/ 143228 w 79"/>
              <a:gd name="T39" fmla="*/ 65944 h 52"/>
              <a:gd name="T40" fmla="*/ 95485 w 79"/>
              <a:gd name="T41" fmla="*/ 76935 h 52"/>
              <a:gd name="T42" fmla="*/ 135883 w 79"/>
              <a:gd name="T43" fmla="*/ 69608 h 52"/>
              <a:gd name="T44" fmla="*/ 91813 w 79"/>
              <a:gd name="T45" fmla="*/ 65944 h 52"/>
              <a:gd name="T46" fmla="*/ 77123 w 79"/>
              <a:gd name="T47" fmla="*/ 80599 h 52"/>
              <a:gd name="T48" fmla="*/ 91813 w 79"/>
              <a:gd name="T49" fmla="*/ 65944 h 52"/>
              <a:gd name="T50" fmla="*/ 66105 w 79"/>
              <a:gd name="T51" fmla="*/ 106244 h 52"/>
              <a:gd name="T52" fmla="*/ 91813 w 79"/>
              <a:gd name="T53" fmla="*/ 102580 h 52"/>
              <a:gd name="T54" fmla="*/ 77123 w 79"/>
              <a:gd name="T55" fmla="*/ 113571 h 52"/>
              <a:gd name="T56" fmla="*/ 146900 w 79"/>
              <a:gd name="T57" fmla="*/ 120898 h 52"/>
              <a:gd name="T58" fmla="*/ 77123 w 79"/>
              <a:gd name="T59" fmla="*/ 113571 h 52"/>
              <a:gd name="T60" fmla="*/ 135883 w 79"/>
              <a:gd name="T61" fmla="*/ 98917 h 52"/>
              <a:gd name="T62" fmla="*/ 161590 w 79"/>
              <a:gd name="T63" fmla="*/ 102580 h 52"/>
              <a:gd name="T64" fmla="*/ 36725 w 79"/>
              <a:gd name="T65" fmla="*/ 40299 h 52"/>
              <a:gd name="T66" fmla="*/ 187298 w 79"/>
              <a:gd name="T67" fmla="*/ 153870 h 52"/>
              <a:gd name="T68" fmla="*/ 36725 w 79"/>
              <a:gd name="T69" fmla="*/ 40299 h 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79" h="52">
                <a:moveTo>
                  <a:pt x="2" y="4"/>
                </a:moveTo>
                <a:cubicBezTo>
                  <a:pt x="25" y="0"/>
                  <a:pt x="43" y="0"/>
                  <a:pt x="59" y="3"/>
                </a:cubicBezTo>
                <a:cubicBezTo>
                  <a:pt x="59" y="9"/>
                  <a:pt x="59" y="9"/>
                  <a:pt x="59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3" y="4"/>
                  <a:pt x="63" y="4"/>
                  <a:pt x="63" y="4"/>
                </a:cubicBezTo>
                <a:cubicBezTo>
                  <a:pt x="64" y="4"/>
                  <a:pt x="66" y="4"/>
                  <a:pt x="67" y="5"/>
                </a:cubicBezTo>
                <a:cubicBezTo>
                  <a:pt x="67" y="9"/>
                  <a:pt x="67" y="9"/>
                  <a:pt x="67" y="9"/>
                </a:cubicBezTo>
                <a:cubicBezTo>
                  <a:pt x="69" y="9"/>
                  <a:pt x="69" y="9"/>
                  <a:pt x="69" y="9"/>
                </a:cubicBezTo>
                <a:cubicBezTo>
                  <a:pt x="70" y="6"/>
                  <a:pt x="70" y="6"/>
                  <a:pt x="70" y="6"/>
                </a:cubicBezTo>
                <a:cubicBezTo>
                  <a:pt x="71" y="6"/>
                  <a:pt x="72" y="6"/>
                  <a:pt x="73" y="6"/>
                </a:cubicBezTo>
                <a:cubicBezTo>
                  <a:pt x="73" y="9"/>
                  <a:pt x="73" y="9"/>
                  <a:pt x="73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76" y="7"/>
                  <a:pt x="76" y="7"/>
                  <a:pt x="76" y="7"/>
                </a:cubicBezTo>
                <a:cubicBezTo>
                  <a:pt x="77" y="8"/>
                  <a:pt x="78" y="8"/>
                  <a:pt x="79" y="8"/>
                </a:cubicBezTo>
                <a:cubicBezTo>
                  <a:pt x="79" y="15"/>
                  <a:pt x="79" y="15"/>
                  <a:pt x="79" y="15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48"/>
                  <a:pt x="59" y="48"/>
                  <a:pt x="59" y="48"/>
                </a:cubicBezTo>
                <a:cubicBezTo>
                  <a:pt x="40" y="52"/>
                  <a:pt x="21" y="52"/>
                  <a:pt x="2" y="48"/>
                </a:cubicBezTo>
                <a:cubicBezTo>
                  <a:pt x="1" y="34"/>
                  <a:pt x="0" y="20"/>
                  <a:pt x="2" y="4"/>
                </a:cubicBezTo>
                <a:close/>
                <a:moveTo>
                  <a:pt x="44" y="21"/>
                </a:moveTo>
                <a:cubicBezTo>
                  <a:pt x="40" y="16"/>
                  <a:pt x="40" y="16"/>
                  <a:pt x="40" y="16"/>
                </a:cubicBezTo>
                <a:cubicBezTo>
                  <a:pt x="34" y="16"/>
                  <a:pt x="28" y="16"/>
                  <a:pt x="22" y="16"/>
                </a:cubicBezTo>
                <a:cubicBezTo>
                  <a:pt x="18" y="22"/>
                  <a:pt x="18" y="22"/>
                  <a:pt x="18" y="22"/>
                </a:cubicBezTo>
                <a:cubicBezTo>
                  <a:pt x="15" y="25"/>
                  <a:pt x="15" y="25"/>
                  <a:pt x="15" y="25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38"/>
                  <a:pt x="15" y="38"/>
                  <a:pt x="15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5"/>
                  <a:pt x="21" y="35"/>
                  <a:pt x="21" y="35"/>
                </a:cubicBezTo>
                <a:cubicBezTo>
                  <a:pt x="42" y="35"/>
                  <a:pt x="42" y="35"/>
                  <a:pt x="42" y="35"/>
                </a:cubicBezTo>
                <a:cubicBezTo>
                  <a:pt x="42" y="37"/>
                  <a:pt x="42" y="37"/>
                  <a:pt x="42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4"/>
                  <a:pt x="47" y="24"/>
                  <a:pt x="47" y="24"/>
                </a:cubicBezTo>
                <a:cubicBezTo>
                  <a:pt x="44" y="21"/>
                  <a:pt x="44" y="21"/>
                  <a:pt x="44" y="21"/>
                </a:cubicBezTo>
                <a:close/>
                <a:moveTo>
                  <a:pt x="38" y="19"/>
                </a:moveTo>
                <a:cubicBezTo>
                  <a:pt x="40" y="21"/>
                  <a:pt x="40" y="21"/>
                  <a:pt x="40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39" y="18"/>
                  <a:pt x="39" y="18"/>
                  <a:pt x="39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6" y="21"/>
                  <a:pt x="26" y="21"/>
                  <a:pt x="26" y="21"/>
                </a:cubicBezTo>
                <a:cubicBezTo>
                  <a:pt x="30" y="21"/>
                  <a:pt x="33" y="21"/>
                  <a:pt x="37" y="21"/>
                </a:cubicBezTo>
                <a:cubicBezTo>
                  <a:pt x="37" y="19"/>
                  <a:pt x="37" y="19"/>
                  <a:pt x="37" y="19"/>
                </a:cubicBezTo>
                <a:cubicBezTo>
                  <a:pt x="38" y="19"/>
                  <a:pt x="38" y="19"/>
                  <a:pt x="38" y="19"/>
                </a:cubicBezTo>
                <a:close/>
                <a:moveTo>
                  <a:pt x="2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2" y="22"/>
                  <a:pt x="23" y="22"/>
                </a:cubicBezTo>
                <a:cubicBezTo>
                  <a:pt x="25" y="18"/>
                  <a:pt x="25" y="18"/>
                  <a:pt x="25" y="18"/>
                </a:cubicBezTo>
                <a:close/>
                <a:moveTo>
                  <a:pt x="18" y="26"/>
                </a:moveTo>
                <a:cubicBezTo>
                  <a:pt x="18" y="29"/>
                  <a:pt x="18" y="29"/>
                  <a:pt x="18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8"/>
                  <a:pt x="25" y="28"/>
                  <a:pt x="25" y="28"/>
                </a:cubicBezTo>
                <a:cubicBezTo>
                  <a:pt x="18" y="26"/>
                  <a:pt x="18" y="26"/>
                  <a:pt x="18" y="26"/>
                </a:cubicBezTo>
                <a:close/>
                <a:moveTo>
                  <a:pt x="21" y="31"/>
                </a:moveTo>
                <a:cubicBezTo>
                  <a:pt x="22" y="33"/>
                  <a:pt x="22" y="33"/>
                  <a:pt x="22" y="33"/>
                </a:cubicBezTo>
                <a:cubicBezTo>
                  <a:pt x="26" y="33"/>
                  <a:pt x="35" y="33"/>
                  <a:pt x="40" y="33"/>
                </a:cubicBezTo>
                <a:cubicBezTo>
                  <a:pt x="40" y="30"/>
                  <a:pt x="40" y="30"/>
                  <a:pt x="40" y="30"/>
                </a:cubicBezTo>
                <a:cubicBezTo>
                  <a:pt x="21" y="31"/>
                  <a:pt x="21" y="31"/>
                  <a:pt x="21" y="31"/>
                </a:cubicBezTo>
                <a:close/>
                <a:moveTo>
                  <a:pt x="45" y="25"/>
                </a:moveTo>
                <a:cubicBezTo>
                  <a:pt x="37" y="27"/>
                  <a:pt x="37" y="27"/>
                  <a:pt x="37" y="27"/>
                </a:cubicBezTo>
                <a:cubicBezTo>
                  <a:pt x="37" y="29"/>
                  <a:pt x="37" y="29"/>
                  <a:pt x="37" y="29"/>
                </a:cubicBezTo>
                <a:cubicBezTo>
                  <a:pt x="44" y="28"/>
                  <a:pt x="44" y="28"/>
                  <a:pt x="44" y="28"/>
                </a:cubicBezTo>
                <a:cubicBezTo>
                  <a:pt x="45" y="25"/>
                  <a:pt x="45" y="25"/>
                  <a:pt x="45" y="25"/>
                </a:cubicBezTo>
                <a:close/>
                <a:moveTo>
                  <a:pt x="10" y="11"/>
                </a:moveTo>
                <a:cubicBezTo>
                  <a:pt x="10" y="42"/>
                  <a:pt x="10" y="42"/>
                  <a:pt x="10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11"/>
                  <a:pt x="51" y="11"/>
                  <a:pt x="51" y="11"/>
                </a:cubicBezTo>
                <a:lnTo>
                  <a:pt x="10" y="1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74" name="Freeform 72">
            <a:extLst>
              <a:ext uri="{FF2B5EF4-FFF2-40B4-BE49-F238E27FC236}">
                <a16:creationId xmlns:a16="http://schemas.microsoft.com/office/drawing/2014/main" id="{FC728DFB-FCC2-47DD-87BF-F2F6B20693C1}"/>
              </a:ext>
            </a:extLst>
          </p:cNvPr>
          <p:cNvSpPr>
            <a:spLocks noEditPoints="1"/>
          </p:cNvSpPr>
          <p:nvPr/>
        </p:nvSpPr>
        <p:spPr bwMode="auto">
          <a:xfrm>
            <a:off x="7058595" y="2495227"/>
            <a:ext cx="230188" cy="230188"/>
          </a:xfrm>
          <a:custGeom>
            <a:avLst/>
            <a:gdLst>
              <a:gd name="T0" fmla="*/ 197746 w 63"/>
              <a:gd name="T1" fmla="*/ 32958 h 63"/>
              <a:gd name="T2" fmla="*/ 197746 w 63"/>
              <a:gd name="T3" fmla="*/ 197746 h 63"/>
              <a:gd name="T4" fmla="*/ 32958 w 63"/>
              <a:gd name="T5" fmla="*/ 197746 h 63"/>
              <a:gd name="T6" fmla="*/ 32958 w 63"/>
              <a:gd name="T7" fmla="*/ 32958 h 63"/>
              <a:gd name="T8" fmla="*/ 113521 w 63"/>
              <a:gd name="T9" fmla="*/ 40282 h 63"/>
              <a:gd name="T10" fmla="*/ 40282 w 63"/>
              <a:gd name="T11" fmla="*/ 113521 h 63"/>
              <a:gd name="T12" fmla="*/ 47606 w 63"/>
              <a:gd name="T13" fmla="*/ 117183 h 63"/>
              <a:gd name="T14" fmla="*/ 58591 w 63"/>
              <a:gd name="T15" fmla="*/ 117183 h 63"/>
              <a:gd name="T16" fmla="*/ 47606 w 63"/>
              <a:gd name="T17" fmla="*/ 113521 h 63"/>
              <a:gd name="T18" fmla="*/ 65915 w 63"/>
              <a:gd name="T19" fmla="*/ 87887 h 63"/>
              <a:gd name="T20" fmla="*/ 58591 w 63"/>
              <a:gd name="T21" fmla="*/ 80563 h 63"/>
              <a:gd name="T22" fmla="*/ 80563 w 63"/>
              <a:gd name="T23" fmla="*/ 58591 h 63"/>
              <a:gd name="T24" fmla="*/ 91549 w 63"/>
              <a:gd name="T25" fmla="*/ 65915 h 63"/>
              <a:gd name="T26" fmla="*/ 113521 w 63"/>
              <a:gd name="T27" fmla="*/ 47606 h 63"/>
              <a:gd name="T28" fmla="*/ 117183 w 63"/>
              <a:gd name="T29" fmla="*/ 58591 h 63"/>
              <a:gd name="T30" fmla="*/ 146479 w 63"/>
              <a:gd name="T31" fmla="*/ 54930 h 63"/>
              <a:gd name="T32" fmla="*/ 146479 w 63"/>
              <a:gd name="T33" fmla="*/ 69577 h 63"/>
              <a:gd name="T34" fmla="*/ 161127 w 63"/>
              <a:gd name="T35" fmla="*/ 69577 h 63"/>
              <a:gd name="T36" fmla="*/ 161127 w 63"/>
              <a:gd name="T37" fmla="*/ 84225 h 63"/>
              <a:gd name="T38" fmla="*/ 172113 w 63"/>
              <a:gd name="T39" fmla="*/ 84225 h 63"/>
              <a:gd name="T40" fmla="*/ 168451 w 63"/>
              <a:gd name="T41" fmla="*/ 113521 h 63"/>
              <a:gd name="T42" fmla="*/ 179436 w 63"/>
              <a:gd name="T43" fmla="*/ 117183 h 63"/>
              <a:gd name="T44" fmla="*/ 190422 w 63"/>
              <a:gd name="T45" fmla="*/ 117183 h 63"/>
              <a:gd name="T46" fmla="*/ 168451 w 63"/>
              <a:gd name="T47" fmla="*/ 62253 h 63"/>
              <a:gd name="T48" fmla="*/ 172113 w 63"/>
              <a:gd name="T49" fmla="*/ 142817 h 63"/>
              <a:gd name="T50" fmla="*/ 175774 w 63"/>
              <a:gd name="T51" fmla="*/ 131831 h 63"/>
              <a:gd name="T52" fmla="*/ 183098 w 63"/>
              <a:gd name="T53" fmla="*/ 128169 h 63"/>
              <a:gd name="T54" fmla="*/ 175774 w 63"/>
              <a:gd name="T55" fmla="*/ 124507 h 63"/>
              <a:gd name="T56" fmla="*/ 186760 w 63"/>
              <a:gd name="T57" fmla="*/ 120845 h 63"/>
              <a:gd name="T58" fmla="*/ 172113 w 63"/>
              <a:gd name="T59" fmla="*/ 142817 h 63"/>
              <a:gd name="T60" fmla="*/ 58591 w 63"/>
              <a:gd name="T61" fmla="*/ 142817 h 63"/>
              <a:gd name="T62" fmla="*/ 47606 w 63"/>
              <a:gd name="T63" fmla="*/ 139155 h 63"/>
              <a:gd name="T64" fmla="*/ 58591 w 63"/>
              <a:gd name="T65" fmla="*/ 131831 h 63"/>
              <a:gd name="T66" fmla="*/ 47606 w 63"/>
              <a:gd name="T67" fmla="*/ 128169 h 63"/>
              <a:gd name="T68" fmla="*/ 58591 w 63"/>
              <a:gd name="T69" fmla="*/ 124507 h 63"/>
              <a:gd name="T70" fmla="*/ 43944 w 63"/>
              <a:gd name="T71" fmla="*/ 120845 h 63"/>
              <a:gd name="T72" fmla="*/ 98873 w 63"/>
              <a:gd name="T73" fmla="*/ 54930 h 63"/>
              <a:gd name="T74" fmla="*/ 98873 w 63"/>
              <a:gd name="T75" fmla="*/ 113521 h 63"/>
              <a:gd name="T76" fmla="*/ 113521 w 63"/>
              <a:gd name="T77" fmla="*/ 139155 h 63"/>
              <a:gd name="T78" fmla="*/ 124507 w 63"/>
              <a:gd name="T79" fmla="*/ 131831 h 63"/>
              <a:gd name="T80" fmla="*/ 117183 w 63"/>
              <a:gd name="T81" fmla="*/ 95211 h 63"/>
              <a:gd name="T82" fmla="*/ 98873 w 63"/>
              <a:gd name="T83" fmla="*/ 54930 h 63"/>
              <a:gd name="T84" fmla="*/ 113521 w 63"/>
              <a:gd name="T85" fmla="*/ 21972 h 63"/>
              <a:gd name="T86" fmla="*/ 21972 w 63"/>
              <a:gd name="T87" fmla="*/ 113521 h 63"/>
              <a:gd name="T88" fmla="*/ 113521 w 63"/>
              <a:gd name="T89" fmla="*/ 205070 h 63"/>
              <a:gd name="T90" fmla="*/ 205070 w 63"/>
              <a:gd name="T91" fmla="*/ 113521 h 6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3" h="63">
                <a:moveTo>
                  <a:pt x="31" y="0"/>
                </a:moveTo>
                <a:cubicBezTo>
                  <a:pt x="40" y="0"/>
                  <a:pt x="48" y="3"/>
                  <a:pt x="54" y="9"/>
                </a:cubicBezTo>
                <a:cubicBezTo>
                  <a:pt x="59" y="15"/>
                  <a:pt x="63" y="23"/>
                  <a:pt x="63" y="31"/>
                </a:cubicBezTo>
                <a:cubicBezTo>
                  <a:pt x="63" y="40"/>
                  <a:pt x="59" y="48"/>
                  <a:pt x="54" y="54"/>
                </a:cubicBezTo>
                <a:cubicBezTo>
                  <a:pt x="48" y="59"/>
                  <a:pt x="40" y="63"/>
                  <a:pt x="31" y="63"/>
                </a:cubicBezTo>
                <a:cubicBezTo>
                  <a:pt x="23" y="63"/>
                  <a:pt x="15" y="59"/>
                  <a:pt x="9" y="54"/>
                </a:cubicBezTo>
                <a:cubicBezTo>
                  <a:pt x="3" y="48"/>
                  <a:pt x="0" y="40"/>
                  <a:pt x="0" y="31"/>
                </a:cubicBezTo>
                <a:cubicBezTo>
                  <a:pt x="0" y="23"/>
                  <a:pt x="3" y="15"/>
                  <a:pt x="9" y="9"/>
                </a:cubicBezTo>
                <a:cubicBezTo>
                  <a:pt x="15" y="3"/>
                  <a:pt x="23" y="0"/>
                  <a:pt x="31" y="0"/>
                </a:cubicBezTo>
                <a:close/>
                <a:moveTo>
                  <a:pt x="31" y="11"/>
                </a:moveTo>
                <a:cubicBezTo>
                  <a:pt x="26" y="11"/>
                  <a:pt x="21" y="13"/>
                  <a:pt x="17" y="17"/>
                </a:cubicBezTo>
                <a:cubicBezTo>
                  <a:pt x="13" y="21"/>
                  <a:pt x="11" y="26"/>
                  <a:pt x="11" y="31"/>
                </a:cubicBezTo>
                <a:cubicBezTo>
                  <a:pt x="11" y="32"/>
                  <a:pt x="11" y="32"/>
                  <a:pt x="11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1"/>
                  <a:pt x="16" y="31"/>
                  <a:pt x="1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28"/>
                  <a:pt x="14" y="25"/>
                  <a:pt x="15" y="23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3"/>
                  <a:pt x="19" y="23"/>
                  <a:pt x="19" y="23"/>
                </a:cubicBezTo>
                <a:cubicBezTo>
                  <a:pt x="16" y="22"/>
                  <a:pt x="16" y="22"/>
                  <a:pt x="16" y="22"/>
                </a:cubicBezTo>
                <a:cubicBezTo>
                  <a:pt x="17" y="20"/>
                  <a:pt x="18" y="19"/>
                  <a:pt x="19" y="19"/>
                </a:cubicBezTo>
                <a:cubicBezTo>
                  <a:pt x="20" y="18"/>
                  <a:pt x="21" y="17"/>
                  <a:pt x="22" y="16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8"/>
                  <a:pt x="25" y="18"/>
                  <a:pt x="25" y="18"/>
                </a:cubicBezTo>
                <a:cubicBezTo>
                  <a:pt x="23" y="15"/>
                  <a:pt x="23" y="15"/>
                  <a:pt x="23" y="15"/>
                </a:cubicBezTo>
                <a:cubicBezTo>
                  <a:pt x="25" y="14"/>
                  <a:pt x="28" y="13"/>
                  <a:pt x="31" y="13"/>
                </a:cubicBezTo>
                <a:cubicBezTo>
                  <a:pt x="31" y="16"/>
                  <a:pt x="31" y="16"/>
                  <a:pt x="31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3"/>
                  <a:pt x="32" y="13"/>
                  <a:pt x="32" y="13"/>
                </a:cubicBezTo>
                <a:cubicBezTo>
                  <a:pt x="35" y="13"/>
                  <a:pt x="37" y="14"/>
                  <a:pt x="40" y="15"/>
                </a:cubicBezTo>
                <a:cubicBezTo>
                  <a:pt x="38" y="18"/>
                  <a:pt x="38" y="18"/>
                  <a:pt x="38" y="18"/>
                </a:cubicBezTo>
                <a:cubicBezTo>
                  <a:pt x="40" y="19"/>
                  <a:pt x="40" y="19"/>
                  <a:pt x="40" y="19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4" y="19"/>
                </a:cubicBezTo>
                <a:cubicBezTo>
                  <a:pt x="45" y="19"/>
                  <a:pt x="46" y="20"/>
                  <a:pt x="47" y="22"/>
                </a:cubicBezTo>
                <a:cubicBezTo>
                  <a:pt x="44" y="23"/>
                  <a:pt x="44" y="23"/>
                  <a:pt x="44" y="23"/>
                </a:cubicBezTo>
                <a:cubicBezTo>
                  <a:pt x="45" y="24"/>
                  <a:pt x="45" y="24"/>
                  <a:pt x="45" y="24"/>
                </a:cubicBezTo>
                <a:cubicBezTo>
                  <a:pt x="47" y="23"/>
                  <a:pt x="47" y="23"/>
                  <a:pt x="47" y="23"/>
                </a:cubicBezTo>
                <a:cubicBezTo>
                  <a:pt x="49" y="25"/>
                  <a:pt x="49" y="28"/>
                  <a:pt x="49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2"/>
                  <a:pt x="46" y="32"/>
                  <a:pt x="46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2" y="32"/>
                  <a:pt x="52" y="32"/>
                  <a:pt x="52" y="32"/>
                </a:cubicBezTo>
                <a:cubicBezTo>
                  <a:pt x="52" y="32"/>
                  <a:pt x="52" y="32"/>
                  <a:pt x="52" y="31"/>
                </a:cubicBezTo>
                <a:cubicBezTo>
                  <a:pt x="52" y="26"/>
                  <a:pt x="49" y="21"/>
                  <a:pt x="46" y="17"/>
                </a:cubicBezTo>
                <a:cubicBezTo>
                  <a:pt x="42" y="13"/>
                  <a:pt x="37" y="11"/>
                  <a:pt x="31" y="11"/>
                </a:cubicBezTo>
                <a:close/>
                <a:moveTo>
                  <a:pt x="47" y="39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8" y="36"/>
                  <a:pt x="48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50" y="35"/>
                  <a:pt x="50" y="35"/>
                  <a:pt x="50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4"/>
                  <a:pt x="48" y="34"/>
                  <a:pt x="48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3"/>
                  <a:pt x="51" y="33"/>
                  <a:pt x="51" y="33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lose/>
                <a:moveTo>
                  <a:pt x="12" y="39"/>
                </a:moveTo>
                <a:cubicBezTo>
                  <a:pt x="16" y="39"/>
                  <a:pt x="16" y="39"/>
                  <a:pt x="16" y="39"/>
                </a:cubicBezTo>
                <a:cubicBezTo>
                  <a:pt x="16" y="38"/>
                  <a:pt x="16" y="38"/>
                  <a:pt x="16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6"/>
                  <a:pt x="13" y="36"/>
                  <a:pt x="13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4"/>
                  <a:pt x="13" y="34"/>
                  <a:pt x="13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3"/>
                  <a:pt x="16" y="33"/>
                  <a:pt x="16" y="33"/>
                </a:cubicBezTo>
                <a:cubicBezTo>
                  <a:pt x="12" y="33"/>
                  <a:pt x="12" y="33"/>
                  <a:pt x="12" y="33"/>
                </a:cubicBezTo>
                <a:cubicBezTo>
                  <a:pt x="12" y="39"/>
                  <a:pt x="12" y="39"/>
                  <a:pt x="12" y="39"/>
                </a:cubicBezTo>
                <a:close/>
                <a:moveTo>
                  <a:pt x="27" y="15"/>
                </a:moveTo>
                <a:cubicBezTo>
                  <a:pt x="29" y="27"/>
                  <a:pt x="29" y="27"/>
                  <a:pt x="29" y="27"/>
                </a:cubicBezTo>
                <a:cubicBezTo>
                  <a:pt x="28" y="28"/>
                  <a:pt x="27" y="29"/>
                  <a:pt x="27" y="31"/>
                </a:cubicBezTo>
                <a:cubicBezTo>
                  <a:pt x="27" y="34"/>
                  <a:pt x="28" y="36"/>
                  <a:pt x="31" y="36"/>
                </a:cubicBezTo>
                <a:cubicBezTo>
                  <a:pt x="31" y="38"/>
                  <a:pt x="31" y="38"/>
                  <a:pt x="31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6"/>
                  <a:pt x="34" y="36"/>
                  <a:pt x="34" y="36"/>
                </a:cubicBezTo>
                <a:cubicBezTo>
                  <a:pt x="35" y="35"/>
                  <a:pt x="36" y="33"/>
                  <a:pt x="36" y="31"/>
                </a:cubicBezTo>
                <a:cubicBezTo>
                  <a:pt x="36" y="29"/>
                  <a:pt x="34" y="27"/>
                  <a:pt x="32" y="26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5"/>
                  <a:pt x="27" y="15"/>
                  <a:pt x="27" y="15"/>
                </a:cubicBezTo>
                <a:close/>
                <a:moveTo>
                  <a:pt x="49" y="14"/>
                </a:moveTo>
                <a:cubicBezTo>
                  <a:pt x="45" y="9"/>
                  <a:pt x="38" y="6"/>
                  <a:pt x="31" y="6"/>
                </a:cubicBezTo>
                <a:cubicBezTo>
                  <a:pt x="24" y="6"/>
                  <a:pt x="18" y="9"/>
                  <a:pt x="14" y="14"/>
                </a:cubicBezTo>
                <a:cubicBezTo>
                  <a:pt x="9" y="18"/>
                  <a:pt x="6" y="24"/>
                  <a:pt x="6" y="31"/>
                </a:cubicBezTo>
                <a:cubicBezTo>
                  <a:pt x="6" y="38"/>
                  <a:pt x="9" y="44"/>
                  <a:pt x="14" y="49"/>
                </a:cubicBezTo>
                <a:cubicBezTo>
                  <a:pt x="18" y="53"/>
                  <a:pt x="24" y="56"/>
                  <a:pt x="31" y="56"/>
                </a:cubicBezTo>
                <a:cubicBezTo>
                  <a:pt x="38" y="56"/>
                  <a:pt x="45" y="53"/>
                  <a:pt x="49" y="49"/>
                </a:cubicBezTo>
                <a:cubicBezTo>
                  <a:pt x="54" y="44"/>
                  <a:pt x="56" y="38"/>
                  <a:pt x="56" y="31"/>
                </a:cubicBezTo>
                <a:cubicBezTo>
                  <a:pt x="56" y="24"/>
                  <a:pt x="54" y="18"/>
                  <a:pt x="49" y="1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75" name="Freeform 73">
            <a:extLst>
              <a:ext uri="{FF2B5EF4-FFF2-40B4-BE49-F238E27FC236}">
                <a16:creationId xmlns:a16="http://schemas.microsoft.com/office/drawing/2014/main" id="{CC3894CF-EA2D-4A4D-A84F-871AC756CA05}"/>
              </a:ext>
            </a:extLst>
          </p:cNvPr>
          <p:cNvSpPr>
            <a:spLocks noEditPoints="1"/>
          </p:cNvSpPr>
          <p:nvPr/>
        </p:nvSpPr>
        <p:spPr bwMode="auto">
          <a:xfrm>
            <a:off x="7450708" y="2080890"/>
            <a:ext cx="234950" cy="269875"/>
          </a:xfrm>
          <a:custGeom>
            <a:avLst/>
            <a:gdLst>
              <a:gd name="T0" fmla="*/ 186628 w 64"/>
              <a:gd name="T1" fmla="*/ 91521 h 74"/>
              <a:gd name="T2" fmla="*/ 190288 w 64"/>
              <a:gd name="T3" fmla="*/ 95182 h 74"/>
              <a:gd name="T4" fmla="*/ 175650 w 64"/>
              <a:gd name="T5" fmla="*/ 128130 h 74"/>
              <a:gd name="T6" fmla="*/ 117100 w 64"/>
              <a:gd name="T7" fmla="*/ 179382 h 74"/>
              <a:gd name="T8" fmla="*/ 58550 w 64"/>
              <a:gd name="T9" fmla="*/ 128130 h 74"/>
              <a:gd name="T10" fmla="*/ 47572 w 64"/>
              <a:gd name="T11" fmla="*/ 95182 h 74"/>
              <a:gd name="T12" fmla="*/ 47572 w 64"/>
              <a:gd name="T13" fmla="*/ 91521 h 74"/>
              <a:gd name="T14" fmla="*/ 65869 w 64"/>
              <a:gd name="T15" fmla="*/ 21965 h 74"/>
              <a:gd name="T16" fmla="*/ 182969 w 64"/>
              <a:gd name="T17" fmla="*/ 87860 h 74"/>
              <a:gd name="T18" fmla="*/ 190288 w 64"/>
              <a:gd name="T19" fmla="*/ 263581 h 74"/>
              <a:gd name="T20" fmla="*/ 204925 w 64"/>
              <a:gd name="T21" fmla="*/ 241616 h 74"/>
              <a:gd name="T22" fmla="*/ 193947 w 64"/>
              <a:gd name="T23" fmla="*/ 234294 h 74"/>
              <a:gd name="T24" fmla="*/ 182969 w 64"/>
              <a:gd name="T25" fmla="*/ 226973 h 74"/>
              <a:gd name="T26" fmla="*/ 168331 w 64"/>
              <a:gd name="T27" fmla="*/ 226973 h 74"/>
              <a:gd name="T28" fmla="*/ 175650 w 64"/>
              <a:gd name="T29" fmla="*/ 263581 h 74"/>
              <a:gd name="T30" fmla="*/ 47572 w 64"/>
              <a:gd name="T31" fmla="*/ 267242 h 74"/>
              <a:gd name="T32" fmla="*/ 69528 w 64"/>
              <a:gd name="T33" fmla="*/ 248938 h 74"/>
              <a:gd name="T34" fmla="*/ 80506 w 64"/>
              <a:gd name="T35" fmla="*/ 241616 h 74"/>
              <a:gd name="T36" fmla="*/ 146375 w 64"/>
              <a:gd name="T37" fmla="*/ 245277 h 74"/>
              <a:gd name="T38" fmla="*/ 161013 w 64"/>
              <a:gd name="T39" fmla="*/ 252599 h 74"/>
              <a:gd name="T40" fmla="*/ 51231 w 64"/>
              <a:gd name="T41" fmla="*/ 219651 h 74"/>
              <a:gd name="T42" fmla="*/ 36594 w 64"/>
              <a:gd name="T43" fmla="*/ 226973 h 74"/>
              <a:gd name="T44" fmla="*/ 25616 w 64"/>
              <a:gd name="T45" fmla="*/ 234294 h 74"/>
              <a:gd name="T46" fmla="*/ 18297 w 64"/>
              <a:gd name="T47" fmla="*/ 245277 h 74"/>
              <a:gd name="T48" fmla="*/ 62209 w 64"/>
              <a:gd name="T49" fmla="*/ 226973 h 74"/>
              <a:gd name="T50" fmla="*/ 69528 w 64"/>
              <a:gd name="T51" fmla="*/ 179382 h 74"/>
              <a:gd name="T52" fmla="*/ 164672 w 64"/>
              <a:gd name="T53" fmla="*/ 179382 h 74"/>
              <a:gd name="T54" fmla="*/ 230541 w 64"/>
              <a:gd name="T55" fmla="*/ 267242 h 74"/>
              <a:gd name="T56" fmla="*/ 208584 w 64"/>
              <a:gd name="T57" fmla="*/ 267242 h 74"/>
              <a:gd name="T58" fmla="*/ 212244 w 64"/>
              <a:gd name="T59" fmla="*/ 241616 h 74"/>
              <a:gd name="T60" fmla="*/ 204925 w 64"/>
              <a:gd name="T61" fmla="*/ 234294 h 74"/>
              <a:gd name="T62" fmla="*/ 193947 w 64"/>
              <a:gd name="T63" fmla="*/ 223312 h 74"/>
              <a:gd name="T64" fmla="*/ 179309 w 64"/>
              <a:gd name="T65" fmla="*/ 215990 h 74"/>
              <a:gd name="T66" fmla="*/ 113441 w 64"/>
              <a:gd name="T67" fmla="*/ 212329 h 74"/>
              <a:gd name="T68" fmla="*/ 47572 w 64"/>
              <a:gd name="T69" fmla="*/ 215990 h 74"/>
              <a:gd name="T70" fmla="*/ 36594 w 64"/>
              <a:gd name="T71" fmla="*/ 223312 h 74"/>
              <a:gd name="T72" fmla="*/ 25616 w 64"/>
              <a:gd name="T73" fmla="*/ 234294 h 74"/>
              <a:gd name="T74" fmla="*/ 14638 w 64"/>
              <a:gd name="T75" fmla="*/ 241616 h 74"/>
              <a:gd name="T76" fmla="*/ 18297 w 64"/>
              <a:gd name="T77" fmla="*/ 267242 h 74"/>
              <a:gd name="T78" fmla="*/ 0 w 64"/>
              <a:gd name="T79" fmla="*/ 267242 h 74"/>
              <a:gd name="T80" fmla="*/ 175650 w 64"/>
              <a:gd name="T81" fmla="*/ 98843 h 74"/>
              <a:gd name="T82" fmla="*/ 161013 w 64"/>
              <a:gd name="T83" fmla="*/ 84200 h 74"/>
              <a:gd name="T84" fmla="*/ 69528 w 64"/>
              <a:gd name="T85" fmla="*/ 98843 h 74"/>
              <a:gd name="T86" fmla="*/ 58550 w 64"/>
              <a:gd name="T87" fmla="*/ 98843 h 74"/>
              <a:gd name="T88" fmla="*/ 58550 w 64"/>
              <a:gd name="T89" fmla="*/ 113486 h 74"/>
              <a:gd name="T90" fmla="*/ 69528 w 64"/>
              <a:gd name="T91" fmla="*/ 120808 h 74"/>
              <a:gd name="T92" fmla="*/ 87825 w 64"/>
              <a:gd name="T93" fmla="*/ 153756 h 74"/>
              <a:gd name="T94" fmla="*/ 146375 w 64"/>
              <a:gd name="T95" fmla="*/ 153756 h 74"/>
              <a:gd name="T96" fmla="*/ 168331 w 64"/>
              <a:gd name="T97" fmla="*/ 120808 h 74"/>
              <a:gd name="T98" fmla="*/ 175650 w 64"/>
              <a:gd name="T99" fmla="*/ 113486 h 74"/>
              <a:gd name="T100" fmla="*/ 175650 w 64"/>
              <a:gd name="T101" fmla="*/ 98843 h 7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4" h="74">
                <a:moveTo>
                  <a:pt x="50" y="24"/>
                </a:moveTo>
                <a:cubicBezTo>
                  <a:pt x="51" y="25"/>
                  <a:pt x="51" y="25"/>
                  <a:pt x="51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2" y="26"/>
                  <a:pt x="52" y="26"/>
                  <a:pt x="52" y="26"/>
                </a:cubicBezTo>
                <a:cubicBezTo>
                  <a:pt x="52" y="29"/>
                  <a:pt x="51" y="31"/>
                  <a:pt x="51" y="32"/>
                </a:cubicBezTo>
                <a:cubicBezTo>
                  <a:pt x="50" y="34"/>
                  <a:pt x="49" y="35"/>
                  <a:pt x="48" y="35"/>
                </a:cubicBezTo>
                <a:cubicBezTo>
                  <a:pt x="47" y="39"/>
                  <a:pt x="45" y="42"/>
                  <a:pt x="42" y="45"/>
                </a:cubicBezTo>
                <a:cubicBezTo>
                  <a:pt x="39" y="47"/>
                  <a:pt x="36" y="49"/>
                  <a:pt x="32" y="49"/>
                </a:cubicBezTo>
                <a:cubicBezTo>
                  <a:pt x="29" y="49"/>
                  <a:pt x="25" y="47"/>
                  <a:pt x="22" y="45"/>
                </a:cubicBezTo>
                <a:cubicBezTo>
                  <a:pt x="19" y="42"/>
                  <a:pt x="17" y="39"/>
                  <a:pt x="16" y="35"/>
                </a:cubicBezTo>
                <a:cubicBezTo>
                  <a:pt x="15" y="35"/>
                  <a:pt x="14" y="34"/>
                  <a:pt x="13" y="32"/>
                </a:cubicBezTo>
                <a:cubicBezTo>
                  <a:pt x="13" y="31"/>
                  <a:pt x="13" y="29"/>
                  <a:pt x="13" y="26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4" y="25"/>
                </a:cubicBezTo>
                <a:cubicBezTo>
                  <a:pt x="12" y="14"/>
                  <a:pt x="13" y="10"/>
                  <a:pt x="18" y="6"/>
                </a:cubicBezTo>
                <a:cubicBezTo>
                  <a:pt x="25" y="0"/>
                  <a:pt x="38" y="0"/>
                  <a:pt x="45" y="5"/>
                </a:cubicBezTo>
                <a:cubicBezTo>
                  <a:pt x="50" y="9"/>
                  <a:pt x="52" y="15"/>
                  <a:pt x="50" y="24"/>
                </a:cubicBezTo>
                <a:close/>
                <a:moveTo>
                  <a:pt x="46" y="62"/>
                </a:moveTo>
                <a:cubicBezTo>
                  <a:pt x="44" y="66"/>
                  <a:pt x="48" y="71"/>
                  <a:pt x="52" y="72"/>
                </a:cubicBezTo>
                <a:cubicBezTo>
                  <a:pt x="59" y="74"/>
                  <a:pt x="60" y="68"/>
                  <a:pt x="58" y="67"/>
                </a:cubicBezTo>
                <a:cubicBezTo>
                  <a:pt x="57" y="66"/>
                  <a:pt x="56" y="66"/>
                  <a:pt x="56" y="66"/>
                </a:cubicBezTo>
                <a:cubicBezTo>
                  <a:pt x="56" y="66"/>
                  <a:pt x="56" y="65"/>
                  <a:pt x="55" y="64"/>
                </a:cubicBezTo>
                <a:cubicBezTo>
                  <a:pt x="54" y="64"/>
                  <a:pt x="53" y="64"/>
                  <a:pt x="53" y="64"/>
                </a:cubicBezTo>
                <a:cubicBezTo>
                  <a:pt x="53" y="64"/>
                  <a:pt x="54" y="62"/>
                  <a:pt x="52" y="62"/>
                </a:cubicBezTo>
                <a:cubicBezTo>
                  <a:pt x="51" y="61"/>
                  <a:pt x="50" y="62"/>
                  <a:pt x="50" y="62"/>
                </a:cubicBezTo>
                <a:cubicBezTo>
                  <a:pt x="50" y="62"/>
                  <a:pt x="50" y="61"/>
                  <a:pt x="49" y="60"/>
                </a:cubicBezTo>
                <a:cubicBezTo>
                  <a:pt x="48" y="60"/>
                  <a:pt x="47" y="61"/>
                  <a:pt x="46" y="62"/>
                </a:cubicBezTo>
                <a:close/>
                <a:moveTo>
                  <a:pt x="44" y="69"/>
                </a:moveTo>
                <a:cubicBezTo>
                  <a:pt x="46" y="70"/>
                  <a:pt x="47" y="71"/>
                  <a:pt x="48" y="72"/>
                </a:cubicBezTo>
                <a:cubicBezTo>
                  <a:pt x="48" y="72"/>
                  <a:pt x="49" y="73"/>
                  <a:pt x="49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3"/>
                  <a:pt x="14" y="72"/>
                  <a:pt x="14" y="72"/>
                </a:cubicBezTo>
                <a:cubicBezTo>
                  <a:pt x="15" y="70"/>
                  <a:pt x="17" y="69"/>
                  <a:pt x="19" y="68"/>
                </a:cubicBezTo>
                <a:cubicBezTo>
                  <a:pt x="19" y="67"/>
                  <a:pt x="19" y="66"/>
                  <a:pt x="19" y="64"/>
                </a:cubicBezTo>
                <a:cubicBezTo>
                  <a:pt x="21" y="64"/>
                  <a:pt x="22" y="65"/>
                  <a:pt x="22" y="66"/>
                </a:cubicBezTo>
                <a:cubicBezTo>
                  <a:pt x="25" y="65"/>
                  <a:pt x="28" y="65"/>
                  <a:pt x="31" y="65"/>
                </a:cubicBezTo>
                <a:cubicBezTo>
                  <a:pt x="34" y="65"/>
                  <a:pt x="37" y="65"/>
                  <a:pt x="40" y="67"/>
                </a:cubicBezTo>
                <a:cubicBezTo>
                  <a:pt x="40" y="65"/>
                  <a:pt x="41" y="64"/>
                  <a:pt x="43" y="64"/>
                </a:cubicBezTo>
                <a:cubicBezTo>
                  <a:pt x="44" y="66"/>
                  <a:pt x="44" y="67"/>
                  <a:pt x="44" y="69"/>
                </a:cubicBezTo>
                <a:close/>
                <a:moveTo>
                  <a:pt x="17" y="62"/>
                </a:moveTo>
                <a:cubicBezTo>
                  <a:pt x="16" y="61"/>
                  <a:pt x="15" y="60"/>
                  <a:pt x="14" y="60"/>
                </a:cubicBezTo>
                <a:cubicBezTo>
                  <a:pt x="13" y="61"/>
                  <a:pt x="13" y="62"/>
                  <a:pt x="13" y="62"/>
                </a:cubicBezTo>
                <a:cubicBezTo>
                  <a:pt x="13" y="62"/>
                  <a:pt x="12" y="61"/>
                  <a:pt x="10" y="62"/>
                </a:cubicBezTo>
                <a:cubicBezTo>
                  <a:pt x="9" y="62"/>
                  <a:pt x="9" y="64"/>
                  <a:pt x="9" y="64"/>
                </a:cubicBezTo>
                <a:cubicBezTo>
                  <a:pt x="9" y="64"/>
                  <a:pt x="8" y="64"/>
                  <a:pt x="7" y="64"/>
                </a:cubicBezTo>
                <a:cubicBezTo>
                  <a:pt x="6" y="65"/>
                  <a:pt x="7" y="66"/>
                  <a:pt x="7" y="66"/>
                </a:cubicBezTo>
                <a:cubicBezTo>
                  <a:pt x="7" y="66"/>
                  <a:pt x="6" y="66"/>
                  <a:pt x="5" y="67"/>
                </a:cubicBezTo>
                <a:cubicBezTo>
                  <a:pt x="3" y="68"/>
                  <a:pt x="4" y="74"/>
                  <a:pt x="11" y="72"/>
                </a:cubicBezTo>
                <a:cubicBezTo>
                  <a:pt x="15" y="71"/>
                  <a:pt x="18" y="66"/>
                  <a:pt x="17" y="62"/>
                </a:cubicBezTo>
                <a:close/>
                <a:moveTo>
                  <a:pt x="8" y="49"/>
                </a:moveTo>
                <a:cubicBezTo>
                  <a:pt x="11" y="49"/>
                  <a:pt x="17" y="49"/>
                  <a:pt x="19" y="49"/>
                </a:cubicBezTo>
                <a:cubicBezTo>
                  <a:pt x="22" y="53"/>
                  <a:pt x="27" y="55"/>
                  <a:pt x="32" y="55"/>
                </a:cubicBezTo>
                <a:cubicBezTo>
                  <a:pt x="37" y="55"/>
                  <a:pt x="41" y="52"/>
                  <a:pt x="45" y="49"/>
                </a:cubicBezTo>
                <a:cubicBezTo>
                  <a:pt x="47" y="49"/>
                  <a:pt x="53" y="49"/>
                  <a:pt x="56" y="49"/>
                </a:cubicBezTo>
                <a:cubicBezTo>
                  <a:pt x="61" y="54"/>
                  <a:pt x="64" y="66"/>
                  <a:pt x="63" y="73"/>
                </a:cubicBezTo>
                <a:cubicBezTo>
                  <a:pt x="58" y="73"/>
                  <a:pt x="58" y="73"/>
                  <a:pt x="58" y="73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3"/>
                  <a:pt x="59" y="72"/>
                  <a:pt x="59" y="71"/>
                </a:cubicBezTo>
                <a:cubicBezTo>
                  <a:pt x="60" y="70"/>
                  <a:pt x="60" y="67"/>
                  <a:pt x="58" y="66"/>
                </a:cubicBezTo>
                <a:cubicBezTo>
                  <a:pt x="58" y="66"/>
                  <a:pt x="58" y="66"/>
                  <a:pt x="57" y="65"/>
                </a:cubicBezTo>
                <a:cubicBezTo>
                  <a:pt x="57" y="65"/>
                  <a:pt x="57" y="64"/>
                  <a:pt x="56" y="64"/>
                </a:cubicBezTo>
                <a:cubicBezTo>
                  <a:pt x="56" y="63"/>
                  <a:pt x="55" y="63"/>
                  <a:pt x="54" y="63"/>
                </a:cubicBezTo>
                <a:cubicBezTo>
                  <a:pt x="54" y="62"/>
                  <a:pt x="54" y="61"/>
                  <a:pt x="53" y="61"/>
                </a:cubicBezTo>
                <a:cubicBezTo>
                  <a:pt x="52" y="60"/>
                  <a:pt x="51" y="60"/>
                  <a:pt x="51" y="60"/>
                </a:cubicBezTo>
                <a:cubicBezTo>
                  <a:pt x="50" y="60"/>
                  <a:pt x="50" y="60"/>
                  <a:pt x="49" y="59"/>
                </a:cubicBezTo>
                <a:cubicBezTo>
                  <a:pt x="48" y="59"/>
                  <a:pt x="46" y="60"/>
                  <a:pt x="45" y="61"/>
                </a:cubicBezTo>
                <a:cubicBezTo>
                  <a:pt x="41" y="59"/>
                  <a:pt x="36" y="58"/>
                  <a:pt x="31" y="58"/>
                </a:cubicBezTo>
                <a:cubicBezTo>
                  <a:pt x="26" y="58"/>
                  <a:pt x="21" y="59"/>
                  <a:pt x="17" y="61"/>
                </a:cubicBezTo>
                <a:cubicBezTo>
                  <a:pt x="16" y="60"/>
                  <a:pt x="15" y="59"/>
                  <a:pt x="13" y="59"/>
                </a:cubicBezTo>
                <a:cubicBezTo>
                  <a:pt x="13" y="60"/>
                  <a:pt x="12" y="60"/>
                  <a:pt x="12" y="60"/>
                </a:cubicBezTo>
                <a:cubicBezTo>
                  <a:pt x="11" y="60"/>
                  <a:pt x="11" y="60"/>
                  <a:pt x="10" y="61"/>
                </a:cubicBezTo>
                <a:cubicBezTo>
                  <a:pt x="9" y="61"/>
                  <a:pt x="9" y="62"/>
                  <a:pt x="8" y="63"/>
                </a:cubicBezTo>
                <a:cubicBezTo>
                  <a:pt x="8" y="63"/>
                  <a:pt x="7" y="63"/>
                  <a:pt x="7" y="64"/>
                </a:cubicBezTo>
                <a:cubicBezTo>
                  <a:pt x="6" y="64"/>
                  <a:pt x="6" y="65"/>
                  <a:pt x="6" y="65"/>
                </a:cubicBezTo>
                <a:cubicBezTo>
                  <a:pt x="5" y="66"/>
                  <a:pt x="5" y="66"/>
                  <a:pt x="4" y="66"/>
                </a:cubicBezTo>
                <a:cubicBezTo>
                  <a:pt x="3" y="67"/>
                  <a:pt x="3" y="70"/>
                  <a:pt x="4" y="71"/>
                </a:cubicBezTo>
                <a:cubicBezTo>
                  <a:pt x="4" y="72"/>
                  <a:pt x="4" y="72"/>
                  <a:pt x="5" y="73"/>
                </a:cubicBezTo>
                <a:cubicBezTo>
                  <a:pt x="5" y="73"/>
                  <a:pt x="5" y="73"/>
                  <a:pt x="4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67"/>
                  <a:pt x="2" y="55"/>
                  <a:pt x="8" y="49"/>
                </a:cubicBezTo>
                <a:close/>
                <a:moveTo>
                  <a:pt x="48" y="27"/>
                </a:moveTo>
                <a:cubicBezTo>
                  <a:pt x="47" y="27"/>
                  <a:pt x="46" y="27"/>
                  <a:pt x="46" y="27"/>
                </a:cubicBezTo>
                <a:cubicBezTo>
                  <a:pt x="45" y="26"/>
                  <a:pt x="45" y="25"/>
                  <a:pt x="44" y="23"/>
                </a:cubicBezTo>
                <a:cubicBezTo>
                  <a:pt x="38" y="25"/>
                  <a:pt x="31" y="25"/>
                  <a:pt x="22" y="22"/>
                </a:cubicBezTo>
                <a:cubicBezTo>
                  <a:pt x="21" y="24"/>
                  <a:pt x="20" y="25"/>
                  <a:pt x="19" y="27"/>
                </a:cubicBezTo>
                <a:cubicBezTo>
                  <a:pt x="19" y="27"/>
                  <a:pt x="17" y="27"/>
                  <a:pt x="16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9"/>
                  <a:pt x="16" y="30"/>
                  <a:pt x="16" y="31"/>
                </a:cubicBezTo>
                <a:cubicBezTo>
                  <a:pt x="17" y="32"/>
                  <a:pt x="17" y="33"/>
                  <a:pt x="1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7"/>
                  <a:pt x="22" y="40"/>
                  <a:pt x="24" y="42"/>
                </a:cubicBezTo>
                <a:cubicBezTo>
                  <a:pt x="26" y="45"/>
                  <a:pt x="29" y="46"/>
                  <a:pt x="32" y="46"/>
                </a:cubicBezTo>
                <a:cubicBezTo>
                  <a:pt x="35" y="46"/>
                  <a:pt x="38" y="45"/>
                  <a:pt x="40" y="42"/>
                </a:cubicBezTo>
                <a:cubicBezTo>
                  <a:pt x="43" y="40"/>
                  <a:pt x="45" y="37"/>
                  <a:pt x="46" y="34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3"/>
                  <a:pt x="48" y="32"/>
                  <a:pt x="48" y="31"/>
                </a:cubicBezTo>
                <a:cubicBezTo>
                  <a:pt x="48" y="30"/>
                  <a:pt x="49" y="29"/>
                  <a:pt x="49" y="27"/>
                </a:cubicBezTo>
                <a:cubicBezTo>
                  <a:pt x="49" y="27"/>
                  <a:pt x="48" y="27"/>
                  <a:pt x="48" y="2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76" name="Freeform 74">
            <a:extLst>
              <a:ext uri="{FF2B5EF4-FFF2-40B4-BE49-F238E27FC236}">
                <a16:creationId xmlns:a16="http://schemas.microsoft.com/office/drawing/2014/main" id="{E0AC65F5-DBC6-4FB6-A9CD-76D3514E6BDD}"/>
              </a:ext>
            </a:extLst>
          </p:cNvPr>
          <p:cNvSpPr>
            <a:spLocks noEditPoints="1"/>
          </p:cNvSpPr>
          <p:nvPr/>
        </p:nvSpPr>
        <p:spPr bwMode="auto">
          <a:xfrm>
            <a:off x="7431658" y="2868290"/>
            <a:ext cx="257175" cy="238125"/>
          </a:xfrm>
          <a:custGeom>
            <a:avLst/>
            <a:gdLst>
              <a:gd name="T0" fmla="*/ 216548 w 70"/>
              <a:gd name="T1" fmla="*/ 113362 h 65"/>
              <a:gd name="T2" fmla="*/ 51384 w 70"/>
              <a:gd name="T3" fmla="*/ 76794 h 65"/>
              <a:gd name="T4" fmla="*/ 0 w 70"/>
              <a:gd name="T5" fmla="*/ 127990 h 65"/>
              <a:gd name="T6" fmla="*/ 73406 w 70"/>
              <a:gd name="T7" fmla="*/ 98735 h 65"/>
              <a:gd name="T8" fmla="*/ 73406 w 70"/>
              <a:gd name="T9" fmla="*/ 102392 h 65"/>
              <a:gd name="T10" fmla="*/ 73406 w 70"/>
              <a:gd name="T11" fmla="*/ 102392 h 65"/>
              <a:gd name="T12" fmla="*/ 73406 w 70"/>
              <a:gd name="T13" fmla="*/ 106049 h 65"/>
              <a:gd name="T14" fmla="*/ 73406 w 70"/>
              <a:gd name="T15" fmla="*/ 109705 h 65"/>
              <a:gd name="T16" fmla="*/ 73406 w 70"/>
              <a:gd name="T17" fmla="*/ 109705 h 65"/>
              <a:gd name="T18" fmla="*/ 73406 w 70"/>
              <a:gd name="T19" fmla="*/ 113362 h 65"/>
              <a:gd name="T20" fmla="*/ 73406 w 70"/>
              <a:gd name="T21" fmla="*/ 113362 h 65"/>
              <a:gd name="T22" fmla="*/ 73406 w 70"/>
              <a:gd name="T23" fmla="*/ 113362 h 65"/>
              <a:gd name="T24" fmla="*/ 77076 w 70"/>
              <a:gd name="T25" fmla="*/ 117019 h 65"/>
              <a:gd name="T26" fmla="*/ 77076 w 70"/>
              <a:gd name="T27" fmla="*/ 117019 h 65"/>
              <a:gd name="T28" fmla="*/ 77076 w 70"/>
              <a:gd name="T29" fmla="*/ 120676 h 65"/>
              <a:gd name="T30" fmla="*/ 77076 w 70"/>
              <a:gd name="T31" fmla="*/ 124333 h 65"/>
              <a:gd name="T32" fmla="*/ 77076 w 70"/>
              <a:gd name="T33" fmla="*/ 124333 h 65"/>
              <a:gd name="T34" fmla="*/ 77076 w 70"/>
              <a:gd name="T35" fmla="*/ 124333 h 65"/>
              <a:gd name="T36" fmla="*/ 77076 w 70"/>
              <a:gd name="T37" fmla="*/ 127990 h 65"/>
              <a:gd name="T38" fmla="*/ 80747 w 70"/>
              <a:gd name="T39" fmla="*/ 127990 h 65"/>
              <a:gd name="T40" fmla="*/ 80747 w 70"/>
              <a:gd name="T41" fmla="*/ 131646 h 65"/>
              <a:gd name="T42" fmla="*/ 80747 w 70"/>
              <a:gd name="T43" fmla="*/ 131646 h 65"/>
              <a:gd name="T44" fmla="*/ 80747 w 70"/>
              <a:gd name="T45" fmla="*/ 131646 h 65"/>
              <a:gd name="T46" fmla="*/ 91758 w 70"/>
              <a:gd name="T47" fmla="*/ 160901 h 65"/>
              <a:gd name="T48" fmla="*/ 110109 w 70"/>
              <a:gd name="T49" fmla="*/ 179185 h 65"/>
              <a:gd name="T50" fmla="*/ 121120 w 70"/>
              <a:gd name="T51" fmla="*/ 179185 h 65"/>
              <a:gd name="T52" fmla="*/ 124790 w 70"/>
              <a:gd name="T53" fmla="*/ 179185 h 65"/>
              <a:gd name="T54" fmla="*/ 128461 w 70"/>
              <a:gd name="T55" fmla="*/ 179185 h 65"/>
              <a:gd name="T56" fmla="*/ 132131 w 70"/>
              <a:gd name="T57" fmla="*/ 179185 h 65"/>
              <a:gd name="T58" fmla="*/ 132131 w 70"/>
              <a:gd name="T59" fmla="*/ 179185 h 65"/>
              <a:gd name="T60" fmla="*/ 135801 w 70"/>
              <a:gd name="T61" fmla="*/ 179185 h 65"/>
              <a:gd name="T62" fmla="*/ 135801 w 70"/>
              <a:gd name="T63" fmla="*/ 179185 h 65"/>
              <a:gd name="T64" fmla="*/ 143142 w 70"/>
              <a:gd name="T65" fmla="*/ 179185 h 65"/>
              <a:gd name="T66" fmla="*/ 146812 w 70"/>
              <a:gd name="T67" fmla="*/ 179185 h 65"/>
              <a:gd name="T68" fmla="*/ 165164 w 70"/>
              <a:gd name="T69" fmla="*/ 160901 h 65"/>
              <a:gd name="T70" fmla="*/ 179845 w 70"/>
              <a:gd name="T71" fmla="*/ 135303 h 65"/>
              <a:gd name="T72" fmla="*/ 179845 w 70"/>
              <a:gd name="T73" fmla="*/ 131646 h 65"/>
              <a:gd name="T74" fmla="*/ 179845 w 70"/>
              <a:gd name="T75" fmla="*/ 131646 h 65"/>
              <a:gd name="T76" fmla="*/ 179845 w 70"/>
              <a:gd name="T77" fmla="*/ 127990 h 65"/>
              <a:gd name="T78" fmla="*/ 179845 w 70"/>
              <a:gd name="T79" fmla="*/ 127990 h 65"/>
              <a:gd name="T80" fmla="*/ 179845 w 70"/>
              <a:gd name="T81" fmla="*/ 124333 h 65"/>
              <a:gd name="T82" fmla="*/ 183515 w 70"/>
              <a:gd name="T83" fmla="*/ 124333 h 65"/>
              <a:gd name="T84" fmla="*/ 183515 w 70"/>
              <a:gd name="T85" fmla="*/ 124333 h 65"/>
              <a:gd name="T86" fmla="*/ 183515 w 70"/>
              <a:gd name="T87" fmla="*/ 120676 h 65"/>
              <a:gd name="T88" fmla="*/ 183515 w 70"/>
              <a:gd name="T89" fmla="*/ 120676 h 65"/>
              <a:gd name="T90" fmla="*/ 183515 w 70"/>
              <a:gd name="T91" fmla="*/ 117019 h 65"/>
              <a:gd name="T92" fmla="*/ 183515 w 70"/>
              <a:gd name="T93" fmla="*/ 117019 h 65"/>
              <a:gd name="T94" fmla="*/ 183515 w 70"/>
              <a:gd name="T95" fmla="*/ 113362 h 65"/>
              <a:gd name="T96" fmla="*/ 187185 w 70"/>
              <a:gd name="T97" fmla="*/ 113362 h 65"/>
              <a:gd name="T98" fmla="*/ 187185 w 70"/>
              <a:gd name="T99" fmla="*/ 109705 h 65"/>
              <a:gd name="T100" fmla="*/ 187185 w 70"/>
              <a:gd name="T101" fmla="*/ 109705 h 65"/>
              <a:gd name="T102" fmla="*/ 187185 w 70"/>
              <a:gd name="T103" fmla="*/ 106049 h 65"/>
              <a:gd name="T104" fmla="*/ 187185 w 70"/>
              <a:gd name="T105" fmla="*/ 106049 h 65"/>
              <a:gd name="T106" fmla="*/ 187185 w 70"/>
              <a:gd name="T107" fmla="*/ 106049 h 65"/>
              <a:gd name="T108" fmla="*/ 187185 w 70"/>
              <a:gd name="T109" fmla="*/ 102392 h 65"/>
              <a:gd name="T110" fmla="*/ 187185 w 70"/>
              <a:gd name="T111" fmla="*/ 102392 h 65"/>
              <a:gd name="T112" fmla="*/ 256921 w 70"/>
              <a:gd name="T113" fmla="*/ 153588 h 65"/>
              <a:gd name="T114" fmla="*/ 33033 w 70"/>
              <a:gd name="T115" fmla="*/ 149931 h 65"/>
              <a:gd name="T116" fmla="*/ 150482 w 70"/>
              <a:gd name="T117" fmla="*/ 201127 h 6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65">
                <a:moveTo>
                  <a:pt x="35" y="0"/>
                </a:moveTo>
                <a:cubicBezTo>
                  <a:pt x="45" y="0"/>
                  <a:pt x="54" y="4"/>
                  <a:pt x="60" y="10"/>
                </a:cubicBezTo>
                <a:cubicBezTo>
                  <a:pt x="66" y="16"/>
                  <a:pt x="70" y="25"/>
                  <a:pt x="70" y="35"/>
                </a:cubicBezTo>
                <a:cubicBezTo>
                  <a:pt x="70" y="37"/>
                  <a:pt x="70" y="38"/>
                  <a:pt x="70" y="40"/>
                </a:cubicBezTo>
                <a:cubicBezTo>
                  <a:pt x="64" y="39"/>
                  <a:pt x="57" y="38"/>
                  <a:pt x="51" y="38"/>
                </a:cubicBezTo>
                <a:cubicBezTo>
                  <a:pt x="51" y="36"/>
                  <a:pt x="52" y="35"/>
                  <a:pt x="52" y="34"/>
                </a:cubicBezTo>
                <a:cubicBezTo>
                  <a:pt x="53" y="32"/>
                  <a:pt x="53" y="30"/>
                  <a:pt x="54" y="28"/>
                </a:cubicBezTo>
                <a:cubicBezTo>
                  <a:pt x="59" y="31"/>
                  <a:pt x="59" y="31"/>
                  <a:pt x="59" y="31"/>
                </a:cubicBezTo>
                <a:cubicBezTo>
                  <a:pt x="60" y="31"/>
                  <a:pt x="61" y="31"/>
                  <a:pt x="62" y="30"/>
                </a:cubicBezTo>
                <a:cubicBezTo>
                  <a:pt x="62" y="30"/>
                  <a:pt x="62" y="30"/>
                  <a:pt x="62" y="30"/>
                </a:cubicBezTo>
                <a:cubicBezTo>
                  <a:pt x="61" y="29"/>
                  <a:pt x="61" y="28"/>
                  <a:pt x="61" y="26"/>
                </a:cubicBezTo>
                <a:cubicBezTo>
                  <a:pt x="59" y="25"/>
                  <a:pt x="58" y="23"/>
                  <a:pt x="56" y="21"/>
                </a:cubicBezTo>
                <a:cubicBezTo>
                  <a:pt x="55" y="20"/>
                  <a:pt x="54" y="17"/>
                  <a:pt x="54" y="15"/>
                </a:cubicBezTo>
                <a:cubicBezTo>
                  <a:pt x="49" y="11"/>
                  <a:pt x="42" y="8"/>
                  <a:pt x="35" y="8"/>
                </a:cubicBezTo>
                <a:cubicBezTo>
                  <a:pt x="28" y="8"/>
                  <a:pt x="22" y="11"/>
                  <a:pt x="17" y="15"/>
                </a:cubicBezTo>
                <a:cubicBezTo>
                  <a:pt x="17" y="17"/>
                  <a:pt x="16" y="20"/>
                  <a:pt x="14" y="21"/>
                </a:cubicBezTo>
                <a:cubicBezTo>
                  <a:pt x="13" y="23"/>
                  <a:pt x="11" y="25"/>
                  <a:pt x="10" y="27"/>
                </a:cubicBezTo>
                <a:cubicBezTo>
                  <a:pt x="9" y="28"/>
                  <a:pt x="9" y="29"/>
                  <a:pt x="9" y="30"/>
                </a:cubicBezTo>
                <a:cubicBezTo>
                  <a:pt x="9" y="31"/>
                  <a:pt x="10" y="31"/>
                  <a:pt x="11" y="3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0"/>
                  <a:pt x="18" y="32"/>
                  <a:pt x="19" y="34"/>
                </a:cubicBezTo>
                <a:cubicBezTo>
                  <a:pt x="19" y="35"/>
                  <a:pt x="19" y="36"/>
                  <a:pt x="20" y="38"/>
                </a:cubicBezTo>
                <a:cubicBezTo>
                  <a:pt x="13" y="38"/>
                  <a:pt x="7" y="39"/>
                  <a:pt x="1" y="40"/>
                </a:cubicBezTo>
                <a:cubicBezTo>
                  <a:pt x="0" y="38"/>
                  <a:pt x="0" y="36"/>
                  <a:pt x="0" y="35"/>
                </a:cubicBezTo>
                <a:cubicBezTo>
                  <a:pt x="0" y="25"/>
                  <a:pt x="4" y="16"/>
                  <a:pt x="11" y="10"/>
                </a:cubicBezTo>
                <a:cubicBezTo>
                  <a:pt x="17" y="4"/>
                  <a:pt x="26" y="0"/>
                  <a:pt x="35" y="0"/>
                </a:cubicBezTo>
                <a:close/>
                <a:moveTo>
                  <a:pt x="35" y="23"/>
                </a:moveTo>
                <a:cubicBezTo>
                  <a:pt x="30" y="23"/>
                  <a:pt x="26" y="24"/>
                  <a:pt x="21" y="25"/>
                </a:cubicBezTo>
                <a:cubicBezTo>
                  <a:pt x="20" y="25"/>
                  <a:pt x="20" y="26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3" y="40"/>
                  <a:pt x="24" y="42"/>
                  <a:pt x="25" y="44"/>
                </a:cubicBezTo>
                <a:cubicBezTo>
                  <a:pt x="26" y="45"/>
                  <a:pt x="27" y="47"/>
                  <a:pt x="27" y="48"/>
                </a:cubicBezTo>
                <a:cubicBezTo>
                  <a:pt x="27" y="48"/>
                  <a:pt x="28" y="48"/>
                  <a:pt x="30" y="49"/>
                </a:cubicBezTo>
                <a:cubicBezTo>
                  <a:pt x="30" y="49"/>
                  <a:pt x="30" y="49"/>
                  <a:pt x="30" y="49"/>
                </a:cubicBezTo>
                <a:cubicBezTo>
                  <a:pt x="30" y="49"/>
                  <a:pt x="30" y="49"/>
                  <a:pt x="30" y="49"/>
                </a:cubicBezTo>
                <a:cubicBezTo>
                  <a:pt x="30" y="49"/>
                  <a:pt x="30" y="49"/>
                  <a:pt x="30" y="49"/>
                </a:cubicBezTo>
                <a:cubicBezTo>
                  <a:pt x="30" y="49"/>
                  <a:pt x="30" y="49"/>
                  <a:pt x="30" y="49"/>
                </a:cubicBezTo>
                <a:cubicBezTo>
                  <a:pt x="30" y="49"/>
                  <a:pt x="30" y="49"/>
                  <a:pt x="30" y="49"/>
                </a:cubicBezTo>
                <a:cubicBezTo>
                  <a:pt x="30" y="49"/>
                  <a:pt x="30" y="49"/>
                  <a:pt x="30" y="49"/>
                </a:cubicBezTo>
                <a:cubicBezTo>
                  <a:pt x="30" y="49"/>
                  <a:pt x="30" y="49"/>
                  <a:pt x="30" y="49"/>
                </a:cubicBezTo>
                <a:cubicBezTo>
                  <a:pt x="30" y="49"/>
                  <a:pt x="30" y="49"/>
                  <a:pt x="30" y="49"/>
                </a:cubicBezTo>
                <a:cubicBezTo>
                  <a:pt x="31" y="49"/>
                  <a:pt x="31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49"/>
                  <a:pt x="33" y="49"/>
                  <a:pt x="34" y="49"/>
                </a:cubicBezTo>
                <a:cubicBezTo>
                  <a:pt x="34" y="49"/>
                  <a:pt x="34" y="49"/>
                  <a:pt x="34" y="49"/>
                </a:cubicBezTo>
                <a:cubicBezTo>
                  <a:pt x="34" y="49"/>
                  <a:pt x="34" y="49"/>
                  <a:pt x="34" y="49"/>
                </a:cubicBezTo>
                <a:cubicBezTo>
                  <a:pt x="34" y="49"/>
                  <a:pt x="34" y="49"/>
                  <a:pt x="34" y="49"/>
                </a:cubicBezTo>
                <a:cubicBezTo>
                  <a:pt x="34" y="49"/>
                  <a:pt x="34" y="49"/>
                  <a:pt x="34" y="49"/>
                </a:cubicBezTo>
                <a:cubicBezTo>
                  <a:pt x="34" y="49"/>
                  <a:pt x="34" y="49"/>
                  <a:pt x="34" y="49"/>
                </a:cubicBezTo>
                <a:cubicBezTo>
                  <a:pt x="34" y="49"/>
                  <a:pt x="34" y="49"/>
                  <a:pt x="34" y="49"/>
                </a:cubicBezTo>
                <a:cubicBezTo>
                  <a:pt x="34" y="49"/>
                  <a:pt x="34" y="49"/>
                  <a:pt x="34" y="49"/>
                </a:cubicBezTo>
                <a:cubicBezTo>
                  <a:pt x="34" y="49"/>
                  <a:pt x="34" y="49"/>
                  <a:pt x="34" y="49"/>
                </a:cubicBezTo>
                <a:cubicBezTo>
                  <a:pt x="34" y="49"/>
                  <a:pt x="34" y="49"/>
                  <a:pt x="34" y="49"/>
                </a:cubicBezTo>
                <a:cubicBezTo>
                  <a:pt x="34" y="49"/>
                  <a:pt x="34" y="49"/>
                  <a:pt x="34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2" y="48"/>
                  <a:pt x="43" y="48"/>
                  <a:pt x="44" y="48"/>
                </a:cubicBezTo>
                <a:cubicBezTo>
                  <a:pt x="44" y="47"/>
                  <a:pt x="45" y="45"/>
                  <a:pt x="45" y="44"/>
                </a:cubicBezTo>
                <a:cubicBezTo>
                  <a:pt x="46" y="42"/>
                  <a:pt x="47" y="40"/>
                  <a:pt x="48" y="37"/>
                </a:cubicBezTo>
                <a:cubicBezTo>
                  <a:pt x="48" y="37"/>
                  <a:pt x="48" y="37"/>
                  <a:pt x="48" y="37"/>
                </a:cubicBezTo>
                <a:cubicBezTo>
                  <a:pt x="48" y="37"/>
                  <a:pt x="48" y="37"/>
                  <a:pt x="48" y="37"/>
                </a:cubicBezTo>
                <a:cubicBezTo>
                  <a:pt x="48" y="37"/>
                  <a:pt x="48" y="37"/>
                  <a:pt x="48" y="37"/>
                </a:cubicBezTo>
                <a:cubicBezTo>
                  <a:pt x="48" y="37"/>
                  <a:pt x="48" y="37"/>
                  <a:pt x="48" y="37"/>
                </a:cubicBezTo>
                <a:cubicBezTo>
                  <a:pt x="48" y="37"/>
                  <a:pt x="49" y="37"/>
                  <a:pt x="49" y="37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1"/>
                  <a:pt x="50" y="31"/>
                  <a:pt x="50" y="31"/>
                </a:cubicBezTo>
                <a:cubicBezTo>
                  <a:pt x="50" y="31"/>
                  <a:pt x="50" y="31"/>
                  <a:pt x="50" y="31"/>
                </a:cubicBezTo>
                <a:cubicBezTo>
                  <a:pt x="50" y="31"/>
                  <a:pt x="50" y="31"/>
                  <a:pt x="50" y="31"/>
                </a:cubicBezTo>
                <a:cubicBezTo>
                  <a:pt x="50" y="31"/>
                  <a:pt x="50" y="31"/>
                  <a:pt x="50" y="31"/>
                </a:cubicBezTo>
                <a:cubicBezTo>
                  <a:pt x="50" y="31"/>
                  <a:pt x="50" y="31"/>
                  <a:pt x="50" y="31"/>
                </a:cubicBezTo>
                <a:cubicBezTo>
                  <a:pt x="50" y="31"/>
                  <a:pt x="50" y="31"/>
                  <a:pt x="50" y="31"/>
                </a:cubicBezTo>
                <a:cubicBezTo>
                  <a:pt x="51" y="31"/>
                  <a:pt x="51" y="31"/>
                  <a:pt x="51" y="31"/>
                </a:cubicBezTo>
                <a:cubicBezTo>
                  <a:pt x="51" y="31"/>
                  <a:pt x="51" y="31"/>
                  <a:pt x="51" y="31"/>
                </a:cubicBezTo>
                <a:cubicBezTo>
                  <a:pt x="51" y="31"/>
                  <a:pt x="51" y="31"/>
                  <a:pt x="51" y="31"/>
                </a:cubicBezTo>
                <a:cubicBezTo>
                  <a:pt x="51" y="31"/>
                  <a:pt x="51" y="31"/>
                  <a:pt x="51" y="31"/>
                </a:cubicBezTo>
                <a:cubicBezTo>
                  <a:pt x="51" y="31"/>
                  <a:pt x="51" y="31"/>
                  <a:pt x="51" y="31"/>
                </a:cubicBezTo>
                <a:cubicBezTo>
                  <a:pt x="51" y="31"/>
                  <a:pt x="51" y="31"/>
                  <a:pt x="51" y="31"/>
                </a:cubicBezTo>
                <a:cubicBezTo>
                  <a:pt x="51" y="31"/>
                  <a:pt x="51" y="31"/>
                  <a:pt x="51" y="31"/>
                </a:cubicBezTo>
                <a:cubicBezTo>
                  <a:pt x="51" y="31"/>
                  <a:pt x="51" y="31"/>
                  <a:pt x="51" y="31"/>
                </a:cubicBezTo>
                <a:cubicBezTo>
                  <a:pt x="51" y="31"/>
                  <a:pt x="51" y="31"/>
                  <a:pt x="51" y="31"/>
                </a:cubicBezTo>
                <a:cubicBezTo>
                  <a:pt x="51" y="31"/>
                  <a:pt x="51" y="31"/>
                  <a:pt x="51" y="31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7"/>
                  <a:pt x="51" y="27"/>
                </a:cubicBezTo>
                <a:cubicBezTo>
                  <a:pt x="51" y="27"/>
                  <a:pt x="51" y="27"/>
                  <a:pt x="51" y="27"/>
                </a:cubicBezTo>
                <a:cubicBezTo>
                  <a:pt x="51" y="27"/>
                  <a:pt x="51" y="27"/>
                  <a:pt x="51" y="27"/>
                </a:cubicBezTo>
                <a:cubicBezTo>
                  <a:pt x="51" y="27"/>
                  <a:pt x="51" y="27"/>
                  <a:pt x="51" y="27"/>
                </a:cubicBezTo>
                <a:cubicBezTo>
                  <a:pt x="51" y="26"/>
                  <a:pt x="51" y="25"/>
                  <a:pt x="50" y="25"/>
                </a:cubicBezTo>
                <a:cubicBezTo>
                  <a:pt x="45" y="24"/>
                  <a:pt x="40" y="23"/>
                  <a:pt x="35" y="23"/>
                </a:cubicBezTo>
                <a:close/>
                <a:moveTo>
                  <a:pt x="70" y="42"/>
                </a:moveTo>
                <a:cubicBezTo>
                  <a:pt x="69" y="45"/>
                  <a:pt x="68" y="49"/>
                  <a:pt x="66" y="52"/>
                </a:cubicBezTo>
                <a:cubicBezTo>
                  <a:pt x="63" y="57"/>
                  <a:pt x="59" y="61"/>
                  <a:pt x="54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2" y="61"/>
                  <a:pt x="8" y="57"/>
                  <a:pt x="5" y="52"/>
                </a:cubicBezTo>
                <a:cubicBezTo>
                  <a:pt x="3" y="49"/>
                  <a:pt x="2" y="45"/>
                  <a:pt x="1" y="42"/>
                </a:cubicBezTo>
                <a:cubicBezTo>
                  <a:pt x="9" y="41"/>
                  <a:pt x="9" y="41"/>
                  <a:pt x="9" y="41"/>
                </a:cubicBezTo>
                <a:cubicBezTo>
                  <a:pt x="10" y="43"/>
                  <a:pt x="11" y="46"/>
                  <a:pt x="12" y="48"/>
                </a:cubicBezTo>
                <a:cubicBezTo>
                  <a:pt x="14" y="52"/>
                  <a:pt x="17" y="55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7" y="57"/>
                  <a:pt x="29" y="57"/>
                  <a:pt x="29" y="55"/>
                </a:cubicBezTo>
                <a:cubicBezTo>
                  <a:pt x="30" y="51"/>
                  <a:pt x="30" y="51"/>
                  <a:pt x="30" y="51"/>
                </a:cubicBezTo>
                <a:cubicBezTo>
                  <a:pt x="31" y="51"/>
                  <a:pt x="33" y="52"/>
                  <a:pt x="35" y="52"/>
                </a:cubicBezTo>
                <a:cubicBezTo>
                  <a:pt x="37" y="52"/>
                  <a:pt x="39" y="51"/>
                  <a:pt x="41" y="51"/>
                </a:cubicBezTo>
                <a:cubicBezTo>
                  <a:pt x="41" y="55"/>
                  <a:pt x="41" y="55"/>
                  <a:pt x="41" y="55"/>
                </a:cubicBezTo>
                <a:cubicBezTo>
                  <a:pt x="42" y="57"/>
                  <a:pt x="44" y="57"/>
                  <a:pt x="46" y="57"/>
                </a:cubicBezTo>
                <a:cubicBezTo>
                  <a:pt x="50" y="57"/>
                  <a:pt x="50" y="57"/>
                  <a:pt x="50" y="57"/>
                </a:cubicBezTo>
                <a:cubicBezTo>
                  <a:pt x="54" y="55"/>
                  <a:pt x="57" y="52"/>
                  <a:pt x="59" y="48"/>
                </a:cubicBezTo>
                <a:cubicBezTo>
                  <a:pt x="60" y="46"/>
                  <a:pt x="61" y="43"/>
                  <a:pt x="62" y="41"/>
                </a:cubicBezTo>
                <a:lnTo>
                  <a:pt x="70" y="4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77" name="Freeform 75">
            <a:extLst>
              <a:ext uri="{FF2B5EF4-FFF2-40B4-BE49-F238E27FC236}">
                <a16:creationId xmlns:a16="http://schemas.microsoft.com/office/drawing/2014/main" id="{908F5D49-5962-4D44-A110-AC5BF6496851}"/>
              </a:ext>
            </a:extLst>
          </p:cNvPr>
          <p:cNvSpPr>
            <a:spLocks noEditPoints="1"/>
          </p:cNvSpPr>
          <p:nvPr/>
        </p:nvSpPr>
        <p:spPr bwMode="auto">
          <a:xfrm>
            <a:off x="7842820" y="3285802"/>
            <a:ext cx="215900" cy="203200"/>
          </a:xfrm>
          <a:custGeom>
            <a:avLst/>
            <a:gdLst>
              <a:gd name="T0" fmla="*/ 91831 w 59"/>
              <a:gd name="T1" fmla="*/ 40548 h 55"/>
              <a:gd name="T2" fmla="*/ 124891 w 59"/>
              <a:gd name="T3" fmla="*/ 40548 h 55"/>
              <a:gd name="T4" fmla="*/ 124891 w 59"/>
              <a:gd name="T5" fmla="*/ 191681 h 55"/>
              <a:gd name="T6" fmla="*/ 91831 w 59"/>
              <a:gd name="T7" fmla="*/ 191681 h 55"/>
              <a:gd name="T8" fmla="*/ 91831 w 59"/>
              <a:gd name="T9" fmla="*/ 40548 h 55"/>
              <a:gd name="T10" fmla="*/ 99178 w 59"/>
              <a:gd name="T11" fmla="*/ 33176 h 55"/>
              <a:gd name="T12" fmla="*/ 66119 w 59"/>
              <a:gd name="T13" fmla="*/ 0 h 55"/>
              <a:gd name="T14" fmla="*/ 51426 w 59"/>
              <a:gd name="T15" fmla="*/ 0 h 55"/>
              <a:gd name="T16" fmla="*/ 99178 w 59"/>
              <a:gd name="T17" fmla="*/ 33176 h 55"/>
              <a:gd name="T18" fmla="*/ 91831 w 59"/>
              <a:gd name="T19" fmla="*/ 33176 h 55"/>
              <a:gd name="T20" fmla="*/ 25713 w 59"/>
              <a:gd name="T21" fmla="*/ 11059 h 55"/>
              <a:gd name="T22" fmla="*/ 33059 w 59"/>
              <a:gd name="T23" fmla="*/ 3686 h 55"/>
              <a:gd name="T24" fmla="*/ 91831 w 59"/>
              <a:gd name="T25" fmla="*/ 33176 h 55"/>
              <a:gd name="T26" fmla="*/ 117544 w 59"/>
              <a:gd name="T27" fmla="*/ 33176 h 55"/>
              <a:gd name="T28" fmla="*/ 150603 w 59"/>
              <a:gd name="T29" fmla="*/ 0 h 55"/>
              <a:gd name="T30" fmla="*/ 165296 w 59"/>
              <a:gd name="T31" fmla="*/ 0 h 55"/>
              <a:gd name="T32" fmla="*/ 117544 w 59"/>
              <a:gd name="T33" fmla="*/ 33176 h 55"/>
              <a:gd name="T34" fmla="*/ 128564 w 59"/>
              <a:gd name="T35" fmla="*/ 33176 h 55"/>
              <a:gd name="T36" fmla="*/ 194682 w 59"/>
              <a:gd name="T37" fmla="*/ 11059 h 55"/>
              <a:gd name="T38" fmla="*/ 183663 w 59"/>
              <a:gd name="T39" fmla="*/ 3686 h 55"/>
              <a:gd name="T40" fmla="*/ 128564 w 59"/>
              <a:gd name="T41" fmla="*/ 33176 h 55"/>
              <a:gd name="T42" fmla="*/ 128564 w 59"/>
              <a:gd name="T43" fmla="*/ 40548 h 55"/>
              <a:gd name="T44" fmla="*/ 128564 w 59"/>
              <a:gd name="T45" fmla="*/ 191681 h 55"/>
              <a:gd name="T46" fmla="*/ 216722 w 59"/>
              <a:gd name="T47" fmla="*/ 173251 h 55"/>
              <a:gd name="T48" fmla="*/ 216722 w 59"/>
              <a:gd name="T49" fmla="*/ 22117 h 55"/>
              <a:gd name="T50" fmla="*/ 128564 w 59"/>
              <a:gd name="T51" fmla="*/ 40548 h 55"/>
              <a:gd name="T52" fmla="*/ 84485 w 59"/>
              <a:gd name="T53" fmla="*/ 40548 h 55"/>
              <a:gd name="T54" fmla="*/ 84485 w 59"/>
              <a:gd name="T55" fmla="*/ 191681 h 55"/>
              <a:gd name="T56" fmla="*/ 0 w 59"/>
              <a:gd name="T57" fmla="*/ 173251 h 55"/>
              <a:gd name="T58" fmla="*/ 0 w 59"/>
              <a:gd name="T59" fmla="*/ 22117 h 55"/>
              <a:gd name="T60" fmla="*/ 84485 w 59"/>
              <a:gd name="T61" fmla="*/ 40548 h 5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9" h="55">
                <a:moveTo>
                  <a:pt x="25" y="11"/>
                </a:moveTo>
                <a:cubicBezTo>
                  <a:pt x="28" y="13"/>
                  <a:pt x="31" y="12"/>
                  <a:pt x="34" y="11"/>
                </a:cubicBezTo>
                <a:cubicBezTo>
                  <a:pt x="34" y="25"/>
                  <a:pt x="34" y="38"/>
                  <a:pt x="34" y="52"/>
                </a:cubicBezTo>
                <a:cubicBezTo>
                  <a:pt x="31" y="54"/>
                  <a:pt x="28" y="55"/>
                  <a:pt x="25" y="52"/>
                </a:cubicBezTo>
                <a:cubicBezTo>
                  <a:pt x="25" y="38"/>
                  <a:pt x="25" y="25"/>
                  <a:pt x="25" y="11"/>
                </a:cubicBezTo>
                <a:close/>
                <a:moveTo>
                  <a:pt x="27" y="9"/>
                </a:moveTo>
                <a:cubicBezTo>
                  <a:pt x="25" y="5"/>
                  <a:pt x="22" y="2"/>
                  <a:pt x="18" y="0"/>
                </a:cubicBezTo>
                <a:cubicBezTo>
                  <a:pt x="17" y="0"/>
                  <a:pt x="16" y="0"/>
                  <a:pt x="14" y="0"/>
                </a:cubicBezTo>
                <a:cubicBezTo>
                  <a:pt x="20" y="3"/>
                  <a:pt x="24" y="6"/>
                  <a:pt x="27" y="9"/>
                </a:cubicBezTo>
                <a:close/>
                <a:moveTo>
                  <a:pt x="25" y="9"/>
                </a:moveTo>
                <a:cubicBezTo>
                  <a:pt x="19" y="6"/>
                  <a:pt x="13" y="4"/>
                  <a:pt x="7" y="3"/>
                </a:cubicBezTo>
                <a:cubicBezTo>
                  <a:pt x="7" y="2"/>
                  <a:pt x="8" y="2"/>
                  <a:pt x="9" y="1"/>
                </a:cubicBezTo>
                <a:cubicBezTo>
                  <a:pt x="16" y="3"/>
                  <a:pt x="21" y="6"/>
                  <a:pt x="25" y="9"/>
                </a:cubicBezTo>
                <a:close/>
                <a:moveTo>
                  <a:pt x="32" y="9"/>
                </a:moveTo>
                <a:cubicBezTo>
                  <a:pt x="34" y="5"/>
                  <a:pt x="37" y="2"/>
                  <a:pt x="41" y="0"/>
                </a:cubicBezTo>
                <a:cubicBezTo>
                  <a:pt x="42" y="0"/>
                  <a:pt x="44" y="0"/>
                  <a:pt x="45" y="0"/>
                </a:cubicBezTo>
                <a:cubicBezTo>
                  <a:pt x="40" y="3"/>
                  <a:pt x="36" y="6"/>
                  <a:pt x="32" y="9"/>
                </a:cubicBezTo>
                <a:close/>
                <a:moveTo>
                  <a:pt x="35" y="9"/>
                </a:moveTo>
                <a:cubicBezTo>
                  <a:pt x="40" y="6"/>
                  <a:pt x="46" y="4"/>
                  <a:pt x="53" y="3"/>
                </a:cubicBezTo>
                <a:cubicBezTo>
                  <a:pt x="52" y="2"/>
                  <a:pt x="51" y="2"/>
                  <a:pt x="50" y="1"/>
                </a:cubicBezTo>
                <a:cubicBezTo>
                  <a:pt x="44" y="3"/>
                  <a:pt x="39" y="6"/>
                  <a:pt x="35" y="9"/>
                </a:cubicBezTo>
                <a:close/>
                <a:moveTo>
                  <a:pt x="35" y="11"/>
                </a:moveTo>
                <a:cubicBezTo>
                  <a:pt x="35" y="25"/>
                  <a:pt x="35" y="38"/>
                  <a:pt x="35" y="52"/>
                </a:cubicBezTo>
                <a:cubicBezTo>
                  <a:pt x="43" y="50"/>
                  <a:pt x="51" y="48"/>
                  <a:pt x="59" y="47"/>
                </a:cubicBezTo>
                <a:cubicBezTo>
                  <a:pt x="59" y="33"/>
                  <a:pt x="59" y="19"/>
                  <a:pt x="59" y="6"/>
                </a:cubicBezTo>
                <a:cubicBezTo>
                  <a:pt x="50" y="7"/>
                  <a:pt x="43" y="8"/>
                  <a:pt x="35" y="11"/>
                </a:cubicBezTo>
                <a:close/>
                <a:moveTo>
                  <a:pt x="23" y="11"/>
                </a:moveTo>
                <a:cubicBezTo>
                  <a:pt x="23" y="25"/>
                  <a:pt x="23" y="38"/>
                  <a:pt x="23" y="52"/>
                </a:cubicBezTo>
                <a:cubicBezTo>
                  <a:pt x="16" y="50"/>
                  <a:pt x="8" y="48"/>
                  <a:pt x="0" y="47"/>
                </a:cubicBezTo>
                <a:cubicBezTo>
                  <a:pt x="0" y="33"/>
                  <a:pt x="0" y="19"/>
                  <a:pt x="0" y="6"/>
                </a:cubicBezTo>
                <a:cubicBezTo>
                  <a:pt x="8" y="7"/>
                  <a:pt x="16" y="8"/>
                  <a:pt x="23" y="1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78" name="Freeform 76">
            <a:extLst>
              <a:ext uri="{FF2B5EF4-FFF2-40B4-BE49-F238E27FC236}">
                <a16:creationId xmlns:a16="http://schemas.microsoft.com/office/drawing/2014/main" id="{024BA346-C89B-4AC0-BF78-EFBB8BFC81B0}"/>
              </a:ext>
            </a:extLst>
          </p:cNvPr>
          <p:cNvSpPr>
            <a:spLocks noEditPoints="1"/>
          </p:cNvSpPr>
          <p:nvPr/>
        </p:nvSpPr>
        <p:spPr bwMode="auto">
          <a:xfrm>
            <a:off x="3566095" y="4814565"/>
            <a:ext cx="263525" cy="204787"/>
          </a:xfrm>
          <a:custGeom>
            <a:avLst/>
            <a:gdLst>
              <a:gd name="T0" fmla="*/ 263912 w 72"/>
              <a:gd name="T1" fmla="*/ 127806 h 56"/>
              <a:gd name="T2" fmla="*/ 113629 w 72"/>
              <a:gd name="T3" fmla="*/ 157018 h 56"/>
              <a:gd name="T4" fmla="*/ 113629 w 72"/>
              <a:gd name="T5" fmla="*/ 193534 h 56"/>
              <a:gd name="T6" fmla="*/ 260247 w 72"/>
              <a:gd name="T7" fmla="*/ 160670 h 56"/>
              <a:gd name="T8" fmla="*/ 263912 w 72"/>
              <a:gd name="T9" fmla="*/ 171625 h 56"/>
              <a:gd name="T10" fmla="*/ 109963 w 72"/>
              <a:gd name="T11" fmla="*/ 204489 h 56"/>
              <a:gd name="T12" fmla="*/ 106298 w 72"/>
              <a:gd name="T13" fmla="*/ 204489 h 56"/>
              <a:gd name="T14" fmla="*/ 7331 w 72"/>
              <a:gd name="T15" fmla="*/ 142412 h 56"/>
              <a:gd name="T16" fmla="*/ 7331 w 72"/>
              <a:gd name="T17" fmla="*/ 105896 h 56"/>
              <a:gd name="T18" fmla="*/ 18327 w 72"/>
              <a:gd name="T19" fmla="*/ 102245 h 56"/>
              <a:gd name="T20" fmla="*/ 18327 w 72"/>
              <a:gd name="T21" fmla="*/ 105896 h 56"/>
              <a:gd name="T22" fmla="*/ 146618 w 72"/>
              <a:gd name="T23" fmla="*/ 135109 h 56"/>
              <a:gd name="T24" fmla="*/ 146618 w 72"/>
              <a:gd name="T25" fmla="*/ 120502 h 56"/>
              <a:gd name="T26" fmla="*/ 146618 w 72"/>
              <a:gd name="T27" fmla="*/ 105896 h 56"/>
              <a:gd name="T28" fmla="*/ 18327 w 72"/>
              <a:gd name="T29" fmla="*/ 80335 h 56"/>
              <a:gd name="T30" fmla="*/ 18327 w 72"/>
              <a:gd name="T31" fmla="*/ 69380 h 56"/>
              <a:gd name="T32" fmla="*/ 18327 w 72"/>
              <a:gd name="T33" fmla="*/ 69380 h 56"/>
              <a:gd name="T34" fmla="*/ 18327 w 72"/>
              <a:gd name="T35" fmla="*/ 69380 h 56"/>
              <a:gd name="T36" fmla="*/ 18327 w 72"/>
              <a:gd name="T37" fmla="*/ 69380 h 56"/>
              <a:gd name="T38" fmla="*/ 25658 w 72"/>
              <a:gd name="T39" fmla="*/ 65729 h 56"/>
              <a:gd name="T40" fmla="*/ 25658 w 72"/>
              <a:gd name="T41" fmla="*/ 58425 h 56"/>
              <a:gd name="T42" fmla="*/ 146618 w 72"/>
              <a:gd name="T43" fmla="*/ 87638 h 56"/>
              <a:gd name="T44" fmla="*/ 146618 w 72"/>
              <a:gd name="T45" fmla="*/ 76683 h 56"/>
              <a:gd name="T46" fmla="*/ 146618 w 72"/>
              <a:gd name="T47" fmla="*/ 62077 h 56"/>
              <a:gd name="T48" fmla="*/ 25658 w 72"/>
              <a:gd name="T49" fmla="*/ 32864 h 56"/>
              <a:gd name="T50" fmla="*/ 25658 w 72"/>
              <a:gd name="T51" fmla="*/ 21910 h 56"/>
              <a:gd name="T52" fmla="*/ 120960 w 72"/>
              <a:gd name="T53" fmla="*/ 0 h 56"/>
              <a:gd name="T54" fmla="*/ 230923 w 72"/>
              <a:gd name="T55" fmla="*/ 21910 h 56"/>
              <a:gd name="T56" fmla="*/ 230923 w 72"/>
              <a:gd name="T57" fmla="*/ 51122 h 56"/>
              <a:gd name="T58" fmla="*/ 219927 w 72"/>
              <a:gd name="T59" fmla="*/ 54774 h 56"/>
              <a:gd name="T60" fmla="*/ 234588 w 72"/>
              <a:gd name="T61" fmla="*/ 58425 h 56"/>
              <a:gd name="T62" fmla="*/ 234588 w 72"/>
              <a:gd name="T63" fmla="*/ 91290 h 56"/>
              <a:gd name="T64" fmla="*/ 212596 w 72"/>
              <a:gd name="T65" fmla="*/ 105896 h 56"/>
              <a:gd name="T66" fmla="*/ 263912 w 72"/>
              <a:gd name="T67" fmla="*/ 120502 h 56"/>
              <a:gd name="T68" fmla="*/ 263912 w 72"/>
              <a:gd name="T69" fmla="*/ 127806 h 56"/>
              <a:gd name="T70" fmla="*/ 120960 w 72"/>
              <a:gd name="T71" fmla="*/ 182579 h 56"/>
              <a:gd name="T72" fmla="*/ 120960 w 72"/>
              <a:gd name="T73" fmla="*/ 182579 h 56"/>
              <a:gd name="T74" fmla="*/ 256581 w 72"/>
              <a:gd name="T75" fmla="*/ 157018 h 56"/>
              <a:gd name="T76" fmla="*/ 256581 w 72"/>
              <a:gd name="T77" fmla="*/ 153367 h 56"/>
              <a:gd name="T78" fmla="*/ 120960 w 72"/>
              <a:gd name="T79" fmla="*/ 182579 h 56"/>
              <a:gd name="T80" fmla="*/ 120960 w 72"/>
              <a:gd name="T81" fmla="*/ 171625 h 56"/>
              <a:gd name="T82" fmla="*/ 120960 w 72"/>
              <a:gd name="T83" fmla="*/ 175276 h 56"/>
              <a:gd name="T84" fmla="*/ 256581 w 72"/>
              <a:gd name="T85" fmla="*/ 146064 h 56"/>
              <a:gd name="T86" fmla="*/ 256581 w 72"/>
              <a:gd name="T87" fmla="*/ 142412 h 56"/>
              <a:gd name="T88" fmla="*/ 120960 w 72"/>
              <a:gd name="T89" fmla="*/ 171625 h 56"/>
              <a:gd name="T90" fmla="*/ 117294 w 72"/>
              <a:gd name="T91" fmla="*/ 164322 h 56"/>
              <a:gd name="T92" fmla="*/ 120960 w 72"/>
              <a:gd name="T93" fmla="*/ 167973 h 56"/>
              <a:gd name="T94" fmla="*/ 256581 w 72"/>
              <a:gd name="T95" fmla="*/ 138760 h 56"/>
              <a:gd name="T96" fmla="*/ 256581 w 72"/>
              <a:gd name="T97" fmla="*/ 135109 h 56"/>
              <a:gd name="T98" fmla="*/ 117294 w 72"/>
              <a:gd name="T99" fmla="*/ 164322 h 5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72" h="56">
                <a:moveTo>
                  <a:pt x="72" y="35"/>
                </a:moveTo>
                <a:cubicBezTo>
                  <a:pt x="31" y="43"/>
                  <a:pt x="31" y="43"/>
                  <a:pt x="31" y="43"/>
                </a:cubicBezTo>
                <a:cubicBezTo>
                  <a:pt x="30" y="47"/>
                  <a:pt x="30" y="50"/>
                  <a:pt x="31" y="53"/>
                </a:cubicBezTo>
                <a:cubicBezTo>
                  <a:pt x="71" y="44"/>
                  <a:pt x="71" y="44"/>
                  <a:pt x="71" y="44"/>
                </a:cubicBezTo>
                <a:cubicBezTo>
                  <a:pt x="72" y="47"/>
                  <a:pt x="72" y="47"/>
                  <a:pt x="72" y="47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6"/>
                  <a:pt x="0" y="32"/>
                  <a:pt x="2" y="29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9"/>
                  <a:pt x="5" y="29"/>
                  <a:pt x="5" y="29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6"/>
                  <a:pt x="40" y="34"/>
                  <a:pt x="40" y="33"/>
                </a:cubicBezTo>
                <a:cubicBezTo>
                  <a:pt x="40" y="32"/>
                  <a:pt x="40" y="30"/>
                  <a:pt x="40" y="29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6"/>
                  <a:pt x="7" y="16"/>
                  <a:pt x="7" y="16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3"/>
                  <a:pt x="40" y="22"/>
                  <a:pt x="40" y="21"/>
                </a:cubicBezTo>
                <a:cubicBezTo>
                  <a:pt x="40" y="19"/>
                  <a:pt x="40" y="18"/>
                  <a:pt x="40" y="17"/>
                </a:cubicBezTo>
                <a:cubicBezTo>
                  <a:pt x="7" y="9"/>
                  <a:pt x="7" y="9"/>
                  <a:pt x="7" y="9"/>
                </a:cubicBezTo>
                <a:cubicBezTo>
                  <a:pt x="7" y="6"/>
                  <a:pt x="7" y="6"/>
                  <a:pt x="7" y="6"/>
                </a:cubicBezTo>
                <a:cubicBezTo>
                  <a:pt x="33" y="0"/>
                  <a:pt x="33" y="0"/>
                  <a:pt x="33" y="0"/>
                </a:cubicBezTo>
                <a:cubicBezTo>
                  <a:pt x="63" y="6"/>
                  <a:pt x="63" y="6"/>
                  <a:pt x="63" y="6"/>
                </a:cubicBezTo>
                <a:cubicBezTo>
                  <a:pt x="64" y="9"/>
                  <a:pt x="64" y="11"/>
                  <a:pt x="63" y="14"/>
                </a:cubicBezTo>
                <a:cubicBezTo>
                  <a:pt x="60" y="15"/>
                  <a:pt x="60" y="15"/>
                  <a:pt x="60" y="15"/>
                </a:cubicBezTo>
                <a:cubicBezTo>
                  <a:pt x="64" y="16"/>
                  <a:pt x="64" y="16"/>
                  <a:pt x="64" y="16"/>
                </a:cubicBezTo>
                <a:cubicBezTo>
                  <a:pt x="66" y="19"/>
                  <a:pt x="66" y="22"/>
                  <a:pt x="64" y="25"/>
                </a:cubicBezTo>
                <a:cubicBezTo>
                  <a:pt x="58" y="29"/>
                  <a:pt x="58" y="29"/>
                  <a:pt x="58" y="29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35"/>
                  <a:pt x="72" y="35"/>
                  <a:pt x="72" y="35"/>
                </a:cubicBezTo>
                <a:close/>
                <a:moveTo>
                  <a:pt x="33" y="50"/>
                </a:moveTo>
                <a:cubicBezTo>
                  <a:pt x="33" y="50"/>
                  <a:pt x="33" y="50"/>
                  <a:pt x="33" y="50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2"/>
                  <a:pt x="70" y="42"/>
                  <a:pt x="70" y="42"/>
                </a:cubicBezTo>
                <a:cubicBezTo>
                  <a:pt x="33" y="50"/>
                  <a:pt x="33" y="50"/>
                  <a:pt x="33" y="50"/>
                </a:cubicBezTo>
                <a:close/>
                <a:moveTo>
                  <a:pt x="33" y="47"/>
                </a:moveTo>
                <a:cubicBezTo>
                  <a:pt x="33" y="48"/>
                  <a:pt x="33" y="48"/>
                  <a:pt x="33" y="48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39"/>
                  <a:pt x="70" y="39"/>
                  <a:pt x="70" y="39"/>
                </a:cubicBezTo>
                <a:cubicBezTo>
                  <a:pt x="33" y="47"/>
                  <a:pt x="33" y="47"/>
                  <a:pt x="33" y="47"/>
                </a:cubicBezTo>
                <a:close/>
                <a:moveTo>
                  <a:pt x="32" y="45"/>
                </a:moveTo>
                <a:cubicBezTo>
                  <a:pt x="33" y="46"/>
                  <a:pt x="33" y="46"/>
                  <a:pt x="33" y="46"/>
                </a:cubicBezTo>
                <a:cubicBezTo>
                  <a:pt x="70" y="38"/>
                  <a:pt x="70" y="38"/>
                  <a:pt x="70" y="38"/>
                </a:cubicBezTo>
                <a:cubicBezTo>
                  <a:pt x="70" y="37"/>
                  <a:pt x="70" y="37"/>
                  <a:pt x="70" y="37"/>
                </a:cubicBezTo>
                <a:lnTo>
                  <a:pt x="32" y="4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79" name="Freeform 77">
            <a:extLst>
              <a:ext uri="{FF2B5EF4-FFF2-40B4-BE49-F238E27FC236}">
                <a16:creationId xmlns:a16="http://schemas.microsoft.com/office/drawing/2014/main" id="{C74BA4BC-4662-4009-BD27-36EB888605A1}"/>
              </a:ext>
            </a:extLst>
          </p:cNvPr>
          <p:cNvSpPr>
            <a:spLocks noEditPoints="1"/>
          </p:cNvSpPr>
          <p:nvPr/>
        </p:nvSpPr>
        <p:spPr bwMode="auto">
          <a:xfrm>
            <a:off x="7069708" y="4054152"/>
            <a:ext cx="234950" cy="182563"/>
          </a:xfrm>
          <a:custGeom>
            <a:avLst/>
            <a:gdLst>
              <a:gd name="T0" fmla="*/ 62209 w 64"/>
              <a:gd name="T1" fmla="*/ 11011 h 50"/>
              <a:gd name="T2" fmla="*/ 25616 w 64"/>
              <a:gd name="T3" fmla="*/ 143142 h 50"/>
              <a:gd name="T4" fmla="*/ 109781 w 64"/>
              <a:gd name="T5" fmla="*/ 150482 h 50"/>
              <a:gd name="T6" fmla="*/ 179309 w 64"/>
              <a:gd name="T7" fmla="*/ 110109 h 50"/>
              <a:gd name="T8" fmla="*/ 168331 w 64"/>
              <a:gd name="T9" fmla="*/ 73406 h 50"/>
              <a:gd name="T10" fmla="*/ 150034 w 64"/>
              <a:gd name="T11" fmla="*/ 113779 h 50"/>
              <a:gd name="T12" fmla="*/ 157353 w 64"/>
              <a:gd name="T13" fmla="*/ 143142 h 50"/>
              <a:gd name="T14" fmla="*/ 168331 w 64"/>
              <a:gd name="T15" fmla="*/ 176174 h 50"/>
              <a:gd name="T16" fmla="*/ 204925 w 64"/>
              <a:gd name="T17" fmla="*/ 168834 h 50"/>
              <a:gd name="T18" fmla="*/ 201266 w 64"/>
              <a:gd name="T19" fmla="*/ 106439 h 50"/>
              <a:gd name="T20" fmla="*/ 201266 w 64"/>
              <a:gd name="T21" fmla="*/ 102768 h 50"/>
              <a:gd name="T22" fmla="*/ 190288 w 64"/>
              <a:gd name="T23" fmla="*/ 102768 h 50"/>
              <a:gd name="T24" fmla="*/ 179309 w 64"/>
              <a:gd name="T25" fmla="*/ 95428 h 50"/>
              <a:gd name="T26" fmla="*/ 215903 w 64"/>
              <a:gd name="T27" fmla="*/ 22022 h 50"/>
              <a:gd name="T28" fmla="*/ 234200 w 64"/>
              <a:gd name="T29" fmla="*/ 172504 h 50"/>
              <a:gd name="T30" fmla="*/ 215903 w 64"/>
              <a:gd name="T31" fmla="*/ 168834 h 50"/>
              <a:gd name="T32" fmla="*/ 219563 w 64"/>
              <a:gd name="T33" fmla="*/ 110109 h 50"/>
              <a:gd name="T34" fmla="*/ 212244 w 64"/>
              <a:gd name="T35" fmla="*/ 102768 h 50"/>
              <a:gd name="T36" fmla="*/ 208584 w 64"/>
              <a:gd name="T37" fmla="*/ 14681 h 50"/>
              <a:gd name="T38" fmla="*/ 124419 w 64"/>
              <a:gd name="T39" fmla="*/ 22022 h 50"/>
              <a:gd name="T40" fmla="*/ 128078 w 64"/>
              <a:gd name="T41" fmla="*/ 150482 h 50"/>
              <a:gd name="T42" fmla="*/ 150034 w 64"/>
              <a:gd name="T43" fmla="*/ 146812 h 50"/>
              <a:gd name="T44" fmla="*/ 153694 w 64"/>
              <a:gd name="T45" fmla="*/ 168834 h 50"/>
              <a:gd name="T46" fmla="*/ 131738 w 64"/>
              <a:gd name="T47" fmla="*/ 172504 h 50"/>
              <a:gd name="T48" fmla="*/ 102463 w 64"/>
              <a:gd name="T49" fmla="*/ 179845 h 50"/>
              <a:gd name="T50" fmla="*/ 0 w 64"/>
              <a:gd name="T51" fmla="*/ 172504 h 50"/>
              <a:gd name="T52" fmla="*/ 14638 w 64"/>
              <a:gd name="T53" fmla="*/ 22022 h 50"/>
              <a:gd name="T54" fmla="*/ 14638 w 64"/>
              <a:gd name="T55" fmla="*/ 7341 h 50"/>
              <a:gd name="T56" fmla="*/ 62209 w 64"/>
              <a:gd name="T57" fmla="*/ 3670 h 50"/>
              <a:gd name="T58" fmla="*/ 117100 w 64"/>
              <a:gd name="T59" fmla="*/ 14681 h 50"/>
              <a:gd name="T60" fmla="*/ 171991 w 64"/>
              <a:gd name="T61" fmla="*/ 3670 h 50"/>
              <a:gd name="T62" fmla="*/ 215903 w 64"/>
              <a:gd name="T63" fmla="*/ 7341 h 50"/>
              <a:gd name="T64" fmla="*/ 215903 w 64"/>
              <a:gd name="T65" fmla="*/ 22022 h 50"/>
              <a:gd name="T66" fmla="*/ 98803 w 64"/>
              <a:gd name="T67" fmla="*/ 40373 h 50"/>
              <a:gd name="T68" fmla="*/ 32934 w 64"/>
              <a:gd name="T69" fmla="*/ 33033 h 50"/>
              <a:gd name="T70" fmla="*/ 62209 w 64"/>
              <a:gd name="T71" fmla="*/ 25692 h 50"/>
              <a:gd name="T72" fmla="*/ 98803 w 64"/>
              <a:gd name="T73" fmla="*/ 124790 h 50"/>
              <a:gd name="T74" fmla="*/ 62209 w 64"/>
              <a:gd name="T75" fmla="*/ 124790 h 50"/>
              <a:gd name="T76" fmla="*/ 32934 w 64"/>
              <a:gd name="T77" fmla="*/ 117450 h 50"/>
              <a:gd name="T78" fmla="*/ 98803 w 64"/>
              <a:gd name="T79" fmla="*/ 124790 h 50"/>
              <a:gd name="T80" fmla="*/ 98803 w 64"/>
              <a:gd name="T81" fmla="*/ 117450 h 50"/>
              <a:gd name="T82" fmla="*/ 32934 w 64"/>
              <a:gd name="T83" fmla="*/ 110109 h 50"/>
              <a:gd name="T84" fmla="*/ 62209 w 64"/>
              <a:gd name="T85" fmla="*/ 102768 h 50"/>
              <a:gd name="T86" fmla="*/ 98803 w 64"/>
              <a:gd name="T87" fmla="*/ 62395 h 50"/>
              <a:gd name="T88" fmla="*/ 62209 w 64"/>
              <a:gd name="T89" fmla="*/ 62395 h 50"/>
              <a:gd name="T90" fmla="*/ 32934 w 64"/>
              <a:gd name="T91" fmla="*/ 58725 h 50"/>
              <a:gd name="T92" fmla="*/ 98803 w 64"/>
              <a:gd name="T93" fmla="*/ 62395 h 50"/>
              <a:gd name="T94" fmla="*/ 98803 w 64"/>
              <a:gd name="T95" fmla="*/ 55055 h 50"/>
              <a:gd name="T96" fmla="*/ 32934 w 64"/>
              <a:gd name="T97" fmla="*/ 47714 h 50"/>
              <a:gd name="T98" fmla="*/ 62209 w 64"/>
              <a:gd name="T99" fmla="*/ 44044 h 50"/>
              <a:gd name="T100" fmla="*/ 135397 w 64"/>
              <a:gd name="T101" fmla="*/ 62395 h 50"/>
              <a:gd name="T102" fmla="*/ 157353 w 64"/>
              <a:gd name="T103" fmla="*/ 66065 h 50"/>
              <a:gd name="T104" fmla="*/ 161013 w 64"/>
              <a:gd name="T105" fmla="*/ 66065 h 50"/>
              <a:gd name="T106" fmla="*/ 197606 w 64"/>
              <a:gd name="T107" fmla="*/ 62395 h 50"/>
              <a:gd name="T108" fmla="*/ 171991 w 64"/>
              <a:gd name="T109" fmla="*/ 58725 h 50"/>
              <a:gd name="T110" fmla="*/ 135397 w 64"/>
              <a:gd name="T111" fmla="*/ 33033 h 50"/>
              <a:gd name="T112" fmla="*/ 171991 w 64"/>
              <a:gd name="T113" fmla="*/ 33033 h 50"/>
              <a:gd name="T114" fmla="*/ 197606 w 64"/>
              <a:gd name="T115" fmla="*/ 25692 h 50"/>
              <a:gd name="T116" fmla="*/ 135397 w 64"/>
              <a:gd name="T117" fmla="*/ 33033 h 50"/>
              <a:gd name="T118" fmla="*/ 135397 w 64"/>
              <a:gd name="T119" fmla="*/ 55055 h 50"/>
              <a:gd name="T120" fmla="*/ 197606 w 64"/>
              <a:gd name="T121" fmla="*/ 47714 h 50"/>
              <a:gd name="T122" fmla="*/ 171991 w 64"/>
              <a:gd name="T123" fmla="*/ 44044 h 5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4" h="50">
                <a:moveTo>
                  <a:pt x="30" y="6"/>
                </a:moveTo>
                <a:cubicBezTo>
                  <a:pt x="25" y="5"/>
                  <a:pt x="21" y="4"/>
                  <a:pt x="17" y="3"/>
                </a:cubicBezTo>
                <a:cubicBezTo>
                  <a:pt x="13" y="3"/>
                  <a:pt x="10" y="3"/>
                  <a:pt x="7" y="4"/>
                </a:cubicBezTo>
                <a:cubicBezTo>
                  <a:pt x="7" y="39"/>
                  <a:pt x="7" y="39"/>
                  <a:pt x="7" y="39"/>
                </a:cubicBezTo>
                <a:cubicBezTo>
                  <a:pt x="14" y="38"/>
                  <a:pt x="21" y="39"/>
                  <a:pt x="29" y="41"/>
                </a:cubicBezTo>
                <a:cubicBezTo>
                  <a:pt x="30" y="41"/>
                  <a:pt x="30" y="41"/>
                  <a:pt x="30" y="41"/>
                </a:cubicBezTo>
                <a:cubicBezTo>
                  <a:pt x="30" y="6"/>
                  <a:pt x="30" y="6"/>
                  <a:pt x="30" y="6"/>
                </a:cubicBezTo>
                <a:close/>
                <a:moveTo>
                  <a:pt x="49" y="30"/>
                </a:moveTo>
                <a:cubicBezTo>
                  <a:pt x="49" y="27"/>
                  <a:pt x="49" y="24"/>
                  <a:pt x="48" y="20"/>
                </a:cubicBezTo>
                <a:cubicBezTo>
                  <a:pt x="48" y="20"/>
                  <a:pt x="46" y="20"/>
                  <a:pt x="46" y="20"/>
                </a:cubicBezTo>
                <a:cubicBezTo>
                  <a:pt x="45" y="25"/>
                  <a:pt x="46" y="30"/>
                  <a:pt x="45" y="35"/>
                </a:cubicBezTo>
                <a:cubicBezTo>
                  <a:pt x="45" y="34"/>
                  <a:pt x="44" y="32"/>
                  <a:pt x="41" y="31"/>
                </a:cubicBezTo>
                <a:cubicBezTo>
                  <a:pt x="41" y="32"/>
                  <a:pt x="40" y="32"/>
                  <a:pt x="40" y="33"/>
                </a:cubicBezTo>
                <a:cubicBezTo>
                  <a:pt x="42" y="35"/>
                  <a:pt x="43" y="37"/>
                  <a:pt x="43" y="39"/>
                </a:cubicBezTo>
                <a:cubicBezTo>
                  <a:pt x="44" y="45"/>
                  <a:pt x="44" y="45"/>
                  <a:pt x="44" y="45"/>
                </a:cubicBezTo>
                <a:cubicBezTo>
                  <a:pt x="44" y="46"/>
                  <a:pt x="45" y="47"/>
                  <a:pt x="46" y="48"/>
                </a:cubicBezTo>
                <a:cubicBezTo>
                  <a:pt x="49" y="48"/>
                  <a:pt x="52" y="48"/>
                  <a:pt x="55" y="48"/>
                </a:cubicBezTo>
                <a:cubicBezTo>
                  <a:pt x="56" y="47"/>
                  <a:pt x="56" y="47"/>
                  <a:pt x="56" y="46"/>
                </a:cubicBezTo>
                <a:cubicBezTo>
                  <a:pt x="57" y="42"/>
                  <a:pt x="58" y="34"/>
                  <a:pt x="58" y="30"/>
                </a:cubicBezTo>
                <a:cubicBezTo>
                  <a:pt x="57" y="30"/>
                  <a:pt x="56" y="30"/>
                  <a:pt x="55" y="29"/>
                </a:cubicBezTo>
                <a:cubicBezTo>
                  <a:pt x="55" y="30"/>
                  <a:pt x="55" y="32"/>
                  <a:pt x="55" y="32"/>
                </a:cubicBezTo>
                <a:cubicBezTo>
                  <a:pt x="55" y="31"/>
                  <a:pt x="55" y="29"/>
                  <a:pt x="55" y="28"/>
                </a:cubicBezTo>
                <a:cubicBezTo>
                  <a:pt x="54" y="28"/>
                  <a:pt x="53" y="27"/>
                  <a:pt x="52" y="27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28"/>
                  <a:pt x="52" y="27"/>
                  <a:pt x="52" y="27"/>
                </a:cubicBezTo>
                <a:cubicBezTo>
                  <a:pt x="51" y="26"/>
                  <a:pt x="50" y="26"/>
                  <a:pt x="49" y="26"/>
                </a:cubicBezTo>
                <a:cubicBezTo>
                  <a:pt x="49" y="27"/>
                  <a:pt x="49" y="29"/>
                  <a:pt x="49" y="30"/>
                </a:cubicBezTo>
                <a:close/>
                <a:moveTo>
                  <a:pt x="59" y="6"/>
                </a:moveTo>
                <a:cubicBezTo>
                  <a:pt x="64" y="7"/>
                  <a:pt x="64" y="7"/>
                  <a:pt x="64" y="7"/>
                </a:cubicBezTo>
                <a:cubicBezTo>
                  <a:pt x="64" y="47"/>
                  <a:pt x="64" y="47"/>
                  <a:pt x="64" y="47"/>
                </a:cubicBezTo>
                <a:cubicBezTo>
                  <a:pt x="62" y="47"/>
                  <a:pt x="61" y="47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4"/>
                  <a:pt x="59" y="41"/>
                  <a:pt x="60" y="38"/>
                </a:cubicBezTo>
                <a:cubicBezTo>
                  <a:pt x="60" y="35"/>
                  <a:pt x="60" y="33"/>
                  <a:pt x="60" y="30"/>
                </a:cubicBezTo>
                <a:cubicBezTo>
                  <a:pt x="60" y="28"/>
                  <a:pt x="60" y="28"/>
                  <a:pt x="60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7" y="27"/>
                  <a:pt x="57" y="27"/>
                </a:cubicBezTo>
                <a:cubicBezTo>
                  <a:pt x="57" y="4"/>
                  <a:pt x="57" y="4"/>
                  <a:pt x="57" y="4"/>
                </a:cubicBezTo>
                <a:cubicBezTo>
                  <a:pt x="54" y="3"/>
                  <a:pt x="51" y="3"/>
                  <a:pt x="47" y="3"/>
                </a:cubicBezTo>
                <a:cubicBezTo>
                  <a:pt x="43" y="4"/>
                  <a:pt x="39" y="5"/>
                  <a:pt x="34" y="6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7" y="41"/>
                  <a:pt x="39" y="40"/>
                  <a:pt x="41" y="40"/>
                </a:cubicBezTo>
                <a:cubicBezTo>
                  <a:pt x="41" y="40"/>
                  <a:pt x="41" y="40"/>
                  <a:pt x="41" y="40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0" y="47"/>
                  <a:pt x="38" y="47"/>
                  <a:pt x="36" y="47"/>
                </a:cubicBezTo>
                <a:cubicBezTo>
                  <a:pt x="36" y="49"/>
                  <a:pt x="36" y="49"/>
                  <a:pt x="36" y="49"/>
                </a:cubicBezTo>
                <a:cubicBezTo>
                  <a:pt x="31" y="50"/>
                  <a:pt x="33" y="50"/>
                  <a:pt x="28" y="49"/>
                </a:cubicBezTo>
                <a:cubicBezTo>
                  <a:pt x="28" y="47"/>
                  <a:pt x="28" y="47"/>
                  <a:pt x="28" y="47"/>
                </a:cubicBezTo>
                <a:cubicBezTo>
                  <a:pt x="13" y="45"/>
                  <a:pt x="7" y="46"/>
                  <a:pt x="0" y="47"/>
                </a:cubicBezTo>
                <a:cubicBezTo>
                  <a:pt x="0" y="7"/>
                  <a:pt x="0" y="7"/>
                  <a:pt x="0" y="7"/>
                </a:cubicBezTo>
                <a:cubicBezTo>
                  <a:pt x="4" y="6"/>
                  <a:pt x="4" y="6"/>
                  <a:pt x="4" y="6"/>
                </a:cubicBezTo>
                <a:cubicBezTo>
                  <a:pt x="4" y="3"/>
                  <a:pt x="4" y="3"/>
                  <a:pt x="4" y="3"/>
                </a:cubicBezTo>
                <a:cubicBezTo>
                  <a:pt x="4" y="2"/>
                  <a:pt x="4" y="2"/>
                  <a:pt x="4" y="2"/>
                </a:cubicBezTo>
                <a:cubicBezTo>
                  <a:pt x="5" y="2"/>
                  <a:pt x="5" y="2"/>
                  <a:pt x="5" y="2"/>
                </a:cubicBezTo>
                <a:cubicBezTo>
                  <a:pt x="9" y="0"/>
                  <a:pt x="13" y="0"/>
                  <a:pt x="17" y="1"/>
                </a:cubicBezTo>
                <a:cubicBezTo>
                  <a:pt x="22" y="1"/>
                  <a:pt x="26" y="2"/>
                  <a:pt x="31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7" y="2"/>
                  <a:pt x="42" y="1"/>
                  <a:pt x="47" y="1"/>
                </a:cubicBezTo>
                <a:cubicBezTo>
                  <a:pt x="51" y="0"/>
                  <a:pt x="55" y="0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6"/>
                  <a:pt x="59" y="6"/>
                  <a:pt x="59" y="6"/>
                </a:cubicBezTo>
                <a:close/>
                <a:moveTo>
                  <a:pt x="27" y="9"/>
                </a:moveTo>
                <a:cubicBezTo>
                  <a:pt x="27" y="11"/>
                  <a:pt x="27" y="11"/>
                  <a:pt x="27" y="11"/>
                </a:cubicBezTo>
                <a:cubicBezTo>
                  <a:pt x="24" y="10"/>
                  <a:pt x="20" y="9"/>
                  <a:pt x="17" y="9"/>
                </a:cubicBezTo>
                <a:cubicBezTo>
                  <a:pt x="14" y="8"/>
                  <a:pt x="11" y="8"/>
                  <a:pt x="9" y="9"/>
                </a:cubicBezTo>
                <a:cubicBezTo>
                  <a:pt x="9" y="7"/>
                  <a:pt x="9" y="7"/>
                  <a:pt x="9" y="7"/>
                </a:cubicBezTo>
                <a:cubicBezTo>
                  <a:pt x="11" y="7"/>
                  <a:pt x="14" y="7"/>
                  <a:pt x="17" y="7"/>
                </a:cubicBezTo>
                <a:cubicBezTo>
                  <a:pt x="20" y="8"/>
                  <a:pt x="24" y="9"/>
                  <a:pt x="27" y="9"/>
                </a:cubicBezTo>
                <a:close/>
                <a:moveTo>
                  <a:pt x="27" y="34"/>
                </a:moveTo>
                <a:cubicBezTo>
                  <a:pt x="27" y="36"/>
                  <a:pt x="27" y="36"/>
                  <a:pt x="27" y="36"/>
                </a:cubicBezTo>
                <a:cubicBezTo>
                  <a:pt x="24" y="35"/>
                  <a:pt x="20" y="34"/>
                  <a:pt x="17" y="34"/>
                </a:cubicBezTo>
                <a:cubicBezTo>
                  <a:pt x="14" y="33"/>
                  <a:pt x="11" y="33"/>
                  <a:pt x="9" y="34"/>
                </a:cubicBezTo>
                <a:cubicBezTo>
                  <a:pt x="9" y="32"/>
                  <a:pt x="9" y="32"/>
                  <a:pt x="9" y="32"/>
                </a:cubicBezTo>
                <a:cubicBezTo>
                  <a:pt x="11" y="32"/>
                  <a:pt x="14" y="32"/>
                  <a:pt x="17" y="32"/>
                </a:cubicBezTo>
                <a:cubicBezTo>
                  <a:pt x="20" y="33"/>
                  <a:pt x="24" y="33"/>
                  <a:pt x="27" y="34"/>
                </a:cubicBezTo>
                <a:close/>
                <a:moveTo>
                  <a:pt x="27" y="30"/>
                </a:moveTo>
                <a:cubicBezTo>
                  <a:pt x="27" y="32"/>
                  <a:pt x="27" y="32"/>
                  <a:pt x="27" y="32"/>
                </a:cubicBezTo>
                <a:cubicBezTo>
                  <a:pt x="24" y="31"/>
                  <a:pt x="20" y="30"/>
                  <a:pt x="17" y="30"/>
                </a:cubicBezTo>
                <a:cubicBezTo>
                  <a:pt x="14" y="29"/>
                  <a:pt x="11" y="29"/>
                  <a:pt x="9" y="30"/>
                </a:cubicBezTo>
                <a:cubicBezTo>
                  <a:pt x="9" y="28"/>
                  <a:pt x="9" y="28"/>
                  <a:pt x="9" y="28"/>
                </a:cubicBezTo>
                <a:cubicBezTo>
                  <a:pt x="11" y="28"/>
                  <a:pt x="14" y="28"/>
                  <a:pt x="17" y="28"/>
                </a:cubicBezTo>
                <a:cubicBezTo>
                  <a:pt x="20" y="29"/>
                  <a:pt x="24" y="30"/>
                  <a:pt x="27" y="30"/>
                </a:cubicBezTo>
                <a:close/>
                <a:moveTo>
                  <a:pt x="27" y="17"/>
                </a:moveTo>
                <a:cubicBezTo>
                  <a:pt x="27" y="19"/>
                  <a:pt x="27" y="19"/>
                  <a:pt x="27" y="19"/>
                </a:cubicBezTo>
                <a:cubicBezTo>
                  <a:pt x="24" y="18"/>
                  <a:pt x="20" y="17"/>
                  <a:pt x="17" y="17"/>
                </a:cubicBezTo>
                <a:cubicBezTo>
                  <a:pt x="14" y="17"/>
                  <a:pt x="11" y="17"/>
                  <a:pt x="9" y="17"/>
                </a:cubicBezTo>
                <a:cubicBezTo>
                  <a:pt x="9" y="16"/>
                  <a:pt x="9" y="16"/>
                  <a:pt x="9" y="16"/>
                </a:cubicBezTo>
                <a:cubicBezTo>
                  <a:pt x="11" y="15"/>
                  <a:pt x="14" y="15"/>
                  <a:pt x="17" y="16"/>
                </a:cubicBezTo>
                <a:cubicBezTo>
                  <a:pt x="20" y="16"/>
                  <a:pt x="24" y="17"/>
                  <a:pt x="27" y="17"/>
                </a:cubicBezTo>
                <a:close/>
                <a:moveTo>
                  <a:pt x="27" y="13"/>
                </a:moveTo>
                <a:cubicBezTo>
                  <a:pt x="27" y="15"/>
                  <a:pt x="27" y="15"/>
                  <a:pt x="27" y="15"/>
                </a:cubicBezTo>
                <a:cubicBezTo>
                  <a:pt x="24" y="14"/>
                  <a:pt x="20" y="13"/>
                  <a:pt x="17" y="13"/>
                </a:cubicBezTo>
                <a:cubicBezTo>
                  <a:pt x="14" y="13"/>
                  <a:pt x="11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11" y="11"/>
                  <a:pt x="14" y="11"/>
                  <a:pt x="17" y="12"/>
                </a:cubicBezTo>
                <a:cubicBezTo>
                  <a:pt x="20" y="12"/>
                  <a:pt x="24" y="13"/>
                  <a:pt x="27" y="13"/>
                </a:cubicBezTo>
                <a:close/>
                <a:moveTo>
                  <a:pt x="37" y="17"/>
                </a:moveTo>
                <a:cubicBezTo>
                  <a:pt x="37" y="19"/>
                  <a:pt x="37" y="19"/>
                  <a:pt x="37" y="19"/>
                </a:cubicBezTo>
                <a:cubicBezTo>
                  <a:pt x="39" y="18"/>
                  <a:pt x="41" y="18"/>
                  <a:pt x="43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7"/>
                  <a:pt x="46" y="17"/>
                  <a:pt x="47" y="17"/>
                </a:cubicBezTo>
                <a:cubicBezTo>
                  <a:pt x="50" y="17"/>
                  <a:pt x="52" y="17"/>
                  <a:pt x="54" y="17"/>
                </a:cubicBezTo>
                <a:cubicBezTo>
                  <a:pt x="54" y="16"/>
                  <a:pt x="54" y="16"/>
                  <a:pt x="54" y="16"/>
                </a:cubicBezTo>
                <a:cubicBezTo>
                  <a:pt x="52" y="15"/>
                  <a:pt x="49" y="15"/>
                  <a:pt x="47" y="16"/>
                </a:cubicBezTo>
                <a:cubicBezTo>
                  <a:pt x="44" y="16"/>
                  <a:pt x="40" y="17"/>
                  <a:pt x="37" y="17"/>
                </a:cubicBezTo>
                <a:close/>
                <a:moveTo>
                  <a:pt x="37" y="9"/>
                </a:moveTo>
                <a:cubicBezTo>
                  <a:pt x="37" y="11"/>
                  <a:pt x="37" y="11"/>
                  <a:pt x="37" y="11"/>
                </a:cubicBezTo>
                <a:cubicBezTo>
                  <a:pt x="41" y="10"/>
                  <a:pt x="44" y="9"/>
                  <a:pt x="47" y="9"/>
                </a:cubicBezTo>
                <a:cubicBezTo>
                  <a:pt x="50" y="8"/>
                  <a:pt x="52" y="8"/>
                  <a:pt x="54" y="9"/>
                </a:cubicBezTo>
                <a:cubicBezTo>
                  <a:pt x="54" y="7"/>
                  <a:pt x="54" y="7"/>
                  <a:pt x="54" y="7"/>
                </a:cubicBezTo>
                <a:cubicBezTo>
                  <a:pt x="52" y="7"/>
                  <a:pt x="49" y="7"/>
                  <a:pt x="47" y="7"/>
                </a:cubicBezTo>
                <a:cubicBezTo>
                  <a:pt x="44" y="8"/>
                  <a:pt x="40" y="9"/>
                  <a:pt x="37" y="9"/>
                </a:cubicBezTo>
                <a:close/>
                <a:moveTo>
                  <a:pt x="37" y="13"/>
                </a:moveTo>
                <a:cubicBezTo>
                  <a:pt x="37" y="15"/>
                  <a:pt x="37" y="15"/>
                  <a:pt x="37" y="15"/>
                </a:cubicBezTo>
                <a:cubicBezTo>
                  <a:pt x="41" y="14"/>
                  <a:pt x="44" y="13"/>
                  <a:pt x="47" y="13"/>
                </a:cubicBezTo>
                <a:cubicBezTo>
                  <a:pt x="50" y="13"/>
                  <a:pt x="52" y="13"/>
                  <a:pt x="54" y="13"/>
                </a:cubicBezTo>
                <a:cubicBezTo>
                  <a:pt x="54" y="12"/>
                  <a:pt x="54" y="12"/>
                  <a:pt x="54" y="12"/>
                </a:cubicBezTo>
                <a:cubicBezTo>
                  <a:pt x="52" y="11"/>
                  <a:pt x="49" y="11"/>
                  <a:pt x="47" y="12"/>
                </a:cubicBezTo>
                <a:cubicBezTo>
                  <a:pt x="44" y="12"/>
                  <a:pt x="40" y="13"/>
                  <a:pt x="37" y="1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80" name="Freeform 78">
            <a:extLst>
              <a:ext uri="{FF2B5EF4-FFF2-40B4-BE49-F238E27FC236}">
                <a16:creationId xmlns:a16="http://schemas.microsoft.com/office/drawing/2014/main" id="{754C242D-2640-4DD9-BB4A-BFB712ADAAF1}"/>
              </a:ext>
            </a:extLst>
          </p:cNvPr>
          <p:cNvSpPr>
            <a:spLocks noEditPoints="1"/>
          </p:cNvSpPr>
          <p:nvPr/>
        </p:nvSpPr>
        <p:spPr bwMode="auto">
          <a:xfrm>
            <a:off x="6283895" y="4030340"/>
            <a:ext cx="249238" cy="220662"/>
          </a:xfrm>
          <a:custGeom>
            <a:avLst/>
            <a:gdLst>
              <a:gd name="T0" fmla="*/ 62483 w 68"/>
              <a:gd name="T1" fmla="*/ 95428 h 60"/>
              <a:gd name="T2" fmla="*/ 121290 w 68"/>
              <a:gd name="T3" fmla="*/ 113779 h 60"/>
              <a:gd name="T4" fmla="*/ 121290 w 68"/>
              <a:gd name="T5" fmla="*/ 113779 h 60"/>
              <a:gd name="T6" fmla="*/ 180097 w 68"/>
              <a:gd name="T7" fmla="*/ 95428 h 60"/>
              <a:gd name="T8" fmla="*/ 124965 w 68"/>
              <a:gd name="T9" fmla="*/ 66065 h 60"/>
              <a:gd name="T10" fmla="*/ 216851 w 68"/>
              <a:gd name="T11" fmla="*/ 58725 h 60"/>
              <a:gd name="T12" fmla="*/ 202149 w 68"/>
              <a:gd name="T13" fmla="*/ 84417 h 60"/>
              <a:gd name="T14" fmla="*/ 205825 w 68"/>
              <a:gd name="T15" fmla="*/ 55055 h 60"/>
              <a:gd name="T16" fmla="*/ 205825 w 68"/>
              <a:gd name="T17" fmla="*/ 44044 h 60"/>
              <a:gd name="T18" fmla="*/ 191123 w 68"/>
              <a:gd name="T19" fmla="*/ 84417 h 60"/>
              <a:gd name="T20" fmla="*/ 249930 w 68"/>
              <a:gd name="T21" fmla="*/ 117450 h 60"/>
              <a:gd name="T22" fmla="*/ 249930 w 68"/>
              <a:gd name="T23" fmla="*/ 124790 h 60"/>
              <a:gd name="T24" fmla="*/ 246255 w 68"/>
              <a:gd name="T25" fmla="*/ 124790 h 60"/>
              <a:gd name="T26" fmla="*/ 106588 w 68"/>
              <a:gd name="T27" fmla="*/ 183515 h 60"/>
              <a:gd name="T28" fmla="*/ 249930 w 68"/>
              <a:gd name="T29" fmla="*/ 165164 h 60"/>
              <a:gd name="T30" fmla="*/ 110263 w 68"/>
              <a:gd name="T31" fmla="*/ 220218 h 60"/>
              <a:gd name="T32" fmla="*/ 102912 w 68"/>
              <a:gd name="T33" fmla="*/ 216548 h 60"/>
              <a:gd name="T34" fmla="*/ 11026 w 68"/>
              <a:gd name="T35" fmla="*/ 91758 h 60"/>
              <a:gd name="T36" fmla="*/ 51456 w 68"/>
              <a:gd name="T37" fmla="*/ 84417 h 60"/>
              <a:gd name="T38" fmla="*/ 3675 w 68"/>
              <a:gd name="T39" fmla="*/ 36703 h 60"/>
              <a:gd name="T40" fmla="*/ 117614 w 68"/>
              <a:gd name="T41" fmla="*/ 0 h 60"/>
              <a:gd name="T42" fmla="*/ 238904 w 68"/>
              <a:gd name="T43" fmla="*/ 33033 h 60"/>
              <a:gd name="T44" fmla="*/ 216851 w 68"/>
              <a:gd name="T45" fmla="*/ 51384 h 60"/>
              <a:gd name="T46" fmla="*/ 216851 w 68"/>
              <a:gd name="T47" fmla="*/ 58725 h 60"/>
              <a:gd name="T48" fmla="*/ 213176 w 68"/>
              <a:gd name="T49" fmla="*/ 33033 h 60"/>
              <a:gd name="T50" fmla="*/ 121290 w 68"/>
              <a:gd name="T51" fmla="*/ 14681 h 60"/>
              <a:gd name="T52" fmla="*/ 121290 w 68"/>
              <a:gd name="T53" fmla="*/ 29362 h 60"/>
              <a:gd name="T54" fmla="*/ 198474 w 68"/>
              <a:gd name="T55" fmla="*/ 36703 h 60"/>
              <a:gd name="T56" fmla="*/ 117614 w 68"/>
              <a:gd name="T57" fmla="*/ 194526 h 60"/>
              <a:gd name="T58" fmla="*/ 246255 w 68"/>
              <a:gd name="T59" fmla="*/ 154153 h 60"/>
              <a:gd name="T60" fmla="*/ 117614 w 68"/>
              <a:gd name="T61" fmla="*/ 179845 h 60"/>
              <a:gd name="T62" fmla="*/ 246255 w 68"/>
              <a:gd name="T63" fmla="*/ 146812 h 60"/>
              <a:gd name="T64" fmla="*/ 117614 w 68"/>
              <a:gd name="T65" fmla="*/ 179845 h 60"/>
              <a:gd name="T66" fmla="*/ 117614 w 68"/>
              <a:gd name="T67" fmla="*/ 172504 h 60"/>
              <a:gd name="T68" fmla="*/ 246255 w 68"/>
              <a:gd name="T69" fmla="*/ 132131 h 6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81" name="Freeform 79">
            <a:extLst>
              <a:ext uri="{FF2B5EF4-FFF2-40B4-BE49-F238E27FC236}">
                <a16:creationId xmlns:a16="http://schemas.microsoft.com/office/drawing/2014/main" id="{53D9C1E8-81A3-4C22-9E2B-52B3572D5219}"/>
              </a:ext>
            </a:extLst>
          </p:cNvPr>
          <p:cNvSpPr>
            <a:spLocks noEditPoints="1"/>
          </p:cNvSpPr>
          <p:nvPr/>
        </p:nvSpPr>
        <p:spPr bwMode="auto">
          <a:xfrm>
            <a:off x="7822183" y="3676327"/>
            <a:ext cx="260350" cy="176213"/>
          </a:xfrm>
          <a:custGeom>
            <a:avLst/>
            <a:gdLst>
              <a:gd name="T0" fmla="*/ 194396 w 71"/>
              <a:gd name="T1" fmla="*/ 66197 h 48"/>
              <a:gd name="T2" fmla="*/ 194396 w 71"/>
              <a:gd name="T3" fmla="*/ 128715 h 48"/>
              <a:gd name="T4" fmla="*/ 62353 w 71"/>
              <a:gd name="T5" fmla="*/ 128715 h 48"/>
              <a:gd name="T6" fmla="*/ 62353 w 71"/>
              <a:gd name="T7" fmla="*/ 62519 h 48"/>
              <a:gd name="T8" fmla="*/ 124707 w 71"/>
              <a:gd name="T9" fmla="*/ 88262 h 48"/>
              <a:gd name="T10" fmla="*/ 194396 w 71"/>
              <a:gd name="T11" fmla="*/ 66197 h 48"/>
              <a:gd name="T12" fmla="*/ 25675 w 71"/>
              <a:gd name="T13" fmla="*/ 77229 h 48"/>
              <a:gd name="T14" fmla="*/ 18339 w 71"/>
              <a:gd name="T15" fmla="*/ 110328 h 48"/>
              <a:gd name="T16" fmla="*/ 44014 w 71"/>
              <a:gd name="T17" fmla="*/ 110328 h 48"/>
              <a:gd name="T18" fmla="*/ 36678 w 71"/>
              <a:gd name="T19" fmla="*/ 77229 h 48"/>
              <a:gd name="T20" fmla="*/ 40346 w 71"/>
              <a:gd name="T21" fmla="*/ 69874 h 48"/>
              <a:gd name="T22" fmla="*/ 36678 w 71"/>
              <a:gd name="T23" fmla="*/ 66197 h 48"/>
              <a:gd name="T24" fmla="*/ 36678 w 71"/>
              <a:gd name="T25" fmla="*/ 55164 h 48"/>
              <a:gd name="T26" fmla="*/ 51350 w 71"/>
              <a:gd name="T27" fmla="*/ 58841 h 48"/>
              <a:gd name="T28" fmla="*/ 51350 w 71"/>
              <a:gd name="T29" fmla="*/ 132393 h 48"/>
              <a:gd name="T30" fmla="*/ 51350 w 71"/>
              <a:gd name="T31" fmla="*/ 136071 h 48"/>
              <a:gd name="T32" fmla="*/ 55018 w 71"/>
              <a:gd name="T33" fmla="*/ 139748 h 48"/>
              <a:gd name="T34" fmla="*/ 205399 w 71"/>
              <a:gd name="T35" fmla="*/ 139748 h 48"/>
              <a:gd name="T36" fmla="*/ 205399 w 71"/>
              <a:gd name="T37" fmla="*/ 132393 h 48"/>
              <a:gd name="T38" fmla="*/ 209067 w 71"/>
              <a:gd name="T39" fmla="*/ 62519 h 48"/>
              <a:gd name="T40" fmla="*/ 256749 w 71"/>
              <a:gd name="T41" fmla="*/ 47809 h 48"/>
              <a:gd name="T42" fmla="*/ 260417 w 71"/>
              <a:gd name="T43" fmla="*/ 36776 h 48"/>
              <a:gd name="T44" fmla="*/ 132042 w 71"/>
              <a:gd name="T45" fmla="*/ 0 h 48"/>
              <a:gd name="T46" fmla="*/ 0 w 71"/>
              <a:gd name="T47" fmla="*/ 33098 h 48"/>
              <a:gd name="T48" fmla="*/ 0 w 71"/>
              <a:gd name="T49" fmla="*/ 40453 h 48"/>
              <a:gd name="T50" fmla="*/ 25675 w 71"/>
              <a:gd name="T51" fmla="*/ 51486 h 48"/>
              <a:gd name="T52" fmla="*/ 25675 w 71"/>
              <a:gd name="T53" fmla="*/ 66197 h 48"/>
              <a:gd name="T54" fmla="*/ 25675 w 71"/>
              <a:gd name="T55" fmla="*/ 69874 h 48"/>
              <a:gd name="T56" fmla="*/ 25675 w 71"/>
              <a:gd name="T57" fmla="*/ 77229 h 48"/>
              <a:gd name="T58" fmla="*/ 47682 w 71"/>
              <a:gd name="T59" fmla="*/ 47809 h 48"/>
              <a:gd name="T60" fmla="*/ 29343 w 71"/>
              <a:gd name="T61" fmla="*/ 40453 h 48"/>
              <a:gd name="T62" fmla="*/ 113703 w 71"/>
              <a:gd name="T63" fmla="*/ 22066 h 48"/>
              <a:gd name="T64" fmla="*/ 128375 w 71"/>
              <a:gd name="T65" fmla="*/ 18388 h 48"/>
              <a:gd name="T66" fmla="*/ 146714 w 71"/>
              <a:gd name="T67" fmla="*/ 25743 h 48"/>
              <a:gd name="T68" fmla="*/ 128375 w 71"/>
              <a:gd name="T69" fmla="*/ 36776 h 48"/>
              <a:gd name="T70" fmla="*/ 117371 w 71"/>
              <a:gd name="T71" fmla="*/ 33098 h 48"/>
              <a:gd name="T72" fmla="*/ 47682 w 71"/>
              <a:gd name="T73" fmla="*/ 47809 h 4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1" h="48">
                <a:moveTo>
                  <a:pt x="53" y="18"/>
                </a:moveTo>
                <a:cubicBezTo>
                  <a:pt x="53" y="35"/>
                  <a:pt x="53" y="35"/>
                  <a:pt x="53" y="35"/>
                </a:cubicBezTo>
                <a:cubicBezTo>
                  <a:pt x="43" y="40"/>
                  <a:pt x="31" y="43"/>
                  <a:pt x="17" y="35"/>
                </a:cubicBezTo>
                <a:cubicBezTo>
                  <a:pt x="17" y="17"/>
                  <a:pt x="17" y="17"/>
                  <a:pt x="17" y="17"/>
                </a:cubicBezTo>
                <a:cubicBezTo>
                  <a:pt x="34" y="24"/>
                  <a:pt x="34" y="24"/>
                  <a:pt x="34" y="24"/>
                </a:cubicBezTo>
                <a:cubicBezTo>
                  <a:pt x="53" y="18"/>
                  <a:pt x="53" y="18"/>
                  <a:pt x="53" y="18"/>
                </a:cubicBezTo>
                <a:close/>
                <a:moveTo>
                  <a:pt x="7" y="21"/>
                </a:moveTo>
                <a:cubicBezTo>
                  <a:pt x="5" y="30"/>
                  <a:pt x="5" y="30"/>
                  <a:pt x="5" y="30"/>
                </a:cubicBezTo>
                <a:cubicBezTo>
                  <a:pt x="7" y="32"/>
                  <a:pt x="9" y="32"/>
                  <a:pt x="12" y="30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1" y="20"/>
                  <a:pt x="11" y="19"/>
                </a:cubicBezTo>
                <a:cubicBezTo>
                  <a:pt x="11" y="19"/>
                  <a:pt x="10" y="18"/>
                  <a:pt x="10" y="18"/>
                </a:cubicBezTo>
                <a:cubicBezTo>
                  <a:pt x="10" y="15"/>
                  <a:pt x="10" y="15"/>
                  <a:pt x="10" y="15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37"/>
                  <a:pt x="14" y="37"/>
                  <a:pt x="14" y="37"/>
                </a:cubicBezTo>
                <a:cubicBezTo>
                  <a:pt x="15" y="38"/>
                  <a:pt x="15" y="38"/>
                  <a:pt x="15" y="38"/>
                </a:cubicBezTo>
                <a:cubicBezTo>
                  <a:pt x="30" y="48"/>
                  <a:pt x="46" y="43"/>
                  <a:pt x="56" y="38"/>
                </a:cubicBezTo>
                <a:cubicBezTo>
                  <a:pt x="56" y="36"/>
                  <a:pt x="56" y="36"/>
                  <a:pt x="56" y="36"/>
                </a:cubicBezTo>
                <a:cubicBezTo>
                  <a:pt x="57" y="17"/>
                  <a:pt x="57" y="17"/>
                  <a:pt x="57" y="17"/>
                </a:cubicBezTo>
                <a:cubicBezTo>
                  <a:pt x="70" y="13"/>
                  <a:pt x="70" y="13"/>
                  <a:pt x="70" y="13"/>
                </a:cubicBezTo>
                <a:cubicBezTo>
                  <a:pt x="71" y="10"/>
                  <a:pt x="71" y="10"/>
                  <a:pt x="71" y="10"/>
                </a:cubicBezTo>
                <a:cubicBezTo>
                  <a:pt x="36" y="0"/>
                  <a:pt x="36" y="0"/>
                  <a:pt x="36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8"/>
                  <a:pt x="7" y="19"/>
                  <a:pt x="7" y="19"/>
                </a:cubicBezTo>
                <a:cubicBezTo>
                  <a:pt x="7" y="20"/>
                  <a:pt x="7" y="20"/>
                  <a:pt x="7" y="21"/>
                </a:cubicBezTo>
                <a:close/>
                <a:moveTo>
                  <a:pt x="13" y="13"/>
                </a:moveTo>
                <a:cubicBezTo>
                  <a:pt x="8" y="11"/>
                  <a:pt x="8" y="11"/>
                  <a:pt x="8" y="11"/>
                </a:cubicBezTo>
                <a:cubicBezTo>
                  <a:pt x="31" y="6"/>
                  <a:pt x="31" y="6"/>
                  <a:pt x="31" y="6"/>
                </a:cubicBezTo>
                <a:cubicBezTo>
                  <a:pt x="32" y="5"/>
                  <a:pt x="34" y="5"/>
                  <a:pt x="35" y="5"/>
                </a:cubicBezTo>
                <a:cubicBezTo>
                  <a:pt x="38" y="5"/>
                  <a:pt x="40" y="6"/>
                  <a:pt x="40" y="7"/>
                </a:cubicBezTo>
                <a:cubicBezTo>
                  <a:pt x="40" y="9"/>
                  <a:pt x="38" y="10"/>
                  <a:pt x="35" y="10"/>
                </a:cubicBezTo>
                <a:cubicBezTo>
                  <a:pt x="34" y="10"/>
                  <a:pt x="32" y="9"/>
                  <a:pt x="32" y="9"/>
                </a:cubicBezTo>
                <a:lnTo>
                  <a:pt x="13" y="1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82" name="Freeform 80">
            <a:extLst>
              <a:ext uri="{FF2B5EF4-FFF2-40B4-BE49-F238E27FC236}">
                <a16:creationId xmlns:a16="http://schemas.microsoft.com/office/drawing/2014/main" id="{677763B3-FDED-4534-869D-3F71765F3C44}"/>
              </a:ext>
            </a:extLst>
          </p:cNvPr>
          <p:cNvSpPr>
            <a:spLocks noEditPoints="1"/>
          </p:cNvSpPr>
          <p:nvPr/>
        </p:nvSpPr>
        <p:spPr bwMode="auto">
          <a:xfrm>
            <a:off x="4734495" y="4020815"/>
            <a:ext cx="242888" cy="227012"/>
          </a:xfrm>
          <a:custGeom>
            <a:avLst/>
            <a:gdLst>
              <a:gd name="T0" fmla="*/ 25766 w 66"/>
              <a:gd name="T1" fmla="*/ 186898 h 62"/>
              <a:gd name="T2" fmla="*/ 110427 w 66"/>
              <a:gd name="T3" fmla="*/ 172239 h 62"/>
              <a:gd name="T4" fmla="*/ 132512 w 66"/>
              <a:gd name="T5" fmla="*/ 194227 h 62"/>
              <a:gd name="T6" fmla="*/ 217173 w 66"/>
              <a:gd name="T7" fmla="*/ 51305 h 62"/>
              <a:gd name="T8" fmla="*/ 224535 w 66"/>
              <a:gd name="T9" fmla="*/ 43976 h 62"/>
              <a:gd name="T10" fmla="*/ 228215 w 66"/>
              <a:gd name="T11" fmla="*/ 62299 h 62"/>
              <a:gd name="T12" fmla="*/ 136193 w 66"/>
              <a:gd name="T13" fmla="*/ 216215 h 62"/>
              <a:gd name="T14" fmla="*/ 106746 w 66"/>
              <a:gd name="T15" fmla="*/ 216215 h 62"/>
              <a:gd name="T16" fmla="*/ 18404 w 66"/>
              <a:gd name="T17" fmla="*/ 62299 h 62"/>
              <a:gd name="T18" fmla="*/ 22085 w 66"/>
              <a:gd name="T19" fmla="*/ 43976 h 62"/>
              <a:gd name="T20" fmla="*/ 92022 w 66"/>
              <a:gd name="T21" fmla="*/ 109940 h 62"/>
              <a:gd name="T22" fmla="*/ 121470 w 66"/>
              <a:gd name="T23" fmla="*/ 150251 h 62"/>
              <a:gd name="T24" fmla="*/ 150917 w 66"/>
              <a:gd name="T25" fmla="*/ 109940 h 62"/>
              <a:gd name="T26" fmla="*/ 114108 w 66"/>
              <a:gd name="T27" fmla="*/ 98946 h 62"/>
              <a:gd name="T28" fmla="*/ 114108 w 66"/>
              <a:gd name="T29" fmla="*/ 62299 h 62"/>
              <a:gd name="T30" fmla="*/ 121470 w 66"/>
              <a:gd name="T31" fmla="*/ 62299 h 62"/>
              <a:gd name="T32" fmla="*/ 128831 w 66"/>
              <a:gd name="T33" fmla="*/ 62299 h 62"/>
              <a:gd name="T34" fmla="*/ 132512 w 66"/>
              <a:gd name="T35" fmla="*/ 98946 h 62"/>
              <a:gd name="T36" fmla="*/ 139874 w 66"/>
              <a:gd name="T37" fmla="*/ 58635 h 62"/>
              <a:gd name="T38" fmla="*/ 114108 w 66"/>
              <a:gd name="T39" fmla="*/ 58635 h 62"/>
              <a:gd name="T40" fmla="*/ 99384 w 66"/>
              <a:gd name="T41" fmla="*/ 58635 h 62"/>
              <a:gd name="T42" fmla="*/ 88341 w 66"/>
              <a:gd name="T43" fmla="*/ 98946 h 62"/>
              <a:gd name="T44" fmla="*/ 84661 w 66"/>
              <a:gd name="T45" fmla="*/ 40311 h 62"/>
              <a:gd name="T46" fmla="*/ 139874 w 66"/>
              <a:gd name="T47" fmla="*/ 18323 h 62"/>
              <a:gd name="T48" fmla="*/ 139874 w 66"/>
              <a:gd name="T49" fmla="*/ 98946 h 62"/>
              <a:gd name="T50" fmla="*/ 173002 w 66"/>
              <a:gd name="T51" fmla="*/ 36647 h 62"/>
              <a:gd name="T52" fmla="*/ 95703 w 66"/>
              <a:gd name="T53" fmla="*/ 3665 h 62"/>
              <a:gd name="T54" fmla="*/ 88341 w 66"/>
              <a:gd name="T55" fmla="*/ 98946 h 62"/>
              <a:gd name="T56" fmla="*/ 209811 w 66"/>
              <a:gd name="T57" fmla="*/ 73293 h 62"/>
              <a:gd name="T58" fmla="*/ 158278 w 66"/>
              <a:gd name="T59" fmla="*/ 161245 h 62"/>
              <a:gd name="T60" fmla="*/ 209811 w 66"/>
              <a:gd name="T61" fmla="*/ 164910 h 62"/>
              <a:gd name="T62" fmla="*/ 158278 w 66"/>
              <a:gd name="T63" fmla="*/ 161245 h 62"/>
              <a:gd name="T64" fmla="*/ 180364 w 66"/>
              <a:gd name="T65" fmla="*/ 150251 h 62"/>
              <a:gd name="T66" fmla="*/ 180364 w 66"/>
              <a:gd name="T67" fmla="*/ 146586 h 62"/>
              <a:gd name="T68" fmla="*/ 173002 w 66"/>
              <a:gd name="T69" fmla="*/ 98946 h 62"/>
              <a:gd name="T70" fmla="*/ 180364 w 66"/>
              <a:gd name="T71" fmla="*/ 102611 h 62"/>
              <a:gd name="T72" fmla="*/ 180364 w 66"/>
              <a:gd name="T73" fmla="*/ 98946 h 62"/>
              <a:gd name="T74" fmla="*/ 176683 w 66"/>
              <a:gd name="T75" fmla="*/ 87952 h 62"/>
              <a:gd name="T76" fmla="*/ 209811 w 66"/>
              <a:gd name="T77" fmla="*/ 84287 h 62"/>
              <a:gd name="T78" fmla="*/ 36809 w 66"/>
              <a:gd name="T79" fmla="*/ 65964 h 62"/>
              <a:gd name="T80" fmla="*/ 55213 w 66"/>
              <a:gd name="T81" fmla="*/ 65964 h 62"/>
              <a:gd name="T82" fmla="*/ 36809 w 66"/>
              <a:gd name="T83" fmla="*/ 157580 h 62"/>
              <a:gd name="T84" fmla="*/ 84661 w 66"/>
              <a:gd name="T85" fmla="*/ 168574 h 62"/>
              <a:gd name="T86" fmla="*/ 66256 w 66"/>
              <a:gd name="T87" fmla="*/ 146586 h 62"/>
              <a:gd name="T88" fmla="*/ 62575 w 66"/>
              <a:gd name="T89" fmla="*/ 150251 h 62"/>
              <a:gd name="T90" fmla="*/ 69937 w 66"/>
              <a:gd name="T91" fmla="*/ 98946 h 62"/>
              <a:gd name="T92" fmla="*/ 36809 w 66"/>
              <a:gd name="T93" fmla="*/ 102611 h 62"/>
              <a:gd name="T94" fmla="*/ 69937 w 66"/>
              <a:gd name="T95" fmla="*/ 98946 h 62"/>
              <a:gd name="T96" fmla="*/ 36809 w 66"/>
              <a:gd name="T97" fmla="*/ 87952 h 62"/>
              <a:gd name="T98" fmla="*/ 62575 w 66"/>
              <a:gd name="T99" fmla="*/ 84287 h 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6" h="62">
                <a:moveTo>
                  <a:pt x="14" y="14"/>
                </a:moveTo>
                <a:cubicBezTo>
                  <a:pt x="11" y="14"/>
                  <a:pt x="9" y="14"/>
                  <a:pt x="7" y="14"/>
                </a:cubicBezTo>
                <a:cubicBezTo>
                  <a:pt x="7" y="51"/>
                  <a:pt x="7" y="51"/>
                  <a:pt x="7" y="51"/>
                </a:cubicBezTo>
                <a:cubicBezTo>
                  <a:pt x="15" y="49"/>
                  <a:pt x="22" y="51"/>
                  <a:pt x="29" y="52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47"/>
                  <a:pt x="30" y="47"/>
                  <a:pt x="30" y="47"/>
                </a:cubicBezTo>
                <a:cubicBezTo>
                  <a:pt x="31" y="48"/>
                  <a:pt x="32" y="48"/>
                  <a:pt x="33" y="48"/>
                </a:cubicBezTo>
                <a:cubicBezTo>
                  <a:pt x="34" y="48"/>
                  <a:pt x="35" y="48"/>
                  <a:pt x="36" y="47"/>
                </a:cubicBezTo>
                <a:cubicBezTo>
                  <a:pt x="36" y="53"/>
                  <a:pt x="36" y="53"/>
                  <a:pt x="36" y="53"/>
                </a:cubicBezTo>
                <a:cubicBezTo>
                  <a:pt x="37" y="52"/>
                  <a:pt x="37" y="52"/>
                  <a:pt x="37" y="52"/>
                </a:cubicBezTo>
                <a:cubicBezTo>
                  <a:pt x="44" y="51"/>
                  <a:pt x="52" y="49"/>
                  <a:pt x="59" y="51"/>
                </a:cubicBezTo>
                <a:cubicBezTo>
                  <a:pt x="59" y="14"/>
                  <a:pt x="59" y="14"/>
                  <a:pt x="59" y="14"/>
                </a:cubicBezTo>
                <a:cubicBezTo>
                  <a:pt x="57" y="14"/>
                  <a:pt x="55" y="14"/>
                  <a:pt x="52" y="14"/>
                </a:cubicBezTo>
                <a:cubicBezTo>
                  <a:pt x="52" y="13"/>
                  <a:pt x="52" y="12"/>
                  <a:pt x="52" y="11"/>
                </a:cubicBezTo>
                <a:cubicBezTo>
                  <a:pt x="55" y="11"/>
                  <a:pt x="58" y="11"/>
                  <a:pt x="61" y="12"/>
                </a:cubicBezTo>
                <a:cubicBezTo>
                  <a:pt x="62" y="13"/>
                  <a:pt x="62" y="13"/>
                  <a:pt x="62" y="13"/>
                </a:cubicBezTo>
                <a:cubicBezTo>
                  <a:pt x="62" y="14"/>
                  <a:pt x="62" y="14"/>
                  <a:pt x="62" y="14"/>
                </a:cubicBezTo>
                <a:cubicBezTo>
                  <a:pt x="62" y="17"/>
                  <a:pt x="62" y="17"/>
                  <a:pt x="62" y="17"/>
                </a:cubicBezTo>
                <a:cubicBezTo>
                  <a:pt x="66" y="18"/>
                  <a:pt x="66" y="18"/>
                  <a:pt x="66" y="18"/>
                </a:cubicBezTo>
                <a:cubicBezTo>
                  <a:pt x="66" y="59"/>
                  <a:pt x="66" y="59"/>
                  <a:pt x="66" y="59"/>
                </a:cubicBezTo>
                <a:cubicBezTo>
                  <a:pt x="59" y="58"/>
                  <a:pt x="53" y="56"/>
                  <a:pt x="37" y="59"/>
                </a:cubicBezTo>
                <a:cubicBezTo>
                  <a:pt x="37" y="60"/>
                  <a:pt x="37" y="60"/>
                  <a:pt x="37" y="60"/>
                </a:cubicBezTo>
                <a:cubicBezTo>
                  <a:pt x="32" y="62"/>
                  <a:pt x="34" y="62"/>
                  <a:pt x="29" y="60"/>
                </a:cubicBezTo>
                <a:cubicBezTo>
                  <a:pt x="29" y="59"/>
                  <a:pt x="29" y="59"/>
                  <a:pt x="29" y="59"/>
                </a:cubicBezTo>
                <a:cubicBezTo>
                  <a:pt x="14" y="56"/>
                  <a:pt x="7" y="58"/>
                  <a:pt x="0" y="59"/>
                </a:cubicBezTo>
                <a:cubicBezTo>
                  <a:pt x="0" y="18"/>
                  <a:pt x="0" y="18"/>
                  <a:pt x="0" y="18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12"/>
                  <a:pt x="6" y="12"/>
                  <a:pt x="6" y="12"/>
                </a:cubicBezTo>
                <a:cubicBezTo>
                  <a:pt x="8" y="11"/>
                  <a:pt x="11" y="11"/>
                  <a:pt x="14" y="11"/>
                </a:cubicBezTo>
                <a:cubicBezTo>
                  <a:pt x="14" y="12"/>
                  <a:pt x="14" y="13"/>
                  <a:pt x="14" y="14"/>
                </a:cubicBezTo>
                <a:close/>
                <a:moveTo>
                  <a:pt x="25" y="30"/>
                </a:moveTo>
                <a:cubicBezTo>
                  <a:pt x="27" y="39"/>
                  <a:pt x="27" y="39"/>
                  <a:pt x="27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40"/>
                  <a:pt x="32" y="41"/>
                  <a:pt x="33" y="41"/>
                </a:cubicBezTo>
                <a:cubicBezTo>
                  <a:pt x="35" y="41"/>
                  <a:pt x="36" y="40"/>
                  <a:pt x="36" y="39"/>
                </a:cubicBezTo>
                <a:cubicBezTo>
                  <a:pt x="39" y="39"/>
                  <a:pt x="39" y="39"/>
                  <a:pt x="39" y="39"/>
                </a:cubicBezTo>
                <a:cubicBezTo>
                  <a:pt x="41" y="30"/>
                  <a:pt x="41" y="30"/>
                  <a:pt x="41" y="30"/>
                </a:cubicBezTo>
                <a:cubicBezTo>
                  <a:pt x="25" y="30"/>
                  <a:pt x="25" y="30"/>
                  <a:pt x="25" y="30"/>
                </a:cubicBezTo>
                <a:close/>
                <a:moveTo>
                  <a:pt x="30" y="27"/>
                </a:moveTo>
                <a:cubicBezTo>
                  <a:pt x="31" y="27"/>
                  <a:pt x="31" y="27"/>
                  <a:pt x="31" y="2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29" y="17"/>
                  <a:pt x="30" y="17"/>
                </a:cubicBezTo>
                <a:cubicBezTo>
                  <a:pt x="30" y="17"/>
                  <a:pt x="31" y="17"/>
                  <a:pt x="31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3" y="17"/>
                  <a:pt x="33" y="17"/>
                </a:cubicBezTo>
                <a:cubicBezTo>
                  <a:pt x="33" y="17"/>
                  <a:pt x="34" y="17"/>
                  <a:pt x="34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6" y="17"/>
                  <a:pt x="36" y="17"/>
                  <a:pt x="37" y="17"/>
                </a:cubicBezTo>
                <a:cubicBezTo>
                  <a:pt x="35" y="27"/>
                  <a:pt x="35" y="27"/>
                  <a:pt x="35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6"/>
                  <a:pt x="39" y="16"/>
                  <a:pt x="39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7" y="15"/>
                  <a:pt x="36" y="15"/>
                  <a:pt x="35" y="16"/>
                </a:cubicBezTo>
                <a:cubicBezTo>
                  <a:pt x="34" y="15"/>
                  <a:pt x="34" y="15"/>
                  <a:pt x="33" y="15"/>
                </a:cubicBezTo>
                <a:cubicBezTo>
                  <a:pt x="33" y="15"/>
                  <a:pt x="32" y="15"/>
                  <a:pt x="31" y="16"/>
                </a:cubicBezTo>
                <a:cubicBezTo>
                  <a:pt x="31" y="15"/>
                  <a:pt x="30" y="15"/>
                  <a:pt x="30" y="15"/>
                </a:cubicBezTo>
                <a:cubicBezTo>
                  <a:pt x="29" y="15"/>
                  <a:pt x="28" y="16"/>
                  <a:pt x="28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7"/>
                  <a:pt x="27" y="17"/>
                  <a:pt x="27" y="17"/>
                </a:cubicBezTo>
                <a:cubicBezTo>
                  <a:pt x="30" y="27"/>
                  <a:pt x="30" y="27"/>
                  <a:pt x="30" y="27"/>
                </a:cubicBezTo>
                <a:close/>
                <a:moveTo>
                  <a:pt x="24" y="27"/>
                </a:moveTo>
                <a:cubicBezTo>
                  <a:pt x="28" y="27"/>
                  <a:pt x="28" y="27"/>
                  <a:pt x="28" y="27"/>
                </a:cubicBezTo>
                <a:cubicBezTo>
                  <a:pt x="28" y="24"/>
                  <a:pt x="26" y="21"/>
                  <a:pt x="25" y="18"/>
                </a:cubicBezTo>
                <a:cubicBezTo>
                  <a:pt x="24" y="15"/>
                  <a:pt x="23" y="13"/>
                  <a:pt x="23" y="11"/>
                </a:cubicBezTo>
                <a:cubicBezTo>
                  <a:pt x="24" y="8"/>
                  <a:pt x="25" y="6"/>
                  <a:pt x="28" y="5"/>
                </a:cubicBezTo>
                <a:cubicBezTo>
                  <a:pt x="29" y="4"/>
                  <a:pt x="31" y="3"/>
                  <a:pt x="33" y="4"/>
                </a:cubicBezTo>
                <a:cubicBezTo>
                  <a:pt x="35" y="4"/>
                  <a:pt x="37" y="4"/>
                  <a:pt x="38" y="5"/>
                </a:cubicBezTo>
                <a:cubicBezTo>
                  <a:pt x="41" y="6"/>
                  <a:pt x="42" y="8"/>
                  <a:pt x="43" y="11"/>
                </a:cubicBezTo>
                <a:cubicBezTo>
                  <a:pt x="43" y="13"/>
                  <a:pt x="42" y="15"/>
                  <a:pt x="41" y="18"/>
                </a:cubicBezTo>
                <a:cubicBezTo>
                  <a:pt x="39" y="21"/>
                  <a:pt x="38" y="24"/>
                  <a:pt x="38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5"/>
                  <a:pt x="43" y="22"/>
                  <a:pt x="44" y="20"/>
                </a:cubicBezTo>
                <a:cubicBezTo>
                  <a:pt x="46" y="17"/>
                  <a:pt x="47" y="13"/>
                  <a:pt x="47" y="10"/>
                </a:cubicBezTo>
                <a:cubicBezTo>
                  <a:pt x="46" y="6"/>
                  <a:pt x="43" y="3"/>
                  <a:pt x="40" y="1"/>
                </a:cubicBezTo>
                <a:cubicBezTo>
                  <a:pt x="38" y="0"/>
                  <a:pt x="36" y="0"/>
                  <a:pt x="33" y="0"/>
                </a:cubicBezTo>
                <a:cubicBezTo>
                  <a:pt x="31" y="0"/>
                  <a:pt x="28" y="0"/>
                  <a:pt x="26" y="1"/>
                </a:cubicBezTo>
                <a:cubicBezTo>
                  <a:pt x="23" y="3"/>
                  <a:pt x="20" y="6"/>
                  <a:pt x="19" y="10"/>
                </a:cubicBezTo>
                <a:cubicBezTo>
                  <a:pt x="18" y="13"/>
                  <a:pt x="20" y="17"/>
                  <a:pt x="22" y="20"/>
                </a:cubicBezTo>
                <a:cubicBezTo>
                  <a:pt x="23" y="22"/>
                  <a:pt x="24" y="25"/>
                  <a:pt x="24" y="27"/>
                </a:cubicBezTo>
                <a:close/>
                <a:moveTo>
                  <a:pt x="51" y="18"/>
                </a:moveTo>
                <a:cubicBezTo>
                  <a:pt x="50" y="19"/>
                  <a:pt x="50" y="19"/>
                  <a:pt x="50" y="20"/>
                </a:cubicBezTo>
                <a:cubicBezTo>
                  <a:pt x="53" y="19"/>
                  <a:pt x="55" y="19"/>
                  <a:pt x="57" y="20"/>
                </a:cubicBezTo>
                <a:cubicBezTo>
                  <a:pt x="57" y="18"/>
                  <a:pt x="57" y="18"/>
                  <a:pt x="57" y="18"/>
                </a:cubicBezTo>
                <a:cubicBezTo>
                  <a:pt x="55" y="18"/>
                  <a:pt x="53" y="18"/>
                  <a:pt x="51" y="18"/>
                </a:cubicBezTo>
                <a:close/>
                <a:moveTo>
                  <a:pt x="43" y="44"/>
                </a:moveTo>
                <a:cubicBezTo>
                  <a:pt x="43" y="46"/>
                  <a:pt x="43" y="46"/>
                  <a:pt x="43" y="46"/>
                </a:cubicBezTo>
                <a:cubicBezTo>
                  <a:pt x="45" y="45"/>
                  <a:pt x="47" y="45"/>
                  <a:pt x="49" y="45"/>
                </a:cubicBezTo>
                <a:cubicBezTo>
                  <a:pt x="52" y="44"/>
                  <a:pt x="55" y="44"/>
                  <a:pt x="57" y="45"/>
                </a:cubicBezTo>
                <a:cubicBezTo>
                  <a:pt x="57" y="43"/>
                  <a:pt x="57" y="43"/>
                  <a:pt x="57" y="43"/>
                </a:cubicBezTo>
                <a:cubicBezTo>
                  <a:pt x="54" y="43"/>
                  <a:pt x="52" y="43"/>
                  <a:pt x="49" y="43"/>
                </a:cubicBezTo>
                <a:cubicBezTo>
                  <a:pt x="47" y="44"/>
                  <a:pt x="45" y="44"/>
                  <a:pt x="43" y="44"/>
                </a:cubicBezTo>
                <a:close/>
                <a:moveTo>
                  <a:pt x="44" y="40"/>
                </a:moveTo>
                <a:cubicBezTo>
                  <a:pt x="44" y="42"/>
                  <a:pt x="44" y="42"/>
                  <a:pt x="44" y="42"/>
                </a:cubicBezTo>
                <a:cubicBezTo>
                  <a:pt x="45" y="42"/>
                  <a:pt x="47" y="41"/>
                  <a:pt x="49" y="41"/>
                </a:cubicBezTo>
                <a:cubicBezTo>
                  <a:pt x="52" y="41"/>
                  <a:pt x="55" y="41"/>
                  <a:pt x="57" y="41"/>
                </a:cubicBezTo>
                <a:cubicBezTo>
                  <a:pt x="57" y="40"/>
                  <a:pt x="57" y="40"/>
                  <a:pt x="57" y="40"/>
                </a:cubicBezTo>
                <a:cubicBezTo>
                  <a:pt x="54" y="39"/>
                  <a:pt x="52" y="39"/>
                  <a:pt x="49" y="40"/>
                </a:cubicBezTo>
                <a:cubicBezTo>
                  <a:pt x="47" y="40"/>
                  <a:pt x="46" y="40"/>
                  <a:pt x="44" y="40"/>
                </a:cubicBezTo>
                <a:close/>
                <a:moveTo>
                  <a:pt x="47" y="27"/>
                </a:moveTo>
                <a:cubicBezTo>
                  <a:pt x="47" y="27"/>
                  <a:pt x="47" y="27"/>
                  <a:pt x="47" y="27"/>
                </a:cubicBezTo>
                <a:cubicBezTo>
                  <a:pt x="47" y="27"/>
                  <a:pt x="47" y="27"/>
                  <a:pt x="47" y="27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8" y="28"/>
                  <a:pt x="49" y="28"/>
                </a:cubicBezTo>
                <a:cubicBezTo>
                  <a:pt x="52" y="28"/>
                  <a:pt x="55" y="28"/>
                  <a:pt x="57" y="28"/>
                </a:cubicBezTo>
                <a:cubicBezTo>
                  <a:pt x="57" y="27"/>
                  <a:pt x="57" y="27"/>
                  <a:pt x="57" y="27"/>
                </a:cubicBezTo>
                <a:cubicBezTo>
                  <a:pt x="54" y="26"/>
                  <a:pt x="52" y="26"/>
                  <a:pt x="49" y="27"/>
                </a:cubicBezTo>
                <a:cubicBezTo>
                  <a:pt x="48" y="27"/>
                  <a:pt x="47" y="27"/>
                  <a:pt x="47" y="27"/>
                </a:cubicBezTo>
                <a:close/>
                <a:moveTo>
                  <a:pt x="49" y="22"/>
                </a:moveTo>
                <a:cubicBezTo>
                  <a:pt x="49" y="23"/>
                  <a:pt x="48" y="23"/>
                  <a:pt x="48" y="24"/>
                </a:cubicBezTo>
                <a:cubicBezTo>
                  <a:pt x="48" y="24"/>
                  <a:pt x="49" y="24"/>
                  <a:pt x="49" y="24"/>
                </a:cubicBezTo>
                <a:cubicBezTo>
                  <a:pt x="52" y="24"/>
                  <a:pt x="55" y="23"/>
                  <a:pt x="57" y="24"/>
                </a:cubicBezTo>
                <a:cubicBezTo>
                  <a:pt x="57" y="23"/>
                  <a:pt x="57" y="23"/>
                  <a:pt x="57" y="23"/>
                </a:cubicBezTo>
                <a:cubicBezTo>
                  <a:pt x="55" y="22"/>
                  <a:pt x="52" y="22"/>
                  <a:pt x="49" y="22"/>
                </a:cubicBezTo>
                <a:close/>
                <a:moveTo>
                  <a:pt x="15" y="18"/>
                </a:moveTo>
                <a:cubicBezTo>
                  <a:pt x="13" y="18"/>
                  <a:pt x="11" y="18"/>
                  <a:pt x="10" y="18"/>
                </a:cubicBezTo>
                <a:cubicBezTo>
                  <a:pt x="10" y="20"/>
                  <a:pt x="10" y="20"/>
                  <a:pt x="10" y="20"/>
                </a:cubicBezTo>
                <a:cubicBezTo>
                  <a:pt x="11" y="19"/>
                  <a:pt x="13" y="19"/>
                  <a:pt x="16" y="20"/>
                </a:cubicBezTo>
                <a:cubicBezTo>
                  <a:pt x="15" y="19"/>
                  <a:pt x="15" y="19"/>
                  <a:pt x="15" y="18"/>
                </a:cubicBezTo>
                <a:close/>
                <a:moveTo>
                  <a:pt x="23" y="44"/>
                </a:moveTo>
                <a:cubicBezTo>
                  <a:pt x="21" y="44"/>
                  <a:pt x="19" y="44"/>
                  <a:pt x="18" y="43"/>
                </a:cubicBezTo>
                <a:cubicBezTo>
                  <a:pt x="15" y="43"/>
                  <a:pt x="12" y="43"/>
                  <a:pt x="10" y="43"/>
                </a:cubicBezTo>
                <a:cubicBezTo>
                  <a:pt x="10" y="45"/>
                  <a:pt x="10" y="45"/>
                  <a:pt x="10" y="45"/>
                </a:cubicBezTo>
                <a:cubicBezTo>
                  <a:pt x="12" y="44"/>
                  <a:pt x="14" y="44"/>
                  <a:pt x="17" y="45"/>
                </a:cubicBezTo>
                <a:cubicBezTo>
                  <a:pt x="19" y="45"/>
                  <a:pt x="21" y="45"/>
                  <a:pt x="23" y="46"/>
                </a:cubicBezTo>
                <a:cubicBezTo>
                  <a:pt x="23" y="44"/>
                  <a:pt x="23" y="44"/>
                  <a:pt x="23" y="44"/>
                </a:cubicBezTo>
                <a:close/>
                <a:moveTo>
                  <a:pt x="22" y="40"/>
                </a:moveTo>
                <a:cubicBezTo>
                  <a:pt x="21" y="40"/>
                  <a:pt x="19" y="40"/>
                  <a:pt x="18" y="40"/>
                </a:cubicBezTo>
                <a:cubicBezTo>
                  <a:pt x="15" y="39"/>
                  <a:pt x="12" y="39"/>
                  <a:pt x="10" y="40"/>
                </a:cubicBezTo>
                <a:cubicBezTo>
                  <a:pt x="10" y="41"/>
                  <a:pt x="10" y="41"/>
                  <a:pt x="10" y="41"/>
                </a:cubicBezTo>
                <a:cubicBezTo>
                  <a:pt x="12" y="41"/>
                  <a:pt x="14" y="41"/>
                  <a:pt x="17" y="41"/>
                </a:cubicBezTo>
                <a:cubicBezTo>
                  <a:pt x="19" y="41"/>
                  <a:pt x="21" y="42"/>
                  <a:pt x="22" y="42"/>
                </a:cubicBezTo>
                <a:cubicBezTo>
                  <a:pt x="22" y="40"/>
                  <a:pt x="22" y="40"/>
                  <a:pt x="22" y="40"/>
                </a:cubicBezTo>
                <a:close/>
                <a:moveTo>
                  <a:pt x="19" y="27"/>
                </a:moveTo>
                <a:cubicBezTo>
                  <a:pt x="19" y="27"/>
                  <a:pt x="18" y="27"/>
                  <a:pt x="18" y="27"/>
                </a:cubicBezTo>
                <a:cubicBezTo>
                  <a:pt x="15" y="26"/>
                  <a:pt x="12" y="26"/>
                  <a:pt x="10" y="27"/>
                </a:cubicBezTo>
                <a:cubicBezTo>
                  <a:pt x="10" y="28"/>
                  <a:pt x="10" y="28"/>
                  <a:pt x="10" y="28"/>
                </a:cubicBezTo>
                <a:cubicBezTo>
                  <a:pt x="12" y="28"/>
                  <a:pt x="14" y="28"/>
                  <a:pt x="17" y="28"/>
                </a:cubicBezTo>
                <a:cubicBezTo>
                  <a:pt x="18" y="28"/>
                  <a:pt x="19" y="28"/>
                  <a:pt x="19" y="28"/>
                </a:cubicBezTo>
                <a:cubicBezTo>
                  <a:pt x="19" y="28"/>
                  <a:pt x="19" y="27"/>
                  <a:pt x="19" y="27"/>
                </a:cubicBezTo>
                <a:close/>
                <a:moveTo>
                  <a:pt x="17" y="22"/>
                </a:moveTo>
                <a:cubicBezTo>
                  <a:pt x="14" y="22"/>
                  <a:pt x="12" y="22"/>
                  <a:pt x="10" y="23"/>
                </a:cubicBezTo>
                <a:cubicBezTo>
                  <a:pt x="10" y="24"/>
                  <a:pt x="10" y="24"/>
                  <a:pt x="10" y="24"/>
                </a:cubicBezTo>
                <a:cubicBezTo>
                  <a:pt x="12" y="23"/>
                  <a:pt x="14" y="24"/>
                  <a:pt x="17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3"/>
                  <a:pt x="17" y="23"/>
                  <a:pt x="17" y="23"/>
                </a:cubicBezTo>
                <a:lnTo>
                  <a:pt x="17" y="2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83" name="Freeform 81">
            <a:extLst>
              <a:ext uri="{FF2B5EF4-FFF2-40B4-BE49-F238E27FC236}">
                <a16:creationId xmlns:a16="http://schemas.microsoft.com/office/drawing/2014/main" id="{738B5046-F420-4761-BFEA-11043F091D06}"/>
              </a:ext>
            </a:extLst>
          </p:cNvPr>
          <p:cNvSpPr>
            <a:spLocks noEditPoints="1"/>
          </p:cNvSpPr>
          <p:nvPr/>
        </p:nvSpPr>
        <p:spPr bwMode="auto">
          <a:xfrm>
            <a:off x="5891783" y="4063677"/>
            <a:ext cx="265112" cy="180975"/>
          </a:xfrm>
          <a:custGeom>
            <a:avLst/>
            <a:gdLst>
              <a:gd name="T0" fmla="*/ 10996 w 72"/>
              <a:gd name="T1" fmla="*/ 14696 h 49"/>
              <a:gd name="T2" fmla="*/ 117294 w 72"/>
              <a:gd name="T3" fmla="*/ 150629 h 49"/>
              <a:gd name="T4" fmla="*/ 131956 w 72"/>
              <a:gd name="T5" fmla="*/ 143281 h 49"/>
              <a:gd name="T6" fmla="*/ 150283 w 72"/>
              <a:gd name="T7" fmla="*/ 150629 h 49"/>
              <a:gd name="T8" fmla="*/ 252916 w 72"/>
              <a:gd name="T9" fmla="*/ 11022 h 49"/>
              <a:gd name="T10" fmla="*/ 263912 w 72"/>
              <a:gd name="T11" fmla="*/ 22043 h 49"/>
              <a:gd name="T12" fmla="*/ 164945 w 72"/>
              <a:gd name="T13" fmla="*/ 157977 h 49"/>
              <a:gd name="T14" fmla="*/ 164945 w 72"/>
              <a:gd name="T15" fmla="*/ 161651 h 49"/>
              <a:gd name="T16" fmla="*/ 168610 w 72"/>
              <a:gd name="T17" fmla="*/ 168998 h 49"/>
              <a:gd name="T18" fmla="*/ 161280 w 72"/>
              <a:gd name="T19" fmla="*/ 168998 h 49"/>
              <a:gd name="T20" fmla="*/ 131956 w 72"/>
              <a:gd name="T21" fmla="*/ 180020 h 49"/>
              <a:gd name="T22" fmla="*/ 106298 w 72"/>
              <a:gd name="T23" fmla="*/ 172672 h 49"/>
              <a:gd name="T24" fmla="*/ 98967 w 72"/>
              <a:gd name="T25" fmla="*/ 168998 h 49"/>
              <a:gd name="T26" fmla="*/ 102632 w 72"/>
              <a:gd name="T27" fmla="*/ 161651 h 49"/>
              <a:gd name="T28" fmla="*/ 102632 w 72"/>
              <a:gd name="T29" fmla="*/ 157977 h 49"/>
              <a:gd name="T30" fmla="*/ 0 w 72"/>
              <a:gd name="T31" fmla="*/ 25717 h 49"/>
              <a:gd name="T32" fmla="*/ 10996 w 72"/>
              <a:gd name="T33" fmla="*/ 14696 h 49"/>
              <a:gd name="T34" fmla="*/ 120960 w 72"/>
              <a:gd name="T35" fmla="*/ 154303 h 49"/>
              <a:gd name="T36" fmla="*/ 117294 w 72"/>
              <a:gd name="T37" fmla="*/ 157977 h 49"/>
              <a:gd name="T38" fmla="*/ 117294 w 72"/>
              <a:gd name="T39" fmla="*/ 157977 h 49"/>
              <a:gd name="T40" fmla="*/ 131956 w 72"/>
              <a:gd name="T41" fmla="*/ 161651 h 49"/>
              <a:gd name="T42" fmla="*/ 146618 w 72"/>
              <a:gd name="T43" fmla="*/ 157977 h 49"/>
              <a:gd name="T44" fmla="*/ 146618 w 72"/>
              <a:gd name="T45" fmla="*/ 154303 h 49"/>
              <a:gd name="T46" fmla="*/ 131956 w 72"/>
              <a:gd name="T47" fmla="*/ 150629 h 49"/>
              <a:gd name="T48" fmla="*/ 120960 w 72"/>
              <a:gd name="T49" fmla="*/ 154303 h 49"/>
              <a:gd name="T50" fmla="*/ 190603 w 72"/>
              <a:gd name="T51" fmla="*/ 3674 h 49"/>
              <a:gd name="T52" fmla="*/ 175941 w 72"/>
              <a:gd name="T53" fmla="*/ 0 h 49"/>
              <a:gd name="T54" fmla="*/ 135621 w 72"/>
              <a:gd name="T55" fmla="*/ 139607 h 49"/>
              <a:gd name="T56" fmla="*/ 190603 w 72"/>
              <a:gd name="T57" fmla="*/ 3674 h 49"/>
              <a:gd name="T58" fmla="*/ 216261 w 72"/>
              <a:gd name="T59" fmla="*/ 11022 h 49"/>
              <a:gd name="T60" fmla="*/ 201599 w 72"/>
              <a:gd name="T61" fmla="*/ 7348 h 49"/>
              <a:gd name="T62" fmla="*/ 139287 w 72"/>
              <a:gd name="T63" fmla="*/ 139607 h 49"/>
              <a:gd name="T64" fmla="*/ 216261 w 72"/>
              <a:gd name="T65" fmla="*/ 11022 h 49"/>
              <a:gd name="T66" fmla="*/ 238254 w 72"/>
              <a:gd name="T67" fmla="*/ 18369 h 49"/>
              <a:gd name="T68" fmla="*/ 223592 w 72"/>
              <a:gd name="T69" fmla="*/ 14696 h 49"/>
              <a:gd name="T70" fmla="*/ 146618 w 72"/>
              <a:gd name="T71" fmla="*/ 143281 h 49"/>
              <a:gd name="T72" fmla="*/ 238254 w 72"/>
              <a:gd name="T73" fmla="*/ 18369 h 49"/>
              <a:gd name="T74" fmla="*/ 76974 w 72"/>
              <a:gd name="T75" fmla="*/ 3674 h 49"/>
              <a:gd name="T76" fmla="*/ 131956 w 72"/>
              <a:gd name="T77" fmla="*/ 139607 h 49"/>
              <a:gd name="T78" fmla="*/ 91636 w 72"/>
              <a:gd name="T79" fmla="*/ 0 h 49"/>
              <a:gd name="T80" fmla="*/ 76974 w 72"/>
              <a:gd name="T81" fmla="*/ 3674 h 49"/>
              <a:gd name="T82" fmla="*/ 51316 w 72"/>
              <a:gd name="T83" fmla="*/ 11022 h 49"/>
              <a:gd name="T84" fmla="*/ 128291 w 72"/>
              <a:gd name="T85" fmla="*/ 139607 h 49"/>
              <a:gd name="T86" fmla="*/ 65978 w 72"/>
              <a:gd name="T87" fmla="*/ 7348 h 49"/>
              <a:gd name="T88" fmla="*/ 51316 w 72"/>
              <a:gd name="T89" fmla="*/ 11022 h 49"/>
              <a:gd name="T90" fmla="*/ 29324 w 72"/>
              <a:gd name="T91" fmla="*/ 18369 h 49"/>
              <a:gd name="T92" fmla="*/ 120960 w 72"/>
              <a:gd name="T93" fmla="*/ 143281 h 49"/>
              <a:gd name="T94" fmla="*/ 40320 w 72"/>
              <a:gd name="T95" fmla="*/ 14696 h 49"/>
              <a:gd name="T96" fmla="*/ 29324 w 72"/>
              <a:gd name="T97" fmla="*/ 18369 h 4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2" h="49">
                <a:moveTo>
                  <a:pt x="3" y="4"/>
                </a:moveTo>
                <a:cubicBezTo>
                  <a:pt x="32" y="41"/>
                  <a:pt x="32" y="41"/>
                  <a:pt x="32" y="41"/>
                </a:cubicBezTo>
                <a:cubicBezTo>
                  <a:pt x="33" y="40"/>
                  <a:pt x="35" y="39"/>
                  <a:pt x="36" y="39"/>
                </a:cubicBezTo>
                <a:cubicBezTo>
                  <a:pt x="38" y="39"/>
                  <a:pt x="39" y="40"/>
                  <a:pt x="41" y="41"/>
                </a:cubicBezTo>
                <a:cubicBezTo>
                  <a:pt x="69" y="3"/>
                  <a:pt x="69" y="3"/>
                  <a:pt x="69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4"/>
                  <a:pt x="45" y="44"/>
                  <a:pt x="45" y="44"/>
                </a:cubicBezTo>
                <a:cubicBezTo>
                  <a:pt x="46" y="46"/>
                  <a:pt x="46" y="46"/>
                  <a:pt x="46" y="46"/>
                </a:cubicBezTo>
                <a:cubicBezTo>
                  <a:pt x="44" y="46"/>
                  <a:pt x="44" y="46"/>
                  <a:pt x="44" y="46"/>
                </a:cubicBezTo>
                <a:cubicBezTo>
                  <a:pt x="41" y="48"/>
                  <a:pt x="39" y="48"/>
                  <a:pt x="36" y="49"/>
                </a:cubicBezTo>
                <a:cubicBezTo>
                  <a:pt x="34" y="49"/>
                  <a:pt x="31" y="48"/>
                  <a:pt x="29" y="47"/>
                </a:cubicBezTo>
                <a:cubicBezTo>
                  <a:pt x="27" y="46"/>
                  <a:pt x="27" y="46"/>
                  <a:pt x="27" y="46"/>
                </a:cubicBezTo>
                <a:cubicBezTo>
                  <a:pt x="28" y="44"/>
                  <a:pt x="28" y="44"/>
                  <a:pt x="28" y="44"/>
                </a:cubicBezTo>
                <a:cubicBezTo>
                  <a:pt x="28" y="43"/>
                  <a:pt x="28" y="43"/>
                  <a:pt x="28" y="43"/>
                </a:cubicBezTo>
                <a:cubicBezTo>
                  <a:pt x="0" y="7"/>
                  <a:pt x="0" y="7"/>
                  <a:pt x="0" y="7"/>
                </a:cubicBezTo>
                <a:cubicBezTo>
                  <a:pt x="3" y="4"/>
                  <a:pt x="3" y="4"/>
                  <a:pt x="3" y="4"/>
                </a:cubicBezTo>
                <a:close/>
                <a:moveTo>
                  <a:pt x="33" y="42"/>
                </a:moveTo>
                <a:cubicBezTo>
                  <a:pt x="32" y="43"/>
                  <a:pt x="32" y="43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34" y="44"/>
                  <a:pt x="35" y="44"/>
                  <a:pt x="36" y="44"/>
                </a:cubicBezTo>
                <a:cubicBezTo>
                  <a:pt x="38" y="44"/>
                  <a:pt x="39" y="44"/>
                  <a:pt x="40" y="43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1"/>
                  <a:pt x="37" y="41"/>
                  <a:pt x="36" y="41"/>
                </a:cubicBezTo>
                <a:cubicBezTo>
                  <a:pt x="35" y="41"/>
                  <a:pt x="34" y="41"/>
                  <a:pt x="33" y="42"/>
                </a:cubicBezTo>
                <a:close/>
                <a:moveTo>
                  <a:pt x="52" y="1"/>
                </a:moveTo>
                <a:cubicBezTo>
                  <a:pt x="48" y="0"/>
                  <a:pt x="48" y="0"/>
                  <a:pt x="48" y="0"/>
                </a:cubicBezTo>
                <a:cubicBezTo>
                  <a:pt x="37" y="38"/>
                  <a:pt x="37" y="38"/>
                  <a:pt x="37" y="38"/>
                </a:cubicBezTo>
                <a:cubicBezTo>
                  <a:pt x="52" y="1"/>
                  <a:pt x="52" y="1"/>
                  <a:pt x="52" y="1"/>
                </a:cubicBezTo>
                <a:close/>
                <a:moveTo>
                  <a:pt x="59" y="3"/>
                </a:moveTo>
                <a:cubicBezTo>
                  <a:pt x="55" y="2"/>
                  <a:pt x="55" y="2"/>
                  <a:pt x="55" y="2"/>
                </a:cubicBezTo>
                <a:cubicBezTo>
                  <a:pt x="38" y="38"/>
                  <a:pt x="38" y="38"/>
                  <a:pt x="38" y="38"/>
                </a:cubicBezTo>
                <a:cubicBezTo>
                  <a:pt x="59" y="3"/>
                  <a:pt x="59" y="3"/>
                  <a:pt x="59" y="3"/>
                </a:cubicBezTo>
                <a:close/>
                <a:moveTo>
                  <a:pt x="65" y="5"/>
                </a:moveTo>
                <a:cubicBezTo>
                  <a:pt x="61" y="4"/>
                  <a:pt x="61" y="4"/>
                  <a:pt x="61" y="4"/>
                </a:cubicBezTo>
                <a:cubicBezTo>
                  <a:pt x="40" y="39"/>
                  <a:pt x="40" y="39"/>
                  <a:pt x="40" y="39"/>
                </a:cubicBezTo>
                <a:cubicBezTo>
                  <a:pt x="65" y="5"/>
                  <a:pt x="65" y="5"/>
                  <a:pt x="65" y="5"/>
                </a:cubicBezTo>
                <a:close/>
                <a:moveTo>
                  <a:pt x="21" y="1"/>
                </a:moveTo>
                <a:cubicBezTo>
                  <a:pt x="36" y="38"/>
                  <a:pt x="36" y="38"/>
                  <a:pt x="36" y="38"/>
                </a:cubicBezTo>
                <a:cubicBezTo>
                  <a:pt x="25" y="0"/>
                  <a:pt x="25" y="0"/>
                  <a:pt x="25" y="0"/>
                </a:cubicBezTo>
                <a:cubicBezTo>
                  <a:pt x="21" y="1"/>
                  <a:pt x="21" y="1"/>
                  <a:pt x="21" y="1"/>
                </a:cubicBezTo>
                <a:close/>
                <a:moveTo>
                  <a:pt x="14" y="3"/>
                </a:moveTo>
                <a:cubicBezTo>
                  <a:pt x="35" y="38"/>
                  <a:pt x="35" y="38"/>
                  <a:pt x="35" y="38"/>
                </a:cubicBezTo>
                <a:cubicBezTo>
                  <a:pt x="18" y="2"/>
                  <a:pt x="18" y="2"/>
                  <a:pt x="18" y="2"/>
                </a:cubicBezTo>
                <a:cubicBezTo>
                  <a:pt x="14" y="3"/>
                  <a:pt x="14" y="3"/>
                  <a:pt x="14" y="3"/>
                </a:cubicBezTo>
                <a:close/>
                <a:moveTo>
                  <a:pt x="8" y="5"/>
                </a:moveTo>
                <a:cubicBezTo>
                  <a:pt x="33" y="39"/>
                  <a:pt x="33" y="39"/>
                  <a:pt x="33" y="39"/>
                </a:cubicBezTo>
                <a:cubicBezTo>
                  <a:pt x="11" y="4"/>
                  <a:pt x="11" y="4"/>
                  <a:pt x="11" y="4"/>
                </a:cubicBezTo>
                <a:lnTo>
                  <a:pt x="8" y="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84" name="Freeform 82">
            <a:extLst>
              <a:ext uri="{FF2B5EF4-FFF2-40B4-BE49-F238E27FC236}">
                <a16:creationId xmlns:a16="http://schemas.microsoft.com/office/drawing/2014/main" id="{9C32FA30-D2E8-44C2-9197-D03FFC82F23D}"/>
              </a:ext>
            </a:extLst>
          </p:cNvPr>
          <p:cNvSpPr>
            <a:spLocks noEditPoints="1"/>
          </p:cNvSpPr>
          <p:nvPr/>
        </p:nvSpPr>
        <p:spPr bwMode="auto">
          <a:xfrm>
            <a:off x="6717283" y="4427215"/>
            <a:ext cx="176212" cy="217487"/>
          </a:xfrm>
          <a:custGeom>
            <a:avLst/>
            <a:gdLst>
              <a:gd name="T0" fmla="*/ 106650 w 48"/>
              <a:gd name="T1" fmla="*/ 58772 h 59"/>
              <a:gd name="T2" fmla="*/ 11033 w 48"/>
              <a:gd name="T3" fmla="*/ 102851 h 59"/>
              <a:gd name="T4" fmla="*/ 0 w 48"/>
              <a:gd name="T5" fmla="*/ 66119 h 59"/>
              <a:gd name="T6" fmla="*/ 125038 w 48"/>
              <a:gd name="T7" fmla="*/ 191009 h 59"/>
              <a:gd name="T8" fmla="*/ 176524 w 48"/>
              <a:gd name="T9" fmla="*/ 209375 h 59"/>
              <a:gd name="T10" fmla="*/ 125038 w 48"/>
              <a:gd name="T11" fmla="*/ 191009 h 59"/>
              <a:gd name="T12" fmla="*/ 114005 w 48"/>
              <a:gd name="T13" fmla="*/ 216722 h 59"/>
              <a:gd name="T14" fmla="*/ 66197 w 48"/>
              <a:gd name="T15" fmla="*/ 209375 h 59"/>
              <a:gd name="T16" fmla="*/ 0 w 48"/>
              <a:gd name="T17" fmla="*/ 191009 h 59"/>
              <a:gd name="T18" fmla="*/ 66197 w 48"/>
              <a:gd name="T19" fmla="*/ 187336 h 59"/>
              <a:gd name="T20" fmla="*/ 84584 w 48"/>
              <a:gd name="T21" fmla="*/ 161623 h 59"/>
              <a:gd name="T22" fmla="*/ 0 w 48"/>
              <a:gd name="T23" fmla="*/ 150603 h 59"/>
              <a:gd name="T24" fmla="*/ 11033 w 48"/>
              <a:gd name="T25" fmla="*/ 113871 h 59"/>
              <a:gd name="T26" fmla="*/ 106650 w 48"/>
              <a:gd name="T27" fmla="*/ 161623 h 59"/>
              <a:gd name="T28" fmla="*/ 95617 w 48"/>
              <a:gd name="T29" fmla="*/ 187336 h 59"/>
              <a:gd name="T30" fmla="*/ 114005 w 48"/>
              <a:gd name="T31" fmla="*/ 191009 h 59"/>
              <a:gd name="T32" fmla="*/ 11033 w 48"/>
              <a:gd name="T33" fmla="*/ 0 h 59"/>
              <a:gd name="T34" fmla="*/ 106650 w 48"/>
              <a:gd name="T35" fmla="*/ 44079 h 59"/>
              <a:gd name="T36" fmla="*/ 0 w 48"/>
              <a:gd name="T37" fmla="*/ 36733 h 59"/>
              <a:gd name="T38" fmla="*/ 11033 w 48"/>
              <a:gd name="T39" fmla="*/ 0 h 59"/>
              <a:gd name="T40" fmla="*/ 114005 w 48"/>
              <a:gd name="T41" fmla="*/ 161623 h 59"/>
              <a:gd name="T42" fmla="*/ 176524 w 48"/>
              <a:gd name="T43" fmla="*/ 150603 h 59"/>
              <a:gd name="T44" fmla="*/ 165491 w 48"/>
              <a:gd name="T45" fmla="*/ 113871 h 59"/>
              <a:gd name="T46" fmla="*/ 128715 w 48"/>
              <a:gd name="T47" fmla="*/ 18366 h 59"/>
              <a:gd name="T48" fmla="*/ 150781 w 48"/>
              <a:gd name="T49" fmla="*/ 25713 h 59"/>
              <a:gd name="T50" fmla="*/ 128715 w 48"/>
              <a:gd name="T51" fmla="*/ 18366 h 59"/>
              <a:gd name="T52" fmla="*/ 150781 w 48"/>
              <a:gd name="T53" fmla="*/ 132237 h 59"/>
              <a:gd name="T54" fmla="*/ 128715 w 48"/>
              <a:gd name="T55" fmla="*/ 143257 h 59"/>
              <a:gd name="T56" fmla="*/ 128715 w 48"/>
              <a:gd name="T57" fmla="*/ 73465 h 59"/>
              <a:gd name="T58" fmla="*/ 150781 w 48"/>
              <a:gd name="T59" fmla="*/ 84485 h 59"/>
              <a:gd name="T60" fmla="*/ 128715 w 48"/>
              <a:gd name="T61" fmla="*/ 73465 h 59"/>
              <a:gd name="T62" fmla="*/ 114005 w 48"/>
              <a:gd name="T63" fmla="*/ 44079 h 59"/>
              <a:gd name="T64" fmla="*/ 176524 w 48"/>
              <a:gd name="T65" fmla="*/ 36733 h 59"/>
              <a:gd name="T66" fmla="*/ 165491 w 48"/>
              <a:gd name="T67" fmla="*/ 0 h 59"/>
              <a:gd name="T68" fmla="*/ 114005 w 48"/>
              <a:gd name="T69" fmla="*/ 58772 h 59"/>
              <a:gd name="T70" fmla="*/ 165491 w 48"/>
              <a:gd name="T71" fmla="*/ 102851 h 59"/>
              <a:gd name="T72" fmla="*/ 176524 w 48"/>
              <a:gd name="T73" fmla="*/ 66119 h 59"/>
              <a:gd name="T74" fmla="*/ 114005 w 48"/>
              <a:gd name="T75" fmla="*/ 58772 h 5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8" h="59">
                <a:moveTo>
                  <a:pt x="3" y="16"/>
                </a:moveTo>
                <a:cubicBezTo>
                  <a:pt x="29" y="16"/>
                  <a:pt x="29" y="16"/>
                  <a:pt x="29" y="16"/>
                </a:cubicBezTo>
                <a:cubicBezTo>
                  <a:pt x="29" y="28"/>
                  <a:pt x="29" y="28"/>
                  <a:pt x="29" y="28"/>
                </a:cubicBezTo>
                <a:cubicBezTo>
                  <a:pt x="3" y="28"/>
                  <a:pt x="3" y="28"/>
                  <a:pt x="3" y="28"/>
                </a:cubicBezTo>
                <a:cubicBezTo>
                  <a:pt x="1" y="28"/>
                  <a:pt x="0" y="27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1" y="16"/>
                  <a:pt x="3" y="16"/>
                </a:cubicBezTo>
                <a:close/>
                <a:moveTo>
                  <a:pt x="34" y="52"/>
                </a:moveTo>
                <a:cubicBezTo>
                  <a:pt x="48" y="52"/>
                  <a:pt x="48" y="52"/>
                  <a:pt x="48" y="52"/>
                </a:cubicBezTo>
                <a:cubicBezTo>
                  <a:pt x="48" y="57"/>
                  <a:pt x="48" y="57"/>
                  <a:pt x="48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52"/>
                  <a:pt x="34" y="52"/>
                  <a:pt x="34" y="52"/>
                </a:cubicBezTo>
                <a:close/>
                <a:moveTo>
                  <a:pt x="31" y="57"/>
                </a:moveTo>
                <a:cubicBezTo>
                  <a:pt x="31" y="59"/>
                  <a:pt x="31" y="59"/>
                  <a:pt x="31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7"/>
                  <a:pt x="18" y="57"/>
                  <a:pt x="18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2"/>
                  <a:pt x="0" y="52"/>
                  <a:pt x="0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51"/>
                  <a:pt x="18" y="51"/>
                  <a:pt x="18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44"/>
                  <a:pt x="23" y="44"/>
                  <a:pt x="23" y="44"/>
                </a:cubicBezTo>
                <a:cubicBezTo>
                  <a:pt x="3" y="44"/>
                  <a:pt x="3" y="44"/>
                  <a:pt x="3" y="44"/>
                </a:cubicBezTo>
                <a:cubicBezTo>
                  <a:pt x="1" y="44"/>
                  <a:pt x="0" y="43"/>
                  <a:pt x="0" y="4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2"/>
                  <a:pt x="1" y="31"/>
                  <a:pt x="3" y="31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44"/>
                  <a:pt x="29" y="44"/>
                  <a:pt x="29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51"/>
                  <a:pt x="26" y="51"/>
                  <a:pt x="26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2"/>
                  <a:pt x="31" y="52"/>
                  <a:pt x="31" y="52"/>
                </a:cubicBezTo>
                <a:cubicBezTo>
                  <a:pt x="31" y="57"/>
                  <a:pt x="31" y="57"/>
                  <a:pt x="31" y="57"/>
                </a:cubicBezTo>
                <a:close/>
                <a:moveTo>
                  <a:pt x="3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12"/>
                  <a:pt x="29" y="12"/>
                  <a:pt x="29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31" y="31"/>
                </a:moveTo>
                <a:cubicBezTo>
                  <a:pt x="31" y="44"/>
                  <a:pt x="31" y="44"/>
                  <a:pt x="31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7" y="44"/>
                  <a:pt x="48" y="43"/>
                  <a:pt x="48" y="41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2"/>
                  <a:pt x="47" y="31"/>
                  <a:pt x="45" y="31"/>
                </a:cubicBezTo>
                <a:cubicBezTo>
                  <a:pt x="31" y="31"/>
                  <a:pt x="31" y="31"/>
                  <a:pt x="31" y="31"/>
                </a:cubicBezTo>
                <a:close/>
                <a:moveTo>
                  <a:pt x="35" y="5"/>
                </a:moveTo>
                <a:cubicBezTo>
                  <a:pt x="41" y="5"/>
                  <a:pt x="41" y="5"/>
                  <a:pt x="41" y="5"/>
                </a:cubicBezTo>
                <a:cubicBezTo>
                  <a:pt x="41" y="7"/>
                  <a:pt x="41" y="7"/>
                  <a:pt x="41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5"/>
                  <a:pt x="35" y="5"/>
                  <a:pt x="35" y="5"/>
                </a:cubicBezTo>
                <a:close/>
                <a:moveTo>
                  <a:pt x="35" y="36"/>
                </a:moveTo>
                <a:cubicBezTo>
                  <a:pt x="41" y="36"/>
                  <a:pt x="41" y="36"/>
                  <a:pt x="41" y="36"/>
                </a:cubicBezTo>
                <a:cubicBezTo>
                  <a:pt x="41" y="39"/>
                  <a:pt x="41" y="39"/>
                  <a:pt x="41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5" y="36"/>
                  <a:pt x="35" y="36"/>
                  <a:pt x="35" y="36"/>
                </a:cubicBezTo>
                <a:close/>
                <a:moveTo>
                  <a:pt x="35" y="20"/>
                </a:moveTo>
                <a:cubicBezTo>
                  <a:pt x="41" y="20"/>
                  <a:pt x="41" y="20"/>
                  <a:pt x="41" y="20"/>
                </a:cubicBezTo>
                <a:cubicBezTo>
                  <a:pt x="41" y="23"/>
                  <a:pt x="41" y="23"/>
                  <a:pt x="41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0"/>
                  <a:pt x="35" y="20"/>
                  <a:pt x="35" y="20"/>
                </a:cubicBezTo>
                <a:close/>
                <a:moveTo>
                  <a:pt x="31" y="0"/>
                </a:moveTo>
                <a:cubicBezTo>
                  <a:pt x="31" y="12"/>
                  <a:pt x="31" y="12"/>
                  <a:pt x="31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7" y="12"/>
                  <a:pt x="48" y="11"/>
                  <a:pt x="48" y="10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7" y="0"/>
                  <a:pt x="45" y="0"/>
                </a:cubicBezTo>
                <a:cubicBezTo>
                  <a:pt x="31" y="0"/>
                  <a:pt x="31" y="0"/>
                  <a:pt x="31" y="0"/>
                </a:cubicBezTo>
                <a:close/>
                <a:moveTo>
                  <a:pt x="31" y="16"/>
                </a:moveTo>
                <a:cubicBezTo>
                  <a:pt x="31" y="28"/>
                  <a:pt x="31" y="28"/>
                  <a:pt x="31" y="28"/>
                </a:cubicBezTo>
                <a:cubicBezTo>
                  <a:pt x="45" y="28"/>
                  <a:pt x="45" y="28"/>
                  <a:pt x="45" y="28"/>
                </a:cubicBezTo>
                <a:cubicBezTo>
                  <a:pt x="47" y="28"/>
                  <a:pt x="48" y="27"/>
                  <a:pt x="48" y="26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17"/>
                  <a:pt x="47" y="16"/>
                  <a:pt x="45" y="16"/>
                </a:cubicBezTo>
                <a:lnTo>
                  <a:pt x="31" y="1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85" name="Freeform 83">
            <a:extLst>
              <a:ext uri="{FF2B5EF4-FFF2-40B4-BE49-F238E27FC236}">
                <a16:creationId xmlns:a16="http://schemas.microsoft.com/office/drawing/2014/main" id="{2F31DB2C-18AB-4BB5-8C06-AC95C5980381}"/>
              </a:ext>
            </a:extLst>
          </p:cNvPr>
          <p:cNvSpPr>
            <a:spLocks noEditPoints="1"/>
          </p:cNvSpPr>
          <p:nvPr/>
        </p:nvSpPr>
        <p:spPr bwMode="auto">
          <a:xfrm>
            <a:off x="7434833" y="4824090"/>
            <a:ext cx="254000" cy="198437"/>
          </a:xfrm>
          <a:custGeom>
            <a:avLst/>
            <a:gdLst>
              <a:gd name="T0" fmla="*/ 246080 w 69"/>
              <a:gd name="T1" fmla="*/ 179210 h 54"/>
              <a:gd name="T2" fmla="*/ 227716 w 69"/>
              <a:gd name="T3" fmla="*/ 197497 h 54"/>
              <a:gd name="T4" fmla="*/ 44074 w 69"/>
              <a:gd name="T5" fmla="*/ 197497 h 54"/>
              <a:gd name="T6" fmla="*/ 25710 w 69"/>
              <a:gd name="T7" fmla="*/ 179210 h 54"/>
              <a:gd name="T8" fmla="*/ 246080 w 69"/>
              <a:gd name="T9" fmla="*/ 179210 h 54"/>
              <a:gd name="T10" fmla="*/ 36728 w 69"/>
              <a:gd name="T11" fmla="*/ 14629 h 54"/>
              <a:gd name="T12" fmla="*/ 25710 w 69"/>
              <a:gd name="T13" fmla="*/ 40231 h 54"/>
              <a:gd name="T14" fmla="*/ 36728 w 69"/>
              <a:gd name="T15" fmla="*/ 65832 h 54"/>
              <a:gd name="T16" fmla="*/ 47747 w 69"/>
              <a:gd name="T17" fmla="*/ 58518 h 54"/>
              <a:gd name="T18" fmla="*/ 40401 w 69"/>
              <a:gd name="T19" fmla="*/ 40231 h 54"/>
              <a:gd name="T20" fmla="*/ 47747 w 69"/>
              <a:gd name="T21" fmla="*/ 18287 h 54"/>
              <a:gd name="T22" fmla="*/ 47747 w 69"/>
              <a:gd name="T23" fmla="*/ 18287 h 54"/>
              <a:gd name="T24" fmla="*/ 36728 w 69"/>
              <a:gd name="T25" fmla="*/ 14629 h 54"/>
              <a:gd name="T26" fmla="*/ 11019 w 69"/>
              <a:gd name="T27" fmla="*/ 0 h 54"/>
              <a:gd name="T28" fmla="*/ 0 w 69"/>
              <a:gd name="T29" fmla="*/ 40231 h 54"/>
              <a:gd name="T30" fmla="*/ 11019 w 69"/>
              <a:gd name="T31" fmla="*/ 80462 h 54"/>
              <a:gd name="T32" fmla="*/ 22037 w 69"/>
              <a:gd name="T33" fmla="*/ 73147 h 54"/>
              <a:gd name="T34" fmla="*/ 11019 w 69"/>
              <a:gd name="T35" fmla="*/ 40231 h 54"/>
              <a:gd name="T36" fmla="*/ 22037 w 69"/>
              <a:gd name="T37" fmla="*/ 3657 h 54"/>
              <a:gd name="T38" fmla="*/ 11019 w 69"/>
              <a:gd name="T39" fmla="*/ 0 h 54"/>
              <a:gd name="T40" fmla="*/ 102840 w 69"/>
              <a:gd name="T41" fmla="*/ 14629 h 54"/>
              <a:gd name="T42" fmla="*/ 110185 w 69"/>
              <a:gd name="T43" fmla="*/ 40231 h 54"/>
              <a:gd name="T44" fmla="*/ 102840 w 69"/>
              <a:gd name="T45" fmla="*/ 65832 h 54"/>
              <a:gd name="T46" fmla="*/ 91821 w 69"/>
              <a:gd name="T47" fmla="*/ 58518 h 54"/>
              <a:gd name="T48" fmla="*/ 99167 w 69"/>
              <a:gd name="T49" fmla="*/ 40231 h 54"/>
              <a:gd name="T50" fmla="*/ 91821 w 69"/>
              <a:gd name="T51" fmla="*/ 18287 h 54"/>
              <a:gd name="T52" fmla="*/ 91821 w 69"/>
              <a:gd name="T53" fmla="*/ 18287 h 54"/>
              <a:gd name="T54" fmla="*/ 102840 w 69"/>
              <a:gd name="T55" fmla="*/ 14629 h 54"/>
              <a:gd name="T56" fmla="*/ 128549 w 69"/>
              <a:gd name="T57" fmla="*/ 0 h 54"/>
              <a:gd name="T58" fmla="*/ 139568 w 69"/>
              <a:gd name="T59" fmla="*/ 40231 h 54"/>
              <a:gd name="T60" fmla="*/ 128549 w 69"/>
              <a:gd name="T61" fmla="*/ 80462 h 54"/>
              <a:gd name="T62" fmla="*/ 113858 w 69"/>
              <a:gd name="T63" fmla="*/ 73147 h 54"/>
              <a:gd name="T64" fmla="*/ 124877 w 69"/>
              <a:gd name="T65" fmla="*/ 40231 h 54"/>
              <a:gd name="T66" fmla="*/ 113858 w 69"/>
              <a:gd name="T67" fmla="*/ 3657 h 54"/>
              <a:gd name="T68" fmla="*/ 128549 w 69"/>
              <a:gd name="T69" fmla="*/ 0 h 54"/>
              <a:gd name="T70" fmla="*/ 84475 w 69"/>
              <a:gd name="T71" fmla="*/ 40231 h 54"/>
              <a:gd name="T72" fmla="*/ 77130 w 69"/>
              <a:gd name="T73" fmla="*/ 51203 h 54"/>
              <a:gd name="T74" fmla="*/ 84475 w 69"/>
              <a:gd name="T75" fmla="*/ 128007 h 54"/>
              <a:gd name="T76" fmla="*/ 227716 w 69"/>
              <a:gd name="T77" fmla="*/ 128007 h 54"/>
              <a:gd name="T78" fmla="*/ 246080 w 69"/>
              <a:gd name="T79" fmla="*/ 138979 h 54"/>
              <a:gd name="T80" fmla="*/ 253426 w 69"/>
              <a:gd name="T81" fmla="*/ 138979 h 54"/>
              <a:gd name="T82" fmla="*/ 253426 w 69"/>
              <a:gd name="T83" fmla="*/ 171896 h 54"/>
              <a:gd name="T84" fmla="*/ 14691 w 69"/>
              <a:gd name="T85" fmla="*/ 171896 h 54"/>
              <a:gd name="T86" fmla="*/ 14691 w 69"/>
              <a:gd name="T87" fmla="*/ 138979 h 54"/>
              <a:gd name="T88" fmla="*/ 25710 w 69"/>
              <a:gd name="T89" fmla="*/ 138979 h 54"/>
              <a:gd name="T90" fmla="*/ 44074 w 69"/>
              <a:gd name="T91" fmla="*/ 128007 h 54"/>
              <a:gd name="T92" fmla="*/ 55093 w 69"/>
              <a:gd name="T93" fmla="*/ 128007 h 54"/>
              <a:gd name="T94" fmla="*/ 62438 w 69"/>
              <a:gd name="T95" fmla="*/ 51203 h 54"/>
              <a:gd name="T96" fmla="*/ 55093 w 69"/>
              <a:gd name="T97" fmla="*/ 40231 h 54"/>
              <a:gd name="T98" fmla="*/ 69784 w 69"/>
              <a:gd name="T99" fmla="*/ 25601 h 54"/>
              <a:gd name="T100" fmla="*/ 84475 w 69"/>
              <a:gd name="T101" fmla="*/ 40231 h 54"/>
              <a:gd name="T102" fmla="*/ 202006 w 69"/>
              <a:gd name="T103" fmla="*/ 149951 h 54"/>
              <a:gd name="T104" fmla="*/ 202006 w 69"/>
              <a:gd name="T105" fmla="*/ 160923 h 54"/>
              <a:gd name="T106" fmla="*/ 227716 w 69"/>
              <a:gd name="T107" fmla="*/ 160923 h 54"/>
              <a:gd name="T108" fmla="*/ 227716 w 69"/>
              <a:gd name="T109" fmla="*/ 149951 h 54"/>
              <a:gd name="T110" fmla="*/ 202006 w 69"/>
              <a:gd name="T111" fmla="*/ 149951 h 54"/>
              <a:gd name="T112" fmla="*/ 172624 w 69"/>
              <a:gd name="T113" fmla="*/ 149951 h 54"/>
              <a:gd name="T114" fmla="*/ 172624 w 69"/>
              <a:gd name="T115" fmla="*/ 160923 h 54"/>
              <a:gd name="T116" fmla="*/ 194661 w 69"/>
              <a:gd name="T117" fmla="*/ 160923 h 54"/>
              <a:gd name="T118" fmla="*/ 194661 w 69"/>
              <a:gd name="T119" fmla="*/ 149951 h 54"/>
              <a:gd name="T120" fmla="*/ 172624 w 69"/>
              <a:gd name="T121" fmla="*/ 149951 h 5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9" h="54">
                <a:moveTo>
                  <a:pt x="67" y="49"/>
                </a:moveTo>
                <a:cubicBezTo>
                  <a:pt x="67" y="52"/>
                  <a:pt x="65" y="54"/>
                  <a:pt x="62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9" y="54"/>
                  <a:pt x="7" y="52"/>
                  <a:pt x="7" y="49"/>
                </a:cubicBezTo>
                <a:cubicBezTo>
                  <a:pt x="67" y="49"/>
                  <a:pt x="67" y="49"/>
                  <a:pt x="67" y="49"/>
                </a:cubicBezTo>
                <a:close/>
                <a:moveTo>
                  <a:pt x="10" y="4"/>
                </a:moveTo>
                <a:cubicBezTo>
                  <a:pt x="8" y="6"/>
                  <a:pt x="7" y="8"/>
                  <a:pt x="7" y="11"/>
                </a:cubicBezTo>
                <a:cubicBezTo>
                  <a:pt x="7" y="13"/>
                  <a:pt x="8" y="16"/>
                  <a:pt x="10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5"/>
                  <a:pt x="11" y="13"/>
                  <a:pt x="11" y="11"/>
                </a:cubicBezTo>
                <a:cubicBezTo>
                  <a:pt x="11" y="9"/>
                  <a:pt x="11" y="7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0" y="4"/>
                  <a:pt x="10" y="4"/>
                  <a:pt x="10" y="4"/>
                </a:cubicBezTo>
                <a:close/>
                <a:moveTo>
                  <a:pt x="3" y="0"/>
                </a:moveTo>
                <a:cubicBezTo>
                  <a:pt x="1" y="3"/>
                  <a:pt x="0" y="7"/>
                  <a:pt x="0" y="11"/>
                </a:cubicBezTo>
                <a:cubicBezTo>
                  <a:pt x="0" y="15"/>
                  <a:pt x="1" y="19"/>
                  <a:pt x="3" y="22"/>
                </a:cubicBezTo>
                <a:cubicBezTo>
                  <a:pt x="6" y="20"/>
                  <a:pt x="6" y="20"/>
                  <a:pt x="6" y="20"/>
                </a:cubicBezTo>
                <a:cubicBezTo>
                  <a:pt x="4" y="17"/>
                  <a:pt x="3" y="14"/>
                  <a:pt x="3" y="11"/>
                </a:cubicBezTo>
                <a:cubicBezTo>
                  <a:pt x="3" y="7"/>
                  <a:pt x="4" y="4"/>
                  <a:pt x="6" y="1"/>
                </a:cubicBezTo>
                <a:cubicBezTo>
                  <a:pt x="3" y="0"/>
                  <a:pt x="3" y="0"/>
                  <a:pt x="3" y="0"/>
                </a:cubicBezTo>
                <a:close/>
                <a:moveTo>
                  <a:pt x="28" y="4"/>
                </a:moveTo>
                <a:cubicBezTo>
                  <a:pt x="30" y="6"/>
                  <a:pt x="30" y="8"/>
                  <a:pt x="30" y="11"/>
                </a:cubicBezTo>
                <a:cubicBezTo>
                  <a:pt x="30" y="13"/>
                  <a:pt x="29" y="16"/>
                  <a:pt x="28" y="18"/>
                </a:cubicBezTo>
                <a:cubicBezTo>
                  <a:pt x="25" y="16"/>
                  <a:pt x="25" y="16"/>
                  <a:pt x="25" y="16"/>
                </a:cubicBezTo>
                <a:cubicBezTo>
                  <a:pt x="26" y="15"/>
                  <a:pt x="27" y="13"/>
                  <a:pt x="27" y="11"/>
                </a:cubicBezTo>
                <a:cubicBezTo>
                  <a:pt x="27" y="9"/>
                  <a:pt x="26" y="7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8" y="4"/>
                  <a:pt x="28" y="4"/>
                  <a:pt x="28" y="4"/>
                </a:cubicBezTo>
                <a:close/>
                <a:moveTo>
                  <a:pt x="35" y="0"/>
                </a:moveTo>
                <a:cubicBezTo>
                  <a:pt x="37" y="3"/>
                  <a:pt x="38" y="7"/>
                  <a:pt x="38" y="11"/>
                </a:cubicBezTo>
                <a:cubicBezTo>
                  <a:pt x="38" y="15"/>
                  <a:pt x="37" y="19"/>
                  <a:pt x="35" y="22"/>
                </a:cubicBezTo>
                <a:cubicBezTo>
                  <a:pt x="31" y="20"/>
                  <a:pt x="31" y="20"/>
                  <a:pt x="31" y="20"/>
                </a:cubicBezTo>
                <a:cubicBezTo>
                  <a:pt x="33" y="17"/>
                  <a:pt x="34" y="14"/>
                  <a:pt x="34" y="11"/>
                </a:cubicBezTo>
                <a:cubicBezTo>
                  <a:pt x="34" y="7"/>
                  <a:pt x="33" y="4"/>
                  <a:pt x="31" y="1"/>
                </a:cubicBezTo>
                <a:cubicBezTo>
                  <a:pt x="35" y="0"/>
                  <a:pt x="35" y="0"/>
                  <a:pt x="35" y="0"/>
                </a:cubicBezTo>
                <a:close/>
                <a:moveTo>
                  <a:pt x="23" y="11"/>
                </a:moveTo>
                <a:cubicBezTo>
                  <a:pt x="23" y="12"/>
                  <a:pt x="22" y="14"/>
                  <a:pt x="21" y="14"/>
                </a:cubicBezTo>
                <a:cubicBezTo>
                  <a:pt x="23" y="35"/>
                  <a:pt x="23" y="35"/>
                  <a:pt x="23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4" y="35"/>
                  <a:pt x="66" y="36"/>
                  <a:pt x="67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47"/>
                  <a:pt x="69" y="47"/>
                  <a:pt x="69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4" y="38"/>
                  <a:pt x="4" y="38"/>
                  <a:pt x="4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8" y="36"/>
                  <a:pt x="9" y="35"/>
                  <a:pt x="12" y="35"/>
                </a:cubicBezTo>
                <a:cubicBezTo>
                  <a:pt x="15" y="35"/>
                  <a:pt x="15" y="35"/>
                  <a:pt x="15" y="3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2"/>
                  <a:pt x="15" y="11"/>
                </a:cubicBezTo>
                <a:cubicBezTo>
                  <a:pt x="15" y="9"/>
                  <a:pt x="17" y="7"/>
                  <a:pt x="19" y="7"/>
                </a:cubicBezTo>
                <a:cubicBezTo>
                  <a:pt x="21" y="7"/>
                  <a:pt x="23" y="9"/>
                  <a:pt x="23" y="11"/>
                </a:cubicBezTo>
                <a:close/>
                <a:moveTo>
                  <a:pt x="55" y="41"/>
                </a:moveTo>
                <a:cubicBezTo>
                  <a:pt x="55" y="44"/>
                  <a:pt x="55" y="44"/>
                  <a:pt x="55" y="44"/>
                </a:cubicBezTo>
                <a:cubicBezTo>
                  <a:pt x="62" y="44"/>
                  <a:pt x="62" y="44"/>
                  <a:pt x="62" y="44"/>
                </a:cubicBezTo>
                <a:cubicBezTo>
                  <a:pt x="62" y="41"/>
                  <a:pt x="62" y="41"/>
                  <a:pt x="62" y="41"/>
                </a:cubicBezTo>
                <a:cubicBezTo>
                  <a:pt x="55" y="41"/>
                  <a:pt x="55" y="41"/>
                  <a:pt x="55" y="41"/>
                </a:cubicBezTo>
                <a:close/>
                <a:moveTo>
                  <a:pt x="47" y="41"/>
                </a:moveTo>
                <a:cubicBezTo>
                  <a:pt x="47" y="44"/>
                  <a:pt x="47" y="44"/>
                  <a:pt x="47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53" y="41"/>
                  <a:pt x="53" y="41"/>
                  <a:pt x="53" y="41"/>
                </a:cubicBezTo>
                <a:lnTo>
                  <a:pt x="47" y="4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86" name="Freeform 84">
            <a:extLst>
              <a:ext uri="{FF2B5EF4-FFF2-40B4-BE49-F238E27FC236}">
                <a16:creationId xmlns:a16="http://schemas.microsoft.com/office/drawing/2014/main" id="{9D6355E2-3581-4604-A2EF-D31AF4FBC1F5}"/>
              </a:ext>
            </a:extLst>
          </p:cNvPr>
          <p:cNvSpPr>
            <a:spLocks noEditPoints="1"/>
          </p:cNvSpPr>
          <p:nvPr/>
        </p:nvSpPr>
        <p:spPr bwMode="auto">
          <a:xfrm>
            <a:off x="6661720" y="4808215"/>
            <a:ext cx="265113" cy="200025"/>
          </a:xfrm>
          <a:custGeom>
            <a:avLst/>
            <a:gdLst>
              <a:gd name="T0" fmla="*/ 110692 w 72"/>
              <a:gd name="T1" fmla="*/ 73794 h 54"/>
              <a:gd name="T2" fmla="*/ 125451 w 72"/>
              <a:gd name="T3" fmla="*/ 47966 h 54"/>
              <a:gd name="T4" fmla="*/ 169727 w 72"/>
              <a:gd name="T5" fmla="*/ 3690 h 54"/>
              <a:gd name="T6" fmla="*/ 250901 w 72"/>
              <a:gd name="T7" fmla="*/ 7379 h 54"/>
              <a:gd name="T8" fmla="*/ 184486 w 72"/>
              <a:gd name="T9" fmla="*/ 29518 h 54"/>
              <a:gd name="T10" fmla="*/ 140209 w 72"/>
              <a:gd name="T11" fmla="*/ 36897 h 54"/>
              <a:gd name="T12" fmla="*/ 147589 w 72"/>
              <a:gd name="T13" fmla="*/ 47966 h 54"/>
              <a:gd name="T14" fmla="*/ 243522 w 72"/>
              <a:gd name="T15" fmla="*/ 73794 h 54"/>
              <a:gd name="T16" fmla="*/ 258281 w 72"/>
              <a:gd name="T17" fmla="*/ 184486 h 54"/>
              <a:gd name="T18" fmla="*/ 14759 w 72"/>
              <a:gd name="T19" fmla="*/ 199245 h 54"/>
              <a:gd name="T20" fmla="*/ 0 w 72"/>
              <a:gd name="T21" fmla="*/ 88553 h 54"/>
              <a:gd name="T22" fmla="*/ 25828 w 72"/>
              <a:gd name="T23" fmla="*/ 103312 h 54"/>
              <a:gd name="T24" fmla="*/ 51656 w 72"/>
              <a:gd name="T25" fmla="*/ 121761 h 54"/>
              <a:gd name="T26" fmla="*/ 25828 w 72"/>
              <a:gd name="T27" fmla="*/ 103312 h 54"/>
              <a:gd name="T28" fmla="*/ 214004 w 72"/>
              <a:gd name="T29" fmla="*/ 173417 h 54"/>
              <a:gd name="T30" fmla="*/ 239832 w 72"/>
              <a:gd name="T31" fmla="*/ 158658 h 54"/>
              <a:gd name="T32" fmla="*/ 177107 w 72"/>
              <a:gd name="T33" fmla="*/ 158658 h 54"/>
              <a:gd name="T34" fmla="*/ 202935 w 72"/>
              <a:gd name="T35" fmla="*/ 173417 h 54"/>
              <a:gd name="T36" fmla="*/ 177107 w 72"/>
              <a:gd name="T37" fmla="*/ 158658 h 54"/>
              <a:gd name="T38" fmla="*/ 62725 w 72"/>
              <a:gd name="T39" fmla="*/ 173417 h 54"/>
              <a:gd name="T40" fmla="*/ 166038 w 72"/>
              <a:gd name="T41" fmla="*/ 158658 h 54"/>
              <a:gd name="T42" fmla="*/ 25828 w 72"/>
              <a:gd name="T43" fmla="*/ 158658 h 54"/>
              <a:gd name="T44" fmla="*/ 51656 w 72"/>
              <a:gd name="T45" fmla="*/ 173417 h 54"/>
              <a:gd name="T46" fmla="*/ 25828 w 72"/>
              <a:gd name="T47" fmla="*/ 158658 h 54"/>
              <a:gd name="T48" fmla="*/ 199245 w 72"/>
              <a:gd name="T49" fmla="*/ 147589 h 54"/>
              <a:gd name="T50" fmla="*/ 239832 w 72"/>
              <a:gd name="T51" fmla="*/ 132830 h 54"/>
              <a:gd name="T52" fmla="*/ 162348 w 72"/>
              <a:gd name="T53" fmla="*/ 132830 h 54"/>
              <a:gd name="T54" fmla="*/ 188176 w 72"/>
              <a:gd name="T55" fmla="*/ 147589 h 54"/>
              <a:gd name="T56" fmla="*/ 162348 w 72"/>
              <a:gd name="T57" fmla="*/ 132830 h 54"/>
              <a:gd name="T58" fmla="*/ 121761 w 72"/>
              <a:gd name="T59" fmla="*/ 147589 h 54"/>
              <a:gd name="T60" fmla="*/ 147589 w 72"/>
              <a:gd name="T61" fmla="*/ 132830 h 54"/>
              <a:gd name="T62" fmla="*/ 84864 w 72"/>
              <a:gd name="T63" fmla="*/ 132830 h 54"/>
              <a:gd name="T64" fmla="*/ 110692 w 72"/>
              <a:gd name="T65" fmla="*/ 147589 h 54"/>
              <a:gd name="T66" fmla="*/ 84864 w 72"/>
              <a:gd name="T67" fmla="*/ 132830 h 54"/>
              <a:gd name="T68" fmla="*/ 47966 w 72"/>
              <a:gd name="T69" fmla="*/ 147589 h 54"/>
              <a:gd name="T70" fmla="*/ 73794 w 72"/>
              <a:gd name="T71" fmla="*/ 132830 h 54"/>
              <a:gd name="T72" fmla="*/ 25828 w 72"/>
              <a:gd name="T73" fmla="*/ 132830 h 54"/>
              <a:gd name="T74" fmla="*/ 33208 w 72"/>
              <a:gd name="T75" fmla="*/ 147589 h 54"/>
              <a:gd name="T76" fmla="*/ 25828 w 72"/>
              <a:gd name="T77" fmla="*/ 132830 h 54"/>
              <a:gd name="T78" fmla="*/ 214004 w 72"/>
              <a:gd name="T79" fmla="*/ 121761 h 54"/>
              <a:gd name="T80" fmla="*/ 239832 w 72"/>
              <a:gd name="T81" fmla="*/ 103312 h 54"/>
              <a:gd name="T82" fmla="*/ 62725 w 72"/>
              <a:gd name="T83" fmla="*/ 103312 h 54"/>
              <a:gd name="T84" fmla="*/ 88553 w 72"/>
              <a:gd name="T85" fmla="*/ 121761 h 54"/>
              <a:gd name="T86" fmla="*/ 62725 w 72"/>
              <a:gd name="T87" fmla="*/ 103312 h 54"/>
              <a:gd name="T88" fmla="*/ 99623 w 72"/>
              <a:gd name="T89" fmla="*/ 121761 h 54"/>
              <a:gd name="T90" fmla="*/ 125451 w 72"/>
              <a:gd name="T91" fmla="*/ 103312 h 54"/>
              <a:gd name="T92" fmla="*/ 136520 w 72"/>
              <a:gd name="T93" fmla="*/ 103312 h 54"/>
              <a:gd name="T94" fmla="*/ 166038 w 72"/>
              <a:gd name="T95" fmla="*/ 121761 h 54"/>
              <a:gd name="T96" fmla="*/ 136520 w 72"/>
              <a:gd name="T97" fmla="*/ 103312 h 54"/>
              <a:gd name="T98" fmla="*/ 177107 w 72"/>
              <a:gd name="T99" fmla="*/ 121761 h 54"/>
              <a:gd name="T100" fmla="*/ 202935 w 72"/>
              <a:gd name="T101" fmla="*/ 103312 h 5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72" h="54">
                <a:moveTo>
                  <a:pt x="4" y="20"/>
                </a:moveTo>
                <a:cubicBezTo>
                  <a:pt x="30" y="20"/>
                  <a:pt x="30" y="20"/>
                  <a:pt x="30" y="20"/>
                </a:cubicBezTo>
                <a:cubicBezTo>
                  <a:pt x="31" y="13"/>
                  <a:pt x="31" y="13"/>
                  <a:pt x="31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2"/>
                  <a:pt x="34" y="10"/>
                  <a:pt x="35" y="9"/>
                </a:cubicBezTo>
                <a:cubicBezTo>
                  <a:pt x="38" y="1"/>
                  <a:pt x="41" y="0"/>
                  <a:pt x="46" y="1"/>
                </a:cubicBezTo>
                <a:cubicBezTo>
                  <a:pt x="48" y="2"/>
                  <a:pt x="50" y="3"/>
                  <a:pt x="52" y="4"/>
                </a:cubicBezTo>
                <a:cubicBezTo>
                  <a:pt x="57" y="7"/>
                  <a:pt x="63" y="11"/>
                  <a:pt x="68" y="2"/>
                </a:cubicBezTo>
                <a:cubicBezTo>
                  <a:pt x="72" y="5"/>
                  <a:pt x="72" y="5"/>
                  <a:pt x="72" y="5"/>
                </a:cubicBezTo>
                <a:cubicBezTo>
                  <a:pt x="64" y="16"/>
                  <a:pt x="56" y="12"/>
                  <a:pt x="50" y="8"/>
                </a:cubicBezTo>
                <a:cubicBezTo>
                  <a:pt x="48" y="7"/>
                  <a:pt x="46" y="6"/>
                  <a:pt x="45" y="5"/>
                </a:cubicBezTo>
                <a:cubicBezTo>
                  <a:pt x="42" y="4"/>
                  <a:pt x="40" y="5"/>
                  <a:pt x="38" y="10"/>
                </a:cubicBezTo>
                <a:cubicBezTo>
                  <a:pt x="38" y="11"/>
                  <a:pt x="38" y="12"/>
                  <a:pt x="38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1" y="20"/>
                  <a:pt x="41" y="20"/>
                  <a:pt x="41" y="20"/>
                </a:cubicBezTo>
                <a:cubicBezTo>
                  <a:pt x="66" y="20"/>
                  <a:pt x="66" y="20"/>
                  <a:pt x="66" y="20"/>
                </a:cubicBezTo>
                <a:cubicBezTo>
                  <a:pt x="68" y="20"/>
                  <a:pt x="70" y="21"/>
                  <a:pt x="70" y="24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3"/>
                  <a:pt x="68" y="54"/>
                  <a:pt x="66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2" y="54"/>
                  <a:pt x="0" y="53"/>
                  <a:pt x="0" y="5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1"/>
                  <a:pt x="2" y="20"/>
                  <a:pt x="4" y="20"/>
                </a:cubicBezTo>
                <a:close/>
                <a:moveTo>
                  <a:pt x="7" y="28"/>
                </a:moveTo>
                <a:cubicBezTo>
                  <a:pt x="7" y="33"/>
                  <a:pt x="7" y="33"/>
                  <a:pt x="7" y="33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28"/>
                  <a:pt x="14" y="28"/>
                  <a:pt x="14" y="28"/>
                </a:cubicBezTo>
                <a:cubicBezTo>
                  <a:pt x="7" y="28"/>
                  <a:pt x="7" y="28"/>
                  <a:pt x="7" y="28"/>
                </a:cubicBezTo>
                <a:close/>
                <a:moveTo>
                  <a:pt x="58" y="43"/>
                </a:moveTo>
                <a:cubicBezTo>
                  <a:pt x="58" y="47"/>
                  <a:pt x="58" y="47"/>
                  <a:pt x="58" y="47"/>
                </a:cubicBezTo>
                <a:cubicBezTo>
                  <a:pt x="65" y="47"/>
                  <a:pt x="65" y="47"/>
                  <a:pt x="65" y="47"/>
                </a:cubicBezTo>
                <a:cubicBezTo>
                  <a:pt x="65" y="43"/>
                  <a:pt x="65" y="43"/>
                  <a:pt x="65" y="43"/>
                </a:cubicBezTo>
                <a:cubicBezTo>
                  <a:pt x="58" y="43"/>
                  <a:pt x="58" y="43"/>
                  <a:pt x="58" y="43"/>
                </a:cubicBezTo>
                <a:close/>
                <a:moveTo>
                  <a:pt x="48" y="43"/>
                </a:moveTo>
                <a:cubicBezTo>
                  <a:pt x="48" y="45"/>
                  <a:pt x="48" y="46"/>
                  <a:pt x="48" y="47"/>
                </a:cubicBezTo>
                <a:cubicBezTo>
                  <a:pt x="50" y="47"/>
                  <a:pt x="52" y="47"/>
                  <a:pt x="55" y="47"/>
                </a:cubicBezTo>
                <a:cubicBezTo>
                  <a:pt x="55" y="46"/>
                  <a:pt x="55" y="45"/>
                  <a:pt x="55" y="43"/>
                </a:cubicBezTo>
                <a:cubicBezTo>
                  <a:pt x="52" y="43"/>
                  <a:pt x="50" y="43"/>
                  <a:pt x="48" y="43"/>
                </a:cubicBezTo>
                <a:close/>
                <a:moveTo>
                  <a:pt x="17" y="43"/>
                </a:moveTo>
                <a:cubicBezTo>
                  <a:pt x="17" y="45"/>
                  <a:pt x="17" y="46"/>
                  <a:pt x="17" y="47"/>
                </a:cubicBezTo>
                <a:cubicBezTo>
                  <a:pt x="26" y="47"/>
                  <a:pt x="35" y="47"/>
                  <a:pt x="45" y="47"/>
                </a:cubicBezTo>
                <a:cubicBezTo>
                  <a:pt x="45" y="46"/>
                  <a:pt x="45" y="45"/>
                  <a:pt x="45" y="43"/>
                </a:cubicBezTo>
                <a:cubicBezTo>
                  <a:pt x="35" y="43"/>
                  <a:pt x="26" y="43"/>
                  <a:pt x="17" y="43"/>
                </a:cubicBezTo>
                <a:close/>
                <a:moveTo>
                  <a:pt x="7" y="43"/>
                </a:moveTo>
                <a:cubicBezTo>
                  <a:pt x="7" y="47"/>
                  <a:pt x="7" y="47"/>
                  <a:pt x="7" y="47"/>
                </a:cubicBezTo>
                <a:cubicBezTo>
                  <a:pt x="14" y="47"/>
                  <a:pt x="14" y="47"/>
                  <a:pt x="14" y="47"/>
                </a:cubicBezTo>
                <a:cubicBezTo>
                  <a:pt x="14" y="43"/>
                  <a:pt x="14" y="43"/>
                  <a:pt x="14" y="43"/>
                </a:cubicBezTo>
                <a:cubicBezTo>
                  <a:pt x="7" y="43"/>
                  <a:pt x="7" y="43"/>
                  <a:pt x="7" y="43"/>
                </a:cubicBezTo>
                <a:close/>
                <a:moveTo>
                  <a:pt x="54" y="36"/>
                </a:moveTo>
                <a:cubicBezTo>
                  <a:pt x="54" y="40"/>
                  <a:pt x="54" y="40"/>
                  <a:pt x="54" y="40"/>
                </a:cubicBezTo>
                <a:cubicBezTo>
                  <a:pt x="65" y="40"/>
                  <a:pt x="65" y="40"/>
                  <a:pt x="65" y="40"/>
                </a:cubicBezTo>
                <a:cubicBezTo>
                  <a:pt x="65" y="36"/>
                  <a:pt x="65" y="36"/>
                  <a:pt x="65" y="36"/>
                </a:cubicBezTo>
                <a:cubicBezTo>
                  <a:pt x="54" y="36"/>
                  <a:pt x="54" y="36"/>
                  <a:pt x="54" y="36"/>
                </a:cubicBezTo>
                <a:close/>
                <a:moveTo>
                  <a:pt x="44" y="36"/>
                </a:moveTo>
                <a:cubicBezTo>
                  <a:pt x="44" y="37"/>
                  <a:pt x="44" y="39"/>
                  <a:pt x="44" y="40"/>
                </a:cubicBezTo>
                <a:cubicBezTo>
                  <a:pt x="46" y="40"/>
                  <a:pt x="48" y="40"/>
                  <a:pt x="51" y="40"/>
                </a:cubicBezTo>
                <a:cubicBezTo>
                  <a:pt x="51" y="39"/>
                  <a:pt x="51" y="37"/>
                  <a:pt x="51" y="36"/>
                </a:cubicBezTo>
                <a:cubicBezTo>
                  <a:pt x="48" y="36"/>
                  <a:pt x="46" y="36"/>
                  <a:pt x="44" y="36"/>
                </a:cubicBezTo>
                <a:close/>
                <a:moveTo>
                  <a:pt x="33" y="36"/>
                </a:moveTo>
                <a:cubicBezTo>
                  <a:pt x="33" y="37"/>
                  <a:pt x="33" y="39"/>
                  <a:pt x="33" y="40"/>
                </a:cubicBezTo>
                <a:cubicBezTo>
                  <a:pt x="36" y="40"/>
                  <a:pt x="38" y="40"/>
                  <a:pt x="40" y="40"/>
                </a:cubicBezTo>
                <a:cubicBezTo>
                  <a:pt x="40" y="39"/>
                  <a:pt x="40" y="37"/>
                  <a:pt x="40" y="36"/>
                </a:cubicBezTo>
                <a:cubicBezTo>
                  <a:pt x="38" y="36"/>
                  <a:pt x="36" y="36"/>
                  <a:pt x="33" y="36"/>
                </a:cubicBezTo>
                <a:close/>
                <a:moveTo>
                  <a:pt x="23" y="36"/>
                </a:moveTo>
                <a:cubicBezTo>
                  <a:pt x="23" y="37"/>
                  <a:pt x="23" y="39"/>
                  <a:pt x="23" y="40"/>
                </a:cubicBezTo>
                <a:cubicBezTo>
                  <a:pt x="26" y="40"/>
                  <a:pt x="28" y="40"/>
                  <a:pt x="30" y="40"/>
                </a:cubicBezTo>
                <a:cubicBezTo>
                  <a:pt x="30" y="39"/>
                  <a:pt x="30" y="37"/>
                  <a:pt x="30" y="36"/>
                </a:cubicBezTo>
                <a:cubicBezTo>
                  <a:pt x="28" y="36"/>
                  <a:pt x="26" y="36"/>
                  <a:pt x="23" y="36"/>
                </a:cubicBezTo>
                <a:close/>
                <a:moveTo>
                  <a:pt x="13" y="36"/>
                </a:moveTo>
                <a:cubicBezTo>
                  <a:pt x="13" y="37"/>
                  <a:pt x="13" y="39"/>
                  <a:pt x="13" y="40"/>
                </a:cubicBezTo>
                <a:cubicBezTo>
                  <a:pt x="15" y="40"/>
                  <a:pt x="18" y="40"/>
                  <a:pt x="20" y="40"/>
                </a:cubicBezTo>
                <a:cubicBezTo>
                  <a:pt x="20" y="39"/>
                  <a:pt x="20" y="37"/>
                  <a:pt x="20" y="36"/>
                </a:cubicBezTo>
                <a:cubicBezTo>
                  <a:pt x="18" y="36"/>
                  <a:pt x="15" y="36"/>
                  <a:pt x="13" y="36"/>
                </a:cubicBezTo>
                <a:close/>
                <a:moveTo>
                  <a:pt x="7" y="36"/>
                </a:moveTo>
                <a:cubicBezTo>
                  <a:pt x="7" y="40"/>
                  <a:pt x="7" y="40"/>
                  <a:pt x="7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36"/>
                  <a:pt x="9" y="36"/>
                  <a:pt x="9" y="36"/>
                </a:cubicBezTo>
                <a:cubicBezTo>
                  <a:pt x="7" y="36"/>
                  <a:pt x="7" y="36"/>
                  <a:pt x="7" y="36"/>
                </a:cubicBezTo>
                <a:close/>
                <a:moveTo>
                  <a:pt x="58" y="28"/>
                </a:moveTo>
                <a:cubicBezTo>
                  <a:pt x="58" y="33"/>
                  <a:pt x="58" y="33"/>
                  <a:pt x="58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28"/>
                  <a:pt x="65" y="28"/>
                  <a:pt x="65" y="28"/>
                </a:cubicBezTo>
                <a:cubicBezTo>
                  <a:pt x="58" y="28"/>
                  <a:pt x="58" y="28"/>
                  <a:pt x="58" y="28"/>
                </a:cubicBezTo>
                <a:close/>
                <a:moveTo>
                  <a:pt x="17" y="28"/>
                </a:moveTo>
                <a:cubicBezTo>
                  <a:pt x="17" y="30"/>
                  <a:pt x="17" y="31"/>
                  <a:pt x="17" y="33"/>
                </a:cubicBezTo>
                <a:cubicBezTo>
                  <a:pt x="19" y="33"/>
                  <a:pt x="22" y="33"/>
                  <a:pt x="24" y="33"/>
                </a:cubicBezTo>
                <a:cubicBezTo>
                  <a:pt x="24" y="31"/>
                  <a:pt x="24" y="30"/>
                  <a:pt x="24" y="28"/>
                </a:cubicBezTo>
                <a:cubicBezTo>
                  <a:pt x="22" y="28"/>
                  <a:pt x="19" y="28"/>
                  <a:pt x="17" y="28"/>
                </a:cubicBezTo>
                <a:close/>
                <a:moveTo>
                  <a:pt x="27" y="28"/>
                </a:moveTo>
                <a:cubicBezTo>
                  <a:pt x="27" y="30"/>
                  <a:pt x="27" y="31"/>
                  <a:pt x="27" y="33"/>
                </a:cubicBezTo>
                <a:cubicBezTo>
                  <a:pt x="30" y="33"/>
                  <a:pt x="32" y="33"/>
                  <a:pt x="34" y="33"/>
                </a:cubicBezTo>
                <a:cubicBezTo>
                  <a:pt x="34" y="31"/>
                  <a:pt x="34" y="30"/>
                  <a:pt x="34" y="28"/>
                </a:cubicBezTo>
                <a:cubicBezTo>
                  <a:pt x="32" y="28"/>
                  <a:pt x="30" y="28"/>
                  <a:pt x="27" y="28"/>
                </a:cubicBezTo>
                <a:close/>
                <a:moveTo>
                  <a:pt x="37" y="28"/>
                </a:moveTo>
                <a:cubicBezTo>
                  <a:pt x="37" y="30"/>
                  <a:pt x="37" y="31"/>
                  <a:pt x="37" y="33"/>
                </a:cubicBezTo>
                <a:cubicBezTo>
                  <a:pt x="40" y="33"/>
                  <a:pt x="42" y="33"/>
                  <a:pt x="45" y="33"/>
                </a:cubicBezTo>
                <a:cubicBezTo>
                  <a:pt x="45" y="31"/>
                  <a:pt x="45" y="30"/>
                  <a:pt x="45" y="28"/>
                </a:cubicBezTo>
                <a:cubicBezTo>
                  <a:pt x="42" y="28"/>
                  <a:pt x="40" y="28"/>
                  <a:pt x="37" y="28"/>
                </a:cubicBezTo>
                <a:close/>
                <a:moveTo>
                  <a:pt x="48" y="28"/>
                </a:moveTo>
                <a:cubicBezTo>
                  <a:pt x="48" y="30"/>
                  <a:pt x="48" y="31"/>
                  <a:pt x="48" y="33"/>
                </a:cubicBezTo>
                <a:cubicBezTo>
                  <a:pt x="50" y="33"/>
                  <a:pt x="52" y="33"/>
                  <a:pt x="55" y="33"/>
                </a:cubicBezTo>
                <a:cubicBezTo>
                  <a:pt x="55" y="31"/>
                  <a:pt x="55" y="30"/>
                  <a:pt x="55" y="28"/>
                </a:cubicBezTo>
                <a:cubicBezTo>
                  <a:pt x="52" y="28"/>
                  <a:pt x="50" y="28"/>
                  <a:pt x="48" y="2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87" name="Freeform 85">
            <a:extLst>
              <a:ext uri="{FF2B5EF4-FFF2-40B4-BE49-F238E27FC236}">
                <a16:creationId xmlns:a16="http://schemas.microsoft.com/office/drawing/2014/main" id="{4965B2B0-E50E-4EF4-B3D7-6C192A6D2ADE}"/>
              </a:ext>
            </a:extLst>
          </p:cNvPr>
          <p:cNvSpPr>
            <a:spLocks noEditPoints="1"/>
          </p:cNvSpPr>
          <p:nvPr/>
        </p:nvSpPr>
        <p:spPr bwMode="auto">
          <a:xfrm>
            <a:off x="7855520" y="4790752"/>
            <a:ext cx="196850" cy="250825"/>
          </a:xfrm>
          <a:custGeom>
            <a:avLst/>
            <a:gdLst>
              <a:gd name="T0" fmla="*/ 186526 w 54"/>
              <a:gd name="T1" fmla="*/ 224202 h 68"/>
              <a:gd name="T2" fmla="*/ 135323 w 54"/>
              <a:gd name="T3" fmla="*/ 242579 h 68"/>
              <a:gd name="T4" fmla="*/ 98749 w 54"/>
              <a:gd name="T5" fmla="*/ 0 h 68"/>
              <a:gd name="T6" fmla="*/ 0 w 54"/>
              <a:gd name="T7" fmla="*/ 102912 h 68"/>
              <a:gd name="T8" fmla="*/ 95092 w 54"/>
              <a:gd name="T9" fmla="*/ 202149 h 68"/>
              <a:gd name="T10" fmla="*/ 73147 w 54"/>
              <a:gd name="T11" fmla="*/ 220526 h 68"/>
              <a:gd name="T12" fmla="*/ 10972 w 54"/>
              <a:gd name="T13" fmla="*/ 224202 h 68"/>
              <a:gd name="T14" fmla="*/ 73147 w 54"/>
              <a:gd name="T15" fmla="*/ 242579 h 68"/>
              <a:gd name="T16" fmla="*/ 128008 w 54"/>
              <a:gd name="T17" fmla="*/ 249930 h 68"/>
              <a:gd name="T18" fmla="*/ 128008 w 54"/>
              <a:gd name="T19" fmla="*/ 224202 h 68"/>
              <a:gd name="T20" fmla="*/ 106064 w 54"/>
              <a:gd name="T21" fmla="*/ 220526 h 68"/>
              <a:gd name="T22" fmla="*/ 168239 w 54"/>
              <a:gd name="T23" fmla="*/ 172746 h 68"/>
              <a:gd name="T24" fmla="*/ 168239 w 54"/>
              <a:gd name="T25" fmla="*/ 29404 h 68"/>
              <a:gd name="T26" fmla="*/ 175554 w 54"/>
              <a:gd name="T27" fmla="*/ 110263 h 68"/>
              <a:gd name="T28" fmla="*/ 153610 w 54"/>
              <a:gd name="T29" fmla="*/ 128640 h 68"/>
              <a:gd name="T30" fmla="*/ 175554 w 54"/>
              <a:gd name="T31" fmla="*/ 110263 h 68"/>
              <a:gd name="T32" fmla="*/ 131665 w 54"/>
              <a:gd name="T33" fmla="*/ 135991 h 68"/>
              <a:gd name="T34" fmla="*/ 109721 w 54"/>
              <a:gd name="T35" fmla="*/ 110263 h 68"/>
              <a:gd name="T36" fmla="*/ 91434 w 54"/>
              <a:gd name="T37" fmla="*/ 110263 h 68"/>
              <a:gd name="T38" fmla="*/ 65833 w 54"/>
              <a:gd name="T39" fmla="*/ 135991 h 68"/>
              <a:gd name="T40" fmla="*/ 91434 w 54"/>
              <a:gd name="T41" fmla="*/ 110263 h 68"/>
              <a:gd name="T42" fmla="*/ 43888 w 54"/>
              <a:gd name="T43" fmla="*/ 128640 h 68"/>
              <a:gd name="T44" fmla="*/ 21944 w 54"/>
              <a:gd name="T45" fmla="*/ 110263 h 68"/>
              <a:gd name="T46" fmla="*/ 21944 w 54"/>
              <a:gd name="T47" fmla="*/ 91886 h 68"/>
              <a:gd name="T48" fmla="*/ 43888 w 54"/>
              <a:gd name="T49" fmla="*/ 77184 h 68"/>
              <a:gd name="T50" fmla="*/ 21944 w 54"/>
              <a:gd name="T51" fmla="*/ 91886 h 68"/>
              <a:gd name="T52" fmla="*/ 65833 w 54"/>
              <a:gd name="T53" fmla="*/ 69833 h 68"/>
              <a:gd name="T54" fmla="*/ 91434 w 54"/>
              <a:gd name="T55" fmla="*/ 91886 h 68"/>
              <a:gd name="T56" fmla="*/ 109721 w 54"/>
              <a:gd name="T57" fmla="*/ 91886 h 68"/>
              <a:gd name="T58" fmla="*/ 131665 w 54"/>
              <a:gd name="T59" fmla="*/ 69833 h 68"/>
              <a:gd name="T60" fmla="*/ 109721 w 54"/>
              <a:gd name="T61" fmla="*/ 91886 h 68"/>
              <a:gd name="T62" fmla="*/ 153610 w 54"/>
              <a:gd name="T63" fmla="*/ 77184 h 68"/>
              <a:gd name="T64" fmla="*/ 175554 w 54"/>
              <a:gd name="T65" fmla="*/ 91886 h 68"/>
              <a:gd name="T66" fmla="*/ 109721 w 54"/>
              <a:gd name="T67" fmla="*/ 25728 h 68"/>
              <a:gd name="T68" fmla="*/ 124351 w 54"/>
              <a:gd name="T69" fmla="*/ 47781 h 68"/>
              <a:gd name="T70" fmla="*/ 109721 w 54"/>
              <a:gd name="T71" fmla="*/ 25728 h 68"/>
              <a:gd name="T72" fmla="*/ 124351 w 54"/>
              <a:gd name="T73" fmla="*/ 158044 h 68"/>
              <a:gd name="T74" fmla="*/ 109721 w 54"/>
              <a:gd name="T75" fmla="*/ 176421 h 68"/>
              <a:gd name="T76" fmla="*/ 91434 w 54"/>
              <a:gd name="T77" fmla="*/ 180097 h 68"/>
              <a:gd name="T78" fmla="*/ 73147 w 54"/>
              <a:gd name="T79" fmla="*/ 158044 h 68"/>
              <a:gd name="T80" fmla="*/ 91434 w 54"/>
              <a:gd name="T81" fmla="*/ 180097 h 68"/>
              <a:gd name="T82" fmla="*/ 73147 w 54"/>
              <a:gd name="T83" fmla="*/ 47781 h 68"/>
              <a:gd name="T84" fmla="*/ 91434 w 54"/>
              <a:gd name="T85" fmla="*/ 25728 h 68"/>
              <a:gd name="T86" fmla="*/ 164582 w 54"/>
              <a:gd name="T87" fmla="*/ 143342 h 68"/>
              <a:gd name="T88" fmla="*/ 142637 w 54"/>
              <a:gd name="T89" fmla="*/ 169070 h 68"/>
              <a:gd name="T90" fmla="*/ 164582 w 54"/>
              <a:gd name="T91" fmla="*/ 143342 h 68"/>
              <a:gd name="T92" fmla="*/ 58518 w 54"/>
              <a:gd name="T93" fmla="*/ 169070 h 68"/>
              <a:gd name="T94" fmla="*/ 32916 w 54"/>
              <a:gd name="T95" fmla="*/ 143342 h 68"/>
              <a:gd name="T96" fmla="*/ 32916 w 54"/>
              <a:gd name="T97" fmla="*/ 58807 h 68"/>
              <a:gd name="T98" fmla="*/ 58518 w 54"/>
              <a:gd name="T99" fmla="*/ 33079 h 68"/>
              <a:gd name="T100" fmla="*/ 32916 w 54"/>
              <a:gd name="T101" fmla="*/ 58807 h 68"/>
              <a:gd name="T102" fmla="*/ 142637 w 54"/>
              <a:gd name="T103" fmla="*/ 33079 h 68"/>
              <a:gd name="T104" fmla="*/ 164582 w 54"/>
              <a:gd name="T105" fmla="*/ 58807 h 6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4" h="68">
                <a:moveTo>
                  <a:pt x="37" y="61"/>
                </a:moveTo>
                <a:cubicBezTo>
                  <a:pt x="51" y="61"/>
                  <a:pt x="51" y="61"/>
                  <a:pt x="51" y="61"/>
                </a:cubicBezTo>
                <a:cubicBezTo>
                  <a:pt x="51" y="66"/>
                  <a:pt x="51" y="66"/>
                  <a:pt x="51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1"/>
                  <a:pt x="37" y="61"/>
                  <a:pt x="37" y="61"/>
                </a:cubicBezTo>
                <a:close/>
                <a:moveTo>
                  <a:pt x="27" y="0"/>
                </a:move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8"/>
                </a:cubicBezTo>
                <a:cubicBezTo>
                  <a:pt x="0" y="35"/>
                  <a:pt x="3" y="42"/>
                  <a:pt x="8" y="47"/>
                </a:cubicBezTo>
                <a:cubicBezTo>
                  <a:pt x="13" y="51"/>
                  <a:pt x="19" y="54"/>
                  <a:pt x="26" y="55"/>
                </a:cubicBezTo>
                <a:cubicBezTo>
                  <a:pt x="26" y="60"/>
                  <a:pt x="26" y="60"/>
                  <a:pt x="26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1"/>
                  <a:pt x="20" y="61"/>
                  <a:pt x="20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3" y="66"/>
                  <a:pt x="3" y="66"/>
                  <a:pt x="3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20" y="68"/>
                  <a:pt x="20" y="68"/>
                  <a:pt x="20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66"/>
                  <a:pt x="35" y="66"/>
                  <a:pt x="35" y="66"/>
                </a:cubicBezTo>
                <a:cubicBezTo>
                  <a:pt x="35" y="61"/>
                  <a:pt x="35" y="61"/>
                  <a:pt x="35" y="61"/>
                </a:cubicBezTo>
                <a:cubicBezTo>
                  <a:pt x="35" y="60"/>
                  <a:pt x="35" y="60"/>
                  <a:pt x="35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9" y="55"/>
                  <a:pt x="29" y="55"/>
                  <a:pt x="29" y="55"/>
                </a:cubicBezTo>
                <a:cubicBezTo>
                  <a:pt x="36" y="54"/>
                  <a:pt x="42" y="51"/>
                  <a:pt x="46" y="47"/>
                </a:cubicBezTo>
                <a:cubicBezTo>
                  <a:pt x="51" y="42"/>
                  <a:pt x="54" y="35"/>
                  <a:pt x="54" y="28"/>
                </a:cubicBezTo>
                <a:cubicBezTo>
                  <a:pt x="54" y="20"/>
                  <a:pt x="51" y="13"/>
                  <a:pt x="46" y="8"/>
                </a:cubicBezTo>
                <a:cubicBezTo>
                  <a:pt x="41" y="3"/>
                  <a:pt x="35" y="0"/>
                  <a:pt x="27" y="0"/>
                </a:cubicBezTo>
                <a:close/>
                <a:moveTo>
                  <a:pt x="48" y="30"/>
                </a:moveTo>
                <a:cubicBezTo>
                  <a:pt x="47" y="32"/>
                  <a:pt x="45" y="33"/>
                  <a:pt x="43" y="34"/>
                </a:cubicBezTo>
                <a:cubicBezTo>
                  <a:pt x="43" y="34"/>
                  <a:pt x="43" y="35"/>
                  <a:pt x="42" y="35"/>
                </a:cubicBezTo>
                <a:cubicBezTo>
                  <a:pt x="42" y="33"/>
                  <a:pt x="43" y="32"/>
                  <a:pt x="43" y="30"/>
                </a:cubicBezTo>
                <a:cubicBezTo>
                  <a:pt x="48" y="30"/>
                  <a:pt x="48" y="30"/>
                  <a:pt x="48" y="30"/>
                </a:cubicBezTo>
                <a:close/>
                <a:moveTo>
                  <a:pt x="37" y="30"/>
                </a:moveTo>
                <a:cubicBezTo>
                  <a:pt x="37" y="32"/>
                  <a:pt x="37" y="35"/>
                  <a:pt x="36" y="37"/>
                </a:cubicBezTo>
                <a:cubicBezTo>
                  <a:pt x="34" y="37"/>
                  <a:pt x="32" y="37"/>
                  <a:pt x="30" y="38"/>
                </a:cubicBezTo>
                <a:cubicBezTo>
                  <a:pt x="30" y="30"/>
                  <a:pt x="30" y="30"/>
                  <a:pt x="30" y="30"/>
                </a:cubicBezTo>
                <a:cubicBezTo>
                  <a:pt x="37" y="30"/>
                  <a:pt x="37" y="30"/>
                  <a:pt x="37" y="30"/>
                </a:cubicBezTo>
                <a:close/>
                <a:moveTo>
                  <a:pt x="25" y="30"/>
                </a:moveTo>
                <a:cubicBezTo>
                  <a:pt x="25" y="38"/>
                  <a:pt x="25" y="38"/>
                  <a:pt x="25" y="38"/>
                </a:cubicBezTo>
                <a:cubicBezTo>
                  <a:pt x="23" y="37"/>
                  <a:pt x="20" y="37"/>
                  <a:pt x="18" y="37"/>
                </a:cubicBezTo>
                <a:cubicBezTo>
                  <a:pt x="18" y="35"/>
                  <a:pt x="17" y="32"/>
                  <a:pt x="17" y="30"/>
                </a:cubicBezTo>
                <a:cubicBezTo>
                  <a:pt x="25" y="30"/>
                  <a:pt x="25" y="30"/>
                  <a:pt x="25" y="30"/>
                </a:cubicBezTo>
                <a:close/>
                <a:moveTo>
                  <a:pt x="12" y="30"/>
                </a:moveTo>
                <a:cubicBezTo>
                  <a:pt x="12" y="32"/>
                  <a:pt x="12" y="33"/>
                  <a:pt x="12" y="35"/>
                </a:cubicBezTo>
                <a:cubicBezTo>
                  <a:pt x="12" y="35"/>
                  <a:pt x="11" y="34"/>
                  <a:pt x="11" y="34"/>
                </a:cubicBezTo>
                <a:cubicBezTo>
                  <a:pt x="9" y="33"/>
                  <a:pt x="7" y="32"/>
                  <a:pt x="6" y="30"/>
                </a:cubicBezTo>
                <a:cubicBezTo>
                  <a:pt x="12" y="30"/>
                  <a:pt x="12" y="30"/>
                  <a:pt x="12" y="30"/>
                </a:cubicBezTo>
                <a:close/>
                <a:moveTo>
                  <a:pt x="6" y="25"/>
                </a:moveTo>
                <a:cubicBezTo>
                  <a:pt x="7" y="24"/>
                  <a:pt x="9" y="22"/>
                  <a:pt x="11" y="21"/>
                </a:cubicBezTo>
                <a:cubicBezTo>
                  <a:pt x="11" y="21"/>
                  <a:pt x="12" y="21"/>
                  <a:pt x="12" y="21"/>
                </a:cubicBezTo>
                <a:cubicBezTo>
                  <a:pt x="12" y="22"/>
                  <a:pt x="12" y="24"/>
                  <a:pt x="12" y="25"/>
                </a:cubicBezTo>
                <a:cubicBezTo>
                  <a:pt x="6" y="25"/>
                  <a:pt x="6" y="25"/>
                  <a:pt x="6" y="25"/>
                </a:cubicBezTo>
                <a:close/>
                <a:moveTo>
                  <a:pt x="17" y="25"/>
                </a:moveTo>
                <a:cubicBezTo>
                  <a:pt x="17" y="23"/>
                  <a:pt x="18" y="21"/>
                  <a:pt x="18" y="19"/>
                </a:cubicBezTo>
                <a:cubicBezTo>
                  <a:pt x="20" y="18"/>
                  <a:pt x="23" y="18"/>
                  <a:pt x="25" y="18"/>
                </a:cubicBezTo>
                <a:cubicBezTo>
                  <a:pt x="25" y="25"/>
                  <a:pt x="25" y="25"/>
                  <a:pt x="25" y="25"/>
                </a:cubicBezTo>
                <a:cubicBezTo>
                  <a:pt x="17" y="25"/>
                  <a:pt x="17" y="25"/>
                  <a:pt x="17" y="25"/>
                </a:cubicBezTo>
                <a:close/>
                <a:moveTo>
                  <a:pt x="30" y="25"/>
                </a:moveTo>
                <a:cubicBezTo>
                  <a:pt x="30" y="18"/>
                  <a:pt x="30" y="18"/>
                  <a:pt x="30" y="18"/>
                </a:cubicBezTo>
                <a:cubicBezTo>
                  <a:pt x="32" y="18"/>
                  <a:pt x="34" y="18"/>
                  <a:pt x="36" y="19"/>
                </a:cubicBezTo>
                <a:cubicBezTo>
                  <a:pt x="37" y="21"/>
                  <a:pt x="37" y="23"/>
                  <a:pt x="37" y="25"/>
                </a:cubicBezTo>
                <a:cubicBezTo>
                  <a:pt x="30" y="25"/>
                  <a:pt x="30" y="25"/>
                  <a:pt x="30" y="25"/>
                </a:cubicBezTo>
                <a:close/>
                <a:moveTo>
                  <a:pt x="43" y="25"/>
                </a:moveTo>
                <a:cubicBezTo>
                  <a:pt x="43" y="24"/>
                  <a:pt x="42" y="22"/>
                  <a:pt x="42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5" y="22"/>
                  <a:pt x="47" y="24"/>
                  <a:pt x="48" y="25"/>
                </a:cubicBezTo>
                <a:cubicBezTo>
                  <a:pt x="43" y="25"/>
                  <a:pt x="43" y="25"/>
                  <a:pt x="43" y="25"/>
                </a:cubicBezTo>
                <a:close/>
                <a:moveTo>
                  <a:pt x="30" y="7"/>
                </a:moveTo>
                <a:cubicBezTo>
                  <a:pt x="31" y="8"/>
                  <a:pt x="33" y="9"/>
                  <a:pt x="34" y="12"/>
                </a:cubicBezTo>
                <a:cubicBezTo>
                  <a:pt x="34" y="12"/>
                  <a:pt x="34" y="12"/>
                  <a:pt x="34" y="13"/>
                </a:cubicBezTo>
                <a:cubicBezTo>
                  <a:pt x="33" y="12"/>
                  <a:pt x="31" y="12"/>
                  <a:pt x="30" y="12"/>
                </a:cubicBezTo>
                <a:cubicBezTo>
                  <a:pt x="30" y="7"/>
                  <a:pt x="30" y="7"/>
                  <a:pt x="30" y="7"/>
                </a:cubicBezTo>
                <a:close/>
                <a:moveTo>
                  <a:pt x="30" y="43"/>
                </a:moveTo>
                <a:cubicBezTo>
                  <a:pt x="31" y="43"/>
                  <a:pt x="33" y="43"/>
                  <a:pt x="34" y="43"/>
                </a:cubicBezTo>
                <a:cubicBezTo>
                  <a:pt x="34" y="43"/>
                  <a:pt x="34" y="43"/>
                  <a:pt x="34" y="44"/>
                </a:cubicBezTo>
                <a:cubicBezTo>
                  <a:pt x="33" y="46"/>
                  <a:pt x="31" y="47"/>
                  <a:pt x="30" y="48"/>
                </a:cubicBezTo>
                <a:cubicBezTo>
                  <a:pt x="30" y="43"/>
                  <a:pt x="30" y="43"/>
                  <a:pt x="30" y="43"/>
                </a:cubicBezTo>
                <a:close/>
                <a:moveTo>
                  <a:pt x="25" y="49"/>
                </a:moveTo>
                <a:cubicBezTo>
                  <a:pt x="23" y="48"/>
                  <a:pt x="22" y="46"/>
                  <a:pt x="21" y="44"/>
                </a:cubicBezTo>
                <a:cubicBezTo>
                  <a:pt x="20" y="43"/>
                  <a:pt x="20" y="43"/>
                  <a:pt x="20" y="43"/>
                </a:cubicBezTo>
                <a:cubicBezTo>
                  <a:pt x="22" y="43"/>
                  <a:pt x="23" y="43"/>
                  <a:pt x="25" y="43"/>
                </a:cubicBezTo>
                <a:cubicBezTo>
                  <a:pt x="25" y="49"/>
                  <a:pt x="25" y="49"/>
                  <a:pt x="25" y="49"/>
                </a:cubicBezTo>
                <a:close/>
                <a:moveTo>
                  <a:pt x="25" y="12"/>
                </a:moveTo>
                <a:cubicBezTo>
                  <a:pt x="23" y="12"/>
                  <a:pt x="22" y="12"/>
                  <a:pt x="20" y="13"/>
                </a:cubicBezTo>
                <a:cubicBezTo>
                  <a:pt x="20" y="12"/>
                  <a:pt x="20" y="12"/>
                  <a:pt x="21" y="12"/>
                </a:cubicBezTo>
                <a:cubicBezTo>
                  <a:pt x="22" y="9"/>
                  <a:pt x="23" y="7"/>
                  <a:pt x="25" y="7"/>
                </a:cubicBezTo>
                <a:cubicBezTo>
                  <a:pt x="25" y="12"/>
                  <a:pt x="25" y="12"/>
                  <a:pt x="25" y="12"/>
                </a:cubicBezTo>
                <a:close/>
                <a:moveTo>
                  <a:pt x="45" y="39"/>
                </a:moveTo>
                <a:cubicBezTo>
                  <a:pt x="45" y="41"/>
                  <a:pt x="44" y="42"/>
                  <a:pt x="42" y="43"/>
                </a:cubicBezTo>
                <a:cubicBezTo>
                  <a:pt x="41" y="44"/>
                  <a:pt x="40" y="45"/>
                  <a:pt x="39" y="46"/>
                </a:cubicBezTo>
                <a:cubicBezTo>
                  <a:pt x="40" y="44"/>
                  <a:pt x="40" y="43"/>
                  <a:pt x="41" y="41"/>
                </a:cubicBezTo>
                <a:cubicBezTo>
                  <a:pt x="42" y="41"/>
                  <a:pt x="44" y="40"/>
                  <a:pt x="45" y="39"/>
                </a:cubicBezTo>
                <a:close/>
                <a:moveTo>
                  <a:pt x="14" y="41"/>
                </a:moveTo>
                <a:cubicBezTo>
                  <a:pt x="14" y="43"/>
                  <a:pt x="15" y="44"/>
                  <a:pt x="16" y="46"/>
                </a:cubicBezTo>
                <a:cubicBezTo>
                  <a:pt x="14" y="45"/>
                  <a:pt x="13" y="44"/>
                  <a:pt x="12" y="43"/>
                </a:cubicBezTo>
                <a:cubicBezTo>
                  <a:pt x="11" y="42"/>
                  <a:pt x="10" y="41"/>
                  <a:pt x="9" y="39"/>
                </a:cubicBezTo>
                <a:cubicBezTo>
                  <a:pt x="10" y="40"/>
                  <a:pt x="12" y="41"/>
                  <a:pt x="14" y="41"/>
                </a:cubicBezTo>
                <a:close/>
                <a:moveTo>
                  <a:pt x="9" y="16"/>
                </a:moveTo>
                <a:cubicBezTo>
                  <a:pt x="10" y="15"/>
                  <a:pt x="11" y="13"/>
                  <a:pt x="12" y="12"/>
                </a:cubicBezTo>
                <a:cubicBezTo>
                  <a:pt x="13" y="11"/>
                  <a:pt x="14" y="10"/>
                  <a:pt x="16" y="9"/>
                </a:cubicBezTo>
                <a:cubicBezTo>
                  <a:pt x="15" y="11"/>
                  <a:pt x="14" y="12"/>
                  <a:pt x="14" y="14"/>
                </a:cubicBezTo>
                <a:cubicBezTo>
                  <a:pt x="12" y="15"/>
                  <a:pt x="10" y="15"/>
                  <a:pt x="9" y="16"/>
                </a:cubicBezTo>
                <a:close/>
                <a:moveTo>
                  <a:pt x="41" y="14"/>
                </a:moveTo>
                <a:cubicBezTo>
                  <a:pt x="40" y="12"/>
                  <a:pt x="40" y="11"/>
                  <a:pt x="39" y="9"/>
                </a:cubicBezTo>
                <a:cubicBezTo>
                  <a:pt x="40" y="10"/>
                  <a:pt x="41" y="11"/>
                  <a:pt x="42" y="12"/>
                </a:cubicBezTo>
                <a:cubicBezTo>
                  <a:pt x="44" y="13"/>
                  <a:pt x="45" y="15"/>
                  <a:pt x="45" y="16"/>
                </a:cubicBezTo>
                <a:cubicBezTo>
                  <a:pt x="44" y="15"/>
                  <a:pt x="42" y="15"/>
                  <a:pt x="41" y="1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88" name="Freeform 86">
            <a:extLst>
              <a:ext uri="{FF2B5EF4-FFF2-40B4-BE49-F238E27FC236}">
                <a16:creationId xmlns:a16="http://schemas.microsoft.com/office/drawing/2014/main" id="{EBF0FBEF-9B49-4E49-9875-6914AF7E760D}"/>
              </a:ext>
            </a:extLst>
          </p:cNvPr>
          <p:cNvSpPr>
            <a:spLocks noEditPoints="1"/>
          </p:cNvSpPr>
          <p:nvPr/>
        </p:nvSpPr>
        <p:spPr bwMode="auto">
          <a:xfrm>
            <a:off x="7450708" y="4023990"/>
            <a:ext cx="223837" cy="227012"/>
          </a:xfrm>
          <a:custGeom>
            <a:avLst/>
            <a:gdLst>
              <a:gd name="T0" fmla="*/ 113690 w 61"/>
              <a:gd name="T1" fmla="*/ 0 h 62"/>
              <a:gd name="T2" fmla="*/ 117358 w 61"/>
              <a:gd name="T3" fmla="*/ 0 h 62"/>
              <a:gd name="T4" fmla="*/ 121025 w 61"/>
              <a:gd name="T5" fmla="*/ 62299 h 62"/>
              <a:gd name="T6" fmla="*/ 113690 w 61"/>
              <a:gd name="T7" fmla="*/ 76958 h 62"/>
              <a:gd name="T8" fmla="*/ 113690 w 61"/>
              <a:gd name="T9" fmla="*/ 80623 h 62"/>
              <a:gd name="T10" fmla="*/ 88018 w 61"/>
              <a:gd name="T11" fmla="*/ 95281 h 62"/>
              <a:gd name="T12" fmla="*/ 55011 w 61"/>
              <a:gd name="T13" fmla="*/ 106275 h 62"/>
              <a:gd name="T14" fmla="*/ 40342 w 61"/>
              <a:gd name="T15" fmla="*/ 102611 h 62"/>
              <a:gd name="T16" fmla="*/ 29339 w 61"/>
              <a:gd name="T17" fmla="*/ 106275 h 62"/>
              <a:gd name="T18" fmla="*/ 3667 w 61"/>
              <a:gd name="T19" fmla="*/ 87952 h 62"/>
              <a:gd name="T20" fmla="*/ 113690 w 61"/>
              <a:gd name="T21" fmla="*/ 0 h 62"/>
              <a:gd name="T22" fmla="*/ 132027 w 61"/>
              <a:gd name="T23" fmla="*/ 3665 h 62"/>
              <a:gd name="T24" fmla="*/ 187039 w 61"/>
              <a:gd name="T25" fmla="*/ 29317 h 62"/>
              <a:gd name="T26" fmla="*/ 143030 w 61"/>
              <a:gd name="T27" fmla="*/ 62299 h 62"/>
              <a:gd name="T28" fmla="*/ 139362 w 61"/>
              <a:gd name="T29" fmla="*/ 62299 h 62"/>
              <a:gd name="T30" fmla="*/ 132027 w 61"/>
              <a:gd name="T31" fmla="*/ 3665 h 62"/>
              <a:gd name="T32" fmla="*/ 198041 w 61"/>
              <a:gd name="T33" fmla="*/ 40311 h 62"/>
              <a:gd name="T34" fmla="*/ 150364 w 61"/>
              <a:gd name="T35" fmla="*/ 76958 h 62"/>
              <a:gd name="T36" fmla="*/ 150364 w 61"/>
              <a:gd name="T37" fmla="*/ 76958 h 62"/>
              <a:gd name="T38" fmla="*/ 139362 w 61"/>
              <a:gd name="T39" fmla="*/ 95281 h 62"/>
              <a:gd name="T40" fmla="*/ 135695 w 61"/>
              <a:gd name="T41" fmla="*/ 106275 h 62"/>
              <a:gd name="T42" fmla="*/ 132027 w 61"/>
              <a:gd name="T43" fmla="*/ 146586 h 62"/>
              <a:gd name="T44" fmla="*/ 139362 w 61"/>
              <a:gd name="T45" fmla="*/ 157580 h 62"/>
              <a:gd name="T46" fmla="*/ 205376 w 61"/>
              <a:gd name="T47" fmla="*/ 172239 h 62"/>
              <a:gd name="T48" fmla="*/ 223713 w 61"/>
              <a:gd name="T49" fmla="*/ 113605 h 62"/>
              <a:gd name="T50" fmla="*/ 198041 w 61"/>
              <a:gd name="T51" fmla="*/ 40311 h 62"/>
              <a:gd name="T52" fmla="*/ 194374 w 61"/>
              <a:gd name="T53" fmla="*/ 186898 h 62"/>
              <a:gd name="T54" fmla="*/ 113690 w 61"/>
              <a:gd name="T55" fmla="*/ 227209 h 62"/>
              <a:gd name="T56" fmla="*/ 124692 w 61"/>
              <a:gd name="T57" fmla="*/ 179568 h 62"/>
              <a:gd name="T58" fmla="*/ 135695 w 61"/>
              <a:gd name="T59" fmla="*/ 172239 h 62"/>
              <a:gd name="T60" fmla="*/ 194374 w 61"/>
              <a:gd name="T61" fmla="*/ 186898 h 62"/>
              <a:gd name="T62" fmla="*/ 99021 w 61"/>
              <a:gd name="T63" fmla="*/ 223544 h 62"/>
              <a:gd name="T64" fmla="*/ 3667 w 61"/>
              <a:gd name="T65" fmla="*/ 139257 h 62"/>
              <a:gd name="T66" fmla="*/ 29339 w 61"/>
              <a:gd name="T67" fmla="*/ 131928 h 62"/>
              <a:gd name="T68" fmla="*/ 40342 w 61"/>
              <a:gd name="T69" fmla="*/ 135592 h 62"/>
              <a:gd name="T70" fmla="*/ 47677 w 61"/>
              <a:gd name="T71" fmla="*/ 135592 h 62"/>
              <a:gd name="T72" fmla="*/ 106355 w 61"/>
              <a:gd name="T73" fmla="*/ 161245 h 62"/>
              <a:gd name="T74" fmla="*/ 110023 w 61"/>
              <a:gd name="T75" fmla="*/ 175904 h 62"/>
              <a:gd name="T76" fmla="*/ 99021 w 61"/>
              <a:gd name="T77" fmla="*/ 223544 h 62"/>
              <a:gd name="T78" fmla="*/ 0 w 61"/>
              <a:gd name="T79" fmla="*/ 124598 h 62"/>
              <a:gd name="T80" fmla="*/ 18337 w 61"/>
              <a:gd name="T81" fmla="*/ 117269 h 62"/>
              <a:gd name="T82" fmla="*/ 0 w 61"/>
              <a:gd name="T83" fmla="*/ 106275 h 62"/>
              <a:gd name="T84" fmla="*/ 0 w 61"/>
              <a:gd name="T85" fmla="*/ 113605 h 62"/>
              <a:gd name="T86" fmla="*/ 0 w 61"/>
              <a:gd name="T87" fmla="*/ 124598 h 62"/>
              <a:gd name="T88" fmla="*/ 121025 w 61"/>
              <a:gd name="T89" fmla="*/ 95281 h 62"/>
              <a:gd name="T90" fmla="*/ 91686 w 61"/>
              <a:gd name="T91" fmla="*/ 109940 h 62"/>
              <a:gd name="T92" fmla="*/ 58679 w 61"/>
              <a:gd name="T93" fmla="*/ 120934 h 62"/>
              <a:gd name="T94" fmla="*/ 58679 w 61"/>
              <a:gd name="T95" fmla="*/ 124598 h 62"/>
              <a:gd name="T96" fmla="*/ 110023 w 61"/>
              <a:gd name="T97" fmla="*/ 146586 h 62"/>
              <a:gd name="T98" fmla="*/ 117358 w 61"/>
              <a:gd name="T99" fmla="*/ 142922 h 62"/>
              <a:gd name="T100" fmla="*/ 121025 w 61"/>
              <a:gd name="T101" fmla="*/ 102611 h 62"/>
              <a:gd name="T102" fmla="*/ 121025 w 61"/>
              <a:gd name="T103" fmla="*/ 95281 h 6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1" h="62">
                <a:moveTo>
                  <a:pt x="31" y="0"/>
                </a:moveTo>
                <a:cubicBezTo>
                  <a:pt x="31" y="0"/>
                  <a:pt x="31" y="0"/>
                  <a:pt x="32" y="0"/>
                </a:cubicBezTo>
                <a:cubicBezTo>
                  <a:pt x="33" y="6"/>
                  <a:pt x="33" y="12"/>
                  <a:pt x="33" y="17"/>
                </a:cubicBezTo>
                <a:cubicBezTo>
                  <a:pt x="32" y="18"/>
                  <a:pt x="31" y="20"/>
                  <a:pt x="31" y="21"/>
                </a:cubicBezTo>
                <a:cubicBezTo>
                  <a:pt x="31" y="22"/>
                  <a:pt x="31" y="22"/>
                  <a:pt x="31" y="22"/>
                </a:cubicBezTo>
                <a:cubicBezTo>
                  <a:pt x="29" y="23"/>
                  <a:pt x="26" y="24"/>
                  <a:pt x="24" y="26"/>
                </a:cubicBezTo>
                <a:cubicBezTo>
                  <a:pt x="21" y="27"/>
                  <a:pt x="18" y="28"/>
                  <a:pt x="15" y="29"/>
                </a:cubicBezTo>
                <a:cubicBezTo>
                  <a:pt x="14" y="28"/>
                  <a:pt x="13" y="28"/>
                  <a:pt x="11" y="28"/>
                </a:cubicBezTo>
                <a:cubicBezTo>
                  <a:pt x="10" y="28"/>
                  <a:pt x="9" y="28"/>
                  <a:pt x="8" y="29"/>
                </a:cubicBezTo>
                <a:cubicBezTo>
                  <a:pt x="6" y="28"/>
                  <a:pt x="3" y="26"/>
                  <a:pt x="1" y="24"/>
                </a:cubicBezTo>
                <a:cubicBezTo>
                  <a:pt x="4" y="11"/>
                  <a:pt x="16" y="0"/>
                  <a:pt x="31" y="0"/>
                </a:cubicBezTo>
                <a:close/>
                <a:moveTo>
                  <a:pt x="36" y="1"/>
                </a:moveTo>
                <a:cubicBezTo>
                  <a:pt x="42" y="2"/>
                  <a:pt x="47" y="5"/>
                  <a:pt x="51" y="8"/>
                </a:cubicBezTo>
                <a:cubicBezTo>
                  <a:pt x="47" y="12"/>
                  <a:pt x="43" y="15"/>
                  <a:pt x="39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2"/>
                  <a:pt x="37" y="6"/>
                  <a:pt x="36" y="1"/>
                </a:cubicBezTo>
                <a:close/>
                <a:moveTo>
                  <a:pt x="54" y="11"/>
                </a:moveTo>
                <a:cubicBezTo>
                  <a:pt x="50" y="15"/>
                  <a:pt x="46" y="18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3"/>
                  <a:pt x="39" y="25"/>
                  <a:pt x="38" y="26"/>
                </a:cubicBezTo>
                <a:cubicBezTo>
                  <a:pt x="38" y="27"/>
                  <a:pt x="38" y="28"/>
                  <a:pt x="37" y="29"/>
                </a:cubicBezTo>
                <a:cubicBezTo>
                  <a:pt x="37" y="33"/>
                  <a:pt x="37" y="36"/>
                  <a:pt x="36" y="40"/>
                </a:cubicBezTo>
                <a:cubicBezTo>
                  <a:pt x="37" y="41"/>
                  <a:pt x="38" y="42"/>
                  <a:pt x="38" y="43"/>
                </a:cubicBezTo>
                <a:cubicBezTo>
                  <a:pt x="44" y="45"/>
                  <a:pt x="50" y="47"/>
                  <a:pt x="56" y="47"/>
                </a:cubicBezTo>
                <a:cubicBezTo>
                  <a:pt x="60" y="43"/>
                  <a:pt x="61" y="37"/>
                  <a:pt x="61" y="31"/>
                </a:cubicBezTo>
                <a:cubicBezTo>
                  <a:pt x="61" y="23"/>
                  <a:pt x="59" y="17"/>
                  <a:pt x="54" y="11"/>
                </a:cubicBezTo>
                <a:close/>
                <a:moveTo>
                  <a:pt x="53" y="51"/>
                </a:moveTo>
                <a:cubicBezTo>
                  <a:pt x="48" y="58"/>
                  <a:pt x="40" y="61"/>
                  <a:pt x="31" y="62"/>
                </a:cubicBezTo>
                <a:cubicBezTo>
                  <a:pt x="32" y="57"/>
                  <a:pt x="33" y="53"/>
                  <a:pt x="34" y="49"/>
                </a:cubicBezTo>
                <a:cubicBezTo>
                  <a:pt x="35" y="48"/>
                  <a:pt x="36" y="48"/>
                  <a:pt x="37" y="47"/>
                </a:cubicBezTo>
                <a:cubicBezTo>
                  <a:pt x="42" y="49"/>
                  <a:pt x="48" y="51"/>
                  <a:pt x="53" y="51"/>
                </a:cubicBezTo>
                <a:close/>
                <a:moveTo>
                  <a:pt x="27" y="61"/>
                </a:moveTo>
                <a:cubicBezTo>
                  <a:pt x="14" y="60"/>
                  <a:pt x="4" y="50"/>
                  <a:pt x="1" y="38"/>
                </a:cubicBezTo>
                <a:cubicBezTo>
                  <a:pt x="3" y="38"/>
                  <a:pt x="6" y="37"/>
                  <a:pt x="8" y="36"/>
                </a:cubicBezTo>
                <a:cubicBezTo>
                  <a:pt x="9" y="37"/>
                  <a:pt x="10" y="37"/>
                  <a:pt x="11" y="37"/>
                </a:cubicBezTo>
                <a:cubicBezTo>
                  <a:pt x="12" y="37"/>
                  <a:pt x="13" y="37"/>
                  <a:pt x="13" y="37"/>
                </a:cubicBezTo>
                <a:cubicBezTo>
                  <a:pt x="18" y="40"/>
                  <a:pt x="23" y="42"/>
                  <a:pt x="29" y="44"/>
                </a:cubicBezTo>
                <a:cubicBezTo>
                  <a:pt x="29" y="46"/>
                  <a:pt x="29" y="47"/>
                  <a:pt x="30" y="48"/>
                </a:cubicBezTo>
                <a:cubicBezTo>
                  <a:pt x="29" y="52"/>
                  <a:pt x="28" y="57"/>
                  <a:pt x="27" y="61"/>
                </a:cubicBezTo>
                <a:close/>
                <a:moveTo>
                  <a:pt x="0" y="34"/>
                </a:moveTo>
                <a:cubicBezTo>
                  <a:pt x="2" y="33"/>
                  <a:pt x="4" y="33"/>
                  <a:pt x="5" y="32"/>
                </a:cubicBezTo>
                <a:cubicBezTo>
                  <a:pt x="4" y="31"/>
                  <a:pt x="2" y="30"/>
                  <a:pt x="0" y="29"/>
                </a:cubicBezTo>
                <a:cubicBezTo>
                  <a:pt x="0" y="30"/>
                  <a:pt x="0" y="30"/>
                  <a:pt x="0" y="31"/>
                </a:cubicBezTo>
                <a:cubicBezTo>
                  <a:pt x="0" y="32"/>
                  <a:pt x="0" y="33"/>
                  <a:pt x="0" y="34"/>
                </a:cubicBezTo>
                <a:close/>
                <a:moveTo>
                  <a:pt x="33" y="26"/>
                </a:moveTo>
                <a:cubicBezTo>
                  <a:pt x="31" y="27"/>
                  <a:pt x="28" y="28"/>
                  <a:pt x="25" y="30"/>
                </a:cubicBezTo>
                <a:cubicBezTo>
                  <a:pt x="22" y="31"/>
                  <a:pt x="19" y="32"/>
                  <a:pt x="16" y="33"/>
                </a:cubicBezTo>
                <a:cubicBezTo>
                  <a:pt x="16" y="34"/>
                  <a:pt x="16" y="34"/>
                  <a:pt x="16" y="34"/>
                </a:cubicBezTo>
                <a:cubicBezTo>
                  <a:pt x="21" y="36"/>
                  <a:pt x="26" y="38"/>
                  <a:pt x="30" y="40"/>
                </a:cubicBezTo>
                <a:cubicBezTo>
                  <a:pt x="31" y="40"/>
                  <a:pt x="31" y="40"/>
                  <a:pt x="32" y="39"/>
                </a:cubicBezTo>
                <a:cubicBezTo>
                  <a:pt x="32" y="36"/>
                  <a:pt x="33" y="32"/>
                  <a:pt x="33" y="28"/>
                </a:cubicBezTo>
                <a:cubicBezTo>
                  <a:pt x="33" y="28"/>
                  <a:pt x="33" y="27"/>
                  <a:pt x="33" y="2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89" name="Freeform 87">
            <a:extLst>
              <a:ext uri="{FF2B5EF4-FFF2-40B4-BE49-F238E27FC236}">
                <a16:creationId xmlns:a16="http://schemas.microsoft.com/office/drawing/2014/main" id="{B1E8F7DD-5562-4298-94C2-67A0080F7AF8}"/>
              </a:ext>
            </a:extLst>
          </p:cNvPr>
          <p:cNvSpPr>
            <a:spLocks noEditPoints="1"/>
          </p:cNvSpPr>
          <p:nvPr/>
        </p:nvSpPr>
        <p:spPr bwMode="auto">
          <a:xfrm>
            <a:off x="7053833" y="4808215"/>
            <a:ext cx="250825" cy="211137"/>
          </a:xfrm>
          <a:custGeom>
            <a:avLst/>
            <a:gdLst>
              <a:gd name="T0" fmla="*/ 154369 w 68"/>
              <a:gd name="T1" fmla="*/ 117744 h 57"/>
              <a:gd name="T2" fmla="*/ 132316 w 68"/>
              <a:gd name="T3" fmla="*/ 117744 h 57"/>
              <a:gd name="T4" fmla="*/ 121290 w 68"/>
              <a:gd name="T5" fmla="*/ 114064 h 57"/>
              <a:gd name="T6" fmla="*/ 113939 w 68"/>
              <a:gd name="T7" fmla="*/ 99346 h 57"/>
              <a:gd name="T8" fmla="*/ 124965 w 68"/>
              <a:gd name="T9" fmla="*/ 80949 h 57"/>
              <a:gd name="T10" fmla="*/ 132316 w 68"/>
              <a:gd name="T11" fmla="*/ 73590 h 57"/>
              <a:gd name="T12" fmla="*/ 135991 w 68"/>
              <a:gd name="T13" fmla="*/ 58872 h 57"/>
              <a:gd name="T14" fmla="*/ 135991 w 68"/>
              <a:gd name="T15" fmla="*/ 58872 h 57"/>
              <a:gd name="T16" fmla="*/ 132316 w 68"/>
              <a:gd name="T17" fmla="*/ 55192 h 57"/>
              <a:gd name="T18" fmla="*/ 132316 w 68"/>
              <a:gd name="T19" fmla="*/ 55192 h 57"/>
              <a:gd name="T20" fmla="*/ 121290 w 68"/>
              <a:gd name="T21" fmla="*/ 14718 h 57"/>
              <a:gd name="T22" fmla="*/ 62483 w 68"/>
              <a:gd name="T23" fmla="*/ 11038 h 57"/>
              <a:gd name="T24" fmla="*/ 47781 w 68"/>
              <a:gd name="T25" fmla="*/ 55192 h 57"/>
              <a:gd name="T26" fmla="*/ 47781 w 68"/>
              <a:gd name="T27" fmla="*/ 55192 h 57"/>
              <a:gd name="T28" fmla="*/ 47781 w 68"/>
              <a:gd name="T29" fmla="*/ 58872 h 57"/>
              <a:gd name="T30" fmla="*/ 47781 w 68"/>
              <a:gd name="T31" fmla="*/ 58872 h 57"/>
              <a:gd name="T32" fmla="*/ 47781 w 68"/>
              <a:gd name="T33" fmla="*/ 73590 h 57"/>
              <a:gd name="T34" fmla="*/ 55132 w 68"/>
              <a:gd name="T35" fmla="*/ 80949 h 57"/>
              <a:gd name="T36" fmla="*/ 62483 w 68"/>
              <a:gd name="T37" fmla="*/ 95667 h 57"/>
              <a:gd name="T38" fmla="*/ 55132 w 68"/>
              <a:gd name="T39" fmla="*/ 114064 h 57"/>
              <a:gd name="T40" fmla="*/ 44105 w 68"/>
              <a:gd name="T41" fmla="*/ 114064 h 57"/>
              <a:gd name="T42" fmla="*/ 29404 w 68"/>
              <a:gd name="T43" fmla="*/ 114064 h 57"/>
              <a:gd name="T44" fmla="*/ 3675 w 68"/>
              <a:gd name="T45" fmla="*/ 191334 h 57"/>
              <a:gd name="T46" fmla="*/ 176421 w 68"/>
              <a:gd name="T47" fmla="*/ 191334 h 57"/>
              <a:gd name="T48" fmla="*/ 154369 w 68"/>
              <a:gd name="T49" fmla="*/ 117744 h 57"/>
              <a:gd name="T50" fmla="*/ 231553 w 68"/>
              <a:gd name="T51" fmla="*/ 80949 h 57"/>
              <a:gd name="T52" fmla="*/ 249930 w 68"/>
              <a:gd name="T53" fmla="*/ 132462 h 57"/>
              <a:gd name="T54" fmla="*/ 183772 w 68"/>
              <a:gd name="T55" fmla="*/ 139821 h 57"/>
              <a:gd name="T56" fmla="*/ 161719 w 68"/>
              <a:gd name="T57" fmla="*/ 106705 h 57"/>
              <a:gd name="T58" fmla="*/ 158044 w 68"/>
              <a:gd name="T59" fmla="*/ 99346 h 57"/>
              <a:gd name="T60" fmla="*/ 154369 w 68"/>
              <a:gd name="T61" fmla="*/ 99346 h 57"/>
              <a:gd name="T62" fmla="*/ 132316 w 68"/>
              <a:gd name="T63" fmla="*/ 99346 h 57"/>
              <a:gd name="T64" fmla="*/ 132316 w 68"/>
              <a:gd name="T65" fmla="*/ 99346 h 57"/>
              <a:gd name="T66" fmla="*/ 139667 w 68"/>
              <a:gd name="T67" fmla="*/ 88308 h 57"/>
              <a:gd name="T68" fmla="*/ 147018 w 68"/>
              <a:gd name="T69" fmla="*/ 80949 h 57"/>
              <a:gd name="T70" fmla="*/ 158044 w 68"/>
              <a:gd name="T71" fmla="*/ 80949 h 57"/>
              <a:gd name="T72" fmla="*/ 165395 w 68"/>
              <a:gd name="T73" fmla="*/ 77269 h 57"/>
              <a:gd name="T74" fmla="*/ 169070 w 68"/>
              <a:gd name="T75" fmla="*/ 66231 h 57"/>
              <a:gd name="T76" fmla="*/ 161719 w 68"/>
              <a:gd name="T77" fmla="*/ 55192 h 57"/>
              <a:gd name="T78" fmla="*/ 158044 w 68"/>
              <a:gd name="T79" fmla="*/ 47833 h 57"/>
              <a:gd name="T80" fmla="*/ 158044 w 68"/>
              <a:gd name="T81" fmla="*/ 40474 h 57"/>
              <a:gd name="T82" fmla="*/ 158044 w 68"/>
              <a:gd name="T83" fmla="*/ 36795 h 57"/>
              <a:gd name="T84" fmla="*/ 158044 w 68"/>
              <a:gd name="T85" fmla="*/ 36795 h 57"/>
              <a:gd name="T86" fmla="*/ 158044 w 68"/>
              <a:gd name="T87" fmla="*/ 36795 h 57"/>
              <a:gd name="T88" fmla="*/ 169070 w 68"/>
              <a:gd name="T89" fmla="*/ 7359 h 57"/>
              <a:gd name="T90" fmla="*/ 209500 w 68"/>
              <a:gd name="T91" fmla="*/ 7359 h 57"/>
              <a:gd name="T92" fmla="*/ 216851 w 68"/>
              <a:gd name="T93" fmla="*/ 36795 h 57"/>
              <a:gd name="T94" fmla="*/ 216851 w 68"/>
              <a:gd name="T95" fmla="*/ 36795 h 57"/>
              <a:gd name="T96" fmla="*/ 220526 w 68"/>
              <a:gd name="T97" fmla="*/ 36795 h 57"/>
              <a:gd name="T98" fmla="*/ 220526 w 68"/>
              <a:gd name="T99" fmla="*/ 40474 h 57"/>
              <a:gd name="T100" fmla="*/ 216851 w 68"/>
              <a:gd name="T101" fmla="*/ 47833 h 57"/>
              <a:gd name="T102" fmla="*/ 213176 w 68"/>
              <a:gd name="T103" fmla="*/ 55192 h 57"/>
              <a:gd name="T104" fmla="*/ 205825 w 68"/>
              <a:gd name="T105" fmla="*/ 66231 h 57"/>
              <a:gd name="T106" fmla="*/ 209500 w 68"/>
              <a:gd name="T107" fmla="*/ 77269 h 57"/>
              <a:gd name="T108" fmla="*/ 216851 w 68"/>
              <a:gd name="T109" fmla="*/ 80949 h 57"/>
              <a:gd name="T110" fmla="*/ 231553 w 68"/>
              <a:gd name="T111" fmla="*/ 80949 h 5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8" h="57">
                <a:moveTo>
                  <a:pt x="42" y="32"/>
                </a:moveTo>
                <a:cubicBezTo>
                  <a:pt x="40" y="32"/>
                  <a:pt x="38" y="32"/>
                  <a:pt x="36" y="32"/>
                </a:cubicBezTo>
                <a:cubicBezTo>
                  <a:pt x="35" y="32"/>
                  <a:pt x="34" y="32"/>
                  <a:pt x="33" y="31"/>
                </a:cubicBezTo>
                <a:cubicBezTo>
                  <a:pt x="32" y="30"/>
                  <a:pt x="32" y="28"/>
                  <a:pt x="31" y="27"/>
                </a:cubicBezTo>
                <a:cubicBezTo>
                  <a:pt x="33" y="25"/>
                  <a:pt x="34" y="24"/>
                  <a:pt x="34" y="22"/>
                </a:cubicBezTo>
                <a:cubicBezTo>
                  <a:pt x="35" y="21"/>
                  <a:pt x="36" y="21"/>
                  <a:pt x="36" y="20"/>
                </a:cubicBezTo>
                <a:cubicBezTo>
                  <a:pt x="36" y="19"/>
                  <a:pt x="37" y="18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7" y="9"/>
                  <a:pt x="36" y="6"/>
                  <a:pt x="33" y="4"/>
                </a:cubicBezTo>
                <a:cubicBezTo>
                  <a:pt x="29" y="0"/>
                  <a:pt x="21" y="0"/>
                  <a:pt x="17" y="3"/>
                </a:cubicBezTo>
                <a:cubicBezTo>
                  <a:pt x="14" y="5"/>
                  <a:pt x="13" y="9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8"/>
                  <a:pt x="13" y="19"/>
                  <a:pt x="13" y="20"/>
                </a:cubicBezTo>
                <a:cubicBezTo>
                  <a:pt x="13" y="21"/>
                  <a:pt x="14" y="21"/>
                  <a:pt x="15" y="22"/>
                </a:cubicBezTo>
                <a:cubicBezTo>
                  <a:pt x="15" y="23"/>
                  <a:pt x="16" y="25"/>
                  <a:pt x="17" y="26"/>
                </a:cubicBezTo>
                <a:cubicBezTo>
                  <a:pt x="17" y="28"/>
                  <a:pt x="16" y="30"/>
                  <a:pt x="15" y="31"/>
                </a:cubicBezTo>
                <a:cubicBezTo>
                  <a:pt x="15" y="31"/>
                  <a:pt x="14" y="32"/>
                  <a:pt x="12" y="31"/>
                </a:cubicBezTo>
                <a:cubicBezTo>
                  <a:pt x="11" y="31"/>
                  <a:pt x="9" y="31"/>
                  <a:pt x="8" y="31"/>
                </a:cubicBezTo>
                <a:cubicBezTo>
                  <a:pt x="3" y="36"/>
                  <a:pt x="0" y="45"/>
                  <a:pt x="1" y="52"/>
                </a:cubicBezTo>
                <a:cubicBezTo>
                  <a:pt x="8" y="57"/>
                  <a:pt x="43" y="57"/>
                  <a:pt x="48" y="52"/>
                </a:cubicBezTo>
                <a:cubicBezTo>
                  <a:pt x="48" y="46"/>
                  <a:pt x="47" y="37"/>
                  <a:pt x="42" y="32"/>
                </a:cubicBezTo>
                <a:close/>
                <a:moveTo>
                  <a:pt x="63" y="22"/>
                </a:moveTo>
                <a:cubicBezTo>
                  <a:pt x="67" y="25"/>
                  <a:pt x="68" y="32"/>
                  <a:pt x="68" y="36"/>
                </a:cubicBezTo>
                <a:cubicBezTo>
                  <a:pt x="66" y="38"/>
                  <a:pt x="58" y="38"/>
                  <a:pt x="50" y="38"/>
                </a:cubicBezTo>
                <a:cubicBezTo>
                  <a:pt x="49" y="34"/>
                  <a:pt x="47" y="31"/>
                  <a:pt x="44" y="29"/>
                </a:cubicBezTo>
                <a:cubicBezTo>
                  <a:pt x="43" y="27"/>
                  <a:pt x="43" y="27"/>
                  <a:pt x="43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0" y="27"/>
                  <a:pt x="38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7"/>
                  <a:pt x="38" y="25"/>
                  <a:pt x="38" y="24"/>
                </a:cubicBezTo>
                <a:cubicBezTo>
                  <a:pt x="39" y="24"/>
                  <a:pt x="39" y="23"/>
                  <a:pt x="40" y="22"/>
                </a:cubicBezTo>
                <a:cubicBezTo>
                  <a:pt x="41" y="22"/>
                  <a:pt x="42" y="22"/>
                  <a:pt x="43" y="22"/>
                </a:cubicBezTo>
                <a:cubicBezTo>
                  <a:pt x="44" y="22"/>
                  <a:pt x="44" y="22"/>
                  <a:pt x="45" y="21"/>
                </a:cubicBezTo>
                <a:cubicBezTo>
                  <a:pt x="45" y="21"/>
                  <a:pt x="46" y="19"/>
                  <a:pt x="46" y="18"/>
                </a:cubicBezTo>
                <a:cubicBezTo>
                  <a:pt x="45" y="17"/>
                  <a:pt x="45" y="16"/>
                  <a:pt x="44" y="15"/>
                </a:cubicBezTo>
                <a:cubicBezTo>
                  <a:pt x="44" y="14"/>
                  <a:pt x="43" y="14"/>
                  <a:pt x="43" y="13"/>
                </a:cubicBezTo>
                <a:cubicBezTo>
                  <a:pt x="43" y="13"/>
                  <a:pt x="43" y="12"/>
                  <a:pt x="43" y="1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6"/>
                  <a:pt x="44" y="3"/>
                  <a:pt x="46" y="2"/>
                </a:cubicBezTo>
                <a:cubicBezTo>
                  <a:pt x="49" y="0"/>
                  <a:pt x="54" y="0"/>
                  <a:pt x="57" y="2"/>
                </a:cubicBezTo>
                <a:cubicBezTo>
                  <a:pt x="59" y="4"/>
                  <a:pt x="60" y="6"/>
                  <a:pt x="5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60" y="10"/>
                  <a:pt x="60" y="10"/>
                  <a:pt x="60" y="10"/>
                </a:cubicBezTo>
                <a:cubicBezTo>
                  <a:pt x="60" y="11"/>
                  <a:pt x="60" y="11"/>
                  <a:pt x="60" y="11"/>
                </a:cubicBezTo>
                <a:cubicBezTo>
                  <a:pt x="60" y="12"/>
                  <a:pt x="59" y="13"/>
                  <a:pt x="59" y="13"/>
                </a:cubicBezTo>
                <a:cubicBezTo>
                  <a:pt x="59" y="14"/>
                  <a:pt x="59" y="14"/>
                  <a:pt x="58" y="15"/>
                </a:cubicBezTo>
                <a:cubicBezTo>
                  <a:pt x="58" y="16"/>
                  <a:pt x="57" y="17"/>
                  <a:pt x="56" y="18"/>
                </a:cubicBezTo>
                <a:cubicBezTo>
                  <a:pt x="56" y="19"/>
                  <a:pt x="57" y="20"/>
                  <a:pt x="57" y="21"/>
                </a:cubicBezTo>
                <a:cubicBezTo>
                  <a:pt x="58" y="22"/>
                  <a:pt x="58" y="22"/>
                  <a:pt x="59" y="22"/>
                </a:cubicBezTo>
                <a:cubicBezTo>
                  <a:pt x="60" y="22"/>
                  <a:pt x="62" y="22"/>
                  <a:pt x="63" y="2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90" name="Freeform 88">
            <a:extLst>
              <a:ext uri="{FF2B5EF4-FFF2-40B4-BE49-F238E27FC236}">
                <a16:creationId xmlns:a16="http://schemas.microsoft.com/office/drawing/2014/main" id="{40EE2D38-DD37-4380-A246-083490643AA1}"/>
              </a:ext>
            </a:extLst>
          </p:cNvPr>
          <p:cNvSpPr>
            <a:spLocks noEditPoints="1"/>
          </p:cNvSpPr>
          <p:nvPr/>
        </p:nvSpPr>
        <p:spPr bwMode="auto">
          <a:xfrm>
            <a:off x="7865045" y="4017640"/>
            <a:ext cx="184150" cy="233362"/>
          </a:xfrm>
          <a:custGeom>
            <a:avLst/>
            <a:gdLst>
              <a:gd name="T0" fmla="*/ 146812 w 50"/>
              <a:gd name="T1" fmla="*/ 0 h 64"/>
              <a:gd name="T2" fmla="*/ 157823 w 50"/>
              <a:gd name="T3" fmla="*/ 62209 h 64"/>
              <a:gd name="T4" fmla="*/ 135801 w 50"/>
              <a:gd name="T5" fmla="*/ 21956 h 64"/>
              <a:gd name="T6" fmla="*/ 22022 w 50"/>
              <a:gd name="T7" fmla="*/ 197606 h 64"/>
              <a:gd name="T8" fmla="*/ 135801 w 50"/>
              <a:gd name="T9" fmla="*/ 186628 h 64"/>
              <a:gd name="T10" fmla="*/ 157823 w 50"/>
              <a:gd name="T11" fmla="*/ 223222 h 64"/>
              <a:gd name="T12" fmla="*/ 7341 w 50"/>
              <a:gd name="T13" fmla="*/ 234200 h 64"/>
              <a:gd name="T14" fmla="*/ 0 w 50"/>
              <a:gd name="T15" fmla="*/ 10978 h 64"/>
              <a:gd name="T16" fmla="*/ 176174 w 50"/>
              <a:gd name="T17" fmla="*/ 171991 h 64"/>
              <a:gd name="T18" fmla="*/ 121120 w 50"/>
              <a:gd name="T19" fmla="*/ 146375 h 64"/>
              <a:gd name="T20" fmla="*/ 113779 w 50"/>
              <a:gd name="T21" fmla="*/ 146375 h 64"/>
              <a:gd name="T22" fmla="*/ 58725 w 50"/>
              <a:gd name="T23" fmla="*/ 171991 h 64"/>
              <a:gd name="T24" fmla="*/ 172504 w 50"/>
              <a:gd name="T25" fmla="*/ 171991 h 64"/>
              <a:gd name="T26" fmla="*/ 88087 w 50"/>
              <a:gd name="T27" fmla="*/ 109781 h 64"/>
              <a:gd name="T28" fmla="*/ 143142 w 50"/>
              <a:gd name="T29" fmla="*/ 113441 h 64"/>
              <a:gd name="T30" fmla="*/ 88087 w 50"/>
              <a:gd name="T31" fmla="*/ 109781 h 64"/>
              <a:gd name="T32" fmla="*/ 88087 w 50"/>
              <a:gd name="T33" fmla="*/ 102463 h 64"/>
              <a:gd name="T34" fmla="*/ 143142 w 50"/>
              <a:gd name="T35" fmla="*/ 102463 h 64"/>
              <a:gd name="T36" fmla="*/ 88087 w 50"/>
              <a:gd name="T37" fmla="*/ 91484 h 64"/>
              <a:gd name="T38" fmla="*/ 143142 w 50"/>
              <a:gd name="T39" fmla="*/ 95144 h 64"/>
              <a:gd name="T40" fmla="*/ 88087 w 50"/>
              <a:gd name="T41" fmla="*/ 91484 h 64"/>
              <a:gd name="T42" fmla="*/ 117450 w 50"/>
              <a:gd name="T43" fmla="*/ 43913 h 64"/>
              <a:gd name="T44" fmla="*/ 80747 w 50"/>
              <a:gd name="T45" fmla="*/ 109781 h 64"/>
              <a:gd name="T46" fmla="*/ 150482 w 50"/>
              <a:gd name="T47" fmla="*/ 84166 h 64"/>
              <a:gd name="T48" fmla="*/ 176174 w 50"/>
              <a:gd name="T49" fmla="*/ 91484 h 64"/>
              <a:gd name="T50" fmla="*/ 51384 w 50"/>
              <a:gd name="T51" fmla="*/ 164672 h 64"/>
              <a:gd name="T52" fmla="*/ 47714 w 50"/>
              <a:gd name="T53" fmla="*/ 98803 h 64"/>
              <a:gd name="T54" fmla="*/ 183515 w 50"/>
              <a:gd name="T55" fmla="*/ 98803 h 64"/>
              <a:gd name="T56" fmla="*/ 183515 w 50"/>
              <a:gd name="T57" fmla="*/ 164672 h 64"/>
              <a:gd name="T58" fmla="*/ 183515 w 50"/>
              <a:gd name="T59" fmla="*/ 98803 h 64"/>
              <a:gd name="T60" fmla="*/ 62395 w 50"/>
              <a:gd name="T61" fmla="*/ 212244 h 64"/>
              <a:gd name="T62" fmla="*/ 58725 w 50"/>
              <a:gd name="T63" fmla="*/ 219563 h 64"/>
              <a:gd name="T64" fmla="*/ 95428 w 50"/>
              <a:gd name="T65" fmla="*/ 219563 h 64"/>
              <a:gd name="T66" fmla="*/ 99098 w 50"/>
              <a:gd name="T67" fmla="*/ 212244 h 64"/>
              <a:gd name="T68" fmla="*/ 62395 w 50"/>
              <a:gd name="T69" fmla="*/ 212244 h 6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0" h="64">
                <a:moveTo>
                  <a:pt x="2" y="0"/>
                </a:move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3" y="2"/>
                  <a:pt x="43" y="3"/>
                </a:cubicBezTo>
                <a:cubicBezTo>
                  <a:pt x="43" y="17"/>
                  <a:pt x="43" y="17"/>
                  <a:pt x="43" y="17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6"/>
                  <a:pt x="37" y="6"/>
                  <a:pt x="37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54"/>
                  <a:pt x="6" y="54"/>
                  <a:pt x="6" y="54"/>
                </a:cubicBezTo>
                <a:cubicBezTo>
                  <a:pt x="37" y="54"/>
                  <a:pt x="37" y="54"/>
                  <a:pt x="37" y="54"/>
                </a:cubicBezTo>
                <a:cubicBezTo>
                  <a:pt x="37" y="51"/>
                  <a:pt x="37" y="51"/>
                  <a:pt x="37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63"/>
                  <a:pt x="42" y="64"/>
                  <a:pt x="40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1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2" y="0"/>
                </a:cubicBezTo>
                <a:close/>
                <a:moveTo>
                  <a:pt x="48" y="47"/>
                </a:moveTo>
                <a:cubicBezTo>
                  <a:pt x="35" y="38"/>
                  <a:pt x="35" y="38"/>
                  <a:pt x="35" y="38"/>
                </a:cubicBezTo>
                <a:cubicBezTo>
                  <a:pt x="33" y="40"/>
                  <a:pt x="33" y="40"/>
                  <a:pt x="33" y="40"/>
                </a:cubicBezTo>
                <a:cubicBezTo>
                  <a:pt x="32" y="41"/>
                  <a:pt x="32" y="41"/>
                  <a:pt x="32" y="41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8"/>
                  <a:pt x="28" y="38"/>
                  <a:pt x="28" y="38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47"/>
                  <a:pt x="47" y="47"/>
                  <a:pt x="48" y="47"/>
                </a:cubicBezTo>
                <a:close/>
                <a:moveTo>
                  <a:pt x="24" y="30"/>
                </a:moveTo>
                <a:cubicBezTo>
                  <a:pt x="24" y="31"/>
                  <a:pt x="24" y="31"/>
                  <a:pt x="24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0"/>
                  <a:pt x="39" y="30"/>
                  <a:pt x="39" y="30"/>
                </a:cubicBezTo>
                <a:cubicBezTo>
                  <a:pt x="24" y="30"/>
                  <a:pt x="24" y="30"/>
                  <a:pt x="24" y="30"/>
                </a:cubicBezTo>
                <a:close/>
                <a:moveTo>
                  <a:pt x="24" y="28"/>
                </a:moveTo>
                <a:cubicBezTo>
                  <a:pt x="24" y="28"/>
                  <a:pt x="24" y="28"/>
                  <a:pt x="24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24" y="28"/>
                  <a:pt x="24" y="28"/>
                  <a:pt x="24" y="28"/>
                </a:cubicBezTo>
                <a:close/>
                <a:moveTo>
                  <a:pt x="24" y="25"/>
                </a:moveTo>
                <a:cubicBezTo>
                  <a:pt x="24" y="26"/>
                  <a:pt x="24" y="26"/>
                  <a:pt x="24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5"/>
                  <a:pt x="39" y="25"/>
                  <a:pt x="39" y="25"/>
                </a:cubicBezTo>
                <a:cubicBezTo>
                  <a:pt x="24" y="25"/>
                  <a:pt x="24" y="25"/>
                  <a:pt x="24" y="25"/>
                </a:cubicBezTo>
                <a:close/>
                <a:moveTo>
                  <a:pt x="48" y="25"/>
                </a:moveTo>
                <a:cubicBezTo>
                  <a:pt x="32" y="12"/>
                  <a:pt x="32" y="12"/>
                  <a:pt x="32" y="12"/>
                </a:cubicBezTo>
                <a:cubicBezTo>
                  <a:pt x="15" y="25"/>
                  <a:pt x="15" y="25"/>
                  <a:pt x="15" y="25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23"/>
                  <a:pt x="22" y="23"/>
                  <a:pt x="22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30"/>
                  <a:pt x="41" y="30"/>
                  <a:pt x="41" y="30"/>
                </a:cubicBezTo>
                <a:cubicBezTo>
                  <a:pt x="48" y="25"/>
                  <a:pt x="48" y="25"/>
                  <a:pt x="48" y="25"/>
                </a:cubicBezTo>
                <a:close/>
                <a:moveTo>
                  <a:pt x="13" y="27"/>
                </a:moveTo>
                <a:cubicBezTo>
                  <a:pt x="14" y="45"/>
                  <a:pt x="14" y="45"/>
                  <a:pt x="14" y="45"/>
                </a:cubicBezTo>
                <a:cubicBezTo>
                  <a:pt x="26" y="36"/>
                  <a:pt x="26" y="36"/>
                  <a:pt x="26" y="36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lose/>
                <a:moveTo>
                  <a:pt x="50" y="27"/>
                </a:moveTo>
                <a:cubicBezTo>
                  <a:pt x="38" y="36"/>
                  <a:pt x="38" y="36"/>
                  <a:pt x="38" y="36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4"/>
                </a:cubicBezTo>
                <a:cubicBezTo>
                  <a:pt x="50" y="27"/>
                  <a:pt x="50" y="27"/>
                  <a:pt x="50" y="27"/>
                </a:cubicBezTo>
                <a:cubicBezTo>
                  <a:pt x="50" y="27"/>
                  <a:pt x="50" y="27"/>
                  <a:pt x="50" y="27"/>
                </a:cubicBezTo>
                <a:close/>
                <a:moveTo>
                  <a:pt x="17" y="58"/>
                </a:moveTo>
                <a:cubicBezTo>
                  <a:pt x="17" y="58"/>
                  <a:pt x="16" y="58"/>
                  <a:pt x="16" y="58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60"/>
                  <a:pt x="17" y="60"/>
                  <a:pt x="17" y="60"/>
                </a:cubicBezTo>
                <a:cubicBezTo>
                  <a:pt x="26" y="60"/>
                  <a:pt x="26" y="60"/>
                  <a:pt x="26" y="60"/>
                </a:cubicBezTo>
                <a:cubicBezTo>
                  <a:pt x="26" y="60"/>
                  <a:pt x="27" y="60"/>
                  <a:pt x="27" y="60"/>
                </a:cubicBezTo>
                <a:cubicBezTo>
                  <a:pt x="27" y="58"/>
                  <a:pt x="27" y="58"/>
                  <a:pt x="27" y="58"/>
                </a:cubicBezTo>
                <a:cubicBezTo>
                  <a:pt x="27" y="58"/>
                  <a:pt x="26" y="58"/>
                  <a:pt x="26" y="58"/>
                </a:cubicBezTo>
                <a:lnTo>
                  <a:pt x="17" y="5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91" name="Freeform 89">
            <a:extLst>
              <a:ext uri="{FF2B5EF4-FFF2-40B4-BE49-F238E27FC236}">
                <a16:creationId xmlns:a16="http://schemas.microsoft.com/office/drawing/2014/main" id="{F9CF509B-2576-4CC6-AF77-975D565A2954}"/>
              </a:ext>
            </a:extLst>
          </p:cNvPr>
          <p:cNvSpPr>
            <a:spLocks noEditPoints="1"/>
          </p:cNvSpPr>
          <p:nvPr/>
        </p:nvSpPr>
        <p:spPr bwMode="auto">
          <a:xfrm>
            <a:off x="7836470" y="4414515"/>
            <a:ext cx="219075" cy="207962"/>
          </a:xfrm>
          <a:custGeom>
            <a:avLst/>
            <a:gdLst>
              <a:gd name="T0" fmla="*/ 58725 w 60"/>
              <a:gd name="T1" fmla="*/ 80275 h 57"/>
              <a:gd name="T2" fmla="*/ 161493 w 60"/>
              <a:gd name="T3" fmla="*/ 80275 h 57"/>
              <a:gd name="T4" fmla="*/ 161493 w 60"/>
              <a:gd name="T5" fmla="*/ 29191 h 57"/>
              <a:gd name="T6" fmla="*/ 154153 w 60"/>
              <a:gd name="T7" fmla="*/ 36488 h 57"/>
              <a:gd name="T8" fmla="*/ 154153 w 60"/>
              <a:gd name="T9" fmla="*/ 40137 h 57"/>
              <a:gd name="T10" fmla="*/ 150482 w 60"/>
              <a:gd name="T11" fmla="*/ 36488 h 57"/>
              <a:gd name="T12" fmla="*/ 91758 w 60"/>
              <a:gd name="T13" fmla="*/ 14595 h 57"/>
              <a:gd name="T14" fmla="*/ 58725 w 60"/>
              <a:gd name="T15" fmla="*/ 14595 h 57"/>
              <a:gd name="T16" fmla="*/ 58725 w 60"/>
              <a:gd name="T17" fmla="*/ 80275 h 57"/>
              <a:gd name="T18" fmla="*/ 190856 w 60"/>
              <a:gd name="T19" fmla="*/ 175144 h 57"/>
              <a:gd name="T20" fmla="*/ 190856 w 60"/>
              <a:gd name="T21" fmla="*/ 197037 h 57"/>
              <a:gd name="T22" fmla="*/ 190856 w 60"/>
              <a:gd name="T23" fmla="*/ 207984 h 57"/>
              <a:gd name="T24" fmla="*/ 183515 w 60"/>
              <a:gd name="T25" fmla="*/ 207984 h 57"/>
              <a:gd name="T26" fmla="*/ 40373 w 60"/>
              <a:gd name="T27" fmla="*/ 207984 h 57"/>
              <a:gd name="T28" fmla="*/ 29362 w 60"/>
              <a:gd name="T29" fmla="*/ 207984 h 57"/>
              <a:gd name="T30" fmla="*/ 29362 w 60"/>
              <a:gd name="T31" fmla="*/ 197037 h 57"/>
              <a:gd name="T32" fmla="*/ 29362 w 60"/>
              <a:gd name="T33" fmla="*/ 175144 h 57"/>
              <a:gd name="T34" fmla="*/ 22022 w 60"/>
              <a:gd name="T35" fmla="*/ 175144 h 57"/>
              <a:gd name="T36" fmla="*/ 0 w 60"/>
              <a:gd name="T37" fmla="*/ 153251 h 57"/>
              <a:gd name="T38" fmla="*/ 0 w 60"/>
              <a:gd name="T39" fmla="*/ 91221 h 57"/>
              <a:gd name="T40" fmla="*/ 22022 w 60"/>
              <a:gd name="T41" fmla="*/ 65679 h 57"/>
              <a:gd name="T42" fmla="*/ 44044 w 60"/>
              <a:gd name="T43" fmla="*/ 65679 h 57"/>
              <a:gd name="T44" fmla="*/ 44044 w 60"/>
              <a:gd name="T45" fmla="*/ 7298 h 57"/>
              <a:gd name="T46" fmla="*/ 44044 w 60"/>
              <a:gd name="T47" fmla="*/ 0 h 57"/>
              <a:gd name="T48" fmla="*/ 51384 w 60"/>
              <a:gd name="T49" fmla="*/ 0 h 57"/>
              <a:gd name="T50" fmla="*/ 91758 w 60"/>
              <a:gd name="T51" fmla="*/ 0 h 57"/>
              <a:gd name="T52" fmla="*/ 91758 w 60"/>
              <a:gd name="T53" fmla="*/ 0 h 57"/>
              <a:gd name="T54" fmla="*/ 91758 w 60"/>
              <a:gd name="T55" fmla="*/ 0 h 57"/>
              <a:gd name="T56" fmla="*/ 168834 w 60"/>
              <a:gd name="T57" fmla="*/ 10947 h 57"/>
              <a:gd name="T58" fmla="*/ 176174 w 60"/>
              <a:gd name="T59" fmla="*/ 10947 h 57"/>
              <a:gd name="T60" fmla="*/ 176174 w 60"/>
              <a:gd name="T61" fmla="*/ 18244 h 57"/>
              <a:gd name="T62" fmla="*/ 176174 w 60"/>
              <a:gd name="T63" fmla="*/ 65679 h 57"/>
              <a:gd name="T64" fmla="*/ 194526 w 60"/>
              <a:gd name="T65" fmla="*/ 65679 h 57"/>
              <a:gd name="T66" fmla="*/ 220218 w 60"/>
              <a:gd name="T67" fmla="*/ 91221 h 57"/>
              <a:gd name="T68" fmla="*/ 220218 w 60"/>
              <a:gd name="T69" fmla="*/ 153251 h 57"/>
              <a:gd name="T70" fmla="*/ 194526 w 60"/>
              <a:gd name="T71" fmla="*/ 175144 h 57"/>
              <a:gd name="T72" fmla="*/ 190856 w 60"/>
              <a:gd name="T73" fmla="*/ 175144 h 57"/>
              <a:gd name="T74" fmla="*/ 51384 w 60"/>
              <a:gd name="T75" fmla="*/ 175144 h 57"/>
              <a:gd name="T76" fmla="*/ 51384 w 60"/>
              <a:gd name="T77" fmla="*/ 186091 h 57"/>
              <a:gd name="T78" fmla="*/ 172504 w 60"/>
              <a:gd name="T79" fmla="*/ 186091 h 57"/>
              <a:gd name="T80" fmla="*/ 172504 w 60"/>
              <a:gd name="T81" fmla="*/ 175144 h 57"/>
              <a:gd name="T82" fmla="*/ 51384 w 60"/>
              <a:gd name="T83" fmla="*/ 175144 h 57"/>
              <a:gd name="T84" fmla="*/ 77076 w 60"/>
              <a:gd name="T85" fmla="*/ 62030 h 57"/>
              <a:gd name="T86" fmla="*/ 146812 w 60"/>
              <a:gd name="T87" fmla="*/ 62030 h 57"/>
              <a:gd name="T88" fmla="*/ 146812 w 60"/>
              <a:gd name="T89" fmla="*/ 65679 h 57"/>
              <a:gd name="T90" fmla="*/ 77076 w 60"/>
              <a:gd name="T91" fmla="*/ 65679 h 57"/>
              <a:gd name="T92" fmla="*/ 77076 w 60"/>
              <a:gd name="T93" fmla="*/ 62030 h 57"/>
              <a:gd name="T94" fmla="*/ 77076 w 60"/>
              <a:gd name="T95" fmla="*/ 47435 h 57"/>
              <a:gd name="T96" fmla="*/ 143142 w 60"/>
              <a:gd name="T97" fmla="*/ 47435 h 57"/>
              <a:gd name="T98" fmla="*/ 143142 w 60"/>
              <a:gd name="T99" fmla="*/ 51084 h 57"/>
              <a:gd name="T100" fmla="*/ 77076 w 60"/>
              <a:gd name="T101" fmla="*/ 51084 h 57"/>
              <a:gd name="T102" fmla="*/ 77076 w 60"/>
              <a:gd name="T103" fmla="*/ 47435 h 57"/>
              <a:gd name="T104" fmla="*/ 77076 w 60"/>
              <a:gd name="T105" fmla="*/ 32840 h 57"/>
              <a:gd name="T106" fmla="*/ 110109 w 60"/>
              <a:gd name="T107" fmla="*/ 32840 h 57"/>
              <a:gd name="T108" fmla="*/ 110109 w 60"/>
              <a:gd name="T109" fmla="*/ 36488 h 57"/>
              <a:gd name="T110" fmla="*/ 77076 w 60"/>
              <a:gd name="T111" fmla="*/ 36488 h 57"/>
              <a:gd name="T112" fmla="*/ 77076 w 60"/>
              <a:gd name="T113" fmla="*/ 32840 h 57"/>
              <a:gd name="T114" fmla="*/ 157823 w 60"/>
              <a:gd name="T115" fmla="*/ 21893 h 57"/>
              <a:gd name="T116" fmla="*/ 150482 w 60"/>
              <a:gd name="T117" fmla="*/ 32840 h 57"/>
              <a:gd name="T118" fmla="*/ 110109 w 60"/>
              <a:gd name="T119" fmla="*/ 18244 h 57"/>
              <a:gd name="T120" fmla="*/ 157823 w 60"/>
              <a:gd name="T121" fmla="*/ 21893 h 5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0" h="57">
                <a:moveTo>
                  <a:pt x="16" y="22"/>
                </a:moveTo>
                <a:cubicBezTo>
                  <a:pt x="44" y="22"/>
                  <a:pt x="44" y="22"/>
                  <a:pt x="44" y="22"/>
                </a:cubicBezTo>
                <a:cubicBezTo>
                  <a:pt x="44" y="8"/>
                  <a:pt x="44" y="8"/>
                  <a:pt x="44" y="8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0"/>
                  <a:pt x="41" y="10"/>
                  <a:pt x="41" y="10"/>
                </a:cubicBezTo>
                <a:cubicBezTo>
                  <a:pt x="25" y="4"/>
                  <a:pt x="25" y="4"/>
                  <a:pt x="25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22"/>
                  <a:pt x="16" y="22"/>
                  <a:pt x="16" y="22"/>
                </a:cubicBezTo>
                <a:close/>
                <a:moveTo>
                  <a:pt x="52" y="48"/>
                </a:moveTo>
                <a:cubicBezTo>
                  <a:pt x="52" y="54"/>
                  <a:pt x="52" y="54"/>
                  <a:pt x="52" y="54"/>
                </a:cubicBezTo>
                <a:cubicBezTo>
                  <a:pt x="52" y="57"/>
                  <a:pt x="52" y="57"/>
                  <a:pt x="52" y="57"/>
                </a:cubicBezTo>
                <a:cubicBezTo>
                  <a:pt x="50" y="57"/>
                  <a:pt x="50" y="57"/>
                  <a:pt x="50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54"/>
                  <a:pt x="8" y="54"/>
                  <a:pt x="8" y="54"/>
                </a:cubicBezTo>
                <a:cubicBezTo>
                  <a:pt x="8" y="48"/>
                  <a:pt x="8" y="48"/>
                  <a:pt x="8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3" y="48"/>
                  <a:pt x="0" y="45"/>
                  <a:pt x="0" y="4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1"/>
                  <a:pt x="3" y="18"/>
                  <a:pt x="6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0"/>
                  <a:pt x="12" y="0"/>
                  <a:pt x="1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46" y="3"/>
                  <a:pt x="46" y="3"/>
                  <a:pt x="46" y="3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18"/>
                  <a:pt x="48" y="18"/>
                  <a:pt x="48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7" y="18"/>
                  <a:pt x="60" y="21"/>
                  <a:pt x="60" y="25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45"/>
                  <a:pt x="57" y="48"/>
                  <a:pt x="53" y="48"/>
                </a:cubicBezTo>
                <a:cubicBezTo>
                  <a:pt x="52" y="48"/>
                  <a:pt x="52" y="48"/>
                  <a:pt x="52" y="48"/>
                </a:cubicBezTo>
                <a:close/>
                <a:moveTo>
                  <a:pt x="14" y="48"/>
                </a:moveTo>
                <a:cubicBezTo>
                  <a:pt x="14" y="51"/>
                  <a:pt x="14" y="51"/>
                  <a:pt x="14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48"/>
                  <a:pt x="47" y="48"/>
                  <a:pt x="47" y="48"/>
                </a:cubicBezTo>
                <a:cubicBezTo>
                  <a:pt x="14" y="48"/>
                  <a:pt x="14" y="48"/>
                  <a:pt x="14" y="48"/>
                </a:cubicBezTo>
                <a:close/>
                <a:moveTo>
                  <a:pt x="21" y="17"/>
                </a:moveTo>
                <a:cubicBezTo>
                  <a:pt x="40" y="17"/>
                  <a:pt x="40" y="17"/>
                  <a:pt x="40" y="17"/>
                </a:cubicBezTo>
                <a:cubicBezTo>
                  <a:pt x="40" y="18"/>
                  <a:pt x="40" y="18"/>
                  <a:pt x="40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7"/>
                  <a:pt x="21" y="17"/>
                  <a:pt x="21" y="17"/>
                </a:cubicBezTo>
                <a:close/>
                <a:moveTo>
                  <a:pt x="21" y="13"/>
                </a:moveTo>
                <a:cubicBezTo>
                  <a:pt x="39" y="13"/>
                  <a:pt x="39" y="13"/>
                  <a:pt x="39" y="13"/>
                </a:cubicBezTo>
                <a:cubicBezTo>
                  <a:pt x="39" y="14"/>
                  <a:pt x="39" y="14"/>
                  <a:pt x="39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3"/>
                  <a:pt x="21" y="13"/>
                  <a:pt x="21" y="13"/>
                </a:cubicBezTo>
                <a:close/>
                <a:moveTo>
                  <a:pt x="21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0"/>
                  <a:pt x="30" y="10"/>
                  <a:pt x="30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9"/>
                  <a:pt x="21" y="9"/>
                  <a:pt x="21" y="9"/>
                </a:cubicBezTo>
                <a:close/>
                <a:moveTo>
                  <a:pt x="43" y="6"/>
                </a:moveTo>
                <a:cubicBezTo>
                  <a:pt x="41" y="9"/>
                  <a:pt x="41" y="9"/>
                  <a:pt x="41" y="9"/>
                </a:cubicBezTo>
                <a:cubicBezTo>
                  <a:pt x="30" y="5"/>
                  <a:pt x="30" y="5"/>
                  <a:pt x="30" y="5"/>
                </a:cubicBezTo>
                <a:lnTo>
                  <a:pt x="43" y="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92" name="Freeform 90">
            <a:extLst>
              <a:ext uri="{FF2B5EF4-FFF2-40B4-BE49-F238E27FC236}">
                <a16:creationId xmlns:a16="http://schemas.microsoft.com/office/drawing/2014/main" id="{CA12EA99-8DCB-4E0A-AED7-F3E7BE6906BC}"/>
              </a:ext>
            </a:extLst>
          </p:cNvPr>
          <p:cNvSpPr>
            <a:spLocks noEditPoints="1"/>
          </p:cNvSpPr>
          <p:nvPr/>
        </p:nvSpPr>
        <p:spPr bwMode="auto">
          <a:xfrm>
            <a:off x="7461820" y="4431977"/>
            <a:ext cx="203200" cy="168275"/>
          </a:xfrm>
          <a:custGeom>
            <a:avLst/>
            <a:gdLst>
              <a:gd name="T0" fmla="*/ 14745 w 55"/>
              <a:gd name="T1" fmla="*/ 0 h 46"/>
              <a:gd name="T2" fmla="*/ 88468 w 55"/>
              <a:gd name="T3" fmla="*/ 0 h 46"/>
              <a:gd name="T4" fmla="*/ 106899 w 55"/>
              <a:gd name="T5" fmla="*/ 18428 h 46"/>
              <a:gd name="T6" fmla="*/ 151133 w 55"/>
              <a:gd name="T7" fmla="*/ 18428 h 46"/>
              <a:gd name="T8" fmla="*/ 165878 w 55"/>
              <a:gd name="T9" fmla="*/ 29484 h 46"/>
              <a:gd name="T10" fmla="*/ 36862 w 55"/>
              <a:gd name="T11" fmla="*/ 29484 h 46"/>
              <a:gd name="T12" fmla="*/ 11059 w 55"/>
              <a:gd name="T13" fmla="*/ 51597 h 46"/>
              <a:gd name="T14" fmla="*/ 0 w 55"/>
              <a:gd name="T15" fmla="*/ 125307 h 46"/>
              <a:gd name="T16" fmla="*/ 0 w 55"/>
              <a:gd name="T17" fmla="*/ 18428 h 46"/>
              <a:gd name="T18" fmla="*/ 14745 w 55"/>
              <a:gd name="T19" fmla="*/ 0 h 46"/>
              <a:gd name="T20" fmla="*/ 51607 w 55"/>
              <a:gd name="T21" fmla="*/ 47912 h 46"/>
              <a:gd name="T22" fmla="*/ 25803 w 55"/>
              <a:gd name="T23" fmla="*/ 70025 h 46"/>
              <a:gd name="T24" fmla="*/ 7372 w 55"/>
              <a:gd name="T25" fmla="*/ 169533 h 46"/>
              <a:gd name="T26" fmla="*/ 184309 w 55"/>
              <a:gd name="T27" fmla="*/ 169533 h 46"/>
              <a:gd name="T28" fmla="*/ 202740 w 55"/>
              <a:gd name="T29" fmla="*/ 70025 h 46"/>
              <a:gd name="T30" fmla="*/ 184309 w 55"/>
              <a:gd name="T31" fmla="*/ 47912 h 46"/>
              <a:gd name="T32" fmla="*/ 51607 w 55"/>
              <a:gd name="T33" fmla="*/ 47912 h 4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46">
                <a:moveTo>
                  <a:pt x="4" y="0"/>
                </a:move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8" y="2"/>
                  <a:pt x="29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5"/>
                  <a:pt x="45" y="6"/>
                  <a:pt x="45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7" y="8"/>
                  <a:pt x="4" y="11"/>
                  <a:pt x="3" y="1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14" y="13"/>
                </a:moveTo>
                <a:cubicBezTo>
                  <a:pt x="10" y="13"/>
                  <a:pt x="7" y="16"/>
                  <a:pt x="7" y="19"/>
                </a:cubicBezTo>
                <a:cubicBezTo>
                  <a:pt x="2" y="46"/>
                  <a:pt x="2" y="46"/>
                  <a:pt x="2" y="46"/>
                </a:cubicBezTo>
                <a:cubicBezTo>
                  <a:pt x="50" y="46"/>
                  <a:pt x="50" y="46"/>
                  <a:pt x="50" y="46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6"/>
                  <a:pt x="53" y="13"/>
                  <a:pt x="50" y="13"/>
                </a:cubicBezTo>
                <a:lnTo>
                  <a:pt x="14" y="1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93" name="Freeform 91">
            <a:extLst>
              <a:ext uri="{FF2B5EF4-FFF2-40B4-BE49-F238E27FC236}">
                <a16:creationId xmlns:a16="http://schemas.microsoft.com/office/drawing/2014/main" id="{081BDC75-0E6F-4AF0-B6EB-21EAA1A93693}"/>
              </a:ext>
            </a:extLst>
          </p:cNvPr>
          <p:cNvSpPr>
            <a:spLocks noEditPoints="1"/>
          </p:cNvSpPr>
          <p:nvPr/>
        </p:nvSpPr>
        <p:spPr bwMode="auto">
          <a:xfrm>
            <a:off x="7064945" y="4414515"/>
            <a:ext cx="220663" cy="223837"/>
          </a:xfrm>
          <a:custGeom>
            <a:avLst/>
            <a:gdLst>
              <a:gd name="T0" fmla="*/ 220218 w 60"/>
              <a:gd name="T1" fmla="*/ 62346 h 61"/>
              <a:gd name="T2" fmla="*/ 183515 w 60"/>
              <a:gd name="T3" fmla="*/ 117358 h 61"/>
              <a:gd name="T4" fmla="*/ 183515 w 60"/>
              <a:gd name="T5" fmla="*/ 11002 h 61"/>
              <a:gd name="T6" fmla="*/ 106439 w 60"/>
              <a:gd name="T7" fmla="*/ 113690 h 61"/>
              <a:gd name="T8" fmla="*/ 110109 w 60"/>
              <a:gd name="T9" fmla="*/ 99021 h 61"/>
              <a:gd name="T10" fmla="*/ 117450 w 60"/>
              <a:gd name="T11" fmla="*/ 128360 h 61"/>
              <a:gd name="T12" fmla="*/ 121120 w 60"/>
              <a:gd name="T13" fmla="*/ 139362 h 61"/>
              <a:gd name="T14" fmla="*/ 124790 w 60"/>
              <a:gd name="T15" fmla="*/ 154032 h 61"/>
              <a:gd name="T16" fmla="*/ 128461 w 60"/>
              <a:gd name="T17" fmla="*/ 172369 h 61"/>
              <a:gd name="T18" fmla="*/ 132131 w 60"/>
              <a:gd name="T19" fmla="*/ 187039 h 61"/>
              <a:gd name="T20" fmla="*/ 110109 w 60"/>
              <a:gd name="T21" fmla="*/ 205376 h 61"/>
              <a:gd name="T22" fmla="*/ 132131 w 60"/>
              <a:gd name="T23" fmla="*/ 187039 h 61"/>
              <a:gd name="T24" fmla="*/ 80747 w 60"/>
              <a:gd name="T25" fmla="*/ 205376 h 61"/>
              <a:gd name="T26" fmla="*/ 124790 w 60"/>
              <a:gd name="T27" fmla="*/ 183371 h 61"/>
              <a:gd name="T28" fmla="*/ 91758 w 60"/>
              <a:gd name="T29" fmla="*/ 165034 h 61"/>
              <a:gd name="T30" fmla="*/ 117450 w 60"/>
              <a:gd name="T31" fmla="*/ 150364 h 61"/>
              <a:gd name="T32" fmla="*/ 102768 w 60"/>
              <a:gd name="T33" fmla="*/ 128360 h 61"/>
              <a:gd name="T34" fmla="*/ 102768 w 60"/>
              <a:gd name="T35" fmla="*/ 121025 h 61"/>
              <a:gd name="T36" fmla="*/ 121120 w 60"/>
              <a:gd name="T37" fmla="*/ 77016 h 61"/>
              <a:gd name="T38" fmla="*/ 157823 w 60"/>
              <a:gd name="T39" fmla="*/ 212711 h 61"/>
              <a:gd name="T40" fmla="*/ 150482 w 60"/>
              <a:gd name="T41" fmla="*/ 223713 h 61"/>
              <a:gd name="T42" fmla="*/ 69736 w 60"/>
              <a:gd name="T43" fmla="*/ 223713 h 61"/>
              <a:gd name="T44" fmla="*/ 62395 w 60"/>
              <a:gd name="T45" fmla="*/ 212711 h 61"/>
              <a:gd name="T46" fmla="*/ 99098 w 60"/>
              <a:gd name="T47" fmla="*/ 77016 h 61"/>
              <a:gd name="T48" fmla="*/ 110109 w 60"/>
              <a:gd name="T49" fmla="*/ 44009 h 61"/>
              <a:gd name="T50" fmla="*/ 121120 w 60"/>
              <a:gd name="T51" fmla="*/ 77016 h 61"/>
              <a:gd name="T52" fmla="*/ 44044 w 60"/>
              <a:gd name="T53" fmla="*/ 66014 h 61"/>
              <a:gd name="T54" fmla="*/ 77076 w 60"/>
              <a:gd name="T55" fmla="*/ 95353 h 61"/>
              <a:gd name="T56" fmla="*/ 77076 w 60"/>
              <a:gd name="T57" fmla="*/ 33007 h 61"/>
              <a:gd name="T58" fmla="*/ 58725 w 60"/>
              <a:gd name="T59" fmla="*/ 22005 h 61"/>
              <a:gd name="T60" fmla="*/ 0 w 60"/>
              <a:gd name="T61" fmla="*/ 62346 h 61"/>
              <a:gd name="T62" fmla="*/ 36703 w 60"/>
              <a:gd name="T63" fmla="*/ 117358 h 61"/>
              <a:gd name="T64" fmla="*/ 36703 w 60"/>
              <a:gd name="T65" fmla="*/ 11002 h 61"/>
              <a:gd name="T66" fmla="*/ 161493 w 60"/>
              <a:gd name="T67" fmla="*/ 22005 h 61"/>
              <a:gd name="T68" fmla="*/ 143142 w 60"/>
              <a:gd name="T69" fmla="*/ 33007 h 61"/>
              <a:gd name="T70" fmla="*/ 143142 w 60"/>
              <a:gd name="T71" fmla="*/ 95353 h 61"/>
              <a:gd name="T72" fmla="*/ 176174 w 60"/>
              <a:gd name="T73" fmla="*/ 66014 h 6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0" h="61">
                <a:moveTo>
                  <a:pt x="55" y="0"/>
                </a:moveTo>
                <a:cubicBezTo>
                  <a:pt x="58" y="5"/>
                  <a:pt x="60" y="11"/>
                  <a:pt x="60" y="17"/>
                </a:cubicBezTo>
                <a:cubicBezTo>
                  <a:pt x="60" y="24"/>
                  <a:pt x="58" y="30"/>
                  <a:pt x="55" y="35"/>
                </a:cubicBezTo>
                <a:cubicBezTo>
                  <a:pt x="50" y="32"/>
                  <a:pt x="50" y="32"/>
                  <a:pt x="50" y="32"/>
                </a:cubicBezTo>
                <a:cubicBezTo>
                  <a:pt x="53" y="28"/>
                  <a:pt x="54" y="23"/>
                  <a:pt x="54" y="17"/>
                </a:cubicBezTo>
                <a:cubicBezTo>
                  <a:pt x="54" y="12"/>
                  <a:pt x="53" y="7"/>
                  <a:pt x="50" y="3"/>
                </a:cubicBezTo>
                <a:cubicBezTo>
                  <a:pt x="55" y="0"/>
                  <a:pt x="55" y="0"/>
                  <a:pt x="55" y="0"/>
                </a:cubicBezTo>
                <a:close/>
                <a:moveTo>
                  <a:pt x="29" y="31"/>
                </a:moveTo>
                <a:cubicBezTo>
                  <a:pt x="31" y="31"/>
                  <a:pt x="31" y="31"/>
                  <a:pt x="31" y="31"/>
                </a:cubicBezTo>
                <a:cubicBezTo>
                  <a:pt x="30" y="27"/>
                  <a:pt x="30" y="27"/>
                  <a:pt x="30" y="27"/>
                </a:cubicBezTo>
                <a:cubicBezTo>
                  <a:pt x="29" y="31"/>
                  <a:pt x="29" y="31"/>
                  <a:pt x="29" y="31"/>
                </a:cubicBezTo>
                <a:close/>
                <a:moveTo>
                  <a:pt x="32" y="35"/>
                </a:moveTo>
                <a:cubicBezTo>
                  <a:pt x="27" y="38"/>
                  <a:pt x="27" y="38"/>
                  <a:pt x="27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32" y="35"/>
                  <a:pt x="32" y="35"/>
                  <a:pt x="32" y="35"/>
                </a:cubicBezTo>
                <a:close/>
                <a:moveTo>
                  <a:pt x="34" y="42"/>
                </a:moveTo>
                <a:cubicBezTo>
                  <a:pt x="26" y="47"/>
                  <a:pt x="26" y="47"/>
                  <a:pt x="26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4" y="42"/>
                  <a:pt x="34" y="42"/>
                  <a:pt x="34" y="42"/>
                </a:cubicBezTo>
                <a:close/>
                <a:moveTo>
                  <a:pt x="36" y="51"/>
                </a:moveTo>
                <a:cubicBezTo>
                  <a:pt x="27" y="56"/>
                  <a:pt x="27" y="56"/>
                  <a:pt x="27" y="56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6" y="51"/>
                  <a:pt x="36" y="51"/>
                  <a:pt x="36" y="51"/>
                </a:cubicBezTo>
                <a:close/>
                <a:moveTo>
                  <a:pt x="22" y="56"/>
                </a:moveTo>
                <a:cubicBezTo>
                  <a:pt x="22" y="56"/>
                  <a:pt x="22" y="56"/>
                  <a:pt x="22" y="56"/>
                </a:cubicBezTo>
                <a:cubicBezTo>
                  <a:pt x="24" y="50"/>
                  <a:pt x="24" y="50"/>
                  <a:pt x="2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22" y="56"/>
                  <a:pt x="22" y="56"/>
                  <a:pt x="22" y="56"/>
                </a:cubicBezTo>
                <a:close/>
                <a:moveTo>
                  <a:pt x="25" y="45"/>
                </a:moveTo>
                <a:cubicBezTo>
                  <a:pt x="26" y="41"/>
                  <a:pt x="26" y="41"/>
                  <a:pt x="26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25" y="45"/>
                  <a:pt x="25" y="45"/>
                  <a:pt x="25" y="45"/>
                </a:cubicBezTo>
                <a:close/>
                <a:moveTo>
                  <a:pt x="28" y="35"/>
                </a:moveTo>
                <a:cubicBezTo>
                  <a:pt x="30" y="33"/>
                  <a:pt x="30" y="33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5"/>
                  <a:pt x="28" y="35"/>
                  <a:pt x="28" y="35"/>
                </a:cubicBezTo>
                <a:close/>
                <a:moveTo>
                  <a:pt x="33" y="21"/>
                </a:moveTo>
                <a:cubicBezTo>
                  <a:pt x="38" y="38"/>
                  <a:pt x="38" y="38"/>
                  <a:pt x="38" y="38"/>
                </a:cubicBezTo>
                <a:cubicBezTo>
                  <a:pt x="43" y="58"/>
                  <a:pt x="43" y="58"/>
                  <a:pt x="43" y="58"/>
                </a:cubicBezTo>
                <a:cubicBezTo>
                  <a:pt x="44" y="61"/>
                  <a:pt x="44" y="61"/>
                  <a:pt x="44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6" y="61"/>
                  <a:pt x="16" y="61"/>
                  <a:pt x="16" y="61"/>
                </a:cubicBezTo>
                <a:cubicBezTo>
                  <a:pt x="17" y="58"/>
                  <a:pt x="17" y="58"/>
                  <a:pt x="17" y="58"/>
                </a:cubicBezTo>
                <a:cubicBezTo>
                  <a:pt x="22" y="38"/>
                  <a:pt x="22" y="38"/>
                  <a:pt x="22" y="38"/>
                </a:cubicBezTo>
                <a:cubicBezTo>
                  <a:pt x="27" y="21"/>
                  <a:pt x="27" y="21"/>
                  <a:pt x="27" y="21"/>
                </a:cubicBezTo>
                <a:cubicBezTo>
                  <a:pt x="25" y="20"/>
                  <a:pt x="25" y="19"/>
                  <a:pt x="25" y="17"/>
                </a:cubicBezTo>
                <a:cubicBezTo>
                  <a:pt x="25" y="14"/>
                  <a:pt x="27" y="12"/>
                  <a:pt x="30" y="12"/>
                </a:cubicBezTo>
                <a:cubicBezTo>
                  <a:pt x="33" y="12"/>
                  <a:pt x="35" y="14"/>
                  <a:pt x="35" y="17"/>
                </a:cubicBezTo>
                <a:cubicBezTo>
                  <a:pt x="35" y="19"/>
                  <a:pt x="34" y="20"/>
                  <a:pt x="33" y="21"/>
                </a:cubicBezTo>
                <a:close/>
                <a:moveTo>
                  <a:pt x="16" y="6"/>
                </a:moveTo>
                <a:cubicBezTo>
                  <a:pt x="13" y="9"/>
                  <a:pt x="11" y="14"/>
                  <a:pt x="12" y="18"/>
                </a:cubicBezTo>
                <a:cubicBezTo>
                  <a:pt x="12" y="22"/>
                  <a:pt x="13" y="26"/>
                  <a:pt x="16" y="29"/>
                </a:cubicBezTo>
                <a:cubicBezTo>
                  <a:pt x="21" y="26"/>
                  <a:pt x="21" y="26"/>
                  <a:pt x="21" y="26"/>
                </a:cubicBezTo>
                <a:cubicBezTo>
                  <a:pt x="18" y="24"/>
                  <a:pt x="17" y="21"/>
                  <a:pt x="17" y="18"/>
                </a:cubicBezTo>
                <a:cubicBezTo>
                  <a:pt x="17" y="15"/>
                  <a:pt x="18" y="11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16" y="6"/>
                  <a:pt x="16" y="6"/>
                  <a:pt x="16" y="6"/>
                </a:cubicBezTo>
                <a:close/>
                <a:moveTo>
                  <a:pt x="5" y="0"/>
                </a:moveTo>
                <a:cubicBezTo>
                  <a:pt x="1" y="5"/>
                  <a:pt x="0" y="11"/>
                  <a:pt x="0" y="17"/>
                </a:cubicBezTo>
                <a:cubicBezTo>
                  <a:pt x="0" y="24"/>
                  <a:pt x="2" y="30"/>
                  <a:pt x="5" y="35"/>
                </a:cubicBezTo>
                <a:cubicBezTo>
                  <a:pt x="10" y="32"/>
                  <a:pt x="10" y="32"/>
                  <a:pt x="10" y="32"/>
                </a:cubicBezTo>
                <a:cubicBezTo>
                  <a:pt x="7" y="28"/>
                  <a:pt x="5" y="23"/>
                  <a:pt x="5" y="17"/>
                </a:cubicBezTo>
                <a:cubicBezTo>
                  <a:pt x="5" y="12"/>
                  <a:pt x="7" y="7"/>
                  <a:pt x="10" y="3"/>
                </a:cubicBezTo>
                <a:cubicBezTo>
                  <a:pt x="5" y="0"/>
                  <a:pt x="5" y="0"/>
                  <a:pt x="5" y="0"/>
                </a:cubicBezTo>
                <a:close/>
                <a:moveTo>
                  <a:pt x="44" y="6"/>
                </a:moveTo>
                <a:cubicBezTo>
                  <a:pt x="39" y="9"/>
                  <a:pt x="39" y="9"/>
                  <a:pt x="39" y="9"/>
                </a:cubicBezTo>
                <a:cubicBezTo>
                  <a:pt x="39" y="9"/>
                  <a:pt x="39" y="9"/>
                  <a:pt x="39" y="9"/>
                </a:cubicBezTo>
                <a:cubicBezTo>
                  <a:pt x="42" y="11"/>
                  <a:pt x="43" y="15"/>
                  <a:pt x="43" y="18"/>
                </a:cubicBezTo>
                <a:cubicBezTo>
                  <a:pt x="43" y="21"/>
                  <a:pt x="41" y="24"/>
                  <a:pt x="39" y="26"/>
                </a:cubicBezTo>
                <a:cubicBezTo>
                  <a:pt x="44" y="29"/>
                  <a:pt x="44" y="29"/>
                  <a:pt x="44" y="29"/>
                </a:cubicBezTo>
                <a:cubicBezTo>
                  <a:pt x="47" y="26"/>
                  <a:pt x="48" y="22"/>
                  <a:pt x="48" y="18"/>
                </a:cubicBezTo>
                <a:cubicBezTo>
                  <a:pt x="48" y="14"/>
                  <a:pt x="47" y="9"/>
                  <a:pt x="44" y="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94" name="Freeform 92">
            <a:extLst>
              <a:ext uri="{FF2B5EF4-FFF2-40B4-BE49-F238E27FC236}">
                <a16:creationId xmlns:a16="http://schemas.microsoft.com/office/drawing/2014/main" id="{EB6C9AB7-5726-40B4-8AD3-49481678A043}"/>
              </a:ext>
            </a:extLst>
          </p:cNvPr>
          <p:cNvSpPr>
            <a:spLocks noEditPoints="1"/>
          </p:cNvSpPr>
          <p:nvPr/>
        </p:nvSpPr>
        <p:spPr bwMode="auto">
          <a:xfrm>
            <a:off x="6698233" y="4030340"/>
            <a:ext cx="179387" cy="211137"/>
          </a:xfrm>
          <a:custGeom>
            <a:avLst/>
            <a:gdLst>
              <a:gd name="T0" fmla="*/ 180020 w 49"/>
              <a:gd name="T1" fmla="*/ 165577 h 57"/>
              <a:gd name="T2" fmla="*/ 14696 w 49"/>
              <a:gd name="T3" fmla="*/ 36795 h 57"/>
              <a:gd name="T4" fmla="*/ 33065 w 49"/>
              <a:gd name="T5" fmla="*/ 14718 h 57"/>
              <a:gd name="T6" fmla="*/ 22043 w 49"/>
              <a:gd name="T7" fmla="*/ 14718 h 57"/>
              <a:gd name="T8" fmla="*/ 139607 w 49"/>
              <a:gd name="T9" fmla="*/ 36795 h 57"/>
              <a:gd name="T10" fmla="*/ 157977 w 49"/>
              <a:gd name="T11" fmla="*/ 14718 h 57"/>
              <a:gd name="T12" fmla="*/ 146955 w 49"/>
              <a:gd name="T13" fmla="*/ 14718 h 57"/>
              <a:gd name="T14" fmla="*/ 99195 w 49"/>
              <a:gd name="T15" fmla="*/ 36795 h 57"/>
              <a:gd name="T16" fmla="*/ 117564 w 49"/>
              <a:gd name="T17" fmla="*/ 14718 h 57"/>
              <a:gd name="T18" fmla="*/ 106542 w 49"/>
              <a:gd name="T19" fmla="*/ 14718 h 57"/>
              <a:gd name="T20" fmla="*/ 58782 w 49"/>
              <a:gd name="T21" fmla="*/ 36795 h 57"/>
              <a:gd name="T22" fmla="*/ 77151 w 49"/>
              <a:gd name="T23" fmla="*/ 14718 h 57"/>
              <a:gd name="T24" fmla="*/ 66130 w 49"/>
              <a:gd name="T25" fmla="*/ 14718 h 57"/>
              <a:gd name="T26" fmla="*/ 165324 w 49"/>
              <a:gd name="T27" fmla="*/ 176616 h 57"/>
              <a:gd name="T28" fmla="*/ 146955 w 49"/>
              <a:gd name="T29" fmla="*/ 198693 h 57"/>
              <a:gd name="T30" fmla="*/ 157977 w 49"/>
              <a:gd name="T31" fmla="*/ 198693 h 57"/>
              <a:gd name="T32" fmla="*/ 40413 w 49"/>
              <a:gd name="T33" fmla="*/ 176616 h 57"/>
              <a:gd name="T34" fmla="*/ 22043 w 49"/>
              <a:gd name="T35" fmla="*/ 198693 h 57"/>
              <a:gd name="T36" fmla="*/ 33065 w 49"/>
              <a:gd name="T37" fmla="*/ 198693 h 57"/>
              <a:gd name="T38" fmla="*/ 80825 w 49"/>
              <a:gd name="T39" fmla="*/ 176616 h 57"/>
              <a:gd name="T40" fmla="*/ 62456 w 49"/>
              <a:gd name="T41" fmla="*/ 198693 h 57"/>
              <a:gd name="T42" fmla="*/ 73478 w 49"/>
              <a:gd name="T43" fmla="*/ 198693 h 57"/>
              <a:gd name="T44" fmla="*/ 121238 w 49"/>
              <a:gd name="T45" fmla="*/ 176616 h 57"/>
              <a:gd name="T46" fmla="*/ 102869 w 49"/>
              <a:gd name="T47" fmla="*/ 198693 h 57"/>
              <a:gd name="T48" fmla="*/ 113890 w 49"/>
              <a:gd name="T49" fmla="*/ 198693 h 57"/>
              <a:gd name="T50" fmla="*/ 44087 w 49"/>
              <a:gd name="T51" fmla="*/ 80949 h 57"/>
              <a:gd name="T52" fmla="*/ 55108 w 49"/>
              <a:gd name="T53" fmla="*/ 106705 h 57"/>
              <a:gd name="T54" fmla="*/ 58782 w 49"/>
              <a:gd name="T55" fmla="*/ 128782 h 57"/>
              <a:gd name="T56" fmla="*/ 69804 w 49"/>
              <a:gd name="T57" fmla="*/ 110385 h 57"/>
              <a:gd name="T58" fmla="*/ 69804 w 49"/>
              <a:gd name="T59" fmla="*/ 103026 h 57"/>
              <a:gd name="T60" fmla="*/ 62456 w 49"/>
              <a:gd name="T61" fmla="*/ 80949 h 57"/>
              <a:gd name="T62" fmla="*/ 55108 w 49"/>
              <a:gd name="T63" fmla="*/ 88308 h 57"/>
              <a:gd name="T64" fmla="*/ 58782 w 49"/>
              <a:gd name="T65" fmla="*/ 95667 h 57"/>
              <a:gd name="T66" fmla="*/ 55108 w 49"/>
              <a:gd name="T67" fmla="*/ 88308 h 57"/>
              <a:gd name="T68" fmla="*/ 73478 w 49"/>
              <a:gd name="T69" fmla="*/ 128782 h 57"/>
              <a:gd name="T70" fmla="*/ 91847 w 49"/>
              <a:gd name="T71" fmla="*/ 121423 h 57"/>
              <a:gd name="T72" fmla="*/ 95521 w 49"/>
              <a:gd name="T73" fmla="*/ 80949 h 57"/>
              <a:gd name="T74" fmla="*/ 84499 w 49"/>
              <a:gd name="T75" fmla="*/ 110385 h 57"/>
              <a:gd name="T76" fmla="*/ 128586 w 49"/>
              <a:gd name="T77" fmla="*/ 80949 h 57"/>
              <a:gd name="T78" fmla="*/ 121238 w 49"/>
              <a:gd name="T79" fmla="*/ 80949 h 57"/>
              <a:gd name="T80" fmla="*/ 117564 w 49"/>
              <a:gd name="T81" fmla="*/ 128782 h 57"/>
              <a:gd name="T82" fmla="*/ 128586 w 49"/>
              <a:gd name="T83" fmla="*/ 128782 h 57"/>
              <a:gd name="T84" fmla="*/ 143281 w 49"/>
              <a:gd name="T85" fmla="*/ 128782 h 5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9" h="57">
                <a:moveTo>
                  <a:pt x="0" y="12"/>
                </a:moveTo>
                <a:cubicBezTo>
                  <a:pt x="49" y="12"/>
                  <a:pt x="49" y="12"/>
                  <a:pt x="49" y="12"/>
                </a:cubicBezTo>
                <a:cubicBezTo>
                  <a:pt x="49" y="45"/>
                  <a:pt x="49" y="45"/>
                  <a:pt x="49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2"/>
                  <a:pt x="0" y="12"/>
                  <a:pt x="0" y="12"/>
                </a:cubicBezTo>
                <a:close/>
                <a:moveTo>
                  <a:pt x="4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4"/>
                  <a:pt x="11" y="4"/>
                  <a:pt x="11" y="4"/>
                </a:cubicBezTo>
                <a:cubicBezTo>
                  <a:pt x="9" y="4"/>
                  <a:pt x="9" y="4"/>
                  <a:pt x="9" y="4"/>
                </a:cubicBezTo>
                <a:cubicBezTo>
                  <a:pt x="9" y="0"/>
                  <a:pt x="9" y="0"/>
                  <a:pt x="9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4"/>
                  <a:pt x="6" y="4"/>
                  <a:pt x="6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10"/>
                  <a:pt x="4" y="10"/>
                  <a:pt x="4" y="10"/>
                </a:cubicBezTo>
                <a:close/>
                <a:moveTo>
                  <a:pt x="38" y="10"/>
                </a:moveTo>
                <a:cubicBezTo>
                  <a:pt x="45" y="10"/>
                  <a:pt x="45" y="10"/>
                  <a:pt x="45" y="10"/>
                </a:cubicBezTo>
                <a:cubicBezTo>
                  <a:pt x="45" y="4"/>
                  <a:pt x="45" y="4"/>
                  <a:pt x="45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3" y="0"/>
                  <a:pt x="43" y="0"/>
                  <a:pt x="4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4"/>
                  <a:pt x="40" y="4"/>
                  <a:pt x="40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10"/>
                  <a:pt x="38" y="10"/>
                  <a:pt x="38" y="10"/>
                </a:cubicBezTo>
                <a:close/>
                <a:moveTo>
                  <a:pt x="27" y="10"/>
                </a:moveTo>
                <a:cubicBezTo>
                  <a:pt x="34" y="10"/>
                  <a:pt x="34" y="10"/>
                  <a:pt x="34" y="10"/>
                </a:cubicBezTo>
                <a:cubicBezTo>
                  <a:pt x="34" y="4"/>
                  <a:pt x="34" y="4"/>
                  <a:pt x="34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0"/>
                  <a:pt x="32" y="0"/>
                  <a:pt x="32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4"/>
                  <a:pt x="29" y="4"/>
                  <a:pt x="29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10"/>
                  <a:pt x="27" y="10"/>
                  <a:pt x="27" y="10"/>
                </a:cubicBezTo>
                <a:close/>
                <a:moveTo>
                  <a:pt x="16" y="10"/>
                </a:moveTo>
                <a:cubicBezTo>
                  <a:pt x="23" y="10"/>
                  <a:pt x="23" y="10"/>
                  <a:pt x="23" y="10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45" y="48"/>
                </a:moveTo>
                <a:cubicBezTo>
                  <a:pt x="38" y="48"/>
                  <a:pt x="38" y="48"/>
                  <a:pt x="38" y="48"/>
                </a:cubicBezTo>
                <a:cubicBezTo>
                  <a:pt x="38" y="54"/>
                  <a:pt x="38" y="54"/>
                  <a:pt x="38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7"/>
                  <a:pt x="40" y="57"/>
                  <a:pt x="40" y="57"/>
                </a:cubicBezTo>
                <a:cubicBezTo>
                  <a:pt x="43" y="57"/>
                  <a:pt x="43" y="57"/>
                  <a:pt x="43" y="57"/>
                </a:cubicBezTo>
                <a:cubicBezTo>
                  <a:pt x="43" y="54"/>
                  <a:pt x="43" y="54"/>
                  <a:pt x="43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48"/>
                  <a:pt x="45" y="48"/>
                  <a:pt x="45" y="48"/>
                </a:cubicBezTo>
                <a:close/>
                <a:moveTo>
                  <a:pt x="11" y="48"/>
                </a:moveTo>
                <a:cubicBezTo>
                  <a:pt x="4" y="48"/>
                  <a:pt x="4" y="48"/>
                  <a:pt x="4" y="48"/>
                </a:cubicBezTo>
                <a:cubicBezTo>
                  <a:pt x="4" y="54"/>
                  <a:pt x="4" y="54"/>
                  <a:pt x="4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6" y="57"/>
                  <a:pt x="6" y="57"/>
                  <a:pt x="6" y="57"/>
                </a:cubicBezTo>
                <a:cubicBezTo>
                  <a:pt x="9" y="57"/>
                  <a:pt x="9" y="57"/>
                  <a:pt x="9" y="57"/>
                </a:cubicBezTo>
                <a:cubicBezTo>
                  <a:pt x="9" y="54"/>
                  <a:pt x="9" y="54"/>
                  <a:pt x="9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1" y="48"/>
                  <a:pt x="11" y="48"/>
                  <a:pt x="11" y="48"/>
                </a:cubicBezTo>
                <a:close/>
                <a:moveTo>
                  <a:pt x="22" y="48"/>
                </a:moveTo>
                <a:cubicBezTo>
                  <a:pt x="15" y="48"/>
                  <a:pt x="15" y="48"/>
                  <a:pt x="15" y="48"/>
                </a:cubicBezTo>
                <a:cubicBezTo>
                  <a:pt x="15" y="54"/>
                  <a:pt x="15" y="54"/>
                  <a:pt x="15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7" y="57"/>
                  <a:pt x="17" y="57"/>
                  <a:pt x="17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20" y="54"/>
                  <a:pt x="20" y="54"/>
                  <a:pt x="20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2" y="48"/>
                  <a:pt x="22" y="48"/>
                  <a:pt x="22" y="48"/>
                </a:cubicBezTo>
                <a:close/>
                <a:moveTo>
                  <a:pt x="33" y="48"/>
                </a:moveTo>
                <a:cubicBezTo>
                  <a:pt x="26" y="48"/>
                  <a:pt x="26" y="48"/>
                  <a:pt x="26" y="48"/>
                </a:cubicBezTo>
                <a:cubicBezTo>
                  <a:pt x="26" y="54"/>
                  <a:pt x="26" y="54"/>
                  <a:pt x="26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7"/>
                  <a:pt x="28" y="57"/>
                  <a:pt x="28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54"/>
                  <a:pt x="31" y="54"/>
                  <a:pt x="31" y="54"/>
                </a:cubicBezTo>
                <a:cubicBezTo>
                  <a:pt x="33" y="54"/>
                  <a:pt x="33" y="54"/>
                  <a:pt x="33" y="54"/>
                </a:cubicBezTo>
                <a:cubicBezTo>
                  <a:pt x="33" y="48"/>
                  <a:pt x="33" y="48"/>
                  <a:pt x="33" y="48"/>
                </a:cubicBezTo>
                <a:close/>
                <a:moveTo>
                  <a:pt x="12" y="22"/>
                </a:moveTo>
                <a:cubicBezTo>
                  <a:pt x="12" y="35"/>
                  <a:pt x="12" y="35"/>
                  <a:pt x="12" y="35"/>
                </a:cubicBezTo>
                <a:cubicBezTo>
                  <a:pt x="15" y="35"/>
                  <a:pt x="15" y="35"/>
                  <a:pt x="15" y="35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6" y="30"/>
                  <a:pt x="16" y="31"/>
                </a:cubicBezTo>
                <a:cubicBezTo>
                  <a:pt x="16" y="35"/>
                  <a:pt x="16" y="35"/>
                  <a:pt x="16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8" y="28"/>
                  <a:pt x="17" y="28"/>
                </a:cubicBezTo>
                <a:cubicBezTo>
                  <a:pt x="18" y="28"/>
                  <a:pt x="19" y="28"/>
                  <a:pt x="19" y="28"/>
                </a:cubicBezTo>
                <a:cubicBezTo>
                  <a:pt x="19" y="27"/>
                  <a:pt x="19" y="27"/>
                  <a:pt x="19" y="26"/>
                </a:cubicBezTo>
                <a:cubicBezTo>
                  <a:pt x="19" y="25"/>
                  <a:pt x="19" y="24"/>
                  <a:pt x="19" y="23"/>
                </a:cubicBezTo>
                <a:cubicBezTo>
                  <a:pt x="18" y="23"/>
                  <a:pt x="18" y="22"/>
                  <a:pt x="17" y="22"/>
                </a:cubicBezTo>
                <a:cubicBezTo>
                  <a:pt x="17" y="22"/>
                  <a:pt x="16" y="22"/>
                  <a:pt x="14" y="22"/>
                </a:cubicBezTo>
                <a:cubicBezTo>
                  <a:pt x="12" y="22"/>
                  <a:pt x="12" y="22"/>
                  <a:pt x="12" y="22"/>
                </a:cubicBezTo>
                <a:close/>
                <a:moveTo>
                  <a:pt x="15" y="24"/>
                </a:moveTo>
                <a:cubicBezTo>
                  <a:pt x="15" y="27"/>
                  <a:pt x="15" y="27"/>
                  <a:pt x="15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6" y="27"/>
                  <a:pt x="16" y="26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4"/>
                </a:cubicBezTo>
                <a:cubicBezTo>
                  <a:pt x="16" y="24"/>
                  <a:pt x="16" y="24"/>
                  <a:pt x="15" y="24"/>
                </a:cubicBezTo>
                <a:close/>
                <a:moveTo>
                  <a:pt x="26" y="22"/>
                </a:moveTo>
                <a:cubicBezTo>
                  <a:pt x="21" y="22"/>
                  <a:pt x="21" y="22"/>
                  <a:pt x="21" y="22"/>
                </a:cubicBezTo>
                <a:cubicBezTo>
                  <a:pt x="20" y="35"/>
                  <a:pt x="20" y="35"/>
                  <a:pt x="20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3"/>
                  <a:pt x="23" y="33"/>
                  <a:pt x="23" y="33"/>
                </a:cubicBezTo>
                <a:cubicBezTo>
                  <a:pt x="25" y="33"/>
                  <a:pt x="25" y="33"/>
                  <a:pt x="25" y="33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26" y="22"/>
                  <a:pt x="26" y="22"/>
                  <a:pt x="26" y="22"/>
                </a:cubicBezTo>
                <a:close/>
                <a:moveTo>
                  <a:pt x="25" y="30"/>
                </a:moveTo>
                <a:cubicBezTo>
                  <a:pt x="24" y="29"/>
                  <a:pt x="24" y="27"/>
                  <a:pt x="24" y="25"/>
                </a:cubicBezTo>
                <a:cubicBezTo>
                  <a:pt x="24" y="27"/>
                  <a:pt x="23" y="29"/>
                  <a:pt x="23" y="30"/>
                </a:cubicBezTo>
                <a:cubicBezTo>
                  <a:pt x="25" y="30"/>
                  <a:pt x="25" y="30"/>
                  <a:pt x="25" y="30"/>
                </a:cubicBezTo>
                <a:close/>
                <a:moveTo>
                  <a:pt x="39" y="22"/>
                </a:moveTo>
                <a:cubicBezTo>
                  <a:pt x="35" y="22"/>
                  <a:pt x="35" y="22"/>
                  <a:pt x="35" y="22"/>
                </a:cubicBezTo>
                <a:cubicBezTo>
                  <a:pt x="34" y="28"/>
                  <a:pt x="34" y="28"/>
                  <a:pt x="34" y="28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4"/>
                  <a:pt x="33" y="23"/>
                  <a:pt x="33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35"/>
                  <a:pt x="29" y="35"/>
                  <a:pt x="29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26"/>
                  <a:pt x="32" y="26"/>
                  <a:pt x="32" y="26"/>
                </a:cubicBezTo>
                <a:cubicBezTo>
                  <a:pt x="33" y="35"/>
                  <a:pt x="33" y="35"/>
                  <a:pt x="33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35"/>
                  <a:pt x="36" y="35"/>
                  <a:pt x="36" y="35"/>
                </a:cubicBezTo>
                <a:cubicBezTo>
                  <a:pt x="39" y="35"/>
                  <a:pt x="39" y="35"/>
                  <a:pt x="39" y="35"/>
                </a:cubicBezTo>
                <a:lnTo>
                  <a:pt x="39" y="2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95" name="Freeform 93">
            <a:extLst>
              <a:ext uri="{FF2B5EF4-FFF2-40B4-BE49-F238E27FC236}">
                <a16:creationId xmlns:a16="http://schemas.microsoft.com/office/drawing/2014/main" id="{255B394A-400B-44E7-BE12-E20C9C8DF28A}"/>
              </a:ext>
            </a:extLst>
          </p:cNvPr>
          <p:cNvSpPr>
            <a:spLocks noEditPoints="1"/>
          </p:cNvSpPr>
          <p:nvPr/>
        </p:nvSpPr>
        <p:spPr bwMode="auto">
          <a:xfrm>
            <a:off x="7053833" y="2855590"/>
            <a:ext cx="268287" cy="244475"/>
          </a:xfrm>
          <a:custGeom>
            <a:avLst/>
            <a:gdLst>
              <a:gd name="T0" fmla="*/ 40294 w 73"/>
              <a:gd name="T1" fmla="*/ 116865 h 67"/>
              <a:gd name="T2" fmla="*/ 40294 w 73"/>
              <a:gd name="T3" fmla="*/ 80345 h 67"/>
              <a:gd name="T4" fmla="*/ 80589 w 73"/>
              <a:gd name="T5" fmla="*/ 94953 h 67"/>
              <a:gd name="T6" fmla="*/ 87915 w 73"/>
              <a:gd name="T7" fmla="*/ 98605 h 67"/>
              <a:gd name="T8" fmla="*/ 245429 w 73"/>
              <a:gd name="T9" fmla="*/ 149733 h 67"/>
              <a:gd name="T10" fmla="*/ 263745 w 73"/>
              <a:gd name="T11" fmla="*/ 146081 h 67"/>
              <a:gd name="T12" fmla="*/ 260082 w 73"/>
              <a:gd name="T13" fmla="*/ 157037 h 67"/>
              <a:gd name="T14" fmla="*/ 249092 w 73"/>
              <a:gd name="T15" fmla="*/ 178949 h 67"/>
              <a:gd name="T16" fmla="*/ 238103 w 73"/>
              <a:gd name="T17" fmla="*/ 157037 h 67"/>
              <a:gd name="T18" fmla="*/ 223451 w 73"/>
              <a:gd name="T19" fmla="*/ 237382 h 67"/>
              <a:gd name="T20" fmla="*/ 216124 w 73"/>
              <a:gd name="T21" fmla="*/ 244686 h 67"/>
              <a:gd name="T22" fmla="*/ 175830 w 73"/>
              <a:gd name="T23" fmla="*/ 244686 h 67"/>
              <a:gd name="T24" fmla="*/ 168504 w 73"/>
              <a:gd name="T25" fmla="*/ 219122 h 67"/>
              <a:gd name="T26" fmla="*/ 106231 w 73"/>
              <a:gd name="T27" fmla="*/ 219122 h 67"/>
              <a:gd name="T28" fmla="*/ 98904 w 73"/>
              <a:gd name="T29" fmla="*/ 241034 h 67"/>
              <a:gd name="T30" fmla="*/ 69599 w 73"/>
              <a:gd name="T31" fmla="*/ 241034 h 67"/>
              <a:gd name="T32" fmla="*/ 62273 w 73"/>
              <a:gd name="T33" fmla="*/ 237382 h 67"/>
              <a:gd name="T34" fmla="*/ 3663 w 73"/>
              <a:gd name="T35" fmla="*/ 171645 h 67"/>
              <a:gd name="T36" fmla="*/ 0 w 73"/>
              <a:gd name="T37" fmla="*/ 164341 h 67"/>
              <a:gd name="T38" fmla="*/ 3663 w 73"/>
              <a:gd name="T39" fmla="*/ 131473 h 67"/>
              <a:gd name="T40" fmla="*/ 249092 w 73"/>
              <a:gd name="T41" fmla="*/ 164341 h 67"/>
              <a:gd name="T42" fmla="*/ 249092 w 73"/>
              <a:gd name="T43" fmla="*/ 164341 h 67"/>
              <a:gd name="T44" fmla="*/ 249092 w 73"/>
              <a:gd name="T45" fmla="*/ 167993 h 67"/>
              <a:gd name="T46" fmla="*/ 249092 w 73"/>
              <a:gd name="T47" fmla="*/ 164341 h 67"/>
              <a:gd name="T48" fmla="*/ 47621 w 73"/>
              <a:gd name="T49" fmla="*/ 149733 h 67"/>
              <a:gd name="T50" fmla="*/ 69599 w 73"/>
              <a:gd name="T51" fmla="*/ 149733 h 67"/>
              <a:gd name="T52" fmla="*/ 142862 w 73"/>
              <a:gd name="T53" fmla="*/ 0 h 67"/>
              <a:gd name="T54" fmla="*/ 142862 w 73"/>
              <a:gd name="T55" fmla="*/ 76693 h 67"/>
              <a:gd name="T56" fmla="*/ 142862 w 73"/>
              <a:gd name="T57" fmla="*/ 0 h 67"/>
              <a:gd name="T58" fmla="*/ 109894 w 73"/>
              <a:gd name="T59" fmla="*/ 116865 h 67"/>
              <a:gd name="T60" fmla="*/ 168504 w 73"/>
              <a:gd name="T61" fmla="*/ 105909 h 67"/>
              <a:gd name="T62" fmla="*/ 43957 w 73"/>
              <a:gd name="T63" fmla="*/ 131473 h 67"/>
              <a:gd name="T64" fmla="*/ 14652 w 73"/>
              <a:gd name="T65" fmla="*/ 160689 h 67"/>
              <a:gd name="T66" fmla="*/ 62273 w 73"/>
              <a:gd name="T67" fmla="*/ 204514 h 67"/>
              <a:gd name="T68" fmla="*/ 73262 w 73"/>
              <a:gd name="T69" fmla="*/ 226426 h 67"/>
              <a:gd name="T70" fmla="*/ 95241 w 73"/>
              <a:gd name="T71" fmla="*/ 208166 h 67"/>
              <a:gd name="T72" fmla="*/ 102567 w 73"/>
              <a:gd name="T73" fmla="*/ 204514 h 67"/>
              <a:gd name="T74" fmla="*/ 175830 w 73"/>
              <a:gd name="T75" fmla="*/ 204514 h 67"/>
              <a:gd name="T76" fmla="*/ 183156 w 73"/>
              <a:gd name="T77" fmla="*/ 208166 h 67"/>
              <a:gd name="T78" fmla="*/ 212461 w 73"/>
              <a:gd name="T79" fmla="*/ 230078 h 67"/>
              <a:gd name="T80" fmla="*/ 95241 w 73"/>
              <a:gd name="T81" fmla="*/ 109561 h 67"/>
              <a:gd name="T82" fmla="*/ 95241 w 73"/>
              <a:gd name="T83" fmla="*/ 120517 h 67"/>
              <a:gd name="T84" fmla="*/ 69599 w 73"/>
              <a:gd name="T85" fmla="*/ 109561 h 67"/>
              <a:gd name="T86" fmla="*/ 58610 w 73"/>
              <a:gd name="T87" fmla="*/ 131473 h 6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3" h="67">
                <a:moveTo>
                  <a:pt x="2" y="35"/>
                </a:moveTo>
                <a:cubicBezTo>
                  <a:pt x="5" y="35"/>
                  <a:pt x="8" y="34"/>
                  <a:pt x="11" y="32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2"/>
                  <a:pt x="11" y="22"/>
                  <a:pt x="11" y="22"/>
                </a:cubicBezTo>
                <a:cubicBezTo>
                  <a:pt x="14" y="23"/>
                  <a:pt x="14" y="23"/>
                  <a:pt x="14" y="23"/>
                </a:cubicBezTo>
                <a:cubicBezTo>
                  <a:pt x="17" y="23"/>
                  <a:pt x="20" y="24"/>
                  <a:pt x="22" y="26"/>
                </a:cubicBezTo>
                <a:cubicBezTo>
                  <a:pt x="22" y="27"/>
                  <a:pt x="23" y="27"/>
                  <a:pt x="23" y="27"/>
                </a:cubicBezTo>
                <a:cubicBezTo>
                  <a:pt x="23" y="27"/>
                  <a:pt x="24" y="27"/>
                  <a:pt x="24" y="27"/>
                </a:cubicBezTo>
                <a:cubicBezTo>
                  <a:pt x="39" y="20"/>
                  <a:pt x="54" y="18"/>
                  <a:pt x="63" y="40"/>
                </a:cubicBezTo>
                <a:cubicBezTo>
                  <a:pt x="65" y="40"/>
                  <a:pt x="66" y="40"/>
                  <a:pt x="67" y="41"/>
                </a:cubicBezTo>
                <a:cubicBezTo>
                  <a:pt x="69" y="39"/>
                  <a:pt x="70" y="38"/>
                  <a:pt x="70" y="38"/>
                </a:cubicBezTo>
                <a:cubicBezTo>
                  <a:pt x="72" y="40"/>
                  <a:pt x="72" y="40"/>
                  <a:pt x="72" y="40"/>
                </a:cubicBezTo>
                <a:cubicBezTo>
                  <a:pt x="72" y="40"/>
                  <a:pt x="71" y="41"/>
                  <a:pt x="70" y="42"/>
                </a:cubicBezTo>
                <a:cubicBezTo>
                  <a:pt x="70" y="42"/>
                  <a:pt x="70" y="43"/>
                  <a:pt x="71" y="43"/>
                </a:cubicBezTo>
                <a:cubicBezTo>
                  <a:pt x="73" y="45"/>
                  <a:pt x="72" y="47"/>
                  <a:pt x="71" y="48"/>
                </a:cubicBezTo>
                <a:cubicBezTo>
                  <a:pt x="70" y="49"/>
                  <a:pt x="69" y="49"/>
                  <a:pt x="68" y="49"/>
                </a:cubicBezTo>
                <a:cubicBezTo>
                  <a:pt x="67" y="50"/>
                  <a:pt x="66" y="49"/>
                  <a:pt x="65" y="49"/>
                </a:cubicBezTo>
                <a:cubicBezTo>
                  <a:pt x="64" y="48"/>
                  <a:pt x="63" y="46"/>
                  <a:pt x="65" y="43"/>
                </a:cubicBezTo>
                <a:cubicBezTo>
                  <a:pt x="65" y="43"/>
                  <a:pt x="64" y="43"/>
                  <a:pt x="64" y="43"/>
                </a:cubicBezTo>
                <a:cubicBezTo>
                  <a:pt x="61" y="65"/>
                  <a:pt x="61" y="65"/>
                  <a:pt x="61" y="65"/>
                </a:cubicBezTo>
                <a:cubicBezTo>
                  <a:pt x="61" y="67"/>
                  <a:pt x="61" y="67"/>
                  <a:pt x="61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47" y="65"/>
                  <a:pt x="47" y="65"/>
                  <a:pt x="47" y="65"/>
                </a:cubicBezTo>
                <a:cubicBezTo>
                  <a:pt x="46" y="60"/>
                  <a:pt x="46" y="60"/>
                  <a:pt x="46" y="60"/>
                </a:cubicBezTo>
                <a:cubicBezTo>
                  <a:pt x="44" y="60"/>
                  <a:pt x="41" y="61"/>
                  <a:pt x="38" y="61"/>
                </a:cubicBezTo>
                <a:cubicBezTo>
                  <a:pt x="35" y="61"/>
                  <a:pt x="32" y="60"/>
                  <a:pt x="29" y="60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6"/>
                  <a:pt x="27" y="66"/>
                  <a:pt x="27" y="66"/>
                </a:cubicBezTo>
                <a:cubicBezTo>
                  <a:pt x="26" y="66"/>
                  <a:pt x="26" y="66"/>
                  <a:pt x="26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58"/>
                  <a:pt x="14" y="58"/>
                  <a:pt x="14" y="58"/>
                </a:cubicBezTo>
                <a:cubicBezTo>
                  <a:pt x="1" y="47"/>
                  <a:pt x="1" y="47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5"/>
                  <a:pt x="0" y="45"/>
                </a:cubicBezTo>
                <a:cubicBezTo>
                  <a:pt x="1" y="37"/>
                  <a:pt x="1" y="37"/>
                  <a:pt x="1" y="37"/>
                </a:cubicBezTo>
                <a:cubicBezTo>
                  <a:pt x="1" y="36"/>
                  <a:pt x="1" y="36"/>
                  <a:pt x="1" y="36"/>
                </a:cubicBezTo>
                <a:cubicBezTo>
                  <a:pt x="2" y="35"/>
                  <a:pt x="2" y="35"/>
                  <a:pt x="2" y="35"/>
                </a:cubicBezTo>
                <a:close/>
                <a:moveTo>
                  <a:pt x="68" y="45"/>
                </a:moveTo>
                <a:cubicBezTo>
                  <a:pt x="68" y="45"/>
                  <a:pt x="68" y="44"/>
                  <a:pt x="68" y="44"/>
                </a:cubicBezTo>
                <a:cubicBezTo>
                  <a:pt x="68" y="44"/>
                  <a:pt x="68" y="45"/>
                  <a:pt x="68" y="45"/>
                </a:cubicBezTo>
                <a:cubicBezTo>
                  <a:pt x="67" y="46"/>
                  <a:pt x="67" y="46"/>
                  <a:pt x="67" y="46"/>
                </a:cubicBezTo>
                <a:cubicBezTo>
                  <a:pt x="67" y="46"/>
                  <a:pt x="67" y="47"/>
                  <a:pt x="68" y="46"/>
                </a:cubicBezTo>
                <a:cubicBezTo>
                  <a:pt x="68" y="46"/>
                  <a:pt x="68" y="46"/>
                  <a:pt x="69" y="46"/>
                </a:cubicBezTo>
                <a:cubicBezTo>
                  <a:pt x="69" y="46"/>
                  <a:pt x="69" y="45"/>
                  <a:pt x="68" y="45"/>
                </a:cubicBezTo>
                <a:close/>
                <a:moveTo>
                  <a:pt x="16" y="38"/>
                </a:moveTo>
                <a:cubicBezTo>
                  <a:pt x="14" y="38"/>
                  <a:pt x="13" y="39"/>
                  <a:pt x="13" y="41"/>
                </a:cubicBezTo>
                <a:cubicBezTo>
                  <a:pt x="13" y="42"/>
                  <a:pt x="14" y="44"/>
                  <a:pt x="16" y="44"/>
                </a:cubicBezTo>
                <a:cubicBezTo>
                  <a:pt x="18" y="44"/>
                  <a:pt x="19" y="42"/>
                  <a:pt x="19" y="41"/>
                </a:cubicBezTo>
                <a:cubicBezTo>
                  <a:pt x="19" y="39"/>
                  <a:pt x="18" y="38"/>
                  <a:pt x="16" y="38"/>
                </a:cubicBezTo>
                <a:close/>
                <a:moveTo>
                  <a:pt x="39" y="0"/>
                </a:moveTo>
                <a:cubicBezTo>
                  <a:pt x="33" y="0"/>
                  <a:pt x="28" y="5"/>
                  <a:pt x="28" y="10"/>
                </a:cubicBezTo>
                <a:cubicBezTo>
                  <a:pt x="28" y="16"/>
                  <a:pt x="33" y="21"/>
                  <a:pt x="39" y="21"/>
                </a:cubicBezTo>
                <a:cubicBezTo>
                  <a:pt x="45" y="21"/>
                  <a:pt x="49" y="16"/>
                  <a:pt x="49" y="10"/>
                </a:cubicBezTo>
                <a:cubicBezTo>
                  <a:pt x="49" y="5"/>
                  <a:pt x="45" y="0"/>
                  <a:pt x="39" y="0"/>
                </a:cubicBezTo>
                <a:close/>
                <a:moveTo>
                  <a:pt x="30" y="29"/>
                </a:moveTo>
                <a:cubicBezTo>
                  <a:pt x="30" y="32"/>
                  <a:pt x="30" y="32"/>
                  <a:pt x="30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29"/>
                  <a:pt x="46" y="29"/>
                  <a:pt x="46" y="29"/>
                </a:cubicBezTo>
                <a:cubicBezTo>
                  <a:pt x="30" y="29"/>
                  <a:pt x="30" y="29"/>
                  <a:pt x="30" y="29"/>
                </a:cubicBezTo>
                <a:close/>
                <a:moveTo>
                  <a:pt x="12" y="36"/>
                </a:moveTo>
                <a:cubicBezTo>
                  <a:pt x="10" y="37"/>
                  <a:pt x="7" y="38"/>
                  <a:pt x="5" y="39"/>
                </a:cubicBezTo>
                <a:cubicBezTo>
                  <a:pt x="4" y="44"/>
                  <a:pt x="4" y="44"/>
                  <a:pt x="4" y="44"/>
                </a:cubicBezTo>
                <a:cubicBezTo>
                  <a:pt x="17" y="55"/>
                  <a:pt x="17" y="55"/>
                  <a:pt x="17" y="55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6"/>
                  <a:pt x="17" y="56"/>
                  <a:pt x="17" y="56"/>
                </a:cubicBezTo>
                <a:cubicBezTo>
                  <a:pt x="20" y="62"/>
                  <a:pt x="20" y="62"/>
                  <a:pt x="20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5"/>
                  <a:pt x="26" y="55"/>
                  <a:pt x="26" y="55"/>
                </a:cubicBezTo>
                <a:cubicBezTo>
                  <a:pt x="28" y="56"/>
                  <a:pt x="28" y="56"/>
                  <a:pt x="28" y="56"/>
                </a:cubicBezTo>
                <a:cubicBezTo>
                  <a:pt x="32" y="56"/>
                  <a:pt x="35" y="57"/>
                  <a:pt x="38" y="57"/>
                </a:cubicBezTo>
                <a:cubicBezTo>
                  <a:pt x="41" y="57"/>
                  <a:pt x="45" y="56"/>
                  <a:pt x="48" y="56"/>
                </a:cubicBezTo>
                <a:cubicBezTo>
                  <a:pt x="50" y="55"/>
                  <a:pt x="50" y="55"/>
                  <a:pt x="50" y="55"/>
                </a:cubicBezTo>
                <a:cubicBezTo>
                  <a:pt x="50" y="57"/>
                  <a:pt x="50" y="57"/>
                  <a:pt x="50" y="57"/>
                </a:cubicBezTo>
                <a:cubicBezTo>
                  <a:pt x="51" y="63"/>
                  <a:pt x="51" y="63"/>
                  <a:pt x="51" y="63"/>
                </a:cubicBezTo>
                <a:cubicBezTo>
                  <a:pt x="58" y="63"/>
                  <a:pt x="58" y="63"/>
                  <a:pt x="58" y="63"/>
                </a:cubicBezTo>
                <a:cubicBezTo>
                  <a:pt x="60" y="41"/>
                  <a:pt x="60" y="41"/>
                  <a:pt x="60" y="41"/>
                </a:cubicBezTo>
                <a:cubicBezTo>
                  <a:pt x="52" y="22"/>
                  <a:pt x="39" y="25"/>
                  <a:pt x="26" y="30"/>
                </a:cubicBezTo>
                <a:cubicBezTo>
                  <a:pt x="25" y="31"/>
                  <a:pt x="25" y="31"/>
                  <a:pt x="25" y="31"/>
                </a:cubicBezTo>
                <a:cubicBezTo>
                  <a:pt x="26" y="31"/>
                  <a:pt x="26" y="32"/>
                  <a:pt x="26" y="33"/>
                </a:cubicBezTo>
                <a:cubicBezTo>
                  <a:pt x="22" y="34"/>
                  <a:pt x="22" y="34"/>
                  <a:pt x="22" y="34"/>
                </a:cubicBezTo>
                <a:cubicBezTo>
                  <a:pt x="21" y="33"/>
                  <a:pt x="20" y="31"/>
                  <a:pt x="19" y="30"/>
                </a:cubicBezTo>
                <a:cubicBezTo>
                  <a:pt x="18" y="29"/>
                  <a:pt x="17" y="28"/>
                  <a:pt x="16" y="28"/>
                </a:cubicBezTo>
                <a:cubicBezTo>
                  <a:pt x="16" y="36"/>
                  <a:pt x="16" y="36"/>
                  <a:pt x="16" y="36"/>
                </a:cubicBezTo>
                <a:lnTo>
                  <a:pt x="12" y="3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96" name="Freeform 94">
            <a:extLst>
              <a:ext uri="{FF2B5EF4-FFF2-40B4-BE49-F238E27FC236}">
                <a16:creationId xmlns:a16="http://schemas.microsoft.com/office/drawing/2014/main" id="{40514A36-EBC8-4DBA-A415-B2CE79BACE05}"/>
              </a:ext>
            </a:extLst>
          </p:cNvPr>
          <p:cNvSpPr>
            <a:spLocks noEditPoints="1"/>
          </p:cNvSpPr>
          <p:nvPr/>
        </p:nvSpPr>
        <p:spPr bwMode="auto">
          <a:xfrm>
            <a:off x="7450708" y="3609652"/>
            <a:ext cx="231775" cy="271463"/>
          </a:xfrm>
          <a:custGeom>
            <a:avLst/>
            <a:gdLst>
              <a:gd name="T0" fmla="*/ 36620 w 63"/>
              <a:gd name="T1" fmla="*/ 157417 h 74"/>
              <a:gd name="T2" fmla="*/ 32958 w 63"/>
              <a:gd name="T3" fmla="*/ 168399 h 74"/>
              <a:gd name="T4" fmla="*/ 3662 w 63"/>
              <a:gd name="T5" fmla="*/ 256260 h 74"/>
              <a:gd name="T6" fmla="*/ 230704 w 63"/>
              <a:gd name="T7" fmla="*/ 270903 h 74"/>
              <a:gd name="T8" fmla="*/ 205070 w 63"/>
              <a:gd name="T9" fmla="*/ 248938 h 74"/>
              <a:gd name="T10" fmla="*/ 201408 w 63"/>
              <a:gd name="T11" fmla="*/ 208669 h 74"/>
              <a:gd name="T12" fmla="*/ 190422 w 63"/>
              <a:gd name="T13" fmla="*/ 146434 h 74"/>
              <a:gd name="T14" fmla="*/ 179436 w 63"/>
              <a:gd name="T15" fmla="*/ 135452 h 74"/>
              <a:gd name="T16" fmla="*/ 76901 w 63"/>
              <a:gd name="T17" fmla="*/ 98843 h 74"/>
              <a:gd name="T18" fmla="*/ 117183 w 63"/>
              <a:gd name="T19" fmla="*/ 164738 h 74"/>
              <a:gd name="T20" fmla="*/ 117183 w 63"/>
              <a:gd name="T21" fmla="*/ 153756 h 74"/>
              <a:gd name="T22" fmla="*/ 109859 w 63"/>
              <a:gd name="T23" fmla="*/ 153756 h 74"/>
              <a:gd name="T24" fmla="*/ 109859 w 63"/>
              <a:gd name="T25" fmla="*/ 164738 h 74"/>
              <a:gd name="T26" fmla="*/ 139155 w 63"/>
              <a:gd name="T27" fmla="*/ 183043 h 74"/>
              <a:gd name="T28" fmla="*/ 146479 w 63"/>
              <a:gd name="T29" fmla="*/ 205008 h 74"/>
              <a:gd name="T30" fmla="*/ 120845 w 63"/>
              <a:gd name="T31" fmla="*/ 237955 h 74"/>
              <a:gd name="T32" fmla="*/ 109859 w 63"/>
              <a:gd name="T33" fmla="*/ 245277 h 74"/>
              <a:gd name="T34" fmla="*/ 91549 w 63"/>
              <a:gd name="T35" fmla="*/ 226973 h 74"/>
              <a:gd name="T36" fmla="*/ 84225 w 63"/>
              <a:gd name="T37" fmla="*/ 201347 h 74"/>
              <a:gd name="T38" fmla="*/ 109859 w 63"/>
              <a:gd name="T39" fmla="*/ 205008 h 74"/>
              <a:gd name="T40" fmla="*/ 113521 w 63"/>
              <a:gd name="T41" fmla="*/ 219651 h 74"/>
              <a:gd name="T42" fmla="*/ 117183 w 63"/>
              <a:gd name="T43" fmla="*/ 215990 h 74"/>
              <a:gd name="T44" fmla="*/ 109859 w 63"/>
              <a:gd name="T45" fmla="*/ 194025 h 74"/>
              <a:gd name="T46" fmla="*/ 87887 w 63"/>
              <a:gd name="T47" fmla="*/ 175721 h 74"/>
              <a:gd name="T48" fmla="*/ 91549 w 63"/>
              <a:gd name="T49" fmla="*/ 142773 h 74"/>
              <a:gd name="T50" fmla="*/ 109859 w 63"/>
              <a:gd name="T51" fmla="*/ 128130 h 74"/>
              <a:gd name="T52" fmla="*/ 120845 w 63"/>
              <a:gd name="T53" fmla="*/ 135452 h 74"/>
              <a:gd name="T54" fmla="*/ 142817 w 63"/>
              <a:gd name="T55" fmla="*/ 161077 h 74"/>
              <a:gd name="T56" fmla="*/ 91549 w 63"/>
              <a:gd name="T57" fmla="*/ 69556 h 74"/>
              <a:gd name="T58" fmla="*/ 153803 w 63"/>
              <a:gd name="T59" fmla="*/ 32948 h 74"/>
              <a:gd name="T60" fmla="*/ 124507 w 63"/>
              <a:gd name="T61" fmla="*/ 54913 h 74"/>
              <a:gd name="T62" fmla="*/ 109859 w 63"/>
              <a:gd name="T63" fmla="*/ 7322 h 74"/>
              <a:gd name="T64" fmla="*/ 98873 w 63"/>
              <a:gd name="T65" fmla="*/ 0 h 74"/>
              <a:gd name="T66" fmla="*/ 91549 w 63"/>
              <a:gd name="T67" fmla="*/ 69556 h 74"/>
              <a:gd name="T68" fmla="*/ 73239 w 63"/>
              <a:gd name="T69" fmla="*/ 84200 h 74"/>
              <a:gd name="T70" fmla="*/ 150141 w 63"/>
              <a:gd name="T71" fmla="*/ 80539 h 74"/>
              <a:gd name="T72" fmla="*/ 150141 w 63"/>
              <a:gd name="T73" fmla="*/ 95182 h 7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3" h="74">
                <a:moveTo>
                  <a:pt x="21" y="27"/>
                </a:moveTo>
                <a:cubicBezTo>
                  <a:pt x="17" y="33"/>
                  <a:pt x="13" y="38"/>
                  <a:pt x="10" y="43"/>
                </a:cubicBezTo>
                <a:cubicBezTo>
                  <a:pt x="12" y="45"/>
                  <a:pt x="12" y="45"/>
                  <a:pt x="12" y="45"/>
                </a:cubicBezTo>
                <a:cubicBezTo>
                  <a:pt x="9" y="46"/>
                  <a:pt x="9" y="46"/>
                  <a:pt x="9" y="46"/>
                </a:cubicBezTo>
                <a:cubicBezTo>
                  <a:pt x="5" y="53"/>
                  <a:pt x="4" y="61"/>
                  <a:pt x="6" y="70"/>
                </a:cubicBezTo>
                <a:cubicBezTo>
                  <a:pt x="4" y="70"/>
                  <a:pt x="3" y="70"/>
                  <a:pt x="1" y="70"/>
                </a:cubicBezTo>
                <a:cubicBezTo>
                  <a:pt x="1" y="72"/>
                  <a:pt x="0" y="73"/>
                  <a:pt x="0" y="74"/>
                </a:cubicBezTo>
                <a:cubicBezTo>
                  <a:pt x="21" y="74"/>
                  <a:pt x="42" y="74"/>
                  <a:pt x="63" y="74"/>
                </a:cubicBezTo>
                <a:cubicBezTo>
                  <a:pt x="62" y="73"/>
                  <a:pt x="62" y="72"/>
                  <a:pt x="61" y="71"/>
                </a:cubicBezTo>
                <a:cubicBezTo>
                  <a:pt x="60" y="70"/>
                  <a:pt x="58" y="69"/>
                  <a:pt x="56" y="68"/>
                </a:cubicBezTo>
                <a:cubicBezTo>
                  <a:pt x="57" y="66"/>
                  <a:pt x="57" y="63"/>
                  <a:pt x="57" y="60"/>
                </a:cubicBezTo>
                <a:cubicBezTo>
                  <a:pt x="55" y="57"/>
                  <a:pt x="55" y="57"/>
                  <a:pt x="55" y="57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0"/>
                  <a:pt x="55" y="45"/>
                  <a:pt x="52" y="40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7"/>
                  <a:pt x="49" y="37"/>
                  <a:pt x="49" y="37"/>
                </a:cubicBezTo>
                <a:cubicBezTo>
                  <a:pt x="47" y="34"/>
                  <a:pt x="44" y="31"/>
                  <a:pt x="40" y="28"/>
                </a:cubicBezTo>
                <a:cubicBezTo>
                  <a:pt x="34" y="28"/>
                  <a:pt x="28" y="28"/>
                  <a:pt x="21" y="27"/>
                </a:cubicBezTo>
                <a:close/>
                <a:moveTo>
                  <a:pt x="39" y="45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3"/>
                  <a:pt x="32" y="42"/>
                  <a:pt x="32" y="42"/>
                </a:cubicBezTo>
                <a:cubicBezTo>
                  <a:pt x="32" y="41"/>
                  <a:pt x="32" y="41"/>
                  <a:pt x="31" y="41"/>
                </a:cubicBezTo>
                <a:cubicBezTo>
                  <a:pt x="31" y="41"/>
                  <a:pt x="30" y="41"/>
                  <a:pt x="30" y="42"/>
                </a:cubicBezTo>
                <a:cubicBezTo>
                  <a:pt x="30" y="42"/>
                  <a:pt x="30" y="42"/>
                  <a:pt x="30" y="43"/>
                </a:cubicBezTo>
                <a:cubicBezTo>
                  <a:pt x="30" y="44"/>
                  <a:pt x="30" y="45"/>
                  <a:pt x="30" y="45"/>
                </a:cubicBezTo>
                <a:cubicBezTo>
                  <a:pt x="31" y="46"/>
                  <a:pt x="32" y="47"/>
                  <a:pt x="34" y="48"/>
                </a:cubicBezTo>
                <a:cubicBezTo>
                  <a:pt x="36" y="49"/>
                  <a:pt x="37" y="50"/>
                  <a:pt x="38" y="50"/>
                </a:cubicBezTo>
                <a:cubicBezTo>
                  <a:pt x="38" y="51"/>
                  <a:pt x="39" y="52"/>
                  <a:pt x="39" y="53"/>
                </a:cubicBezTo>
                <a:cubicBezTo>
                  <a:pt x="40" y="54"/>
                  <a:pt x="40" y="55"/>
                  <a:pt x="40" y="56"/>
                </a:cubicBezTo>
                <a:cubicBezTo>
                  <a:pt x="40" y="59"/>
                  <a:pt x="39" y="61"/>
                  <a:pt x="38" y="62"/>
                </a:cubicBezTo>
                <a:cubicBezTo>
                  <a:pt x="37" y="63"/>
                  <a:pt x="35" y="64"/>
                  <a:pt x="33" y="65"/>
                </a:cubicBezTo>
                <a:cubicBezTo>
                  <a:pt x="33" y="67"/>
                  <a:pt x="33" y="67"/>
                  <a:pt x="33" y="67"/>
                </a:cubicBezTo>
                <a:cubicBezTo>
                  <a:pt x="30" y="67"/>
                  <a:pt x="30" y="67"/>
                  <a:pt x="30" y="67"/>
                </a:cubicBezTo>
                <a:cubicBezTo>
                  <a:pt x="30" y="64"/>
                  <a:pt x="30" y="64"/>
                  <a:pt x="30" y="64"/>
                </a:cubicBezTo>
                <a:cubicBezTo>
                  <a:pt x="28" y="64"/>
                  <a:pt x="26" y="64"/>
                  <a:pt x="25" y="62"/>
                </a:cubicBezTo>
                <a:cubicBezTo>
                  <a:pt x="24" y="61"/>
                  <a:pt x="23" y="59"/>
                  <a:pt x="23" y="56"/>
                </a:cubicBezTo>
                <a:cubicBezTo>
                  <a:pt x="23" y="55"/>
                  <a:pt x="23" y="55"/>
                  <a:pt x="23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6"/>
                  <a:pt x="30" y="56"/>
                  <a:pt x="30" y="56"/>
                </a:cubicBezTo>
                <a:cubicBezTo>
                  <a:pt x="30" y="58"/>
                  <a:pt x="30" y="59"/>
                  <a:pt x="30" y="60"/>
                </a:cubicBezTo>
                <a:cubicBezTo>
                  <a:pt x="30" y="60"/>
                  <a:pt x="30" y="60"/>
                  <a:pt x="31" y="60"/>
                </a:cubicBezTo>
                <a:cubicBezTo>
                  <a:pt x="31" y="60"/>
                  <a:pt x="32" y="60"/>
                  <a:pt x="32" y="60"/>
                </a:cubicBezTo>
                <a:cubicBezTo>
                  <a:pt x="32" y="60"/>
                  <a:pt x="32" y="59"/>
                  <a:pt x="32" y="59"/>
                </a:cubicBezTo>
                <a:cubicBezTo>
                  <a:pt x="32" y="57"/>
                  <a:pt x="32" y="56"/>
                  <a:pt x="32" y="55"/>
                </a:cubicBezTo>
                <a:cubicBezTo>
                  <a:pt x="32" y="55"/>
                  <a:pt x="31" y="54"/>
                  <a:pt x="30" y="53"/>
                </a:cubicBezTo>
                <a:cubicBezTo>
                  <a:pt x="28" y="52"/>
                  <a:pt x="26" y="51"/>
                  <a:pt x="26" y="50"/>
                </a:cubicBezTo>
                <a:cubicBezTo>
                  <a:pt x="25" y="50"/>
                  <a:pt x="24" y="49"/>
                  <a:pt x="24" y="48"/>
                </a:cubicBezTo>
                <a:cubicBezTo>
                  <a:pt x="23" y="47"/>
                  <a:pt x="23" y="45"/>
                  <a:pt x="23" y="44"/>
                </a:cubicBezTo>
                <a:cubicBezTo>
                  <a:pt x="23" y="42"/>
                  <a:pt x="23" y="40"/>
                  <a:pt x="25" y="39"/>
                </a:cubicBezTo>
                <a:cubicBezTo>
                  <a:pt x="26" y="38"/>
                  <a:pt x="27" y="37"/>
                  <a:pt x="30" y="37"/>
                </a:cubicBezTo>
                <a:cubicBezTo>
                  <a:pt x="30" y="35"/>
                  <a:pt x="30" y="35"/>
                  <a:pt x="30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3" y="37"/>
                  <a:pt x="33" y="37"/>
                  <a:pt x="33" y="37"/>
                </a:cubicBezTo>
                <a:cubicBezTo>
                  <a:pt x="35" y="37"/>
                  <a:pt x="36" y="38"/>
                  <a:pt x="38" y="39"/>
                </a:cubicBezTo>
                <a:cubicBezTo>
                  <a:pt x="39" y="40"/>
                  <a:pt x="39" y="42"/>
                  <a:pt x="39" y="44"/>
                </a:cubicBezTo>
                <a:cubicBezTo>
                  <a:pt x="39" y="44"/>
                  <a:pt x="39" y="45"/>
                  <a:pt x="39" y="45"/>
                </a:cubicBezTo>
                <a:close/>
                <a:moveTo>
                  <a:pt x="25" y="19"/>
                </a:moveTo>
                <a:cubicBezTo>
                  <a:pt x="38" y="20"/>
                  <a:pt x="38" y="20"/>
                  <a:pt x="38" y="20"/>
                </a:cubicBezTo>
                <a:cubicBezTo>
                  <a:pt x="42" y="9"/>
                  <a:pt x="42" y="9"/>
                  <a:pt x="42" y="9"/>
                </a:cubicBezTo>
                <a:cubicBezTo>
                  <a:pt x="35" y="5"/>
                  <a:pt x="35" y="5"/>
                  <a:pt x="35" y="5"/>
                </a:cubicBezTo>
                <a:cubicBezTo>
                  <a:pt x="34" y="15"/>
                  <a:pt x="34" y="15"/>
                  <a:pt x="34" y="15"/>
                </a:cubicBezTo>
                <a:cubicBezTo>
                  <a:pt x="33" y="3"/>
                  <a:pt x="33" y="3"/>
                  <a:pt x="33" y="3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0"/>
                  <a:pt x="27" y="0"/>
                  <a:pt x="27" y="0"/>
                </a:cubicBezTo>
                <a:cubicBezTo>
                  <a:pt x="19" y="2"/>
                  <a:pt x="19" y="2"/>
                  <a:pt x="19" y="2"/>
                </a:cubicBezTo>
                <a:cubicBezTo>
                  <a:pt x="25" y="19"/>
                  <a:pt x="25" y="19"/>
                  <a:pt x="25" y="19"/>
                </a:cubicBezTo>
                <a:close/>
                <a:moveTo>
                  <a:pt x="22" y="25"/>
                </a:moveTo>
                <a:cubicBezTo>
                  <a:pt x="20" y="25"/>
                  <a:pt x="19" y="24"/>
                  <a:pt x="20" y="23"/>
                </a:cubicBezTo>
                <a:cubicBezTo>
                  <a:pt x="20" y="22"/>
                  <a:pt x="21" y="21"/>
                  <a:pt x="22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42" y="22"/>
                  <a:pt x="43" y="23"/>
                  <a:pt x="43" y="24"/>
                </a:cubicBezTo>
                <a:cubicBezTo>
                  <a:pt x="43" y="26"/>
                  <a:pt x="42" y="26"/>
                  <a:pt x="41" y="26"/>
                </a:cubicBezTo>
                <a:lnTo>
                  <a:pt x="22" y="2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97" name="Freeform 95">
            <a:extLst>
              <a:ext uri="{FF2B5EF4-FFF2-40B4-BE49-F238E27FC236}">
                <a16:creationId xmlns:a16="http://schemas.microsoft.com/office/drawing/2014/main" id="{C8F0D323-C9D6-4C7C-BA81-FA06C3187BEC}"/>
              </a:ext>
            </a:extLst>
          </p:cNvPr>
          <p:cNvSpPr>
            <a:spLocks noEditPoints="1"/>
          </p:cNvSpPr>
          <p:nvPr/>
        </p:nvSpPr>
        <p:spPr bwMode="auto">
          <a:xfrm>
            <a:off x="7087170" y="3606477"/>
            <a:ext cx="195263" cy="266700"/>
          </a:xfrm>
          <a:custGeom>
            <a:avLst/>
            <a:gdLst>
              <a:gd name="T0" fmla="*/ 194002 w 53"/>
              <a:gd name="T1" fmla="*/ 249092 h 73"/>
              <a:gd name="T2" fmla="*/ 0 w 53"/>
              <a:gd name="T3" fmla="*/ 18316 h 73"/>
              <a:gd name="T4" fmla="*/ 65887 w 53"/>
              <a:gd name="T5" fmla="*/ 47621 h 73"/>
              <a:gd name="T6" fmla="*/ 43925 w 53"/>
              <a:gd name="T7" fmla="*/ 47621 h 73"/>
              <a:gd name="T8" fmla="*/ 54906 w 53"/>
              <a:gd name="T9" fmla="*/ 43957 h 73"/>
              <a:gd name="T10" fmla="*/ 58567 w 53"/>
              <a:gd name="T11" fmla="*/ 51284 h 73"/>
              <a:gd name="T12" fmla="*/ 51246 w 53"/>
              <a:gd name="T13" fmla="*/ 58610 h 73"/>
              <a:gd name="T14" fmla="*/ 58567 w 53"/>
              <a:gd name="T15" fmla="*/ 65936 h 73"/>
              <a:gd name="T16" fmla="*/ 54906 w 53"/>
              <a:gd name="T17" fmla="*/ 65936 h 73"/>
              <a:gd name="T18" fmla="*/ 47585 w 53"/>
              <a:gd name="T19" fmla="*/ 69599 h 73"/>
              <a:gd name="T20" fmla="*/ 65887 w 53"/>
              <a:gd name="T21" fmla="*/ 69599 h 73"/>
              <a:gd name="T22" fmla="*/ 161058 w 53"/>
              <a:gd name="T23" fmla="*/ 51284 h 73"/>
              <a:gd name="T24" fmla="*/ 150077 w 53"/>
              <a:gd name="T25" fmla="*/ 40294 h 73"/>
              <a:gd name="T26" fmla="*/ 139096 w 53"/>
              <a:gd name="T27" fmla="*/ 65936 h 73"/>
              <a:gd name="T28" fmla="*/ 150077 w 53"/>
              <a:gd name="T29" fmla="*/ 76926 h 73"/>
              <a:gd name="T30" fmla="*/ 161058 w 53"/>
              <a:gd name="T31" fmla="*/ 62273 h 73"/>
              <a:gd name="T32" fmla="*/ 150077 w 53"/>
              <a:gd name="T33" fmla="*/ 43957 h 73"/>
              <a:gd name="T34" fmla="*/ 146417 w 53"/>
              <a:gd name="T35" fmla="*/ 69599 h 73"/>
              <a:gd name="T36" fmla="*/ 150077 w 53"/>
              <a:gd name="T37" fmla="*/ 47621 h 73"/>
              <a:gd name="T38" fmla="*/ 131775 w 53"/>
              <a:gd name="T39" fmla="*/ 40294 h 73"/>
              <a:gd name="T40" fmla="*/ 113473 w 53"/>
              <a:gd name="T41" fmla="*/ 51284 h 73"/>
              <a:gd name="T42" fmla="*/ 120794 w 53"/>
              <a:gd name="T43" fmla="*/ 76926 h 73"/>
              <a:gd name="T44" fmla="*/ 135435 w 53"/>
              <a:gd name="T45" fmla="*/ 69599 h 73"/>
              <a:gd name="T46" fmla="*/ 128115 w 53"/>
              <a:gd name="T47" fmla="*/ 43957 h 73"/>
              <a:gd name="T48" fmla="*/ 124454 w 53"/>
              <a:gd name="T49" fmla="*/ 65936 h 73"/>
              <a:gd name="T50" fmla="*/ 128115 w 53"/>
              <a:gd name="T51" fmla="*/ 65936 h 73"/>
              <a:gd name="T52" fmla="*/ 91510 w 53"/>
              <a:gd name="T53" fmla="*/ 58610 h 73"/>
              <a:gd name="T54" fmla="*/ 102492 w 53"/>
              <a:gd name="T55" fmla="*/ 54947 h 73"/>
              <a:gd name="T56" fmla="*/ 102492 w 53"/>
              <a:gd name="T57" fmla="*/ 69599 h 73"/>
              <a:gd name="T58" fmla="*/ 98831 w 53"/>
              <a:gd name="T59" fmla="*/ 65936 h 73"/>
              <a:gd name="T60" fmla="*/ 91510 w 53"/>
              <a:gd name="T61" fmla="*/ 69599 h 73"/>
              <a:gd name="T62" fmla="*/ 109812 w 53"/>
              <a:gd name="T63" fmla="*/ 73262 h 73"/>
              <a:gd name="T64" fmla="*/ 109812 w 53"/>
              <a:gd name="T65" fmla="*/ 51284 h 73"/>
              <a:gd name="T66" fmla="*/ 109812 w 53"/>
              <a:gd name="T67" fmla="*/ 47621 h 73"/>
              <a:gd name="T68" fmla="*/ 69548 w 53"/>
              <a:gd name="T69" fmla="*/ 62273 h 73"/>
              <a:gd name="T70" fmla="*/ 87850 w 53"/>
              <a:gd name="T71" fmla="*/ 76926 h 73"/>
              <a:gd name="T72" fmla="*/ 87850 w 53"/>
              <a:gd name="T73" fmla="*/ 62273 h 73"/>
              <a:gd name="T74" fmla="*/ 73208 w 53"/>
              <a:gd name="T75" fmla="*/ 62273 h 73"/>
              <a:gd name="T76" fmla="*/ 47585 w 53"/>
              <a:gd name="T77" fmla="*/ 135536 h 73"/>
              <a:gd name="T78" fmla="*/ 32944 w 53"/>
              <a:gd name="T79" fmla="*/ 190482 h 73"/>
              <a:gd name="T80" fmla="*/ 117133 w 53"/>
              <a:gd name="T81" fmla="*/ 175830 h 73"/>
              <a:gd name="T82" fmla="*/ 117133 w 53"/>
              <a:gd name="T83" fmla="*/ 175830 h 73"/>
              <a:gd name="T84" fmla="*/ 95171 w 53"/>
              <a:gd name="T85" fmla="*/ 190482 h 73"/>
              <a:gd name="T86" fmla="*/ 47585 w 53"/>
              <a:gd name="T87" fmla="*/ 238103 h 73"/>
              <a:gd name="T88" fmla="*/ 164719 w 53"/>
              <a:gd name="T89" fmla="*/ 223451 h 73"/>
              <a:gd name="T90" fmla="*/ 139096 w 53"/>
              <a:gd name="T91" fmla="*/ 223451 h 73"/>
              <a:gd name="T92" fmla="*/ 164719 w 53"/>
              <a:gd name="T93" fmla="*/ 223451 h 73"/>
              <a:gd name="T94" fmla="*/ 117133 w 53"/>
              <a:gd name="T95" fmla="*/ 238103 h 73"/>
              <a:gd name="T96" fmla="*/ 69548 w 53"/>
              <a:gd name="T97" fmla="*/ 223451 h 73"/>
              <a:gd name="T98" fmla="*/ 47585 w 53"/>
              <a:gd name="T99" fmla="*/ 142862 h 73"/>
              <a:gd name="T100" fmla="*/ 47585 w 53"/>
              <a:gd name="T101" fmla="*/ 142862 h 73"/>
              <a:gd name="T102" fmla="*/ 164719 w 53"/>
              <a:gd name="T103" fmla="*/ 157514 h 73"/>
              <a:gd name="T104" fmla="*/ 117133 w 53"/>
              <a:gd name="T105" fmla="*/ 168504 h 73"/>
              <a:gd name="T106" fmla="*/ 69548 w 53"/>
              <a:gd name="T107" fmla="*/ 157514 h 73"/>
              <a:gd name="T108" fmla="*/ 153737 w 53"/>
              <a:gd name="T109" fmla="*/ 109894 h 73"/>
              <a:gd name="T110" fmla="*/ 153737 w 53"/>
              <a:gd name="T111" fmla="*/ 109894 h 73"/>
              <a:gd name="T112" fmla="*/ 131775 w 53"/>
              <a:gd name="T113" fmla="*/ 120883 h 73"/>
              <a:gd name="T114" fmla="*/ 84190 w 53"/>
              <a:gd name="T115" fmla="*/ 135536 h 73"/>
              <a:gd name="T116" fmla="*/ 25623 w 53"/>
              <a:gd name="T117" fmla="*/ 87915 h 7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53" h="73">
                <a:moveTo>
                  <a:pt x="5" y="0"/>
                </a:moveTo>
                <a:cubicBezTo>
                  <a:pt x="48" y="0"/>
                  <a:pt x="48" y="0"/>
                  <a:pt x="48" y="0"/>
                </a:cubicBezTo>
                <a:cubicBezTo>
                  <a:pt x="51" y="0"/>
                  <a:pt x="53" y="3"/>
                  <a:pt x="53" y="5"/>
                </a:cubicBezTo>
                <a:cubicBezTo>
                  <a:pt x="53" y="68"/>
                  <a:pt x="53" y="68"/>
                  <a:pt x="53" y="68"/>
                </a:cubicBezTo>
                <a:cubicBezTo>
                  <a:pt x="53" y="70"/>
                  <a:pt x="51" y="73"/>
                  <a:pt x="48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3" y="73"/>
                  <a:pt x="0" y="70"/>
                  <a:pt x="0" y="68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close/>
                <a:moveTo>
                  <a:pt x="17" y="15"/>
                </a:moveTo>
                <a:cubicBezTo>
                  <a:pt x="17" y="15"/>
                  <a:pt x="18" y="15"/>
                  <a:pt x="18" y="14"/>
                </a:cubicBezTo>
                <a:cubicBezTo>
                  <a:pt x="18" y="14"/>
                  <a:pt x="18" y="14"/>
                  <a:pt x="18" y="13"/>
                </a:cubicBezTo>
                <a:cubicBezTo>
                  <a:pt x="18" y="13"/>
                  <a:pt x="18" y="12"/>
                  <a:pt x="17" y="11"/>
                </a:cubicBezTo>
                <a:cubicBezTo>
                  <a:pt x="17" y="11"/>
                  <a:pt x="16" y="11"/>
                  <a:pt x="15" y="11"/>
                </a:cubicBezTo>
                <a:cubicBezTo>
                  <a:pt x="14" y="11"/>
                  <a:pt x="13" y="11"/>
                  <a:pt x="13" y="11"/>
                </a:cubicBezTo>
                <a:cubicBezTo>
                  <a:pt x="13" y="12"/>
                  <a:pt x="12" y="12"/>
                  <a:pt x="12" y="13"/>
                </a:cubicBezTo>
                <a:cubicBezTo>
                  <a:pt x="12" y="14"/>
                  <a:pt x="12" y="14"/>
                  <a:pt x="12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5" y="13"/>
                  <a:pt x="15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5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5" y="14"/>
                  <a:pt x="15" y="15"/>
                  <a:pt x="15" y="15"/>
                </a:cubicBezTo>
                <a:cubicBezTo>
                  <a:pt x="15" y="15"/>
                  <a:pt x="15" y="15"/>
                  <a:pt x="14" y="15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9"/>
                  <a:pt x="16" y="19"/>
                  <a:pt x="16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7"/>
                  <a:pt x="15" y="17"/>
                  <a:pt x="15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9"/>
                  <a:pt x="13" y="19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21"/>
                  <a:pt x="14" y="21"/>
                  <a:pt x="15" y="21"/>
                </a:cubicBezTo>
                <a:cubicBezTo>
                  <a:pt x="16" y="21"/>
                  <a:pt x="16" y="21"/>
                  <a:pt x="17" y="20"/>
                </a:cubicBezTo>
                <a:cubicBezTo>
                  <a:pt x="17" y="20"/>
                  <a:pt x="18" y="20"/>
                  <a:pt x="18" y="19"/>
                </a:cubicBezTo>
                <a:cubicBezTo>
                  <a:pt x="18" y="19"/>
                  <a:pt x="18" y="18"/>
                  <a:pt x="18" y="18"/>
                </a:cubicBezTo>
                <a:cubicBezTo>
                  <a:pt x="18" y="17"/>
                  <a:pt x="18" y="16"/>
                  <a:pt x="18" y="16"/>
                </a:cubicBezTo>
                <a:cubicBezTo>
                  <a:pt x="18" y="15"/>
                  <a:pt x="17" y="15"/>
                  <a:pt x="17" y="15"/>
                </a:cubicBezTo>
                <a:close/>
                <a:moveTo>
                  <a:pt x="44" y="14"/>
                </a:moveTo>
                <a:cubicBezTo>
                  <a:pt x="44" y="13"/>
                  <a:pt x="44" y="13"/>
                  <a:pt x="43" y="13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1"/>
                  <a:pt x="43" y="11"/>
                  <a:pt x="42" y="11"/>
                </a:cubicBezTo>
                <a:cubicBezTo>
                  <a:pt x="42" y="11"/>
                  <a:pt x="41" y="11"/>
                  <a:pt x="41" y="11"/>
                </a:cubicBezTo>
                <a:cubicBezTo>
                  <a:pt x="40" y="11"/>
                  <a:pt x="40" y="11"/>
                  <a:pt x="39" y="11"/>
                </a:cubicBezTo>
                <a:cubicBezTo>
                  <a:pt x="39" y="11"/>
                  <a:pt x="38" y="12"/>
                  <a:pt x="38" y="12"/>
                </a:cubicBezTo>
                <a:cubicBezTo>
                  <a:pt x="38" y="13"/>
                  <a:pt x="38" y="13"/>
                  <a:pt x="38" y="14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18"/>
                  <a:pt x="38" y="19"/>
                  <a:pt x="38" y="19"/>
                </a:cubicBezTo>
                <a:cubicBezTo>
                  <a:pt x="38" y="19"/>
                  <a:pt x="38" y="20"/>
                  <a:pt x="39" y="20"/>
                </a:cubicBezTo>
                <a:cubicBezTo>
                  <a:pt x="39" y="20"/>
                  <a:pt x="39" y="20"/>
                  <a:pt x="39" y="21"/>
                </a:cubicBezTo>
                <a:cubicBezTo>
                  <a:pt x="40" y="21"/>
                  <a:pt x="40" y="21"/>
                  <a:pt x="41" y="21"/>
                </a:cubicBezTo>
                <a:cubicBezTo>
                  <a:pt x="41" y="21"/>
                  <a:pt x="42" y="21"/>
                  <a:pt x="42" y="21"/>
                </a:cubicBezTo>
                <a:cubicBezTo>
                  <a:pt x="42" y="20"/>
                  <a:pt x="43" y="20"/>
                  <a:pt x="43" y="20"/>
                </a:cubicBezTo>
                <a:cubicBezTo>
                  <a:pt x="43" y="20"/>
                  <a:pt x="43" y="19"/>
                  <a:pt x="43" y="19"/>
                </a:cubicBezTo>
                <a:cubicBezTo>
                  <a:pt x="44" y="19"/>
                  <a:pt x="44" y="18"/>
                  <a:pt x="44" y="17"/>
                </a:cubicBezTo>
                <a:cubicBezTo>
                  <a:pt x="44" y="14"/>
                  <a:pt x="44" y="14"/>
                  <a:pt x="44" y="14"/>
                </a:cubicBezTo>
                <a:close/>
                <a:moveTo>
                  <a:pt x="41" y="13"/>
                </a:moveTo>
                <a:cubicBezTo>
                  <a:pt x="41" y="13"/>
                  <a:pt x="41" y="13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0" y="12"/>
                  <a:pt x="40" y="12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9"/>
                  <a:pt x="41" y="19"/>
                  <a:pt x="41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9"/>
                  <a:pt x="41" y="19"/>
                  <a:pt x="41" y="18"/>
                </a:cubicBezTo>
                <a:cubicBezTo>
                  <a:pt x="41" y="13"/>
                  <a:pt x="41" y="13"/>
                  <a:pt x="41" y="13"/>
                </a:cubicBezTo>
                <a:close/>
                <a:moveTo>
                  <a:pt x="37" y="14"/>
                </a:moveTo>
                <a:cubicBezTo>
                  <a:pt x="37" y="13"/>
                  <a:pt x="37" y="13"/>
                  <a:pt x="37" y="13"/>
                </a:cubicBezTo>
                <a:cubicBezTo>
                  <a:pt x="37" y="12"/>
                  <a:pt x="37" y="12"/>
                  <a:pt x="37" y="12"/>
                </a:cubicBezTo>
                <a:cubicBezTo>
                  <a:pt x="36" y="11"/>
                  <a:pt x="36" y="11"/>
                  <a:pt x="36" y="11"/>
                </a:cubicBezTo>
                <a:cubicBezTo>
                  <a:pt x="35" y="11"/>
                  <a:pt x="35" y="11"/>
                  <a:pt x="34" y="11"/>
                </a:cubicBezTo>
                <a:cubicBezTo>
                  <a:pt x="34" y="11"/>
                  <a:pt x="33" y="11"/>
                  <a:pt x="33" y="11"/>
                </a:cubicBezTo>
                <a:cubicBezTo>
                  <a:pt x="32" y="11"/>
                  <a:pt x="32" y="12"/>
                  <a:pt x="32" y="12"/>
                </a:cubicBezTo>
                <a:cubicBezTo>
                  <a:pt x="32" y="13"/>
                  <a:pt x="31" y="13"/>
                  <a:pt x="31" y="14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9"/>
                  <a:pt x="32" y="19"/>
                </a:cubicBezTo>
                <a:cubicBezTo>
                  <a:pt x="32" y="19"/>
                  <a:pt x="32" y="20"/>
                  <a:pt x="32" y="20"/>
                </a:cubicBezTo>
                <a:cubicBezTo>
                  <a:pt x="32" y="20"/>
                  <a:pt x="33" y="20"/>
                  <a:pt x="33" y="21"/>
                </a:cubicBezTo>
                <a:cubicBezTo>
                  <a:pt x="33" y="21"/>
                  <a:pt x="34" y="21"/>
                  <a:pt x="34" y="21"/>
                </a:cubicBezTo>
                <a:cubicBezTo>
                  <a:pt x="35" y="21"/>
                  <a:pt x="35" y="21"/>
                  <a:pt x="36" y="21"/>
                </a:cubicBezTo>
                <a:cubicBezTo>
                  <a:pt x="36" y="20"/>
                  <a:pt x="36" y="20"/>
                  <a:pt x="36" y="20"/>
                </a:cubicBezTo>
                <a:cubicBezTo>
                  <a:pt x="37" y="20"/>
                  <a:pt x="37" y="19"/>
                  <a:pt x="37" y="19"/>
                </a:cubicBezTo>
                <a:cubicBezTo>
                  <a:pt x="37" y="19"/>
                  <a:pt x="37" y="18"/>
                  <a:pt x="37" y="17"/>
                </a:cubicBezTo>
                <a:cubicBezTo>
                  <a:pt x="37" y="14"/>
                  <a:pt x="37" y="14"/>
                  <a:pt x="37" y="14"/>
                </a:cubicBezTo>
                <a:close/>
                <a:moveTo>
                  <a:pt x="35" y="13"/>
                </a:moveTo>
                <a:cubicBezTo>
                  <a:pt x="35" y="13"/>
                  <a:pt x="35" y="13"/>
                  <a:pt x="35" y="12"/>
                </a:cubicBezTo>
                <a:cubicBezTo>
                  <a:pt x="35" y="12"/>
                  <a:pt x="34" y="12"/>
                  <a:pt x="34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5" y="19"/>
                  <a:pt x="35" y="19"/>
                </a:cubicBezTo>
                <a:cubicBezTo>
                  <a:pt x="35" y="19"/>
                  <a:pt x="35" y="19"/>
                  <a:pt x="35" y="18"/>
                </a:cubicBezTo>
                <a:cubicBezTo>
                  <a:pt x="35" y="13"/>
                  <a:pt x="35" y="13"/>
                  <a:pt x="35" y="13"/>
                </a:cubicBezTo>
                <a:close/>
                <a:moveTo>
                  <a:pt x="30" y="11"/>
                </a:moveTo>
                <a:cubicBezTo>
                  <a:pt x="25" y="11"/>
                  <a:pt x="25" y="11"/>
                  <a:pt x="25" y="11"/>
                </a:cubicBezTo>
                <a:cubicBezTo>
                  <a:pt x="25" y="16"/>
                  <a:pt x="25" y="16"/>
                  <a:pt x="25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5"/>
                  <a:pt x="28" y="16"/>
                  <a:pt x="28" y="16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18"/>
                  <a:pt x="28" y="19"/>
                  <a:pt x="28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7" y="19"/>
                  <a:pt x="27" y="19"/>
                </a:cubicBezTo>
                <a:cubicBezTo>
                  <a:pt x="27" y="19"/>
                  <a:pt x="27" y="18"/>
                  <a:pt x="27" y="18"/>
                </a:cubicBezTo>
                <a:cubicBezTo>
                  <a:pt x="27" y="17"/>
                  <a:pt x="27" y="17"/>
                  <a:pt x="27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8"/>
                  <a:pt x="25" y="19"/>
                  <a:pt x="25" y="19"/>
                </a:cubicBezTo>
                <a:cubicBezTo>
                  <a:pt x="25" y="20"/>
                  <a:pt x="26" y="20"/>
                  <a:pt x="26" y="20"/>
                </a:cubicBezTo>
                <a:cubicBezTo>
                  <a:pt x="27" y="21"/>
                  <a:pt x="27" y="21"/>
                  <a:pt x="28" y="21"/>
                </a:cubicBezTo>
                <a:cubicBezTo>
                  <a:pt x="28" y="21"/>
                  <a:pt x="29" y="21"/>
                  <a:pt x="29" y="21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19"/>
                  <a:pt x="31" y="19"/>
                </a:cubicBezTo>
                <a:cubicBezTo>
                  <a:pt x="31" y="19"/>
                  <a:pt x="31" y="18"/>
                  <a:pt x="31" y="18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15"/>
                  <a:pt x="30" y="14"/>
                  <a:pt x="30" y="14"/>
                </a:cubicBezTo>
                <a:cubicBezTo>
                  <a:pt x="30" y="14"/>
                  <a:pt x="29" y="13"/>
                  <a:pt x="29" y="13"/>
                </a:cubicBezTo>
                <a:cubicBezTo>
                  <a:pt x="28" y="13"/>
                  <a:pt x="28" y="14"/>
                  <a:pt x="27" y="14"/>
                </a:cubicBezTo>
                <a:cubicBezTo>
                  <a:pt x="27" y="13"/>
                  <a:pt x="27" y="13"/>
                  <a:pt x="27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30" y="11"/>
                  <a:pt x="30" y="11"/>
                  <a:pt x="30" y="11"/>
                </a:cubicBezTo>
                <a:close/>
                <a:moveTo>
                  <a:pt x="24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9"/>
                  <a:pt x="19" y="19"/>
                  <a:pt x="19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21"/>
                  <a:pt x="21" y="21"/>
                  <a:pt x="21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1"/>
                  <a:pt x="24" y="11"/>
                  <a:pt x="24" y="11"/>
                </a:cubicBezTo>
                <a:close/>
                <a:moveTo>
                  <a:pt x="21" y="17"/>
                </a:moveTo>
                <a:cubicBezTo>
                  <a:pt x="21" y="13"/>
                  <a:pt x="21" y="13"/>
                  <a:pt x="21" y="13"/>
                </a:cubicBezTo>
                <a:cubicBezTo>
                  <a:pt x="20" y="17"/>
                  <a:pt x="20" y="17"/>
                  <a:pt x="20" y="17"/>
                </a:cubicBezTo>
                <a:cubicBezTo>
                  <a:pt x="21" y="17"/>
                  <a:pt x="21" y="17"/>
                  <a:pt x="21" y="17"/>
                </a:cubicBezTo>
                <a:close/>
                <a:moveTo>
                  <a:pt x="13" y="30"/>
                </a:moveTo>
                <a:cubicBezTo>
                  <a:pt x="11" y="30"/>
                  <a:pt x="9" y="31"/>
                  <a:pt x="9" y="33"/>
                </a:cubicBezTo>
                <a:cubicBezTo>
                  <a:pt x="9" y="35"/>
                  <a:pt x="11" y="37"/>
                  <a:pt x="13" y="37"/>
                </a:cubicBezTo>
                <a:cubicBezTo>
                  <a:pt x="15" y="37"/>
                  <a:pt x="16" y="35"/>
                  <a:pt x="16" y="33"/>
                </a:cubicBezTo>
                <a:cubicBezTo>
                  <a:pt x="16" y="31"/>
                  <a:pt x="15" y="30"/>
                  <a:pt x="13" y="30"/>
                </a:cubicBezTo>
                <a:close/>
                <a:moveTo>
                  <a:pt x="13" y="48"/>
                </a:moveTo>
                <a:cubicBezTo>
                  <a:pt x="11" y="48"/>
                  <a:pt x="9" y="50"/>
                  <a:pt x="9" y="52"/>
                </a:cubicBezTo>
                <a:cubicBezTo>
                  <a:pt x="9" y="54"/>
                  <a:pt x="11" y="55"/>
                  <a:pt x="13" y="55"/>
                </a:cubicBezTo>
                <a:cubicBezTo>
                  <a:pt x="15" y="55"/>
                  <a:pt x="16" y="54"/>
                  <a:pt x="16" y="52"/>
                </a:cubicBezTo>
                <a:cubicBezTo>
                  <a:pt x="16" y="50"/>
                  <a:pt x="15" y="48"/>
                  <a:pt x="13" y="48"/>
                </a:cubicBezTo>
                <a:close/>
                <a:moveTo>
                  <a:pt x="32" y="48"/>
                </a:moveTo>
                <a:cubicBezTo>
                  <a:pt x="30" y="48"/>
                  <a:pt x="29" y="50"/>
                  <a:pt x="29" y="52"/>
                </a:cubicBezTo>
                <a:cubicBezTo>
                  <a:pt x="29" y="54"/>
                  <a:pt x="30" y="55"/>
                  <a:pt x="32" y="55"/>
                </a:cubicBezTo>
                <a:cubicBezTo>
                  <a:pt x="34" y="55"/>
                  <a:pt x="36" y="54"/>
                  <a:pt x="36" y="52"/>
                </a:cubicBezTo>
                <a:cubicBezTo>
                  <a:pt x="36" y="50"/>
                  <a:pt x="34" y="48"/>
                  <a:pt x="32" y="48"/>
                </a:cubicBezTo>
                <a:close/>
                <a:moveTo>
                  <a:pt x="23" y="48"/>
                </a:moveTo>
                <a:cubicBezTo>
                  <a:pt x="21" y="48"/>
                  <a:pt x="19" y="50"/>
                  <a:pt x="19" y="52"/>
                </a:cubicBezTo>
                <a:cubicBezTo>
                  <a:pt x="19" y="54"/>
                  <a:pt x="21" y="55"/>
                  <a:pt x="23" y="55"/>
                </a:cubicBezTo>
                <a:cubicBezTo>
                  <a:pt x="25" y="55"/>
                  <a:pt x="26" y="54"/>
                  <a:pt x="26" y="52"/>
                </a:cubicBezTo>
                <a:cubicBezTo>
                  <a:pt x="26" y="50"/>
                  <a:pt x="25" y="48"/>
                  <a:pt x="23" y="48"/>
                </a:cubicBezTo>
                <a:close/>
                <a:moveTo>
                  <a:pt x="13" y="58"/>
                </a:moveTo>
                <a:cubicBezTo>
                  <a:pt x="11" y="58"/>
                  <a:pt x="9" y="59"/>
                  <a:pt x="9" y="61"/>
                </a:cubicBezTo>
                <a:cubicBezTo>
                  <a:pt x="9" y="63"/>
                  <a:pt x="11" y="65"/>
                  <a:pt x="13" y="65"/>
                </a:cubicBezTo>
                <a:cubicBezTo>
                  <a:pt x="15" y="65"/>
                  <a:pt x="16" y="63"/>
                  <a:pt x="16" y="61"/>
                </a:cubicBezTo>
                <a:cubicBezTo>
                  <a:pt x="16" y="59"/>
                  <a:pt x="15" y="58"/>
                  <a:pt x="13" y="58"/>
                </a:cubicBezTo>
                <a:close/>
                <a:moveTo>
                  <a:pt x="45" y="61"/>
                </a:moveTo>
                <a:cubicBezTo>
                  <a:pt x="45" y="61"/>
                  <a:pt x="45" y="61"/>
                  <a:pt x="45" y="61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0"/>
                  <a:pt x="44" y="48"/>
                  <a:pt x="42" y="48"/>
                </a:cubicBezTo>
                <a:cubicBezTo>
                  <a:pt x="40" y="48"/>
                  <a:pt x="38" y="50"/>
                  <a:pt x="38" y="52"/>
                </a:cubicBezTo>
                <a:cubicBezTo>
                  <a:pt x="38" y="61"/>
                  <a:pt x="38" y="61"/>
                  <a:pt x="38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8" y="63"/>
                  <a:pt x="40" y="65"/>
                  <a:pt x="42" y="65"/>
                </a:cubicBezTo>
                <a:cubicBezTo>
                  <a:pt x="44" y="65"/>
                  <a:pt x="45" y="63"/>
                  <a:pt x="45" y="61"/>
                </a:cubicBezTo>
                <a:cubicBezTo>
                  <a:pt x="45" y="61"/>
                  <a:pt x="45" y="61"/>
                  <a:pt x="45" y="61"/>
                </a:cubicBezTo>
                <a:close/>
                <a:moveTo>
                  <a:pt x="32" y="58"/>
                </a:moveTo>
                <a:cubicBezTo>
                  <a:pt x="30" y="58"/>
                  <a:pt x="29" y="59"/>
                  <a:pt x="29" y="61"/>
                </a:cubicBezTo>
                <a:cubicBezTo>
                  <a:pt x="29" y="63"/>
                  <a:pt x="30" y="65"/>
                  <a:pt x="32" y="65"/>
                </a:cubicBezTo>
                <a:cubicBezTo>
                  <a:pt x="34" y="65"/>
                  <a:pt x="36" y="63"/>
                  <a:pt x="36" y="61"/>
                </a:cubicBezTo>
                <a:cubicBezTo>
                  <a:pt x="36" y="59"/>
                  <a:pt x="34" y="58"/>
                  <a:pt x="32" y="58"/>
                </a:cubicBezTo>
                <a:close/>
                <a:moveTo>
                  <a:pt x="23" y="58"/>
                </a:moveTo>
                <a:cubicBezTo>
                  <a:pt x="21" y="58"/>
                  <a:pt x="19" y="59"/>
                  <a:pt x="19" y="61"/>
                </a:cubicBezTo>
                <a:cubicBezTo>
                  <a:pt x="19" y="63"/>
                  <a:pt x="21" y="65"/>
                  <a:pt x="23" y="65"/>
                </a:cubicBezTo>
                <a:cubicBezTo>
                  <a:pt x="25" y="65"/>
                  <a:pt x="26" y="63"/>
                  <a:pt x="26" y="61"/>
                </a:cubicBezTo>
                <a:cubicBezTo>
                  <a:pt x="26" y="59"/>
                  <a:pt x="25" y="58"/>
                  <a:pt x="23" y="58"/>
                </a:cubicBezTo>
                <a:close/>
                <a:moveTo>
                  <a:pt x="13" y="39"/>
                </a:moveTo>
                <a:cubicBezTo>
                  <a:pt x="11" y="39"/>
                  <a:pt x="9" y="41"/>
                  <a:pt x="9" y="43"/>
                </a:cubicBezTo>
                <a:cubicBezTo>
                  <a:pt x="9" y="45"/>
                  <a:pt x="11" y="46"/>
                  <a:pt x="13" y="46"/>
                </a:cubicBezTo>
                <a:cubicBezTo>
                  <a:pt x="15" y="46"/>
                  <a:pt x="16" y="45"/>
                  <a:pt x="16" y="43"/>
                </a:cubicBezTo>
                <a:cubicBezTo>
                  <a:pt x="16" y="41"/>
                  <a:pt x="15" y="39"/>
                  <a:pt x="13" y="39"/>
                </a:cubicBezTo>
                <a:close/>
                <a:moveTo>
                  <a:pt x="42" y="39"/>
                </a:moveTo>
                <a:cubicBezTo>
                  <a:pt x="40" y="39"/>
                  <a:pt x="38" y="41"/>
                  <a:pt x="38" y="43"/>
                </a:cubicBezTo>
                <a:cubicBezTo>
                  <a:pt x="38" y="45"/>
                  <a:pt x="40" y="46"/>
                  <a:pt x="42" y="46"/>
                </a:cubicBezTo>
                <a:cubicBezTo>
                  <a:pt x="44" y="46"/>
                  <a:pt x="45" y="45"/>
                  <a:pt x="45" y="43"/>
                </a:cubicBezTo>
                <a:cubicBezTo>
                  <a:pt x="45" y="41"/>
                  <a:pt x="44" y="39"/>
                  <a:pt x="42" y="39"/>
                </a:cubicBezTo>
                <a:close/>
                <a:moveTo>
                  <a:pt x="32" y="39"/>
                </a:moveTo>
                <a:cubicBezTo>
                  <a:pt x="30" y="39"/>
                  <a:pt x="29" y="41"/>
                  <a:pt x="29" y="43"/>
                </a:cubicBezTo>
                <a:cubicBezTo>
                  <a:pt x="29" y="45"/>
                  <a:pt x="30" y="46"/>
                  <a:pt x="32" y="46"/>
                </a:cubicBezTo>
                <a:cubicBezTo>
                  <a:pt x="34" y="46"/>
                  <a:pt x="36" y="45"/>
                  <a:pt x="36" y="43"/>
                </a:cubicBezTo>
                <a:cubicBezTo>
                  <a:pt x="36" y="41"/>
                  <a:pt x="34" y="39"/>
                  <a:pt x="32" y="39"/>
                </a:cubicBezTo>
                <a:close/>
                <a:moveTo>
                  <a:pt x="23" y="39"/>
                </a:moveTo>
                <a:cubicBezTo>
                  <a:pt x="21" y="39"/>
                  <a:pt x="19" y="41"/>
                  <a:pt x="19" y="43"/>
                </a:cubicBezTo>
                <a:cubicBezTo>
                  <a:pt x="19" y="45"/>
                  <a:pt x="21" y="46"/>
                  <a:pt x="23" y="46"/>
                </a:cubicBezTo>
                <a:cubicBezTo>
                  <a:pt x="25" y="46"/>
                  <a:pt x="26" y="45"/>
                  <a:pt x="26" y="43"/>
                </a:cubicBezTo>
                <a:cubicBezTo>
                  <a:pt x="26" y="41"/>
                  <a:pt x="25" y="39"/>
                  <a:pt x="23" y="39"/>
                </a:cubicBezTo>
                <a:close/>
                <a:moveTo>
                  <a:pt x="42" y="30"/>
                </a:moveTo>
                <a:cubicBezTo>
                  <a:pt x="40" y="30"/>
                  <a:pt x="38" y="31"/>
                  <a:pt x="38" y="33"/>
                </a:cubicBezTo>
                <a:cubicBezTo>
                  <a:pt x="38" y="35"/>
                  <a:pt x="40" y="37"/>
                  <a:pt x="42" y="37"/>
                </a:cubicBezTo>
                <a:cubicBezTo>
                  <a:pt x="44" y="37"/>
                  <a:pt x="45" y="35"/>
                  <a:pt x="45" y="33"/>
                </a:cubicBezTo>
                <a:cubicBezTo>
                  <a:pt x="45" y="31"/>
                  <a:pt x="44" y="30"/>
                  <a:pt x="42" y="30"/>
                </a:cubicBezTo>
                <a:close/>
                <a:moveTo>
                  <a:pt x="32" y="30"/>
                </a:moveTo>
                <a:cubicBezTo>
                  <a:pt x="30" y="30"/>
                  <a:pt x="29" y="31"/>
                  <a:pt x="29" y="33"/>
                </a:cubicBezTo>
                <a:cubicBezTo>
                  <a:pt x="29" y="35"/>
                  <a:pt x="30" y="37"/>
                  <a:pt x="32" y="37"/>
                </a:cubicBezTo>
                <a:cubicBezTo>
                  <a:pt x="34" y="37"/>
                  <a:pt x="36" y="35"/>
                  <a:pt x="36" y="33"/>
                </a:cubicBezTo>
                <a:cubicBezTo>
                  <a:pt x="36" y="31"/>
                  <a:pt x="34" y="30"/>
                  <a:pt x="32" y="30"/>
                </a:cubicBezTo>
                <a:close/>
                <a:moveTo>
                  <a:pt x="23" y="30"/>
                </a:moveTo>
                <a:cubicBezTo>
                  <a:pt x="21" y="30"/>
                  <a:pt x="19" y="31"/>
                  <a:pt x="19" y="33"/>
                </a:cubicBezTo>
                <a:cubicBezTo>
                  <a:pt x="19" y="35"/>
                  <a:pt x="21" y="37"/>
                  <a:pt x="23" y="37"/>
                </a:cubicBezTo>
                <a:cubicBezTo>
                  <a:pt x="25" y="37"/>
                  <a:pt x="26" y="35"/>
                  <a:pt x="26" y="33"/>
                </a:cubicBezTo>
                <a:cubicBezTo>
                  <a:pt x="26" y="31"/>
                  <a:pt x="25" y="30"/>
                  <a:pt x="23" y="30"/>
                </a:cubicBezTo>
                <a:close/>
                <a:moveTo>
                  <a:pt x="7" y="7"/>
                </a:moveTo>
                <a:cubicBezTo>
                  <a:pt x="7" y="24"/>
                  <a:pt x="7" y="24"/>
                  <a:pt x="7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7" y="7"/>
                  <a:pt x="47" y="7"/>
                  <a:pt x="47" y="7"/>
                </a:cubicBezTo>
                <a:lnTo>
                  <a:pt x="7" y="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98" name="Freeform 96">
            <a:extLst>
              <a:ext uri="{FF2B5EF4-FFF2-40B4-BE49-F238E27FC236}">
                <a16:creationId xmlns:a16="http://schemas.microsoft.com/office/drawing/2014/main" id="{752E7CCD-5F66-4968-9846-3F3927BA1DB8}"/>
              </a:ext>
            </a:extLst>
          </p:cNvPr>
          <p:cNvSpPr>
            <a:spLocks noEditPoints="1"/>
          </p:cNvSpPr>
          <p:nvPr/>
        </p:nvSpPr>
        <p:spPr bwMode="auto">
          <a:xfrm>
            <a:off x="7447533" y="2476177"/>
            <a:ext cx="244475" cy="268288"/>
          </a:xfrm>
          <a:custGeom>
            <a:avLst/>
            <a:gdLst>
              <a:gd name="T0" fmla="*/ 87649 w 67"/>
              <a:gd name="T1" fmla="*/ 180666 h 73"/>
              <a:gd name="T2" fmla="*/ 76693 w 67"/>
              <a:gd name="T3" fmla="*/ 210162 h 73"/>
              <a:gd name="T4" fmla="*/ 73041 w 67"/>
              <a:gd name="T5" fmla="*/ 228597 h 73"/>
              <a:gd name="T6" fmla="*/ 58432 w 67"/>
              <a:gd name="T7" fmla="*/ 210162 h 73"/>
              <a:gd name="T8" fmla="*/ 0 w 67"/>
              <a:gd name="T9" fmla="*/ 162230 h 73"/>
              <a:gd name="T10" fmla="*/ 43824 w 67"/>
              <a:gd name="T11" fmla="*/ 173292 h 73"/>
              <a:gd name="T12" fmla="*/ 58432 w 67"/>
              <a:gd name="T13" fmla="*/ 140108 h 73"/>
              <a:gd name="T14" fmla="*/ 7304 w 67"/>
              <a:gd name="T15" fmla="*/ 88489 h 73"/>
              <a:gd name="T16" fmla="*/ 58432 w 67"/>
              <a:gd name="T17" fmla="*/ 44245 h 73"/>
              <a:gd name="T18" fmla="*/ 76693 w 67"/>
              <a:gd name="T19" fmla="*/ 36871 h 73"/>
              <a:gd name="T20" fmla="*/ 109561 w 67"/>
              <a:gd name="T21" fmla="*/ 58993 h 73"/>
              <a:gd name="T22" fmla="*/ 113213 w 67"/>
              <a:gd name="T23" fmla="*/ 84802 h 73"/>
              <a:gd name="T24" fmla="*/ 76693 w 67"/>
              <a:gd name="T25" fmla="*/ 70054 h 73"/>
              <a:gd name="T26" fmla="*/ 102257 w 67"/>
              <a:gd name="T27" fmla="*/ 121673 h 73"/>
              <a:gd name="T28" fmla="*/ 94953 w 67"/>
              <a:gd name="T29" fmla="*/ 151169 h 73"/>
              <a:gd name="T30" fmla="*/ 76693 w 67"/>
              <a:gd name="T31" fmla="*/ 184353 h 73"/>
              <a:gd name="T32" fmla="*/ 164341 w 67"/>
              <a:gd name="T33" fmla="*/ 0 h 73"/>
              <a:gd name="T34" fmla="*/ 105909 w 67"/>
              <a:gd name="T35" fmla="*/ 269155 h 73"/>
              <a:gd name="T36" fmla="*/ 178949 w 67"/>
              <a:gd name="T37" fmla="*/ 221223 h 73"/>
              <a:gd name="T38" fmla="*/ 211818 w 67"/>
              <a:gd name="T39" fmla="*/ 184353 h 73"/>
              <a:gd name="T40" fmla="*/ 135125 w 67"/>
              <a:gd name="T41" fmla="*/ 169605 h 73"/>
              <a:gd name="T42" fmla="*/ 204514 w 67"/>
              <a:gd name="T43" fmla="*/ 162230 h 73"/>
              <a:gd name="T44" fmla="*/ 142429 w 67"/>
              <a:gd name="T45" fmla="*/ 147482 h 73"/>
              <a:gd name="T46" fmla="*/ 204514 w 67"/>
              <a:gd name="T47" fmla="*/ 136421 h 73"/>
              <a:gd name="T48" fmla="*/ 149733 w 67"/>
              <a:gd name="T49" fmla="*/ 121673 h 73"/>
              <a:gd name="T50" fmla="*/ 178949 w 67"/>
              <a:gd name="T51" fmla="*/ 81115 h 73"/>
              <a:gd name="T52" fmla="*/ 222774 w 67"/>
              <a:gd name="T53" fmla="*/ 99550 h 73"/>
              <a:gd name="T54" fmla="*/ 241034 w 67"/>
              <a:gd name="T55" fmla="*/ 81115 h 73"/>
              <a:gd name="T56" fmla="*/ 164341 w 67"/>
              <a:gd name="T57" fmla="*/ 55306 h 73"/>
              <a:gd name="T58" fmla="*/ 58432 w 67"/>
              <a:gd name="T59" fmla="*/ 70054 h 73"/>
              <a:gd name="T60" fmla="*/ 40172 w 67"/>
              <a:gd name="T61" fmla="*/ 88489 h 73"/>
              <a:gd name="T62" fmla="*/ 58432 w 67"/>
              <a:gd name="T63" fmla="*/ 106925 h 7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7" h="73">
                <a:moveTo>
                  <a:pt x="21" y="50"/>
                </a:moveTo>
                <a:cubicBezTo>
                  <a:pt x="22" y="50"/>
                  <a:pt x="23" y="50"/>
                  <a:pt x="24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21" y="57"/>
                  <a:pt x="21" y="57"/>
                  <a:pt x="21" y="57"/>
                </a:cubicBezTo>
                <a:cubicBezTo>
                  <a:pt x="21" y="60"/>
                  <a:pt x="21" y="60"/>
                  <a:pt x="21" y="60"/>
                </a:cubicBezTo>
                <a:cubicBezTo>
                  <a:pt x="20" y="62"/>
                  <a:pt x="20" y="62"/>
                  <a:pt x="20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57"/>
                  <a:pt x="16" y="57"/>
                  <a:pt x="16" y="57"/>
                </a:cubicBezTo>
                <a:cubicBezTo>
                  <a:pt x="11" y="57"/>
                  <a:pt x="8" y="55"/>
                  <a:pt x="5" y="53"/>
                </a:cubicBezTo>
                <a:cubicBezTo>
                  <a:pt x="3" y="51"/>
                  <a:pt x="1" y="48"/>
                  <a:pt x="0" y="44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5"/>
                  <a:pt x="11" y="46"/>
                  <a:pt x="12" y="47"/>
                </a:cubicBezTo>
                <a:cubicBezTo>
                  <a:pt x="13" y="49"/>
                  <a:pt x="14" y="49"/>
                  <a:pt x="16" y="50"/>
                </a:cubicBezTo>
                <a:cubicBezTo>
                  <a:pt x="16" y="38"/>
                  <a:pt x="16" y="38"/>
                  <a:pt x="16" y="38"/>
                </a:cubicBezTo>
                <a:cubicBezTo>
                  <a:pt x="11" y="36"/>
                  <a:pt x="7" y="35"/>
                  <a:pt x="5" y="33"/>
                </a:cubicBezTo>
                <a:cubicBezTo>
                  <a:pt x="3" y="30"/>
                  <a:pt x="2" y="28"/>
                  <a:pt x="2" y="24"/>
                </a:cubicBezTo>
                <a:cubicBezTo>
                  <a:pt x="2" y="21"/>
                  <a:pt x="3" y="18"/>
                  <a:pt x="6" y="16"/>
                </a:cubicBezTo>
                <a:cubicBezTo>
                  <a:pt x="8" y="14"/>
                  <a:pt x="11" y="13"/>
                  <a:pt x="16" y="12"/>
                </a:cubicBezTo>
                <a:cubicBezTo>
                  <a:pt x="16" y="10"/>
                  <a:pt x="16" y="10"/>
                  <a:pt x="16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2"/>
                  <a:pt x="21" y="12"/>
                  <a:pt x="21" y="12"/>
                </a:cubicBezTo>
                <a:cubicBezTo>
                  <a:pt x="25" y="13"/>
                  <a:pt x="28" y="14"/>
                  <a:pt x="30" y="16"/>
                </a:cubicBezTo>
                <a:cubicBezTo>
                  <a:pt x="31" y="16"/>
                  <a:pt x="32" y="17"/>
                  <a:pt x="33" y="18"/>
                </a:cubicBezTo>
                <a:cubicBezTo>
                  <a:pt x="31" y="23"/>
                  <a:pt x="31" y="23"/>
                  <a:pt x="31" y="23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1"/>
                  <a:pt x="23" y="20"/>
                  <a:pt x="21" y="19"/>
                </a:cubicBezTo>
                <a:cubicBezTo>
                  <a:pt x="21" y="31"/>
                  <a:pt x="21" y="31"/>
                  <a:pt x="21" y="31"/>
                </a:cubicBezTo>
                <a:cubicBezTo>
                  <a:pt x="24" y="31"/>
                  <a:pt x="26" y="32"/>
                  <a:pt x="28" y="33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0"/>
                  <a:pt x="23" y="39"/>
                  <a:pt x="21" y="39"/>
                </a:cubicBezTo>
                <a:cubicBezTo>
                  <a:pt x="21" y="50"/>
                  <a:pt x="21" y="50"/>
                  <a:pt x="21" y="50"/>
                </a:cubicBezTo>
                <a:close/>
                <a:moveTo>
                  <a:pt x="49" y="1"/>
                </a:moveTo>
                <a:cubicBezTo>
                  <a:pt x="45" y="0"/>
                  <a:pt x="45" y="0"/>
                  <a:pt x="45" y="0"/>
                </a:cubicBezTo>
                <a:cubicBezTo>
                  <a:pt x="24" y="72"/>
                  <a:pt x="24" y="72"/>
                  <a:pt x="24" y="72"/>
                </a:cubicBezTo>
                <a:cubicBezTo>
                  <a:pt x="29" y="73"/>
                  <a:pt x="29" y="73"/>
                  <a:pt x="29" y="73"/>
                </a:cubicBezTo>
                <a:cubicBezTo>
                  <a:pt x="34" y="55"/>
                  <a:pt x="34" y="55"/>
                  <a:pt x="34" y="55"/>
                </a:cubicBezTo>
                <a:cubicBezTo>
                  <a:pt x="38" y="58"/>
                  <a:pt x="43" y="60"/>
                  <a:pt x="49" y="60"/>
                </a:cubicBezTo>
                <a:cubicBezTo>
                  <a:pt x="55" y="60"/>
                  <a:pt x="60" y="58"/>
                  <a:pt x="65" y="54"/>
                </a:cubicBezTo>
                <a:cubicBezTo>
                  <a:pt x="58" y="50"/>
                  <a:pt x="58" y="50"/>
                  <a:pt x="58" y="50"/>
                </a:cubicBezTo>
                <a:cubicBezTo>
                  <a:pt x="56" y="52"/>
                  <a:pt x="53" y="53"/>
                  <a:pt x="49" y="53"/>
                </a:cubicBezTo>
                <a:cubicBezTo>
                  <a:pt x="43" y="53"/>
                  <a:pt x="39" y="50"/>
                  <a:pt x="37" y="46"/>
                </a:cubicBezTo>
                <a:cubicBezTo>
                  <a:pt x="37" y="44"/>
                  <a:pt x="37" y="44"/>
                  <a:pt x="3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40" y="37"/>
                  <a:pt x="40" y="37"/>
                  <a:pt x="40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3"/>
                  <a:pt x="56" y="33"/>
                  <a:pt x="56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3" y="23"/>
                  <a:pt x="43" y="23"/>
                  <a:pt x="43" y="23"/>
                </a:cubicBezTo>
                <a:cubicBezTo>
                  <a:pt x="45" y="23"/>
                  <a:pt x="47" y="22"/>
                  <a:pt x="49" y="22"/>
                </a:cubicBezTo>
                <a:cubicBezTo>
                  <a:pt x="53" y="22"/>
                  <a:pt x="57" y="24"/>
                  <a:pt x="60" y="26"/>
                </a:cubicBezTo>
                <a:cubicBezTo>
                  <a:pt x="60" y="27"/>
                  <a:pt x="60" y="27"/>
                  <a:pt x="61" y="27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6" y="22"/>
                  <a:pt x="66" y="22"/>
                </a:cubicBezTo>
                <a:cubicBezTo>
                  <a:pt x="61" y="18"/>
                  <a:pt x="56" y="15"/>
                  <a:pt x="49" y="15"/>
                </a:cubicBezTo>
                <a:cubicBezTo>
                  <a:pt x="48" y="15"/>
                  <a:pt x="47" y="15"/>
                  <a:pt x="45" y="15"/>
                </a:cubicBezTo>
                <a:cubicBezTo>
                  <a:pt x="49" y="1"/>
                  <a:pt x="49" y="1"/>
                  <a:pt x="49" y="1"/>
                </a:cubicBezTo>
                <a:close/>
                <a:moveTo>
                  <a:pt x="16" y="19"/>
                </a:moveTo>
                <a:cubicBezTo>
                  <a:pt x="14" y="19"/>
                  <a:pt x="13" y="20"/>
                  <a:pt x="12" y="21"/>
                </a:cubicBezTo>
                <a:cubicBezTo>
                  <a:pt x="11" y="22"/>
                  <a:pt x="11" y="23"/>
                  <a:pt x="11" y="24"/>
                </a:cubicBezTo>
                <a:cubicBezTo>
                  <a:pt x="11" y="25"/>
                  <a:pt x="11" y="26"/>
                  <a:pt x="12" y="27"/>
                </a:cubicBezTo>
                <a:cubicBezTo>
                  <a:pt x="13" y="28"/>
                  <a:pt x="14" y="29"/>
                  <a:pt x="16" y="29"/>
                </a:cubicBezTo>
                <a:lnTo>
                  <a:pt x="16" y="1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99" name="Freeform 97">
            <a:extLst>
              <a:ext uri="{FF2B5EF4-FFF2-40B4-BE49-F238E27FC236}">
                <a16:creationId xmlns:a16="http://schemas.microsoft.com/office/drawing/2014/main" id="{8FE90256-9430-45A4-9CD1-20E7657334DF}"/>
              </a:ext>
            </a:extLst>
          </p:cNvPr>
          <p:cNvSpPr>
            <a:spLocks noEditPoints="1"/>
          </p:cNvSpPr>
          <p:nvPr/>
        </p:nvSpPr>
        <p:spPr bwMode="auto">
          <a:xfrm>
            <a:off x="7822183" y="2104702"/>
            <a:ext cx="257175" cy="239713"/>
          </a:xfrm>
          <a:custGeom>
            <a:avLst/>
            <a:gdLst>
              <a:gd name="T0" fmla="*/ 113779 w 70"/>
              <a:gd name="T1" fmla="*/ 154718 h 65"/>
              <a:gd name="T2" fmla="*/ 205537 w 70"/>
              <a:gd name="T3" fmla="*/ 195239 h 65"/>
              <a:gd name="T4" fmla="*/ 135801 w 70"/>
              <a:gd name="T5" fmla="*/ 29470 h 65"/>
              <a:gd name="T6" fmla="*/ 117450 w 70"/>
              <a:gd name="T7" fmla="*/ 66308 h 65"/>
              <a:gd name="T8" fmla="*/ 95428 w 70"/>
              <a:gd name="T9" fmla="*/ 22103 h 65"/>
              <a:gd name="T10" fmla="*/ 99098 w 70"/>
              <a:gd name="T11" fmla="*/ 7368 h 65"/>
              <a:gd name="T12" fmla="*/ 128461 w 70"/>
              <a:gd name="T13" fmla="*/ 11051 h 65"/>
              <a:gd name="T14" fmla="*/ 102768 w 70"/>
              <a:gd name="T15" fmla="*/ 25786 h 65"/>
              <a:gd name="T16" fmla="*/ 110109 w 70"/>
              <a:gd name="T17" fmla="*/ 14735 h 65"/>
              <a:gd name="T18" fmla="*/ 102768 w 70"/>
              <a:gd name="T19" fmla="*/ 14735 h 65"/>
              <a:gd name="T20" fmla="*/ 113779 w 70"/>
              <a:gd name="T21" fmla="*/ 55256 h 65"/>
              <a:gd name="T22" fmla="*/ 113779 w 70"/>
              <a:gd name="T23" fmla="*/ 51573 h 65"/>
              <a:gd name="T24" fmla="*/ 113779 w 70"/>
              <a:gd name="T25" fmla="*/ 51573 h 65"/>
              <a:gd name="T26" fmla="*/ 110109 w 70"/>
              <a:gd name="T27" fmla="*/ 29470 h 65"/>
              <a:gd name="T28" fmla="*/ 113779 w 70"/>
              <a:gd name="T29" fmla="*/ 40521 h 65"/>
              <a:gd name="T30" fmla="*/ 128461 w 70"/>
              <a:gd name="T31" fmla="*/ 29470 h 65"/>
              <a:gd name="T32" fmla="*/ 121120 w 70"/>
              <a:gd name="T33" fmla="*/ 33154 h 65"/>
              <a:gd name="T34" fmla="*/ 187185 w 70"/>
              <a:gd name="T35" fmla="*/ 99461 h 65"/>
              <a:gd name="T36" fmla="*/ 190856 w 70"/>
              <a:gd name="T37" fmla="*/ 132615 h 65"/>
              <a:gd name="T38" fmla="*/ 190856 w 70"/>
              <a:gd name="T39" fmla="*/ 132615 h 65"/>
              <a:gd name="T40" fmla="*/ 220218 w 70"/>
              <a:gd name="T41" fmla="*/ 92094 h 65"/>
              <a:gd name="T42" fmla="*/ 198196 w 70"/>
              <a:gd name="T43" fmla="*/ 88410 h 65"/>
              <a:gd name="T44" fmla="*/ 198196 w 70"/>
              <a:gd name="T45" fmla="*/ 121564 h 65"/>
              <a:gd name="T46" fmla="*/ 190856 w 70"/>
              <a:gd name="T47" fmla="*/ 121564 h 65"/>
              <a:gd name="T48" fmla="*/ 194526 w 70"/>
              <a:gd name="T49" fmla="*/ 125248 h 65"/>
              <a:gd name="T50" fmla="*/ 216548 w 70"/>
              <a:gd name="T51" fmla="*/ 99461 h 65"/>
              <a:gd name="T52" fmla="*/ 212877 w 70"/>
              <a:gd name="T53" fmla="*/ 103145 h 65"/>
              <a:gd name="T54" fmla="*/ 212877 w 70"/>
              <a:gd name="T55" fmla="*/ 103145 h 65"/>
              <a:gd name="T56" fmla="*/ 198196 w 70"/>
              <a:gd name="T57" fmla="*/ 114196 h 65"/>
              <a:gd name="T58" fmla="*/ 201867 w 70"/>
              <a:gd name="T59" fmla="*/ 106829 h 65"/>
              <a:gd name="T60" fmla="*/ 190856 w 70"/>
              <a:gd name="T61" fmla="*/ 103145 h 65"/>
              <a:gd name="T62" fmla="*/ 194526 w 70"/>
              <a:gd name="T63" fmla="*/ 106829 h 65"/>
              <a:gd name="T64" fmla="*/ 143142 w 70"/>
              <a:gd name="T65" fmla="*/ 77359 h 65"/>
              <a:gd name="T66" fmla="*/ 106439 w 70"/>
              <a:gd name="T67" fmla="*/ 92094 h 65"/>
              <a:gd name="T68" fmla="*/ 106439 w 70"/>
              <a:gd name="T69" fmla="*/ 95778 h 65"/>
              <a:gd name="T70" fmla="*/ 161493 w 70"/>
              <a:gd name="T71" fmla="*/ 117880 h 65"/>
              <a:gd name="T72" fmla="*/ 161493 w 70"/>
              <a:gd name="T73" fmla="*/ 88410 h 65"/>
              <a:gd name="T74" fmla="*/ 121120 w 70"/>
              <a:gd name="T75" fmla="*/ 103145 h 65"/>
              <a:gd name="T76" fmla="*/ 113779 w 70"/>
              <a:gd name="T77" fmla="*/ 95778 h 65"/>
              <a:gd name="T78" fmla="*/ 117450 w 70"/>
              <a:gd name="T79" fmla="*/ 92094 h 65"/>
              <a:gd name="T80" fmla="*/ 154153 w 70"/>
              <a:gd name="T81" fmla="*/ 114196 h 65"/>
              <a:gd name="T82" fmla="*/ 150482 w 70"/>
              <a:gd name="T83" fmla="*/ 110513 h 65"/>
              <a:gd name="T84" fmla="*/ 150482 w 70"/>
              <a:gd name="T85" fmla="*/ 110513 h 65"/>
              <a:gd name="T86" fmla="*/ 132131 w 70"/>
              <a:gd name="T87" fmla="*/ 99461 h 65"/>
              <a:gd name="T88" fmla="*/ 139471 w 70"/>
              <a:gd name="T89" fmla="*/ 103145 h 65"/>
              <a:gd name="T90" fmla="*/ 157823 w 70"/>
              <a:gd name="T91" fmla="*/ 99461 h 65"/>
              <a:gd name="T92" fmla="*/ 121120 w 70"/>
              <a:gd name="T93" fmla="*/ 81043 h 65"/>
              <a:gd name="T94" fmla="*/ 205537 w 70"/>
              <a:gd name="T95" fmla="*/ 33154 h 65"/>
              <a:gd name="T96" fmla="*/ 245910 w 70"/>
              <a:gd name="T97" fmla="*/ 47889 h 65"/>
              <a:gd name="T98" fmla="*/ 198196 w 70"/>
              <a:gd name="T99" fmla="*/ 77359 h 65"/>
              <a:gd name="T100" fmla="*/ 183515 w 70"/>
              <a:gd name="T101" fmla="*/ 69991 h 65"/>
              <a:gd name="T102" fmla="*/ 187185 w 70"/>
              <a:gd name="T103" fmla="*/ 40521 h 65"/>
              <a:gd name="T104" fmla="*/ 201867 w 70"/>
              <a:gd name="T105" fmla="*/ 66308 h 65"/>
              <a:gd name="T106" fmla="*/ 194526 w 70"/>
              <a:gd name="T107" fmla="*/ 58940 h 65"/>
              <a:gd name="T108" fmla="*/ 194526 w 70"/>
              <a:gd name="T109" fmla="*/ 66308 h 65"/>
              <a:gd name="T110" fmla="*/ 234899 w 70"/>
              <a:gd name="T111" fmla="*/ 51573 h 65"/>
              <a:gd name="T112" fmla="*/ 231229 w 70"/>
              <a:gd name="T113" fmla="*/ 55256 h 65"/>
              <a:gd name="T114" fmla="*/ 231229 w 70"/>
              <a:gd name="T115" fmla="*/ 55256 h 65"/>
              <a:gd name="T116" fmla="*/ 209207 w 70"/>
              <a:gd name="T117" fmla="*/ 55256 h 65"/>
              <a:gd name="T118" fmla="*/ 216548 w 70"/>
              <a:gd name="T119" fmla="*/ 55256 h 65"/>
              <a:gd name="T120" fmla="*/ 209207 w 70"/>
              <a:gd name="T121" fmla="*/ 40521 h 65"/>
              <a:gd name="T122" fmla="*/ 209207 w 70"/>
              <a:gd name="T123" fmla="*/ 47889 h 6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0" h="65">
                <a:moveTo>
                  <a:pt x="0" y="65"/>
                </a:moveTo>
                <a:cubicBezTo>
                  <a:pt x="10" y="46"/>
                  <a:pt x="24" y="27"/>
                  <a:pt x="49" y="36"/>
                </a:cubicBezTo>
                <a:cubicBezTo>
                  <a:pt x="49" y="40"/>
                  <a:pt x="49" y="40"/>
                  <a:pt x="49" y="40"/>
                </a:cubicBezTo>
                <a:cubicBezTo>
                  <a:pt x="47" y="42"/>
                  <a:pt x="42" y="43"/>
                  <a:pt x="31" y="42"/>
                </a:cubicBezTo>
                <a:cubicBezTo>
                  <a:pt x="31" y="43"/>
                  <a:pt x="31" y="43"/>
                  <a:pt x="31" y="43"/>
                </a:cubicBezTo>
                <a:cubicBezTo>
                  <a:pt x="45" y="46"/>
                  <a:pt x="54" y="45"/>
                  <a:pt x="63" y="32"/>
                </a:cubicBezTo>
                <a:cubicBezTo>
                  <a:pt x="70" y="32"/>
                  <a:pt x="70" y="32"/>
                  <a:pt x="70" y="32"/>
                </a:cubicBezTo>
                <a:cubicBezTo>
                  <a:pt x="56" y="53"/>
                  <a:pt x="56" y="53"/>
                  <a:pt x="56" y="53"/>
                </a:cubicBezTo>
                <a:cubicBezTo>
                  <a:pt x="27" y="54"/>
                  <a:pt x="27" y="54"/>
                  <a:pt x="27" y="54"/>
                </a:cubicBezTo>
                <a:cubicBezTo>
                  <a:pt x="24" y="65"/>
                  <a:pt x="24" y="65"/>
                  <a:pt x="24" y="65"/>
                </a:cubicBezTo>
                <a:cubicBezTo>
                  <a:pt x="0" y="65"/>
                  <a:pt x="0" y="65"/>
                  <a:pt x="0" y="65"/>
                </a:cubicBezTo>
                <a:close/>
                <a:moveTo>
                  <a:pt x="37" y="8"/>
                </a:moveTo>
                <a:cubicBezTo>
                  <a:pt x="37" y="10"/>
                  <a:pt x="38" y="11"/>
                  <a:pt x="38" y="13"/>
                </a:cubicBezTo>
                <a:cubicBezTo>
                  <a:pt x="38" y="15"/>
                  <a:pt x="37" y="16"/>
                  <a:pt x="36" y="16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1" y="18"/>
                  <a:pt x="30" y="17"/>
                  <a:pt x="29" y="16"/>
                </a:cubicBezTo>
                <a:cubicBezTo>
                  <a:pt x="28" y="14"/>
                  <a:pt x="27" y="13"/>
                  <a:pt x="27" y="11"/>
                </a:cubicBezTo>
                <a:cubicBezTo>
                  <a:pt x="26" y="9"/>
                  <a:pt x="26" y="7"/>
                  <a:pt x="26" y="6"/>
                </a:cubicBezTo>
                <a:cubicBezTo>
                  <a:pt x="26" y="4"/>
                  <a:pt x="26" y="3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2" y="0"/>
                  <a:pt x="34" y="1"/>
                  <a:pt x="35" y="3"/>
                </a:cubicBezTo>
                <a:cubicBezTo>
                  <a:pt x="35" y="4"/>
                  <a:pt x="36" y="6"/>
                  <a:pt x="37" y="8"/>
                </a:cubicBezTo>
                <a:close/>
                <a:moveTo>
                  <a:pt x="30" y="5"/>
                </a:move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6"/>
                  <a:pt x="28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5"/>
                </a:cubicBezTo>
                <a:close/>
                <a:moveTo>
                  <a:pt x="28" y="5"/>
                </a:move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8" y="5"/>
                  <a:pt x="28" y="5"/>
                </a:cubicBezTo>
                <a:close/>
                <a:moveTo>
                  <a:pt x="33" y="15"/>
                </a:moveTo>
                <a:cubicBezTo>
                  <a:pt x="31" y="15"/>
                  <a:pt x="31" y="15"/>
                  <a:pt x="31" y="15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5"/>
                  <a:pt x="31" y="15"/>
                  <a:pt x="31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lose/>
                <a:moveTo>
                  <a:pt x="31" y="14"/>
                </a:moveTo>
                <a:cubicBezTo>
                  <a:pt x="33" y="14"/>
                  <a:pt x="33" y="14"/>
                  <a:pt x="33" y="14"/>
                </a:cubicBezTo>
                <a:cubicBezTo>
                  <a:pt x="32" y="13"/>
                  <a:pt x="32" y="13"/>
                  <a:pt x="32" y="13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31" y="14"/>
                  <a:pt x="31" y="14"/>
                </a:cubicBezTo>
                <a:close/>
                <a:moveTo>
                  <a:pt x="30" y="8"/>
                </a:moveTo>
                <a:cubicBezTo>
                  <a:pt x="28" y="8"/>
                  <a:pt x="28" y="8"/>
                  <a:pt x="28" y="8"/>
                </a:cubicBezTo>
                <a:cubicBezTo>
                  <a:pt x="28" y="9"/>
                  <a:pt x="28" y="9"/>
                  <a:pt x="28" y="9"/>
                </a:cubicBezTo>
                <a:cubicBezTo>
                  <a:pt x="30" y="8"/>
                  <a:pt x="30" y="8"/>
                  <a:pt x="30" y="8"/>
                </a:cubicBezTo>
                <a:cubicBezTo>
                  <a:pt x="30" y="8"/>
                  <a:pt x="30" y="8"/>
                  <a:pt x="30" y="8"/>
                </a:cubicBezTo>
                <a:close/>
                <a:moveTo>
                  <a:pt x="29" y="12"/>
                </a:move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29" y="12"/>
                  <a:pt x="29" y="12"/>
                </a:cubicBezTo>
                <a:close/>
                <a:moveTo>
                  <a:pt x="35" y="13"/>
                </a:moveTo>
                <a:cubicBezTo>
                  <a:pt x="35" y="12"/>
                  <a:pt x="35" y="10"/>
                  <a:pt x="35" y="8"/>
                </a:cubicBezTo>
                <a:cubicBezTo>
                  <a:pt x="34" y="7"/>
                  <a:pt x="33" y="5"/>
                  <a:pt x="33" y="4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3"/>
                  <a:pt x="32" y="3"/>
                  <a:pt x="32" y="4"/>
                </a:cubicBezTo>
                <a:cubicBezTo>
                  <a:pt x="32" y="5"/>
                  <a:pt x="32" y="7"/>
                  <a:pt x="33" y="9"/>
                </a:cubicBezTo>
                <a:cubicBezTo>
                  <a:pt x="34" y="11"/>
                  <a:pt x="34" y="12"/>
                  <a:pt x="35" y="13"/>
                </a:cubicBezTo>
                <a:cubicBezTo>
                  <a:pt x="35" y="14"/>
                  <a:pt x="35" y="14"/>
                  <a:pt x="36" y="14"/>
                </a:cubicBezTo>
                <a:cubicBezTo>
                  <a:pt x="36" y="14"/>
                  <a:pt x="35" y="14"/>
                  <a:pt x="35" y="13"/>
                </a:cubicBezTo>
                <a:close/>
                <a:moveTo>
                  <a:pt x="51" y="27"/>
                </a:moveTo>
                <a:cubicBezTo>
                  <a:pt x="50" y="28"/>
                  <a:pt x="49" y="30"/>
                  <a:pt x="49" y="31"/>
                </a:cubicBezTo>
                <a:cubicBezTo>
                  <a:pt x="48" y="32"/>
                  <a:pt x="48" y="33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6"/>
                  <a:pt x="54" y="36"/>
                  <a:pt x="55" y="35"/>
                </a:cubicBezTo>
                <a:cubicBezTo>
                  <a:pt x="56" y="34"/>
                  <a:pt x="57" y="33"/>
                  <a:pt x="58" y="32"/>
                </a:cubicBezTo>
                <a:cubicBezTo>
                  <a:pt x="59" y="31"/>
                  <a:pt x="60" y="29"/>
                  <a:pt x="60" y="28"/>
                </a:cubicBezTo>
                <a:cubicBezTo>
                  <a:pt x="60" y="27"/>
                  <a:pt x="60" y="26"/>
                  <a:pt x="60" y="25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5"/>
                  <a:pt x="60" y="25"/>
                  <a:pt x="60" y="25"/>
                </a:cubicBezTo>
                <a:cubicBezTo>
                  <a:pt x="57" y="23"/>
                  <a:pt x="57" y="23"/>
                  <a:pt x="57" y="23"/>
                </a:cubicBezTo>
                <a:cubicBezTo>
                  <a:pt x="56" y="23"/>
                  <a:pt x="55" y="23"/>
                  <a:pt x="54" y="24"/>
                </a:cubicBezTo>
                <a:cubicBezTo>
                  <a:pt x="53" y="25"/>
                  <a:pt x="52" y="26"/>
                  <a:pt x="51" y="27"/>
                </a:cubicBezTo>
                <a:close/>
                <a:moveTo>
                  <a:pt x="53" y="33"/>
                </a:moveTo>
                <a:cubicBezTo>
                  <a:pt x="54" y="34"/>
                  <a:pt x="54" y="34"/>
                  <a:pt x="54" y="34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2"/>
                  <a:pt x="53" y="32"/>
                  <a:pt x="53" y="32"/>
                </a:cubicBezTo>
                <a:cubicBezTo>
                  <a:pt x="53" y="32"/>
                  <a:pt x="53" y="32"/>
                  <a:pt x="53" y="33"/>
                </a:cubicBezTo>
                <a:close/>
                <a:moveTo>
                  <a:pt x="53" y="34"/>
                </a:moveTo>
                <a:cubicBezTo>
                  <a:pt x="52" y="33"/>
                  <a:pt x="52" y="33"/>
                  <a:pt x="52" y="33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3"/>
                  <a:pt x="52" y="33"/>
                  <a:pt x="52" y="33"/>
                </a:cubicBezTo>
                <a:cubicBezTo>
                  <a:pt x="53" y="34"/>
                  <a:pt x="53" y="34"/>
                  <a:pt x="53" y="34"/>
                </a:cubicBezTo>
                <a:cubicBezTo>
                  <a:pt x="53" y="34"/>
                  <a:pt x="53" y="34"/>
                  <a:pt x="53" y="34"/>
                </a:cubicBezTo>
                <a:cubicBezTo>
                  <a:pt x="53" y="34"/>
                  <a:pt x="53" y="34"/>
                  <a:pt x="53" y="34"/>
                </a:cubicBezTo>
                <a:close/>
                <a:moveTo>
                  <a:pt x="57" y="26"/>
                </a:move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9" y="27"/>
                  <a:pt x="59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6"/>
                  <a:pt x="57" y="26"/>
                  <a:pt x="57" y="26"/>
                </a:cubicBezTo>
                <a:close/>
                <a:moveTo>
                  <a:pt x="58" y="28"/>
                </a:moveTo>
                <a:cubicBezTo>
                  <a:pt x="57" y="27"/>
                  <a:pt x="57" y="27"/>
                  <a:pt x="57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lose/>
                <a:moveTo>
                  <a:pt x="54" y="31"/>
                </a:moveTo>
                <a:cubicBezTo>
                  <a:pt x="55" y="32"/>
                  <a:pt x="55" y="32"/>
                  <a:pt x="55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31"/>
                  <a:pt x="54" y="31"/>
                  <a:pt x="54" y="31"/>
                </a:cubicBezTo>
                <a:close/>
                <a:moveTo>
                  <a:pt x="57" y="30"/>
                </a:move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5" y="29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lose/>
                <a:moveTo>
                  <a:pt x="55" y="25"/>
                </a:moveTo>
                <a:cubicBezTo>
                  <a:pt x="54" y="26"/>
                  <a:pt x="53" y="27"/>
                  <a:pt x="52" y="28"/>
                </a:cubicBezTo>
                <a:cubicBezTo>
                  <a:pt x="51" y="29"/>
                  <a:pt x="51" y="30"/>
                  <a:pt x="50" y="31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1" y="32"/>
                </a:cubicBezTo>
                <a:cubicBezTo>
                  <a:pt x="52" y="31"/>
                  <a:pt x="53" y="30"/>
                  <a:pt x="53" y="29"/>
                </a:cubicBezTo>
                <a:cubicBezTo>
                  <a:pt x="54" y="28"/>
                  <a:pt x="55" y="26"/>
                  <a:pt x="55" y="26"/>
                </a:cubicBezTo>
                <a:cubicBezTo>
                  <a:pt x="55" y="25"/>
                  <a:pt x="56" y="25"/>
                  <a:pt x="56" y="25"/>
                </a:cubicBezTo>
                <a:cubicBezTo>
                  <a:pt x="56" y="25"/>
                  <a:pt x="55" y="25"/>
                  <a:pt x="55" y="25"/>
                </a:cubicBezTo>
                <a:close/>
                <a:moveTo>
                  <a:pt x="39" y="21"/>
                </a:moveTo>
                <a:cubicBezTo>
                  <a:pt x="37" y="21"/>
                  <a:pt x="36" y="20"/>
                  <a:pt x="34" y="20"/>
                </a:cubicBezTo>
                <a:cubicBezTo>
                  <a:pt x="32" y="20"/>
                  <a:pt x="31" y="20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7"/>
                  <a:pt x="29" y="28"/>
                  <a:pt x="31" y="29"/>
                </a:cubicBezTo>
                <a:cubicBezTo>
                  <a:pt x="32" y="30"/>
                  <a:pt x="33" y="31"/>
                  <a:pt x="35" y="31"/>
                </a:cubicBezTo>
                <a:cubicBezTo>
                  <a:pt x="37" y="32"/>
                  <a:pt x="39" y="33"/>
                  <a:pt x="40" y="33"/>
                </a:cubicBezTo>
                <a:cubicBezTo>
                  <a:pt x="42" y="33"/>
                  <a:pt x="43" y="33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1"/>
                  <a:pt x="44" y="31"/>
                  <a:pt x="44" y="31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6"/>
                  <a:pt x="45" y="25"/>
                  <a:pt x="44" y="24"/>
                </a:cubicBezTo>
                <a:cubicBezTo>
                  <a:pt x="43" y="23"/>
                  <a:pt x="41" y="22"/>
                  <a:pt x="39" y="21"/>
                </a:cubicBezTo>
                <a:close/>
                <a:moveTo>
                  <a:pt x="33" y="25"/>
                </a:move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3" y="28"/>
                  <a:pt x="33" y="28"/>
                </a:cubicBezTo>
                <a:cubicBezTo>
                  <a:pt x="34" y="26"/>
                  <a:pt x="34" y="26"/>
                  <a:pt x="34" y="26"/>
                </a:cubicBezTo>
                <a:cubicBezTo>
                  <a:pt x="33" y="26"/>
                  <a:pt x="33" y="25"/>
                  <a:pt x="33" y="25"/>
                </a:cubicBezTo>
                <a:close/>
                <a:moveTo>
                  <a:pt x="32" y="27"/>
                </a:move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7"/>
                  <a:pt x="32" y="27"/>
                  <a:pt x="32" y="27"/>
                </a:cubicBezTo>
                <a:close/>
                <a:moveTo>
                  <a:pt x="42" y="29"/>
                </a:moveTo>
                <a:cubicBezTo>
                  <a:pt x="41" y="31"/>
                  <a:pt x="41" y="31"/>
                  <a:pt x="41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29"/>
                  <a:pt x="42" y="29"/>
                  <a:pt x="42" y="29"/>
                </a:cubicBezTo>
                <a:close/>
                <a:moveTo>
                  <a:pt x="41" y="30"/>
                </a:moveTo>
                <a:cubicBezTo>
                  <a:pt x="41" y="29"/>
                  <a:pt x="41" y="29"/>
                  <a:pt x="41" y="29"/>
                </a:cubicBezTo>
                <a:cubicBezTo>
                  <a:pt x="41" y="29"/>
                  <a:pt x="41" y="28"/>
                  <a:pt x="41" y="28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30"/>
                  <a:pt x="40" y="30"/>
                  <a:pt x="41" y="30"/>
                </a:cubicBezTo>
                <a:close/>
                <a:moveTo>
                  <a:pt x="35" y="27"/>
                </a:moveTo>
                <a:cubicBezTo>
                  <a:pt x="34" y="28"/>
                  <a:pt x="34" y="28"/>
                  <a:pt x="34" y="28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5" y="27"/>
                  <a:pt x="35" y="27"/>
                </a:cubicBezTo>
                <a:close/>
                <a:moveTo>
                  <a:pt x="38" y="30"/>
                </a:moveTo>
                <a:cubicBezTo>
                  <a:pt x="39" y="28"/>
                  <a:pt x="39" y="28"/>
                  <a:pt x="39" y="28"/>
                </a:cubicBezTo>
                <a:cubicBezTo>
                  <a:pt x="38" y="28"/>
                  <a:pt x="38" y="28"/>
                  <a:pt x="38" y="28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30"/>
                  <a:pt x="38" y="30"/>
                  <a:pt x="38" y="30"/>
                </a:cubicBezTo>
                <a:close/>
                <a:moveTo>
                  <a:pt x="42" y="26"/>
                </a:moveTo>
                <a:cubicBezTo>
                  <a:pt x="43" y="26"/>
                  <a:pt x="43" y="27"/>
                  <a:pt x="43" y="27"/>
                </a:cubicBezTo>
                <a:cubicBezTo>
                  <a:pt x="43" y="27"/>
                  <a:pt x="43" y="26"/>
                  <a:pt x="42" y="26"/>
                </a:cubicBezTo>
                <a:cubicBezTo>
                  <a:pt x="41" y="26"/>
                  <a:pt x="39" y="26"/>
                  <a:pt x="38" y="25"/>
                </a:cubicBezTo>
                <a:cubicBezTo>
                  <a:pt x="36" y="24"/>
                  <a:pt x="35" y="24"/>
                  <a:pt x="34" y="23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4" y="22"/>
                </a:cubicBezTo>
                <a:cubicBezTo>
                  <a:pt x="35" y="22"/>
                  <a:pt x="37" y="23"/>
                  <a:pt x="38" y="24"/>
                </a:cubicBezTo>
                <a:cubicBezTo>
                  <a:pt x="40" y="24"/>
                  <a:pt x="41" y="25"/>
                  <a:pt x="42" y="26"/>
                </a:cubicBezTo>
                <a:close/>
                <a:moveTo>
                  <a:pt x="56" y="9"/>
                </a:moveTo>
                <a:cubicBezTo>
                  <a:pt x="58" y="8"/>
                  <a:pt x="60" y="7"/>
                  <a:pt x="61" y="7"/>
                </a:cubicBezTo>
                <a:cubicBezTo>
                  <a:pt x="63" y="7"/>
                  <a:pt x="64" y="8"/>
                  <a:pt x="65" y="9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6" y="16"/>
                  <a:pt x="65" y="17"/>
                </a:cubicBezTo>
                <a:cubicBezTo>
                  <a:pt x="63" y="18"/>
                  <a:pt x="62" y="19"/>
                  <a:pt x="60" y="19"/>
                </a:cubicBezTo>
                <a:cubicBezTo>
                  <a:pt x="58" y="20"/>
                  <a:pt x="56" y="21"/>
                  <a:pt x="54" y="21"/>
                </a:cubicBezTo>
                <a:cubicBezTo>
                  <a:pt x="52" y="21"/>
                  <a:pt x="51" y="20"/>
                  <a:pt x="51" y="19"/>
                </a:cubicBezTo>
                <a:cubicBezTo>
                  <a:pt x="51" y="20"/>
                  <a:pt x="51" y="20"/>
                  <a:pt x="51" y="20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9"/>
                  <a:pt x="50" y="19"/>
                  <a:pt x="50" y="19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8" y="14"/>
                  <a:pt x="49" y="13"/>
                  <a:pt x="51" y="11"/>
                </a:cubicBezTo>
                <a:cubicBezTo>
                  <a:pt x="52" y="10"/>
                  <a:pt x="54" y="10"/>
                  <a:pt x="56" y="9"/>
                </a:cubicBezTo>
                <a:close/>
                <a:moveTo>
                  <a:pt x="54" y="16"/>
                </a:moveTo>
                <a:cubicBezTo>
                  <a:pt x="54" y="18"/>
                  <a:pt x="54" y="18"/>
                  <a:pt x="54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4" y="16"/>
                  <a:pt x="54" y="16"/>
                  <a:pt x="54" y="16"/>
                </a:cubicBezTo>
                <a:cubicBezTo>
                  <a:pt x="54" y="16"/>
                  <a:pt x="54" y="16"/>
                  <a:pt x="54" y="16"/>
                </a:cubicBezTo>
                <a:close/>
                <a:moveTo>
                  <a:pt x="53" y="18"/>
                </a:moveTo>
                <a:cubicBezTo>
                  <a:pt x="53" y="16"/>
                  <a:pt x="53" y="16"/>
                  <a:pt x="53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lose/>
                <a:moveTo>
                  <a:pt x="63" y="12"/>
                </a:moveTo>
                <a:cubicBezTo>
                  <a:pt x="64" y="14"/>
                  <a:pt x="64" y="14"/>
                  <a:pt x="64" y="14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12"/>
                  <a:pt x="64" y="12"/>
                  <a:pt x="64" y="12"/>
                </a:cubicBezTo>
                <a:cubicBezTo>
                  <a:pt x="63" y="12"/>
                  <a:pt x="63" y="12"/>
                  <a:pt x="63" y="12"/>
                </a:cubicBezTo>
                <a:close/>
                <a:moveTo>
                  <a:pt x="63" y="15"/>
                </a:moveTo>
                <a:cubicBezTo>
                  <a:pt x="62" y="13"/>
                  <a:pt x="62" y="13"/>
                  <a:pt x="62" y="13"/>
                </a:cubicBezTo>
                <a:cubicBezTo>
                  <a:pt x="62" y="13"/>
                  <a:pt x="62" y="13"/>
                  <a:pt x="62" y="13"/>
                </a:cubicBezTo>
                <a:cubicBezTo>
                  <a:pt x="63" y="15"/>
                  <a:pt x="63" y="15"/>
                  <a:pt x="63" y="15"/>
                </a:cubicBezTo>
                <a:cubicBezTo>
                  <a:pt x="63" y="15"/>
                  <a:pt x="63" y="15"/>
                  <a:pt x="63" y="15"/>
                </a:cubicBezTo>
                <a:close/>
                <a:moveTo>
                  <a:pt x="56" y="16"/>
                </a:moveTo>
                <a:cubicBezTo>
                  <a:pt x="57" y="18"/>
                  <a:pt x="57" y="18"/>
                  <a:pt x="57" y="18"/>
                </a:cubicBezTo>
                <a:cubicBezTo>
                  <a:pt x="57" y="18"/>
                  <a:pt x="57" y="18"/>
                  <a:pt x="58" y="17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6" y="16"/>
                  <a:pt x="56" y="16"/>
                </a:cubicBezTo>
                <a:close/>
                <a:moveTo>
                  <a:pt x="61" y="16"/>
                </a:moveTo>
                <a:cubicBezTo>
                  <a:pt x="60" y="14"/>
                  <a:pt x="60" y="14"/>
                  <a:pt x="60" y="14"/>
                </a:cubicBezTo>
                <a:cubicBezTo>
                  <a:pt x="60" y="14"/>
                  <a:pt x="59" y="14"/>
                  <a:pt x="59" y="15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6"/>
                  <a:pt x="61" y="16"/>
                  <a:pt x="61" y="16"/>
                </a:cubicBezTo>
                <a:close/>
                <a:moveTo>
                  <a:pt x="61" y="10"/>
                </a:moveTo>
                <a:cubicBezTo>
                  <a:pt x="60" y="10"/>
                  <a:pt x="58" y="10"/>
                  <a:pt x="57" y="11"/>
                </a:cubicBezTo>
                <a:cubicBezTo>
                  <a:pt x="55" y="12"/>
                  <a:pt x="53" y="13"/>
                  <a:pt x="52" y="13"/>
                </a:cubicBezTo>
                <a:cubicBezTo>
                  <a:pt x="51" y="14"/>
                  <a:pt x="51" y="14"/>
                  <a:pt x="51" y="14"/>
                </a:cubicBezTo>
                <a:cubicBezTo>
                  <a:pt x="51" y="14"/>
                  <a:pt x="52" y="14"/>
                  <a:pt x="52" y="14"/>
                </a:cubicBezTo>
                <a:cubicBezTo>
                  <a:pt x="54" y="14"/>
                  <a:pt x="55" y="13"/>
                  <a:pt x="57" y="13"/>
                </a:cubicBezTo>
                <a:cubicBezTo>
                  <a:pt x="59" y="12"/>
                  <a:pt x="61" y="11"/>
                  <a:pt x="62" y="10"/>
                </a:cubicBezTo>
                <a:cubicBezTo>
                  <a:pt x="62" y="10"/>
                  <a:pt x="63" y="10"/>
                  <a:pt x="63" y="10"/>
                </a:cubicBezTo>
                <a:cubicBezTo>
                  <a:pt x="63" y="10"/>
                  <a:pt x="62" y="10"/>
                  <a:pt x="61" y="1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00" name="Freeform 98">
            <a:extLst>
              <a:ext uri="{FF2B5EF4-FFF2-40B4-BE49-F238E27FC236}">
                <a16:creationId xmlns:a16="http://schemas.microsoft.com/office/drawing/2014/main" id="{F062FC7B-B5FD-4F0D-9896-2E1965E01251}"/>
              </a:ext>
            </a:extLst>
          </p:cNvPr>
          <p:cNvSpPr>
            <a:spLocks noEditPoints="1"/>
          </p:cNvSpPr>
          <p:nvPr/>
        </p:nvSpPr>
        <p:spPr bwMode="auto">
          <a:xfrm>
            <a:off x="7822183" y="2512690"/>
            <a:ext cx="257175" cy="206375"/>
          </a:xfrm>
          <a:custGeom>
            <a:avLst/>
            <a:gdLst>
              <a:gd name="T0" fmla="*/ 172504 w 70"/>
              <a:gd name="T1" fmla="*/ 14731 h 56"/>
              <a:gd name="T2" fmla="*/ 201867 w 70"/>
              <a:gd name="T3" fmla="*/ 18414 h 56"/>
              <a:gd name="T4" fmla="*/ 201867 w 70"/>
              <a:gd name="T5" fmla="*/ 117849 h 56"/>
              <a:gd name="T6" fmla="*/ 194526 w 70"/>
              <a:gd name="T7" fmla="*/ 125215 h 56"/>
              <a:gd name="T8" fmla="*/ 11011 w 70"/>
              <a:gd name="T9" fmla="*/ 125215 h 56"/>
              <a:gd name="T10" fmla="*/ 0 w 70"/>
              <a:gd name="T11" fmla="*/ 117849 h 56"/>
              <a:gd name="T12" fmla="*/ 0 w 70"/>
              <a:gd name="T13" fmla="*/ 18414 h 56"/>
              <a:gd name="T14" fmla="*/ 231229 w 70"/>
              <a:gd name="T15" fmla="*/ 66290 h 56"/>
              <a:gd name="T16" fmla="*/ 223888 w 70"/>
              <a:gd name="T17" fmla="*/ 154677 h 56"/>
              <a:gd name="T18" fmla="*/ 216548 w 70"/>
              <a:gd name="T19" fmla="*/ 158360 h 56"/>
              <a:gd name="T20" fmla="*/ 84417 w 70"/>
              <a:gd name="T21" fmla="*/ 184139 h 56"/>
              <a:gd name="T22" fmla="*/ 66065 w 70"/>
              <a:gd name="T23" fmla="*/ 165725 h 56"/>
              <a:gd name="T24" fmla="*/ 58725 w 70"/>
              <a:gd name="T25" fmla="*/ 198870 h 56"/>
              <a:gd name="T26" fmla="*/ 66065 w 70"/>
              <a:gd name="T27" fmla="*/ 202553 h 56"/>
              <a:gd name="T28" fmla="*/ 249580 w 70"/>
              <a:gd name="T29" fmla="*/ 169408 h 56"/>
              <a:gd name="T30" fmla="*/ 253251 w 70"/>
              <a:gd name="T31" fmla="*/ 162043 h 56"/>
              <a:gd name="T32" fmla="*/ 234899 w 70"/>
              <a:gd name="T33" fmla="*/ 66290 h 56"/>
              <a:gd name="T34" fmla="*/ 209207 w 70"/>
              <a:gd name="T35" fmla="*/ 40511 h 56"/>
              <a:gd name="T36" fmla="*/ 212877 w 70"/>
              <a:gd name="T37" fmla="*/ 73656 h 56"/>
              <a:gd name="T38" fmla="*/ 212877 w 70"/>
              <a:gd name="T39" fmla="*/ 110484 h 56"/>
              <a:gd name="T40" fmla="*/ 209207 w 70"/>
              <a:gd name="T41" fmla="*/ 136263 h 56"/>
              <a:gd name="T42" fmla="*/ 187185 w 70"/>
              <a:gd name="T43" fmla="*/ 132580 h 56"/>
              <a:gd name="T44" fmla="*/ 62395 w 70"/>
              <a:gd name="T45" fmla="*/ 143629 h 56"/>
              <a:gd name="T46" fmla="*/ 29362 w 70"/>
              <a:gd name="T47" fmla="*/ 128898 h 56"/>
              <a:gd name="T48" fmla="*/ 33033 w 70"/>
              <a:gd name="T49" fmla="*/ 165725 h 56"/>
              <a:gd name="T50" fmla="*/ 212877 w 70"/>
              <a:gd name="T51" fmla="*/ 147311 h 56"/>
              <a:gd name="T52" fmla="*/ 231229 w 70"/>
              <a:gd name="T53" fmla="*/ 147311 h 56"/>
              <a:gd name="T54" fmla="*/ 220218 w 70"/>
              <a:gd name="T55" fmla="*/ 44193 h 56"/>
              <a:gd name="T56" fmla="*/ 216548 w 70"/>
              <a:gd name="T57" fmla="*/ 40511 h 56"/>
              <a:gd name="T58" fmla="*/ 121120 w 70"/>
              <a:gd name="T59" fmla="*/ 22097 h 56"/>
              <a:gd name="T60" fmla="*/ 121120 w 70"/>
              <a:gd name="T61" fmla="*/ 103118 h 56"/>
              <a:gd name="T62" fmla="*/ 165164 w 70"/>
              <a:gd name="T63" fmla="*/ 106801 h 56"/>
              <a:gd name="T64" fmla="*/ 190856 w 70"/>
              <a:gd name="T65" fmla="*/ 88387 h 56"/>
              <a:gd name="T66" fmla="*/ 168834 w 70"/>
              <a:gd name="T67" fmla="*/ 29462 h 56"/>
              <a:gd name="T68" fmla="*/ 121120 w 70"/>
              <a:gd name="T69" fmla="*/ 22097 h 56"/>
              <a:gd name="T70" fmla="*/ 62395 w 70"/>
              <a:gd name="T71" fmla="*/ 62607 h 56"/>
              <a:gd name="T72" fmla="*/ 33033 w 70"/>
              <a:gd name="T73" fmla="*/ 25780 h 56"/>
              <a:gd name="T74" fmla="*/ 14681 w 70"/>
              <a:gd name="T75" fmla="*/ 47876 h 56"/>
              <a:gd name="T76" fmla="*/ 33033 w 70"/>
              <a:gd name="T77" fmla="*/ 106801 h 56"/>
              <a:gd name="T78" fmla="*/ 80747 w 70"/>
              <a:gd name="T79" fmla="*/ 103118 h 56"/>
              <a:gd name="T80" fmla="*/ 113779 w 70"/>
              <a:gd name="T81" fmla="*/ 47876 h 56"/>
              <a:gd name="T82" fmla="*/ 102768 w 70"/>
              <a:gd name="T83" fmla="*/ 36828 h 56"/>
              <a:gd name="T84" fmla="*/ 99098 w 70"/>
              <a:gd name="T85" fmla="*/ 33145 h 56"/>
              <a:gd name="T86" fmla="*/ 88087 w 70"/>
              <a:gd name="T87" fmla="*/ 40511 h 56"/>
              <a:gd name="T88" fmla="*/ 88087 w 70"/>
              <a:gd name="T89" fmla="*/ 55242 h 56"/>
              <a:gd name="T90" fmla="*/ 99098 w 70"/>
              <a:gd name="T91" fmla="*/ 66290 h 56"/>
              <a:gd name="T92" fmla="*/ 102768 w 70"/>
              <a:gd name="T93" fmla="*/ 77339 h 56"/>
              <a:gd name="T94" fmla="*/ 99098 w 70"/>
              <a:gd name="T95" fmla="*/ 77339 h 56"/>
              <a:gd name="T96" fmla="*/ 99098 w 70"/>
              <a:gd name="T97" fmla="*/ 69973 h 56"/>
              <a:gd name="T98" fmla="*/ 88087 w 70"/>
              <a:gd name="T99" fmla="*/ 69973 h 56"/>
              <a:gd name="T100" fmla="*/ 91758 w 70"/>
              <a:gd name="T101" fmla="*/ 81021 h 56"/>
              <a:gd name="T102" fmla="*/ 99098 w 70"/>
              <a:gd name="T103" fmla="*/ 92070 h 56"/>
              <a:gd name="T104" fmla="*/ 102768 w 70"/>
              <a:gd name="T105" fmla="*/ 84704 h 56"/>
              <a:gd name="T106" fmla="*/ 117450 w 70"/>
              <a:gd name="T107" fmla="*/ 69973 h 56"/>
              <a:gd name="T108" fmla="*/ 113779 w 70"/>
              <a:gd name="T109" fmla="*/ 58925 h 56"/>
              <a:gd name="T110" fmla="*/ 99098 w 70"/>
              <a:gd name="T111" fmla="*/ 51559 h 56"/>
              <a:gd name="T112" fmla="*/ 99098 w 70"/>
              <a:gd name="T113" fmla="*/ 44193 h 56"/>
              <a:gd name="T114" fmla="*/ 102768 w 70"/>
              <a:gd name="T115" fmla="*/ 44193 h 56"/>
              <a:gd name="T116" fmla="*/ 102768 w 70"/>
              <a:gd name="T117" fmla="*/ 51559 h 5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56">
                <a:moveTo>
                  <a:pt x="2" y="5"/>
                </a:moveTo>
                <a:cubicBezTo>
                  <a:pt x="17" y="0"/>
                  <a:pt x="32" y="2"/>
                  <a:pt x="47" y="4"/>
                </a:cubicBezTo>
                <a:cubicBezTo>
                  <a:pt x="49" y="4"/>
                  <a:pt x="51" y="5"/>
                  <a:pt x="53" y="5"/>
                </a:cubicBezTo>
                <a:cubicBezTo>
                  <a:pt x="55" y="5"/>
                  <a:pt x="55" y="5"/>
                  <a:pt x="55" y="5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4"/>
                  <a:pt x="55" y="34"/>
                  <a:pt x="55" y="34"/>
                </a:cubicBezTo>
                <a:cubicBezTo>
                  <a:pt x="53" y="34"/>
                  <a:pt x="53" y="34"/>
                  <a:pt x="53" y="34"/>
                </a:cubicBezTo>
                <a:cubicBezTo>
                  <a:pt x="52" y="34"/>
                  <a:pt x="51" y="34"/>
                  <a:pt x="50" y="34"/>
                </a:cubicBezTo>
                <a:cubicBezTo>
                  <a:pt x="35" y="32"/>
                  <a:pt x="19" y="30"/>
                  <a:pt x="3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7"/>
                  <a:pt x="0" y="7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2" y="5"/>
                  <a:pt x="2" y="5"/>
                  <a:pt x="2" y="5"/>
                </a:cubicBezTo>
                <a:close/>
                <a:moveTo>
                  <a:pt x="63" y="18"/>
                </a:moveTo>
                <a:cubicBezTo>
                  <a:pt x="65" y="42"/>
                  <a:pt x="65" y="42"/>
                  <a:pt x="65" y="42"/>
                </a:cubicBezTo>
                <a:cubicBezTo>
                  <a:pt x="61" y="42"/>
                  <a:pt x="61" y="42"/>
                  <a:pt x="61" y="42"/>
                </a:cubicBezTo>
                <a:cubicBezTo>
                  <a:pt x="60" y="42"/>
                  <a:pt x="60" y="42"/>
                  <a:pt x="59" y="42"/>
                </a:cubicBezTo>
                <a:cubicBezTo>
                  <a:pt x="59" y="42"/>
                  <a:pt x="59" y="43"/>
                  <a:pt x="59" y="43"/>
                </a:cubicBezTo>
                <a:cubicBezTo>
                  <a:pt x="59" y="43"/>
                  <a:pt x="59" y="44"/>
                  <a:pt x="59" y="44"/>
                </a:cubicBezTo>
                <a:cubicBezTo>
                  <a:pt x="47" y="44"/>
                  <a:pt x="35" y="46"/>
                  <a:pt x="23" y="50"/>
                </a:cubicBezTo>
                <a:cubicBezTo>
                  <a:pt x="23" y="50"/>
                  <a:pt x="23" y="49"/>
                  <a:pt x="23" y="49"/>
                </a:cubicBezTo>
                <a:cubicBezTo>
                  <a:pt x="23" y="46"/>
                  <a:pt x="20" y="45"/>
                  <a:pt x="18" y="45"/>
                </a:cubicBezTo>
                <a:cubicBezTo>
                  <a:pt x="16" y="45"/>
                  <a:pt x="15" y="45"/>
                  <a:pt x="14" y="46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56"/>
                  <a:pt x="16" y="56"/>
                  <a:pt x="16" y="56"/>
                </a:cubicBezTo>
                <a:cubicBezTo>
                  <a:pt x="18" y="55"/>
                  <a:pt x="18" y="55"/>
                  <a:pt x="18" y="55"/>
                </a:cubicBezTo>
                <a:cubicBezTo>
                  <a:pt x="33" y="48"/>
                  <a:pt x="49" y="48"/>
                  <a:pt x="65" y="47"/>
                </a:cubicBezTo>
                <a:cubicBezTo>
                  <a:pt x="66" y="47"/>
                  <a:pt x="67" y="47"/>
                  <a:pt x="68" y="46"/>
                </a:cubicBezTo>
                <a:cubicBezTo>
                  <a:pt x="70" y="46"/>
                  <a:pt x="70" y="46"/>
                  <a:pt x="70" y="46"/>
                </a:cubicBezTo>
                <a:cubicBezTo>
                  <a:pt x="69" y="44"/>
                  <a:pt x="69" y="44"/>
                  <a:pt x="69" y="44"/>
                </a:cubicBezTo>
                <a:cubicBezTo>
                  <a:pt x="65" y="19"/>
                  <a:pt x="65" y="19"/>
                  <a:pt x="65" y="19"/>
                </a:cubicBezTo>
                <a:cubicBezTo>
                  <a:pt x="64" y="18"/>
                  <a:pt x="64" y="18"/>
                  <a:pt x="64" y="18"/>
                </a:cubicBezTo>
                <a:cubicBezTo>
                  <a:pt x="63" y="18"/>
                  <a:pt x="63" y="18"/>
                  <a:pt x="63" y="18"/>
                </a:cubicBezTo>
                <a:close/>
                <a:moveTo>
                  <a:pt x="57" y="11"/>
                </a:moveTo>
                <a:cubicBezTo>
                  <a:pt x="57" y="20"/>
                  <a:pt x="57" y="20"/>
                  <a:pt x="57" y="20"/>
                </a:cubicBezTo>
                <a:cubicBezTo>
                  <a:pt x="57" y="20"/>
                  <a:pt x="58" y="20"/>
                  <a:pt x="58" y="20"/>
                </a:cubicBezTo>
                <a:cubicBezTo>
                  <a:pt x="59" y="30"/>
                  <a:pt x="59" y="30"/>
                  <a:pt x="59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7" y="30"/>
                </a:cubicBezTo>
                <a:cubicBezTo>
                  <a:pt x="57" y="37"/>
                  <a:pt x="57" y="37"/>
                  <a:pt x="57" y="37"/>
                </a:cubicBezTo>
                <a:cubicBezTo>
                  <a:pt x="53" y="36"/>
                  <a:pt x="53" y="36"/>
                  <a:pt x="53" y="36"/>
                </a:cubicBezTo>
                <a:cubicBezTo>
                  <a:pt x="52" y="36"/>
                  <a:pt x="52" y="36"/>
                  <a:pt x="51" y="36"/>
                </a:cubicBezTo>
                <a:cubicBezTo>
                  <a:pt x="40" y="36"/>
                  <a:pt x="28" y="36"/>
                  <a:pt x="17" y="39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37"/>
                  <a:pt x="15" y="35"/>
                  <a:pt x="14" y="34"/>
                </a:cubicBezTo>
                <a:cubicBezTo>
                  <a:pt x="12" y="34"/>
                  <a:pt x="10" y="35"/>
                  <a:pt x="8" y="35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45"/>
                  <a:pt x="9" y="45"/>
                  <a:pt x="9" y="45"/>
                </a:cubicBezTo>
                <a:cubicBezTo>
                  <a:pt x="11" y="44"/>
                  <a:pt x="11" y="44"/>
                  <a:pt x="11" y="44"/>
                </a:cubicBezTo>
                <a:cubicBezTo>
                  <a:pt x="26" y="39"/>
                  <a:pt x="42" y="39"/>
                  <a:pt x="58" y="40"/>
                </a:cubicBezTo>
                <a:cubicBezTo>
                  <a:pt x="59" y="40"/>
                  <a:pt x="60" y="40"/>
                  <a:pt x="61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38"/>
                  <a:pt x="63" y="38"/>
                  <a:pt x="63" y="38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11"/>
                  <a:pt x="60" y="11"/>
                  <a:pt x="60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8" y="11"/>
                  <a:pt x="58" y="11"/>
                  <a:pt x="57" y="11"/>
                </a:cubicBezTo>
                <a:close/>
                <a:moveTo>
                  <a:pt x="33" y="6"/>
                </a:moveTo>
                <a:cubicBezTo>
                  <a:pt x="36" y="8"/>
                  <a:pt x="38" y="12"/>
                  <a:pt x="38" y="17"/>
                </a:cubicBezTo>
                <a:cubicBezTo>
                  <a:pt x="38" y="22"/>
                  <a:pt x="36" y="26"/>
                  <a:pt x="33" y="28"/>
                </a:cubicBezTo>
                <a:cubicBezTo>
                  <a:pt x="37" y="29"/>
                  <a:pt x="41" y="29"/>
                  <a:pt x="45" y="30"/>
                </a:cubicBezTo>
                <a:cubicBezTo>
                  <a:pt x="45" y="30"/>
                  <a:pt x="45" y="29"/>
                  <a:pt x="45" y="29"/>
                </a:cubicBezTo>
                <a:cubicBezTo>
                  <a:pt x="45" y="26"/>
                  <a:pt x="48" y="24"/>
                  <a:pt x="51" y="24"/>
                </a:cubicBezTo>
                <a:cubicBezTo>
                  <a:pt x="51" y="24"/>
                  <a:pt x="51" y="24"/>
                  <a:pt x="52" y="24"/>
                </a:cubicBezTo>
                <a:cubicBezTo>
                  <a:pt x="52" y="14"/>
                  <a:pt x="52" y="14"/>
                  <a:pt x="52" y="14"/>
                </a:cubicBezTo>
                <a:cubicBezTo>
                  <a:pt x="48" y="14"/>
                  <a:pt x="46" y="11"/>
                  <a:pt x="46" y="8"/>
                </a:cubicBezTo>
                <a:cubicBezTo>
                  <a:pt x="46" y="8"/>
                  <a:pt x="46" y="8"/>
                  <a:pt x="46" y="7"/>
                </a:cubicBezTo>
                <a:cubicBezTo>
                  <a:pt x="42" y="7"/>
                  <a:pt x="37" y="6"/>
                  <a:pt x="33" y="6"/>
                </a:cubicBezTo>
                <a:close/>
                <a:moveTo>
                  <a:pt x="22" y="28"/>
                </a:moveTo>
                <a:cubicBezTo>
                  <a:pt x="19" y="26"/>
                  <a:pt x="17" y="22"/>
                  <a:pt x="17" y="17"/>
                </a:cubicBezTo>
                <a:cubicBezTo>
                  <a:pt x="17" y="12"/>
                  <a:pt x="20" y="8"/>
                  <a:pt x="23" y="5"/>
                </a:cubicBezTo>
                <a:cubicBezTo>
                  <a:pt x="18" y="5"/>
                  <a:pt x="13" y="6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3"/>
                  <a:pt x="4" y="13"/>
                </a:cubicBezTo>
                <a:cubicBezTo>
                  <a:pt x="4" y="23"/>
                  <a:pt x="4" y="23"/>
                  <a:pt x="4" y="23"/>
                </a:cubicBezTo>
                <a:cubicBezTo>
                  <a:pt x="7" y="23"/>
                  <a:pt x="9" y="26"/>
                  <a:pt x="9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13" y="28"/>
                  <a:pt x="18" y="28"/>
                  <a:pt x="22" y="28"/>
                </a:cubicBezTo>
                <a:close/>
                <a:moveTo>
                  <a:pt x="31" y="14"/>
                </a:moveTo>
                <a:cubicBezTo>
                  <a:pt x="31" y="14"/>
                  <a:pt x="31" y="14"/>
                  <a:pt x="31" y="13"/>
                </a:cubicBezTo>
                <a:cubicBezTo>
                  <a:pt x="31" y="13"/>
                  <a:pt x="31" y="12"/>
                  <a:pt x="31" y="11"/>
                </a:cubicBezTo>
                <a:cubicBezTo>
                  <a:pt x="30" y="11"/>
                  <a:pt x="29" y="10"/>
                  <a:pt x="28" y="10"/>
                </a:cubicBezTo>
                <a:cubicBezTo>
                  <a:pt x="28" y="9"/>
                  <a:pt x="28" y="9"/>
                  <a:pt x="28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0"/>
                </a:cubicBezTo>
                <a:cubicBezTo>
                  <a:pt x="26" y="10"/>
                  <a:pt x="25" y="11"/>
                  <a:pt x="24" y="11"/>
                </a:cubicBezTo>
                <a:cubicBezTo>
                  <a:pt x="24" y="12"/>
                  <a:pt x="24" y="13"/>
                  <a:pt x="24" y="14"/>
                </a:cubicBezTo>
                <a:cubicBezTo>
                  <a:pt x="24" y="14"/>
                  <a:pt x="24" y="15"/>
                  <a:pt x="24" y="15"/>
                </a:cubicBezTo>
                <a:cubicBezTo>
                  <a:pt x="24" y="16"/>
                  <a:pt x="25" y="16"/>
                  <a:pt x="25" y="17"/>
                </a:cubicBezTo>
                <a:cubicBezTo>
                  <a:pt x="25" y="17"/>
                  <a:pt x="26" y="17"/>
                  <a:pt x="27" y="18"/>
                </a:cubicBezTo>
                <a:cubicBezTo>
                  <a:pt x="27" y="18"/>
                  <a:pt x="28" y="19"/>
                  <a:pt x="28" y="19"/>
                </a:cubicBezTo>
                <a:cubicBezTo>
                  <a:pt x="28" y="19"/>
                  <a:pt x="28" y="20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0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21"/>
                  <a:pt x="24" y="22"/>
                  <a:pt x="25" y="22"/>
                </a:cubicBezTo>
                <a:cubicBezTo>
                  <a:pt x="25" y="23"/>
                  <a:pt x="26" y="23"/>
                  <a:pt x="27" y="23"/>
                </a:cubicBezTo>
                <a:cubicBezTo>
                  <a:pt x="27" y="25"/>
                  <a:pt x="27" y="25"/>
                  <a:pt x="27" y="25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3"/>
                  <a:pt x="30" y="23"/>
                  <a:pt x="31" y="22"/>
                </a:cubicBezTo>
                <a:cubicBezTo>
                  <a:pt x="31" y="21"/>
                  <a:pt x="32" y="21"/>
                  <a:pt x="32" y="19"/>
                </a:cubicBezTo>
                <a:cubicBezTo>
                  <a:pt x="32" y="19"/>
                  <a:pt x="32" y="18"/>
                  <a:pt x="31" y="18"/>
                </a:cubicBezTo>
                <a:cubicBezTo>
                  <a:pt x="31" y="17"/>
                  <a:pt x="31" y="17"/>
                  <a:pt x="31" y="16"/>
                </a:cubicBezTo>
                <a:cubicBezTo>
                  <a:pt x="30" y="16"/>
                  <a:pt x="30" y="16"/>
                  <a:pt x="29" y="15"/>
                </a:cubicBezTo>
                <a:cubicBezTo>
                  <a:pt x="28" y="15"/>
                  <a:pt x="27" y="14"/>
                  <a:pt x="27" y="14"/>
                </a:cubicBezTo>
                <a:cubicBezTo>
                  <a:pt x="27" y="14"/>
                  <a:pt x="27" y="14"/>
                  <a:pt x="27" y="13"/>
                </a:cubicBezTo>
                <a:cubicBezTo>
                  <a:pt x="27" y="13"/>
                  <a:pt x="27" y="13"/>
                  <a:pt x="27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3"/>
                  <a:pt x="28" y="13"/>
                  <a:pt x="28" y="14"/>
                </a:cubicBezTo>
                <a:cubicBezTo>
                  <a:pt x="28" y="14"/>
                  <a:pt x="28" y="14"/>
                  <a:pt x="28" y="14"/>
                </a:cubicBezTo>
                <a:lnTo>
                  <a:pt x="31" y="1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01" name="Freeform 99">
            <a:extLst>
              <a:ext uri="{FF2B5EF4-FFF2-40B4-BE49-F238E27FC236}">
                <a16:creationId xmlns:a16="http://schemas.microsoft.com/office/drawing/2014/main" id="{110C8D5D-A3AA-4FDF-9FFA-FEE64E260E2C}"/>
              </a:ext>
            </a:extLst>
          </p:cNvPr>
          <p:cNvSpPr>
            <a:spLocks noEditPoints="1"/>
          </p:cNvSpPr>
          <p:nvPr/>
        </p:nvSpPr>
        <p:spPr bwMode="auto">
          <a:xfrm>
            <a:off x="7058595" y="3249290"/>
            <a:ext cx="223838" cy="239712"/>
          </a:xfrm>
          <a:custGeom>
            <a:avLst/>
            <a:gdLst>
              <a:gd name="T0" fmla="*/ 40342 w 61"/>
              <a:gd name="T1" fmla="*/ 106829 h 65"/>
              <a:gd name="T2" fmla="*/ 165034 w 61"/>
              <a:gd name="T3" fmla="*/ 0 h 65"/>
              <a:gd name="T4" fmla="*/ 58679 w 61"/>
              <a:gd name="T5" fmla="*/ 132615 h 65"/>
              <a:gd name="T6" fmla="*/ 161367 w 61"/>
              <a:gd name="T7" fmla="*/ 147350 h 65"/>
              <a:gd name="T8" fmla="*/ 157699 w 61"/>
              <a:gd name="T9" fmla="*/ 202606 h 65"/>
              <a:gd name="T10" fmla="*/ 223713 w 61"/>
              <a:gd name="T11" fmla="*/ 228393 h 65"/>
              <a:gd name="T12" fmla="*/ 216378 w 61"/>
              <a:gd name="T13" fmla="*/ 202606 h 65"/>
              <a:gd name="T14" fmla="*/ 223713 w 61"/>
              <a:gd name="T15" fmla="*/ 173136 h 65"/>
              <a:gd name="T16" fmla="*/ 220046 w 61"/>
              <a:gd name="T17" fmla="*/ 132615 h 65"/>
              <a:gd name="T18" fmla="*/ 84351 w 61"/>
              <a:gd name="T19" fmla="*/ 147350 h 65"/>
              <a:gd name="T20" fmla="*/ 88018 w 61"/>
              <a:gd name="T21" fmla="*/ 184188 h 65"/>
              <a:gd name="T22" fmla="*/ 80683 w 61"/>
              <a:gd name="T23" fmla="*/ 213658 h 65"/>
              <a:gd name="T24" fmla="*/ 139362 w 61"/>
              <a:gd name="T25" fmla="*/ 228393 h 65"/>
              <a:gd name="T26" fmla="*/ 139362 w 61"/>
              <a:gd name="T27" fmla="*/ 176820 h 65"/>
              <a:gd name="T28" fmla="*/ 124692 w 61"/>
              <a:gd name="T29" fmla="*/ 158401 h 65"/>
              <a:gd name="T30" fmla="*/ 124692 w 61"/>
              <a:gd name="T31" fmla="*/ 158401 h 65"/>
              <a:gd name="T32" fmla="*/ 128360 w 61"/>
              <a:gd name="T33" fmla="*/ 184188 h 65"/>
              <a:gd name="T34" fmla="*/ 117358 w 61"/>
              <a:gd name="T35" fmla="*/ 213658 h 65"/>
              <a:gd name="T36" fmla="*/ 88018 w 61"/>
              <a:gd name="T37" fmla="*/ 221025 h 65"/>
              <a:gd name="T38" fmla="*/ 124692 w 61"/>
              <a:gd name="T39" fmla="*/ 228393 h 65"/>
              <a:gd name="T40" fmla="*/ 117358 w 61"/>
              <a:gd name="T41" fmla="*/ 232076 h 65"/>
              <a:gd name="T42" fmla="*/ 99021 w 61"/>
              <a:gd name="T43" fmla="*/ 202606 h 65"/>
              <a:gd name="T44" fmla="*/ 139362 w 61"/>
              <a:gd name="T45" fmla="*/ 202606 h 65"/>
              <a:gd name="T46" fmla="*/ 113690 w 61"/>
              <a:gd name="T47" fmla="*/ 206290 h 65"/>
              <a:gd name="T48" fmla="*/ 95353 w 61"/>
              <a:gd name="T49" fmla="*/ 176820 h 65"/>
              <a:gd name="T50" fmla="*/ 128360 w 61"/>
              <a:gd name="T51" fmla="*/ 169453 h 65"/>
              <a:gd name="T52" fmla="*/ 124692 w 61"/>
              <a:gd name="T53" fmla="*/ 176820 h 65"/>
              <a:gd name="T54" fmla="*/ 117358 w 61"/>
              <a:gd name="T55" fmla="*/ 176820 h 65"/>
              <a:gd name="T56" fmla="*/ 91686 w 61"/>
              <a:gd name="T57" fmla="*/ 147350 h 65"/>
              <a:gd name="T58" fmla="*/ 128360 w 61"/>
              <a:gd name="T59" fmla="*/ 139983 h 65"/>
              <a:gd name="T60" fmla="*/ 121025 w 61"/>
              <a:gd name="T61" fmla="*/ 143666 h 65"/>
              <a:gd name="T62" fmla="*/ 128360 w 61"/>
              <a:gd name="T63" fmla="*/ 132615 h 65"/>
              <a:gd name="T64" fmla="*/ 176036 w 61"/>
              <a:gd name="T65" fmla="*/ 162085 h 65"/>
              <a:gd name="T66" fmla="*/ 168702 w 61"/>
              <a:gd name="T67" fmla="*/ 187871 h 65"/>
              <a:gd name="T68" fmla="*/ 209043 w 61"/>
              <a:gd name="T69" fmla="*/ 213658 h 65"/>
              <a:gd name="T70" fmla="*/ 212711 w 61"/>
              <a:gd name="T71" fmla="*/ 228393 h 65"/>
              <a:gd name="T72" fmla="*/ 172369 w 61"/>
              <a:gd name="T73" fmla="*/ 228393 h 65"/>
              <a:gd name="T74" fmla="*/ 198041 w 61"/>
              <a:gd name="T75" fmla="*/ 232076 h 65"/>
              <a:gd name="T76" fmla="*/ 198041 w 61"/>
              <a:gd name="T77" fmla="*/ 202606 h 65"/>
              <a:gd name="T78" fmla="*/ 165034 w 61"/>
              <a:gd name="T79" fmla="*/ 195239 h 65"/>
              <a:gd name="T80" fmla="*/ 168702 w 61"/>
              <a:gd name="T81" fmla="*/ 202606 h 65"/>
              <a:gd name="T82" fmla="*/ 179704 w 61"/>
              <a:gd name="T83" fmla="*/ 206290 h 65"/>
              <a:gd name="T84" fmla="*/ 216378 w 61"/>
              <a:gd name="T85" fmla="*/ 173136 h 65"/>
              <a:gd name="T86" fmla="*/ 176036 w 61"/>
              <a:gd name="T87" fmla="*/ 169453 h 65"/>
              <a:gd name="T88" fmla="*/ 187039 w 61"/>
              <a:gd name="T89" fmla="*/ 169453 h 65"/>
              <a:gd name="T90" fmla="*/ 212711 w 61"/>
              <a:gd name="T91" fmla="*/ 147350 h 65"/>
              <a:gd name="T92" fmla="*/ 172369 w 61"/>
              <a:gd name="T93" fmla="*/ 147350 h 65"/>
              <a:gd name="T94" fmla="*/ 198041 w 61"/>
              <a:gd name="T95" fmla="*/ 151034 h 65"/>
              <a:gd name="T96" fmla="*/ 190706 w 61"/>
              <a:gd name="T97" fmla="*/ 136299 h 65"/>
              <a:gd name="T98" fmla="*/ 66014 w 61"/>
              <a:gd name="T99" fmla="*/ 228393 h 65"/>
              <a:gd name="T100" fmla="*/ 7335 w 61"/>
              <a:gd name="T101" fmla="*/ 213658 h 65"/>
              <a:gd name="T102" fmla="*/ 40342 w 61"/>
              <a:gd name="T103" fmla="*/ 173136 h 65"/>
              <a:gd name="T104" fmla="*/ 33007 w 61"/>
              <a:gd name="T105" fmla="*/ 195239 h 65"/>
              <a:gd name="T106" fmla="*/ 58679 w 61"/>
              <a:gd name="T107" fmla="*/ 213658 h 65"/>
              <a:gd name="T108" fmla="*/ 22005 w 61"/>
              <a:gd name="T109" fmla="*/ 191555 h 65"/>
              <a:gd name="T110" fmla="*/ 62346 w 61"/>
              <a:gd name="T111" fmla="*/ 191555 h 65"/>
              <a:gd name="T112" fmla="*/ 25672 w 61"/>
              <a:gd name="T113" fmla="*/ 184188 h 65"/>
              <a:gd name="T114" fmla="*/ 18337 w 61"/>
              <a:gd name="T115" fmla="*/ 228393 h 65"/>
              <a:gd name="T116" fmla="*/ 58679 w 61"/>
              <a:gd name="T117" fmla="*/ 228393 h 65"/>
              <a:gd name="T118" fmla="*/ 33007 w 61"/>
              <a:gd name="T119" fmla="*/ 232076 h 6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1" h="65">
                <a:moveTo>
                  <a:pt x="12" y="55"/>
                </a:moveTo>
                <a:cubicBezTo>
                  <a:pt x="13" y="55"/>
                  <a:pt x="13" y="55"/>
                  <a:pt x="13" y="55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2" y="53"/>
                </a:cubicBezTo>
                <a:cubicBezTo>
                  <a:pt x="12" y="55"/>
                  <a:pt x="12" y="55"/>
                  <a:pt x="12" y="55"/>
                </a:cubicBezTo>
                <a:close/>
                <a:moveTo>
                  <a:pt x="0" y="36"/>
                </a:moveTo>
                <a:cubicBezTo>
                  <a:pt x="9" y="29"/>
                  <a:pt x="9" y="29"/>
                  <a:pt x="9" y="29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30" y="21"/>
                  <a:pt x="30" y="21"/>
                  <a:pt x="30" y="21"/>
                </a:cubicBezTo>
                <a:cubicBezTo>
                  <a:pt x="31" y="15"/>
                  <a:pt x="31" y="15"/>
                  <a:pt x="31" y="15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3"/>
                  <a:pt x="32" y="13"/>
                  <a:pt x="32" y="13"/>
                </a:cubicBezTo>
                <a:cubicBezTo>
                  <a:pt x="33" y="12"/>
                  <a:pt x="33" y="12"/>
                  <a:pt x="33" y="12"/>
                </a:cubicBezTo>
                <a:cubicBezTo>
                  <a:pt x="47" y="3"/>
                  <a:pt x="47" y="3"/>
                  <a:pt x="47" y="3"/>
                </a:cubicBezTo>
                <a:cubicBezTo>
                  <a:pt x="45" y="0"/>
                  <a:pt x="45" y="0"/>
                  <a:pt x="45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56" y="6"/>
                  <a:pt x="56" y="6"/>
                  <a:pt x="56" y="6"/>
                </a:cubicBezTo>
                <a:cubicBezTo>
                  <a:pt x="52" y="13"/>
                  <a:pt x="52" y="13"/>
                  <a:pt x="52" y="13"/>
                </a:cubicBezTo>
                <a:cubicBezTo>
                  <a:pt x="50" y="9"/>
                  <a:pt x="50" y="9"/>
                  <a:pt x="50" y="9"/>
                </a:cubicBezTo>
                <a:cubicBezTo>
                  <a:pt x="38" y="17"/>
                  <a:pt x="38" y="17"/>
                  <a:pt x="38" y="17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5"/>
                  <a:pt x="36" y="25"/>
                  <a:pt x="36" y="25"/>
                </a:cubicBezTo>
                <a:cubicBezTo>
                  <a:pt x="34" y="26"/>
                  <a:pt x="34" y="26"/>
                  <a:pt x="34" y="2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4" y="41"/>
                  <a:pt x="4" y="41"/>
                  <a:pt x="4" y="41"/>
                </a:cubicBezTo>
                <a:cubicBezTo>
                  <a:pt x="0" y="36"/>
                  <a:pt x="0" y="36"/>
                  <a:pt x="0" y="36"/>
                </a:cubicBezTo>
                <a:close/>
                <a:moveTo>
                  <a:pt x="52" y="33"/>
                </a:moveTo>
                <a:cubicBezTo>
                  <a:pt x="50" y="33"/>
                  <a:pt x="48" y="33"/>
                  <a:pt x="47" y="33"/>
                </a:cubicBezTo>
                <a:cubicBezTo>
                  <a:pt x="45" y="34"/>
                  <a:pt x="44" y="35"/>
                  <a:pt x="44" y="36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41"/>
                  <a:pt x="45" y="41"/>
                  <a:pt x="45" y="42"/>
                </a:cubicBezTo>
                <a:cubicBezTo>
                  <a:pt x="45" y="42"/>
                  <a:pt x="45" y="43"/>
                  <a:pt x="45" y="43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4" y="49"/>
                  <a:pt x="43" y="50"/>
                  <a:pt x="43" y="51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6"/>
                  <a:pt x="44" y="57"/>
                  <a:pt x="45" y="57"/>
                </a:cubicBezTo>
                <a:cubicBezTo>
                  <a:pt x="45" y="57"/>
                  <a:pt x="45" y="58"/>
                  <a:pt x="45" y="58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63"/>
                  <a:pt x="46" y="64"/>
                  <a:pt x="48" y="65"/>
                </a:cubicBezTo>
                <a:cubicBezTo>
                  <a:pt x="49" y="65"/>
                  <a:pt x="51" y="65"/>
                  <a:pt x="53" y="65"/>
                </a:cubicBezTo>
                <a:cubicBezTo>
                  <a:pt x="55" y="65"/>
                  <a:pt x="57" y="65"/>
                  <a:pt x="58" y="65"/>
                </a:cubicBezTo>
                <a:cubicBezTo>
                  <a:pt x="60" y="64"/>
                  <a:pt x="61" y="63"/>
                  <a:pt x="61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58"/>
                  <a:pt x="61" y="58"/>
                  <a:pt x="61" y="58"/>
                </a:cubicBezTo>
                <a:cubicBezTo>
                  <a:pt x="61" y="58"/>
                  <a:pt x="61" y="58"/>
                  <a:pt x="61" y="58"/>
                </a:cubicBezTo>
                <a:cubicBezTo>
                  <a:pt x="61" y="57"/>
                  <a:pt x="60" y="56"/>
                  <a:pt x="59" y="56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0"/>
                  <a:pt x="59" y="50"/>
                  <a:pt x="59" y="50"/>
                </a:cubicBezTo>
                <a:cubicBezTo>
                  <a:pt x="60" y="49"/>
                  <a:pt x="61" y="49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7"/>
                  <a:pt x="61" y="47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0" y="42"/>
                  <a:pt x="59" y="41"/>
                </a:cubicBezTo>
                <a:cubicBezTo>
                  <a:pt x="60" y="41"/>
                  <a:pt x="60" y="41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5"/>
                  <a:pt x="59" y="34"/>
                  <a:pt x="57" y="33"/>
                </a:cubicBezTo>
                <a:cubicBezTo>
                  <a:pt x="56" y="33"/>
                  <a:pt x="54" y="33"/>
                  <a:pt x="52" y="33"/>
                </a:cubicBezTo>
                <a:close/>
                <a:moveTo>
                  <a:pt x="31" y="33"/>
                </a:moveTo>
                <a:cubicBezTo>
                  <a:pt x="29" y="33"/>
                  <a:pt x="27" y="33"/>
                  <a:pt x="25" y="33"/>
                </a:cubicBezTo>
                <a:cubicBezTo>
                  <a:pt x="24" y="34"/>
                  <a:pt x="23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1"/>
                  <a:pt x="23" y="41"/>
                  <a:pt x="23" y="41"/>
                </a:cubicBezTo>
                <a:cubicBezTo>
                  <a:pt x="22" y="42"/>
                  <a:pt x="22" y="43"/>
                  <a:pt x="22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7"/>
                  <a:pt x="22" y="48"/>
                  <a:pt x="22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49"/>
                  <a:pt x="23" y="49"/>
                  <a:pt x="24" y="50"/>
                </a:cubicBezTo>
                <a:cubicBezTo>
                  <a:pt x="24" y="50"/>
                  <a:pt x="24" y="50"/>
                  <a:pt x="24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4" y="55"/>
                  <a:pt x="24" y="56"/>
                </a:cubicBezTo>
                <a:cubicBezTo>
                  <a:pt x="23" y="56"/>
                  <a:pt x="22" y="57"/>
                  <a:pt x="22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3"/>
                  <a:pt x="23" y="64"/>
                  <a:pt x="25" y="65"/>
                </a:cubicBezTo>
                <a:cubicBezTo>
                  <a:pt x="26" y="65"/>
                  <a:pt x="28" y="65"/>
                  <a:pt x="30" y="65"/>
                </a:cubicBezTo>
                <a:cubicBezTo>
                  <a:pt x="32" y="65"/>
                  <a:pt x="34" y="65"/>
                  <a:pt x="35" y="65"/>
                </a:cubicBezTo>
                <a:cubicBezTo>
                  <a:pt x="37" y="64"/>
                  <a:pt x="38" y="63"/>
                  <a:pt x="38" y="62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7"/>
                  <a:pt x="38" y="57"/>
                </a:cubicBezTo>
                <a:cubicBezTo>
                  <a:pt x="39" y="57"/>
                  <a:pt x="40" y="56"/>
                  <a:pt x="40" y="55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0"/>
                  <a:pt x="39" y="49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43"/>
                  <a:pt x="38" y="42"/>
                  <a:pt x="37" y="42"/>
                </a:cubicBezTo>
                <a:cubicBezTo>
                  <a:pt x="38" y="41"/>
                  <a:pt x="39" y="41"/>
                  <a:pt x="39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5"/>
                  <a:pt x="37" y="34"/>
                  <a:pt x="36" y="33"/>
                </a:cubicBezTo>
                <a:cubicBezTo>
                  <a:pt x="34" y="33"/>
                  <a:pt x="33" y="33"/>
                  <a:pt x="31" y="33"/>
                </a:cubicBezTo>
                <a:close/>
                <a:moveTo>
                  <a:pt x="34" y="43"/>
                </a:moveTo>
                <a:cubicBezTo>
                  <a:pt x="34" y="43"/>
                  <a:pt x="34" y="43"/>
                  <a:pt x="34" y="43"/>
                </a:cubicBezTo>
                <a:cubicBezTo>
                  <a:pt x="35" y="43"/>
                  <a:pt x="36" y="43"/>
                  <a:pt x="36" y="43"/>
                </a:cubicBezTo>
                <a:cubicBezTo>
                  <a:pt x="36" y="43"/>
                  <a:pt x="35" y="43"/>
                  <a:pt x="34" y="44"/>
                </a:cubicBezTo>
                <a:cubicBezTo>
                  <a:pt x="33" y="44"/>
                  <a:pt x="32" y="44"/>
                  <a:pt x="30" y="44"/>
                </a:cubicBezTo>
                <a:cubicBezTo>
                  <a:pt x="28" y="44"/>
                  <a:pt x="27" y="44"/>
                  <a:pt x="25" y="44"/>
                </a:cubicBezTo>
                <a:cubicBezTo>
                  <a:pt x="25" y="43"/>
                  <a:pt x="24" y="43"/>
                  <a:pt x="24" y="43"/>
                </a:cubicBezTo>
                <a:cubicBezTo>
                  <a:pt x="24" y="43"/>
                  <a:pt x="25" y="43"/>
                  <a:pt x="25" y="43"/>
                </a:cubicBezTo>
                <a:cubicBezTo>
                  <a:pt x="26" y="43"/>
                  <a:pt x="26" y="43"/>
                  <a:pt x="26" y="43"/>
                </a:cubicBezTo>
                <a:cubicBezTo>
                  <a:pt x="27" y="43"/>
                  <a:pt x="29" y="43"/>
                  <a:pt x="31" y="43"/>
                </a:cubicBezTo>
                <a:cubicBezTo>
                  <a:pt x="32" y="43"/>
                  <a:pt x="33" y="43"/>
                  <a:pt x="34" y="43"/>
                </a:cubicBezTo>
                <a:close/>
                <a:moveTo>
                  <a:pt x="35" y="50"/>
                </a:moveTo>
                <a:cubicBezTo>
                  <a:pt x="35" y="50"/>
                  <a:pt x="36" y="50"/>
                  <a:pt x="36" y="50"/>
                </a:cubicBezTo>
                <a:cubicBezTo>
                  <a:pt x="37" y="51"/>
                  <a:pt x="38" y="51"/>
                  <a:pt x="38" y="51"/>
                </a:cubicBezTo>
                <a:cubicBezTo>
                  <a:pt x="38" y="51"/>
                  <a:pt x="37" y="51"/>
                  <a:pt x="36" y="51"/>
                </a:cubicBezTo>
                <a:cubicBezTo>
                  <a:pt x="35" y="51"/>
                  <a:pt x="34" y="51"/>
                  <a:pt x="32" y="51"/>
                </a:cubicBezTo>
                <a:cubicBezTo>
                  <a:pt x="30" y="51"/>
                  <a:pt x="29" y="51"/>
                  <a:pt x="27" y="51"/>
                </a:cubicBezTo>
                <a:cubicBezTo>
                  <a:pt x="27" y="51"/>
                  <a:pt x="26" y="51"/>
                  <a:pt x="26" y="51"/>
                </a:cubicBezTo>
                <a:cubicBezTo>
                  <a:pt x="26" y="51"/>
                  <a:pt x="27" y="51"/>
                  <a:pt x="27" y="50"/>
                </a:cubicBezTo>
                <a:cubicBezTo>
                  <a:pt x="28" y="51"/>
                  <a:pt x="29" y="51"/>
                  <a:pt x="30" y="51"/>
                </a:cubicBezTo>
                <a:cubicBezTo>
                  <a:pt x="32" y="51"/>
                  <a:pt x="34" y="50"/>
                  <a:pt x="35" y="50"/>
                </a:cubicBezTo>
                <a:close/>
                <a:moveTo>
                  <a:pt x="35" y="58"/>
                </a:moveTo>
                <a:cubicBezTo>
                  <a:pt x="36" y="58"/>
                  <a:pt x="36" y="58"/>
                  <a:pt x="36" y="58"/>
                </a:cubicBezTo>
                <a:cubicBezTo>
                  <a:pt x="36" y="58"/>
                  <a:pt x="35" y="58"/>
                  <a:pt x="34" y="58"/>
                </a:cubicBezTo>
                <a:cubicBezTo>
                  <a:pt x="33" y="59"/>
                  <a:pt x="32" y="59"/>
                  <a:pt x="30" y="59"/>
                </a:cubicBezTo>
                <a:cubicBezTo>
                  <a:pt x="28" y="59"/>
                  <a:pt x="27" y="59"/>
                  <a:pt x="25" y="58"/>
                </a:cubicBezTo>
                <a:cubicBezTo>
                  <a:pt x="25" y="58"/>
                  <a:pt x="24" y="58"/>
                  <a:pt x="24" y="58"/>
                </a:cubicBezTo>
                <a:cubicBezTo>
                  <a:pt x="24" y="58"/>
                  <a:pt x="25" y="58"/>
                  <a:pt x="25" y="58"/>
                </a:cubicBezTo>
                <a:cubicBezTo>
                  <a:pt x="26" y="57"/>
                  <a:pt x="26" y="57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8" y="58"/>
                  <a:pt x="30" y="58"/>
                  <a:pt x="32" y="58"/>
                </a:cubicBezTo>
                <a:cubicBezTo>
                  <a:pt x="33" y="58"/>
                  <a:pt x="34" y="58"/>
                  <a:pt x="35" y="58"/>
                </a:cubicBezTo>
                <a:close/>
                <a:moveTo>
                  <a:pt x="26" y="61"/>
                </a:moveTo>
                <a:cubicBezTo>
                  <a:pt x="26" y="61"/>
                  <a:pt x="26" y="61"/>
                  <a:pt x="26" y="61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61"/>
                  <a:pt x="26" y="61"/>
                  <a:pt x="26" y="61"/>
                </a:cubicBezTo>
                <a:close/>
                <a:moveTo>
                  <a:pt x="25" y="62"/>
                </a:moveTo>
                <a:cubicBezTo>
                  <a:pt x="24" y="62"/>
                  <a:pt x="24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0"/>
                  <a:pt x="25" y="60"/>
                  <a:pt x="25" y="60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62"/>
                  <a:pt x="25" y="62"/>
                  <a:pt x="25" y="62"/>
                </a:cubicBezTo>
                <a:close/>
                <a:moveTo>
                  <a:pt x="35" y="60"/>
                </a:moveTo>
                <a:cubicBezTo>
                  <a:pt x="35" y="60"/>
                  <a:pt x="36" y="60"/>
                  <a:pt x="36" y="60"/>
                </a:cubicBezTo>
                <a:cubicBezTo>
                  <a:pt x="36" y="62"/>
                  <a:pt x="36" y="62"/>
                  <a:pt x="36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6" y="62"/>
                  <a:pt x="36" y="62"/>
                  <a:pt x="35" y="62"/>
                </a:cubicBezTo>
                <a:cubicBezTo>
                  <a:pt x="35" y="60"/>
                  <a:pt x="35" y="60"/>
                  <a:pt x="35" y="60"/>
                </a:cubicBezTo>
                <a:close/>
                <a:moveTo>
                  <a:pt x="34" y="62"/>
                </a:moveTo>
                <a:cubicBezTo>
                  <a:pt x="34" y="63"/>
                  <a:pt x="34" y="63"/>
                  <a:pt x="34" y="63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62"/>
                  <a:pt x="34" y="62"/>
                  <a:pt x="34" y="62"/>
                </a:cubicBezTo>
                <a:close/>
                <a:moveTo>
                  <a:pt x="28" y="61"/>
                </a:moveTo>
                <a:cubicBezTo>
                  <a:pt x="28" y="61"/>
                  <a:pt x="29" y="61"/>
                  <a:pt x="29" y="61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63"/>
                  <a:pt x="28" y="63"/>
                  <a:pt x="28" y="63"/>
                </a:cubicBezTo>
                <a:cubicBezTo>
                  <a:pt x="28" y="61"/>
                  <a:pt x="28" y="61"/>
                  <a:pt x="28" y="61"/>
                </a:cubicBezTo>
                <a:close/>
                <a:moveTo>
                  <a:pt x="32" y="63"/>
                </a:moveTo>
                <a:cubicBezTo>
                  <a:pt x="32" y="63"/>
                  <a:pt x="31" y="63"/>
                  <a:pt x="31" y="63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2" y="61"/>
                  <a:pt x="32" y="61"/>
                </a:cubicBezTo>
                <a:cubicBezTo>
                  <a:pt x="32" y="63"/>
                  <a:pt x="32" y="63"/>
                  <a:pt x="32" y="63"/>
                </a:cubicBezTo>
                <a:close/>
                <a:moveTo>
                  <a:pt x="28" y="53"/>
                </a:moveTo>
                <a:cubicBezTo>
                  <a:pt x="28" y="53"/>
                  <a:pt x="28" y="53"/>
                  <a:pt x="28" y="53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53"/>
                  <a:pt x="28" y="53"/>
                  <a:pt x="28" y="53"/>
                </a:cubicBezTo>
                <a:close/>
                <a:moveTo>
                  <a:pt x="27" y="55"/>
                </a:moveTo>
                <a:cubicBezTo>
                  <a:pt x="26" y="55"/>
                  <a:pt x="26" y="55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3"/>
                  <a:pt x="26" y="53"/>
                  <a:pt x="26" y="53"/>
                </a:cubicBezTo>
                <a:cubicBezTo>
                  <a:pt x="26" y="53"/>
                  <a:pt x="27" y="53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55"/>
                  <a:pt x="27" y="55"/>
                  <a:pt x="27" y="55"/>
                </a:cubicBezTo>
                <a:close/>
                <a:moveTo>
                  <a:pt x="37" y="53"/>
                </a:moveTo>
                <a:cubicBezTo>
                  <a:pt x="37" y="53"/>
                  <a:pt x="38" y="53"/>
                  <a:pt x="38" y="53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8" y="55"/>
                  <a:pt x="37" y="55"/>
                </a:cubicBezTo>
                <a:cubicBezTo>
                  <a:pt x="37" y="53"/>
                  <a:pt x="37" y="53"/>
                  <a:pt x="37" y="53"/>
                </a:cubicBezTo>
                <a:close/>
                <a:moveTo>
                  <a:pt x="36" y="55"/>
                </a:moveTo>
                <a:cubicBezTo>
                  <a:pt x="36" y="55"/>
                  <a:pt x="36" y="55"/>
                  <a:pt x="36" y="55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55"/>
                  <a:pt x="36" y="55"/>
                  <a:pt x="36" y="55"/>
                </a:cubicBezTo>
                <a:close/>
                <a:moveTo>
                  <a:pt x="30" y="54"/>
                </a:moveTo>
                <a:cubicBezTo>
                  <a:pt x="30" y="54"/>
                  <a:pt x="31" y="54"/>
                  <a:pt x="31" y="54"/>
                </a:cubicBezTo>
                <a:cubicBezTo>
                  <a:pt x="31" y="56"/>
                  <a:pt x="31" y="56"/>
                  <a:pt x="31" y="56"/>
                </a:cubicBezTo>
                <a:cubicBezTo>
                  <a:pt x="31" y="56"/>
                  <a:pt x="30" y="56"/>
                  <a:pt x="30" y="56"/>
                </a:cubicBezTo>
                <a:cubicBezTo>
                  <a:pt x="30" y="54"/>
                  <a:pt x="30" y="54"/>
                  <a:pt x="30" y="54"/>
                </a:cubicBezTo>
                <a:close/>
                <a:moveTo>
                  <a:pt x="34" y="56"/>
                </a:moveTo>
                <a:cubicBezTo>
                  <a:pt x="34" y="56"/>
                  <a:pt x="33" y="56"/>
                  <a:pt x="33" y="56"/>
                </a:cubicBezTo>
                <a:cubicBezTo>
                  <a:pt x="33" y="54"/>
                  <a:pt x="33" y="54"/>
                  <a:pt x="33" y="54"/>
                </a:cubicBezTo>
                <a:cubicBezTo>
                  <a:pt x="33" y="54"/>
                  <a:pt x="34" y="54"/>
                  <a:pt x="34" y="54"/>
                </a:cubicBezTo>
                <a:cubicBezTo>
                  <a:pt x="34" y="56"/>
                  <a:pt x="34" y="56"/>
                  <a:pt x="34" y="56"/>
                </a:cubicBezTo>
                <a:close/>
                <a:moveTo>
                  <a:pt x="26" y="46"/>
                </a:moveTo>
                <a:cubicBezTo>
                  <a:pt x="26" y="46"/>
                  <a:pt x="26" y="46"/>
                  <a:pt x="26" y="46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6"/>
                  <a:pt x="26" y="46"/>
                  <a:pt x="26" y="46"/>
                </a:cubicBezTo>
                <a:close/>
                <a:moveTo>
                  <a:pt x="25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5" y="46"/>
                  <a:pt x="25" y="46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8"/>
                  <a:pt x="25" y="48"/>
                  <a:pt x="25" y="48"/>
                </a:cubicBezTo>
                <a:close/>
                <a:moveTo>
                  <a:pt x="35" y="46"/>
                </a:moveTo>
                <a:cubicBezTo>
                  <a:pt x="35" y="46"/>
                  <a:pt x="36" y="46"/>
                  <a:pt x="36" y="45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5" y="48"/>
                  <a:pt x="35" y="48"/>
                </a:cubicBezTo>
                <a:cubicBezTo>
                  <a:pt x="35" y="46"/>
                  <a:pt x="35" y="46"/>
                  <a:pt x="35" y="46"/>
                </a:cubicBezTo>
                <a:close/>
                <a:moveTo>
                  <a:pt x="34" y="48"/>
                </a:moveTo>
                <a:cubicBezTo>
                  <a:pt x="34" y="48"/>
                  <a:pt x="34" y="48"/>
                  <a:pt x="34" y="48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8"/>
                  <a:pt x="34" y="48"/>
                  <a:pt x="34" y="48"/>
                </a:cubicBezTo>
                <a:close/>
                <a:moveTo>
                  <a:pt x="28" y="46"/>
                </a:moveTo>
                <a:cubicBezTo>
                  <a:pt x="28" y="46"/>
                  <a:pt x="29" y="46"/>
                  <a:pt x="29" y="46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8"/>
                  <a:pt x="28" y="48"/>
                  <a:pt x="28" y="48"/>
                </a:cubicBezTo>
                <a:cubicBezTo>
                  <a:pt x="28" y="46"/>
                  <a:pt x="28" y="46"/>
                  <a:pt x="28" y="46"/>
                </a:cubicBezTo>
                <a:close/>
                <a:moveTo>
                  <a:pt x="32" y="48"/>
                </a:moveTo>
                <a:cubicBezTo>
                  <a:pt x="32" y="48"/>
                  <a:pt x="31" y="48"/>
                  <a:pt x="31" y="48"/>
                </a:cubicBezTo>
                <a:cubicBezTo>
                  <a:pt x="31" y="46"/>
                  <a:pt x="31" y="46"/>
                  <a:pt x="31" y="46"/>
                </a:cubicBezTo>
                <a:cubicBezTo>
                  <a:pt x="31" y="46"/>
                  <a:pt x="32" y="46"/>
                  <a:pt x="32" y="46"/>
                </a:cubicBezTo>
                <a:cubicBezTo>
                  <a:pt x="32" y="48"/>
                  <a:pt x="32" y="48"/>
                  <a:pt x="32" y="48"/>
                </a:cubicBezTo>
                <a:close/>
                <a:moveTo>
                  <a:pt x="26" y="39"/>
                </a:moveTo>
                <a:cubicBezTo>
                  <a:pt x="26" y="41"/>
                  <a:pt x="26" y="41"/>
                  <a:pt x="26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6" y="39"/>
                </a:cubicBezTo>
                <a:close/>
                <a:moveTo>
                  <a:pt x="26" y="40"/>
                </a:moveTo>
                <a:cubicBezTo>
                  <a:pt x="26" y="38"/>
                  <a:pt x="26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6" y="40"/>
                </a:cubicBezTo>
                <a:close/>
                <a:moveTo>
                  <a:pt x="36" y="38"/>
                </a:moveTo>
                <a:cubicBezTo>
                  <a:pt x="36" y="40"/>
                  <a:pt x="36" y="40"/>
                  <a:pt x="36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8"/>
                  <a:pt x="36" y="38"/>
                  <a:pt x="36" y="38"/>
                </a:cubicBezTo>
                <a:close/>
                <a:moveTo>
                  <a:pt x="35" y="40"/>
                </a:moveTo>
                <a:cubicBezTo>
                  <a:pt x="35" y="38"/>
                  <a:pt x="35" y="38"/>
                  <a:pt x="35" y="38"/>
                </a:cubicBezTo>
                <a:cubicBezTo>
                  <a:pt x="35" y="38"/>
                  <a:pt x="35" y="39"/>
                  <a:pt x="34" y="39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1"/>
                  <a:pt x="35" y="40"/>
                  <a:pt x="35" y="40"/>
                </a:cubicBezTo>
                <a:close/>
                <a:moveTo>
                  <a:pt x="29" y="39"/>
                </a:moveTo>
                <a:cubicBezTo>
                  <a:pt x="29" y="41"/>
                  <a:pt x="29" y="41"/>
                  <a:pt x="29" y="41"/>
                </a:cubicBezTo>
                <a:cubicBezTo>
                  <a:pt x="29" y="41"/>
                  <a:pt x="29" y="41"/>
                  <a:pt x="30" y="41"/>
                </a:cubicBezTo>
                <a:cubicBezTo>
                  <a:pt x="30" y="39"/>
                  <a:pt x="30" y="39"/>
                  <a:pt x="30" y="39"/>
                </a:cubicBezTo>
                <a:cubicBezTo>
                  <a:pt x="29" y="39"/>
                  <a:pt x="29" y="39"/>
                  <a:pt x="29" y="39"/>
                </a:cubicBezTo>
                <a:close/>
                <a:moveTo>
                  <a:pt x="33" y="41"/>
                </a:moveTo>
                <a:cubicBezTo>
                  <a:pt x="33" y="39"/>
                  <a:pt x="33" y="39"/>
                  <a:pt x="33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3" y="41"/>
                </a:cubicBezTo>
                <a:close/>
                <a:moveTo>
                  <a:pt x="35" y="36"/>
                </a:moveTo>
                <a:cubicBezTo>
                  <a:pt x="34" y="35"/>
                  <a:pt x="32" y="35"/>
                  <a:pt x="31" y="35"/>
                </a:cubicBezTo>
                <a:cubicBezTo>
                  <a:pt x="29" y="35"/>
                  <a:pt x="27" y="35"/>
                  <a:pt x="26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6" y="36"/>
                </a:cubicBezTo>
                <a:cubicBezTo>
                  <a:pt x="27" y="36"/>
                  <a:pt x="29" y="37"/>
                  <a:pt x="31" y="37"/>
                </a:cubicBezTo>
                <a:cubicBezTo>
                  <a:pt x="32" y="37"/>
                  <a:pt x="34" y="36"/>
                  <a:pt x="35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5" y="36"/>
                </a:cubicBezTo>
                <a:close/>
                <a:moveTo>
                  <a:pt x="48" y="43"/>
                </a:moveTo>
                <a:cubicBezTo>
                  <a:pt x="50" y="43"/>
                  <a:pt x="51" y="43"/>
                  <a:pt x="52" y="43"/>
                </a:cubicBezTo>
                <a:cubicBezTo>
                  <a:pt x="54" y="43"/>
                  <a:pt x="55" y="43"/>
                  <a:pt x="57" y="43"/>
                </a:cubicBezTo>
                <a:cubicBezTo>
                  <a:pt x="57" y="43"/>
                  <a:pt x="57" y="43"/>
                  <a:pt x="57" y="43"/>
                </a:cubicBezTo>
                <a:cubicBezTo>
                  <a:pt x="58" y="43"/>
                  <a:pt x="59" y="43"/>
                  <a:pt x="59" y="43"/>
                </a:cubicBezTo>
                <a:cubicBezTo>
                  <a:pt x="59" y="43"/>
                  <a:pt x="58" y="43"/>
                  <a:pt x="57" y="44"/>
                </a:cubicBezTo>
                <a:cubicBezTo>
                  <a:pt x="56" y="44"/>
                  <a:pt x="55" y="44"/>
                  <a:pt x="53" y="44"/>
                </a:cubicBezTo>
                <a:cubicBezTo>
                  <a:pt x="51" y="44"/>
                  <a:pt x="49" y="44"/>
                  <a:pt x="48" y="44"/>
                </a:cubicBezTo>
                <a:cubicBezTo>
                  <a:pt x="48" y="43"/>
                  <a:pt x="47" y="43"/>
                  <a:pt x="47" y="43"/>
                </a:cubicBezTo>
                <a:cubicBezTo>
                  <a:pt x="47" y="43"/>
                  <a:pt x="48" y="43"/>
                  <a:pt x="48" y="43"/>
                </a:cubicBezTo>
                <a:cubicBezTo>
                  <a:pt x="48" y="43"/>
                  <a:pt x="48" y="43"/>
                  <a:pt x="48" y="43"/>
                </a:cubicBezTo>
                <a:close/>
                <a:moveTo>
                  <a:pt x="48" y="50"/>
                </a:moveTo>
                <a:cubicBezTo>
                  <a:pt x="49" y="50"/>
                  <a:pt x="51" y="51"/>
                  <a:pt x="53" y="51"/>
                </a:cubicBezTo>
                <a:cubicBezTo>
                  <a:pt x="54" y="51"/>
                  <a:pt x="55" y="51"/>
                  <a:pt x="56" y="50"/>
                </a:cubicBezTo>
                <a:cubicBezTo>
                  <a:pt x="56" y="51"/>
                  <a:pt x="56" y="51"/>
                  <a:pt x="56" y="51"/>
                </a:cubicBezTo>
                <a:cubicBezTo>
                  <a:pt x="56" y="51"/>
                  <a:pt x="56" y="51"/>
                  <a:pt x="55" y="51"/>
                </a:cubicBezTo>
                <a:cubicBezTo>
                  <a:pt x="54" y="51"/>
                  <a:pt x="53" y="51"/>
                  <a:pt x="51" y="51"/>
                </a:cubicBezTo>
                <a:cubicBezTo>
                  <a:pt x="49" y="51"/>
                  <a:pt x="47" y="51"/>
                  <a:pt x="46" y="51"/>
                </a:cubicBezTo>
                <a:cubicBezTo>
                  <a:pt x="46" y="51"/>
                  <a:pt x="45" y="51"/>
                  <a:pt x="45" y="51"/>
                </a:cubicBezTo>
                <a:cubicBezTo>
                  <a:pt x="45" y="51"/>
                  <a:pt x="46" y="51"/>
                  <a:pt x="46" y="50"/>
                </a:cubicBezTo>
                <a:cubicBezTo>
                  <a:pt x="47" y="50"/>
                  <a:pt x="47" y="50"/>
                  <a:pt x="48" y="50"/>
                </a:cubicBezTo>
                <a:close/>
                <a:moveTo>
                  <a:pt x="47" y="58"/>
                </a:moveTo>
                <a:cubicBezTo>
                  <a:pt x="48" y="58"/>
                  <a:pt x="50" y="58"/>
                  <a:pt x="51" y="58"/>
                </a:cubicBezTo>
                <a:cubicBezTo>
                  <a:pt x="53" y="58"/>
                  <a:pt x="55" y="58"/>
                  <a:pt x="56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7" y="57"/>
                  <a:pt x="57" y="57"/>
                  <a:pt x="57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7" y="58"/>
                </a:cubicBezTo>
                <a:cubicBezTo>
                  <a:pt x="56" y="59"/>
                  <a:pt x="55" y="59"/>
                  <a:pt x="53" y="59"/>
                </a:cubicBezTo>
                <a:cubicBezTo>
                  <a:pt x="51" y="59"/>
                  <a:pt x="49" y="59"/>
                  <a:pt x="48" y="58"/>
                </a:cubicBezTo>
                <a:cubicBezTo>
                  <a:pt x="48" y="58"/>
                  <a:pt x="47" y="58"/>
                  <a:pt x="47" y="58"/>
                </a:cubicBezTo>
                <a:cubicBezTo>
                  <a:pt x="47" y="58"/>
                  <a:pt x="47" y="58"/>
                  <a:pt x="47" y="58"/>
                </a:cubicBezTo>
                <a:close/>
                <a:moveTo>
                  <a:pt x="57" y="61"/>
                </a:moveTo>
                <a:cubicBezTo>
                  <a:pt x="57" y="63"/>
                  <a:pt x="57" y="63"/>
                  <a:pt x="57" y="63"/>
                </a:cubicBezTo>
                <a:cubicBezTo>
                  <a:pt x="57" y="63"/>
                  <a:pt x="56" y="63"/>
                  <a:pt x="56" y="63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7" y="61"/>
                  <a:pt x="57" y="61"/>
                </a:cubicBezTo>
                <a:close/>
                <a:moveTo>
                  <a:pt x="58" y="62"/>
                </a:move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9" y="60"/>
                </a:cubicBezTo>
                <a:cubicBezTo>
                  <a:pt x="59" y="62"/>
                  <a:pt x="59" y="62"/>
                  <a:pt x="59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lose/>
                <a:moveTo>
                  <a:pt x="47" y="60"/>
                </a:move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0"/>
                  <a:pt x="47" y="60"/>
                  <a:pt x="47" y="60"/>
                </a:cubicBezTo>
                <a:cubicBezTo>
                  <a:pt x="47" y="60"/>
                  <a:pt x="47" y="60"/>
                  <a:pt x="47" y="60"/>
                </a:cubicBezTo>
                <a:close/>
                <a:moveTo>
                  <a:pt x="48" y="62"/>
                </a:moveTo>
                <a:cubicBezTo>
                  <a:pt x="48" y="61"/>
                  <a:pt x="48" y="61"/>
                  <a:pt x="48" y="61"/>
                </a:cubicBezTo>
                <a:cubicBezTo>
                  <a:pt x="49" y="61"/>
                  <a:pt x="49" y="61"/>
                  <a:pt x="49" y="61"/>
                </a:cubicBezTo>
                <a:cubicBezTo>
                  <a:pt x="49" y="63"/>
                  <a:pt x="49" y="63"/>
                  <a:pt x="49" y="63"/>
                </a:cubicBezTo>
                <a:cubicBezTo>
                  <a:pt x="49" y="63"/>
                  <a:pt x="49" y="63"/>
                  <a:pt x="48" y="62"/>
                </a:cubicBezTo>
                <a:close/>
                <a:moveTo>
                  <a:pt x="55" y="61"/>
                </a:moveTo>
                <a:cubicBezTo>
                  <a:pt x="55" y="63"/>
                  <a:pt x="55" y="63"/>
                  <a:pt x="55" y="63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61"/>
                  <a:pt x="54" y="61"/>
                  <a:pt x="54" y="61"/>
                </a:cubicBezTo>
                <a:cubicBezTo>
                  <a:pt x="54" y="61"/>
                  <a:pt x="54" y="61"/>
                  <a:pt x="55" y="61"/>
                </a:cubicBezTo>
                <a:close/>
                <a:moveTo>
                  <a:pt x="51" y="63"/>
                </a:moveTo>
                <a:cubicBezTo>
                  <a:pt x="51" y="61"/>
                  <a:pt x="51" y="61"/>
                  <a:pt x="51" y="61"/>
                </a:cubicBezTo>
                <a:cubicBezTo>
                  <a:pt x="51" y="61"/>
                  <a:pt x="51" y="61"/>
                  <a:pt x="52" y="61"/>
                </a:cubicBezTo>
                <a:cubicBezTo>
                  <a:pt x="52" y="63"/>
                  <a:pt x="52" y="63"/>
                  <a:pt x="52" y="63"/>
                </a:cubicBezTo>
                <a:cubicBezTo>
                  <a:pt x="51" y="63"/>
                  <a:pt x="51" y="63"/>
                  <a:pt x="51" y="63"/>
                </a:cubicBezTo>
                <a:close/>
                <a:moveTo>
                  <a:pt x="55" y="53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4" y="55"/>
                  <a:pt x="54" y="55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3"/>
                  <a:pt x="55" y="53"/>
                  <a:pt x="55" y="53"/>
                </a:cubicBezTo>
                <a:close/>
                <a:moveTo>
                  <a:pt x="56" y="55"/>
                </a:moveTo>
                <a:cubicBezTo>
                  <a:pt x="56" y="53"/>
                  <a:pt x="56" y="53"/>
                  <a:pt x="56" y="53"/>
                </a:cubicBezTo>
                <a:cubicBezTo>
                  <a:pt x="56" y="53"/>
                  <a:pt x="56" y="53"/>
                  <a:pt x="56" y="53"/>
                </a:cubicBezTo>
                <a:cubicBezTo>
                  <a:pt x="56" y="53"/>
                  <a:pt x="56" y="53"/>
                  <a:pt x="57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56" y="55"/>
                  <a:pt x="56" y="55"/>
                  <a:pt x="56" y="55"/>
                </a:cubicBezTo>
                <a:close/>
                <a:moveTo>
                  <a:pt x="45" y="53"/>
                </a:moveTo>
                <a:cubicBezTo>
                  <a:pt x="45" y="55"/>
                  <a:pt x="45" y="55"/>
                  <a:pt x="45" y="55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46" y="55"/>
                </a:moveTo>
                <a:cubicBezTo>
                  <a:pt x="46" y="53"/>
                  <a:pt x="46" y="53"/>
                  <a:pt x="46" y="53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6" y="55"/>
                </a:cubicBezTo>
                <a:close/>
                <a:moveTo>
                  <a:pt x="53" y="54"/>
                </a:moveTo>
                <a:cubicBezTo>
                  <a:pt x="53" y="56"/>
                  <a:pt x="53" y="56"/>
                  <a:pt x="53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4"/>
                  <a:pt x="52" y="54"/>
                  <a:pt x="53" y="54"/>
                </a:cubicBezTo>
                <a:close/>
                <a:moveTo>
                  <a:pt x="49" y="56"/>
                </a:move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9" y="54"/>
                  <a:pt x="50" y="54"/>
                </a:cubicBezTo>
                <a:cubicBezTo>
                  <a:pt x="50" y="56"/>
                  <a:pt x="50" y="56"/>
                  <a:pt x="50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57" y="46"/>
                </a:moveTo>
                <a:cubicBezTo>
                  <a:pt x="57" y="48"/>
                  <a:pt x="57" y="48"/>
                  <a:pt x="57" y="48"/>
                </a:cubicBezTo>
                <a:cubicBezTo>
                  <a:pt x="57" y="48"/>
                  <a:pt x="57" y="48"/>
                  <a:pt x="56" y="48"/>
                </a:cubicBezTo>
                <a:cubicBezTo>
                  <a:pt x="56" y="46"/>
                  <a:pt x="56" y="46"/>
                  <a:pt x="56" y="46"/>
                </a:cubicBezTo>
                <a:cubicBezTo>
                  <a:pt x="57" y="46"/>
                  <a:pt x="57" y="46"/>
                  <a:pt x="57" y="46"/>
                </a:cubicBezTo>
                <a:close/>
                <a:moveTo>
                  <a:pt x="58" y="48"/>
                </a:move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9" y="46"/>
                </a:cubicBezTo>
                <a:cubicBezTo>
                  <a:pt x="59" y="47"/>
                  <a:pt x="59" y="47"/>
                  <a:pt x="59" y="47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8" y="48"/>
                  <a:pt x="58" y="48"/>
                </a:cubicBezTo>
                <a:close/>
                <a:moveTo>
                  <a:pt x="47" y="46"/>
                </a:moveTo>
                <a:cubicBezTo>
                  <a:pt x="47" y="48"/>
                  <a:pt x="47" y="48"/>
                  <a:pt x="47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46"/>
                  <a:pt x="47" y="46"/>
                  <a:pt x="47" y="46"/>
                </a:cubicBezTo>
                <a:close/>
                <a:moveTo>
                  <a:pt x="48" y="48"/>
                </a:moveTo>
                <a:cubicBezTo>
                  <a:pt x="48" y="46"/>
                  <a:pt x="48" y="46"/>
                  <a:pt x="48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48"/>
                  <a:pt x="49" y="48"/>
                  <a:pt x="48" y="48"/>
                </a:cubicBezTo>
                <a:close/>
                <a:moveTo>
                  <a:pt x="55" y="46"/>
                </a:moveTo>
                <a:cubicBezTo>
                  <a:pt x="55" y="48"/>
                  <a:pt x="55" y="48"/>
                  <a:pt x="55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46"/>
                  <a:pt x="54" y="46"/>
                  <a:pt x="54" y="46"/>
                </a:cubicBezTo>
                <a:cubicBezTo>
                  <a:pt x="54" y="46"/>
                  <a:pt x="54" y="46"/>
                  <a:pt x="55" y="46"/>
                </a:cubicBezTo>
                <a:close/>
                <a:moveTo>
                  <a:pt x="51" y="48"/>
                </a:moveTo>
                <a:cubicBezTo>
                  <a:pt x="51" y="46"/>
                  <a:pt x="51" y="46"/>
                  <a:pt x="51" y="46"/>
                </a:cubicBezTo>
                <a:cubicBezTo>
                  <a:pt x="51" y="46"/>
                  <a:pt x="51" y="46"/>
                  <a:pt x="52" y="46"/>
                </a:cubicBezTo>
                <a:cubicBezTo>
                  <a:pt x="52" y="48"/>
                  <a:pt x="52" y="48"/>
                  <a:pt x="52" y="48"/>
                </a:cubicBezTo>
                <a:cubicBezTo>
                  <a:pt x="51" y="48"/>
                  <a:pt x="51" y="48"/>
                  <a:pt x="51" y="48"/>
                </a:cubicBezTo>
                <a:close/>
                <a:moveTo>
                  <a:pt x="56" y="39"/>
                </a:moveTo>
                <a:cubicBezTo>
                  <a:pt x="56" y="39"/>
                  <a:pt x="56" y="39"/>
                  <a:pt x="56" y="39"/>
                </a:cubicBezTo>
                <a:cubicBezTo>
                  <a:pt x="56" y="41"/>
                  <a:pt x="56" y="41"/>
                  <a:pt x="56" y="41"/>
                </a:cubicBezTo>
                <a:cubicBezTo>
                  <a:pt x="56" y="41"/>
                  <a:pt x="56" y="41"/>
                  <a:pt x="56" y="41"/>
                </a:cubicBezTo>
                <a:cubicBezTo>
                  <a:pt x="56" y="39"/>
                  <a:pt x="56" y="39"/>
                  <a:pt x="56" y="39"/>
                </a:cubicBezTo>
                <a:close/>
                <a:moveTo>
                  <a:pt x="57" y="40"/>
                </a:move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38"/>
                  <a:pt x="58" y="38"/>
                  <a:pt x="58" y="38"/>
                </a:cubicBezTo>
                <a:cubicBezTo>
                  <a:pt x="58" y="38"/>
                  <a:pt x="57" y="38"/>
                  <a:pt x="57" y="38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40"/>
                  <a:pt x="57" y="40"/>
                  <a:pt x="57" y="40"/>
                </a:cubicBezTo>
                <a:close/>
                <a:moveTo>
                  <a:pt x="47" y="38"/>
                </a:moveTo>
                <a:cubicBezTo>
                  <a:pt x="47" y="38"/>
                  <a:pt x="46" y="38"/>
                  <a:pt x="46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38"/>
                  <a:pt x="47" y="38"/>
                  <a:pt x="47" y="38"/>
                </a:cubicBezTo>
                <a:close/>
                <a:moveTo>
                  <a:pt x="48" y="40"/>
                </a:moveTo>
                <a:cubicBezTo>
                  <a:pt x="48" y="40"/>
                  <a:pt x="48" y="41"/>
                  <a:pt x="48" y="41"/>
                </a:cubicBezTo>
                <a:cubicBezTo>
                  <a:pt x="48" y="39"/>
                  <a:pt x="48" y="39"/>
                  <a:pt x="48" y="39"/>
                </a:cubicBezTo>
                <a:cubicBezTo>
                  <a:pt x="48" y="39"/>
                  <a:pt x="48" y="38"/>
                  <a:pt x="48" y="38"/>
                </a:cubicBezTo>
                <a:cubicBezTo>
                  <a:pt x="48" y="40"/>
                  <a:pt x="48" y="40"/>
                  <a:pt x="48" y="40"/>
                </a:cubicBezTo>
                <a:close/>
                <a:moveTo>
                  <a:pt x="54" y="39"/>
                </a:moveTo>
                <a:cubicBezTo>
                  <a:pt x="54" y="39"/>
                  <a:pt x="53" y="39"/>
                  <a:pt x="53" y="39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1"/>
                  <a:pt x="54" y="41"/>
                  <a:pt x="54" y="41"/>
                </a:cubicBezTo>
                <a:cubicBezTo>
                  <a:pt x="54" y="39"/>
                  <a:pt x="54" y="39"/>
                  <a:pt x="54" y="39"/>
                </a:cubicBezTo>
                <a:close/>
                <a:moveTo>
                  <a:pt x="50" y="41"/>
                </a:moveTo>
                <a:cubicBezTo>
                  <a:pt x="50" y="41"/>
                  <a:pt x="51" y="41"/>
                  <a:pt x="51" y="41"/>
                </a:cubicBezTo>
                <a:cubicBezTo>
                  <a:pt x="51" y="39"/>
                  <a:pt x="51" y="39"/>
                  <a:pt x="51" y="39"/>
                </a:cubicBezTo>
                <a:cubicBezTo>
                  <a:pt x="51" y="39"/>
                  <a:pt x="50" y="39"/>
                  <a:pt x="50" y="39"/>
                </a:cubicBezTo>
                <a:cubicBezTo>
                  <a:pt x="50" y="41"/>
                  <a:pt x="50" y="41"/>
                  <a:pt x="50" y="41"/>
                </a:cubicBezTo>
                <a:close/>
                <a:moveTo>
                  <a:pt x="48" y="36"/>
                </a:moveTo>
                <a:cubicBezTo>
                  <a:pt x="47" y="36"/>
                  <a:pt x="46" y="36"/>
                  <a:pt x="46" y="36"/>
                </a:cubicBezTo>
                <a:cubicBezTo>
                  <a:pt x="46" y="36"/>
                  <a:pt x="47" y="36"/>
                  <a:pt x="48" y="36"/>
                </a:cubicBezTo>
                <a:cubicBezTo>
                  <a:pt x="49" y="36"/>
                  <a:pt x="50" y="37"/>
                  <a:pt x="52" y="37"/>
                </a:cubicBezTo>
                <a:cubicBezTo>
                  <a:pt x="54" y="37"/>
                  <a:pt x="55" y="36"/>
                  <a:pt x="57" y="36"/>
                </a:cubicBezTo>
                <a:cubicBezTo>
                  <a:pt x="57" y="36"/>
                  <a:pt x="58" y="36"/>
                  <a:pt x="58" y="36"/>
                </a:cubicBezTo>
                <a:cubicBezTo>
                  <a:pt x="58" y="36"/>
                  <a:pt x="57" y="36"/>
                  <a:pt x="57" y="36"/>
                </a:cubicBezTo>
                <a:cubicBezTo>
                  <a:pt x="55" y="35"/>
                  <a:pt x="54" y="35"/>
                  <a:pt x="52" y="35"/>
                </a:cubicBezTo>
                <a:cubicBezTo>
                  <a:pt x="50" y="35"/>
                  <a:pt x="49" y="35"/>
                  <a:pt x="48" y="36"/>
                </a:cubicBezTo>
                <a:close/>
                <a:moveTo>
                  <a:pt x="17" y="56"/>
                </a:moveTo>
                <a:cubicBezTo>
                  <a:pt x="18" y="57"/>
                  <a:pt x="18" y="57"/>
                  <a:pt x="18" y="58"/>
                </a:cubicBezTo>
                <a:cubicBezTo>
                  <a:pt x="18" y="62"/>
                  <a:pt x="18" y="62"/>
                  <a:pt x="18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8" y="63"/>
                  <a:pt x="17" y="64"/>
                  <a:pt x="15" y="65"/>
                </a:cubicBezTo>
                <a:cubicBezTo>
                  <a:pt x="14" y="65"/>
                  <a:pt x="12" y="65"/>
                  <a:pt x="10" y="65"/>
                </a:cubicBezTo>
                <a:cubicBezTo>
                  <a:pt x="8" y="65"/>
                  <a:pt x="7" y="65"/>
                  <a:pt x="5" y="65"/>
                </a:cubicBezTo>
                <a:cubicBezTo>
                  <a:pt x="4" y="64"/>
                  <a:pt x="2" y="63"/>
                  <a:pt x="2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2" y="58"/>
                  <a:pt x="2" y="58"/>
                  <a:pt x="2" y="58"/>
                </a:cubicBezTo>
                <a:cubicBezTo>
                  <a:pt x="2" y="58"/>
                  <a:pt x="2" y="58"/>
                  <a:pt x="2" y="58"/>
                </a:cubicBezTo>
                <a:cubicBezTo>
                  <a:pt x="2" y="57"/>
                  <a:pt x="3" y="56"/>
                  <a:pt x="4" y="56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0"/>
                  <a:pt x="3" y="50"/>
                  <a:pt x="3" y="50"/>
                </a:cubicBezTo>
                <a:cubicBezTo>
                  <a:pt x="3" y="50"/>
                  <a:pt x="3" y="50"/>
                  <a:pt x="3" y="50"/>
                </a:cubicBezTo>
                <a:cubicBezTo>
                  <a:pt x="3" y="49"/>
                  <a:pt x="4" y="48"/>
                  <a:pt x="6" y="48"/>
                </a:cubicBezTo>
                <a:cubicBezTo>
                  <a:pt x="7" y="47"/>
                  <a:pt x="9" y="47"/>
                  <a:pt x="11" y="47"/>
                </a:cubicBezTo>
                <a:cubicBezTo>
                  <a:pt x="13" y="47"/>
                  <a:pt x="15" y="47"/>
                  <a:pt x="16" y="48"/>
                </a:cubicBezTo>
                <a:cubicBezTo>
                  <a:pt x="18" y="48"/>
                  <a:pt x="19" y="49"/>
                  <a:pt x="19" y="50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5"/>
                  <a:pt x="18" y="56"/>
                  <a:pt x="17" y="56"/>
                </a:cubicBezTo>
                <a:close/>
                <a:moveTo>
                  <a:pt x="9" y="55"/>
                </a:moveTo>
                <a:cubicBezTo>
                  <a:pt x="10" y="55"/>
                  <a:pt x="10" y="55"/>
                  <a:pt x="10" y="55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53"/>
                  <a:pt x="10" y="53"/>
                  <a:pt x="9" y="53"/>
                </a:cubicBezTo>
                <a:cubicBezTo>
                  <a:pt x="9" y="55"/>
                  <a:pt x="9" y="55"/>
                  <a:pt x="9" y="55"/>
                </a:cubicBezTo>
                <a:close/>
                <a:moveTo>
                  <a:pt x="13" y="57"/>
                </a:moveTo>
                <a:cubicBezTo>
                  <a:pt x="13" y="57"/>
                  <a:pt x="12" y="57"/>
                  <a:pt x="11" y="57"/>
                </a:cubicBezTo>
                <a:cubicBezTo>
                  <a:pt x="10" y="57"/>
                  <a:pt x="9" y="57"/>
                  <a:pt x="8" y="57"/>
                </a:cubicBezTo>
                <a:cubicBezTo>
                  <a:pt x="7" y="57"/>
                  <a:pt x="6" y="57"/>
                  <a:pt x="6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58"/>
                  <a:pt x="5" y="58"/>
                  <a:pt x="6" y="58"/>
                </a:cubicBezTo>
                <a:cubicBezTo>
                  <a:pt x="7" y="59"/>
                  <a:pt x="9" y="59"/>
                  <a:pt x="10" y="59"/>
                </a:cubicBezTo>
                <a:cubicBezTo>
                  <a:pt x="12" y="59"/>
                  <a:pt x="14" y="59"/>
                  <a:pt x="15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8"/>
                  <a:pt x="16" y="58"/>
                  <a:pt x="15" y="58"/>
                </a:cubicBezTo>
                <a:cubicBezTo>
                  <a:pt x="14" y="57"/>
                  <a:pt x="14" y="57"/>
                  <a:pt x="13" y="57"/>
                </a:cubicBezTo>
                <a:close/>
                <a:moveTo>
                  <a:pt x="7" y="53"/>
                </a:moveTo>
                <a:cubicBezTo>
                  <a:pt x="7" y="55"/>
                  <a:pt x="7" y="55"/>
                  <a:pt x="7" y="55"/>
                </a:cubicBezTo>
                <a:cubicBezTo>
                  <a:pt x="7" y="55"/>
                  <a:pt x="8" y="55"/>
                  <a:pt x="8" y="55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3"/>
                  <a:pt x="7" y="53"/>
                  <a:pt x="7" y="53"/>
                </a:cubicBezTo>
                <a:close/>
                <a:moveTo>
                  <a:pt x="6" y="54"/>
                </a:moveTo>
                <a:cubicBezTo>
                  <a:pt x="6" y="52"/>
                  <a:pt x="6" y="52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2"/>
                  <a:pt x="6" y="52"/>
                  <a:pt x="5" y="52"/>
                </a:cubicBezTo>
                <a:cubicBezTo>
                  <a:pt x="5" y="54"/>
                  <a:pt x="5" y="54"/>
                  <a:pt x="5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6" y="54"/>
                  <a:pt x="6" y="54"/>
                  <a:pt x="6" y="54"/>
                </a:cubicBezTo>
                <a:close/>
                <a:moveTo>
                  <a:pt x="17" y="52"/>
                </a:moveTo>
                <a:cubicBezTo>
                  <a:pt x="17" y="54"/>
                  <a:pt x="17" y="54"/>
                  <a:pt x="17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6" y="55"/>
                </a:moveTo>
                <a:cubicBezTo>
                  <a:pt x="16" y="53"/>
                  <a:pt x="16" y="53"/>
                  <a:pt x="16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5" y="55"/>
                  <a:pt x="15" y="55"/>
                  <a:pt x="15" y="55"/>
                </a:cubicBezTo>
                <a:cubicBezTo>
                  <a:pt x="15" y="55"/>
                  <a:pt x="15" y="55"/>
                  <a:pt x="16" y="55"/>
                </a:cubicBezTo>
                <a:close/>
                <a:moveTo>
                  <a:pt x="16" y="50"/>
                </a:moveTo>
                <a:cubicBezTo>
                  <a:pt x="15" y="49"/>
                  <a:pt x="13" y="49"/>
                  <a:pt x="11" y="49"/>
                </a:cubicBezTo>
                <a:cubicBezTo>
                  <a:pt x="9" y="49"/>
                  <a:pt x="8" y="49"/>
                  <a:pt x="7" y="50"/>
                </a:cubicBezTo>
                <a:cubicBezTo>
                  <a:pt x="6" y="50"/>
                  <a:pt x="6" y="50"/>
                  <a:pt x="6" y="50"/>
                </a:cubicBezTo>
                <a:cubicBezTo>
                  <a:pt x="6" y="50"/>
                  <a:pt x="6" y="50"/>
                  <a:pt x="7" y="50"/>
                </a:cubicBezTo>
                <a:cubicBezTo>
                  <a:pt x="8" y="51"/>
                  <a:pt x="9" y="51"/>
                  <a:pt x="11" y="51"/>
                </a:cubicBezTo>
                <a:cubicBezTo>
                  <a:pt x="13" y="51"/>
                  <a:pt x="15" y="51"/>
                  <a:pt x="16" y="50"/>
                </a:cubicBezTo>
                <a:cubicBezTo>
                  <a:pt x="16" y="50"/>
                  <a:pt x="17" y="50"/>
                  <a:pt x="17" y="50"/>
                </a:cubicBezTo>
                <a:cubicBezTo>
                  <a:pt x="17" y="50"/>
                  <a:pt x="16" y="50"/>
                  <a:pt x="16" y="50"/>
                </a:cubicBezTo>
                <a:close/>
                <a:moveTo>
                  <a:pt x="6" y="61"/>
                </a:moveTo>
                <a:cubicBezTo>
                  <a:pt x="6" y="63"/>
                  <a:pt x="6" y="63"/>
                  <a:pt x="6" y="63"/>
                </a:cubicBezTo>
                <a:cubicBezTo>
                  <a:pt x="6" y="63"/>
                  <a:pt x="7" y="63"/>
                  <a:pt x="7" y="63"/>
                </a:cubicBezTo>
                <a:cubicBezTo>
                  <a:pt x="7" y="61"/>
                  <a:pt x="7" y="61"/>
                  <a:pt x="7" y="61"/>
                </a:cubicBezTo>
                <a:cubicBezTo>
                  <a:pt x="7" y="61"/>
                  <a:pt x="6" y="61"/>
                  <a:pt x="6" y="61"/>
                </a:cubicBezTo>
                <a:close/>
                <a:moveTo>
                  <a:pt x="5" y="62"/>
                </a:moveTo>
                <a:cubicBezTo>
                  <a:pt x="5" y="60"/>
                  <a:pt x="5" y="60"/>
                  <a:pt x="5" y="60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62"/>
                  <a:pt x="5" y="62"/>
                  <a:pt x="5" y="62"/>
                </a:cubicBezTo>
                <a:close/>
                <a:moveTo>
                  <a:pt x="16" y="60"/>
                </a:moveTo>
                <a:cubicBezTo>
                  <a:pt x="16" y="62"/>
                  <a:pt x="16" y="62"/>
                  <a:pt x="16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60"/>
                  <a:pt x="16" y="60"/>
                  <a:pt x="16" y="60"/>
                </a:cubicBezTo>
                <a:close/>
                <a:moveTo>
                  <a:pt x="15" y="63"/>
                </a:moveTo>
                <a:cubicBezTo>
                  <a:pt x="15" y="61"/>
                  <a:pt x="15" y="61"/>
                  <a:pt x="15" y="61"/>
                </a:cubicBezTo>
                <a:cubicBezTo>
                  <a:pt x="15" y="61"/>
                  <a:pt x="14" y="61"/>
                  <a:pt x="14" y="61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3"/>
                  <a:pt x="15" y="63"/>
                </a:cubicBezTo>
                <a:close/>
                <a:moveTo>
                  <a:pt x="9" y="61"/>
                </a:moveTo>
                <a:cubicBezTo>
                  <a:pt x="9" y="63"/>
                  <a:pt x="9" y="63"/>
                  <a:pt x="9" y="63"/>
                </a:cubicBezTo>
                <a:cubicBezTo>
                  <a:pt x="9" y="63"/>
                  <a:pt x="9" y="63"/>
                  <a:pt x="9" y="63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61"/>
                  <a:pt x="9" y="61"/>
                  <a:pt x="9" y="61"/>
                </a:cubicBezTo>
                <a:close/>
                <a:moveTo>
                  <a:pt x="12" y="63"/>
                </a:moveTo>
                <a:cubicBezTo>
                  <a:pt x="12" y="61"/>
                  <a:pt x="12" y="61"/>
                  <a:pt x="12" y="61"/>
                </a:cubicBezTo>
                <a:cubicBezTo>
                  <a:pt x="12" y="61"/>
                  <a:pt x="12" y="61"/>
                  <a:pt x="11" y="61"/>
                </a:cubicBezTo>
                <a:cubicBezTo>
                  <a:pt x="11" y="63"/>
                  <a:pt x="11" y="63"/>
                  <a:pt x="11" y="63"/>
                </a:cubicBezTo>
                <a:cubicBezTo>
                  <a:pt x="12" y="63"/>
                  <a:pt x="12" y="63"/>
                  <a:pt x="12" y="6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02" name="Freeform 100">
            <a:extLst>
              <a:ext uri="{FF2B5EF4-FFF2-40B4-BE49-F238E27FC236}">
                <a16:creationId xmlns:a16="http://schemas.microsoft.com/office/drawing/2014/main" id="{BDC14AD8-6829-4DE9-B757-7C0C8179B317}"/>
              </a:ext>
            </a:extLst>
          </p:cNvPr>
          <p:cNvSpPr>
            <a:spLocks noEditPoints="1"/>
          </p:cNvSpPr>
          <p:nvPr/>
        </p:nvSpPr>
        <p:spPr bwMode="auto">
          <a:xfrm>
            <a:off x="6687120" y="2855590"/>
            <a:ext cx="231775" cy="239712"/>
          </a:xfrm>
          <a:custGeom>
            <a:avLst/>
            <a:gdLst>
              <a:gd name="T0" fmla="*/ 73239 w 63"/>
              <a:gd name="T1" fmla="*/ 211956 h 66"/>
              <a:gd name="T2" fmla="*/ 80563 w 63"/>
              <a:gd name="T3" fmla="*/ 222919 h 66"/>
              <a:gd name="T4" fmla="*/ 95211 w 63"/>
              <a:gd name="T5" fmla="*/ 146176 h 66"/>
              <a:gd name="T6" fmla="*/ 135493 w 63"/>
              <a:gd name="T7" fmla="*/ 222919 h 66"/>
              <a:gd name="T8" fmla="*/ 150141 w 63"/>
              <a:gd name="T9" fmla="*/ 211956 h 66"/>
              <a:gd name="T10" fmla="*/ 164789 w 63"/>
              <a:gd name="T11" fmla="*/ 109632 h 66"/>
              <a:gd name="T12" fmla="*/ 161127 w 63"/>
              <a:gd name="T13" fmla="*/ 105978 h 66"/>
              <a:gd name="T14" fmla="*/ 161127 w 63"/>
              <a:gd name="T15" fmla="*/ 102323 h 66"/>
              <a:gd name="T16" fmla="*/ 73239 w 63"/>
              <a:gd name="T17" fmla="*/ 105978 h 66"/>
              <a:gd name="T18" fmla="*/ 65915 w 63"/>
              <a:gd name="T19" fmla="*/ 109632 h 66"/>
              <a:gd name="T20" fmla="*/ 117183 w 63"/>
              <a:gd name="T21" fmla="*/ 3654 h 66"/>
              <a:gd name="T22" fmla="*/ 230704 w 63"/>
              <a:gd name="T23" fmla="*/ 65779 h 66"/>
              <a:gd name="T24" fmla="*/ 212394 w 63"/>
              <a:gd name="T25" fmla="*/ 80397 h 66"/>
              <a:gd name="T26" fmla="*/ 201408 w 63"/>
              <a:gd name="T27" fmla="*/ 95015 h 66"/>
              <a:gd name="T28" fmla="*/ 194084 w 63"/>
              <a:gd name="T29" fmla="*/ 102323 h 66"/>
              <a:gd name="T30" fmla="*/ 194084 w 63"/>
              <a:gd name="T31" fmla="*/ 105978 h 66"/>
              <a:gd name="T32" fmla="*/ 186760 w 63"/>
              <a:gd name="T33" fmla="*/ 109632 h 66"/>
              <a:gd name="T34" fmla="*/ 201408 w 63"/>
              <a:gd name="T35" fmla="*/ 211956 h 66"/>
              <a:gd name="T36" fmla="*/ 212394 w 63"/>
              <a:gd name="T37" fmla="*/ 222919 h 66"/>
              <a:gd name="T38" fmla="*/ 18310 w 63"/>
              <a:gd name="T39" fmla="*/ 241191 h 66"/>
              <a:gd name="T40" fmla="*/ 29296 w 63"/>
              <a:gd name="T41" fmla="*/ 222919 h 66"/>
              <a:gd name="T42" fmla="*/ 36620 w 63"/>
              <a:gd name="T43" fmla="*/ 211956 h 66"/>
              <a:gd name="T44" fmla="*/ 43944 w 63"/>
              <a:gd name="T45" fmla="*/ 109632 h 66"/>
              <a:gd name="T46" fmla="*/ 36620 w 63"/>
              <a:gd name="T47" fmla="*/ 105978 h 66"/>
              <a:gd name="T48" fmla="*/ 32958 w 63"/>
              <a:gd name="T49" fmla="*/ 102323 h 66"/>
              <a:gd name="T50" fmla="*/ 18310 w 63"/>
              <a:gd name="T51" fmla="*/ 95015 h 66"/>
              <a:gd name="T52" fmla="*/ 3662 w 63"/>
              <a:gd name="T53" fmla="*/ 80397 h 66"/>
              <a:gd name="T54" fmla="*/ 54930 w 63"/>
              <a:gd name="T55" fmla="*/ 32890 h 66"/>
              <a:gd name="T56" fmla="*/ 113521 w 63"/>
              <a:gd name="T57" fmla="*/ 0 h 66"/>
              <a:gd name="T58" fmla="*/ 164789 w 63"/>
              <a:gd name="T59" fmla="*/ 47507 h 66"/>
              <a:gd name="T60" fmla="*/ 62253 w 63"/>
              <a:gd name="T61" fmla="*/ 47507 h 66"/>
              <a:gd name="T62" fmla="*/ 113521 w 63"/>
              <a:gd name="T63" fmla="*/ 62125 h 66"/>
              <a:gd name="T64" fmla="*/ 164789 w 63"/>
              <a:gd name="T65" fmla="*/ 47507 h 6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3" h="66">
                <a:moveTo>
                  <a:pt x="18" y="30"/>
                </a:moveTo>
                <a:cubicBezTo>
                  <a:pt x="20" y="58"/>
                  <a:pt x="20" y="58"/>
                  <a:pt x="20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61"/>
                  <a:pt x="22" y="61"/>
                  <a:pt x="22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26" y="40"/>
                  <a:pt x="26" y="40"/>
                  <a:pt x="26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7" y="61"/>
                  <a:pt x="37" y="61"/>
                  <a:pt x="37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58"/>
                  <a:pt x="41" y="58"/>
                  <a:pt x="41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5" y="30"/>
                  <a:pt x="45" y="30"/>
                </a:cubicBezTo>
                <a:cubicBezTo>
                  <a:pt x="44" y="30"/>
                  <a:pt x="44" y="30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8"/>
                  <a:pt x="44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30"/>
                  <a:pt x="19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lose/>
                <a:moveTo>
                  <a:pt x="32" y="1"/>
                </a:moveTo>
                <a:cubicBezTo>
                  <a:pt x="48" y="9"/>
                  <a:pt x="48" y="9"/>
                  <a:pt x="48" y="9"/>
                </a:cubicBezTo>
                <a:cubicBezTo>
                  <a:pt x="63" y="18"/>
                  <a:pt x="63" y="18"/>
                  <a:pt x="63" y="18"/>
                </a:cubicBezTo>
                <a:cubicBezTo>
                  <a:pt x="62" y="22"/>
                  <a:pt x="62" y="22"/>
                  <a:pt x="62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6"/>
                  <a:pt x="58" y="26"/>
                  <a:pt x="58" y="26"/>
                </a:cubicBezTo>
                <a:cubicBezTo>
                  <a:pt x="55" y="26"/>
                  <a:pt x="55" y="26"/>
                  <a:pt x="55" y="26"/>
                </a:cubicBezTo>
                <a:cubicBezTo>
                  <a:pt x="55" y="28"/>
                  <a:pt x="55" y="28"/>
                  <a:pt x="55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3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30"/>
                  <a:pt x="52" y="30"/>
                  <a:pt x="52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3" y="58"/>
                  <a:pt x="53" y="58"/>
                  <a:pt x="53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61"/>
                  <a:pt x="55" y="61"/>
                  <a:pt x="55" y="61"/>
                </a:cubicBezTo>
                <a:cubicBezTo>
                  <a:pt x="58" y="61"/>
                  <a:pt x="58" y="61"/>
                  <a:pt x="58" y="61"/>
                </a:cubicBezTo>
                <a:cubicBezTo>
                  <a:pt x="58" y="66"/>
                  <a:pt x="58" y="66"/>
                  <a:pt x="58" y="66"/>
                </a:cubicBezTo>
                <a:cubicBezTo>
                  <a:pt x="5" y="66"/>
                  <a:pt x="5" y="66"/>
                  <a:pt x="5" y="66"/>
                </a:cubicBezTo>
                <a:cubicBezTo>
                  <a:pt x="5" y="61"/>
                  <a:pt x="5" y="61"/>
                  <a:pt x="5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58"/>
                  <a:pt x="8" y="58"/>
                  <a:pt x="8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1" y="30"/>
                  <a:pt x="10" y="30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8"/>
                  <a:pt x="11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6"/>
                  <a:pt x="9" y="26"/>
                  <a:pt x="9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2"/>
                  <a:pt x="5" y="22"/>
                  <a:pt x="5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5" y="9"/>
                  <a:pt x="15" y="9"/>
                  <a:pt x="15" y="9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1"/>
                  <a:pt x="32" y="1"/>
                  <a:pt x="32" y="1"/>
                </a:cubicBezTo>
                <a:close/>
                <a:moveTo>
                  <a:pt x="45" y="13"/>
                </a:moveTo>
                <a:cubicBezTo>
                  <a:pt x="31" y="5"/>
                  <a:pt x="31" y="5"/>
                  <a:pt x="31" y="5"/>
                </a:cubicBezTo>
                <a:cubicBezTo>
                  <a:pt x="17" y="13"/>
                  <a:pt x="17" y="13"/>
                  <a:pt x="17" y="13"/>
                </a:cubicBezTo>
                <a:cubicBezTo>
                  <a:pt x="10" y="17"/>
                  <a:pt x="10" y="17"/>
                  <a:pt x="10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53" y="17"/>
                  <a:pt x="53" y="17"/>
                  <a:pt x="53" y="17"/>
                </a:cubicBezTo>
                <a:lnTo>
                  <a:pt x="45" y="1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03" name="Freeform 101">
            <a:extLst>
              <a:ext uri="{FF2B5EF4-FFF2-40B4-BE49-F238E27FC236}">
                <a16:creationId xmlns:a16="http://schemas.microsoft.com/office/drawing/2014/main" id="{2DBFF52A-BDD4-4B40-AFA3-2ACFC8B9604F}"/>
              </a:ext>
            </a:extLst>
          </p:cNvPr>
          <p:cNvSpPr>
            <a:spLocks noEditPoints="1"/>
          </p:cNvSpPr>
          <p:nvPr/>
        </p:nvSpPr>
        <p:spPr bwMode="auto">
          <a:xfrm>
            <a:off x="6669658" y="3646165"/>
            <a:ext cx="260350" cy="206375"/>
          </a:xfrm>
          <a:custGeom>
            <a:avLst/>
            <a:gdLst>
              <a:gd name="T0" fmla="*/ 164290 w 149"/>
              <a:gd name="T1" fmla="*/ 33207 h 118"/>
              <a:gd name="T2" fmla="*/ 164290 w 149"/>
              <a:gd name="T3" fmla="*/ 10487 h 118"/>
              <a:gd name="T4" fmla="*/ 174777 w 149"/>
              <a:gd name="T5" fmla="*/ 0 h 118"/>
              <a:gd name="T6" fmla="*/ 260417 w 149"/>
              <a:gd name="T7" fmla="*/ 0 h 118"/>
              <a:gd name="T8" fmla="*/ 260417 w 149"/>
              <a:gd name="T9" fmla="*/ 194002 h 118"/>
              <a:gd name="T10" fmla="*/ 248183 w 149"/>
              <a:gd name="T11" fmla="*/ 206236 h 118"/>
              <a:gd name="T12" fmla="*/ 164290 w 149"/>
              <a:gd name="T13" fmla="*/ 206236 h 118"/>
              <a:gd name="T14" fmla="*/ 164290 w 149"/>
              <a:gd name="T15" fmla="*/ 164290 h 118"/>
              <a:gd name="T16" fmla="*/ 117100 w 149"/>
              <a:gd name="T17" fmla="*/ 164290 h 118"/>
              <a:gd name="T18" fmla="*/ 127587 w 149"/>
              <a:gd name="T19" fmla="*/ 187011 h 118"/>
              <a:gd name="T20" fmla="*/ 40199 w 149"/>
              <a:gd name="T21" fmla="*/ 200993 h 118"/>
              <a:gd name="T22" fmla="*/ 54181 w 149"/>
              <a:gd name="T23" fmla="*/ 187011 h 118"/>
              <a:gd name="T24" fmla="*/ 10487 w 149"/>
              <a:gd name="T25" fmla="*/ 164290 h 118"/>
              <a:gd name="T26" fmla="*/ 0 w 149"/>
              <a:gd name="T27" fmla="*/ 153803 h 118"/>
              <a:gd name="T28" fmla="*/ 0 w 149"/>
              <a:gd name="T29" fmla="*/ 33207 h 118"/>
              <a:gd name="T30" fmla="*/ 10487 w 149"/>
              <a:gd name="T31" fmla="*/ 33207 h 118"/>
              <a:gd name="T32" fmla="*/ 40199 w 149"/>
              <a:gd name="T33" fmla="*/ 106614 h 118"/>
              <a:gd name="T34" fmla="*/ 76902 w 149"/>
              <a:gd name="T35" fmla="*/ 90884 h 118"/>
              <a:gd name="T36" fmla="*/ 87388 w 149"/>
              <a:gd name="T37" fmla="*/ 99622 h 118"/>
              <a:gd name="T38" fmla="*/ 97875 w 149"/>
              <a:gd name="T39" fmla="*/ 103118 h 118"/>
              <a:gd name="T40" fmla="*/ 106614 w 149"/>
              <a:gd name="T41" fmla="*/ 99622 h 118"/>
              <a:gd name="T42" fmla="*/ 117100 w 149"/>
              <a:gd name="T43" fmla="*/ 76902 h 118"/>
              <a:gd name="T44" fmla="*/ 127587 w 149"/>
              <a:gd name="T45" fmla="*/ 76902 h 118"/>
              <a:gd name="T46" fmla="*/ 124091 w 149"/>
              <a:gd name="T47" fmla="*/ 62919 h 118"/>
              <a:gd name="T48" fmla="*/ 113605 w 149"/>
              <a:gd name="T49" fmla="*/ 69911 h 118"/>
              <a:gd name="T50" fmla="*/ 101370 w 149"/>
              <a:gd name="T51" fmla="*/ 73406 h 118"/>
              <a:gd name="T52" fmla="*/ 94379 w 149"/>
              <a:gd name="T53" fmla="*/ 96127 h 118"/>
              <a:gd name="T54" fmla="*/ 83893 w 149"/>
              <a:gd name="T55" fmla="*/ 83893 h 118"/>
              <a:gd name="T56" fmla="*/ 80397 w 149"/>
              <a:gd name="T57" fmla="*/ 83893 h 118"/>
              <a:gd name="T58" fmla="*/ 36703 w 149"/>
              <a:gd name="T59" fmla="*/ 99622 h 118"/>
              <a:gd name="T60" fmla="*/ 47190 w 149"/>
              <a:gd name="T61" fmla="*/ 136325 h 118"/>
              <a:gd name="T62" fmla="*/ 57676 w 149"/>
              <a:gd name="T63" fmla="*/ 110109 h 118"/>
              <a:gd name="T64" fmla="*/ 47190 w 149"/>
              <a:gd name="T65" fmla="*/ 136325 h 118"/>
              <a:gd name="T66" fmla="*/ 117100 w 149"/>
              <a:gd name="T67" fmla="*/ 136325 h 118"/>
              <a:gd name="T68" fmla="*/ 127587 w 149"/>
              <a:gd name="T69" fmla="*/ 87388 h 118"/>
              <a:gd name="T70" fmla="*/ 117100 w 149"/>
              <a:gd name="T71" fmla="*/ 136325 h 118"/>
              <a:gd name="T72" fmla="*/ 97875 w 149"/>
              <a:gd name="T73" fmla="*/ 136325 h 118"/>
              <a:gd name="T74" fmla="*/ 110109 w 149"/>
              <a:gd name="T75" fmla="*/ 113605 h 118"/>
              <a:gd name="T76" fmla="*/ 97875 w 149"/>
              <a:gd name="T77" fmla="*/ 136325 h 118"/>
              <a:gd name="T78" fmla="*/ 80397 w 149"/>
              <a:gd name="T79" fmla="*/ 136325 h 118"/>
              <a:gd name="T80" fmla="*/ 90884 w 149"/>
              <a:gd name="T81" fmla="*/ 110109 h 118"/>
              <a:gd name="T82" fmla="*/ 80397 w 149"/>
              <a:gd name="T83" fmla="*/ 136325 h 118"/>
              <a:gd name="T84" fmla="*/ 61172 w 149"/>
              <a:gd name="T85" fmla="*/ 136325 h 118"/>
              <a:gd name="T86" fmla="*/ 76902 w 149"/>
              <a:gd name="T87" fmla="*/ 103118 h 118"/>
              <a:gd name="T88" fmla="*/ 61172 w 149"/>
              <a:gd name="T89" fmla="*/ 136325 h 118"/>
              <a:gd name="T90" fmla="*/ 197497 w 149"/>
              <a:gd name="T91" fmla="*/ 69911 h 118"/>
              <a:gd name="T92" fmla="*/ 237696 w 149"/>
              <a:gd name="T93" fmla="*/ 59424 h 118"/>
              <a:gd name="T94" fmla="*/ 197497 w 149"/>
              <a:gd name="T95" fmla="*/ 36703 h 118"/>
              <a:gd name="T96" fmla="*/ 237696 w 149"/>
              <a:gd name="T97" fmla="*/ 22721 h 118"/>
              <a:gd name="T98" fmla="*/ 187011 w 149"/>
              <a:gd name="T99" fmla="*/ 183515 h 118"/>
              <a:gd name="T100" fmla="*/ 237696 w 149"/>
              <a:gd name="T101" fmla="*/ 90884 h 118"/>
              <a:gd name="T102" fmla="*/ 197497 w 149"/>
              <a:gd name="T103" fmla="*/ 69911 h 118"/>
              <a:gd name="T104" fmla="*/ 153803 w 149"/>
              <a:gd name="T105" fmla="*/ 54181 h 118"/>
              <a:gd name="T106" fmla="*/ 20973 w 149"/>
              <a:gd name="T107" fmla="*/ 143317 h 118"/>
              <a:gd name="T108" fmla="*/ 153803 w 149"/>
              <a:gd name="T109" fmla="*/ 54181 h 11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49" h="118">
                <a:moveTo>
                  <a:pt x="6" y="19"/>
                </a:moveTo>
                <a:lnTo>
                  <a:pt x="94" y="19"/>
                </a:lnTo>
                <a:lnTo>
                  <a:pt x="94" y="6"/>
                </a:lnTo>
                <a:lnTo>
                  <a:pt x="94" y="0"/>
                </a:lnTo>
                <a:lnTo>
                  <a:pt x="100" y="0"/>
                </a:lnTo>
                <a:lnTo>
                  <a:pt x="142" y="0"/>
                </a:lnTo>
                <a:lnTo>
                  <a:pt x="149" y="0"/>
                </a:lnTo>
                <a:lnTo>
                  <a:pt x="149" y="6"/>
                </a:lnTo>
                <a:lnTo>
                  <a:pt x="149" y="111"/>
                </a:lnTo>
                <a:lnTo>
                  <a:pt x="149" y="118"/>
                </a:lnTo>
                <a:lnTo>
                  <a:pt x="142" y="118"/>
                </a:lnTo>
                <a:lnTo>
                  <a:pt x="100" y="118"/>
                </a:lnTo>
                <a:lnTo>
                  <a:pt x="94" y="118"/>
                </a:lnTo>
                <a:lnTo>
                  <a:pt x="94" y="111"/>
                </a:lnTo>
                <a:lnTo>
                  <a:pt x="94" y="94"/>
                </a:lnTo>
                <a:lnTo>
                  <a:pt x="67" y="94"/>
                </a:lnTo>
                <a:lnTo>
                  <a:pt x="67" y="107"/>
                </a:lnTo>
                <a:lnTo>
                  <a:pt x="73" y="107"/>
                </a:lnTo>
                <a:lnTo>
                  <a:pt x="73" y="115"/>
                </a:lnTo>
                <a:lnTo>
                  <a:pt x="23" y="115"/>
                </a:lnTo>
                <a:lnTo>
                  <a:pt x="23" y="107"/>
                </a:lnTo>
                <a:lnTo>
                  <a:pt x="31" y="107"/>
                </a:lnTo>
                <a:lnTo>
                  <a:pt x="31" y="94"/>
                </a:lnTo>
                <a:lnTo>
                  <a:pt x="6" y="94"/>
                </a:lnTo>
                <a:lnTo>
                  <a:pt x="0" y="94"/>
                </a:lnTo>
                <a:lnTo>
                  <a:pt x="0" y="88"/>
                </a:lnTo>
                <a:lnTo>
                  <a:pt x="0" y="25"/>
                </a:lnTo>
                <a:lnTo>
                  <a:pt x="0" y="19"/>
                </a:lnTo>
                <a:lnTo>
                  <a:pt x="6" y="19"/>
                </a:lnTo>
                <a:close/>
                <a:moveTo>
                  <a:pt x="21" y="57"/>
                </a:moveTo>
                <a:lnTo>
                  <a:pt x="23" y="61"/>
                </a:lnTo>
                <a:lnTo>
                  <a:pt x="37" y="52"/>
                </a:lnTo>
                <a:lnTo>
                  <a:pt x="44" y="52"/>
                </a:lnTo>
                <a:lnTo>
                  <a:pt x="48" y="57"/>
                </a:lnTo>
                <a:lnTo>
                  <a:pt x="50" y="57"/>
                </a:lnTo>
                <a:lnTo>
                  <a:pt x="56" y="59"/>
                </a:lnTo>
                <a:lnTo>
                  <a:pt x="58" y="61"/>
                </a:lnTo>
                <a:lnTo>
                  <a:pt x="61" y="57"/>
                </a:lnTo>
                <a:lnTo>
                  <a:pt x="63" y="44"/>
                </a:lnTo>
                <a:lnTo>
                  <a:pt x="67" y="44"/>
                </a:lnTo>
                <a:lnTo>
                  <a:pt x="67" y="48"/>
                </a:lnTo>
                <a:lnTo>
                  <a:pt x="73" y="44"/>
                </a:lnTo>
                <a:lnTo>
                  <a:pt x="77" y="38"/>
                </a:lnTo>
                <a:lnTo>
                  <a:pt x="71" y="36"/>
                </a:lnTo>
                <a:lnTo>
                  <a:pt x="65" y="36"/>
                </a:lnTo>
                <a:lnTo>
                  <a:pt x="65" y="40"/>
                </a:lnTo>
                <a:lnTo>
                  <a:pt x="58" y="40"/>
                </a:lnTo>
                <a:lnTo>
                  <a:pt x="58" y="42"/>
                </a:lnTo>
                <a:lnTo>
                  <a:pt x="56" y="42"/>
                </a:lnTo>
                <a:lnTo>
                  <a:pt x="54" y="55"/>
                </a:lnTo>
                <a:lnTo>
                  <a:pt x="52" y="52"/>
                </a:lnTo>
                <a:lnTo>
                  <a:pt x="48" y="48"/>
                </a:lnTo>
                <a:lnTo>
                  <a:pt x="46" y="48"/>
                </a:lnTo>
                <a:lnTo>
                  <a:pt x="35" y="46"/>
                </a:lnTo>
                <a:lnTo>
                  <a:pt x="21" y="57"/>
                </a:lnTo>
                <a:close/>
                <a:moveTo>
                  <a:pt x="27" y="78"/>
                </a:moveTo>
                <a:lnTo>
                  <a:pt x="33" y="78"/>
                </a:lnTo>
                <a:lnTo>
                  <a:pt x="33" y="63"/>
                </a:lnTo>
                <a:lnTo>
                  <a:pt x="27" y="63"/>
                </a:lnTo>
                <a:lnTo>
                  <a:pt x="27" y="78"/>
                </a:lnTo>
                <a:close/>
                <a:moveTo>
                  <a:pt x="67" y="78"/>
                </a:moveTo>
                <a:lnTo>
                  <a:pt x="73" y="78"/>
                </a:lnTo>
                <a:lnTo>
                  <a:pt x="73" y="50"/>
                </a:lnTo>
                <a:lnTo>
                  <a:pt x="67" y="50"/>
                </a:lnTo>
                <a:lnTo>
                  <a:pt x="67" y="78"/>
                </a:lnTo>
                <a:close/>
                <a:moveTo>
                  <a:pt x="56" y="78"/>
                </a:moveTo>
                <a:lnTo>
                  <a:pt x="63" y="78"/>
                </a:lnTo>
                <a:lnTo>
                  <a:pt x="63" y="65"/>
                </a:lnTo>
                <a:lnTo>
                  <a:pt x="56" y="65"/>
                </a:lnTo>
                <a:lnTo>
                  <a:pt x="56" y="78"/>
                </a:lnTo>
                <a:close/>
                <a:moveTo>
                  <a:pt x="46" y="78"/>
                </a:moveTo>
                <a:lnTo>
                  <a:pt x="52" y="78"/>
                </a:lnTo>
                <a:lnTo>
                  <a:pt x="52" y="63"/>
                </a:lnTo>
                <a:lnTo>
                  <a:pt x="46" y="63"/>
                </a:lnTo>
                <a:lnTo>
                  <a:pt x="46" y="78"/>
                </a:lnTo>
                <a:close/>
                <a:moveTo>
                  <a:pt x="35" y="78"/>
                </a:moveTo>
                <a:lnTo>
                  <a:pt x="44" y="78"/>
                </a:lnTo>
                <a:lnTo>
                  <a:pt x="44" y="59"/>
                </a:lnTo>
                <a:lnTo>
                  <a:pt x="35" y="59"/>
                </a:lnTo>
                <a:lnTo>
                  <a:pt x="35" y="78"/>
                </a:lnTo>
                <a:close/>
                <a:moveTo>
                  <a:pt x="113" y="40"/>
                </a:moveTo>
                <a:lnTo>
                  <a:pt x="136" y="40"/>
                </a:lnTo>
                <a:lnTo>
                  <a:pt x="136" y="34"/>
                </a:lnTo>
                <a:lnTo>
                  <a:pt x="113" y="34"/>
                </a:lnTo>
                <a:lnTo>
                  <a:pt x="113" y="21"/>
                </a:lnTo>
                <a:lnTo>
                  <a:pt x="136" y="21"/>
                </a:lnTo>
                <a:lnTo>
                  <a:pt x="136" y="13"/>
                </a:lnTo>
                <a:lnTo>
                  <a:pt x="107" y="13"/>
                </a:lnTo>
                <a:lnTo>
                  <a:pt x="107" y="105"/>
                </a:lnTo>
                <a:lnTo>
                  <a:pt x="136" y="105"/>
                </a:lnTo>
                <a:lnTo>
                  <a:pt x="136" y="52"/>
                </a:lnTo>
                <a:lnTo>
                  <a:pt x="113" y="52"/>
                </a:lnTo>
                <a:lnTo>
                  <a:pt x="113" y="40"/>
                </a:lnTo>
                <a:close/>
                <a:moveTo>
                  <a:pt x="88" y="31"/>
                </a:moveTo>
                <a:lnTo>
                  <a:pt x="12" y="31"/>
                </a:lnTo>
                <a:lnTo>
                  <a:pt x="12" y="82"/>
                </a:lnTo>
                <a:lnTo>
                  <a:pt x="88" y="82"/>
                </a:lnTo>
                <a:lnTo>
                  <a:pt x="88" y="3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04" name="Freeform 102">
            <a:extLst>
              <a:ext uri="{FF2B5EF4-FFF2-40B4-BE49-F238E27FC236}">
                <a16:creationId xmlns:a16="http://schemas.microsoft.com/office/drawing/2014/main" id="{72A431D1-21A2-420E-BD37-2A1E6572075B}"/>
              </a:ext>
            </a:extLst>
          </p:cNvPr>
          <p:cNvSpPr>
            <a:spLocks noEditPoints="1"/>
          </p:cNvSpPr>
          <p:nvPr/>
        </p:nvSpPr>
        <p:spPr bwMode="auto">
          <a:xfrm>
            <a:off x="6677595" y="3222302"/>
            <a:ext cx="260350" cy="284163"/>
          </a:xfrm>
          <a:custGeom>
            <a:avLst/>
            <a:gdLst>
              <a:gd name="T0" fmla="*/ 132042 w 71"/>
              <a:gd name="T1" fmla="*/ 94962 h 78"/>
              <a:gd name="T2" fmla="*/ 157717 w 71"/>
              <a:gd name="T3" fmla="*/ 193576 h 78"/>
              <a:gd name="T4" fmla="*/ 132042 w 71"/>
              <a:gd name="T5" fmla="*/ 259319 h 78"/>
              <a:gd name="T6" fmla="*/ 165053 w 71"/>
              <a:gd name="T7" fmla="*/ 255667 h 78"/>
              <a:gd name="T8" fmla="*/ 183392 w 71"/>
              <a:gd name="T9" fmla="*/ 266624 h 78"/>
              <a:gd name="T10" fmla="*/ 150382 w 71"/>
              <a:gd name="T11" fmla="*/ 284886 h 78"/>
              <a:gd name="T12" fmla="*/ 117371 w 71"/>
              <a:gd name="T13" fmla="*/ 270276 h 78"/>
              <a:gd name="T14" fmla="*/ 113703 w 71"/>
              <a:gd name="T15" fmla="*/ 262972 h 78"/>
              <a:gd name="T16" fmla="*/ 80693 w 71"/>
              <a:gd name="T17" fmla="*/ 193576 h 78"/>
              <a:gd name="T18" fmla="*/ 113703 w 71"/>
              <a:gd name="T19" fmla="*/ 94962 h 78"/>
              <a:gd name="T20" fmla="*/ 132042 w 71"/>
              <a:gd name="T21" fmla="*/ 80352 h 78"/>
              <a:gd name="T22" fmla="*/ 157717 w 71"/>
              <a:gd name="T23" fmla="*/ 47481 h 78"/>
              <a:gd name="T24" fmla="*/ 132042 w 71"/>
              <a:gd name="T25" fmla="*/ 54786 h 78"/>
              <a:gd name="T26" fmla="*/ 157717 w 71"/>
              <a:gd name="T27" fmla="*/ 7305 h 78"/>
              <a:gd name="T28" fmla="*/ 165053 w 71"/>
              <a:gd name="T29" fmla="*/ 29219 h 78"/>
              <a:gd name="T30" fmla="*/ 157717 w 71"/>
              <a:gd name="T31" fmla="*/ 7305 h 78"/>
              <a:gd name="T32" fmla="*/ 220071 w 71"/>
              <a:gd name="T33" fmla="*/ 102267 h 78"/>
              <a:gd name="T34" fmla="*/ 242078 w 71"/>
              <a:gd name="T35" fmla="*/ 94962 h 78"/>
              <a:gd name="T36" fmla="*/ 242078 w 71"/>
              <a:gd name="T37" fmla="*/ 54786 h 78"/>
              <a:gd name="T38" fmla="*/ 253081 w 71"/>
              <a:gd name="T39" fmla="*/ 76700 h 78"/>
              <a:gd name="T40" fmla="*/ 242078 w 71"/>
              <a:gd name="T41" fmla="*/ 54786 h 78"/>
              <a:gd name="T42" fmla="*/ 176057 w 71"/>
              <a:gd name="T43" fmla="*/ 84005 h 78"/>
              <a:gd name="T44" fmla="*/ 201731 w 71"/>
              <a:gd name="T45" fmla="*/ 76700 h 78"/>
              <a:gd name="T46" fmla="*/ 212735 w 71"/>
              <a:gd name="T47" fmla="*/ 3652 h 78"/>
              <a:gd name="T48" fmla="*/ 223739 w 71"/>
              <a:gd name="T49" fmla="*/ 25567 h 78"/>
              <a:gd name="T50" fmla="*/ 212735 w 71"/>
              <a:gd name="T51" fmla="*/ 3652 h 78"/>
              <a:gd name="T52" fmla="*/ 216403 w 71"/>
              <a:gd name="T53" fmla="*/ 43829 h 78"/>
              <a:gd name="T54" fmla="*/ 190728 w 71"/>
              <a:gd name="T55" fmla="*/ 51133 h 78"/>
              <a:gd name="T56" fmla="*/ 7336 w 71"/>
              <a:gd name="T57" fmla="*/ 98614 h 78"/>
              <a:gd name="T58" fmla="*/ 14671 w 71"/>
              <a:gd name="T59" fmla="*/ 124181 h 78"/>
              <a:gd name="T60" fmla="*/ 7336 w 71"/>
              <a:gd name="T61" fmla="*/ 98614 h 78"/>
              <a:gd name="T62" fmla="*/ 44014 w 71"/>
              <a:gd name="T63" fmla="*/ 18262 h 78"/>
              <a:gd name="T64" fmla="*/ 66021 w 71"/>
              <a:gd name="T65" fmla="*/ 18262 h 78"/>
              <a:gd name="T66" fmla="*/ 36678 w 71"/>
              <a:gd name="T67" fmla="*/ 32871 h 78"/>
              <a:gd name="T68" fmla="*/ 47682 w 71"/>
              <a:gd name="T69" fmla="*/ 58438 h 78"/>
              <a:gd name="T70" fmla="*/ 36678 w 71"/>
              <a:gd name="T71" fmla="*/ 32871 h 78"/>
              <a:gd name="T72" fmla="*/ 14671 w 71"/>
              <a:gd name="T73" fmla="*/ 84005 h 78"/>
              <a:gd name="T74" fmla="*/ 36678 w 71"/>
              <a:gd name="T75" fmla="*/ 73048 h 78"/>
              <a:gd name="T76" fmla="*/ 73357 w 71"/>
              <a:gd name="T77" fmla="*/ 65743 h 78"/>
              <a:gd name="T78" fmla="*/ 80693 w 71"/>
              <a:gd name="T79" fmla="*/ 91310 h 78"/>
              <a:gd name="T80" fmla="*/ 73357 w 71"/>
              <a:gd name="T81" fmla="*/ 65743 h 78"/>
              <a:gd name="T82" fmla="*/ 121039 w 71"/>
              <a:gd name="T83" fmla="*/ 7305 h 78"/>
              <a:gd name="T84" fmla="*/ 95364 w 71"/>
              <a:gd name="T85" fmla="*/ 18262 h 78"/>
              <a:gd name="T86" fmla="*/ 88028 w 71"/>
              <a:gd name="T87" fmla="*/ 32871 h 78"/>
              <a:gd name="T88" fmla="*/ 99032 w 71"/>
              <a:gd name="T89" fmla="*/ 58438 h 78"/>
              <a:gd name="T90" fmla="*/ 88028 w 71"/>
              <a:gd name="T91" fmla="*/ 32871 h 78"/>
              <a:gd name="T92" fmla="*/ 58686 w 71"/>
              <a:gd name="T93" fmla="*/ 168010 h 78"/>
              <a:gd name="T94" fmla="*/ 33011 w 71"/>
              <a:gd name="T95" fmla="*/ 164357 h 7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71" h="78">
                <a:moveTo>
                  <a:pt x="36" y="22"/>
                </a:moveTo>
                <a:cubicBezTo>
                  <a:pt x="36" y="26"/>
                  <a:pt x="36" y="26"/>
                  <a:pt x="36" y="26"/>
                </a:cubicBezTo>
                <a:cubicBezTo>
                  <a:pt x="52" y="27"/>
                  <a:pt x="64" y="38"/>
                  <a:pt x="66" y="53"/>
                </a:cubicBezTo>
                <a:cubicBezTo>
                  <a:pt x="57" y="49"/>
                  <a:pt x="50" y="50"/>
                  <a:pt x="43" y="53"/>
                </a:cubicBezTo>
                <a:cubicBezTo>
                  <a:pt x="41" y="51"/>
                  <a:pt x="39" y="50"/>
                  <a:pt x="36" y="50"/>
                </a:cubicBezTo>
                <a:cubicBezTo>
                  <a:pt x="36" y="71"/>
                  <a:pt x="36" y="71"/>
                  <a:pt x="36" y="71"/>
                </a:cubicBezTo>
                <a:cubicBezTo>
                  <a:pt x="38" y="72"/>
                  <a:pt x="39" y="72"/>
                  <a:pt x="41" y="72"/>
                </a:cubicBezTo>
                <a:cubicBezTo>
                  <a:pt x="43" y="72"/>
                  <a:pt x="44" y="71"/>
                  <a:pt x="45" y="70"/>
                </a:cubicBezTo>
                <a:cubicBezTo>
                  <a:pt x="46" y="70"/>
                  <a:pt x="46" y="70"/>
                  <a:pt x="46" y="69"/>
                </a:cubicBezTo>
                <a:cubicBezTo>
                  <a:pt x="50" y="73"/>
                  <a:pt x="50" y="73"/>
                  <a:pt x="50" y="73"/>
                </a:cubicBezTo>
                <a:cubicBezTo>
                  <a:pt x="50" y="73"/>
                  <a:pt x="50" y="74"/>
                  <a:pt x="49" y="74"/>
                </a:cubicBezTo>
                <a:cubicBezTo>
                  <a:pt x="47" y="76"/>
                  <a:pt x="44" y="77"/>
                  <a:pt x="41" y="78"/>
                </a:cubicBezTo>
                <a:cubicBezTo>
                  <a:pt x="38" y="78"/>
                  <a:pt x="35" y="77"/>
                  <a:pt x="33" y="75"/>
                </a:cubicBezTo>
                <a:cubicBezTo>
                  <a:pt x="32" y="74"/>
                  <a:pt x="32" y="74"/>
                  <a:pt x="32" y="74"/>
                </a:cubicBezTo>
                <a:cubicBezTo>
                  <a:pt x="31" y="73"/>
                  <a:pt x="31" y="73"/>
                  <a:pt x="31" y="73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49"/>
                  <a:pt x="31" y="49"/>
                  <a:pt x="31" y="49"/>
                </a:cubicBezTo>
                <a:cubicBezTo>
                  <a:pt x="28" y="50"/>
                  <a:pt x="25" y="51"/>
                  <a:pt x="22" y="53"/>
                </a:cubicBezTo>
                <a:cubicBezTo>
                  <a:pt x="15" y="49"/>
                  <a:pt x="8" y="49"/>
                  <a:pt x="2" y="53"/>
                </a:cubicBezTo>
                <a:cubicBezTo>
                  <a:pt x="3" y="38"/>
                  <a:pt x="16" y="27"/>
                  <a:pt x="31" y="26"/>
                </a:cubicBezTo>
                <a:cubicBezTo>
                  <a:pt x="31" y="22"/>
                  <a:pt x="31" y="22"/>
                  <a:pt x="31" y="22"/>
                </a:cubicBezTo>
                <a:cubicBezTo>
                  <a:pt x="36" y="22"/>
                  <a:pt x="36" y="22"/>
                  <a:pt x="36" y="22"/>
                </a:cubicBezTo>
                <a:close/>
                <a:moveTo>
                  <a:pt x="38" y="11"/>
                </a:moveTo>
                <a:cubicBezTo>
                  <a:pt x="43" y="13"/>
                  <a:pt x="43" y="13"/>
                  <a:pt x="43" y="13"/>
                </a:cubicBezTo>
                <a:cubicBezTo>
                  <a:pt x="41" y="17"/>
                  <a:pt x="41" y="17"/>
                  <a:pt x="41" y="17"/>
                </a:cubicBezTo>
                <a:cubicBezTo>
                  <a:pt x="36" y="15"/>
                  <a:pt x="36" y="15"/>
                  <a:pt x="36" y="15"/>
                </a:cubicBezTo>
                <a:cubicBezTo>
                  <a:pt x="38" y="11"/>
                  <a:pt x="38" y="11"/>
                  <a:pt x="38" y="11"/>
                </a:cubicBezTo>
                <a:close/>
                <a:moveTo>
                  <a:pt x="43" y="2"/>
                </a:moveTo>
                <a:cubicBezTo>
                  <a:pt x="47" y="4"/>
                  <a:pt x="47" y="4"/>
                  <a:pt x="47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41" y="6"/>
                  <a:pt x="41" y="6"/>
                  <a:pt x="41" y="6"/>
                </a:cubicBezTo>
                <a:cubicBezTo>
                  <a:pt x="43" y="2"/>
                  <a:pt x="43" y="2"/>
                  <a:pt x="43" y="2"/>
                </a:cubicBezTo>
                <a:close/>
                <a:moveTo>
                  <a:pt x="62" y="24"/>
                </a:moveTo>
                <a:cubicBezTo>
                  <a:pt x="60" y="28"/>
                  <a:pt x="60" y="28"/>
                  <a:pt x="60" y="28"/>
                </a:cubicBezTo>
                <a:cubicBezTo>
                  <a:pt x="64" y="30"/>
                  <a:pt x="64" y="30"/>
                  <a:pt x="64" y="30"/>
                </a:cubicBezTo>
                <a:cubicBezTo>
                  <a:pt x="66" y="26"/>
                  <a:pt x="66" y="26"/>
                  <a:pt x="66" y="26"/>
                </a:cubicBezTo>
                <a:cubicBezTo>
                  <a:pt x="62" y="24"/>
                  <a:pt x="62" y="24"/>
                  <a:pt x="62" y="24"/>
                </a:cubicBezTo>
                <a:close/>
                <a:moveTo>
                  <a:pt x="66" y="15"/>
                </a:moveTo>
                <a:cubicBezTo>
                  <a:pt x="71" y="17"/>
                  <a:pt x="71" y="17"/>
                  <a:pt x="71" y="17"/>
                </a:cubicBezTo>
                <a:cubicBezTo>
                  <a:pt x="69" y="21"/>
                  <a:pt x="69" y="21"/>
                  <a:pt x="69" y="21"/>
                </a:cubicBezTo>
                <a:cubicBezTo>
                  <a:pt x="64" y="19"/>
                  <a:pt x="64" y="19"/>
                  <a:pt x="64" y="19"/>
                </a:cubicBezTo>
                <a:cubicBezTo>
                  <a:pt x="66" y="15"/>
                  <a:pt x="66" y="15"/>
                  <a:pt x="66" y="15"/>
                </a:cubicBezTo>
                <a:close/>
                <a:moveTo>
                  <a:pt x="50" y="18"/>
                </a:moveTo>
                <a:cubicBezTo>
                  <a:pt x="48" y="23"/>
                  <a:pt x="48" y="23"/>
                  <a:pt x="48" y="23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1"/>
                  <a:pt x="55" y="21"/>
                  <a:pt x="55" y="21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8" y="1"/>
                </a:moveTo>
                <a:cubicBezTo>
                  <a:pt x="57" y="5"/>
                  <a:pt x="57" y="5"/>
                  <a:pt x="57" y="5"/>
                </a:cubicBezTo>
                <a:cubicBezTo>
                  <a:pt x="61" y="7"/>
                  <a:pt x="61" y="7"/>
                  <a:pt x="61" y="7"/>
                </a:cubicBezTo>
                <a:cubicBezTo>
                  <a:pt x="63" y="4"/>
                  <a:pt x="63" y="4"/>
                  <a:pt x="63" y="4"/>
                </a:cubicBezTo>
                <a:cubicBezTo>
                  <a:pt x="58" y="1"/>
                  <a:pt x="58" y="1"/>
                  <a:pt x="58" y="1"/>
                </a:cubicBezTo>
                <a:close/>
                <a:moveTo>
                  <a:pt x="54" y="9"/>
                </a:moveTo>
                <a:cubicBezTo>
                  <a:pt x="59" y="12"/>
                  <a:pt x="59" y="12"/>
                  <a:pt x="59" y="12"/>
                </a:cubicBezTo>
                <a:cubicBezTo>
                  <a:pt x="57" y="16"/>
                  <a:pt x="57" y="16"/>
                  <a:pt x="57" y="16"/>
                </a:cubicBezTo>
                <a:cubicBezTo>
                  <a:pt x="52" y="14"/>
                  <a:pt x="52" y="14"/>
                  <a:pt x="52" y="14"/>
                </a:cubicBezTo>
                <a:cubicBezTo>
                  <a:pt x="54" y="9"/>
                  <a:pt x="54" y="9"/>
                  <a:pt x="54" y="9"/>
                </a:cubicBezTo>
                <a:close/>
                <a:moveTo>
                  <a:pt x="2" y="27"/>
                </a:moveTo>
                <a:cubicBezTo>
                  <a:pt x="0" y="32"/>
                  <a:pt x="0" y="32"/>
                  <a:pt x="0" y="32"/>
                </a:cubicBezTo>
                <a:cubicBezTo>
                  <a:pt x="4" y="34"/>
                  <a:pt x="4" y="34"/>
                  <a:pt x="4" y="34"/>
                </a:cubicBezTo>
                <a:cubicBezTo>
                  <a:pt x="6" y="29"/>
                  <a:pt x="6" y="29"/>
                  <a:pt x="6" y="29"/>
                </a:cubicBezTo>
                <a:cubicBezTo>
                  <a:pt x="2" y="27"/>
                  <a:pt x="2" y="27"/>
                  <a:pt x="2" y="27"/>
                </a:cubicBezTo>
                <a:close/>
                <a:moveTo>
                  <a:pt x="13" y="3"/>
                </a:moveTo>
                <a:cubicBezTo>
                  <a:pt x="12" y="5"/>
                  <a:pt x="12" y="5"/>
                  <a:pt x="12" y="5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5"/>
                  <a:pt x="18" y="5"/>
                  <a:pt x="18" y="5"/>
                </a:cubicBezTo>
                <a:cubicBezTo>
                  <a:pt x="13" y="3"/>
                  <a:pt x="13" y="3"/>
                  <a:pt x="13" y="3"/>
                </a:cubicBezTo>
                <a:close/>
                <a:moveTo>
                  <a:pt x="10" y="9"/>
                </a:moveTo>
                <a:cubicBezTo>
                  <a:pt x="15" y="11"/>
                  <a:pt x="15" y="11"/>
                  <a:pt x="15" y="11"/>
                </a:cubicBezTo>
                <a:cubicBezTo>
                  <a:pt x="13" y="16"/>
                  <a:pt x="13" y="16"/>
                  <a:pt x="13" y="16"/>
                </a:cubicBezTo>
                <a:cubicBezTo>
                  <a:pt x="8" y="14"/>
                  <a:pt x="8" y="14"/>
                  <a:pt x="8" y="14"/>
                </a:cubicBezTo>
                <a:cubicBezTo>
                  <a:pt x="10" y="9"/>
                  <a:pt x="10" y="9"/>
                  <a:pt x="10" y="9"/>
                </a:cubicBezTo>
                <a:close/>
                <a:moveTo>
                  <a:pt x="6" y="18"/>
                </a:moveTo>
                <a:cubicBezTo>
                  <a:pt x="4" y="23"/>
                  <a:pt x="4" y="23"/>
                  <a:pt x="4" y="23"/>
                </a:cubicBezTo>
                <a:cubicBezTo>
                  <a:pt x="8" y="25"/>
                  <a:pt x="8" y="25"/>
                  <a:pt x="8" y="25"/>
                </a:cubicBezTo>
                <a:cubicBezTo>
                  <a:pt x="10" y="20"/>
                  <a:pt x="10" y="20"/>
                  <a:pt x="10" y="20"/>
                </a:cubicBezTo>
                <a:cubicBezTo>
                  <a:pt x="6" y="18"/>
                  <a:pt x="6" y="18"/>
                  <a:pt x="6" y="18"/>
                </a:cubicBezTo>
                <a:close/>
                <a:moveTo>
                  <a:pt x="20" y="18"/>
                </a:moveTo>
                <a:cubicBezTo>
                  <a:pt x="18" y="23"/>
                  <a:pt x="18" y="23"/>
                  <a:pt x="18" y="23"/>
                </a:cubicBezTo>
                <a:cubicBezTo>
                  <a:pt x="22" y="25"/>
                  <a:pt x="22" y="25"/>
                  <a:pt x="22" y="25"/>
                </a:cubicBezTo>
                <a:cubicBezTo>
                  <a:pt x="24" y="20"/>
                  <a:pt x="24" y="20"/>
                  <a:pt x="24" y="20"/>
                </a:cubicBezTo>
                <a:cubicBezTo>
                  <a:pt x="20" y="18"/>
                  <a:pt x="20" y="18"/>
                  <a:pt x="20" y="18"/>
                </a:cubicBezTo>
                <a:close/>
                <a:moveTo>
                  <a:pt x="29" y="0"/>
                </a:moveTo>
                <a:cubicBezTo>
                  <a:pt x="33" y="2"/>
                  <a:pt x="33" y="2"/>
                  <a:pt x="33" y="2"/>
                </a:cubicBezTo>
                <a:cubicBezTo>
                  <a:pt x="31" y="7"/>
                  <a:pt x="31" y="7"/>
                  <a:pt x="31" y="7"/>
                </a:cubicBezTo>
                <a:cubicBezTo>
                  <a:pt x="26" y="5"/>
                  <a:pt x="26" y="5"/>
                  <a:pt x="26" y="5"/>
                </a:cubicBezTo>
                <a:cubicBezTo>
                  <a:pt x="29" y="0"/>
                  <a:pt x="29" y="0"/>
                  <a:pt x="29" y="0"/>
                </a:cubicBezTo>
                <a:close/>
                <a:moveTo>
                  <a:pt x="24" y="9"/>
                </a:moveTo>
                <a:cubicBezTo>
                  <a:pt x="29" y="11"/>
                  <a:pt x="29" y="11"/>
                  <a:pt x="29" y="11"/>
                </a:cubicBezTo>
                <a:cubicBezTo>
                  <a:pt x="27" y="16"/>
                  <a:pt x="27" y="16"/>
                  <a:pt x="27" y="16"/>
                </a:cubicBezTo>
                <a:cubicBezTo>
                  <a:pt x="22" y="14"/>
                  <a:pt x="22" y="14"/>
                  <a:pt x="22" y="14"/>
                </a:cubicBezTo>
                <a:cubicBezTo>
                  <a:pt x="24" y="9"/>
                  <a:pt x="24" y="9"/>
                  <a:pt x="24" y="9"/>
                </a:cubicBezTo>
                <a:close/>
                <a:moveTo>
                  <a:pt x="9" y="45"/>
                </a:moveTo>
                <a:cubicBezTo>
                  <a:pt x="11" y="45"/>
                  <a:pt x="14" y="46"/>
                  <a:pt x="16" y="46"/>
                </a:cubicBezTo>
                <a:cubicBezTo>
                  <a:pt x="20" y="40"/>
                  <a:pt x="24" y="35"/>
                  <a:pt x="27" y="29"/>
                </a:cubicBezTo>
                <a:cubicBezTo>
                  <a:pt x="18" y="33"/>
                  <a:pt x="12" y="39"/>
                  <a:pt x="9" y="4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05" name="Freeform 103">
            <a:extLst>
              <a:ext uri="{FF2B5EF4-FFF2-40B4-BE49-F238E27FC236}">
                <a16:creationId xmlns:a16="http://schemas.microsoft.com/office/drawing/2014/main" id="{EC6E63CE-867C-4683-83A2-038038405E85}"/>
              </a:ext>
            </a:extLst>
          </p:cNvPr>
          <p:cNvSpPr>
            <a:spLocks noEditPoints="1"/>
          </p:cNvSpPr>
          <p:nvPr/>
        </p:nvSpPr>
        <p:spPr bwMode="auto">
          <a:xfrm>
            <a:off x="5880670" y="2515865"/>
            <a:ext cx="282575" cy="206375"/>
          </a:xfrm>
          <a:custGeom>
            <a:avLst/>
            <a:gdLst>
              <a:gd name="T0" fmla="*/ 150761 w 77"/>
              <a:gd name="T1" fmla="*/ 73656 h 56"/>
              <a:gd name="T2" fmla="*/ 191209 w 77"/>
              <a:gd name="T3" fmla="*/ 147311 h 56"/>
              <a:gd name="T4" fmla="*/ 220626 w 77"/>
              <a:gd name="T5" fmla="*/ 158360 h 56"/>
              <a:gd name="T6" fmla="*/ 224303 w 77"/>
              <a:gd name="T7" fmla="*/ 132580 h 56"/>
              <a:gd name="T8" fmla="*/ 194887 w 77"/>
              <a:gd name="T9" fmla="*/ 88387 h 56"/>
              <a:gd name="T10" fmla="*/ 187532 w 77"/>
              <a:gd name="T11" fmla="*/ 69973 h 56"/>
              <a:gd name="T12" fmla="*/ 205918 w 77"/>
              <a:gd name="T13" fmla="*/ 51559 h 56"/>
              <a:gd name="T14" fmla="*/ 213272 w 77"/>
              <a:gd name="T15" fmla="*/ 0 h 56"/>
              <a:gd name="T16" fmla="*/ 220626 w 77"/>
              <a:gd name="T17" fmla="*/ 11048 h 56"/>
              <a:gd name="T18" fmla="*/ 250043 w 77"/>
              <a:gd name="T19" fmla="*/ 51559 h 56"/>
              <a:gd name="T20" fmla="*/ 257397 w 77"/>
              <a:gd name="T21" fmla="*/ 0 h 56"/>
              <a:gd name="T22" fmla="*/ 264751 w 77"/>
              <a:gd name="T23" fmla="*/ 11048 h 56"/>
              <a:gd name="T24" fmla="*/ 283137 w 77"/>
              <a:gd name="T25" fmla="*/ 51559 h 56"/>
              <a:gd name="T26" fmla="*/ 275783 w 77"/>
              <a:gd name="T27" fmla="*/ 69973 h 56"/>
              <a:gd name="T28" fmla="*/ 250043 w 77"/>
              <a:gd name="T29" fmla="*/ 121532 h 56"/>
              <a:gd name="T30" fmla="*/ 246366 w 77"/>
              <a:gd name="T31" fmla="*/ 132580 h 56"/>
              <a:gd name="T32" fmla="*/ 191209 w 77"/>
              <a:gd name="T33" fmla="*/ 191505 h 56"/>
              <a:gd name="T34" fmla="*/ 198564 w 77"/>
              <a:gd name="T35" fmla="*/ 195188 h 56"/>
              <a:gd name="T36" fmla="*/ 7354 w 77"/>
              <a:gd name="T37" fmla="*/ 206236 h 56"/>
              <a:gd name="T38" fmla="*/ 14708 w 77"/>
              <a:gd name="T39" fmla="*/ 195188 h 56"/>
              <a:gd name="T40" fmla="*/ 3677 w 77"/>
              <a:gd name="T41" fmla="*/ 154677 h 56"/>
              <a:gd name="T42" fmla="*/ 55157 w 77"/>
              <a:gd name="T43" fmla="*/ 73656 h 56"/>
              <a:gd name="T44" fmla="*/ 176501 w 77"/>
              <a:gd name="T45" fmla="*/ 147311 h 56"/>
              <a:gd name="T46" fmla="*/ 128699 w 77"/>
              <a:gd name="T47" fmla="*/ 195188 h 56"/>
              <a:gd name="T48" fmla="*/ 139730 w 77"/>
              <a:gd name="T49" fmla="*/ 150994 h 56"/>
              <a:gd name="T50" fmla="*/ 165470 w 77"/>
              <a:gd name="T51" fmla="*/ 195188 h 56"/>
              <a:gd name="T52" fmla="*/ 113990 w 77"/>
              <a:gd name="T53" fmla="*/ 195188 h 56"/>
              <a:gd name="T54" fmla="*/ 110313 w 77"/>
              <a:gd name="T55" fmla="*/ 147311 h 56"/>
              <a:gd name="T56" fmla="*/ 22063 w 77"/>
              <a:gd name="T57" fmla="*/ 136263 h 56"/>
              <a:gd name="T58" fmla="*/ 33094 w 77"/>
              <a:gd name="T59" fmla="*/ 136263 h 56"/>
              <a:gd name="T60" fmla="*/ 113990 w 77"/>
              <a:gd name="T61" fmla="*/ 195188 h 56"/>
              <a:gd name="T62" fmla="*/ 55157 w 77"/>
              <a:gd name="T63" fmla="*/ 180457 h 56"/>
              <a:gd name="T64" fmla="*/ 77219 w 77"/>
              <a:gd name="T65" fmla="*/ 147311 h 5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7" h="56">
                <a:moveTo>
                  <a:pt x="15" y="20"/>
                </a:moveTo>
                <a:cubicBezTo>
                  <a:pt x="41" y="20"/>
                  <a:pt x="41" y="20"/>
                  <a:pt x="41" y="20"/>
                </a:cubicBezTo>
                <a:cubicBezTo>
                  <a:pt x="56" y="40"/>
                  <a:pt x="56" y="40"/>
                  <a:pt x="56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2" y="47"/>
                  <a:pt x="52" y="47"/>
                  <a:pt x="52" y="47"/>
                </a:cubicBezTo>
                <a:cubicBezTo>
                  <a:pt x="57" y="47"/>
                  <a:pt x="59" y="45"/>
                  <a:pt x="60" y="43"/>
                </a:cubicBezTo>
                <a:cubicBezTo>
                  <a:pt x="61" y="41"/>
                  <a:pt x="62" y="39"/>
                  <a:pt x="62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1" y="33"/>
                  <a:pt x="61" y="33"/>
                  <a:pt x="61" y="33"/>
                </a:cubicBezTo>
                <a:cubicBezTo>
                  <a:pt x="57" y="32"/>
                  <a:pt x="53" y="28"/>
                  <a:pt x="53" y="24"/>
                </a:cubicBezTo>
                <a:cubicBezTo>
                  <a:pt x="53" y="19"/>
                  <a:pt x="53" y="19"/>
                  <a:pt x="53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4"/>
                  <a:pt x="51" y="14"/>
                  <a:pt x="51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1"/>
                  <a:pt x="57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0" y="0"/>
                  <a:pt x="60" y="1"/>
                  <a:pt x="60" y="3"/>
                </a:cubicBezTo>
                <a:cubicBezTo>
                  <a:pt x="60" y="14"/>
                  <a:pt x="60" y="14"/>
                  <a:pt x="60" y="14"/>
                </a:cubicBezTo>
                <a:cubicBezTo>
                  <a:pt x="68" y="14"/>
                  <a:pt x="68" y="14"/>
                  <a:pt x="68" y="14"/>
                </a:cubicBezTo>
                <a:cubicBezTo>
                  <a:pt x="68" y="3"/>
                  <a:pt x="68" y="3"/>
                  <a:pt x="68" y="3"/>
                </a:cubicBezTo>
                <a:cubicBezTo>
                  <a:pt x="68" y="1"/>
                  <a:pt x="69" y="0"/>
                  <a:pt x="70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1"/>
                  <a:pt x="72" y="3"/>
                </a:cubicBezTo>
                <a:cubicBezTo>
                  <a:pt x="72" y="14"/>
                  <a:pt x="72" y="14"/>
                  <a:pt x="72" y="14"/>
                </a:cubicBezTo>
                <a:cubicBezTo>
                  <a:pt x="77" y="14"/>
                  <a:pt x="77" y="14"/>
                  <a:pt x="77" y="14"/>
                </a:cubicBezTo>
                <a:cubicBezTo>
                  <a:pt x="77" y="19"/>
                  <a:pt x="77" y="19"/>
                  <a:pt x="77" y="19"/>
                </a:cubicBezTo>
                <a:cubicBezTo>
                  <a:pt x="75" y="19"/>
                  <a:pt x="75" y="19"/>
                  <a:pt x="75" y="19"/>
                </a:cubicBezTo>
                <a:cubicBezTo>
                  <a:pt x="75" y="24"/>
                  <a:pt x="75" y="24"/>
                  <a:pt x="75" y="24"/>
                </a:cubicBezTo>
                <a:cubicBezTo>
                  <a:pt x="75" y="28"/>
                  <a:pt x="72" y="32"/>
                  <a:pt x="68" y="33"/>
                </a:cubicBezTo>
                <a:cubicBezTo>
                  <a:pt x="68" y="36"/>
                  <a:pt x="68" y="36"/>
                  <a:pt x="68" y="36"/>
                </a:cubicBezTo>
                <a:cubicBezTo>
                  <a:pt x="67" y="36"/>
                  <a:pt x="67" y="36"/>
                  <a:pt x="67" y="36"/>
                </a:cubicBezTo>
                <a:cubicBezTo>
                  <a:pt x="66" y="40"/>
                  <a:pt x="66" y="43"/>
                  <a:pt x="65" y="45"/>
                </a:cubicBezTo>
                <a:cubicBezTo>
                  <a:pt x="62" y="49"/>
                  <a:pt x="59" y="52"/>
                  <a:pt x="52" y="52"/>
                </a:cubicBezTo>
                <a:cubicBezTo>
                  <a:pt x="52" y="53"/>
                  <a:pt x="52" y="53"/>
                  <a:pt x="52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6"/>
                  <a:pt x="54" y="56"/>
                  <a:pt x="54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2" y="53"/>
                  <a:pt x="2" y="53"/>
                  <a:pt x="2" y="53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42"/>
                  <a:pt x="4" y="42"/>
                  <a:pt x="4" y="42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39"/>
                  <a:pt x="0" y="39"/>
                  <a:pt x="0" y="39"/>
                </a:cubicBezTo>
                <a:cubicBezTo>
                  <a:pt x="15" y="20"/>
                  <a:pt x="15" y="20"/>
                  <a:pt x="15" y="20"/>
                </a:cubicBezTo>
                <a:close/>
                <a:moveTo>
                  <a:pt x="48" y="53"/>
                </a:moveTo>
                <a:cubicBezTo>
                  <a:pt x="48" y="40"/>
                  <a:pt x="48" y="40"/>
                  <a:pt x="48" y="40"/>
                </a:cubicBezTo>
                <a:cubicBezTo>
                  <a:pt x="35" y="40"/>
                  <a:pt x="35" y="40"/>
                  <a:pt x="35" y="40"/>
                </a:cubicBezTo>
                <a:cubicBezTo>
                  <a:pt x="35" y="53"/>
                  <a:pt x="35" y="53"/>
                  <a:pt x="35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8" y="41"/>
                  <a:pt x="38" y="41"/>
                  <a:pt x="38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53"/>
                  <a:pt x="45" y="53"/>
                  <a:pt x="45" y="53"/>
                </a:cubicBezTo>
                <a:cubicBezTo>
                  <a:pt x="48" y="53"/>
                  <a:pt x="48" y="53"/>
                  <a:pt x="48" y="53"/>
                </a:cubicBezTo>
                <a:close/>
                <a:moveTo>
                  <a:pt x="31" y="53"/>
                </a:moveTo>
                <a:cubicBezTo>
                  <a:pt x="31" y="40"/>
                  <a:pt x="31" y="40"/>
                  <a:pt x="31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17" y="23"/>
                  <a:pt x="17" y="23"/>
                  <a:pt x="17" y="23"/>
                </a:cubicBezTo>
                <a:cubicBezTo>
                  <a:pt x="6" y="37"/>
                  <a:pt x="6" y="37"/>
                  <a:pt x="6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53"/>
                  <a:pt x="9" y="53"/>
                  <a:pt x="9" y="53"/>
                </a:cubicBezTo>
                <a:cubicBezTo>
                  <a:pt x="31" y="53"/>
                  <a:pt x="31" y="53"/>
                  <a:pt x="31" y="53"/>
                </a:cubicBezTo>
                <a:close/>
                <a:moveTo>
                  <a:pt x="15" y="40"/>
                </a:moveTo>
                <a:cubicBezTo>
                  <a:pt x="15" y="49"/>
                  <a:pt x="15" y="49"/>
                  <a:pt x="15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40"/>
                  <a:pt x="21" y="40"/>
                  <a:pt x="21" y="40"/>
                </a:cubicBezTo>
                <a:lnTo>
                  <a:pt x="15" y="4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06" name="Freeform 104">
            <a:extLst>
              <a:ext uri="{FF2B5EF4-FFF2-40B4-BE49-F238E27FC236}">
                <a16:creationId xmlns:a16="http://schemas.microsoft.com/office/drawing/2014/main" id="{C5A087CC-B5E0-4014-B30E-786C71EEB286}"/>
              </a:ext>
            </a:extLst>
          </p:cNvPr>
          <p:cNvSpPr>
            <a:spLocks noEditPoints="1"/>
          </p:cNvSpPr>
          <p:nvPr/>
        </p:nvSpPr>
        <p:spPr bwMode="auto">
          <a:xfrm>
            <a:off x="5128195" y="2104702"/>
            <a:ext cx="242888" cy="257175"/>
          </a:xfrm>
          <a:custGeom>
            <a:avLst/>
            <a:gdLst>
              <a:gd name="T0" fmla="*/ 136325 w 139"/>
              <a:gd name="T1" fmla="*/ 15730 h 147"/>
              <a:gd name="T2" fmla="*/ 99622 w 139"/>
              <a:gd name="T3" fmla="*/ 26216 h 147"/>
              <a:gd name="T4" fmla="*/ 160794 w 139"/>
              <a:gd name="T5" fmla="*/ 29712 h 147"/>
              <a:gd name="T6" fmla="*/ 216723 w 139"/>
              <a:gd name="T7" fmla="*/ 29712 h 147"/>
              <a:gd name="T8" fmla="*/ 216723 w 139"/>
              <a:gd name="T9" fmla="*/ 52433 h 147"/>
              <a:gd name="T10" fmla="*/ 213227 w 139"/>
              <a:gd name="T11" fmla="*/ 66415 h 147"/>
              <a:gd name="T12" fmla="*/ 200993 w 139"/>
              <a:gd name="T13" fmla="*/ 132830 h 147"/>
              <a:gd name="T14" fmla="*/ 213227 w 139"/>
              <a:gd name="T15" fmla="*/ 136325 h 147"/>
              <a:gd name="T16" fmla="*/ 213227 w 139"/>
              <a:gd name="T17" fmla="*/ 155551 h 147"/>
              <a:gd name="T18" fmla="*/ 180020 w 139"/>
              <a:gd name="T19" fmla="*/ 235948 h 147"/>
              <a:gd name="T20" fmla="*/ 0 w 139"/>
              <a:gd name="T21" fmla="*/ 256921 h 147"/>
              <a:gd name="T22" fmla="*/ 80397 w 139"/>
              <a:gd name="T23" fmla="*/ 155551 h 147"/>
              <a:gd name="T24" fmla="*/ 33207 w 139"/>
              <a:gd name="T25" fmla="*/ 150308 h 147"/>
              <a:gd name="T26" fmla="*/ 33207 w 139"/>
              <a:gd name="T27" fmla="*/ 136325 h 147"/>
              <a:gd name="T28" fmla="*/ 43694 w 139"/>
              <a:gd name="T29" fmla="*/ 132830 h 147"/>
              <a:gd name="T30" fmla="*/ 33207 w 139"/>
              <a:gd name="T31" fmla="*/ 66415 h 147"/>
              <a:gd name="T32" fmla="*/ 29712 w 139"/>
              <a:gd name="T33" fmla="*/ 52433 h 147"/>
              <a:gd name="T34" fmla="*/ 43694 w 139"/>
              <a:gd name="T35" fmla="*/ 29712 h 147"/>
              <a:gd name="T36" fmla="*/ 80397 w 139"/>
              <a:gd name="T37" fmla="*/ 29712 h 147"/>
              <a:gd name="T38" fmla="*/ 99622 w 139"/>
              <a:gd name="T39" fmla="*/ 0 h 147"/>
              <a:gd name="T40" fmla="*/ 143317 w 139"/>
              <a:gd name="T41" fmla="*/ 0 h 147"/>
              <a:gd name="T42" fmla="*/ 160794 w 139"/>
              <a:gd name="T43" fmla="*/ 29712 h 147"/>
              <a:gd name="T44" fmla="*/ 80397 w 139"/>
              <a:gd name="T45" fmla="*/ 235948 h 147"/>
              <a:gd name="T46" fmla="*/ 160794 w 139"/>
              <a:gd name="T47" fmla="*/ 235948 h 147"/>
              <a:gd name="T48" fmla="*/ 87388 w 139"/>
              <a:gd name="T49" fmla="*/ 220218 h 147"/>
              <a:gd name="T50" fmla="*/ 87388 w 139"/>
              <a:gd name="T51" fmla="*/ 220218 h 147"/>
              <a:gd name="T52" fmla="*/ 143317 w 139"/>
              <a:gd name="T53" fmla="*/ 155551 h 147"/>
              <a:gd name="T54" fmla="*/ 83893 w 139"/>
              <a:gd name="T55" fmla="*/ 209731 h 147"/>
              <a:gd name="T56" fmla="*/ 143317 w 139"/>
              <a:gd name="T57" fmla="*/ 118848 h 147"/>
              <a:gd name="T58" fmla="*/ 99622 w 139"/>
              <a:gd name="T59" fmla="*/ 106613 h 147"/>
              <a:gd name="T60" fmla="*/ 99622 w 139"/>
              <a:gd name="T61" fmla="*/ 106613 h 147"/>
              <a:gd name="T62" fmla="*/ 160794 w 139"/>
              <a:gd name="T63" fmla="*/ 59424 h 147"/>
              <a:gd name="T64" fmla="*/ 160794 w 139"/>
              <a:gd name="T65" fmla="*/ 36703 h 147"/>
              <a:gd name="T66" fmla="*/ 80397 w 139"/>
              <a:gd name="T67" fmla="*/ 36703 h 147"/>
              <a:gd name="T68" fmla="*/ 80397 w 139"/>
              <a:gd name="T69" fmla="*/ 59424 h 147"/>
              <a:gd name="T70" fmla="*/ 143317 w 139"/>
              <a:gd name="T71" fmla="*/ 59424 h 147"/>
              <a:gd name="T72" fmla="*/ 99622 w 139"/>
              <a:gd name="T73" fmla="*/ 59424 h 147"/>
              <a:gd name="T74" fmla="*/ 160794 w 139"/>
              <a:gd name="T75" fmla="*/ 139821 h 147"/>
              <a:gd name="T76" fmla="*/ 206236 w 139"/>
              <a:gd name="T77" fmla="*/ 139821 h 147"/>
              <a:gd name="T78" fmla="*/ 80397 w 139"/>
              <a:gd name="T79" fmla="*/ 146812 h 147"/>
              <a:gd name="T80" fmla="*/ 40199 w 139"/>
              <a:gd name="T81" fmla="*/ 139821 h 147"/>
              <a:gd name="T82" fmla="*/ 80397 w 139"/>
              <a:gd name="T83" fmla="*/ 146812 h 147"/>
              <a:gd name="T84" fmla="*/ 143317 w 139"/>
              <a:gd name="T85" fmla="*/ 143316 h 147"/>
              <a:gd name="T86" fmla="*/ 143317 w 139"/>
              <a:gd name="T87" fmla="*/ 125839 h 147"/>
              <a:gd name="T88" fmla="*/ 99622 w 139"/>
              <a:gd name="T89" fmla="*/ 143316 h 14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39" h="147">
                <a:moveTo>
                  <a:pt x="57" y="15"/>
                </a:moveTo>
                <a:lnTo>
                  <a:pt x="84" y="15"/>
                </a:lnTo>
                <a:lnTo>
                  <a:pt x="78" y="9"/>
                </a:lnTo>
                <a:lnTo>
                  <a:pt x="61" y="9"/>
                </a:lnTo>
                <a:lnTo>
                  <a:pt x="57" y="15"/>
                </a:lnTo>
                <a:close/>
                <a:moveTo>
                  <a:pt x="92" y="17"/>
                </a:moveTo>
                <a:lnTo>
                  <a:pt x="92" y="17"/>
                </a:lnTo>
                <a:lnTo>
                  <a:pt x="118" y="26"/>
                </a:lnTo>
                <a:lnTo>
                  <a:pt x="118" y="17"/>
                </a:lnTo>
                <a:lnTo>
                  <a:pt x="124" y="17"/>
                </a:lnTo>
                <a:lnTo>
                  <a:pt x="124" y="28"/>
                </a:lnTo>
                <a:lnTo>
                  <a:pt x="124" y="30"/>
                </a:lnTo>
                <a:lnTo>
                  <a:pt x="124" y="36"/>
                </a:lnTo>
                <a:lnTo>
                  <a:pt x="124" y="38"/>
                </a:lnTo>
                <a:lnTo>
                  <a:pt x="122" y="38"/>
                </a:lnTo>
                <a:lnTo>
                  <a:pt x="92" y="38"/>
                </a:lnTo>
                <a:lnTo>
                  <a:pt x="92" y="68"/>
                </a:lnTo>
                <a:lnTo>
                  <a:pt x="115" y="76"/>
                </a:lnTo>
                <a:lnTo>
                  <a:pt x="115" y="70"/>
                </a:lnTo>
                <a:lnTo>
                  <a:pt x="122" y="70"/>
                </a:lnTo>
                <a:lnTo>
                  <a:pt x="122" y="78"/>
                </a:lnTo>
                <a:lnTo>
                  <a:pt x="122" y="80"/>
                </a:lnTo>
                <a:lnTo>
                  <a:pt x="122" y="86"/>
                </a:lnTo>
                <a:lnTo>
                  <a:pt x="122" y="89"/>
                </a:lnTo>
                <a:lnTo>
                  <a:pt x="120" y="89"/>
                </a:lnTo>
                <a:lnTo>
                  <a:pt x="92" y="89"/>
                </a:lnTo>
                <a:lnTo>
                  <a:pt x="103" y="135"/>
                </a:lnTo>
                <a:lnTo>
                  <a:pt x="139" y="135"/>
                </a:lnTo>
                <a:lnTo>
                  <a:pt x="139" y="147"/>
                </a:lnTo>
                <a:lnTo>
                  <a:pt x="0" y="147"/>
                </a:lnTo>
                <a:lnTo>
                  <a:pt x="0" y="135"/>
                </a:lnTo>
                <a:lnTo>
                  <a:pt x="36" y="135"/>
                </a:lnTo>
                <a:lnTo>
                  <a:pt x="46" y="89"/>
                </a:lnTo>
                <a:lnTo>
                  <a:pt x="21" y="89"/>
                </a:lnTo>
                <a:lnTo>
                  <a:pt x="19" y="89"/>
                </a:lnTo>
                <a:lnTo>
                  <a:pt x="19" y="86"/>
                </a:lnTo>
                <a:lnTo>
                  <a:pt x="19" y="80"/>
                </a:lnTo>
                <a:lnTo>
                  <a:pt x="19" y="78"/>
                </a:lnTo>
                <a:lnTo>
                  <a:pt x="19" y="70"/>
                </a:lnTo>
                <a:lnTo>
                  <a:pt x="25" y="70"/>
                </a:lnTo>
                <a:lnTo>
                  <a:pt x="25" y="76"/>
                </a:lnTo>
                <a:lnTo>
                  <a:pt x="46" y="68"/>
                </a:lnTo>
                <a:lnTo>
                  <a:pt x="46" y="38"/>
                </a:lnTo>
                <a:lnTo>
                  <a:pt x="19" y="38"/>
                </a:lnTo>
                <a:lnTo>
                  <a:pt x="17" y="38"/>
                </a:lnTo>
                <a:lnTo>
                  <a:pt x="17" y="36"/>
                </a:lnTo>
                <a:lnTo>
                  <a:pt x="17" y="30"/>
                </a:lnTo>
                <a:lnTo>
                  <a:pt x="17" y="28"/>
                </a:lnTo>
                <a:lnTo>
                  <a:pt x="17" y="17"/>
                </a:lnTo>
                <a:lnTo>
                  <a:pt x="25" y="17"/>
                </a:lnTo>
                <a:lnTo>
                  <a:pt x="25" y="26"/>
                </a:lnTo>
                <a:lnTo>
                  <a:pt x="46" y="17"/>
                </a:lnTo>
                <a:lnTo>
                  <a:pt x="57" y="2"/>
                </a:lnTo>
                <a:lnTo>
                  <a:pt x="57" y="0"/>
                </a:lnTo>
                <a:lnTo>
                  <a:pt x="59" y="0"/>
                </a:lnTo>
                <a:lnTo>
                  <a:pt x="80" y="0"/>
                </a:lnTo>
                <a:lnTo>
                  <a:pt x="82" y="0"/>
                </a:lnTo>
                <a:lnTo>
                  <a:pt x="84" y="2"/>
                </a:lnTo>
                <a:lnTo>
                  <a:pt x="92" y="17"/>
                </a:lnTo>
                <a:close/>
                <a:moveTo>
                  <a:pt x="92" y="131"/>
                </a:moveTo>
                <a:lnTo>
                  <a:pt x="46" y="131"/>
                </a:lnTo>
                <a:lnTo>
                  <a:pt x="46" y="135"/>
                </a:lnTo>
                <a:lnTo>
                  <a:pt x="65" y="135"/>
                </a:lnTo>
                <a:lnTo>
                  <a:pt x="73" y="135"/>
                </a:lnTo>
                <a:lnTo>
                  <a:pt x="92" y="135"/>
                </a:lnTo>
                <a:lnTo>
                  <a:pt x="92" y="131"/>
                </a:lnTo>
                <a:close/>
                <a:moveTo>
                  <a:pt x="50" y="126"/>
                </a:moveTo>
                <a:lnTo>
                  <a:pt x="90" y="126"/>
                </a:lnTo>
                <a:lnTo>
                  <a:pt x="84" y="93"/>
                </a:lnTo>
                <a:lnTo>
                  <a:pt x="50" y="126"/>
                </a:lnTo>
                <a:close/>
                <a:moveTo>
                  <a:pt x="48" y="120"/>
                </a:moveTo>
                <a:lnTo>
                  <a:pt x="82" y="89"/>
                </a:lnTo>
                <a:lnTo>
                  <a:pt x="55" y="89"/>
                </a:lnTo>
                <a:lnTo>
                  <a:pt x="48" y="120"/>
                </a:lnTo>
                <a:close/>
                <a:moveTo>
                  <a:pt x="82" y="42"/>
                </a:moveTo>
                <a:lnTo>
                  <a:pt x="59" y="68"/>
                </a:lnTo>
                <a:lnTo>
                  <a:pt x="82" y="68"/>
                </a:lnTo>
                <a:lnTo>
                  <a:pt x="82" y="42"/>
                </a:lnTo>
                <a:close/>
                <a:moveTo>
                  <a:pt x="57" y="61"/>
                </a:moveTo>
                <a:lnTo>
                  <a:pt x="80" y="38"/>
                </a:lnTo>
                <a:lnTo>
                  <a:pt x="57" y="38"/>
                </a:lnTo>
                <a:lnTo>
                  <a:pt x="57" y="61"/>
                </a:lnTo>
                <a:close/>
                <a:moveTo>
                  <a:pt x="92" y="21"/>
                </a:moveTo>
                <a:lnTo>
                  <a:pt x="92" y="34"/>
                </a:lnTo>
                <a:lnTo>
                  <a:pt x="120" y="34"/>
                </a:lnTo>
                <a:lnTo>
                  <a:pt x="120" y="30"/>
                </a:lnTo>
                <a:lnTo>
                  <a:pt x="92" y="21"/>
                </a:lnTo>
                <a:close/>
                <a:moveTo>
                  <a:pt x="46" y="34"/>
                </a:moveTo>
                <a:lnTo>
                  <a:pt x="46" y="21"/>
                </a:lnTo>
                <a:lnTo>
                  <a:pt x="23" y="30"/>
                </a:lnTo>
                <a:lnTo>
                  <a:pt x="23" y="34"/>
                </a:lnTo>
                <a:lnTo>
                  <a:pt x="46" y="34"/>
                </a:lnTo>
                <a:close/>
                <a:moveTo>
                  <a:pt x="57" y="34"/>
                </a:moveTo>
                <a:lnTo>
                  <a:pt x="82" y="34"/>
                </a:lnTo>
                <a:lnTo>
                  <a:pt x="82" y="26"/>
                </a:lnTo>
                <a:lnTo>
                  <a:pt x="57" y="26"/>
                </a:lnTo>
                <a:lnTo>
                  <a:pt x="57" y="34"/>
                </a:lnTo>
                <a:close/>
                <a:moveTo>
                  <a:pt x="92" y="72"/>
                </a:moveTo>
                <a:lnTo>
                  <a:pt x="92" y="80"/>
                </a:lnTo>
                <a:lnTo>
                  <a:pt x="92" y="84"/>
                </a:lnTo>
                <a:lnTo>
                  <a:pt x="118" y="84"/>
                </a:lnTo>
                <a:lnTo>
                  <a:pt x="118" y="80"/>
                </a:lnTo>
                <a:lnTo>
                  <a:pt x="92" y="72"/>
                </a:lnTo>
                <a:close/>
                <a:moveTo>
                  <a:pt x="46" y="84"/>
                </a:moveTo>
                <a:lnTo>
                  <a:pt x="46" y="80"/>
                </a:lnTo>
                <a:lnTo>
                  <a:pt x="46" y="72"/>
                </a:lnTo>
                <a:lnTo>
                  <a:pt x="23" y="80"/>
                </a:lnTo>
                <a:lnTo>
                  <a:pt x="23" y="84"/>
                </a:lnTo>
                <a:lnTo>
                  <a:pt x="46" y="84"/>
                </a:lnTo>
                <a:close/>
                <a:moveTo>
                  <a:pt x="57" y="84"/>
                </a:moveTo>
                <a:lnTo>
                  <a:pt x="82" y="84"/>
                </a:lnTo>
                <a:lnTo>
                  <a:pt x="82" y="82"/>
                </a:lnTo>
                <a:lnTo>
                  <a:pt x="82" y="80"/>
                </a:lnTo>
                <a:lnTo>
                  <a:pt x="82" y="72"/>
                </a:lnTo>
                <a:lnTo>
                  <a:pt x="57" y="72"/>
                </a:lnTo>
                <a:lnTo>
                  <a:pt x="57" y="80"/>
                </a:lnTo>
                <a:lnTo>
                  <a:pt x="57" y="82"/>
                </a:lnTo>
                <a:lnTo>
                  <a:pt x="57" y="8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07" name="Freeform 105">
            <a:extLst>
              <a:ext uri="{FF2B5EF4-FFF2-40B4-BE49-F238E27FC236}">
                <a16:creationId xmlns:a16="http://schemas.microsoft.com/office/drawing/2014/main" id="{D131002D-A64D-4B1D-88DE-0596F7AD55AC}"/>
              </a:ext>
            </a:extLst>
          </p:cNvPr>
          <p:cNvSpPr>
            <a:spLocks noEditPoints="1"/>
          </p:cNvSpPr>
          <p:nvPr/>
        </p:nvSpPr>
        <p:spPr bwMode="auto">
          <a:xfrm>
            <a:off x="5085333" y="2531740"/>
            <a:ext cx="293687" cy="173037"/>
          </a:xfrm>
          <a:custGeom>
            <a:avLst/>
            <a:gdLst>
              <a:gd name="T0" fmla="*/ 212877 w 80"/>
              <a:gd name="T1" fmla="*/ 25770 h 47"/>
              <a:gd name="T2" fmla="*/ 223888 w 80"/>
              <a:gd name="T3" fmla="*/ 22089 h 47"/>
              <a:gd name="T4" fmla="*/ 242240 w 80"/>
              <a:gd name="T5" fmla="*/ 51541 h 47"/>
              <a:gd name="T6" fmla="*/ 271602 w 80"/>
              <a:gd name="T7" fmla="*/ 69948 h 47"/>
              <a:gd name="T8" fmla="*/ 267932 w 80"/>
              <a:gd name="T9" fmla="*/ 80992 h 47"/>
              <a:gd name="T10" fmla="*/ 293624 w 80"/>
              <a:gd name="T11" fmla="*/ 143577 h 47"/>
              <a:gd name="T12" fmla="*/ 282613 w 80"/>
              <a:gd name="T13" fmla="*/ 150940 h 47"/>
              <a:gd name="T14" fmla="*/ 260591 w 80"/>
              <a:gd name="T15" fmla="*/ 150940 h 47"/>
              <a:gd name="T16" fmla="*/ 267932 w 80"/>
              <a:gd name="T17" fmla="*/ 143577 h 47"/>
              <a:gd name="T18" fmla="*/ 245910 w 80"/>
              <a:gd name="T19" fmla="*/ 92037 h 47"/>
              <a:gd name="T20" fmla="*/ 216548 w 80"/>
              <a:gd name="T21" fmla="*/ 143577 h 47"/>
              <a:gd name="T22" fmla="*/ 245910 w 80"/>
              <a:gd name="T23" fmla="*/ 92037 h 47"/>
              <a:gd name="T24" fmla="*/ 249580 w 80"/>
              <a:gd name="T25" fmla="*/ 84674 h 47"/>
              <a:gd name="T26" fmla="*/ 209207 w 80"/>
              <a:gd name="T27" fmla="*/ 44178 h 47"/>
              <a:gd name="T28" fmla="*/ 227559 w 80"/>
              <a:gd name="T29" fmla="*/ 66266 h 47"/>
              <a:gd name="T30" fmla="*/ 205537 w 80"/>
              <a:gd name="T31" fmla="*/ 106763 h 47"/>
              <a:gd name="T32" fmla="*/ 183515 w 80"/>
              <a:gd name="T33" fmla="*/ 88355 h 47"/>
              <a:gd name="T34" fmla="*/ 201867 w 80"/>
              <a:gd name="T35" fmla="*/ 47859 h 47"/>
              <a:gd name="T36" fmla="*/ 150482 w 80"/>
              <a:gd name="T37" fmla="*/ 25770 h 47"/>
              <a:gd name="T38" fmla="*/ 143142 w 80"/>
              <a:gd name="T39" fmla="*/ 33133 h 47"/>
              <a:gd name="T40" fmla="*/ 88087 w 80"/>
              <a:gd name="T41" fmla="*/ 40496 h 47"/>
              <a:gd name="T42" fmla="*/ 143142 w 80"/>
              <a:gd name="T43" fmla="*/ 33133 h 47"/>
              <a:gd name="T44" fmla="*/ 113779 w 80"/>
              <a:gd name="T45" fmla="*/ 84674 h 47"/>
              <a:gd name="T46" fmla="*/ 88087 w 80"/>
              <a:gd name="T47" fmla="*/ 51541 h 47"/>
              <a:gd name="T48" fmla="*/ 62395 w 80"/>
              <a:gd name="T49" fmla="*/ 62585 h 47"/>
              <a:gd name="T50" fmla="*/ 51384 w 80"/>
              <a:gd name="T51" fmla="*/ 88355 h 47"/>
              <a:gd name="T52" fmla="*/ 88087 w 80"/>
              <a:gd name="T53" fmla="*/ 51541 h 47"/>
              <a:gd name="T54" fmla="*/ 102768 w 80"/>
              <a:gd name="T55" fmla="*/ 92037 h 47"/>
              <a:gd name="T56" fmla="*/ 73406 w 80"/>
              <a:gd name="T57" fmla="*/ 80992 h 47"/>
              <a:gd name="T58" fmla="*/ 84417 w 80"/>
              <a:gd name="T59" fmla="*/ 106763 h 47"/>
              <a:gd name="T60" fmla="*/ 47714 w 80"/>
              <a:gd name="T61" fmla="*/ 92037 h 47"/>
              <a:gd name="T62" fmla="*/ 25692 w 80"/>
              <a:gd name="T63" fmla="*/ 143577 h 47"/>
              <a:gd name="T64" fmla="*/ 33033 w 80"/>
              <a:gd name="T65" fmla="*/ 150940 h 47"/>
              <a:gd name="T66" fmla="*/ 11011 w 80"/>
              <a:gd name="T67" fmla="*/ 150940 h 47"/>
              <a:gd name="T68" fmla="*/ 0 w 80"/>
              <a:gd name="T69" fmla="*/ 143577 h 47"/>
              <a:gd name="T70" fmla="*/ 25692 w 80"/>
              <a:gd name="T71" fmla="*/ 80992 h 47"/>
              <a:gd name="T72" fmla="*/ 22022 w 80"/>
              <a:gd name="T73" fmla="*/ 69948 h 47"/>
              <a:gd name="T74" fmla="*/ 51384 w 80"/>
              <a:gd name="T75" fmla="*/ 51541 h 47"/>
              <a:gd name="T76" fmla="*/ 69736 w 80"/>
              <a:gd name="T77" fmla="*/ 22089 h 47"/>
              <a:gd name="T78" fmla="*/ 80747 w 80"/>
              <a:gd name="T79" fmla="*/ 25770 h 47"/>
              <a:gd name="T80" fmla="*/ 143142 w 80"/>
              <a:gd name="T81" fmla="*/ 0 h 47"/>
              <a:gd name="T82" fmla="*/ 150482 w 80"/>
              <a:gd name="T83" fmla="*/ 11044 h 47"/>
              <a:gd name="T84" fmla="*/ 121120 w 80"/>
              <a:gd name="T85" fmla="*/ 147259 h 47"/>
              <a:gd name="T86" fmla="*/ 146812 w 80"/>
              <a:gd name="T87" fmla="*/ 173029 h 47"/>
              <a:gd name="T88" fmla="*/ 165164 w 80"/>
              <a:gd name="T89" fmla="*/ 165666 h 47"/>
              <a:gd name="T90" fmla="*/ 172504 w 80"/>
              <a:gd name="T91" fmla="*/ 143577 h 47"/>
              <a:gd name="T92" fmla="*/ 165164 w 80"/>
              <a:gd name="T93" fmla="*/ 125170 h 47"/>
              <a:gd name="T94" fmla="*/ 143142 w 80"/>
              <a:gd name="T95" fmla="*/ 121488 h 47"/>
              <a:gd name="T96" fmla="*/ 88087 w 80"/>
              <a:gd name="T97" fmla="*/ 84674 h 47"/>
              <a:gd name="T98" fmla="*/ 80747 w 80"/>
              <a:gd name="T99" fmla="*/ 95718 h 47"/>
              <a:gd name="T100" fmla="*/ 146812 w 80"/>
              <a:gd name="T101" fmla="*/ 136214 h 47"/>
              <a:gd name="T102" fmla="*/ 135801 w 80"/>
              <a:gd name="T103" fmla="*/ 147259 h 47"/>
              <a:gd name="T104" fmla="*/ 146812 w 80"/>
              <a:gd name="T105" fmla="*/ 158303 h 47"/>
              <a:gd name="T106" fmla="*/ 154153 w 80"/>
              <a:gd name="T107" fmla="*/ 154622 h 47"/>
              <a:gd name="T108" fmla="*/ 157823 w 80"/>
              <a:gd name="T109" fmla="*/ 147259 h 47"/>
              <a:gd name="T110" fmla="*/ 146812 w 80"/>
              <a:gd name="T111" fmla="*/ 136214 h 47"/>
              <a:gd name="T112" fmla="*/ 150482 w 80"/>
              <a:gd name="T113" fmla="*/ 33133 h 47"/>
              <a:gd name="T114" fmla="*/ 179845 w 80"/>
              <a:gd name="T115" fmla="*/ 84674 h 47"/>
              <a:gd name="T116" fmla="*/ 150482 w 80"/>
              <a:gd name="T117" fmla="*/ 33133 h 47"/>
              <a:gd name="T118" fmla="*/ 47714 w 80"/>
              <a:gd name="T119" fmla="*/ 92037 h 47"/>
              <a:gd name="T120" fmla="*/ 77076 w 80"/>
              <a:gd name="T121" fmla="*/ 143577 h 4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80" h="47">
                <a:moveTo>
                  <a:pt x="41" y="3"/>
                </a:moveTo>
                <a:cubicBezTo>
                  <a:pt x="47" y="3"/>
                  <a:pt x="53" y="5"/>
                  <a:pt x="58" y="7"/>
                </a:cubicBezTo>
                <a:cubicBezTo>
                  <a:pt x="59" y="5"/>
                  <a:pt x="59" y="5"/>
                  <a:pt x="59" y="5"/>
                </a:cubicBezTo>
                <a:cubicBezTo>
                  <a:pt x="61" y="6"/>
                  <a:pt x="61" y="6"/>
                  <a:pt x="61" y="6"/>
                </a:cubicBezTo>
                <a:cubicBezTo>
                  <a:pt x="59" y="8"/>
                  <a:pt x="59" y="8"/>
                  <a:pt x="59" y="8"/>
                </a:cubicBezTo>
                <a:cubicBezTo>
                  <a:pt x="62" y="10"/>
                  <a:pt x="64" y="12"/>
                  <a:pt x="66" y="14"/>
                </a:cubicBezTo>
                <a:cubicBezTo>
                  <a:pt x="68" y="16"/>
                  <a:pt x="70" y="18"/>
                  <a:pt x="72" y="20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21"/>
                  <a:pt x="75" y="21"/>
                  <a:pt x="75" y="21"/>
                </a:cubicBezTo>
                <a:cubicBezTo>
                  <a:pt x="73" y="22"/>
                  <a:pt x="73" y="22"/>
                  <a:pt x="73" y="22"/>
                </a:cubicBezTo>
                <a:cubicBezTo>
                  <a:pt x="75" y="27"/>
                  <a:pt x="77" y="33"/>
                  <a:pt x="77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41"/>
                  <a:pt x="80" y="41"/>
                  <a:pt x="80" y="41"/>
                </a:cubicBezTo>
                <a:cubicBezTo>
                  <a:pt x="77" y="41"/>
                  <a:pt x="77" y="41"/>
                  <a:pt x="77" y="41"/>
                </a:cubicBezTo>
                <a:cubicBezTo>
                  <a:pt x="73" y="41"/>
                  <a:pt x="73" y="41"/>
                  <a:pt x="73" y="41"/>
                </a:cubicBezTo>
                <a:cubicBezTo>
                  <a:pt x="71" y="41"/>
                  <a:pt x="71" y="41"/>
                  <a:pt x="71" y="41"/>
                </a:cubicBezTo>
                <a:cubicBezTo>
                  <a:pt x="71" y="39"/>
                  <a:pt x="71" y="39"/>
                  <a:pt x="71" y="39"/>
                </a:cubicBezTo>
                <a:cubicBezTo>
                  <a:pt x="73" y="39"/>
                  <a:pt x="73" y="39"/>
                  <a:pt x="73" y="39"/>
                </a:cubicBezTo>
                <a:cubicBezTo>
                  <a:pt x="73" y="34"/>
                  <a:pt x="71" y="29"/>
                  <a:pt x="69" y="24"/>
                </a:cubicBezTo>
                <a:cubicBezTo>
                  <a:pt x="67" y="25"/>
                  <a:pt x="67" y="25"/>
                  <a:pt x="67" y="25"/>
                </a:cubicBezTo>
                <a:cubicBezTo>
                  <a:pt x="69" y="29"/>
                  <a:pt x="71" y="34"/>
                  <a:pt x="71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6"/>
                  <a:pt x="58" y="33"/>
                  <a:pt x="57" y="31"/>
                </a:cubicBezTo>
                <a:cubicBezTo>
                  <a:pt x="67" y="25"/>
                  <a:pt x="67" y="25"/>
                  <a:pt x="67" y="25"/>
                </a:cubicBezTo>
                <a:cubicBezTo>
                  <a:pt x="66" y="24"/>
                  <a:pt x="66" y="24"/>
                  <a:pt x="66" y="24"/>
                </a:cubicBezTo>
                <a:cubicBezTo>
                  <a:pt x="68" y="23"/>
                  <a:pt x="68" y="23"/>
                  <a:pt x="68" y="23"/>
                </a:cubicBezTo>
                <a:cubicBezTo>
                  <a:pt x="67" y="20"/>
                  <a:pt x="65" y="18"/>
                  <a:pt x="63" y="17"/>
                </a:cubicBezTo>
                <a:cubicBezTo>
                  <a:pt x="61" y="15"/>
                  <a:pt x="59" y="13"/>
                  <a:pt x="57" y="12"/>
                </a:cubicBezTo>
                <a:cubicBezTo>
                  <a:pt x="56" y="14"/>
                  <a:pt x="56" y="14"/>
                  <a:pt x="56" y="14"/>
                </a:cubicBezTo>
                <a:cubicBezTo>
                  <a:pt x="58" y="15"/>
                  <a:pt x="60" y="16"/>
                  <a:pt x="62" y="18"/>
                </a:cubicBezTo>
                <a:cubicBezTo>
                  <a:pt x="63" y="20"/>
                  <a:pt x="65" y="22"/>
                  <a:pt x="66" y="24"/>
                </a:cubicBezTo>
                <a:cubicBezTo>
                  <a:pt x="56" y="29"/>
                  <a:pt x="56" y="29"/>
                  <a:pt x="56" y="29"/>
                </a:cubicBezTo>
                <a:cubicBezTo>
                  <a:pt x="55" y="28"/>
                  <a:pt x="55" y="27"/>
                  <a:pt x="54" y="26"/>
                </a:cubicBezTo>
                <a:cubicBezTo>
                  <a:pt x="53" y="25"/>
                  <a:pt x="52" y="24"/>
                  <a:pt x="50" y="24"/>
                </a:cubicBezTo>
                <a:cubicBezTo>
                  <a:pt x="56" y="14"/>
                  <a:pt x="56" y="14"/>
                  <a:pt x="56" y="14"/>
                </a:cubicBezTo>
                <a:cubicBezTo>
                  <a:pt x="55" y="13"/>
                  <a:pt x="55" y="13"/>
                  <a:pt x="55" y="13"/>
                </a:cubicBezTo>
                <a:cubicBezTo>
                  <a:pt x="56" y="11"/>
                  <a:pt x="56" y="11"/>
                  <a:pt x="56" y="11"/>
                </a:cubicBezTo>
                <a:cubicBezTo>
                  <a:pt x="51" y="8"/>
                  <a:pt x="46" y="7"/>
                  <a:pt x="41" y="7"/>
                </a:cubicBezTo>
                <a:cubicBezTo>
                  <a:pt x="41" y="9"/>
                  <a:pt x="41" y="9"/>
                  <a:pt x="41" y="9"/>
                </a:cubicBezTo>
                <a:cubicBezTo>
                  <a:pt x="39" y="9"/>
                  <a:pt x="39" y="9"/>
                  <a:pt x="39" y="9"/>
                </a:cubicBezTo>
                <a:cubicBezTo>
                  <a:pt x="39" y="7"/>
                  <a:pt x="39" y="7"/>
                  <a:pt x="39" y="7"/>
                </a:cubicBezTo>
                <a:cubicBezTo>
                  <a:pt x="34" y="7"/>
                  <a:pt x="29" y="8"/>
                  <a:pt x="24" y="11"/>
                </a:cubicBezTo>
                <a:cubicBezTo>
                  <a:pt x="25" y="13"/>
                  <a:pt x="25" y="13"/>
                  <a:pt x="25" y="13"/>
                </a:cubicBezTo>
                <a:cubicBezTo>
                  <a:pt x="29" y="11"/>
                  <a:pt x="34" y="9"/>
                  <a:pt x="39" y="9"/>
                </a:cubicBezTo>
                <a:cubicBezTo>
                  <a:pt x="39" y="21"/>
                  <a:pt x="39" y="21"/>
                  <a:pt x="39" y="21"/>
                </a:cubicBezTo>
                <a:cubicBezTo>
                  <a:pt x="36" y="21"/>
                  <a:pt x="34" y="21"/>
                  <a:pt x="31" y="23"/>
                </a:cubicBezTo>
                <a:cubicBezTo>
                  <a:pt x="25" y="13"/>
                  <a:pt x="25" y="13"/>
                  <a:pt x="25" y="13"/>
                </a:cubicBezTo>
                <a:cubicBezTo>
                  <a:pt x="24" y="14"/>
                  <a:pt x="24" y="14"/>
                  <a:pt x="24" y="14"/>
                </a:cubicBezTo>
                <a:cubicBezTo>
                  <a:pt x="23" y="12"/>
                  <a:pt x="23" y="12"/>
                  <a:pt x="23" y="12"/>
                </a:cubicBezTo>
                <a:cubicBezTo>
                  <a:pt x="21" y="13"/>
                  <a:pt x="19" y="15"/>
                  <a:pt x="17" y="17"/>
                </a:cubicBezTo>
                <a:cubicBezTo>
                  <a:pt x="15" y="18"/>
                  <a:pt x="13" y="20"/>
                  <a:pt x="12" y="23"/>
                </a:cubicBezTo>
                <a:cubicBezTo>
                  <a:pt x="14" y="24"/>
                  <a:pt x="14" y="24"/>
                  <a:pt x="14" y="24"/>
                </a:cubicBezTo>
                <a:cubicBezTo>
                  <a:pt x="15" y="22"/>
                  <a:pt x="17" y="20"/>
                  <a:pt x="18" y="18"/>
                </a:cubicBezTo>
                <a:cubicBezTo>
                  <a:pt x="20" y="16"/>
                  <a:pt x="22" y="15"/>
                  <a:pt x="24" y="14"/>
                </a:cubicBezTo>
                <a:cubicBezTo>
                  <a:pt x="30" y="24"/>
                  <a:pt x="30" y="24"/>
                  <a:pt x="30" y="24"/>
                </a:cubicBezTo>
                <a:cubicBezTo>
                  <a:pt x="29" y="24"/>
                  <a:pt x="29" y="24"/>
                  <a:pt x="28" y="25"/>
                </a:cubicBezTo>
                <a:cubicBezTo>
                  <a:pt x="24" y="22"/>
                  <a:pt x="24" y="22"/>
                  <a:pt x="24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1" y="26"/>
                  <a:pt x="21" y="26"/>
                  <a:pt x="21" y="26"/>
                </a:cubicBezTo>
                <a:cubicBezTo>
                  <a:pt x="23" y="29"/>
                  <a:pt x="23" y="29"/>
                  <a:pt x="23" y="29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9"/>
                  <a:pt x="7" y="34"/>
                  <a:pt x="7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1"/>
                  <a:pt x="9" y="41"/>
                  <a:pt x="9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39"/>
                  <a:pt x="0" y="39"/>
                  <a:pt x="0" y="39"/>
                </a:cubicBezTo>
                <a:cubicBezTo>
                  <a:pt x="3" y="39"/>
                  <a:pt x="3" y="39"/>
                  <a:pt x="3" y="39"/>
                </a:cubicBezTo>
                <a:cubicBezTo>
                  <a:pt x="3" y="33"/>
                  <a:pt x="5" y="27"/>
                  <a:pt x="7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6" y="19"/>
                  <a:pt x="6" y="19"/>
                  <a:pt x="6" y="19"/>
                </a:cubicBezTo>
                <a:cubicBezTo>
                  <a:pt x="8" y="20"/>
                  <a:pt x="8" y="20"/>
                  <a:pt x="8" y="20"/>
                </a:cubicBezTo>
                <a:cubicBezTo>
                  <a:pt x="10" y="18"/>
                  <a:pt x="12" y="16"/>
                  <a:pt x="14" y="14"/>
                </a:cubicBezTo>
                <a:cubicBezTo>
                  <a:pt x="16" y="12"/>
                  <a:pt x="18" y="10"/>
                  <a:pt x="21" y="8"/>
                </a:cubicBezTo>
                <a:cubicBezTo>
                  <a:pt x="19" y="6"/>
                  <a:pt x="19" y="6"/>
                  <a:pt x="19" y="6"/>
                </a:cubicBezTo>
                <a:cubicBezTo>
                  <a:pt x="21" y="5"/>
                  <a:pt x="21" y="5"/>
                  <a:pt x="21" y="5"/>
                </a:cubicBezTo>
                <a:cubicBezTo>
                  <a:pt x="22" y="7"/>
                  <a:pt x="22" y="7"/>
                  <a:pt x="22" y="7"/>
                </a:cubicBezTo>
                <a:cubicBezTo>
                  <a:pt x="27" y="5"/>
                  <a:pt x="33" y="3"/>
                  <a:pt x="39" y="3"/>
                </a:cubicBezTo>
                <a:cubicBezTo>
                  <a:pt x="39" y="0"/>
                  <a:pt x="39" y="0"/>
                  <a:pt x="3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3"/>
                  <a:pt x="41" y="3"/>
                  <a:pt x="41" y="3"/>
                </a:cubicBezTo>
                <a:close/>
                <a:moveTo>
                  <a:pt x="33" y="39"/>
                </a:moveTo>
                <a:cubicBezTo>
                  <a:pt x="33" y="40"/>
                  <a:pt x="33" y="40"/>
                  <a:pt x="33" y="40"/>
                </a:cubicBezTo>
                <a:cubicBezTo>
                  <a:pt x="33" y="42"/>
                  <a:pt x="34" y="44"/>
                  <a:pt x="35" y="45"/>
                </a:cubicBezTo>
                <a:cubicBezTo>
                  <a:pt x="37" y="47"/>
                  <a:pt x="39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2" y="47"/>
                  <a:pt x="44" y="46"/>
                  <a:pt x="45" y="45"/>
                </a:cubicBezTo>
                <a:cubicBezTo>
                  <a:pt x="47" y="43"/>
                  <a:pt x="47" y="41"/>
                  <a:pt x="47" y="39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7"/>
                  <a:pt x="46" y="36"/>
                  <a:pt x="45" y="34"/>
                </a:cubicBezTo>
                <a:cubicBezTo>
                  <a:pt x="43" y="33"/>
                  <a:pt x="41" y="32"/>
                  <a:pt x="39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24" y="23"/>
                  <a:pt x="24" y="23"/>
                  <a:pt x="24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2" y="26"/>
                  <a:pt x="22" y="26"/>
                  <a:pt x="22" y="26"/>
                </a:cubicBezTo>
                <a:cubicBezTo>
                  <a:pt x="33" y="39"/>
                  <a:pt x="33" y="39"/>
                  <a:pt x="33" y="39"/>
                </a:cubicBezTo>
                <a:close/>
                <a:moveTo>
                  <a:pt x="40" y="37"/>
                </a:moveTo>
                <a:cubicBezTo>
                  <a:pt x="39" y="37"/>
                  <a:pt x="38" y="37"/>
                  <a:pt x="38" y="38"/>
                </a:cubicBezTo>
                <a:cubicBezTo>
                  <a:pt x="37" y="38"/>
                  <a:pt x="37" y="39"/>
                  <a:pt x="37" y="40"/>
                </a:cubicBezTo>
                <a:cubicBezTo>
                  <a:pt x="37" y="41"/>
                  <a:pt x="37" y="42"/>
                  <a:pt x="38" y="42"/>
                </a:cubicBezTo>
                <a:cubicBezTo>
                  <a:pt x="39" y="43"/>
                  <a:pt x="39" y="43"/>
                  <a:pt x="40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41" y="43"/>
                  <a:pt x="42" y="42"/>
                  <a:pt x="42" y="42"/>
                </a:cubicBezTo>
                <a:cubicBezTo>
                  <a:pt x="43" y="41"/>
                  <a:pt x="43" y="40"/>
                  <a:pt x="43" y="40"/>
                </a:cubicBezTo>
                <a:cubicBezTo>
                  <a:pt x="43" y="40"/>
                  <a:pt x="43" y="40"/>
                  <a:pt x="43" y="40"/>
                </a:cubicBezTo>
                <a:cubicBezTo>
                  <a:pt x="43" y="39"/>
                  <a:pt x="43" y="38"/>
                  <a:pt x="42" y="37"/>
                </a:cubicBezTo>
                <a:cubicBezTo>
                  <a:pt x="41" y="37"/>
                  <a:pt x="41" y="37"/>
                  <a:pt x="40" y="37"/>
                </a:cubicBezTo>
                <a:cubicBezTo>
                  <a:pt x="40" y="37"/>
                  <a:pt x="40" y="37"/>
                  <a:pt x="40" y="37"/>
                </a:cubicBezTo>
                <a:close/>
                <a:moveTo>
                  <a:pt x="41" y="9"/>
                </a:moveTo>
                <a:cubicBezTo>
                  <a:pt x="41" y="21"/>
                  <a:pt x="41" y="21"/>
                  <a:pt x="41" y="21"/>
                </a:cubicBezTo>
                <a:cubicBezTo>
                  <a:pt x="44" y="21"/>
                  <a:pt x="46" y="21"/>
                  <a:pt x="49" y="23"/>
                </a:cubicBezTo>
                <a:cubicBezTo>
                  <a:pt x="55" y="13"/>
                  <a:pt x="55" y="13"/>
                  <a:pt x="55" y="13"/>
                </a:cubicBezTo>
                <a:cubicBezTo>
                  <a:pt x="50" y="11"/>
                  <a:pt x="46" y="9"/>
                  <a:pt x="41" y="9"/>
                </a:cubicBezTo>
                <a:close/>
                <a:moveTo>
                  <a:pt x="23" y="31"/>
                </a:moveTo>
                <a:cubicBezTo>
                  <a:pt x="13" y="25"/>
                  <a:pt x="13" y="25"/>
                  <a:pt x="13" y="25"/>
                </a:cubicBezTo>
                <a:cubicBezTo>
                  <a:pt x="11" y="29"/>
                  <a:pt x="9" y="34"/>
                  <a:pt x="9" y="39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6"/>
                  <a:pt x="22" y="33"/>
                  <a:pt x="23" y="3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08" name="Freeform 106">
            <a:extLst>
              <a:ext uri="{FF2B5EF4-FFF2-40B4-BE49-F238E27FC236}">
                <a16:creationId xmlns:a16="http://schemas.microsoft.com/office/drawing/2014/main" id="{F9B79FBF-6E83-40F5-AA85-DD4A968BD1C9}"/>
              </a:ext>
            </a:extLst>
          </p:cNvPr>
          <p:cNvSpPr>
            <a:spLocks noEditPoints="1"/>
          </p:cNvSpPr>
          <p:nvPr/>
        </p:nvSpPr>
        <p:spPr bwMode="auto">
          <a:xfrm>
            <a:off x="5582220" y="2471415"/>
            <a:ext cx="133350" cy="260350"/>
          </a:xfrm>
          <a:custGeom>
            <a:avLst/>
            <a:gdLst>
              <a:gd name="T0" fmla="*/ 0 w 76"/>
              <a:gd name="T1" fmla="*/ 0 h 149"/>
              <a:gd name="T2" fmla="*/ 110109 w 76"/>
              <a:gd name="T3" fmla="*/ 0 h 149"/>
              <a:gd name="T4" fmla="*/ 73406 w 76"/>
              <a:gd name="T5" fmla="*/ 76902 h 149"/>
              <a:gd name="T6" fmla="*/ 132830 w 76"/>
              <a:gd name="T7" fmla="*/ 103118 h 149"/>
              <a:gd name="T8" fmla="*/ 73406 w 76"/>
              <a:gd name="T9" fmla="*/ 187011 h 149"/>
              <a:gd name="T10" fmla="*/ 45442 w 76"/>
              <a:gd name="T11" fmla="*/ 187011 h 149"/>
              <a:gd name="T12" fmla="*/ 62919 w 76"/>
              <a:gd name="T13" fmla="*/ 136326 h 149"/>
              <a:gd name="T14" fmla="*/ 8739 w 76"/>
              <a:gd name="T15" fmla="*/ 122344 h 149"/>
              <a:gd name="T16" fmla="*/ 0 w 76"/>
              <a:gd name="T17" fmla="*/ 0 h 149"/>
              <a:gd name="T18" fmla="*/ 0 w 76"/>
              <a:gd name="T19" fmla="*/ 0 h 149"/>
              <a:gd name="T20" fmla="*/ 36703 w 76"/>
              <a:gd name="T21" fmla="*/ 260417 h 149"/>
              <a:gd name="T22" fmla="*/ 22721 w 76"/>
              <a:gd name="T23" fmla="*/ 227209 h 149"/>
              <a:gd name="T24" fmla="*/ 8739 w 76"/>
              <a:gd name="T25" fmla="*/ 195750 h 149"/>
              <a:gd name="T26" fmla="*/ 55928 w 76"/>
              <a:gd name="T27" fmla="*/ 195750 h 149"/>
              <a:gd name="T28" fmla="*/ 103118 w 76"/>
              <a:gd name="T29" fmla="*/ 195750 h 149"/>
              <a:gd name="T30" fmla="*/ 69911 w 76"/>
              <a:gd name="T31" fmla="*/ 227209 h 149"/>
              <a:gd name="T32" fmla="*/ 36703 w 76"/>
              <a:gd name="T33" fmla="*/ 260417 h 14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6" h="149">
                <a:moveTo>
                  <a:pt x="0" y="0"/>
                </a:moveTo>
                <a:lnTo>
                  <a:pt x="63" y="0"/>
                </a:lnTo>
                <a:lnTo>
                  <a:pt x="42" y="44"/>
                </a:lnTo>
                <a:lnTo>
                  <a:pt x="76" y="59"/>
                </a:lnTo>
                <a:lnTo>
                  <a:pt x="42" y="107"/>
                </a:lnTo>
                <a:lnTo>
                  <a:pt x="26" y="107"/>
                </a:lnTo>
                <a:lnTo>
                  <a:pt x="36" y="78"/>
                </a:lnTo>
                <a:lnTo>
                  <a:pt x="5" y="70"/>
                </a:lnTo>
                <a:lnTo>
                  <a:pt x="0" y="0"/>
                </a:lnTo>
                <a:close/>
                <a:moveTo>
                  <a:pt x="21" y="149"/>
                </a:moveTo>
                <a:lnTo>
                  <a:pt x="13" y="130"/>
                </a:lnTo>
                <a:lnTo>
                  <a:pt x="5" y="112"/>
                </a:lnTo>
                <a:lnTo>
                  <a:pt x="32" y="112"/>
                </a:lnTo>
                <a:lnTo>
                  <a:pt x="59" y="112"/>
                </a:lnTo>
                <a:lnTo>
                  <a:pt x="40" y="130"/>
                </a:lnTo>
                <a:lnTo>
                  <a:pt x="21" y="14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09" name="Freeform 107">
            <a:extLst>
              <a:ext uri="{FF2B5EF4-FFF2-40B4-BE49-F238E27FC236}">
                <a16:creationId xmlns:a16="http://schemas.microsoft.com/office/drawing/2014/main" id="{52BC22BF-A121-4462-96EC-0526A1644026}"/>
              </a:ext>
            </a:extLst>
          </p:cNvPr>
          <p:cNvSpPr>
            <a:spLocks noEditPoints="1"/>
          </p:cNvSpPr>
          <p:nvPr/>
        </p:nvSpPr>
        <p:spPr bwMode="auto">
          <a:xfrm>
            <a:off x="6302945" y="2476177"/>
            <a:ext cx="220663" cy="268288"/>
          </a:xfrm>
          <a:custGeom>
            <a:avLst/>
            <a:gdLst>
              <a:gd name="T0" fmla="*/ 69736 w 60"/>
              <a:gd name="T1" fmla="*/ 66367 h 73"/>
              <a:gd name="T2" fmla="*/ 77076 w 60"/>
              <a:gd name="T3" fmla="*/ 70054 h 73"/>
              <a:gd name="T4" fmla="*/ 161493 w 60"/>
              <a:gd name="T5" fmla="*/ 70054 h 73"/>
              <a:gd name="T6" fmla="*/ 157823 w 60"/>
              <a:gd name="T7" fmla="*/ 62680 h 73"/>
              <a:gd name="T8" fmla="*/ 62395 w 60"/>
              <a:gd name="T9" fmla="*/ 62680 h 73"/>
              <a:gd name="T10" fmla="*/ 172504 w 60"/>
              <a:gd name="T11" fmla="*/ 81115 h 73"/>
              <a:gd name="T12" fmla="*/ 172504 w 60"/>
              <a:gd name="T13" fmla="*/ 84802 h 73"/>
              <a:gd name="T14" fmla="*/ 161493 w 60"/>
              <a:gd name="T15" fmla="*/ 117986 h 73"/>
              <a:gd name="T16" fmla="*/ 132131 w 60"/>
              <a:gd name="T17" fmla="*/ 162230 h 73"/>
              <a:gd name="T18" fmla="*/ 80747 w 60"/>
              <a:gd name="T19" fmla="*/ 158543 h 73"/>
              <a:gd name="T20" fmla="*/ 51384 w 60"/>
              <a:gd name="T21" fmla="*/ 117986 h 73"/>
              <a:gd name="T22" fmla="*/ 40373 w 60"/>
              <a:gd name="T23" fmla="*/ 84802 h 73"/>
              <a:gd name="T24" fmla="*/ 40373 w 60"/>
              <a:gd name="T25" fmla="*/ 81115 h 73"/>
              <a:gd name="T26" fmla="*/ 47714 w 60"/>
              <a:gd name="T27" fmla="*/ 66367 h 73"/>
              <a:gd name="T28" fmla="*/ 55055 w 60"/>
              <a:gd name="T29" fmla="*/ 18435 h 73"/>
              <a:gd name="T30" fmla="*/ 172504 w 60"/>
              <a:gd name="T31" fmla="*/ 62680 h 73"/>
              <a:gd name="T32" fmla="*/ 172504 w 60"/>
              <a:gd name="T33" fmla="*/ 66367 h 73"/>
              <a:gd name="T34" fmla="*/ 168834 w 60"/>
              <a:gd name="T35" fmla="*/ 81115 h 73"/>
              <a:gd name="T36" fmla="*/ 58725 w 60"/>
              <a:gd name="T37" fmla="*/ 81115 h 73"/>
              <a:gd name="T38" fmla="*/ 55055 w 60"/>
              <a:gd name="T39" fmla="*/ 88489 h 73"/>
              <a:gd name="T40" fmla="*/ 51384 w 60"/>
              <a:gd name="T41" fmla="*/ 88489 h 73"/>
              <a:gd name="T42" fmla="*/ 58725 w 60"/>
              <a:gd name="T43" fmla="*/ 106925 h 73"/>
              <a:gd name="T44" fmla="*/ 62395 w 60"/>
              <a:gd name="T45" fmla="*/ 110612 h 73"/>
              <a:gd name="T46" fmla="*/ 84417 w 60"/>
              <a:gd name="T47" fmla="*/ 151169 h 73"/>
              <a:gd name="T48" fmla="*/ 128461 w 60"/>
              <a:gd name="T49" fmla="*/ 151169 h 73"/>
              <a:gd name="T50" fmla="*/ 154153 w 60"/>
              <a:gd name="T51" fmla="*/ 110612 h 73"/>
              <a:gd name="T52" fmla="*/ 154153 w 60"/>
              <a:gd name="T53" fmla="*/ 106925 h 73"/>
              <a:gd name="T54" fmla="*/ 161493 w 60"/>
              <a:gd name="T55" fmla="*/ 88489 h 73"/>
              <a:gd name="T56" fmla="*/ 157823 w 60"/>
              <a:gd name="T57" fmla="*/ 88489 h 73"/>
              <a:gd name="T58" fmla="*/ 154153 w 60"/>
              <a:gd name="T59" fmla="*/ 81115 h 73"/>
              <a:gd name="T60" fmla="*/ 124790 w 60"/>
              <a:gd name="T61" fmla="*/ 77428 h 73"/>
              <a:gd name="T62" fmla="*/ 77076 w 60"/>
              <a:gd name="T63" fmla="*/ 81115 h 73"/>
              <a:gd name="T64" fmla="*/ 62395 w 60"/>
              <a:gd name="T65" fmla="*/ 73741 h 73"/>
              <a:gd name="T66" fmla="*/ 62395 w 60"/>
              <a:gd name="T67" fmla="*/ 73741 h 73"/>
              <a:gd name="T68" fmla="*/ 216548 w 60"/>
              <a:gd name="T69" fmla="*/ 269155 h 73"/>
              <a:gd name="T70" fmla="*/ 172504 w 60"/>
              <a:gd name="T71" fmla="*/ 173292 h 73"/>
              <a:gd name="T72" fmla="*/ 154153 w 60"/>
              <a:gd name="T73" fmla="*/ 269155 h 73"/>
              <a:gd name="T74" fmla="*/ 58725 w 60"/>
              <a:gd name="T75" fmla="*/ 221223 h 73"/>
              <a:gd name="T76" fmla="*/ 154153 w 60"/>
              <a:gd name="T77" fmla="*/ 269155 h 73"/>
              <a:gd name="T78" fmla="*/ 0 w 60"/>
              <a:gd name="T79" fmla="*/ 269155 h 73"/>
              <a:gd name="T80" fmla="*/ 44044 w 60"/>
              <a:gd name="T81" fmla="*/ 176979 h 73"/>
              <a:gd name="T82" fmla="*/ 58725 w 60"/>
              <a:gd name="T83" fmla="*/ 173292 h 73"/>
              <a:gd name="T84" fmla="*/ 154153 w 60"/>
              <a:gd name="T85" fmla="*/ 184353 h 73"/>
              <a:gd name="T86" fmla="*/ 58725 w 60"/>
              <a:gd name="T87" fmla="*/ 173292 h 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0" h="73">
                <a:moveTo>
                  <a:pt x="17" y="17"/>
                </a:moveTo>
                <a:cubicBezTo>
                  <a:pt x="18" y="17"/>
                  <a:pt x="18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20" y="18"/>
                  <a:pt x="20" y="19"/>
                  <a:pt x="21" y="19"/>
                </a:cubicBezTo>
                <a:cubicBezTo>
                  <a:pt x="25" y="19"/>
                  <a:pt x="30" y="18"/>
                  <a:pt x="34" y="18"/>
                </a:cubicBezTo>
                <a:cubicBezTo>
                  <a:pt x="38" y="18"/>
                  <a:pt x="42" y="19"/>
                  <a:pt x="44" y="19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3" y="17"/>
                  <a:pt x="43" y="17"/>
                </a:cubicBezTo>
                <a:cubicBezTo>
                  <a:pt x="39" y="15"/>
                  <a:pt x="33" y="14"/>
                  <a:pt x="28" y="14"/>
                </a:cubicBezTo>
                <a:cubicBezTo>
                  <a:pt x="24" y="15"/>
                  <a:pt x="19" y="16"/>
                  <a:pt x="17" y="17"/>
                </a:cubicBezTo>
                <a:close/>
                <a:moveTo>
                  <a:pt x="46" y="22"/>
                </a:moveTo>
                <a:cubicBezTo>
                  <a:pt x="47" y="22"/>
                  <a:pt x="47" y="22"/>
                  <a:pt x="47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5"/>
                  <a:pt x="47" y="27"/>
                  <a:pt x="47" y="29"/>
                </a:cubicBezTo>
                <a:cubicBezTo>
                  <a:pt x="46" y="30"/>
                  <a:pt x="45" y="31"/>
                  <a:pt x="44" y="32"/>
                </a:cubicBezTo>
                <a:cubicBezTo>
                  <a:pt x="43" y="34"/>
                  <a:pt x="43" y="37"/>
                  <a:pt x="41" y="39"/>
                </a:cubicBezTo>
                <a:cubicBezTo>
                  <a:pt x="40" y="41"/>
                  <a:pt x="38" y="43"/>
                  <a:pt x="36" y="44"/>
                </a:cubicBezTo>
                <a:cubicBezTo>
                  <a:pt x="34" y="44"/>
                  <a:pt x="31" y="44"/>
                  <a:pt x="29" y="44"/>
                </a:cubicBezTo>
                <a:cubicBezTo>
                  <a:pt x="26" y="44"/>
                  <a:pt x="23" y="44"/>
                  <a:pt x="22" y="43"/>
                </a:cubicBezTo>
                <a:cubicBezTo>
                  <a:pt x="20" y="42"/>
                  <a:pt x="18" y="40"/>
                  <a:pt x="17" y="38"/>
                </a:cubicBezTo>
                <a:cubicBezTo>
                  <a:pt x="16" y="36"/>
                  <a:pt x="15" y="34"/>
                  <a:pt x="14" y="32"/>
                </a:cubicBezTo>
                <a:cubicBezTo>
                  <a:pt x="13" y="31"/>
                  <a:pt x="12" y="30"/>
                  <a:pt x="12" y="29"/>
                </a:cubicBezTo>
                <a:cubicBezTo>
                  <a:pt x="11" y="27"/>
                  <a:pt x="11" y="25"/>
                  <a:pt x="11" y="23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1" y="11"/>
                  <a:pt x="12" y="9"/>
                  <a:pt x="15" y="5"/>
                </a:cubicBezTo>
                <a:cubicBezTo>
                  <a:pt x="21" y="0"/>
                  <a:pt x="36" y="0"/>
                  <a:pt x="43" y="5"/>
                </a:cubicBezTo>
                <a:cubicBezTo>
                  <a:pt x="46" y="8"/>
                  <a:pt x="47" y="12"/>
                  <a:pt x="47" y="17"/>
                </a:cubicBezTo>
                <a:cubicBezTo>
                  <a:pt x="47" y="17"/>
                  <a:pt x="47" y="17"/>
                  <a:pt x="47" y="17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21"/>
                  <a:pt x="47" y="21"/>
                  <a:pt x="47" y="21"/>
                </a:cubicBezTo>
                <a:cubicBezTo>
                  <a:pt x="46" y="22"/>
                  <a:pt x="46" y="22"/>
                  <a:pt x="46" y="22"/>
                </a:cubicBezTo>
                <a:close/>
                <a:moveTo>
                  <a:pt x="17" y="20"/>
                </a:moveTo>
                <a:cubicBezTo>
                  <a:pt x="17" y="21"/>
                  <a:pt x="17" y="22"/>
                  <a:pt x="16" y="22"/>
                </a:cubicBezTo>
                <a:cubicBezTo>
                  <a:pt x="16" y="24"/>
                  <a:pt x="16" y="24"/>
                  <a:pt x="16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5"/>
                  <a:pt x="14" y="27"/>
                  <a:pt x="14" y="28"/>
                </a:cubicBezTo>
                <a:cubicBezTo>
                  <a:pt x="15" y="28"/>
                  <a:pt x="15" y="29"/>
                  <a:pt x="16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3"/>
                  <a:pt x="18" y="35"/>
                  <a:pt x="19" y="37"/>
                </a:cubicBezTo>
                <a:cubicBezTo>
                  <a:pt x="20" y="39"/>
                  <a:pt x="21" y="40"/>
                  <a:pt x="23" y="41"/>
                </a:cubicBezTo>
                <a:cubicBezTo>
                  <a:pt x="24" y="41"/>
                  <a:pt x="26" y="41"/>
                  <a:pt x="29" y="41"/>
                </a:cubicBezTo>
                <a:cubicBezTo>
                  <a:pt x="31" y="41"/>
                  <a:pt x="34" y="41"/>
                  <a:pt x="35" y="41"/>
                </a:cubicBezTo>
                <a:cubicBezTo>
                  <a:pt x="36" y="40"/>
                  <a:pt x="38" y="39"/>
                  <a:pt x="39" y="37"/>
                </a:cubicBezTo>
                <a:cubicBezTo>
                  <a:pt x="40" y="35"/>
                  <a:pt x="41" y="33"/>
                  <a:pt x="42" y="30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4" y="28"/>
                  <a:pt x="44" y="27"/>
                </a:cubicBezTo>
                <a:cubicBezTo>
                  <a:pt x="44" y="27"/>
                  <a:pt x="44" y="25"/>
                  <a:pt x="44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4"/>
                  <a:pt x="44" y="24"/>
                  <a:pt x="43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1"/>
                </a:cubicBezTo>
                <a:cubicBezTo>
                  <a:pt x="39" y="21"/>
                  <a:pt x="37" y="21"/>
                  <a:pt x="34" y="21"/>
                </a:cubicBezTo>
                <a:cubicBezTo>
                  <a:pt x="30" y="21"/>
                  <a:pt x="25" y="21"/>
                  <a:pt x="21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1"/>
                  <a:pt x="19" y="21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lose/>
                <a:moveTo>
                  <a:pt x="51" y="47"/>
                </a:moveTo>
                <a:cubicBezTo>
                  <a:pt x="56" y="52"/>
                  <a:pt x="60" y="65"/>
                  <a:pt x="59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47"/>
                  <a:pt x="47" y="47"/>
                  <a:pt x="47" y="47"/>
                </a:cubicBezTo>
                <a:cubicBezTo>
                  <a:pt x="51" y="47"/>
                  <a:pt x="51" y="47"/>
                  <a:pt x="51" y="47"/>
                </a:cubicBezTo>
                <a:close/>
                <a:moveTo>
                  <a:pt x="42" y="73"/>
                </a:moveTo>
                <a:cubicBezTo>
                  <a:pt x="16" y="73"/>
                  <a:pt x="16" y="73"/>
                  <a:pt x="16" y="73"/>
                </a:cubicBezTo>
                <a:cubicBezTo>
                  <a:pt x="16" y="60"/>
                  <a:pt x="16" y="60"/>
                  <a:pt x="16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73"/>
                  <a:pt x="42" y="73"/>
                  <a:pt x="42" y="73"/>
                </a:cubicBezTo>
                <a:close/>
                <a:moveTo>
                  <a:pt x="12" y="73"/>
                </a:moveTo>
                <a:cubicBezTo>
                  <a:pt x="0" y="73"/>
                  <a:pt x="0" y="73"/>
                  <a:pt x="0" y="73"/>
                </a:cubicBezTo>
                <a:cubicBezTo>
                  <a:pt x="0" y="66"/>
                  <a:pt x="1" y="54"/>
                  <a:pt x="8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73"/>
                  <a:pt x="12" y="73"/>
                  <a:pt x="12" y="73"/>
                </a:cubicBezTo>
                <a:close/>
                <a:moveTo>
                  <a:pt x="16" y="47"/>
                </a:moveTo>
                <a:cubicBezTo>
                  <a:pt x="42" y="47"/>
                  <a:pt x="42" y="47"/>
                  <a:pt x="42" y="47"/>
                </a:cubicBezTo>
                <a:cubicBezTo>
                  <a:pt x="42" y="50"/>
                  <a:pt x="42" y="50"/>
                  <a:pt x="42" y="50"/>
                </a:cubicBezTo>
                <a:cubicBezTo>
                  <a:pt x="16" y="50"/>
                  <a:pt x="16" y="50"/>
                  <a:pt x="16" y="50"/>
                </a:cubicBezTo>
                <a:lnTo>
                  <a:pt x="16" y="4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10" name="Freeform 108">
            <a:extLst>
              <a:ext uri="{FF2B5EF4-FFF2-40B4-BE49-F238E27FC236}">
                <a16:creationId xmlns:a16="http://schemas.microsoft.com/office/drawing/2014/main" id="{9ED1C1A3-DAA3-413A-9A65-EA0350FD6229}"/>
              </a:ext>
            </a:extLst>
          </p:cNvPr>
          <p:cNvSpPr>
            <a:spLocks noEditPoints="1"/>
          </p:cNvSpPr>
          <p:nvPr/>
        </p:nvSpPr>
        <p:spPr bwMode="auto">
          <a:xfrm>
            <a:off x="5509195" y="3623940"/>
            <a:ext cx="246063" cy="239712"/>
          </a:xfrm>
          <a:custGeom>
            <a:avLst/>
            <a:gdLst>
              <a:gd name="T0" fmla="*/ 209654 w 67"/>
              <a:gd name="T1" fmla="*/ 121564 h 65"/>
              <a:gd name="T2" fmla="*/ 106666 w 67"/>
              <a:gd name="T3" fmla="*/ 169453 h 65"/>
              <a:gd name="T4" fmla="*/ 209654 w 67"/>
              <a:gd name="T5" fmla="*/ 221025 h 65"/>
              <a:gd name="T6" fmla="*/ 0 w 67"/>
              <a:gd name="T7" fmla="*/ 81043 h 65"/>
              <a:gd name="T8" fmla="*/ 80919 w 67"/>
              <a:gd name="T9" fmla="*/ 44205 h 65"/>
              <a:gd name="T10" fmla="*/ 25747 w 67"/>
              <a:gd name="T11" fmla="*/ 221025 h 65"/>
              <a:gd name="T12" fmla="*/ 40459 w 67"/>
              <a:gd name="T13" fmla="*/ 228393 h 65"/>
              <a:gd name="T14" fmla="*/ 25747 w 67"/>
              <a:gd name="T15" fmla="*/ 221025 h 65"/>
              <a:gd name="T16" fmla="*/ 158160 w 67"/>
              <a:gd name="T17" fmla="*/ 154718 h 65"/>
              <a:gd name="T18" fmla="*/ 22069 w 67"/>
              <a:gd name="T19" fmla="*/ 99461 h 65"/>
              <a:gd name="T20" fmla="*/ 44138 w 67"/>
              <a:gd name="T21" fmla="*/ 99461 h 65"/>
              <a:gd name="T22" fmla="*/ 172872 w 67"/>
              <a:gd name="T23" fmla="*/ 99461 h 65"/>
              <a:gd name="T24" fmla="*/ 194941 w 67"/>
              <a:gd name="T25" fmla="*/ 99461 h 65"/>
              <a:gd name="T26" fmla="*/ 147125 w 67"/>
              <a:gd name="T27" fmla="*/ 95778 h 65"/>
              <a:gd name="T28" fmla="*/ 161838 w 67"/>
              <a:gd name="T29" fmla="*/ 103145 h 65"/>
              <a:gd name="T30" fmla="*/ 147125 w 67"/>
              <a:gd name="T31" fmla="*/ 95778 h 65"/>
              <a:gd name="T32" fmla="*/ 117700 w 67"/>
              <a:gd name="T33" fmla="*/ 103145 h 65"/>
              <a:gd name="T34" fmla="*/ 132413 w 67"/>
              <a:gd name="T35" fmla="*/ 95778 h 65"/>
              <a:gd name="T36" fmla="*/ 84597 w 67"/>
              <a:gd name="T37" fmla="*/ 99461 h 65"/>
              <a:gd name="T38" fmla="*/ 106666 w 67"/>
              <a:gd name="T39" fmla="*/ 99461 h 65"/>
              <a:gd name="T40" fmla="*/ 51494 w 67"/>
              <a:gd name="T41" fmla="*/ 99461 h 65"/>
              <a:gd name="T42" fmla="*/ 73563 w 67"/>
              <a:gd name="T43" fmla="*/ 99461 h 65"/>
              <a:gd name="T44" fmla="*/ 18391 w 67"/>
              <a:gd name="T45" fmla="*/ 110513 h 65"/>
              <a:gd name="T46" fmla="*/ 14713 w 67"/>
              <a:gd name="T47" fmla="*/ 125248 h 65"/>
              <a:gd name="T48" fmla="*/ 18391 w 67"/>
              <a:gd name="T49" fmla="*/ 110513 h 65"/>
              <a:gd name="T50" fmla="*/ 18391 w 67"/>
              <a:gd name="T51" fmla="*/ 198923 h 65"/>
              <a:gd name="T52" fmla="*/ 18391 w 67"/>
              <a:gd name="T53" fmla="*/ 221025 h 65"/>
              <a:gd name="T54" fmla="*/ 18391 w 67"/>
              <a:gd name="T55" fmla="*/ 173136 h 65"/>
              <a:gd name="T56" fmla="*/ 14713 w 67"/>
              <a:gd name="T57" fmla="*/ 187871 h 65"/>
              <a:gd name="T58" fmla="*/ 18391 w 67"/>
              <a:gd name="T59" fmla="*/ 173136 h 65"/>
              <a:gd name="T60" fmla="*/ 14713 w 67"/>
              <a:gd name="T61" fmla="*/ 139983 h 65"/>
              <a:gd name="T62" fmla="*/ 18391 w 67"/>
              <a:gd name="T63" fmla="*/ 158401 h 65"/>
              <a:gd name="T64" fmla="*/ 172872 w 67"/>
              <a:gd name="T65" fmla="*/ 224709 h 65"/>
              <a:gd name="T66" fmla="*/ 194941 w 67"/>
              <a:gd name="T67" fmla="*/ 224709 h 65"/>
              <a:gd name="T68" fmla="*/ 143447 w 67"/>
              <a:gd name="T69" fmla="*/ 224709 h 65"/>
              <a:gd name="T70" fmla="*/ 165516 w 67"/>
              <a:gd name="T71" fmla="*/ 224709 h 65"/>
              <a:gd name="T72" fmla="*/ 117700 w 67"/>
              <a:gd name="T73" fmla="*/ 221025 h 65"/>
              <a:gd name="T74" fmla="*/ 132413 w 67"/>
              <a:gd name="T75" fmla="*/ 228393 h 65"/>
              <a:gd name="T76" fmla="*/ 117700 w 67"/>
              <a:gd name="T77" fmla="*/ 221025 h 65"/>
              <a:gd name="T78" fmla="*/ 84597 w 67"/>
              <a:gd name="T79" fmla="*/ 228393 h 65"/>
              <a:gd name="T80" fmla="*/ 102988 w 67"/>
              <a:gd name="T81" fmla="*/ 221025 h 65"/>
              <a:gd name="T82" fmla="*/ 51494 w 67"/>
              <a:gd name="T83" fmla="*/ 224709 h 65"/>
              <a:gd name="T84" fmla="*/ 73563 w 67"/>
              <a:gd name="T85" fmla="*/ 224709 h 65"/>
              <a:gd name="T86" fmla="*/ 58850 w 67"/>
              <a:gd name="T87" fmla="*/ 73675 h 65"/>
              <a:gd name="T88" fmla="*/ 217010 w 67"/>
              <a:gd name="T89" fmla="*/ 125248 h 65"/>
              <a:gd name="T90" fmla="*/ 191263 w 67"/>
              <a:gd name="T91" fmla="*/ 3684 h 65"/>
              <a:gd name="T92" fmla="*/ 128735 w 67"/>
              <a:gd name="T93" fmla="*/ 132615 h 65"/>
              <a:gd name="T94" fmla="*/ 117700 w 67"/>
              <a:gd name="T95" fmla="*/ 176820 h 65"/>
              <a:gd name="T96" fmla="*/ 217010 w 67"/>
              <a:gd name="T97" fmla="*/ 132615 h 6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7" h="65">
                <a:moveTo>
                  <a:pt x="7" y="21"/>
                </a:moveTo>
                <a:cubicBezTo>
                  <a:pt x="52" y="21"/>
                  <a:pt x="52" y="21"/>
                  <a:pt x="52" y="21"/>
                </a:cubicBezTo>
                <a:cubicBezTo>
                  <a:pt x="55" y="21"/>
                  <a:pt x="57" y="24"/>
                  <a:pt x="57" y="27"/>
                </a:cubicBezTo>
                <a:cubicBezTo>
                  <a:pt x="57" y="33"/>
                  <a:pt x="57" y="33"/>
                  <a:pt x="57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3" y="33"/>
                  <a:pt x="32" y="34"/>
                  <a:pt x="31" y="35"/>
                </a:cubicBezTo>
                <a:cubicBezTo>
                  <a:pt x="29" y="36"/>
                  <a:pt x="29" y="38"/>
                  <a:pt x="29" y="39"/>
                </a:cubicBezTo>
                <a:cubicBezTo>
                  <a:pt x="29" y="46"/>
                  <a:pt x="29" y="46"/>
                  <a:pt x="29" y="46"/>
                </a:cubicBezTo>
                <a:cubicBezTo>
                  <a:pt x="29" y="47"/>
                  <a:pt x="29" y="49"/>
                  <a:pt x="31" y="50"/>
                </a:cubicBezTo>
                <a:cubicBezTo>
                  <a:pt x="32" y="51"/>
                  <a:pt x="33" y="51"/>
                  <a:pt x="35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3"/>
                  <a:pt x="55" y="65"/>
                  <a:pt x="52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3" y="65"/>
                  <a:pt x="0" y="64"/>
                  <a:pt x="0" y="6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7"/>
                  <a:pt x="2" y="12"/>
                  <a:pt x="5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10" y="17"/>
                  <a:pt x="10" y="17"/>
                  <a:pt x="1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5" y="17"/>
                  <a:pt x="5" y="21"/>
                  <a:pt x="7" y="21"/>
                </a:cubicBezTo>
                <a:close/>
                <a:moveTo>
                  <a:pt x="7" y="60"/>
                </a:moveTo>
                <a:cubicBezTo>
                  <a:pt x="6" y="60"/>
                  <a:pt x="6" y="61"/>
                  <a:pt x="6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6" y="62"/>
                  <a:pt x="6" y="62"/>
                  <a:pt x="7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12" y="62"/>
                  <a:pt x="12" y="62"/>
                  <a:pt x="12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2" y="61"/>
                  <a:pt x="12" y="60"/>
                  <a:pt x="11" y="60"/>
                </a:cubicBezTo>
                <a:cubicBezTo>
                  <a:pt x="7" y="60"/>
                  <a:pt x="7" y="60"/>
                  <a:pt x="7" y="60"/>
                </a:cubicBezTo>
                <a:close/>
                <a:moveTo>
                  <a:pt x="39" y="38"/>
                </a:moveTo>
                <a:cubicBezTo>
                  <a:pt x="36" y="38"/>
                  <a:pt x="35" y="40"/>
                  <a:pt x="35" y="42"/>
                </a:cubicBezTo>
                <a:cubicBezTo>
                  <a:pt x="35" y="45"/>
                  <a:pt x="36" y="46"/>
                  <a:pt x="39" y="46"/>
                </a:cubicBezTo>
                <a:cubicBezTo>
                  <a:pt x="41" y="46"/>
                  <a:pt x="43" y="45"/>
                  <a:pt x="43" y="42"/>
                </a:cubicBezTo>
                <a:cubicBezTo>
                  <a:pt x="43" y="40"/>
                  <a:pt x="41" y="38"/>
                  <a:pt x="39" y="38"/>
                </a:cubicBezTo>
                <a:close/>
                <a:moveTo>
                  <a:pt x="7" y="26"/>
                </a:moveTo>
                <a:cubicBezTo>
                  <a:pt x="6" y="26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8"/>
                  <a:pt x="7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2" y="28"/>
                  <a:pt x="12" y="27"/>
                  <a:pt x="12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7"/>
                  <a:pt x="12" y="26"/>
                  <a:pt x="11" y="26"/>
                </a:cubicBezTo>
                <a:cubicBezTo>
                  <a:pt x="7" y="26"/>
                  <a:pt x="7" y="26"/>
                  <a:pt x="7" y="26"/>
                </a:cubicBezTo>
                <a:close/>
                <a:moveTo>
                  <a:pt x="48" y="26"/>
                </a:moveTo>
                <a:cubicBezTo>
                  <a:pt x="47" y="26"/>
                  <a:pt x="47" y="27"/>
                  <a:pt x="47" y="27"/>
                </a:cubicBezTo>
                <a:cubicBezTo>
                  <a:pt x="47" y="27"/>
                  <a:pt x="47" y="27"/>
                  <a:pt x="47" y="27"/>
                </a:cubicBezTo>
                <a:cubicBezTo>
                  <a:pt x="47" y="27"/>
                  <a:pt x="47" y="28"/>
                  <a:pt x="48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3" y="28"/>
                  <a:pt x="53" y="27"/>
                  <a:pt x="53" y="27"/>
                </a:cubicBezTo>
                <a:cubicBezTo>
                  <a:pt x="53" y="27"/>
                  <a:pt x="53" y="27"/>
                  <a:pt x="53" y="27"/>
                </a:cubicBezTo>
                <a:cubicBezTo>
                  <a:pt x="53" y="27"/>
                  <a:pt x="53" y="26"/>
                  <a:pt x="52" y="26"/>
                </a:cubicBezTo>
                <a:cubicBezTo>
                  <a:pt x="48" y="26"/>
                  <a:pt x="48" y="26"/>
                  <a:pt x="48" y="26"/>
                </a:cubicBezTo>
                <a:close/>
                <a:moveTo>
                  <a:pt x="40" y="26"/>
                </a:moveTo>
                <a:cubicBezTo>
                  <a:pt x="39" y="26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8"/>
                  <a:pt x="40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4" y="28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4" y="26"/>
                  <a:pt x="44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32" y="26"/>
                </a:moveTo>
                <a:cubicBezTo>
                  <a:pt x="31" y="26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8"/>
                  <a:pt x="32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7" y="28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6"/>
                  <a:pt x="36" y="26"/>
                </a:cubicBezTo>
                <a:cubicBezTo>
                  <a:pt x="32" y="26"/>
                  <a:pt x="32" y="26"/>
                  <a:pt x="32" y="26"/>
                </a:cubicBezTo>
                <a:close/>
                <a:moveTo>
                  <a:pt x="23" y="26"/>
                </a:moveTo>
                <a:cubicBezTo>
                  <a:pt x="23" y="26"/>
                  <a:pt x="23" y="27"/>
                  <a:pt x="23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7"/>
                  <a:pt x="23" y="28"/>
                  <a:pt x="23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8" y="26"/>
                  <a:pt x="28" y="26"/>
                </a:cubicBezTo>
                <a:cubicBezTo>
                  <a:pt x="23" y="26"/>
                  <a:pt x="23" y="26"/>
                  <a:pt x="23" y="26"/>
                </a:cubicBezTo>
                <a:close/>
                <a:moveTo>
                  <a:pt x="15" y="26"/>
                </a:moveTo>
                <a:cubicBezTo>
                  <a:pt x="14" y="26"/>
                  <a:pt x="14" y="27"/>
                  <a:pt x="14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7"/>
                  <a:pt x="14" y="28"/>
                  <a:pt x="15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20" y="28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6"/>
                  <a:pt x="19" y="26"/>
                </a:cubicBezTo>
                <a:cubicBezTo>
                  <a:pt x="15" y="26"/>
                  <a:pt x="15" y="26"/>
                  <a:pt x="15" y="26"/>
                </a:cubicBezTo>
                <a:close/>
                <a:moveTo>
                  <a:pt x="5" y="30"/>
                </a:moveTo>
                <a:cubicBezTo>
                  <a:pt x="5" y="30"/>
                  <a:pt x="5" y="29"/>
                  <a:pt x="5" y="29"/>
                </a:cubicBezTo>
                <a:cubicBezTo>
                  <a:pt x="5" y="29"/>
                  <a:pt x="5" y="29"/>
                  <a:pt x="5" y="29"/>
                </a:cubicBezTo>
                <a:cubicBezTo>
                  <a:pt x="4" y="29"/>
                  <a:pt x="4" y="30"/>
                  <a:pt x="4" y="30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4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4"/>
                </a:cubicBezTo>
                <a:cubicBezTo>
                  <a:pt x="5" y="30"/>
                  <a:pt x="5" y="30"/>
                  <a:pt x="5" y="30"/>
                </a:cubicBezTo>
                <a:close/>
                <a:moveTo>
                  <a:pt x="5" y="62"/>
                </a:moveTo>
                <a:cubicBezTo>
                  <a:pt x="8" y="62"/>
                  <a:pt x="1" y="62"/>
                  <a:pt x="5" y="62"/>
                </a:cubicBezTo>
                <a:close/>
                <a:moveTo>
                  <a:pt x="5" y="55"/>
                </a:moveTo>
                <a:cubicBezTo>
                  <a:pt x="5" y="55"/>
                  <a:pt x="5" y="54"/>
                  <a:pt x="5" y="54"/>
                </a:cubicBezTo>
                <a:cubicBezTo>
                  <a:pt x="5" y="54"/>
                  <a:pt x="5" y="54"/>
                  <a:pt x="5" y="54"/>
                </a:cubicBezTo>
                <a:cubicBezTo>
                  <a:pt x="4" y="54"/>
                  <a:pt x="4" y="55"/>
                  <a:pt x="4" y="55"/>
                </a:cubicBezTo>
                <a:cubicBezTo>
                  <a:pt x="4" y="59"/>
                  <a:pt x="4" y="59"/>
                  <a:pt x="4" y="59"/>
                </a:cubicBezTo>
                <a:cubicBezTo>
                  <a:pt x="4" y="60"/>
                  <a:pt x="4" y="60"/>
                  <a:pt x="5" y="60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60"/>
                  <a:pt x="5" y="60"/>
                  <a:pt x="5" y="59"/>
                </a:cubicBezTo>
                <a:cubicBezTo>
                  <a:pt x="5" y="55"/>
                  <a:pt x="5" y="55"/>
                  <a:pt x="5" y="55"/>
                </a:cubicBezTo>
                <a:close/>
                <a:moveTo>
                  <a:pt x="5" y="47"/>
                </a:move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6"/>
                  <a:pt x="4" y="47"/>
                </a:cubicBezTo>
                <a:cubicBezTo>
                  <a:pt x="4" y="51"/>
                  <a:pt x="4" y="51"/>
                  <a:pt x="4" y="51"/>
                </a:cubicBezTo>
                <a:cubicBezTo>
                  <a:pt x="4" y="52"/>
                  <a:pt x="4" y="52"/>
                  <a:pt x="5" y="52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52"/>
                  <a:pt x="5" y="52"/>
                  <a:pt x="5" y="51"/>
                </a:cubicBezTo>
                <a:cubicBezTo>
                  <a:pt x="5" y="47"/>
                  <a:pt x="5" y="47"/>
                  <a:pt x="5" y="47"/>
                </a:cubicBezTo>
                <a:close/>
                <a:moveTo>
                  <a:pt x="5" y="38"/>
                </a:moveTo>
                <a:cubicBezTo>
                  <a:pt x="5" y="38"/>
                  <a:pt x="5" y="37"/>
                  <a:pt x="5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" y="37"/>
                  <a:pt x="4" y="38"/>
                  <a:pt x="4" y="38"/>
                </a:cubicBezTo>
                <a:cubicBezTo>
                  <a:pt x="4" y="43"/>
                  <a:pt x="4" y="43"/>
                  <a:pt x="4" y="43"/>
                </a:cubicBezTo>
                <a:cubicBezTo>
                  <a:pt x="4" y="43"/>
                  <a:pt x="4" y="43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38"/>
                  <a:pt x="5" y="38"/>
                  <a:pt x="5" y="38"/>
                </a:cubicBezTo>
                <a:close/>
                <a:moveTo>
                  <a:pt x="48" y="60"/>
                </a:moveTo>
                <a:cubicBezTo>
                  <a:pt x="47" y="60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62"/>
                  <a:pt x="47" y="62"/>
                  <a:pt x="48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3" y="62"/>
                  <a:pt x="53" y="62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0"/>
                  <a:pt x="52" y="60"/>
                </a:cubicBezTo>
                <a:cubicBezTo>
                  <a:pt x="48" y="60"/>
                  <a:pt x="48" y="60"/>
                  <a:pt x="48" y="60"/>
                </a:cubicBezTo>
                <a:close/>
                <a:moveTo>
                  <a:pt x="40" y="60"/>
                </a:moveTo>
                <a:cubicBezTo>
                  <a:pt x="39" y="60"/>
                  <a:pt x="39" y="61"/>
                  <a:pt x="39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62"/>
                  <a:pt x="39" y="62"/>
                  <a:pt x="40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62"/>
                  <a:pt x="45" y="62"/>
                  <a:pt x="45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61"/>
                  <a:pt x="44" y="60"/>
                  <a:pt x="44" y="60"/>
                </a:cubicBezTo>
                <a:cubicBezTo>
                  <a:pt x="40" y="60"/>
                  <a:pt x="40" y="60"/>
                  <a:pt x="40" y="60"/>
                </a:cubicBezTo>
                <a:close/>
                <a:moveTo>
                  <a:pt x="32" y="60"/>
                </a:moveTo>
                <a:cubicBezTo>
                  <a:pt x="31" y="60"/>
                  <a:pt x="31" y="61"/>
                  <a:pt x="31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2"/>
                  <a:pt x="31" y="62"/>
                  <a:pt x="32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7" y="62"/>
                  <a:pt x="37" y="62"/>
                  <a:pt x="37" y="61"/>
                </a:cubicBezTo>
                <a:cubicBezTo>
                  <a:pt x="37" y="61"/>
                  <a:pt x="37" y="61"/>
                  <a:pt x="37" y="61"/>
                </a:cubicBezTo>
                <a:cubicBezTo>
                  <a:pt x="37" y="61"/>
                  <a:pt x="37" y="60"/>
                  <a:pt x="36" y="60"/>
                </a:cubicBezTo>
                <a:cubicBezTo>
                  <a:pt x="32" y="60"/>
                  <a:pt x="32" y="60"/>
                  <a:pt x="32" y="60"/>
                </a:cubicBezTo>
                <a:close/>
                <a:moveTo>
                  <a:pt x="23" y="60"/>
                </a:moveTo>
                <a:cubicBezTo>
                  <a:pt x="23" y="60"/>
                  <a:pt x="23" y="61"/>
                  <a:pt x="23" y="61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2"/>
                  <a:pt x="23" y="62"/>
                  <a:pt x="23" y="62"/>
                </a:cubicBezTo>
                <a:cubicBezTo>
                  <a:pt x="28" y="62"/>
                  <a:pt x="28" y="62"/>
                  <a:pt x="28" y="62"/>
                </a:cubicBezTo>
                <a:cubicBezTo>
                  <a:pt x="28" y="62"/>
                  <a:pt x="29" y="62"/>
                  <a:pt x="29" y="61"/>
                </a:cubicBezTo>
                <a:cubicBezTo>
                  <a:pt x="29" y="61"/>
                  <a:pt x="29" y="61"/>
                  <a:pt x="29" y="61"/>
                </a:cubicBezTo>
                <a:cubicBezTo>
                  <a:pt x="29" y="61"/>
                  <a:pt x="28" y="60"/>
                  <a:pt x="28" y="60"/>
                </a:cubicBezTo>
                <a:cubicBezTo>
                  <a:pt x="23" y="60"/>
                  <a:pt x="23" y="60"/>
                  <a:pt x="23" y="60"/>
                </a:cubicBezTo>
                <a:close/>
                <a:moveTo>
                  <a:pt x="15" y="60"/>
                </a:moveTo>
                <a:cubicBezTo>
                  <a:pt x="14" y="60"/>
                  <a:pt x="14" y="61"/>
                  <a:pt x="14" y="61"/>
                </a:cubicBezTo>
                <a:cubicBezTo>
                  <a:pt x="14" y="61"/>
                  <a:pt x="14" y="61"/>
                  <a:pt x="14" y="61"/>
                </a:cubicBezTo>
                <a:cubicBezTo>
                  <a:pt x="14" y="62"/>
                  <a:pt x="14" y="62"/>
                  <a:pt x="15" y="62"/>
                </a:cubicBezTo>
                <a:cubicBezTo>
                  <a:pt x="19" y="62"/>
                  <a:pt x="19" y="62"/>
                  <a:pt x="19" y="62"/>
                </a:cubicBezTo>
                <a:cubicBezTo>
                  <a:pt x="20" y="62"/>
                  <a:pt x="20" y="62"/>
                  <a:pt x="2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1"/>
                  <a:pt x="20" y="60"/>
                  <a:pt x="19" y="60"/>
                </a:cubicBezTo>
                <a:cubicBezTo>
                  <a:pt x="15" y="60"/>
                  <a:pt x="15" y="60"/>
                  <a:pt x="15" y="60"/>
                </a:cubicBezTo>
                <a:close/>
                <a:moveTo>
                  <a:pt x="7" y="20"/>
                </a:moveTo>
                <a:cubicBezTo>
                  <a:pt x="16" y="20"/>
                  <a:pt x="16" y="20"/>
                  <a:pt x="16" y="20"/>
                </a:cubicBezTo>
                <a:cubicBezTo>
                  <a:pt x="51" y="5"/>
                  <a:pt x="51" y="5"/>
                  <a:pt x="51" y="5"/>
                </a:cubicBezTo>
                <a:cubicBezTo>
                  <a:pt x="62" y="28"/>
                  <a:pt x="62" y="28"/>
                  <a:pt x="62" y="28"/>
                </a:cubicBezTo>
                <a:cubicBezTo>
                  <a:pt x="59" y="30"/>
                  <a:pt x="59" y="30"/>
                  <a:pt x="59" y="30"/>
                </a:cubicBezTo>
                <a:cubicBezTo>
                  <a:pt x="59" y="34"/>
                  <a:pt x="59" y="34"/>
                  <a:pt x="59" y="34"/>
                </a:cubicBezTo>
                <a:cubicBezTo>
                  <a:pt x="67" y="30"/>
                  <a:pt x="67" y="30"/>
                  <a:pt x="67" y="30"/>
                </a:cubicBezTo>
                <a:cubicBezTo>
                  <a:pt x="54" y="2"/>
                  <a:pt x="54" y="2"/>
                  <a:pt x="54" y="2"/>
                </a:cubicBezTo>
                <a:cubicBezTo>
                  <a:pt x="53" y="0"/>
                  <a:pt x="53" y="0"/>
                  <a:pt x="53" y="0"/>
                </a:cubicBezTo>
                <a:cubicBezTo>
                  <a:pt x="52" y="1"/>
                  <a:pt x="52" y="1"/>
                  <a:pt x="52" y="1"/>
                </a:cubicBezTo>
                <a:cubicBezTo>
                  <a:pt x="7" y="20"/>
                  <a:pt x="7" y="20"/>
                  <a:pt x="7" y="20"/>
                </a:cubicBezTo>
                <a:close/>
                <a:moveTo>
                  <a:pt x="59" y="36"/>
                </a:moveTo>
                <a:cubicBezTo>
                  <a:pt x="57" y="36"/>
                  <a:pt x="57" y="36"/>
                  <a:pt x="57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4" y="36"/>
                  <a:pt x="33" y="36"/>
                  <a:pt x="32" y="37"/>
                </a:cubicBezTo>
                <a:cubicBezTo>
                  <a:pt x="32" y="38"/>
                  <a:pt x="31" y="38"/>
                  <a:pt x="31" y="39"/>
                </a:cubicBezTo>
                <a:cubicBezTo>
                  <a:pt x="31" y="46"/>
                  <a:pt x="31" y="46"/>
                  <a:pt x="31" y="46"/>
                </a:cubicBezTo>
                <a:cubicBezTo>
                  <a:pt x="31" y="47"/>
                  <a:pt x="32" y="47"/>
                  <a:pt x="32" y="48"/>
                </a:cubicBezTo>
                <a:cubicBezTo>
                  <a:pt x="33" y="49"/>
                  <a:pt x="34" y="49"/>
                  <a:pt x="35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9" y="49"/>
                  <a:pt x="59" y="49"/>
                  <a:pt x="59" y="49"/>
                </a:cubicBezTo>
                <a:lnTo>
                  <a:pt x="59" y="3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11" name="Freeform 109">
            <a:extLst>
              <a:ext uri="{FF2B5EF4-FFF2-40B4-BE49-F238E27FC236}">
                <a16:creationId xmlns:a16="http://schemas.microsoft.com/office/drawing/2014/main" id="{ABA055FE-BDBD-4D9F-AE59-33601ACCD2F8}"/>
              </a:ext>
            </a:extLst>
          </p:cNvPr>
          <p:cNvSpPr>
            <a:spLocks noEditPoints="1"/>
          </p:cNvSpPr>
          <p:nvPr/>
        </p:nvSpPr>
        <p:spPr bwMode="auto">
          <a:xfrm>
            <a:off x="4343970" y="2898452"/>
            <a:ext cx="241300" cy="187325"/>
          </a:xfrm>
          <a:custGeom>
            <a:avLst/>
            <a:gdLst>
              <a:gd name="T0" fmla="*/ 219265 w 66"/>
              <a:gd name="T1" fmla="*/ 0 h 51"/>
              <a:gd name="T2" fmla="*/ 241191 w 66"/>
              <a:gd name="T3" fmla="*/ 73338 h 51"/>
              <a:gd name="T4" fmla="*/ 219265 w 66"/>
              <a:gd name="T5" fmla="*/ 176010 h 51"/>
              <a:gd name="T6" fmla="*/ 29235 w 66"/>
              <a:gd name="T7" fmla="*/ 187011 h 51"/>
              <a:gd name="T8" fmla="*/ 47507 w 66"/>
              <a:gd name="T9" fmla="*/ 36669 h 51"/>
              <a:gd name="T10" fmla="*/ 36544 w 66"/>
              <a:gd name="T11" fmla="*/ 29335 h 51"/>
              <a:gd name="T12" fmla="*/ 0 w 66"/>
              <a:gd name="T13" fmla="*/ 73338 h 51"/>
              <a:gd name="T14" fmla="*/ 21926 w 66"/>
              <a:gd name="T15" fmla="*/ 0 h 51"/>
              <a:gd name="T16" fmla="*/ 102323 w 66"/>
              <a:gd name="T17" fmla="*/ 62337 h 51"/>
              <a:gd name="T18" fmla="*/ 87706 w 66"/>
              <a:gd name="T19" fmla="*/ 69671 h 51"/>
              <a:gd name="T20" fmla="*/ 76743 w 66"/>
              <a:gd name="T21" fmla="*/ 77005 h 51"/>
              <a:gd name="T22" fmla="*/ 84051 w 66"/>
              <a:gd name="T23" fmla="*/ 84338 h 51"/>
              <a:gd name="T24" fmla="*/ 87706 w 66"/>
              <a:gd name="T25" fmla="*/ 95339 h 51"/>
              <a:gd name="T26" fmla="*/ 113287 w 66"/>
              <a:gd name="T27" fmla="*/ 99006 h 51"/>
              <a:gd name="T28" fmla="*/ 127904 w 66"/>
              <a:gd name="T29" fmla="*/ 84338 h 51"/>
              <a:gd name="T30" fmla="*/ 142522 w 66"/>
              <a:gd name="T31" fmla="*/ 77005 h 51"/>
              <a:gd name="T32" fmla="*/ 146176 w 66"/>
              <a:gd name="T33" fmla="*/ 80671 h 51"/>
              <a:gd name="T34" fmla="*/ 135213 w 66"/>
              <a:gd name="T35" fmla="*/ 84338 h 51"/>
              <a:gd name="T36" fmla="*/ 131559 w 66"/>
              <a:gd name="T37" fmla="*/ 91672 h 51"/>
              <a:gd name="T38" fmla="*/ 135213 w 66"/>
              <a:gd name="T39" fmla="*/ 99006 h 51"/>
              <a:gd name="T40" fmla="*/ 157140 w 66"/>
              <a:gd name="T41" fmla="*/ 88005 h 51"/>
              <a:gd name="T42" fmla="*/ 164448 w 66"/>
              <a:gd name="T43" fmla="*/ 84338 h 51"/>
              <a:gd name="T44" fmla="*/ 157140 w 66"/>
              <a:gd name="T45" fmla="*/ 77005 h 51"/>
              <a:gd name="T46" fmla="*/ 149831 w 66"/>
              <a:gd name="T47" fmla="*/ 66004 h 51"/>
              <a:gd name="T48" fmla="*/ 124250 w 66"/>
              <a:gd name="T49" fmla="*/ 62337 h 51"/>
              <a:gd name="T50" fmla="*/ 113287 w 66"/>
              <a:gd name="T51" fmla="*/ 73338 h 51"/>
              <a:gd name="T52" fmla="*/ 98669 w 66"/>
              <a:gd name="T53" fmla="*/ 84338 h 51"/>
              <a:gd name="T54" fmla="*/ 95015 w 66"/>
              <a:gd name="T55" fmla="*/ 80671 h 51"/>
              <a:gd name="T56" fmla="*/ 102323 w 66"/>
              <a:gd name="T57" fmla="*/ 77005 h 51"/>
              <a:gd name="T58" fmla="*/ 105978 w 66"/>
              <a:gd name="T59" fmla="*/ 69671 h 51"/>
              <a:gd name="T60" fmla="*/ 182720 w 66"/>
              <a:gd name="T61" fmla="*/ 88005 h 51"/>
              <a:gd name="T62" fmla="*/ 54816 w 66"/>
              <a:gd name="T63" fmla="*/ 88005 h 51"/>
              <a:gd name="T64" fmla="*/ 65779 w 66"/>
              <a:gd name="T65" fmla="*/ 146675 h 51"/>
              <a:gd name="T66" fmla="*/ 160794 w 66"/>
              <a:gd name="T67" fmla="*/ 168677 h 51"/>
              <a:gd name="T68" fmla="*/ 193684 w 66"/>
              <a:gd name="T69" fmla="*/ 139342 h 5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6" h="51">
                <a:moveTo>
                  <a:pt x="6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3"/>
                  <a:pt x="66" y="6"/>
                </a:cubicBezTo>
                <a:cubicBezTo>
                  <a:pt x="66" y="20"/>
                  <a:pt x="66" y="20"/>
                  <a:pt x="66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60" y="48"/>
                  <a:pt x="60" y="48"/>
                  <a:pt x="60" y="48"/>
                </a:cubicBezTo>
                <a:cubicBezTo>
                  <a:pt x="58" y="51"/>
                  <a:pt x="58" y="51"/>
                  <a:pt x="58" y="51"/>
                </a:cubicBezTo>
                <a:cubicBezTo>
                  <a:pt x="8" y="51"/>
                  <a:pt x="8" y="51"/>
                  <a:pt x="8" y="51"/>
                </a:cubicBezTo>
                <a:cubicBezTo>
                  <a:pt x="5" y="48"/>
                  <a:pt x="5" y="48"/>
                  <a:pt x="5" y="48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8"/>
                  <a:pt x="13" y="8"/>
                  <a:pt x="13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6" y="20"/>
                  <a:pt x="6" y="20"/>
                  <a:pt x="6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  <a:moveTo>
                  <a:pt x="29" y="17"/>
                </a:moveTo>
                <a:cubicBezTo>
                  <a:pt x="29" y="17"/>
                  <a:pt x="28" y="17"/>
                  <a:pt x="28" y="17"/>
                </a:cubicBezTo>
                <a:cubicBezTo>
                  <a:pt x="27" y="17"/>
                  <a:pt x="26" y="18"/>
                  <a:pt x="25" y="18"/>
                </a:cubicBezTo>
                <a:cubicBezTo>
                  <a:pt x="24" y="18"/>
                  <a:pt x="24" y="19"/>
                  <a:pt x="24" y="19"/>
                </a:cubicBezTo>
                <a:cubicBezTo>
                  <a:pt x="23" y="20"/>
                  <a:pt x="23" y="20"/>
                  <a:pt x="23" y="21"/>
                </a:cubicBezTo>
                <a:cubicBezTo>
                  <a:pt x="22" y="21"/>
                  <a:pt x="22" y="21"/>
                  <a:pt x="21" y="21"/>
                </a:cubicBezTo>
                <a:cubicBezTo>
                  <a:pt x="21" y="21"/>
                  <a:pt x="21" y="22"/>
                  <a:pt x="21" y="23"/>
                </a:cubicBezTo>
                <a:cubicBezTo>
                  <a:pt x="21" y="23"/>
                  <a:pt x="22" y="23"/>
                  <a:pt x="23" y="23"/>
                </a:cubicBezTo>
                <a:cubicBezTo>
                  <a:pt x="23" y="24"/>
                  <a:pt x="23" y="24"/>
                  <a:pt x="23" y="25"/>
                </a:cubicBezTo>
                <a:cubicBezTo>
                  <a:pt x="23" y="25"/>
                  <a:pt x="23" y="26"/>
                  <a:pt x="24" y="26"/>
                </a:cubicBezTo>
                <a:cubicBezTo>
                  <a:pt x="25" y="27"/>
                  <a:pt x="26" y="28"/>
                  <a:pt x="28" y="28"/>
                </a:cubicBezTo>
                <a:cubicBezTo>
                  <a:pt x="29" y="28"/>
                  <a:pt x="30" y="27"/>
                  <a:pt x="31" y="27"/>
                </a:cubicBezTo>
                <a:cubicBezTo>
                  <a:pt x="31" y="27"/>
                  <a:pt x="32" y="26"/>
                  <a:pt x="33" y="26"/>
                </a:cubicBezTo>
                <a:cubicBezTo>
                  <a:pt x="33" y="25"/>
                  <a:pt x="34" y="24"/>
                  <a:pt x="35" y="23"/>
                </a:cubicBezTo>
                <a:cubicBezTo>
                  <a:pt x="35" y="22"/>
                  <a:pt x="36" y="21"/>
                  <a:pt x="36" y="21"/>
                </a:cubicBezTo>
                <a:cubicBezTo>
                  <a:pt x="37" y="21"/>
                  <a:pt x="38" y="21"/>
                  <a:pt x="39" y="21"/>
                </a:cubicBezTo>
                <a:cubicBezTo>
                  <a:pt x="39" y="21"/>
                  <a:pt x="40" y="21"/>
                  <a:pt x="40" y="21"/>
                </a:cubicBezTo>
                <a:cubicBezTo>
                  <a:pt x="40" y="21"/>
                  <a:pt x="40" y="22"/>
                  <a:pt x="40" y="22"/>
                </a:cubicBezTo>
                <a:cubicBezTo>
                  <a:pt x="40" y="22"/>
                  <a:pt x="40" y="23"/>
                  <a:pt x="40" y="23"/>
                </a:cubicBezTo>
                <a:cubicBezTo>
                  <a:pt x="39" y="23"/>
                  <a:pt x="39" y="23"/>
                  <a:pt x="37" y="23"/>
                </a:cubicBezTo>
                <a:cubicBezTo>
                  <a:pt x="37" y="23"/>
                  <a:pt x="36" y="23"/>
                  <a:pt x="36" y="23"/>
                </a:cubicBezTo>
                <a:cubicBezTo>
                  <a:pt x="36" y="24"/>
                  <a:pt x="36" y="24"/>
                  <a:pt x="36" y="25"/>
                </a:cubicBezTo>
                <a:cubicBezTo>
                  <a:pt x="36" y="26"/>
                  <a:pt x="36" y="27"/>
                  <a:pt x="36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40" y="27"/>
                  <a:pt x="41" y="27"/>
                  <a:pt x="42" y="26"/>
                </a:cubicBezTo>
                <a:cubicBezTo>
                  <a:pt x="43" y="25"/>
                  <a:pt x="43" y="25"/>
                  <a:pt x="43" y="24"/>
                </a:cubicBezTo>
                <a:cubicBezTo>
                  <a:pt x="43" y="24"/>
                  <a:pt x="43" y="23"/>
                  <a:pt x="43" y="23"/>
                </a:cubicBezTo>
                <a:cubicBezTo>
                  <a:pt x="44" y="23"/>
                  <a:pt x="45" y="23"/>
                  <a:pt x="45" y="23"/>
                </a:cubicBezTo>
                <a:cubicBezTo>
                  <a:pt x="45" y="22"/>
                  <a:pt x="45" y="21"/>
                  <a:pt x="45" y="21"/>
                </a:cubicBezTo>
                <a:cubicBezTo>
                  <a:pt x="44" y="21"/>
                  <a:pt x="44" y="21"/>
                  <a:pt x="43" y="21"/>
                </a:cubicBezTo>
                <a:cubicBezTo>
                  <a:pt x="43" y="20"/>
                  <a:pt x="43" y="20"/>
                  <a:pt x="42" y="19"/>
                </a:cubicBezTo>
                <a:cubicBezTo>
                  <a:pt x="42" y="19"/>
                  <a:pt x="41" y="18"/>
                  <a:pt x="41" y="18"/>
                </a:cubicBezTo>
                <a:cubicBezTo>
                  <a:pt x="40" y="17"/>
                  <a:pt x="38" y="17"/>
                  <a:pt x="37" y="17"/>
                </a:cubicBezTo>
                <a:cubicBezTo>
                  <a:pt x="36" y="17"/>
                  <a:pt x="35" y="17"/>
                  <a:pt x="34" y="17"/>
                </a:cubicBezTo>
                <a:cubicBezTo>
                  <a:pt x="33" y="17"/>
                  <a:pt x="33" y="18"/>
                  <a:pt x="33" y="18"/>
                </a:cubicBezTo>
                <a:cubicBezTo>
                  <a:pt x="32" y="18"/>
                  <a:pt x="32" y="19"/>
                  <a:pt x="31" y="20"/>
                </a:cubicBezTo>
                <a:cubicBezTo>
                  <a:pt x="30" y="21"/>
                  <a:pt x="29" y="22"/>
                  <a:pt x="29" y="22"/>
                </a:cubicBezTo>
                <a:cubicBezTo>
                  <a:pt x="29" y="23"/>
                  <a:pt x="28" y="23"/>
                  <a:pt x="27" y="23"/>
                </a:cubicBezTo>
                <a:cubicBezTo>
                  <a:pt x="27" y="23"/>
                  <a:pt x="26" y="23"/>
                  <a:pt x="26" y="23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2"/>
                  <a:pt x="26" y="21"/>
                  <a:pt x="26" y="21"/>
                </a:cubicBezTo>
                <a:cubicBezTo>
                  <a:pt x="27" y="21"/>
                  <a:pt x="27" y="21"/>
                  <a:pt x="28" y="21"/>
                </a:cubicBezTo>
                <a:cubicBezTo>
                  <a:pt x="28" y="21"/>
                  <a:pt x="29" y="21"/>
                  <a:pt x="29" y="21"/>
                </a:cubicBezTo>
                <a:cubicBezTo>
                  <a:pt x="29" y="20"/>
                  <a:pt x="29" y="20"/>
                  <a:pt x="29" y="19"/>
                </a:cubicBezTo>
                <a:cubicBezTo>
                  <a:pt x="29" y="19"/>
                  <a:pt x="29" y="18"/>
                  <a:pt x="29" y="17"/>
                </a:cubicBezTo>
                <a:close/>
                <a:moveTo>
                  <a:pt x="50" y="24"/>
                </a:moveTo>
                <a:cubicBezTo>
                  <a:pt x="49" y="29"/>
                  <a:pt x="41" y="32"/>
                  <a:pt x="33" y="32"/>
                </a:cubicBezTo>
                <a:cubicBezTo>
                  <a:pt x="24" y="32"/>
                  <a:pt x="17" y="29"/>
                  <a:pt x="15" y="24"/>
                </a:cubicBezTo>
                <a:cubicBezTo>
                  <a:pt x="12" y="38"/>
                  <a:pt x="12" y="38"/>
                  <a:pt x="12" y="38"/>
                </a:cubicBezTo>
                <a:cubicBezTo>
                  <a:pt x="14" y="38"/>
                  <a:pt x="16" y="39"/>
                  <a:pt x="18" y="40"/>
                </a:cubicBezTo>
                <a:cubicBezTo>
                  <a:pt x="21" y="42"/>
                  <a:pt x="21" y="45"/>
                  <a:pt x="21" y="46"/>
                </a:cubicBezTo>
                <a:cubicBezTo>
                  <a:pt x="44" y="46"/>
                  <a:pt x="44" y="46"/>
                  <a:pt x="44" y="46"/>
                </a:cubicBezTo>
                <a:cubicBezTo>
                  <a:pt x="44" y="45"/>
                  <a:pt x="45" y="42"/>
                  <a:pt x="47" y="40"/>
                </a:cubicBezTo>
                <a:cubicBezTo>
                  <a:pt x="49" y="39"/>
                  <a:pt x="52" y="38"/>
                  <a:pt x="53" y="38"/>
                </a:cubicBezTo>
                <a:lnTo>
                  <a:pt x="50" y="2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12" name="Freeform 110">
            <a:extLst>
              <a:ext uri="{FF2B5EF4-FFF2-40B4-BE49-F238E27FC236}">
                <a16:creationId xmlns:a16="http://schemas.microsoft.com/office/drawing/2014/main" id="{044F744D-FF56-4BD3-8AFA-33EACD3C7697}"/>
              </a:ext>
            </a:extLst>
          </p:cNvPr>
          <p:cNvSpPr>
            <a:spLocks noEditPoints="1"/>
          </p:cNvSpPr>
          <p:nvPr/>
        </p:nvSpPr>
        <p:spPr bwMode="auto">
          <a:xfrm>
            <a:off x="5891783" y="3239765"/>
            <a:ext cx="282575" cy="215900"/>
          </a:xfrm>
          <a:custGeom>
            <a:avLst/>
            <a:gdLst>
              <a:gd name="T0" fmla="*/ 200993 w 77"/>
              <a:gd name="T1" fmla="*/ 51426 h 59"/>
              <a:gd name="T2" fmla="*/ 14618 w 77"/>
              <a:gd name="T3" fmla="*/ 66119 h 59"/>
              <a:gd name="T4" fmla="*/ 237537 w 77"/>
              <a:gd name="T5" fmla="*/ 202029 h 59"/>
              <a:gd name="T6" fmla="*/ 244846 w 77"/>
              <a:gd name="T7" fmla="*/ 124891 h 59"/>
              <a:gd name="T8" fmla="*/ 248500 w 77"/>
              <a:gd name="T9" fmla="*/ 117544 h 59"/>
              <a:gd name="T10" fmla="*/ 248500 w 77"/>
              <a:gd name="T11" fmla="*/ 113871 h 59"/>
              <a:gd name="T12" fmla="*/ 248500 w 77"/>
              <a:gd name="T13" fmla="*/ 216722 h 59"/>
              <a:gd name="T14" fmla="*/ 7309 w 77"/>
              <a:gd name="T15" fmla="*/ 216722 h 59"/>
              <a:gd name="T16" fmla="*/ 0 w 77"/>
              <a:gd name="T17" fmla="*/ 209375 h 59"/>
              <a:gd name="T18" fmla="*/ 0 w 77"/>
              <a:gd name="T19" fmla="*/ 51426 h 59"/>
              <a:gd name="T20" fmla="*/ 36544 w 77"/>
              <a:gd name="T21" fmla="*/ 139584 h 59"/>
              <a:gd name="T22" fmla="*/ 105978 w 77"/>
              <a:gd name="T23" fmla="*/ 150603 h 59"/>
              <a:gd name="T24" fmla="*/ 36544 w 77"/>
              <a:gd name="T25" fmla="*/ 139584 h 59"/>
              <a:gd name="T26" fmla="*/ 36544 w 77"/>
              <a:gd name="T27" fmla="*/ 121217 h 59"/>
              <a:gd name="T28" fmla="*/ 157140 w 77"/>
              <a:gd name="T29" fmla="*/ 110198 h 59"/>
              <a:gd name="T30" fmla="*/ 36544 w 77"/>
              <a:gd name="T31" fmla="*/ 80812 h 59"/>
              <a:gd name="T32" fmla="*/ 157140 w 77"/>
              <a:gd name="T33" fmla="*/ 91831 h 59"/>
              <a:gd name="T34" fmla="*/ 36544 w 77"/>
              <a:gd name="T35" fmla="*/ 80812 h 59"/>
              <a:gd name="T36" fmla="*/ 259464 w 77"/>
              <a:gd name="T37" fmla="*/ 33059 h 59"/>
              <a:gd name="T38" fmla="*/ 244846 w 77"/>
              <a:gd name="T39" fmla="*/ 91831 h 59"/>
              <a:gd name="T40" fmla="*/ 255809 w 77"/>
              <a:gd name="T41" fmla="*/ 88158 h 59"/>
              <a:gd name="T42" fmla="*/ 277736 w 77"/>
              <a:gd name="T43" fmla="*/ 36733 h 59"/>
              <a:gd name="T44" fmla="*/ 274081 w 77"/>
              <a:gd name="T45" fmla="*/ 29386 h 59"/>
              <a:gd name="T46" fmla="*/ 222919 w 77"/>
              <a:gd name="T47" fmla="*/ 33059 h 59"/>
              <a:gd name="T48" fmla="*/ 237537 w 77"/>
              <a:gd name="T49" fmla="*/ 106524 h 59"/>
              <a:gd name="T50" fmla="*/ 190030 w 77"/>
              <a:gd name="T51" fmla="*/ 146930 h 59"/>
              <a:gd name="T52" fmla="*/ 182721 w 77"/>
              <a:gd name="T53" fmla="*/ 179989 h 59"/>
              <a:gd name="T54" fmla="*/ 193684 w 77"/>
              <a:gd name="T55" fmla="*/ 165296 h 59"/>
              <a:gd name="T56" fmla="*/ 197338 w 77"/>
              <a:gd name="T57" fmla="*/ 157950 h 59"/>
              <a:gd name="T58" fmla="*/ 197338 w 77"/>
              <a:gd name="T59" fmla="*/ 168970 h 59"/>
              <a:gd name="T60" fmla="*/ 193684 w 77"/>
              <a:gd name="T61" fmla="*/ 183663 h 59"/>
              <a:gd name="T62" fmla="*/ 215611 w 77"/>
              <a:gd name="T63" fmla="*/ 154277 h 59"/>
              <a:gd name="T64" fmla="*/ 233883 w 77"/>
              <a:gd name="T65" fmla="*/ 110198 h 59"/>
              <a:gd name="T66" fmla="*/ 186375 w 77"/>
              <a:gd name="T67" fmla="*/ 139584 h 59"/>
              <a:gd name="T68" fmla="*/ 233883 w 77"/>
              <a:gd name="T69" fmla="*/ 110198 h 59"/>
              <a:gd name="T70" fmla="*/ 87706 w 77"/>
              <a:gd name="T71" fmla="*/ 191009 h 59"/>
              <a:gd name="T72" fmla="*/ 105978 w 77"/>
              <a:gd name="T73" fmla="*/ 176316 h 59"/>
              <a:gd name="T74" fmla="*/ 109632 w 77"/>
              <a:gd name="T75" fmla="*/ 191009 h 59"/>
              <a:gd name="T76" fmla="*/ 135213 w 77"/>
              <a:gd name="T77" fmla="*/ 183663 h 59"/>
              <a:gd name="T78" fmla="*/ 146177 w 77"/>
              <a:gd name="T79" fmla="*/ 187336 h 59"/>
              <a:gd name="T80" fmla="*/ 146177 w 77"/>
              <a:gd name="T81" fmla="*/ 187336 h 59"/>
              <a:gd name="T82" fmla="*/ 146177 w 77"/>
              <a:gd name="T83" fmla="*/ 198356 h 59"/>
              <a:gd name="T84" fmla="*/ 168103 w 77"/>
              <a:gd name="T85" fmla="*/ 202029 h 59"/>
              <a:gd name="T86" fmla="*/ 157140 w 77"/>
              <a:gd name="T87" fmla="*/ 191009 h 59"/>
              <a:gd name="T88" fmla="*/ 157140 w 77"/>
              <a:gd name="T89" fmla="*/ 191009 h 59"/>
              <a:gd name="T90" fmla="*/ 153485 w 77"/>
              <a:gd name="T91" fmla="*/ 176316 h 59"/>
              <a:gd name="T92" fmla="*/ 142522 w 77"/>
              <a:gd name="T93" fmla="*/ 179989 h 59"/>
              <a:gd name="T94" fmla="*/ 113287 w 77"/>
              <a:gd name="T95" fmla="*/ 179989 h 59"/>
              <a:gd name="T96" fmla="*/ 84052 w 77"/>
              <a:gd name="T97" fmla="*/ 183663 h 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" h="59">
                <a:moveTo>
                  <a:pt x="2" y="14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6"/>
                  <a:pt x="54" y="17"/>
                  <a:pt x="5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55"/>
                  <a:pt x="4" y="55"/>
                  <a:pt x="4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40"/>
                  <a:pt x="65" y="40"/>
                  <a:pt x="65" y="40"/>
                </a:cubicBezTo>
                <a:cubicBezTo>
                  <a:pt x="65" y="38"/>
                  <a:pt x="66" y="36"/>
                  <a:pt x="67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57"/>
                  <a:pt x="68" y="57"/>
                  <a:pt x="68" y="57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2" y="59"/>
                  <a:pt x="2" y="59"/>
                  <a:pt x="2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4"/>
                  <a:pt x="2" y="14"/>
                  <a:pt x="2" y="14"/>
                </a:cubicBezTo>
                <a:close/>
                <a:moveTo>
                  <a:pt x="10" y="38"/>
                </a:moveTo>
                <a:cubicBezTo>
                  <a:pt x="10" y="41"/>
                  <a:pt x="10" y="41"/>
                  <a:pt x="10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8"/>
                  <a:pt x="29" y="38"/>
                  <a:pt x="29" y="38"/>
                </a:cubicBezTo>
                <a:cubicBezTo>
                  <a:pt x="10" y="38"/>
                  <a:pt x="10" y="38"/>
                  <a:pt x="10" y="38"/>
                </a:cubicBezTo>
                <a:close/>
                <a:moveTo>
                  <a:pt x="10" y="30"/>
                </a:moveTo>
                <a:cubicBezTo>
                  <a:pt x="10" y="33"/>
                  <a:pt x="10" y="33"/>
                  <a:pt x="10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30"/>
                  <a:pt x="43" y="30"/>
                  <a:pt x="43" y="30"/>
                </a:cubicBezTo>
                <a:cubicBezTo>
                  <a:pt x="10" y="30"/>
                  <a:pt x="10" y="30"/>
                  <a:pt x="10" y="30"/>
                </a:cubicBezTo>
                <a:close/>
                <a:moveTo>
                  <a:pt x="10" y="22"/>
                </a:moveTo>
                <a:cubicBezTo>
                  <a:pt x="10" y="25"/>
                  <a:pt x="10" y="25"/>
                  <a:pt x="10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2"/>
                  <a:pt x="43" y="22"/>
                  <a:pt x="43" y="22"/>
                </a:cubicBezTo>
                <a:cubicBezTo>
                  <a:pt x="10" y="22"/>
                  <a:pt x="10" y="22"/>
                  <a:pt x="10" y="22"/>
                </a:cubicBezTo>
                <a:close/>
                <a:moveTo>
                  <a:pt x="70" y="12"/>
                </a:moveTo>
                <a:cubicBezTo>
                  <a:pt x="71" y="11"/>
                  <a:pt x="71" y="10"/>
                  <a:pt x="71" y="9"/>
                </a:cubicBezTo>
                <a:cubicBezTo>
                  <a:pt x="74" y="10"/>
                  <a:pt x="74" y="10"/>
                  <a:pt x="74" y="10"/>
                </a:cubicBezTo>
                <a:cubicBezTo>
                  <a:pt x="72" y="13"/>
                  <a:pt x="67" y="24"/>
                  <a:pt x="67" y="25"/>
                </a:cubicBezTo>
                <a:cubicBezTo>
                  <a:pt x="68" y="27"/>
                  <a:pt x="69" y="27"/>
                  <a:pt x="69" y="27"/>
                </a:cubicBezTo>
                <a:cubicBezTo>
                  <a:pt x="70" y="24"/>
                  <a:pt x="70" y="24"/>
                  <a:pt x="70" y="24"/>
                </a:cubicBezTo>
                <a:cubicBezTo>
                  <a:pt x="70" y="24"/>
                  <a:pt x="69" y="24"/>
                  <a:pt x="69" y="24"/>
                </a:cubicBezTo>
                <a:cubicBezTo>
                  <a:pt x="69" y="24"/>
                  <a:pt x="76" y="10"/>
                  <a:pt x="76" y="10"/>
                </a:cubicBezTo>
                <a:cubicBezTo>
                  <a:pt x="77" y="9"/>
                  <a:pt x="77" y="9"/>
                  <a:pt x="77" y="9"/>
                </a:cubicBezTo>
                <a:cubicBezTo>
                  <a:pt x="75" y="8"/>
                  <a:pt x="75" y="8"/>
                  <a:pt x="75" y="8"/>
                </a:cubicBezTo>
                <a:cubicBezTo>
                  <a:pt x="71" y="7"/>
                  <a:pt x="71" y="7"/>
                  <a:pt x="71" y="7"/>
                </a:cubicBezTo>
                <a:cubicBezTo>
                  <a:pt x="71" y="0"/>
                  <a:pt x="65" y="0"/>
                  <a:pt x="61" y="9"/>
                </a:cubicBezTo>
                <a:cubicBezTo>
                  <a:pt x="59" y="15"/>
                  <a:pt x="57" y="20"/>
                  <a:pt x="55" y="25"/>
                </a:cubicBezTo>
                <a:cubicBezTo>
                  <a:pt x="65" y="29"/>
                  <a:pt x="65" y="29"/>
                  <a:pt x="65" y="29"/>
                </a:cubicBezTo>
                <a:cubicBezTo>
                  <a:pt x="67" y="23"/>
                  <a:pt x="69" y="18"/>
                  <a:pt x="70" y="12"/>
                </a:cubicBezTo>
                <a:close/>
                <a:moveTo>
                  <a:pt x="52" y="40"/>
                </a:moveTo>
                <a:cubicBezTo>
                  <a:pt x="49" y="42"/>
                  <a:pt x="49" y="42"/>
                  <a:pt x="49" y="42"/>
                </a:cubicBezTo>
                <a:cubicBezTo>
                  <a:pt x="50" y="49"/>
                  <a:pt x="50" y="49"/>
                  <a:pt x="50" y="49"/>
                </a:cubicBezTo>
                <a:cubicBezTo>
                  <a:pt x="51" y="49"/>
                  <a:pt x="51" y="49"/>
                  <a:pt x="51" y="49"/>
                </a:cubicBezTo>
                <a:cubicBezTo>
                  <a:pt x="53" y="45"/>
                  <a:pt x="53" y="45"/>
                  <a:pt x="53" y="45"/>
                </a:cubicBezTo>
                <a:cubicBezTo>
                  <a:pt x="52" y="45"/>
                  <a:pt x="52" y="44"/>
                  <a:pt x="52" y="44"/>
                </a:cubicBezTo>
                <a:cubicBezTo>
                  <a:pt x="53" y="43"/>
                  <a:pt x="54" y="42"/>
                  <a:pt x="54" y="43"/>
                </a:cubicBezTo>
                <a:cubicBezTo>
                  <a:pt x="55" y="43"/>
                  <a:pt x="55" y="44"/>
                  <a:pt x="55" y="45"/>
                </a:cubicBezTo>
                <a:cubicBezTo>
                  <a:pt x="55" y="45"/>
                  <a:pt x="54" y="46"/>
                  <a:pt x="54" y="46"/>
                </a:cubicBezTo>
                <a:cubicBezTo>
                  <a:pt x="52" y="50"/>
                  <a:pt x="52" y="50"/>
                  <a:pt x="52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8" y="46"/>
                  <a:pt x="58" y="46"/>
                  <a:pt x="58" y="46"/>
                </a:cubicBezTo>
                <a:cubicBezTo>
                  <a:pt x="59" y="42"/>
                  <a:pt x="59" y="42"/>
                  <a:pt x="59" y="42"/>
                </a:cubicBezTo>
                <a:cubicBezTo>
                  <a:pt x="52" y="40"/>
                  <a:pt x="52" y="40"/>
                  <a:pt x="52" y="40"/>
                </a:cubicBezTo>
                <a:close/>
                <a:moveTo>
                  <a:pt x="64" y="30"/>
                </a:moveTo>
                <a:cubicBezTo>
                  <a:pt x="55" y="27"/>
                  <a:pt x="55" y="27"/>
                  <a:pt x="55" y="27"/>
                </a:cubicBezTo>
                <a:cubicBezTo>
                  <a:pt x="54" y="31"/>
                  <a:pt x="53" y="34"/>
                  <a:pt x="51" y="38"/>
                </a:cubicBezTo>
                <a:cubicBezTo>
                  <a:pt x="54" y="39"/>
                  <a:pt x="57" y="40"/>
                  <a:pt x="59" y="41"/>
                </a:cubicBezTo>
                <a:cubicBezTo>
                  <a:pt x="61" y="38"/>
                  <a:pt x="63" y="34"/>
                  <a:pt x="64" y="30"/>
                </a:cubicBezTo>
                <a:close/>
                <a:moveTo>
                  <a:pt x="23" y="50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2"/>
                  <a:pt x="30" y="46"/>
                  <a:pt x="30" y="47"/>
                </a:cubicBezTo>
                <a:cubicBezTo>
                  <a:pt x="30" y="47"/>
                  <a:pt x="30" y="47"/>
                  <a:pt x="29" y="48"/>
                </a:cubicBezTo>
                <a:cubicBezTo>
                  <a:pt x="28" y="49"/>
                  <a:pt x="28" y="49"/>
                  <a:pt x="28" y="50"/>
                </a:cubicBezTo>
                <a:cubicBezTo>
                  <a:pt x="28" y="51"/>
                  <a:pt x="28" y="52"/>
                  <a:pt x="30" y="52"/>
                </a:cubicBezTo>
                <a:cubicBezTo>
                  <a:pt x="32" y="52"/>
                  <a:pt x="33" y="51"/>
                  <a:pt x="34" y="51"/>
                </a:cubicBezTo>
                <a:cubicBezTo>
                  <a:pt x="35" y="51"/>
                  <a:pt x="36" y="50"/>
                  <a:pt x="37" y="50"/>
                </a:cubicBezTo>
                <a:cubicBezTo>
                  <a:pt x="37" y="51"/>
                  <a:pt x="37" y="51"/>
                  <a:pt x="38" y="51"/>
                </a:cubicBezTo>
                <a:cubicBezTo>
                  <a:pt x="38" y="51"/>
                  <a:pt x="39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2"/>
                  <a:pt x="40" y="53"/>
                  <a:pt x="40" y="54"/>
                </a:cubicBezTo>
                <a:cubicBezTo>
                  <a:pt x="40" y="55"/>
                  <a:pt x="41" y="55"/>
                  <a:pt x="42" y="55"/>
                </a:cubicBezTo>
                <a:cubicBezTo>
                  <a:pt x="43" y="54"/>
                  <a:pt x="46" y="55"/>
                  <a:pt x="46" y="55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2"/>
                  <a:pt x="44" y="52"/>
                  <a:pt x="43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49"/>
                  <a:pt x="43" y="48"/>
                  <a:pt x="42" y="48"/>
                </a:cubicBezTo>
                <a:cubicBezTo>
                  <a:pt x="41" y="48"/>
                  <a:pt x="40" y="48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7" y="47"/>
                  <a:pt x="35" y="48"/>
                  <a:pt x="33" y="49"/>
                </a:cubicBezTo>
                <a:cubicBezTo>
                  <a:pt x="33" y="49"/>
                  <a:pt x="32" y="49"/>
                  <a:pt x="31" y="49"/>
                </a:cubicBezTo>
                <a:cubicBezTo>
                  <a:pt x="32" y="48"/>
                  <a:pt x="33" y="48"/>
                  <a:pt x="33" y="47"/>
                </a:cubicBezTo>
                <a:cubicBezTo>
                  <a:pt x="33" y="42"/>
                  <a:pt x="23" y="50"/>
                  <a:pt x="23" y="5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13" name="Freeform 111">
            <a:extLst>
              <a:ext uri="{FF2B5EF4-FFF2-40B4-BE49-F238E27FC236}">
                <a16:creationId xmlns:a16="http://schemas.microsoft.com/office/drawing/2014/main" id="{B7D306F7-5B52-467D-B4FC-9F09CE38784A}"/>
              </a:ext>
            </a:extLst>
          </p:cNvPr>
          <p:cNvSpPr>
            <a:spLocks noEditPoints="1"/>
          </p:cNvSpPr>
          <p:nvPr/>
        </p:nvSpPr>
        <p:spPr bwMode="auto">
          <a:xfrm>
            <a:off x="4340795" y="2487290"/>
            <a:ext cx="266700" cy="244475"/>
          </a:xfrm>
          <a:custGeom>
            <a:avLst/>
            <a:gdLst>
              <a:gd name="T0" fmla="*/ 249092 w 73"/>
              <a:gd name="T1" fmla="*/ 0 h 67"/>
              <a:gd name="T2" fmla="*/ 267408 w 73"/>
              <a:gd name="T3" fmla="*/ 164341 h 67"/>
              <a:gd name="T4" fmla="*/ 238103 w 73"/>
              <a:gd name="T5" fmla="*/ 178949 h 67"/>
              <a:gd name="T6" fmla="*/ 245429 w 73"/>
              <a:gd name="T7" fmla="*/ 164341 h 67"/>
              <a:gd name="T8" fmla="*/ 21979 w 73"/>
              <a:gd name="T9" fmla="*/ 18260 h 67"/>
              <a:gd name="T10" fmla="*/ 102567 w 73"/>
              <a:gd name="T11" fmla="*/ 164341 h 67"/>
              <a:gd name="T12" fmla="*/ 117220 w 73"/>
              <a:gd name="T13" fmla="*/ 178949 h 67"/>
              <a:gd name="T14" fmla="*/ 0 w 73"/>
              <a:gd name="T15" fmla="*/ 164341 h 67"/>
              <a:gd name="T16" fmla="*/ 18316 w 73"/>
              <a:gd name="T17" fmla="*/ 0 h 67"/>
              <a:gd name="T18" fmla="*/ 183156 w 73"/>
              <a:gd name="T19" fmla="*/ 102257 h 67"/>
              <a:gd name="T20" fmla="*/ 234440 w 73"/>
              <a:gd name="T21" fmla="*/ 98605 h 67"/>
              <a:gd name="T22" fmla="*/ 183156 w 73"/>
              <a:gd name="T23" fmla="*/ 80345 h 67"/>
              <a:gd name="T24" fmla="*/ 234440 w 73"/>
              <a:gd name="T25" fmla="*/ 87649 h 67"/>
              <a:gd name="T26" fmla="*/ 183156 w 73"/>
              <a:gd name="T27" fmla="*/ 80345 h 67"/>
              <a:gd name="T28" fmla="*/ 208798 w 73"/>
              <a:gd name="T29" fmla="*/ 65737 h 67"/>
              <a:gd name="T30" fmla="*/ 234440 w 73"/>
              <a:gd name="T31" fmla="*/ 62085 h 67"/>
              <a:gd name="T32" fmla="*/ 208798 w 73"/>
              <a:gd name="T33" fmla="*/ 47476 h 67"/>
              <a:gd name="T34" fmla="*/ 234440 w 73"/>
              <a:gd name="T35" fmla="*/ 54780 h 67"/>
              <a:gd name="T36" fmla="*/ 208798 w 73"/>
              <a:gd name="T37" fmla="*/ 47476 h 67"/>
              <a:gd name="T38" fmla="*/ 208798 w 73"/>
              <a:gd name="T39" fmla="*/ 40172 h 67"/>
              <a:gd name="T40" fmla="*/ 234440 w 73"/>
              <a:gd name="T41" fmla="*/ 32868 h 67"/>
              <a:gd name="T42" fmla="*/ 153851 w 73"/>
              <a:gd name="T43" fmla="*/ 36520 h 67"/>
              <a:gd name="T44" fmla="*/ 201472 w 73"/>
              <a:gd name="T45" fmla="*/ 73041 h 67"/>
              <a:gd name="T46" fmla="*/ 153851 w 73"/>
              <a:gd name="T47" fmla="*/ 36520 h 67"/>
              <a:gd name="T48" fmla="*/ 76926 w 73"/>
              <a:gd name="T49" fmla="*/ 120517 h 67"/>
              <a:gd name="T50" fmla="*/ 65936 w 73"/>
              <a:gd name="T51" fmla="*/ 83997 h 67"/>
              <a:gd name="T52" fmla="*/ 36631 w 73"/>
              <a:gd name="T53" fmla="*/ 83997 h 67"/>
              <a:gd name="T54" fmla="*/ 65936 w 73"/>
              <a:gd name="T55" fmla="*/ 73041 h 67"/>
              <a:gd name="T56" fmla="*/ 87915 w 73"/>
              <a:gd name="T57" fmla="*/ 80345 h 67"/>
              <a:gd name="T58" fmla="*/ 91578 w 73"/>
              <a:gd name="T59" fmla="*/ 83997 h 67"/>
              <a:gd name="T60" fmla="*/ 106231 w 73"/>
              <a:gd name="T61" fmla="*/ 87649 h 67"/>
              <a:gd name="T62" fmla="*/ 113557 w 73"/>
              <a:gd name="T63" fmla="*/ 58432 h 67"/>
              <a:gd name="T64" fmla="*/ 124546 w 73"/>
              <a:gd name="T65" fmla="*/ 65737 h 67"/>
              <a:gd name="T66" fmla="*/ 139199 w 73"/>
              <a:gd name="T67" fmla="*/ 47476 h 67"/>
              <a:gd name="T68" fmla="*/ 117220 w 73"/>
              <a:gd name="T69" fmla="*/ 40172 h 67"/>
              <a:gd name="T70" fmla="*/ 106231 w 73"/>
              <a:gd name="T71" fmla="*/ 51128 h 67"/>
              <a:gd name="T72" fmla="*/ 102567 w 73"/>
              <a:gd name="T73" fmla="*/ 54780 h 67"/>
              <a:gd name="T74" fmla="*/ 95241 w 73"/>
              <a:gd name="T75" fmla="*/ 73041 h 67"/>
              <a:gd name="T76" fmla="*/ 87915 w 73"/>
              <a:gd name="T77" fmla="*/ 65737 h 67"/>
              <a:gd name="T78" fmla="*/ 65936 w 73"/>
              <a:gd name="T79" fmla="*/ 62085 h 67"/>
              <a:gd name="T80" fmla="*/ 47621 w 73"/>
              <a:gd name="T81" fmla="*/ 120517 h 67"/>
              <a:gd name="T82" fmla="*/ 58610 w 73"/>
              <a:gd name="T83" fmla="*/ 94953 h 67"/>
              <a:gd name="T84" fmla="*/ 47621 w 73"/>
              <a:gd name="T85" fmla="*/ 120517 h 67"/>
              <a:gd name="T86" fmla="*/ 131872 w 73"/>
              <a:gd name="T87" fmla="*/ 120517 h 67"/>
              <a:gd name="T88" fmla="*/ 120883 w 73"/>
              <a:gd name="T89" fmla="*/ 69389 h 67"/>
              <a:gd name="T90" fmla="*/ 102567 w 73"/>
              <a:gd name="T91" fmla="*/ 120517 h 67"/>
              <a:gd name="T92" fmla="*/ 113557 w 73"/>
              <a:gd name="T93" fmla="*/ 98605 h 67"/>
              <a:gd name="T94" fmla="*/ 102567 w 73"/>
              <a:gd name="T95" fmla="*/ 120517 h 67"/>
              <a:gd name="T96" fmla="*/ 95241 w 73"/>
              <a:gd name="T97" fmla="*/ 120517 h 67"/>
              <a:gd name="T98" fmla="*/ 84252 w 73"/>
              <a:gd name="T99" fmla="*/ 91301 h 67"/>
              <a:gd name="T100" fmla="*/ 172167 w 73"/>
              <a:gd name="T101" fmla="*/ 142429 h 67"/>
              <a:gd name="T102" fmla="*/ 153851 w 73"/>
              <a:gd name="T103" fmla="*/ 87649 h 67"/>
              <a:gd name="T104" fmla="*/ 128209 w 73"/>
              <a:gd name="T105" fmla="*/ 149733 h 67"/>
              <a:gd name="T106" fmla="*/ 139199 w 73"/>
              <a:gd name="T107" fmla="*/ 193558 h 67"/>
              <a:gd name="T108" fmla="*/ 153851 w 73"/>
              <a:gd name="T109" fmla="*/ 244686 h 67"/>
              <a:gd name="T110" fmla="*/ 212461 w 73"/>
              <a:gd name="T111" fmla="*/ 230078 h 67"/>
              <a:gd name="T112" fmla="*/ 208798 w 73"/>
              <a:gd name="T113" fmla="*/ 138777 h 67"/>
              <a:gd name="T114" fmla="*/ 205135 w 73"/>
              <a:gd name="T115" fmla="*/ 127821 h 67"/>
              <a:gd name="T116" fmla="*/ 190482 w 73"/>
              <a:gd name="T117" fmla="*/ 131473 h 67"/>
              <a:gd name="T118" fmla="*/ 175830 w 73"/>
              <a:gd name="T119" fmla="*/ 120517 h 67"/>
              <a:gd name="T120" fmla="*/ 7326 w 73"/>
              <a:gd name="T121" fmla="*/ 65737 h 67"/>
              <a:gd name="T122" fmla="*/ 14652 w 73"/>
              <a:gd name="T123" fmla="*/ 113213 h 67"/>
              <a:gd name="T124" fmla="*/ 7326 w 73"/>
              <a:gd name="T125" fmla="*/ 65737 h 6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3" h="67">
                <a:moveTo>
                  <a:pt x="5" y="0"/>
                </a:moveTo>
                <a:cubicBezTo>
                  <a:pt x="68" y="0"/>
                  <a:pt x="68" y="0"/>
                  <a:pt x="68" y="0"/>
                </a:cubicBezTo>
                <a:cubicBezTo>
                  <a:pt x="70" y="0"/>
                  <a:pt x="73" y="2"/>
                  <a:pt x="73" y="5"/>
                </a:cubicBezTo>
                <a:cubicBezTo>
                  <a:pt x="73" y="45"/>
                  <a:pt x="73" y="45"/>
                  <a:pt x="73" y="45"/>
                </a:cubicBezTo>
                <a:cubicBezTo>
                  <a:pt x="73" y="47"/>
                  <a:pt x="70" y="49"/>
                  <a:pt x="68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5" y="48"/>
                  <a:pt x="65" y="46"/>
                  <a:pt x="65" y="45"/>
                </a:cubicBezTo>
                <a:cubicBezTo>
                  <a:pt x="67" y="45"/>
                  <a:pt x="67" y="45"/>
                  <a:pt x="67" y="45"/>
                </a:cubicBezTo>
                <a:cubicBezTo>
                  <a:pt x="67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5"/>
                  <a:pt x="6" y="45"/>
                  <a:pt x="6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6"/>
                  <a:pt x="30" y="46"/>
                  <a:pt x="30" y="46"/>
                </a:cubicBezTo>
                <a:cubicBezTo>
                  <a:pt x="30" y="47"/>
                  <a:pt x="31" y="48"/>
                  <a:pt x="32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  <a:moveTo>
                  <a:pt x="50" y="27"/>
                </a:moveTo>
                <a:cubicBezTo>
                  <a:pt x="50" y="28"/>
                  <a:pt x="50" y="28"/>
                  <a:pt x="50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64" y="27"/>
                  <a:pt x="64" y="27"/>
                  <a:pt x="64" y="27"/>
                </a:cubicBezTo>
                <a:cubicBezTo>
                  <a:pt x="50" y="27"/>
                  <a:pt x="50" y="27"/>
                  <a:pt x="50" y="27"/>
                </a:cubicBezTo>
                <a:close/>
                <a:moveTo>
                  <a:pt x="50" y="22"/>
                </a:moveTo>
                <a:cubicBezTo>
                  <a:pt x="50" y="24"/>
                  <a:pt x="50" y="24"/>
                  <a:pt x="50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22"/>
                  <a:pt x="64" y="22"/>
                  <a:pt x="64" y="22"/>
                </a:cubicBezTo>
                <a:cubicBezTo>
                  <a:pt x="50" y="22"/>
                  <a:pt x="50" y="22"/>
                  <a:pt x="50" y="22"/>
                </a:cubicBezTo>
                <a:close/>
                <a:moveTo>
                  <a:pt x="57" y="17"/>
                </a:moveTo>
                <a:cubicBezTo>
                  <a:pt x="57" y="18"/>
                  <a:pt x="57" y="18"/>
                  <a:pt x="57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17"/>
                  <a:pt x="64" y="17"/>
                  <a:pt x="64" y="17"/>
                </a:cubicBezTo>
                <a:cubicBezTo>
                  <a:pt x="57" y="17"/>
                  <a:pt x="57" y="17"/>
                  <a:pt x="57" y="17"/>
                </a:cubicBezTo>
                <a:close/>
                <a:moveTo>
                  <a:pt x="57" y="13"/>
                </a:moveTo>
                <a:cubicBezTo>
                  <a:pt x="57" y="15"/>
                  <a:pt x="57" y="15"/>
                  <a:pt x="57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3"/>
                  <a:pt x="64" y="13"/>
                  <a:pt x="64" y="13"/>
                </a:cubicBezTo>
                <a:cubicBezTo>
                  <a:pt x="57" y="13"/>
                  <a:pt x="57" y="13"/>
                  <a:pt x="57" y="13"/>
                </a:cubicBezTo>
                <a:close/>
                <a:moveTo>
                  <a:pt x="57" y="9"/>
                </a:moveTo>
                <a:cubicBezTo>
                  <a:pt x="57" y="11"/>
                  <a:pt x="57" y="11"/>
                  <a:pt x="57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9"/>
                  <a:pt x="64" y="9"/>
                  <a:pt x="64" y="9"/>
                </a:cubicBezTo>
                <a:cubicBezTo>
                  <a:pt x="57" y="9"/>
                  <a:pt x="57" y="9"/>
                  <a:pt x="57" y="9"/>
                </a:cubicBezTo>
                <a:close/>
                <a:moveTo>
                  <a:pt x="42" y="10"/>
                </a:moveTo>
                <a:cubicBezTo>
                  <a:pt x="42" y="20"/>
                  <a:pt x="42" y="20"/>
                  <a:pt x="42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10"/>
                  <a:pt x="55" y="10"/>
                  <a:pt x="55" y="10"/>
                </a:cubicBezTo>
                <a:cubicBezTo>
                  <a:pt x="42" y="10"/>
                  <a:pt x="42" y="10"/>
                  <a:pt x="42" y="10"/>
                </a:cubicBezTo>
                <a:close/>
                <a:moveTo>
                  <a:pt x="18" y="33"/>
                </a:moveTo>
                <a:cubicBezTo>
                  <a:pt x="21" y="33"/>
                  <a:pt x="21" y="33"/>
                  <a:pt x="21" y="33"/>
                </a:cubicBezTo>
                <a:cubicBezTo>
                  <a:pt x="21" y="23"/>
                  <a:pt x="21" y="23"/>
                  <a:pt x="21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33"/>
                  <a:pt x="18" y="33"/>
                  <a:pt x="18" y="33"/>
                </a:cubicBezTo>
                <a:close/>
                <a:moveTo>
                  <a:pt x="10" y="23"/>
                </a:moveTo>
                <a:cubicBezTo>
                  <a:pt x="11" y="25"/>
                  <a:pt x="11" y="25"/>
                  <a:pt x="11" y="25"/>
                </a:cubicBezTo>
                <a:cubicBezTo>
                  <a:pt x="18" y="20"/>
                  <a:pt x="18" y="20"/>
                  <a:pt x="18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3"/>
                  <a:pt x="24" y="23"/>
                  <a:pt x="24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8" y="24"/>
                  <a:pt x="28" y="24"/>
                  <a:pt x="28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30" y="23"/>
                  <a:pt x="30" y="23"/>
                  <a:pt x="30" y="23"/>
                </a:cubicBezTo>
                <a:cubicBezTo>
                  <a:pt x="31" y="16"/>
                  <a:pt x="31" y="16"/>
                  <a:pt x="31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8"/>
                  <a:pt x="34" y="18"/>
                  <a:pt x="34" y="18"/>
                </a:cubicBezTo>
                <a:cubicBezTo>
                  <a:pt x="36" y="15"/>
                  <a:pt x="36" y="15"/>
                  <a:pt x="36" y="15"/>
                </a:cubicBezTo>
                <a:cubicBezTo>
                  <a:pt x="38" y="13"/>
                  <a:pt x="38" y="13"/>
                  <a:pt x="38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3"/>
                  <a:pt x="32" y="13"/>
                  <a:pt x="32" y="13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7" y="21"/>
                  <a:pt x="27" y="21"/>
                  <a:pt x="27" y="21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18" y="17"/>
                  <a:pt x="18" y="17"/>
                  <a:pt x="18" y="17"/>
                </a:cubicBezTo>
                <a:cubicBezTo>
                  <a:pt x="10" y="23"/>
                  <a:pt x="10" y="23"/>
                  <a:pt x="10" y="23"/>
                </a:cubicBezTo>
                <a:close/>
                <a:moveTo>
                  <a:pt x="13" y="33"/>
                </a:moveTo>
                <a:cubicBezTo>
                  <a:pt x="16" y="33"/>
                  <a:pt x="16" y="33"/>
                  <a:pt x="16" y="33"/>
                </a:cubicBezTo>
                <a:cubicBezTo>
                  <a:pt x="16" y="26"/>
                  <a:pt x="16" y="26"/>
                  <a:pt x="16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3"/>
                  <a:pt x="13" y="33"/>
                  <a:pt x="13" y="33"/>
                </a:cubicBezTo>
                <a:close/>
                <a:moveTo>
                  <a:pt x="33" y="33"/>
                </a:moveTo>
                <a:cubicBezTo>
                  <a:pt x="36" y="33"/>
                  <a:pt x="36" y="33"/>
                  <a:pt x="36" y="33"/>
                </a:cubicBezTo>
                <a:cubicBezTo>
                  <a:pt x="36" y="19"/>
                  <a:pt x="36" y="19"/>
                  <a:pt x="36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33"/>
                  <a:pt x="33" y="33"/>
                  <a:pt x="33" y="33"/>
                </a:cubicBezTo>
                <a:close/>
                <a:moveTo>
                  <a:pt x="28" y="33"/>
                </a:moveTo>
                <a:cubicBezTo>
                  <a:pt x="31" y="33"/>
                  <a:pt x="31" y="33"/>
                  <a:pt x="31" y="33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33"/>
                  <a:pt x="28" y="33"/>
                  <a:pt x="28" y="33"/>
                </a:cubicBezTo>
                <a:close/>
                <a:moveTo>
                  <a:pt x="23" y="33"/>
                </a:moveTo>
                <a:cubicBezTo>
                  <a:pt x="26" y="33"/>
                  <a:pt x="26" y="33"/>
                  <a:pt x="26" y="33"/>
                </a:cubicBezTo>
                <a:cubicBezTo>
                  <a:pt x="26" y="25"/>
                  <a:pt x="26" y="25"/>
                  <a:pt x="26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33"/>
                  <a:pt x="23" y="33"/>
                  <a:pt x="23" y="33"/>
                </a:cubicBezTo>
                <a:close/>
                <a:moveTo>
                  <a:pt x="47" y="39"/>
                </a:moveTo>
                <a:cubicBezTo>
                  <a:pt x="47" y="34"/>
                  <a:pt x="47" y="29"/>
                  <a:pt x="46" y="24"/>
                </a:cubicBezTo>
                <a:cubicBezTo>
                  <a:pt x="45" y="24"/>
                  <a:pt x="43" y="24"/>
                  <a:pt x="42" y="24"/>
                </a:cubicBezTo>
                <a:cubicBezTo>
                  <a:pt x="42" y="32"/>
                  <a:pt x="42" y="39"/>
                  <a:pt x="42" y="47"/>
                </a:cubicBezTo>
                <a:cubicBezTo>
                  <a:pt x="41" y="45"/>
                  <a:pt x="39" y="42"/>
                  <a:pt x="35" y="41"/>
                </a:cubicBezTo>
                <a:cubicBezTo>
                  <a:pt x="34" y="42"/>
                  <a:pt x="34" y="42"/>
                  <a:pt x="33" y="43"/>
                </a:cubicBezTo>
                <a:cubicBezTo>
                  <a:pt x="36" y="46"/>
                  <a:pt x="37" y="50"/>
                  <a:pt x="38" y="53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3"/>
                  <a:pt x="41" y="65"/>
                  <a:pt x="42" y="67"/>
                </a:cubicBezTo>
                <a:cubicBezTo>
                  <a:pt x="47" y="67"/>
                  <a:pt x="51" y="67"/>
                  <a:pt x="57" y="67"/>
                </a:cubicBezTo>
                <a:cubicBezTo>
                  <a:pt x="57" y="65"/>
                  <a:pt x="58" y="64"/>
                  <a:pt x="58" y="63"/>
                </a:cubicBezTo>
                <a:cubicBezTo>
                  <a:pt x="59" y="57"/>
                  <a:pt x="61" y="45"/>
                  <a:pt x="60" y="39"/>
                </a:cubicBezTo>
                <a:cubicBezTo>
                  <a:pt x="59" y="39"/>
                  <a:pt x="58" y="38"/>
                  <a:pt x="57" y="38"/>
                </a:cubicBezTo>
                <a:cubicBezTo>
                  <a:pt x="56" y="39"/>
                  <a:pt x="56" y="41"/>
                  <a:pt x="56" y="42"/>
                </a:cubicBezTo>
                <a:cubicBezTo>
                  <a:pt x="56" y="40"/>
                  <a:pt x="56" y="38"/>
                  <a:pt x="56" y="35"/>
                </a:cubicBezTo>
                <a:cubicBezTo>
                  <a:pt x="54" y="35"/>
                  <a:pt x="53" y="35"/>
                  <a:pt x="52" y="35"/>
                </a:cubicBezTo>
                <a:cubicBezTo>
                  <a:pt x="52" y="35"/>
                  <a:pt x="52" y="36"/>
                  <a:pt x="52" y="36"/>
                </a:cubicBezTo>
                <a:cubicBezTo>
                  <a:pt x="51" y="36"/>
                  <a:pt x="51" y="35"/>
                  <a:pt x="51" y="34"/>
                </a:cubicBezTo>
                <a:cubicBezTo>
                  <a:pt x="50" y="34"/>
                  <a:pt x="49" y="33"/>
                  <a:pt x="48" y="33"/>
                </a:cubicBezTo>
                <a:cubicBezTo>
                  <a:pt x="48" y="35"/>
                  <a:pt x="48" y="37"/>
                  <a:pt x="47" y="39"/>
                </a:cubicBezTo>
                <a:close/>
                <a:moveTo>
                  <a:pt x="2" y="18"/>
                </a:moveTo>
                <a:cubicBezTo>
                  <a:pt x="2" y="31"/>
                  <a:pt x="2" y="31"/>
                  <a:pt x="2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18"/>
                  <a:pt x="4" y="18"/>
                  <a:pt x="4" y="18"/>
                </a:cubicBezTo>
                <a:lnTo>
                  <a:pt x="2" y="1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14" name="Freeform 112">
            <a:extLst>
              <a:ext uri="{FF2B5EF4-FFF2-40B4-BE49-F238E27FC236}">
                <a16:creationId xmlns:a16="http://schemas.microsoft.com/office/drawing/2014/main" id="{5D0B74DB-F665-4BE7-A1F4-C9B381428749}"/>
              </a:ext>
            </a:extLst>
          </p:cNvPr>
          <p:cNvSpPr>
            <a:spLocks noEditPoints="1"/>
          </p:cNvSpPr>
          <p:nvPr/>
        </p:nvSpPr>
        <p:spPr bwMode="auto">
          <a:xfrm>
            <a:off x="4324920" y="2123752"/>
            <a:ext cx="246063" cy="234950"/>
          </a:xfrm>
          <a:custGeom>
            <a:avLst/>
            <a:gdLst>
              <a:gd name="T0" fmla="*/ 69885 w 67"/>
              <a:gd name="T1" fmla="*/ 58550 h 64"/>
              <a:gd name="T2" fmla="*/ 80919 w 67"/>
              <a:gd name="T3" fmla="*/ 69528 h 64"/>
              <a:gd name="T4" fmla="*/ 132413 w 67"/>
              <a:gd name="T5" fmla="*/ 139056 h 64"/>
              <a:gd name="T6" fmla="*/ 106666 w 67"/>
              <a:gd name="T7" fmla="*/ 117100 h 64"/>
              <a:gd name="T8" fmla="*/ 228044 w 67"/>
              <a:gd name="T9" fmla="*/ 91484 h 64"/>
              <a:gd name="T10" fmla="*/ 239079 w 67"/>
              <a:gd name="T11" fmla="*/ 109781 h 64"/>
              <a:gd name="T12" fmla="*/ 231722 w 67"/>
              <a:gd name="T13" fmla="*/ 175650 h 64"/>
              <a:gd name="T14" fmla="*/ 231722 w 67"/>
              <a:gd name="T15" fmla="*/ 223222 h 64"/>
              <a:gd name="T16" fmla="*/ 205976 w 67"/>
              <a:gd name="T17" fmla="*/ 234200 h 64"/>
              <a:gd name="T18" fmla="*/ 172872 w 67"/>
              <a:gd name="T19" fmla="*/ 204925 h 64"/>
              <a:gd name="T20" fmla="*/ 121378 w 67"/>
              <a:gd name="T21" fmla="*/ 223222 h 64"/>
              <a:gd name="T22" fmla="*/ 95631 w 67"/>
              <a:gd name="T23" fmla="*/ 234200 h 64"/>
              <a:gd name="T24" fmla="*/ 62528 w 67"/>
              <a:gd name="T25" fmla="*/ 201266 h 64"/>
              <a:gd name="T26" fmla="*/ 69885 w 67"/>
              <a:gd name="T27" fmla="*/ 175650 h 64"/>
              <a:gd name="T28" fmla="*/ 80919 w 67"/>
              <a:gd name="T29" fmla="*/ 168331 h 64"/>
              <a:gd name="T30" fmla="*/ 0 w 67"/>
              <a:gd name="T31" fmla="*/ 84166 h 64"/>
              <a:gd name="T32" fmla="*/ 136091 w 67"/>
              <a:gd name="T33" fmla="*/ 0 h 64"/>
              <a:gd name="T34" fmla="*/ 117700 w 67"/>
              <a:gd name="T35" fmla="*/ 40253 h 64"/>
              <a:gd name="T36" fmla="*/ 198619 w 67"/>
              <a:gd name="T37" fmla="*/ 40253 h 64"/>
              <a:gd name="T38" fmla="*/ 176550 w 67"/>
              <a:gd name="T39" fmla="*/ 0 h 64"/>
              <a:gd name="T40" fmla="*/ 106666 w 67"/>
              <a:gd name="T41" fmla="*/ 153694 h 64"/>
              <a:gd name="T42" fmla="*/ 121378 w 67"/>
              <a:gd name="T43" fmla="*/ 175650 h 64"/>
              <a:gd name="T44" fmla="*/ 132413 w 67"/>
              <a:gd name="T45" fmla="*/ 179309 h 64"/>
              <a:gd name="T46" fmla="*/ 106666 w 67"/>
              <a:gd name="T47" fmla="*/ 153694 h 64"/>
              <a:gd name="T48" fmla="*/ 187585 w 67"/>
              <a:gd name="T49" fmla="*/ 153694 h 64"/>
              <a:gd name="T50" fmla="*/ 198619 w 67"/>
              <a:gd name="T51" fmla="*/ 168331 h 64"/>
              <a:gd name="T52" fmla="*/ 172872 w 67"/>
              <a:gd name="T53" fmla="*/ 153694 h 64"/>
              <a:gd name="T54" fmla="*/ 147125 w 67"/>
              <a:gd name="T55" fmla="*/ 179309 h 64"/>
              <a:gd name="T56" fmla="*/ 172872 w 67"/>
              <a:gd name="T57" fmla="*/ 153694 h 64"/>
              <a:gd name="T58" fmla="*/ 172872 w 67"/>
              <a:gd name="T59" fmla="*/ 139056 h 64"/>
              <a:gd name="T60" fmla="*/ 147125 w 67"/>
              <a:gd name="T61" fmla="*/ 117100 h 64"/>
              <a:gd name="T62" fmla="*/ 187585 w 67"/>
              <a:gd name="T63" fmla="*/ 139056 h 64"/>
              <a:gd name="T64" fmla="*/ 209654 w 67"/>
              <a:gd name="T65" fmla="*/ 117100 h 64"/>
              <a:gd name="T66" fmla="*/ 187585 w 67"/>
              <a:gd name="T67" fmla="*/ 139056 h 64"/>
              <a:gd name="T68" fmla="*/ 205976 w 67"/>
              <a:gd name="T69" fmla="*/ 186628 h 64"/>
              <a:gd name="T70" fmla="*/ 194941 w 67"/>
              <a:gd name="T71" fmla="*/ 190288 h 64"/>
              <a:gd name="T72" fmla="*/ 194941 w 67"/>
              <a:gd name="T73" fmla="*/ 212244 h 64"/>
              <a:gd name="T74" fmla="*/ 217010 w 67"/>
              <a:gd name="T75" fmla="*/ 212244 h 64"/>
              <a:gd name="T76" fmla="*/ 217010 w 67"/>
              <a:gd name="T77" fmla="*/ 190288 h 64"/>
              <a:gd name="T78" fmla="*/ 95631 w 67"/>
              <a:gd name="T79" fmla="*/ 186628 h 64"/>
              <a:gd name="T80" fmla="*/ 84597 w 67"/>
              <a:gd name="T81" fmla="*/ 190288 h 64"/>
              <a:gd name="T82" fmla="*/ 84597 w 67"/>
              <a:gd name="T83" fmla="*/ 212244 h 64"/>
              <a:gd name="T84" fmla="*/ 106666 w 67"/>
              <a:gd name="T85" fmla="*/ 212244 h 64"/>
              <a:gd name="T86" fmla="*/ 106666 w 67"/>
              <a:gd name="T87" fmla="*/ 190288 h 6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7" h="64">
                <a:moveTo>
                  <a:pt x="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9"/>
                  <a:pt x="22" y="19"/>
                  <a:pt x="22" y="19"/>
                </a:cubicBezTo>
                <a:cubicBezTo>
                  <a:pt x="27" y="38"/>
                  <a:pt x="27" y="38"/>
                  <a:pt x="27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2"/>
                  <a:pt x="36" y="32"/>
                  <a:pt x="36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8" y="25"/>
                  <a:pt x="28" y="25"/>
                  <a:pt x="28" y="25"/>
                </a:cubicBezTo>
                <a:cubicBezTo>
                  <a:pt x="62" y="25"/>
                  <a:pt x="62" y="25"/>
                  <a:pt x="62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5" y="30"/>
                  <a:pt x="65" y="30"/>
                  <a:pt x="65" y="30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7"/>
                  <a:pt x="63" y="48"/>
                </a:cubicBezTo>
                <a:cubicBezTo>
                  <a:pt x="65" y="50"/>
                  <a:pt x="66" y="52"/>
                  <a:pt x="66" y="55"/>
                </a:cubicBezTo>
                <a:cubicBezTo>
                  <a:pt x="66" y="57"/>
                  <a:pt x="65" y="60"/>
                  <a:pt x="63" y="61"/>
                </a:cubicBezTo>
                <a:cubicBezTo>
                  <a:pt x="63" y="61"/>
                  <a:pt x="63" y="61"/>
                  <a:pt x="63" y="61"/>
                </a:cubicBezTo>
                <a:cubicBezTo>
                  <a:pt x="61" y="63"/>
                  <a:pt x="59" y="64"/>
                  <a:pt x="56" y="64"/>
                </a:cubicBezTo>
                <a:cubicBezTo>
                  <a:pt x="54" y="64"/>
                  <a:pt x="51" y="63"/>
                  <a:pt x="50" y="61"/>
                </a:cubicBezTo>
                <a:cubicBezTo>
                  <a:pt x="48" y="60"/>
                  <a:pt x="47" y="58"/>
                  <a:pt x="47" y="56"/>
                </a:cubicBezTo>
                <a:cubicBezTo>
                  <a:pt x="36" y="56"/>
                  <a:pt x="36" y="56"/>
                  <a:pt x="36" y="56"/>
                </a:cubicBezTo>
                <a:cubicBezTo>
                  <a:pt x="35" y="58"/>
                  <a:pt x="34" y="60"/>
                  <a:pt x="33" y="61"/>
                </a:cubicBezTo>
                <a:cubicBezTo>
                  <a:pt x="33" y="61"/>
                  <a:pt x="33" y="61"/>
                  <a:pt x="33" y="61"/>
                </a:cubicBezTo>
                <a:cubicBezTo>
                  <a:pt x="31" y="63"/>
                  <a:pt x="29" y="64"/>
                  <a:pt x="26" y="64"/>
                </a:cubicBezTo>
                <a:cubicBezTo>
                  <a:pt x="24" y="64"/>
                  <a:pt x="21" y="63"/>
                  <a:pt x="19" y="61"/>
                </a:cubicBezTo>
                <a:cubicBezTo>
                  <a:pt x="18" y="60"/>
                  <a:pt x="17" y="57"/>
                  <a:pt x="17" y="55"/>
                </a:cubicBezTo>
                <a:cubicBezTo>
                  <a:pt x="17" y="52"/>
                  <a:pt x="18" y="50"/>
                  <a:pt x="19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20" y="47"/>
                  <a:pt x="21" y="47"/>
                  <a:pt x="22" y="46"/>
                </a:cubicBezTo>
                <a:cubicBezTo>
                  <a:pt x="16" y="23"/>
                  <a:pt x="16" y="23"/>
                  <a:pt x="16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6"/>
                  <a:pt x="0" y="16"/>
                  <a:pt x="0" y="16"/>
                </a:cubicBezTo>
                <a:close/>
                <a:moveTo>
                  <a:pt x="37" y="0"/>
                </a:moveTo>
                <a:cubicBezTo>
                  <a:pt x="37" y="11"/>
                  <a:pt x="37" y="11"/>
                  <a:pt x="37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43" y="22"/>
                  <a:pt x="43" y="22"/>
                  <a:pt x="43" y="22"/>
                </a:cubicBezTo>
                <a:cubicBezTo>
                  <a:pt x="54" y="11"/>
                  <a:pt x="54" y="11"/>
                  <a:pt x="54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0"/>
                  <a:pt x="48" y="0"/>
                  <a:pt x="48" y="0"/>
                </a:cubicBezTo>
                <a:cubicBezTo>
                  <a:pt x="37" y="0"/>
                  <a:pt x="37" y="0"/>
                  <a:pt x="37" y="0"/>
                </a:cubicBezTo>
                <a:close/>
                <a:moveTo>
                  <a:pt x="29" y="42"/>
                </a:moveTo>
                <a:cubicBezTo>
                  <a:pt x="30" y="46"/>
                  <a:pt x="30" y="46"/>
                  <a:pt x="30" y="46"/>
                </a:cubicBezTo>
                <a:cubicBezTo>
                  <a:pt x="31" y="46"/>
                  <a:pt x="32" y="47"/>
                  <a:pt x="33" y="48"/>
                </a:cubicBezTo>
                <a:cubicBezTo>
                  <a:pt x="33" y="48"/>
                  <a:pt x="33" y="48"/>
                  <a:pt x="33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2"/>
                  <a:pt x="36" y="42"/>
                  <a:pt x="36" y="42"/>
                </a:cubicBezTo>
                <a:cubicBezTo>
                  <a:pt x="29" y="42"/>
                  <a:pt x="29" y="42"/>
                  <a:pt x="29" y="42"/>
                </a:cubicBezTo>
                <a:close/>
                <a:moveTo>
                  <a:pt x="55" y="42"/>
                </a:moveTo>
                <a:cubicBezTo>
                  <a:pt x="51" y="42"/>
                  <a:pt x="51" y="42"/>
                  <a:pt x="51" y="42"/>
                </a:cubicBezTo>
                <a:cubicBezTo>
                  <a:pt x="51" y="47"/>
                  <a:pt x="51" y="47"/>
                  <a:pt x="51" y="47"/>
                </a:cubicBezTo>
                <a:cubicBezTo>
                  <a:pt x="52" y="46"/>
                  <a:pt x="53" y="46"/>
                  <a:pt x="54" y="46"/>
                </a:cubicBezTo>
                <a:cubicBezTo>
                  <a:pt x="55" y="42"/>
                  <a:pt x="55" y="42"/>
                  <a:pt x="55" y="42"/>
                </a:cubicBezTo>
                <a:close/>
                <a:moveTo>
                  <a:pt x="47" y="42"/>
                </a:moveTo>
                <a:cubicBezTo>
                  <a:pt x="40" y="42"/>
                  <a:pt x="40" y="42"/>
                  <a:pt x="40" y="42"/>
                </a:cubicBezTo>
                <a:cubicBezTo>
                  <a:pt x="40" y="49"/>
                  <a:pt x="40" y="49"/>
                  <a:pt x="40" y="49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42"/>
                  <a:pt x="47" y="42"/>
                  <a:pt x="47" y="42"/>
                </a:cubicBezTo>
                <a:close/>
                <a:moveTo>
                  <a:pt x="40" y="38"/>
                </a:moveTo>
                <a:cubicBezTo>
                  <a:pt x="47" y="38"/>
                  <a:pt x="47" y="38"/>
                  <a:pt x="47" y="38"/>
                </a:cubicBezTo>
                <a:cubicBezTo>
                  <a:pt x="47" y="32"/>
                  <a:pt x="47" y="32"/>
                  <a:pt x="47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40" y="38"/>
                  <a:pt x="40" y="38"/>
                  <a:pt x="40" y="38"/>
                </a:cubicBezTo>
                <a:close/>
                <a:moveTo>
                  <a:pt x="51" y="38"/>
                </a:moveTo>
                <a:cubicBezTo>
                  <a:pt x="56" y="38"/>
                  <a:pt x="56" y="38"/>
                  <a:pt x="56" y="38"/>
                </a:cubicBezTo>
                <a:cubicBezTo>
                  <a:pt x="57" y="32"/>
                  <a:pt x="57" y="32"/>
                  <a:pt x="57" y="32"/>
                </a:cubicBezTo>
                <a:cubicBezTo>
                  <a:pt x="51" y="32"/>
                  <a:pt x="51" y="32"/>
                  <a:pt x="51" y="32"/>
                </a:cubicBezTo>
                <a:cubicBezTo>
                  <a:pt x="51" y="38"/>
                  <a:pt x="51" y="38"/>
                  <a:pt x="51" y="38"/>
                </a:cubicBezTo>
                <a:close/>
                <a:moveTo>
                  <a:pt x="59" y="52"/>
                </a:moveTo>
                <a:cubicBezTo>
                  <a:pt x="59" y="51"/>
                  <a:pt x="57" y="51"/>
                  <a:pt x="56" y="51"/>
                </a:cubicBezTo>
                <a:cubicBezTo>
                  <a:pt x="55" y="51"/>
                  <a:pt x="54" y="51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3"/>
                  <a:pt x="52" y="54"/>
                  <a:pt x="52" y="55"/>
                </a:cubicBezTo>
                <a:cubicBezTo>
                  <a:pt x="52" y="56"/>
                  <a:pt x="53" y="57"/>
                  <a:pt x="53" y="58"/>
                </a:cubicBezTo>
                <a:cubicBezTo>
                  <a:pt x="54" y="58"/>
                  <a:pt x="55" y="59"/>
                  <a:pt x="56" y="59"/>
                </a:cubicBezTo>
                <a:cubicBezTo>
                  <a:pt x="57" y="59"/>
                  <a:pt x="59" y="58"/>
                  <a:pt x="59" y="58"/>
                </a:cubicBezTo>
                <a:cubicBezTo>
                  <a:pt x="60" y="57"/>
                  <a:pt x="60" y="56"/>
                  <a:pt x="60" y="55"/>
                </a:cubicBezTo>
                <a:cubicBezTo>
                  <a:pt x="60" y="54"/>
                  <a:pt x="60" y="53"/>
                  <a:pt x="59" y="52"/>
                </a:cubicBezTo>
                <a:close/>
                <a:moveTo>
                  <a:pt x="29" y="52"/>
                </a:moveTo>
                <a:cubicBezTo>
                  <a:pt x="28" y="51"/>
                  <a:pt x="27" y="51"/>
                  <a:pt x="26" y="51"/>
                </a:cubicBezTo>
                <a:cubicBezTo>
                  <a:pt x="25" y="51"/>
                  <a:pt x="24" y="51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53"/>
                  <a:pt x="22" y="54"/>
                  <a:pt x="22" y="55"/>
                </a:cubicBezTo>
                <a:cubicBezTo>
                  <a:pt x="22" y="56"/>
                  <a:pt x="23" y="57"/>
                  <a:pt x="23" y="58"/>
                </a:cubicBezTo>
                <a:cubicBezTo>
                  <a:pt x="24" y="58"/>
                  <a:pt x="25" y="59"/>
                  <a:pt x="26" y="59"/>
                </a:cubicBezTo>
                <a:cubicBezTo>
                  <a:pt x="27" y="59"/>
                  <a:pt x="28" y="58"/>
                  <a:pt x="29" y="58"/>
                </a:cubicBezTo>
                <a:cubicBezTo>
                  <a:pt x="30" y="57"/>
                  <a:pt x="30" y="56"/>
                  <a:pt x="30" y="55"/>
                </a:cubicBezTo>
                <a:cubicBezTo>
                  <a:pt x="30" y="54"/>
                  <a:pt x="30" y="53"/>
                  <a:pt x="29" y="5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15" name="Freeform 113">
            <a:extLst>
              <a:ext uri="{FF2B5EF4-FFF2-40B4-BE49-F238E27FC236}">
                <a16:creationId xmlns:a16="http://schemas.microsoft.com/office/drawing/2014/main" id="{3D758F7D-FD3E-49BF-B93A-DBAE8D309CA4}"/>
              </a:ext>
            </a:extLst>
          </p:cNvPr>
          <p:cNvSpPr>
            <a:spLocks noEditPoints="1"/>
          </p:cNvSpPr>
          <p:nvPr/>
        </p:nvSpPr>
        <p:spPr bwMode="auto">
          <a:xfrm>
            <a:off x="5110733" y="2922265"/>
            <a:ext cx="268287" cy="160337"/>
          </a:xfrm>
          <a:custGeom>
            <a:avLst/>
            <a:gdLst>
              <a:gd name="T0" fmla="*/ 263745 w 73"/>
              <a:gd name="T1" fmla="*/ 118361 h 43"/>
              <a:gd name="T2" fmla="*/ 208798 w 73"/>
              <a:gd name="T3" fmla="*/ 99867 h 43"/>
              <a:gd name="T4" fmla="*/ 216124 w 73"/>
              <a:gd name="T5" fmla="*/ 107264 h 43"/>
              <a:gd name="T6" fmla="*/ 230777 w 73"/>
              <a:gd name="T7" fmla="*/ 96168 h 43"/>
              <a:gd name="T8" fmla="*/ 230777 w 73"/>
              <a:gd name="T9" fmla="*/ 77674 h 43"/>
              <a:gd name="T10" fmla="*/ 216124 w 73"/>
              <a:gd name="T11" fmla="*/ 66578 h 43"/>
              <a:gd name="T12" fmla="*/ 219787 w 73"/>
              <a:gd name="T13" fmla="*/ 62879 h 43"/>
              <a:gd name="T14" fmla="*/ 230777 w 73"/>
              <a:gd name="T15" fmla="*/ 70277 h 43"/>
              <a:gd name="T16" fmla="*/ 223451 w 73"/>
              <a:gd name="T17" fmla="*/ 55482 h 43"/>
              <a:gd name="T18" fmla="*/ 216124 w 73"/>
              <a:gd name="T19" fmla="*/ 55482 h 43"/>
              <a:gd name="T20" fmla="*/ 205135 w 73"/>
              <a:gd name="T21" fmla="*/ 73975 h 43"/>
              <a:gd name="T22" fmla="*/ 219787 w 73"/>
              <a:gd name="T23" fmla="*/ 85072 h 43"/>
              <a:gd name="T24" fmla="*/ 219787 w 73"/>
              <a:gd name="T25" fmla="*/ 96168 h 43"/>
              <a:gd name="T26" fmla="*/ 216124 w 73"/>
              <a:gd name="T27" fmla="*/ 85072 h 43"/>
              <a:gd name="T28" fmla="*/ 201472 w 73"/>
              <a:gd name="T29" fmla="*/ 36988 h 43"/>
              <a:gd name="T30" fmla="*/ 194146 w 73"/>
              <a:gd name="T31" fmla="*/ 7398 h 43"/>
              <a:gd name="T32" fmla="*/ 216124 w 73"/>
              <a:gd name="T33" fmla="*/ 0 h 43"/>
              <a:gd name="T34" fmla="*/ 230777 w 73"/>
              <a:gd name="T35" fmla="*/ 0 h 43"/>
              <a:gd name="T36" fmla="*/ 234440 w 73"/>
              <a:gd name="T37" fmla="*/ 25891 h 43"/>
              <a:gd name="T38" fmla="*/ 84252 w 73"/>
              <a:gd name="T39" fmla="*/ 51783 h 43"/>
              <a:gd name="T40" fmla="*/ 3663 w 73"/>
              <a:gd name="T41" fmla="*/ 118361 h 43"/>
              <a:gd name="T42" fmla="*/ 32968 w 73"/>
              <a:gd name="T43" fmla="*/ 25891 h 43"/>
              <a:gd name="T44" fmla="*/ 36631 w 73"/>
              <a:gd name="T45" fmla="*/ 3699 h 43"/>
              <a:gd name="T46" fmla="*/ 54947 w 73"/>
              <a:gd name="T47" fmla="*/ 3699 h 43"/>
              <a:gd name="T48" fmla="*/ 73262 w 73"/>
              <a:gd name="T49" fmla="*/ 7398 h 43"/>
              <a:gd name="T50" fmla="*/ 62273 w 73"/>
              <a:gd name="T51" fmla="*/ 33289 h 43"/>
              <a:gd name="T52" fmla="*/ 58610 w 73"/>
              <a:gd name="T53" fmla="*/ 59180 h 43"/>
              <a:gd name="T54" fmla="*/ 47621 w 73"/>
              <a:gd name="T55" fmla="*/ 51783 h 43"/>
              <a:gd name="T56" fmla="*/ 36631 w 73"/>
              <a:gd name="T57" fmla="*/ 66578 h 43"/>
              <a:gd name="T58" fmla="*/ 47621 w 73"/>
              <a:gd name="T59" fmla="*/ 81373 h 43"/>
              <a:gd name="T60" fmla="*/ 51284 w 73"/>
              <a:gd name="T61" fmla="*/ 96168 h 43"/>
              <a:gd name="T62" fmla="*/ 47621 w 73"/>
              <a:gd name="T63" fmla="*/ 88770 h 43"/>
              <a:gd name="T64" fmla="*/ 36631 w 73"/>
              <a:gd name="T65" fmla="*/ 88770 h 43"/>
              <a:gd name="T66" fmla="*/ 47621 w 73"/>
              <a:gd name="T67" fmla="*/ 107264 h 43"/>
              <a:gd name="T68" fmla="*/ 58610 w 73"/>
              <a:gd name="T69" fmla="*/ 96168 h 43"/>
              <a:gd name="T70" fmla="*/ 58610 w 73"/>
              <a:gd name="T71" fmla="*/ 77674 h 43"/>
              <a:gd name="T72" fmla="*/ 47621 w 73"/>
              <a:gd name="T73" fmla="*/ 66578 h 43"/>
              <a:gd name="T74" fmla="*/ 51284 w 73"/>
              <a:gd name="T75" fmla="*/ 62879 h 43"/>
              <a:gd name="T76" fmla="*/ 62273 w 73"/>
              <a:gd name="T77" fmla="*/ 70277 h 43"/>
              <a:gd name="T78" fmla="*/ 153851 w 73"/>
              <a:gd name="T79" fmla="*/ 33289 h 43"/>
              <a:gd name="T80" fmla="*/ 142862 w 73"/>
              <a:gd name="T81" fmla="*/ 11096 h 43"/>
              <a:gd name="T82" fmla="*/ 124546 w 73"/>
              <a:gd name="T83" fmla="*/ 11096 h 43"/>
              <a:gd name="T84" fmla="*/ 117220 w 73"/>
              <a:gd name="T85" fmla="*/ 33289 h 43"/>
              <a:gd name="T86" fmla="*/ 73262 w 73"/>
              <a:gd name="T87" fmla="*/ 118361 h 43"/>
              <a:gd name="T88" fmla="*/ 197809 w 73"/>
              <a:gd name="T89" fmla="*/ 118361 h 43"/>
              <a:gd name="T90" fmla="*/ 139199 w 73"/>
              <a:gd name="T91" fmla="*/ 85072 h 43"/>
              <a:gd name="T92" fmla="*/ 135536 w 73"/>
              <a:gd name="T93" fmla="*/ 77674 h 43"/>
              <a:gd name="T94" fmla="*/ 135536 w 73"/>
              <a:gd name="T95" fmla="*/ 85072 h 43"/>
              <a:gd name="T96" fmla="*/ 153851 w 73"/>
              <a:gd name="T97" fmla="*/ 103565 h 43"/>
              <a:gd name="T98" fmla="*/ 139199 w 73"/>
              <a:gd name="T99" fmla="*/ 129457 h 43"/>
              <a:gd name="T100" fmla="*/ 131872 w 73"/>
              <a:gd name="T101" fmla="*/ 129457 h 43"/>
              <a:gd name="T102" fmla="*/ 117220 w 73"/>
              <a:gd name="T103" fmla="*/ 107264 h 43"/>
              <a:gd name="T104" fmla="*/ 131872 w 73"/>
              <a:gd name="T105" fmla="*/ 118361 h 43"/>
              <a:gd name="T106" fmla="*/ 139199 w 73"/>
              <a:gd name="T107" fmla="*/ 114662 h 43"/>
              <a:gd name="T108" fmla="*/ 124546 w 73"/>
              <a:gd name="T109" fmla="*/ 96168 h 43"/>
              <a:gd name="T110" fmla="*/ 120883 w 73"/>
              <a:gd name="T111" fmla="*/ 73975 h 43"/>
              <a:gd name="T112" fmla="*/ 139199 w 73"/>
              <a:gd name="T113" fmla="*/ 62879 h 43"/>
              <a:gd name="T114" fmla="*/ 153851 w 73"/>
              <a:gd name="T115" fmla="*/ 85072 h 4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73" h="43">
                <a:moveTo>
                  <a:pt x="64" y="9"/>
                </a:moveTo>
                <a:cubicBezTo>
                  <a:pt x="69" y="12"/>
                  <a:pt x="73" y="18"/>
                  <a:pt x="73" y="26"/>
                </a:cubicBezTo>
                <a:cubicBezTo>
                  <a:pt x="73" y="28"/>
                  <a:pt x="73" y="30"/>
                  <a:pt x="72" y="32"/>
                </a:cubicBezTo>
                <a:cubicBezTo>
                  <a:pt x="67" y="33"/>
                  <a:pt x="62" y="34"/>
                  <a:pt x="57" y="34"/>
                </a:cubicBezTo>
                <a:cubicBezTo>
                  <a:pt x="58" y="33"/>
                  <a:pt x="58" y="33"/>
                  <a:pt x="58" y="32"/>
                </a:cubicBezTo>
                <a:cubicBezTo>
                  <a:pt x="58" y="30"/>
                  <a:pt x="57" y="28"/>
                  <a:pt x="57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8" y="27"/>
                  <a:pt x="58" y="28"/>
                  <a:pt x="59" y="28"/>
                </a:cubicBezTo>
                <a:cubicBezTo>
                  <a:pt x="59" y="29"/>
                  <a:pt x="59" y="29"/>
                  <a:pt x="59" y="29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28"/>
                  <a:pt x="61" y="28"/>
                  <a:pt x="61" y="28"/>
                </a:cubicBezTo>
                <a:cubicBezTo>
                  <a:pt x="62" y="27"/>
                  <a:pt x="63" y="27"/>
                  <a:pt x="63" y="26"/>
                </a:cubicBezTo>
                <a:cubicBezTo>
                  <a:pt x="64" y="26"/>
                  <a:pt x="64" y="25"/>
                  <a:pt x="64" y="24"/>
                </a:cubicBezTo>
                <a:cubicBezTo>
                  <a:pt x="64" y="23"/>
                  <a:pt x="64" y="23"/>
                  <a:pt x="64" y="22"/>
                </a:cubicBezTo>
                <a:cubicBezTo>
                  <a:pt x="63" y="22"/>
                  <a:pt x="63" y="21"/>
                  <a:pt x="63" y="21"/>
                </a:cubicBezTo>
                <a:cubicBezTo>
                  <a:pt x="63" y="21"/>
                  <a:pt x="62" y="20"/>
                  <a:pt x="61" y="20"/>
                </a:cubicBezTo>
                <a:cubicBezTo>
                  <a:pt x="60" y="19"/>
                  <a:pt x="60" y="19"/>
                  <a:pt x="60" y="19"/>
                </a:cubicBezTo>
                <a:cubicBezTo>
                  <a:pt x="59" y="19"/>
                  <a:pt x="59" y="18"/>
                  <a:pt x="59" y="18"/>
                </a:cubicBezTo>
                <a:cubicBezTo>
                  <a:pt x="59" y="17"/>
                  <a:pt x="59" y="17"/>
                  <a:pt x="59" y="17"/>
                </a:cubicBezTo>
                <a:cubicBezTo>
                  <a:pt x="59" y="17"/>
                  <a:pt x="60" y="17"/>
                  <a:pt x="60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7"/>
                  <a:pt x="60" y="18"/>
                  <a:pt x="60" y="18"/>
                </a:cubicBezTo>
                <a:cubicBezTo>
                  <a:pt x="60" y="19"/>
                  <a:pt x="60" y="19"/>
                  <a:pt x="60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17"/>
                  <a:pt x="63" y="17"/>
                  <a:pt x="63" y="16"/>
                </a:cubicBezTo>
                <a:cubicBezTo>
                  <a:pt x="62" y="15"/>
                  <a:pt x="62" y="15"/>
                  <a:pt x="61" y="15"/>
                </a:cubicBezTo>
                <a:cubicBezTo>
                  <a:pt x="61" y="14"/>
                  <a:pt x="61" y="14"/>
                  <a:pt x="61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7" y="15"/>
                  <a:pt x="57" y="16"/>
                </a:cubicBezTo>
                <a:cubicBezTo>
                  <a:pt x="56" y="17"/>
                  <a:pt x="56" y="17"/>
                  <a:pt x="56" y="18"/>
                </a:cubicBezTo>
                <a:cubicBezTo>
                  <a:pt x="56" y="19"/>
                  <a:pt x="56" y="19"/>
                  <a:pt x="56" y="20"/>
                </a:cubicBezTo>
                <a:cubicBezTo>
                  <a:pt x="57" y="20"/>
                  <a:pt x="57" y="21"/>
                  <a:pt x="57" y="21"/>
                </a:cubicBezTo>
                <a:cubicBezTo>
                  <a:pt x="58" y="21"/>
                  <a:pt x="58" y="22"/>
                  <a:pt x="59" y="22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4"/>
                  <a:pt x="60" y="24"/>
                  <a:pt x="60" y="25"/>
                </a:cubicBezTo>
                <a:cubicBezTo>
                  <a:pt x="60" y="25"/>
                  <a:pt x="60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26"/>
                  <a:pt x="59" y="26"/>
                  <a:pt x="59" y="25"/>
                </a:cubicBezTo>
                <a:cubicBezTo>
                  <a:pt x="59" y="25"/>
                  <a:pt x="59" y="25"/>
                  <a:pt x="59" y="24"/>
                </a:cubicBezTo>
                <a:cubicBezTo>
                  <a:pt x="59" y="23"/>
                  <a:pt x="59" y="23"/>
                  <a:pt x="59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5" y="19"/>
                  <a:pt x="53" y="16"/>
                  <a:pt x="51" y="13"/>
                </a:cubicBezTo>
                <a:cubicBezTo>
                  <a:pt x="52" y="12"/>
                  <a:pt x="54" y="10"/>
                  <a:pt x="55" y="10"/>
                </a:cubicBezTo>
                <a:cubicBezTo>
                  <a:pt x="55" y="7"/>
                  <a:pt x="55" y="7"/>
                  <a:pt x="55" y="7"/>
                </a:cubicBezTo>
                <a:cubicBezTo>
                  <a:pt x="56" y="7"/>
                  <a:pt x="56" y="7"/>
                  <a:pt x="56" y="7"/>
                </a:cubicBezTo>
                <a:cubicBezTo>
                  <a:pt x="53" y="2"/>
                  <a:pt x="53" y="2"/>
                  <a:pt x="53" y="2"/>
                </a:cubicBezTo>
                <a:cubicBezTo>
                  <a:pt x="57" y="1"/>
                  <a:pt x="57" y="1"/>
                  <a:pt x="57" y="1"/>
                </a:cubicBezTo>
                <a:cubicBezTo>
                  <a:pt x="58" y="3"/>
                  <a:pt x="58" y="3"/>
                  <a:pt x="58" y="3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1"/>
                  <a:pt x="62" y="1"/>
                  <a:pt x="62" y="1"/>
                </a:cubicBezTo>
                <a:cubicBezTo>
                  <a:pt x="61" y="3"/>
                  <a:pt x="61" y="3"/>
                  <a:pt x="61" y="3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2"/>
                  <a:pt x="66" y="2"/>
                  <a:pt x="66" y="2"/>
                </a:cubicBezTo>
                <a:cubicBezTo>
                  <a:pt x="64" y="7"/>
                  <a:pt x="64" y="7"/>
                  <a:pt x="64" y="7"/>
                </a:cubicBezTo>
                <a:cubicBezTo>
                  <a:pt x="64" y="7"/>
                  <a:pt x="64" y="7"/>
                  <a:pt x="64" y="7"/>
                </a:cubicBezTo>
                <a:cubicBezTo>
                  <a:pt x="64" y="9"/>
                  <a:pt x="64" y="9"/>
                  <a:pt x="64" y="9"/>
                </a:cubicBezTo>
                <a:close/>
                <a:moveTo>
                  <a:pt x="17" y="9"/>
                </a:moveTo>
                <a:cubicBezTo>
                  <a:pt x="19" y="10"/>
                  <a:pt x="21" y="12"/>
                  <a:pt x="23" y="14"/>
                </a:cubicBezTo>
                <a:cubicBezTo>
                  <a:pt x="19" y="19"/>
                  <a:pt x="17" y="26"/>
                  <a:pt x="17" y="32"/>
                </a:cubicBezTo>
                <a:cubicBezTo>
                  <a:pt x="17" y="33"/>
                  <a:pt x="17" y="33"/>
                  <a:pt x="17" y="34"/>
                </a:cubicBezTo>
                <a:cubicBezTo>
                  <a:pt x="11" y="34"/>
                  <a:pt x="6" y="33"/>
                  <a:pt x="1" y="32"/>
                </a:cubicBezTo>
                <a:cubicBezTo>
                  <a:pt x="1" y="30"/>
                  <a:pt x="0" y="28"/>
                  <a:pt x="0" y="26"/>
                </a:cubicBezTo>
                <a:cubicBezTo>
                  <a:pt x="0" y="18"/>
                  <a:pt x="4" y="12"/>
                  <a:pt x="9" y="10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7" y="2"/>
                  <a:pt x="7" y="2"/>
                  <a:pt x="7" y="2"/>
                </a:cubicBezTo>
                <a:cubicBezTo>
                  <a:pt x="10" y="1"/>
                  <a:pt x="10" y="1"/>
                  <a:pt x="10" y="1"/>
                </a:cubicBezTo>
                <a:cubicBezTo>
                  <a:pt x="11" y="3"/>
                  <a:pt x="11" y="3"/>
                  <a:pt x="11" y="3"/>
                </a:cubicBezTo>
                <a:cubicBezTo>
                  <a:pt x="12" y="0"/>
                  <a:pt x="12" y="0"/>
                  <a:pt x="12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3"/>
                  <a:pt x="15" y="3"/>
                  <a:pt x="15" y="3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9"/>
                  <a:pt x="17" y="9"/>
                  <a:pt x="17" y="9"/>
                </a:cubicBezTo>
                <a:close/>
                <a:moveTo>
                  <a:pt x="17" y="19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7"/>
                  <a:pt x="17" y="17"/>
                  <a:pt x="16" y="16"/>
                </a:cubicBezTo>
                <a:cubicBezTo>
                  <a:pt x="16" y="15"/>
                  <a:pt x="15" y="15"/>
                  <a:pt x="14" y="15"/>
                </a:cubicBezTo>
                <a:cubicBezTo>
                  <a:pt x="14" y="14"/>
                  <a:pt x="14" y="14"/>
                  <a:pt x="14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5"/>
                  <a:pt x="11" y="15"/>
                  <a:pt x="10" y="16"/>
                </a:cubicBezTo>
                <a:cubicBezTo>
                  <a:pt x="10" y="17"/>
                  <a:pt x="10" y="17"/>
                  <a:pt x="10" y="18"/>
                </a:cubicBezTo>
                <a:cubicBezTo>
                  <a:pt x="10" y="19"/>
                  <a:pt x="10" y="19"/>
                  <a:pt x="10" y="20"/>
                </a:cubicBezTo>
                <a:cubicBezTo>
                  <a:pt x="10" y="20"/>
                  <a:pt x="10" y="21"/>
                  <a:pt x="11" y="21"/>
                </a:cubicBezTo>
                <a:cubicBezTo>
                  <a:pt x="11" y="21"/>
                  <a:pt x="12" y="22"/>
                  <a:pt x="13" y="22"/>
                </a:cubicBezTo>
                <a:cubicBezTo>
                  <a:pt x="13" y="23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4" y="25"/>
                  <a:pt x="14" y="25"/>
                  <a:pt x="14" y="26"/>
                </a:cubicBezTo>
                <a:cubicBezTo>
                  <a:pt x="14" y="26"/>
                  <a:pt x="13" y="26"/>
                  <a:pt x="13" y="26"/>
                </a:cubicBezTo>
                <a:cubicBezTo>
                  <a:pt x="13" y="26"/>
                  <a:pt x="13" y="26"/>
                  <a:pt x="13" y="25"/>
                </a:cubicBezTo>
                <a:cubicBezTo>
                  <a:pt x="13" y="25"/>
                  <a:pt x="13" y="25"/>
                  <a:pt x="13" y="24"/>
                </a:cubicBezTo>
                <a:cubicBezTo>
                  <a:pt x="13" y="23"/>
                  <a:pt x="13" y="23"/>
                  <a:pt x="13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5"/>
                  <a:pt x="10" y="26"/>
                  <a:pt x="10" y="27"/>
                </a:cubicBezTo>
                <a:cubicBezTo>
                  <a:pt x="11" y="27"/>
                  <a:pt x="12" y="28"/>
                  <a:pt x="13" y="28"/>
                </a:cubicBez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8"/>
                  <a:pt x="14" y="28"/>
                  <a:pt x="14" y="28"/>
                </a:cubicBezTo>
                <a:cubicBezTo>
                  <a:pt x="15" y="27"/>
                  <a:pt x="16" y="27"/>
                  <a:pt x="16" y="26"/>
                </a:cubicBezTo>
                <a:cubicBezTo>
                  <a:pt x="17" y="26"/>
                  <a:pt x="17" y="25"/>
                  <a:pt x="17" y="24"/>
                </a:cubicBezTo>
                <a:cubicBezTo>
                  <a:pt x="17" y="23"/>
                  <a:pt x="17" y="23"/>
                  <a:pt x="17" y="22"/>
                </a:cubicBezTo>
                <a:cubicBezTo>
                  <a:pt x="17" y="22"/>
                  <a:pt x="17" y="21"/>
                  <a:pt x="16" y="21"/>
                </a:cubicBezTo>
                <a:cubicBezTo>
                  <a:pt x="16" y="21"/>
                  <a:pt x="15" y="20"/>
                  <a:pt x="15" y="20"/>
                </a:cubicBezTo>
                <a:cubicBezTo>
                  <a:pt x="14" y="19"/>
                  <a:pt x="13" y="19"/>
                  <a:pt x="13" y="19"/>
                </a:cubicBezTo>
                <a:cubicBezTo>
                  <a:pt x="13" y="19"/>
                  <a:pt x="13" y="18"/>
                  <a:pt x="13" y="18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4" y="17"/>
                  <a:pt x="14" y="17"/>
                </a:cubicBezTo>
                <a:cubicBezTo>
                  <a:pt x="14" y="17"/>
                  <a:pt x="14" y="18"/>
                  <a:pt x="14" y="18"/>
                </a:cubicBezTo>
                <a:cubicBezTo>
                  <a:pt x="14" y="19"/>
                  <a:pt x="14" y="19"/>
                  <a:pt x="14" y="19"/>
                </a:cubicBezTo>
                <a:cubicBezTo>
                  <a:pt x="17" y="19"/>
                  <a:pt x="17" y="19"/>
                  <a:pt x="17" y="19"/>
                </a:cubicBezTo>
                <a:close/>
                <a:moveTo>
                  <a:pt x="42" y="11"/>
                </a:move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5" y="2"/>
                  <a:pt x="45" y="2"/>
                  <a:pt x="45" y="2"/>
                </a:cubicBezTo>
                <a:cubicBezTo>
                  <a:pt x="41" y="0"/>
                  <a:pt x="41" y="0"/>
                  <a:pt x="41" y="0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0"/>
                  <a:pt x="39" y="0"/>
                  <a:pt x="39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4" y="3"/>
                  <a:pt x="34" y="3"/>
                  <a:pt x="34" y="3"/>
                </a:cubicBezTo>
                <a:cubicBezTo>
                  <a:pt x="33" y="0"/>
                  <a:pt x="33" y="0"/>
                  <a:pt x="33" y="0"/>
                </a:cubicBezTo>
                <a:cubicBezTo>
                  <a:pt x="29" y="2"/>
                  <a:pt x="29" y="2"/>
                  <a:pt x="29" y="2"/>
                </a:cubicBezTo>
                <a:cubicBezTo>
                  <a:pt x="32" y="9"/>
                  <a:pt x="32" y="9"/>
                  <a:pt x="32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12"/>
                  <a:pt x="31" y="12"/>
                  <a:pt x="31" y="12"/>
                </a:cubicBezTo>
                <a:cubicBezTo>
                  <a:pt x="25" y="15"/>
                  <a:pt x="20" y="23"/>
                  <a:pt x="20" y="32"/>
                </a:cubicBezTo>
                <a:cubicBezTo>
                  <a:pt x="20" y="35"/>
                  <a:pt x="21" y="38"/>
                  <a:pt x="22" y="41"/>
                </a:cubicBezTo>
                <a:cubicBezTo>
                  <a:pt x="32" y="43"/>
                  <a:pt x="42" y="43"/>
                  <a:pt x="52" y="41"/>
                </a:cubicBezTo>
                <a:cubicBezTo>
                  <a:pt x="53" y="38"/>
                  <a:pt x="54" y="35"/>
                  <a:pt x="54" y="32"/>
                </a:cubicBezTo>
                <a:cubicBezTo>
                  <a:pt x="54" y="22"/>
                  <a:pt x="49" y="14"/>
                  <a:pt x="42" y="11"/>
                </a:cubicBezTo>
                <a:close/>
                <a:moveTo>
                  <a:pt x="42" y="23"/>
                </a:moveTo>
                <a:cubicBezTo>
                  <a:pt x="38" y="23"/>
                  <a:pt x="38" y="23"/>
                  <a:pt x="38" y="23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2"/>
                  <a:pt x="38" y="22"/>
                  <a:pt x="37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1"/>
                  <a:pt x="36" y="21"/>
                  <a:pt x="36" y="21"/>
                </a:cubicBezTo>
                <a:cubicBezTo>
                  <a:pt x="36" y="21"/>
                  <a:pt x="36" y="22"/>
                  <a:pt x="36" y="22"/>
                </a:cubicBezTo>
                <a:cubicBezTo>
                  <a:pt x="36" y="23"/>
                  <a:pt x="36" y="23"/>
                  <a:pt x="37" y="23"/>
                </a:cubicBezTo>
                <a:cubicBezTo>
                  <a:pt x="37" y="24"/>
                  <a:pt x="37" y="24"/>
                  <a:pt x="39" y="25"/>
                </a:cubicBezTo>
                <a:cubicBezTo>
                  <a:pt x="40" y="25"/>
                  <a:pt x="40" y="26"/>
                  <a:pt x="41" y="26"/>
                </a:cubicBezTo>
                <a:cubicBezTo>
                  <a:pt x="41" y="27"/>
                  <a:pt x="41" y="27"/>
                  <a:pt x="42" y="28"/>
                </a:cubicBezTo>
                <a:cubicBezTo>
                  <a:pt x="42" y="28"/>
                  <a:pt x="42" y="29"/>
                  <a:pt x="42" y="30"/>
                </a:cubicBezTo>
                <a:cubicBezTo>
                  <a:pt x="42" y="31"/>
                  <a:pt x="42" y="32"/>
                  <a:pt x="41" y="33"/>
                </a:cubicBezTo>
                <a:cubicBezTo>
                  <a:pt x="40" y="34"/>
                  <a:pt x="39" y="34"/>
                  <a:pt x="38" y="35"/>
                </a:cubicBezTo>
                <a:cubicBezTo>
                  <a:pt x="38" y="36"/>
                  <a:pt x="38" y="36"/>
                  <a:pt x="38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5"/>
                  <a:pt x="36" y="35"/>
                  <a:pt x="36" y="35"/>
                </a:cubicBezTo>
                <a:cubicBezTo>
                  <a:pt x="35" y="35"/>
                  <a:pt x="34" y="34"/>
                  <a:pt x="33" y="33"/>
                </a:cubicBezTo>
                <a:cubicBezTo>
                  <a:pt x="33" y="33"/>
                  <a:pt x="32" y="31"/>
                  <a:pt x="32" y="30"/>
                </a:cubicBezTo>
                <a:cubicBezTo>
                  <a:pt x="32" y="29"/>
                  <a:pt x="32" y="29"/>
                  <a:pt x="32" y="29"/>
                </a:cubicBezTo>
                <a:cubicBezTo>
                  <a:pt x="36" y="29"/>
                  <a:pt x="36" y="29"/>
                  <a:pt x="36" y="29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1"/>
                  <a:pt x="36" y="32"/>
                  <a:pt x="36" y="32"/>
                </a:cubicBezTo>
                <a:cubicBezTo>
                  <a:pt x="36" y="32"/>
                  <a:pt x="37" y="32"/>
                  <a:pt x="37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2"/>
                  <a:pt x="38" y="32"/>
                  <a:pt x="38" y="31"/>
                </a:cubicBezTo>
                <a:cubicBezTo>
                  <a:pt x="38" y="30"/>
                  <a:pt x="38" y="30"/>
                  <a:pt x="37" y="29"/>
                </a:cubicBezTo>
                <a:cubicBezTo>
                  <a:pt x="37" y="29"/>
                  <a:pt x="37" y="28"/>
                  <a:pt x="36" y="28"/>
                </a:cubicBezTo>
                <a:cubicBezTo>
                  <a:pt x="35" y="27"/>
                  <a:pt x="34" y="27"/>
                  <a:pt x="34" y="26"/>
                </a:cubicBezTo>
                <a:cubicBezTo>
                  <a:pt x="33" y="26"/>
                  <a:pt x="33" y="25"/>
                  <a:pt x="33" y="25"/>
                </a:cubicBezTo>
                <a:cubicBezTo>
                  <a:pt x="32" y="24"/>
                  <a:pt x="32" y="23"/>
                  <a:pt x="32" y="23"/>
                </a:cubicBezTo>
                <a:cubicBezTo>
                  <a:pt x="32" y="21"/>
                  <a:pt x="32" y="21"/>
                  <a:pt x="33" y="20"/>
                </a:cubicBezTo>
                <a:cubicBezTo>
                  <a:pt x="34" y="19"/>
                  <a:pt x="35" y="19"/>
                  <a:pt x="36" y="19"/>
                </a:cubicBezTo>
                <a:cubicBezTo>
                  <a:pt x="36" y="17"/>
                  <a:pt x="36" y="17"/>
                  <a:pt x="36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9"/>
                  <a:pt x="38" y="19"/>
                  <a:pt x="38" y="19"/>
                </a:cubicBezTo>
                <a:cubicBezTo>
                  <a:pt x="39" y="19"/>
                  <a:pt x="40" y="19"/>
                  <a:pt x="41" y="20"/>
                </a:cubicBezTo>
                <a:cubicBezTo>
                  <a:pt x="41" y="21"/>
                  <a:pt x="42" y="21"/>
                  <a:pt x="42" y="23"/>
                </a:cubicBezTo>
                <a:cubicBezTo>
                  <a:pt x="42" y="23"/>
                  <a:pt x="42" y="23"/>
                  <a:pt x="42" y="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16" name="Freeform 114">
            <a:extLst>
              <a:ext uri="{FF2B5EF4-FFF2-40B4-BE49-F238E27FC236}">
                <a16:creationId xmlns:a16="http://schemas.microsoft.com/office/drawing/2014/main" id="{D20294C1-8C02-4C5D-8AD7-54FB22E10385}"/>
              </a:ext>
            </a:extLst>
          </p:cNvPr>
          <p:cNvSpPr>
            <a:spLocks noEditPoints="1"/>
          </p:cNvSpPr>
          <p:nvPr/>
        </p:nvSpPr>
        <p:spPr bwMode="auto">
          <a:xfrm>
            <a:off x="4739258" y="2145977"/>
            <a:ext cx="225425" cy="201613"/>
          </a:xfrm>
          <a:custGeom>
            <a:avLst/>
            <a:gdLst>
              <a:gd name="T0" fmla="*/ 162628 w 61"/>
              <a:gd name="T1" fmla="*/ 180623 h 55"/>
              <a:gd name="T2" fmla="*/ 184805 w 61"/>
              <a:gd name="T3" fmla="*/ 202740 h 55"/>
              <a:gd name="T4" fmla="*/ 210678 w 61"/>
              <a:gd name="T5" fmla="*/ 202740 h 55"/>
              <a:gd name="T6" fmla="*/ 199589 w 61"/>
              <a:gd name="T7" fmla="*/ 151133 h 55"/>
              <a:gd name="T8" fmla="*/ 218070 w 61"/>
              <a:gd name="T9" fmla="*/ 95841 h 55"/>
              <a:gd name="T10" fmla="*/ 206982 w 61"/>
              <a:gd name="T11" fmla="*/ 55293 h 55"/>
              <a:gd name="T12" fmla="*/ 225462 w 61"/>
              <a:gd name="T13" fmla="*/ 0 h 55"/>
              <a:gd name="T14" fmla="*/ 173717 w 61"/>
              <a:gd name="T15" fmla="*/ 18431 h 55"/>
              <a:gd name="T16" fmla="*/ 133060 w 61"/>
              <a:gd name="T17" fmla="*/ 0 h 55"/>
              <a:gd name="T18" fmla="*/ 133060 w 61"/>
              <a:gd name="T19" fmla="*/ 25803 h 55"/>
              <a:gd name="T20" fmla="*/ 96099 w 61"/>
              <a:gd name="T21" fmla="*/ 25803 h 55"/>
              <a:gd name="T22" fmla="*/ 96099 w 61"/>
              <a:gd name="T23" fmla="*/ 0 h 55"/>
              <a:gd name="T24" fmla="*/ 51745 w 61"/>
              <a:gd name="T25" fmla="*/ 18431 h 55"/>
              <a:gd name="T26" fmla="*/ 0 w 61"/>
              <a:gd name="T27" fmla="*/ 0 h 55"/>
              <a:gd name="T28" fmla="*/ 18480 w 61"/>
              <a:gd name="T29" fmla="*/ 58979 h 55"/>
              <a:gd name="T30" fmla="*/ 11088 w 61"/>
              <a:gd name="T31" fmla="*/ 95841 h 55"/>
              <a:gd name="T32" fmla="*/ 33265 w 61"/>
              <a:gd name="T33" fmla="*/ 154820 h 55"/>
              <a:gd name="T34" fmla="*/ 22177 w 61"/>
              <a:gd name="T35" fmla="*/ 202740 h 55"/>
              <a:gd name="T36" fmla="*/ 48049 w 61"/>
              <a:gd name="T37" fmla="*/ 202740 h 55"/>
              <a:gd name="T38" fmla="*/ 70226 w 61"/>
              <a:gd name="T39" fmla="*/ 184309 h 55"/>
              <a:gd name="T40" fmla="*/ 114579 w 61"/>
              <a:gd name="T41" fmla="*/ 191681 h 55"/>
              <a:gd name="T42" fmla="*/ 162628 w 61"/>
              <a:gd name="T43" fmla="*/ 180623 h 55"/>
              <a:gd name="T44" fmla="*/ 155236 w 61"/>
              <a:gd name="T45" fmla="*/ 51607 h 55"/>
              <a:gd name="T46" fmla="*/ 162628 w 61"/>
              <a:gd name="T47" fmla="*/ 58979 h 55"/>
              <a:gd name="T48" fmla="*/ 155236 w 61"/>
              <a:gd name="T49" fmla="*/ 70037 h 55"/>
              <a:gd name="T50" fmla="*/ 147844 w 61"/>
              <a:gd name="T51" fmla="*/ 58979 h 55"/>
              <a:gd name="T52" fmla="*/ 155236 w 61"/>
              <a:gd name="T53" fmla="*/ 51607 h 55"/>
              <a:gd name="T54" fmla="*/ 118275 w 61"/>
              <a:gd name="T55" fmla="*/ 77410 h 55"/>
              <a:gd name="T56" fmla="*/ 151540 w 61"/>
              <a:gd name="T57" fmla="*/ 110585 h 55"/>
              <a:gd name="T58" fmla="*/ 118275 w 61"/>
              <a:gd name="T59" fmla="*/ 143761 h 55"/>
              <a:gd name="T60" fmla="*/ 81314 w 61"/>
              <a:gd name="T61" fmla="*/ 110585 h 55"/>
              <a:gd name="T62" fmla="*/ 118275 w 61"/>
              <a:gd name="T63" fmla="*/ 77410 h 55"/>
              <a:gd name="T64" fmla="*/ 103491 w 61"/>
              <a:gd name="T65" fmla="*/ 103213 h 55"/>
              <a:gd name="T66" fmla="*/ 110883 w 61"/>
              <a:gd name="T67" fmla="*/ 110585 h 55"/>
              <a:gd name="T68" fmla="*/ 103491 w 61"/>
              <a:gd name="T69" fmla="*/ 117958 h 55"/>
              <a:gd name="T70" fmla="*/ 96099 w 61"/>
              <a:gd name="T71" fmla="*/ 110585 h 55"/>
              <a:gd name="T72" fmla="*/ 103491 w 61"/>
              <a:gd name="T73" fmla="*/ 103213 h 55"/>
              <a:gd name="T74" fmla="*/ 129363 w 61"/>
              <a:gd name="T75" fmla="*/ 103213 h 55"/>
              <a:gd name="T76" fmla="*/ 136756 w 61"/>
              <a:gd name="T77" fmla="*/ 110585 h 55"/>
              <a:gd name="T78" fmla="*/ 129363 w 61"/>
              <a:gd name="T79" fmla="*/ 117958 h 55"/>
              <a:gd name="T80" fmla="*/ 121971 w 61"/>
              <a:gd name="T81" fmla="*/ 110585 h 55"/>
              <a:gd name="T82" fmla="*/ 129363 w 61"/>
              <a:gd name="T83" fmla="*/ 103213 h 55"/>
              <a:gd name="T84" fmla="*/ 77618 w 61"/>
              <a:gd name="T85" fmla="*/ 51607 h 55"/>
              <a:gd name="T86" fmla="*/ 85010 w 61"/>
              <a:gd name="T87" fmla="*/ 58979 h 55"/>
              <a:gd name="T88" fmla="*/ 77618 w 61"/>
              <a:gd name="T89" fmla="*/ 70037 h 55"/>
              <a:gd name="T90" fmla="*/ 70226 w 61"/>
              <a:gd name="T91" fmla="*/ 58979 h 55"/>
              <a:gd name="T92" fmla="*/ 77618 w 61"/>
              <a:gd name="T93" fmla="*/ 51607 h 5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1" h="55">
                <a:moveTo>
                  <a:pt x="44" y="49"/>
                </a:moveTo>
                <a:cubicBezTo>
                  <a:pt x="50" y="55"/>
                  <a:pt x="50" y="55"/>
                  <a:pt x="50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4" y="41"/>
                  <a:pt x="54" y="41"/>
                  <a:pt x="54" y="41"/>
                </a:cubicBezTo>
                <a:cubicBezTo>
                  <a:pt x="57" y="37"/>
                  <a:pt x="59" y="32"/>
                  <a:pt x="59" y="26"/>
                </a:cubicBezTo>
                <a:cubicBezTo>
                  <a:pt x="59" y="22"/>
                  <a:pt x="58" y="18"/>
                  <a:pt x="56" y="15"/>
                </a:cubicBezTo>
                <a:cubicBezTo>
                  <a:pt x="61" y="9"/>
                  <a:pt x="61" y="4"/>
                  <a:pt x="61" y="0"/>
                </a:cubicBezTo>
                <a:cubicBezTo>
                  <a:pt x="55" y="0"/>
                  <a:pt x="51" y="2"/>
                  <a:pt x="47" y="5"/>
                </a:cubicBezTo>
                <a:cubicBezTo>
                  <a:pt x="44" y="3"/>
                  <a:pt x="40" y="1"/>
                  <a:pt x="36" y="0"/>
                </a:cubicBezTo>
                <a:cubicBezTo>
                  <a:pt x="36" y="7"/>
                  <a:pt x="36" y="7"/>
                  <a:pt x="36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0"/>
                  <a:pt x="26" y="0"/>
                  <a:pt x="26" y="0"/>
                </a:cubicBezTo>
                <a:cubicBezTo>
                  <a:pt x="22" y="1"/>
                  <a:pt x="18" y="3"/>
                  <a:pt x="14" y="5"/>
                </a:cubicBezTo>
                <a:cubicBezTo>
                  <a:pt x="11" y="2"/>
                  <a:pt x="6" y="0"/>
                  <a:pt x="0" y="0"/>
                </a:cubicBezTo>
                <a:cubicBezTo>
                  <a:pt x="0" y="4"/>
                  <a:pt x="1" y="10"/>
                  <a:pt x="5" y="16"/>
                </a:cubicBezTo>
                <a:cubicBezTo>
                  <a:pt x="4" y="19"/>
                  <a:pt x="3" y="22"/>
                  <a:pt x="3" y="26"/>
                </a:cubicBezTo>
                <a:cubicBezTo>
                  <a:pt x="3" y="32"/>
                  <a:pt x="5" y="38"/>
                  <a:pt x="9" y="42"/>
                </a:cubicBezTo>
                <a:cubicBezTo>
                  <a:pt x="6" y="55"/>
                  <a:pt x="6" y="55"/>
                  <a:pt x="6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9" y="50"/>
                  <a:pt x="19" y="50"/>
                  <a:pt x="19" y="50"/>
                </a:cubicBezTo>
                <a:cubicBezTo>
                  <a:pt x="23" y="51"/>
                  <a:pt x="27" y="52"/>
                  <a:pt x="31" y="52"/>
                </a:cubicBezTo>
                <a:cubicBezTo>
                  <a:pt x="36" y="52"/>
                  <a:pt x="40" y="51"/>
                  <a:pt x="44" y="49"/>
                </a:cubicBezTo>
                <a:close/>
                <a:moveTo>
                  <a:pt x="42" y="14"/>
                </a:moveTo>
                <a:cubicBezTo>
                  <a:pt x="43" y="14"/>
                  <a:pt x="44" y="15"/>
                  <a:pt x="44" y="16"/>
                </a:cubicBezTo>
                <a:cubicBezTo>
                  <a:pt x="44" y="18"/>
                  <a:pt x="43" y="19"/>
                  <a:pt x="42" y="19"/>
                </a:cubicBezTo>
                <a:cubicBezTo>
                  <a:pt x="41" y="19"/>
                  <a:pt x="40" y="18"/>
                  <a:pt x="40" y="16"/>
                </a:cubicBezTo>
                <a:cubicBezTo>
                  <a:pt x="40" y="15"/>
                  <a:pt x="41" y="14"/>
                  <a:pt x="42" y="14"/>
                </a:cubicBezTo>
                <a:close/>
                <a:moveTo>
                  <a:pt x="32" y="21"/>
                </a:moveTo>
                <a:cubicBezTo>
                  <a:pt x="37" y="21"/>
                  <a:pt x="41" y="25"/>
                  <a:pt x="41" y="30"/>
                </a:cubicBezTo>
                <a:cubicBezTo>
                  <a:pt x="41" y="35"/>
                  <a:pt x="37" y="39"/>
                  <a:pt x="32" y="39"/>
                </a:cubicBezTo>
                <a:cubicBezTo>
                  <a:pt x="27" y="39"/>
                  <a:pt x="22" y="35"/>
                  <a:pt x="22" y="30"/>
                </a:cubicBezTo>
                <a:cubicBezTo>
                  <a:pt x="22" y="25"/>
                  <a:pt x="27" y="21"/>
                  <a:pt x="32" y="21"/>
                </a:cubicBezTo>
                <a:close/>
                <a:moveTo>
                  <a:pt x="28" y="28"/>
                </a:moveTo>
                <a:cubicBezTo>
                  <a:pt x="29" y="28"/>
                  <a:pt x="30" y="29"/>
                  <a:pt x="30" y="30"/>
                </a:cubicBezTo>
                <a:cubicBezTo>
                  <a:pt x="30" y="31"/>
                  <a:pt x="29" y="32"/>
                  <a:pt x="28" y="32"/>
                </a:cubicBezTo>
                <a:cubicBezTo>
                  <a:pt x="27" y="32"/>
                  <a:pt x="26" y="31"/>
                  <a:pt x="26" y="30"/>
                </a:cubicBezTo>
                <a:cubicBezTo>
                  <a:pt x="26" y="29"/>
                  <a:pt x="27" y="28"/>
                  <a:pt x="28" y="28"/>
                </a:cubicBezTo>
                <a:close/>
                <a:moveTo>
                  <a:pt x="35" y="28"/>
                </a:moveTo>
                <a:cubicBezTo>
                  <a:pt x="36" y="28"/>
                  <a:pt x="37" y="29"/>
                  <a:pt x="37" y="30"/>
                </a:cubicBezTo>
                <a:cubicBezTo>
                  <a:pt x="37" y="31"/>
                  <a:pt x="36" y="32"/>
                  <a:pt x="35" y="32"/>
                </a:cubicBezTo>
                <a:cubicBezTo>
                  <a:pt x="34" y="32"/>
                  <a:pt x="33" y="31"/>
                  <a:pt x="33" y="30"/>
                </a:cubicBezTo>
                <a:cubicBezTo>
                  <a:pt x="33" y="29"/>
                  <a:pt x="34" y="28"/>
                  <a:pt x="35" y="28"/>
                </a:cubicBezTo>
                <a:close/>
                <a:moveTo>
                  <a:pt x="21" y="14"/>
                </a:moveTo>
                <a:cubicBezTo>
                  <a:pt x="22" y="14"/>
                  <a:pt x="23" y="15"/>
                  <a:pt x="23" y="16"/>
                </a:cubicBezTo>
                <a:cubicBezTo>
                  <a:pt x="23" y="18"/>
                  <a:pt x="22" y="19"/>
                  <a:pt x="21" y="19"/>
                </a:cubicBezTo>
                <a:cubicBezTo>
                  <a:pt x="20" y="19"/>
                  <a:pt x="19" y="18"/>
                  <a:pt x="19" y="16"/>
                </a:cubicBezTo>
                <a:cubicBezTo>
                  <a:pt x="19" y="15"/>
                  <a:pt x="20" y="14"/>
                  <a:pt x="21" y="1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17" name="Freeform 115">
            <a:extLst>
              <a:ext uri="{FF2B5EF4-FFF2-40B4-BE49-F238E27FC236}">
                <a16:creationId xmlns:a16="http://schemas.microsoft.com/office/drawing/2014/main" id="{336C789A-356C-4140-BD78-005B19A65FF5}"/>
              </a:ext>
            </a:extLst>
          </p:cNvPr>
          <p:cNvSpPr>
            <a:spLocks noEditPoints="1"/>
          </p:cNvSpPr>
          <p:nvPr/>
        </p:nvSpPr>
        <p:spPr bwMode="auto">
          <a:xfrm>
            <a:off x="4744020" y="2495227"/>
            <a:ext cx="244475" cy="230188"/>
          </a:xfrm>
          <a:custGeom>
            <a:avLst/>
            <a:gdLst>
              <a:gd name="T0" fmla="*/ 7304 w 67"/>
              <a:gd name="T1" fmla="*/ 183098 h 63"/>
              <a:gd name="T2" fmla="*/ 171645 w 67"/>
              <a:gd name="T3" fmla="*/ 142817 h 63"/>
              <a:gd name="T4" fmla="*/ 153385 w 67"/>
              <a:gd name="T5" fmla="*/ 172113 h 63"/>
              <a:gd name="T6" fmla="*/ 171645 w 67"/>
              <a:gd name="T7" fmla="*/ 128169 h 63"/>
              <a:gd name="T8" fmla="*/ 153385 w 67"/>
              <a:gd name="T9" fmla="*/ 106197 h 63"/>
              <a:gd name="T10" fmla="*/ 149733 w 67"/>
              <a:gd name="T11" fmla="*/ 106197 h 63"/>
              <a:gd name="T12" fmla="*/ 153385 w 67"/>
              <a:gd name="T13" fmla="*/ 109859 h 63"/>
              <a:gd name="T14" fmla="*/ 135125 w 67"/>
              <a:gd name="T15" fmla="*/ 113521 h 63"/>
              <a:gd name="T16" fmla="*/ 131473 w 67"/>
              <a:gd name="T17" fmla="*/ 117183 h 63"/>
              <a:gd name="T18" fmla="*/ 135125 w 67"/>
              <a:gd name="T19" fmla="*/ 120845 h 63"/>
              <a:gd name="T20" fmla="*/ 138777 w 67"/>
              <a:gd name="T21" fmla="*/ 120845 h 63"/>
              <a:gd name="T22" fmla="*/ 120517 w 67"/>
              <a:gd name="T23" fmla="*/ 131831 h 63"/>
              <a:gd name="T24" fmla="*/ 120517 w 67"/>
              <a:gd name="T25" fmla="*/ 135493 h 63"/>
              <a:gd name="T26" fmla="*/ 127821 w 67"/>
              <a:gd name="T27" fmla="*/ 135493 h 63"/>
              <a:gd name="T28" fmla="*/ 113213 w 67"/>
              <a:gd name="T29" fmla="*/ 150141 h 63"/>
              <a:gd name="T30" fmla="*/ 113213 w 67"/>
              <a:gd name="T31" fmla="*/ 153803 h 63"/>
              <a:gd name="T32" fmla="*/ 120517 w 67"/>
              <a:gd name="T33" fmla="*/ 153803 h 63"/>
              <a:gd name="T34" fmla="*/ 120517 w 67"/>
              <a:gd name="T35" fmla="*/ 150141 h 63"/>
              <a:gd name="T36" fmla="*/ 116865 w 67"/>
              <a:gd name="T37" fmla="*/ 175774 h 63"/>
              <a:gd name="T38" fmla="*/ 124169 w 67"/>
              <a:gd name="T39" fmla="*/ 175774 h 63"/>
              <a:gd name="T40" fmla="*/ 120517 w 67"/>
              <a:gd name="T41" fmla="*/ 172113 h 63"/>
              <a:gd name="T42" fmla="*/ 124169 w 67"/>
              <a:gd name="T43" fmla="*/ 190422 h 63"/>
              <a:gd name="T44" fmla="*/ 127821 w 67"/>
              <a:gd name="T45" fmla="*/ 194084 h 63"/>
              <a:gd name="T46" fmla="*/ 131473 w 67"/>
              <a:gd name="T47" fmla="*/ 190422 h 63"/>
              <a:gd name="T48" fmla="*/ 127821 w 67"/>
              <a:gd name="T49" fmla="*/ 186760 h 63"/>
              <a:gd name="T50" fmla="*/ 142429 w 67"/>
              <a:gd name="T51" fmla="*/ 208732 h 63"/>
              <a:gd name="T52" fmla="*/ 146081 w 67"/>
              <a:gd name="T53" fmla="*/ 205070 h 63"/>
              <a:gd name="T54" fmla="*/ 142429 w 67"/>
              <a:gd name="T55" fmla="*/ 201408 h 63"/>
              <a:gd name="T56" fmla="*/ 157037 w 67"/>
              <a:gd name="T57" fmla="*/ 216056 h 63"/>
              <a:gd name="T58" fmla="*/ 164341 w 67"/>
              <a:gd name="T59" fmla="*/ 216056 h 63"/>
              <a:gd name="T60" fmla="*/ 160689 w 67"/>
              <a:gd name="T61" fmla="*/ 208732 h 63"/>
              <a:gd name="T62" fmla="*/ 157037 w 67"/>
              <a:gd name="T63" fmla="*/ 216056 h 63"/>
              <a:gd name="T64" fmla="*/ 182601 w 67"/>
              <a:gd name="T65" fmla="*/ 216056 h 63"/>
              <a:gd name="T66" fmla="*/ 182601 w 67"/>
              <a:gd name="T67" fmla="*/ 208732 h 63"/>
              <a:gd name="T68" fmla="*/ 178949 w 67"/>
              <a:gd name="T69" fmla="*/ 212394 h 63"/>
              <a:gd name="T70" fmla="*/ 200862 w 67"/>
              <a:gd name="T71" fmla="*/ 212394 h 63"/>
              <a:gd name="T72" fmla="*/ 204514 w 67"/>
              <a:gd name="T73" fmla="*/ 208732 h 63"/>
              <a:gd name="T74" fmla="*/ 197210 w 67"/>
              <a:gd name="T75" fmla="*/ 205070 h 63"/>
              <a:gd name="T76" fmla="*/ 215470 w 67"/>
              <a:gd name="T77" fmla="*/ 197746 h 63"/>
              <a:gd name="T78" fmla="*/ 219122 w 67"/>
              <a:gd name="T79" fmla="*/ 197746 h 63"/>
              <a:gd name="T80" fmla="*/ 211818 w 67"/>
              <a:gd name="T81" fmla="*/ 190422 h 63"/>
              <a:gd name="T82" fmla="*/ 211818 w 67"/>
              <a:gd name="T83" fmla="*/ 194084 h 63"/>
              <a:gd name="T84" fmla="*/ 226426 w 67"/>
              <a:gd name="T85" fmla="*/ 179436 h 63"/>
              <a:gd name="T86" fmla="*/ 230078 w 67"/>
              <a:gd name="T87" fmla="*/ 175774 h 63"/>
              <a:gd name="T88" fmla="*/ 222774 w 67"/>
              <a:gd name="T89" fmla="*/ 175774 h 63"/>
              <a:gd name="T90" fmla="*/ 230078 w 67"/>
              <a:gd name="T91" fmla="*/ 161127 h 63"/>
              <a:gd name="T92" fmla="*/ 230078 w 67"/>
              <a:gd name="T93" fmla="*/ 153803 h 63"/>
              <a:gd name="T94" fmla="*/ 222774 w 67"/>
              <a:gd name="T95" fmla="*/ 157465 h 63"/>
              <a:gd name="T96" fmla="*/ 222774 w 67"/>
              <a:gd name="T97" fmla="*/ 161127 h 63"/>
              <a:gd name="T98" fmla="*/ 226426 w 67"/>
              <a:gd name="T99" fmla="*/ 135493 h 63"/>
              <a:gd name="T100" fmla="*/ 219122 w 67"/>
              <a:gd name="T101" fmla="*/ 135493 h 63"/>
              <a:gd name="T102" fmla="*/ 219122 w 67"/>
              <a:gd name="T103" fmla="*/ 139155 h 63"/>
              <a:gd name="T104" fmla="*/ 215470 w 67"/>
              <a:gd name="T105" fmla="*/ 120845 h 63"/>
              <a:gd name="T106" fmla="*/ 211818 w 67"/>
              <a:gd name="T107" fmla="*/ 117183 h 63"/>
              <a:gd name="T108" fmla="*/ 208166 w 67"/>
              <a:gd name="T109" fmla="*/ 124507 h 63"/>
              <a:gd name="T110" fmla="*/ 211818 w 67"/>
              <a:gd name="T111" fmla="*/ 124507 h 63"/>
              <a:gd name="T112" fmla="*/ 197210 w 67"/>
              <a:gd name="T113" fmla="*/ 106197 h 63"/>
              <a:gd name="T114" fmla="*/ 189906 w 67"/>
              <a:gd name="T115" fmla="*/ 109859 h 63"/>
              <a:gd name="T116" fmla="*/ 193558 w 67"/>
              <a:gd name="T117" fmla="*/ 113521 h 63"/>
              <a:gd name="T118" fmla="*/ 10956 w 67"/>
              <a:gd name="T119" fmla="*/ 58591 h 63"/>
              <a:gd name="T120" fmla="*/ 131473 w 67"/>
              <a:gd name="T121" fmla="*/ 84225 h 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7" h="63">
                <a:moveTo>
                  <a:pt x="5" y="47"/>
                </a:moveTo>
                <a:cubicBezTo>
                  <a:pt x="8" y="46"/>
                  <a:pt x="12" y="46"/>
                  <a:pt x="15" y="46"/>
                </a:cubicBezTo>
                <a:cubicBezTo>
                  <a:pt x="13" y="46"/>
                  <a:pt x="11" y="46"/>
                  <a:pt x="9" y="46"/>
                </a:cubicBezTo>
                <a:cubicBezTo>
                  <a:pt x="7" y="45"/>
                  <a:pt x="6" y="44"/>
                  <a:pt x="6" y="43"/>
                </a:cubicBezTo>
                <a:cubicBezTo>
                  <a:pt x="6" y="40"/>
                  <a:pt x="6" y="38"/>
                  <a:pt x="6" y="35"/>
                </a:cubicBezTo>
                <a:cubicBezTo>
                  <a:pt x="6" y="33"/>
                  <a:pt x="7" y="32"/>
                  <a:pt x="9" y="32"/>
                </a:cubicBezTo>
                <a:cubicBezTo>
                  <a:pt x="15" y="31"/>
                  <a:pt x="21" y="31"/>
                  <a:pt x="27" y="31"/>
                </a:cubicBezTo>
                <a:cubicBezTo>
                  <a:pt x="25" y="35"/>
                  <a:pt x="24" y="39"/>
                  <a:pt x="24" y="44"/>
                </a:cubicBezTo>
                <a:cubicBezTo>
                  <a:pt x="24" y="50"/>
                  <a:pt x="26" y="56"/>
                  <a:pt x="31" y="60"/>
                </a:cubicBezTo>
                <a:cubicBezTo>
                  <a:pt x="31" y="60"/>
                  <a:pt x="31" y="61"/>
                  <a:pt x="31" y="61"/>
                </a:cubicBezTo>
                <a:cubicBezTo>
                  <a:pt x="23" y="62"/>
                  <a:pt x="14" y="61"/>
                  <a:pt x="5" y="61"/>
                </a:cubicBezTo>
                <a:cubicBezTo>
                  <a:pt x="3" y="60"/>
                  <a:pt x="2" y="59"/>
                  <a:pt x="2" y="57"/>
                </a:cubicBezTo>
                <a:cubicBezTo>
                  <a:pt x="2" y="55"/>
                  <a:pt x="2" y="52"/>
                  <a:pt x="2" y="50"/>
                </a:cubicBezTo>
                <a:cubicBezTo>
                  <a:pt x="2" y="48"/>
                  <a:pt x="3" y="47"/>
                  <a:pt x="5" y="47"/>
                </a:cubicBezTo>
                <a:close/>
                <a:moveTo>
                  <a:pt x="46" y="28"/>
                </a:moveTo>
                <a:cubicBezTo>
                  <a:pt x="47" y="27"/>
                  <a:pt x="48" y="27"/>
                  <a:pt x="49" y="28"/>
                </a:cubicBezTo>
                <a:cubicBezTo>
                  <a:pt x="49" y="28"/>
                  <a:pt x="49" y="29"/>
                  <a:pt x="49" y="30"/>
                </a:cubicBezTo>
                <a:cubicBezTo>
                  <a:pt x="48" y="30"/>
                  <a:pt x="47" y="30"/>
                  <a:pt x="46" y="30"/>
                </a:cubicBezTo>
                <a:cubicBezTo>
                  <a:pt x="46" y="29"/>
                  <a:pt x="46" y="28"/>
                  <a:pt x="46" y="28"/>
                </a:cubicBezTo>
                <a:close/>
                <a:moveTo>
                  <a:pt x="53" y="40"/>
                </a:moveTo>
                <a:cubicBezTo>
                  <a:pt x="48" y="40"/>
                  <a:pt x="48" y="40"/>
                  <a:pt x="48" y="40"/>
                </a:cubicBezTo>
                <a:cubicBezTo>
                  <a:pt x="48" y="39"/>
                  <a:pt x="48" y="39"/>
                  <a:pt x="48" y="39"/>
                </a:cubicBezTo>
                <a:cubicBezTo>
                  <a:pt x="48" y="39"/>
                  <a:pt x="48" y="38"/>
                  <a:pt x="48" y="38"/>
                </a:cubicBezTo>
                <a:cubicBezTo>
                  <a:pt x="48" y="38"/>
                  <a:pt x="48" y="37"/>
                  <a:pt x="47" y="37"/>
                </a:cubicBezTo>
                <a:cubicBezTo>
                  <a:pt x="47" y="37"/>
                  <a:pt x="47" y="38"/>
                  <a:pt x="47" y="38"/>
                </a:cubicBezTo>
                <a:cubicBezTo>
                  <a:pt x="47" y="38"/>
                  <a:pt x="47" y="38"/>
                  <a:pt x="47" y="39"/>
                </a:cubicBezTo>
                <a:cubicBezTo>
                  <a:pt x="47" y="39"/>
                  <a:pt x="47" y="40"/>
                  <a:pt x="47" y="40"/>
                </a:cubicBezTo>
                <a:cubicBezTo>
                  <a:pt x="47" y="41"/>
                  <a:pt x="48" y="41"/>
                  <a:pt x="49" y="42"/>
                </a:cubicBezTo>
                <a:cubicBezTo>
                  <a:pt x="51" y="43"/>
                  <a:pt x="51" y="43"/>
                  <a:pt x="52" y="43"/>
                </a:cubicBezTo>
                <a:cubicBezTo>
                  <a:pt x="52" y="44"/>
                  <a:pt x="53" y="44"/>
                  <a:pt x="53" y="45"/>
                </a:cubicBezTo>
                <a:cubicBezTo>
                  <a:pt x="53" y="46"/>
                  <a:pt x="53" y="47"/>
                  <a:pt x="53" y="48"/>
                </a:cubicBezTo>
                <a:cubicBezTo>
                  <a:pt x="53" y="49"/>
                  <a:pt x="53" y="50"/>
                  <a:pt x="52" y="51"/>
                </a:cubicBezTo>
                <a:cubicBezTo>
                  <a:pt x="51" y="52"/>
                  <a:pt x="50" y="53"/>
                  <a:pt x="49" y="53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3"/>
                  <a:pt x="47" y="53"/>
                  <a:pt x="47" y="53"/>
                </a:cubicBezTo>
                <a:cubicBezTo>
                  <a:pt x="45" y="53"/>
                  <a:pt x="44" y="52"/>
                  <a:pt x="43" y="52"/>
                </a:cubicBezTo>
                <a:cubicBezTo>
                  <a:pt x="42" y="51"/>
                  <a:pt x="42" y="49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9"/>
                  <a:pt x="47" y="50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50"/>
                  <a:pt x="48" y="49"/>
                  <a:pt x="48" y="49"/>
                </a:cubicBezTo>
                <a:cubicBezTo>
                  <a:pt x="48" y="48"/>
                  <a:pt x="48" y="47"/>
                  <a:pt x="48" y="47"/>
                </a:cubicBezTo>
                <a:cubicBezTo>
                  <a:pt x="48" y="46"/>
                  <a:pt x="47" y="46"/>
                  <a:pt x="47" y="46"/>
                </a:cubicBezTo>
                <a:cubicBezTo>
                  <a:pt x="45" y="45"/>
                  <a:pt x="44" y="44"/>
                  <a:pt x="44" y="44"/>
                </a:cubicBezTo>
                <a:cubicBezTo>
                  <a:pt x="43" y="43"/>
                  <a:pt x="43" y="43"/>
                  <a:pt x="42" y="42"/>
                </a:cubicBezTo>
                <a:cubicBezTo>
                  <a:pt x="42" y="41"/>
                  <a:pt x="42" y="40"/>
                  <a:pt x="42" y="39"/>
                </a:cubicBezTo>
                <a:cubicBezTo>
                  <a:pt x="42" y="38"/>
                  <a:pt x="42" y="37"/>
                  <a:pt x="43" y="36"/>
                </a:cubicBezTo>
                <a:cubicBezTo>
                  <a:pt x="44" y="35"/>
                  <a:pt x="45" y="35"/>
                  <a:pt x="47" y="35"/>
                </a:cubicBezTo>
                <a:cubicBezTo>
                  <a:pt x="47" y="33"/>
                  <a:pt x="47" y="33"/>
                  <a:pt x="47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5"/>
                  <a:pt x="49" y="35"/>
                  <a:pt x="49" y="35"/>
                </a:cubicBezTo>
                <a:cubicBezTo>
                  <a:pt x="50" y="35"/>
                  <a:pt x="51" y="35"/>
                  <a:pt x="52" y="36"/>
                </a:cubicBezTo>
                <a:cubicBezTo>
                  <a:pt x="52" y="37"/>
                  <a:pt x="53" y="38"/>
                  <a:pt x="53" y="39"/>
                </a:cubicBezTo>
                <a:cubicBezTo>
                  <a:pt x="53" y="40"/>
                  <a:pt x="53" y="40"/>
                  <a:pt x="53" y="40"/>
                </a:cubicBezTo>
                <a:close/>
                <a:moveTo>
                  <a:pt x="42" y="28"/>
                </a:move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31"/>
                  <a:pt x="41" y="31"/>
                  <a:pt x="41" y="31"/>
                </a:cubicBezTo>
                <a:cubicBezTo>
                  <a:pt x="41" y="31"/>
                  <a:pt x="41" y="31"/>
                  <a:pt x="41" y="31"/>
                </a:cubicBezTo>
                <a:cubicBezTo>
                  <a:pt x="41" y="31"/>
                  <a:pt x="41" y="31"/>
                  <a:pt x="41" y="31"/>
                </a:cubicBezTo>
                <a:cubicBezTo>
                  <a:pt x="41" y="31"/>
                  <a:pt x="41" y="31"/>
                  <a:pt x="41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2" y="28"/>
                  <a:pt x="42" y="28"/>
                  <a:pt x="42" y="28"/>
                </a:cubicBezTo>
                <a:close/>
                <a:moveTo>
                  <a:pt x="37" y="31"/>
                </a:moveTo>
                <a:cubicBezTo>
                  <a:pt x="37" y="31"/>
                  <a:pt x="37" y="31"/>
                  <a:pt x="37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7" y="34"/>
                  <a:pt x="37" y="34"/>
                  <a:pt x="37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7" y="31"/>
                  <a:pt x="37" y="31"/>
                  <a:pt x="37" y="31"/>
                </a:cubicBezTo>
                <a:close/>
                <a:moveTo>
                  <a:pt x="33" y="36"/>
                </a:moveTo>
                <a:cubicBezTo>
                  <a:pt x="33" y="36"/>
                  <a:pt x="33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3" y="36"/>
                  <a:pt x="33" y="36"/>
                  <a:pt x="33" y="36"/>
                </a:cubicBezTo>
                <a:close/>
                <a:moveTo>
                  <a:pt x="31" y="41"/>
                </a:moveTo>
                <a:cubicBezTo>
                  <a:pt x="31" y="41"/>
                  <a:pt x="31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41"/>
                  <a:pt x="33" y="41"/>
                  <a:pt x="33" y="41"/>
                </a:cubicBezTo>
                <a:cubicBezTo>
                  <a:pt x="33" y="41"/>
                  <a:pt x="33" y="41"/>
                  <a:pt x="33" y="41"/>
                </a:cubicBezTo>
                <a:cubicBezTo>
                  <a:pt x="33" y="41"/>
                  <a:pt x="33" y="41"/>
                  <a:pt x="33" y="41"/>
                </a:cubicBezTo>
                <a:cubicBezTo>
                  <a:pt x="31" y="41"/>
                  <a:pt x="31" y="41"/>
                  <a:pt x="31" y="41"/>
                </a:cubicBezTo>
                <a:close/>
                <a:moveTo>
                  <a:pt x="32" y="47"/>
                </a:move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7"/>
                  <a:pt x="34" y="47"/>
                  <a:pt x="34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2" y="47"/>
                  <a:pt x="32" y="47"/>
                  <a:pt x="32" y="47"/>
                </a:cubicBezTo>
                <a:close/>
                <a:moveTo>
                  <a:pt x="34" y="52"/>
                </a:move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4"/>
                  <a:pt x="35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4" y="52"/>
                  <a:pt x="34" y="52"/>
                  <a:pt x="34" y="52"/>
                </a:cubicBezTo>
                <a:close/>
                <a:moveTo>
                  <a:pt x="38" y="56"/>
                </a:moveTo>
                <a:cubicBezTo>
                  <a:pt x="38" y="56"/>
                  <a:pt x="38" y="56"/>
                  <a:pt x="38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5"/>
                  <a:pt x="40" y="55"/>
                  <a:pt x="40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8" y="56"/>
                  <a:pt x="38" y="56"/>
                  <a:pt x="38" y="56"/>
                </a:cubicBezTo>
                <a:close/>
                <a:moveTo>
                  <a:pt x="43" y="59"/>
                </a:moveTo>
                <a:cubicBezTo>
                  <a:pt x="43" y="59"/>
                  <a:pt x="43" y="59"/>
                  <a:pt x="43" y="59"/>
                </a:cubicBezTo>
                <a:cubicBezTo>
                  <a:pt x="43" y="59"/>
                  <a:pt x="43" y="59"/>
                  <a:pt x="43" y="59"/>
                </a:cubicBezTo>
                <a:cubicBezTo>
                  <a:pt x="43" y="59"/>
                  <a:pt x="43" y="59"/>
                  <a:pt x="43" y="59"/>
                </a:cubicBezTo>
                <a:cubicBezTo>
                  <a:pt x="43" y="59"/>
                  <a:pt x="43" y="59"/>
                  <a:pt x="43" y="59"/>
                </a:cubicBezTo>
                <a:cubicBezTo>
                  <a:pt x="43" y="59"/>
                  <a:pt x="43" y="59"/>
                  <a:pt x="43" y="59"/>
                </a:cubicBezTo>
                <a:cubicBezTo>
                  <a:pt x="43" y="59"/>
                  <a:pt x="43" y="59"/>
                  <a:pt x="43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5" y="59"/>
                  <a:pt x="45" y="59"/>
                  <a:pt x="45" y="59"/>
                </a:cubicBezTo>
                <a:cubicBezTo>
                  <a:pt x="45" y="59"/>
                  <a:pt x="45" y="59"/>
                  <a:pt x="45" y="59"/>
                </a:cubicBezTo>
                <a:cubicBezTo>
                  <a:pt x="45" y="59"/>
                  <a:pt x="45" y="59"/>
                  <a:pt x="45" y="59"/>
                </a:cubicBezTo>
                <a:cubicBezTo>
                  <a:pt x="45" y="59"/>
                  <a:pt x="45" y="59"/>
                  <a:pt x="45" y="59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4" y="57"/>
                  <a:pt x="44" y="57"/>
                </a:cubicBezTo>
                <a:cubicBezTo>
                  <a:pt x="43" y="57"/>
                  <a:pt x="43" y="57"/>
                  <a:pt x="43" y="57"/>
                </a:cubicBezTo>
                <a:cubicBezTo>
                  <a:pt x="43" y="57"/>
                  <a:pt x="43" y="57"/>
                  <a:pt x="43" y="57"/>
                </a:cubicBezTo>
                <a:cubicBezTo>
                  <a:pt x="43" y="59"/>
                  <a:pt x="43" y="59"/>
                  <a:pt x="43" y="59"/>
                </a:cubicBezTo>
                <a:close/>
                <a:moveTo>
                  <a:pt x="49" y="59"/>
                </a:moveTo>
                <a:cubicBezTo>
                  <a:pt x="49" y="59"/>
                  <a:pt x="49" y="59"/>
                  <a:pt x="49" y="59"/>
                </a:cubicBezTo>
                <a:cubicBezTo>
                  <a:pt x="49" y="59"/>
                  <a:pt x="49" y="59"/>
                  <a:pt x="49" y="59"/>
                </a:cubicBezTo>
                <a:cubicBezTo>
                  <a:pt x="49" y="59"/>
                  <a:pt x="49" y="59"/>
                  <a:pt x="49" y="59"/>
                </a:cubicBezTo>
                <a:cubicBezTo>
                  <a:pt x="49" y="59"/>
                  <a:pt x="49" y="59"/>
                  <a:pt x="49" y="59"/>
                </a:cubicBezTo>
                <a:cubicBezTo>
                  <a:pt x="49" y="59"/>
                  <a:pt x="49" y="59"/>
                  <a:pt x="49" y="59"/>
                </a:cubicBezTo>
                <a:cubicBezTo>
                  <a:pt x="49" y="59"/>
                  <a:pt x="49" y="59"/>
                  <a:pt x="49" y="59"/>
                </a:cubicBezTo>
                <a:cubicBezTo>
                  <a:pt x="49" y="59"/>
                  <a:pt x="49" y="59"/>
                  <a:pt x="49" y="59"/>
                </a:cubicBezTo>
                <a:cubicBezTo>
                  <a:pt x="49" y="59"/>
                  <a:pt x="49" y="59"/>
                  <a:pt x="49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8"/>
                  <a:pt x="50" y="58"/>
                  <a:pt x="50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59"/>
                  <a:pt x="49" y="59"/>
                  <a:pt x="49" y="59"/>
                </a:cubicBezTo>
                <a:close/>
                <a:moveTo>
                  <a:pt x="54" y="58"/>
                </a:moveTo>
                <a:cubicBezTo>
                  <a:pt x="54" y="58"/>
                  <a:pt x="54" y="58"/>
                  <a:pt x="54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57"/>
                  <a:pt x="55" y="57"/>
                  <a:pt x="55" y="57"/>
                </a:cubicBezTo>
                <a:cubicBezTo>
                  <a:pt x="55" y="57"/>
                  <a:pt x="55" y="57"/>
                  <a:pt x="55" y="57"/>
                </a:cubicBezTo>
                <a:cubicBezTo>
                  <a:pt x="55" y="57"/>
                  <a:pt x="55" y="57"/>
                  <a:pt x="55" y="57"/>
                </a:cubicBezTo>
                <a:cubicBezTo>
                  <a:pt x="55" y="57"/>
                  <a:pt x="55" y="57"/>
                  <a:pt x="55" y="57"/>
                </a:cubicBezTo>
                <a:cubicBezTo>
                  <a:pt x="55" y="57"/>
                  <a:pt x="55" y="57"/>
                  <a:pt x="55" y="57"/>
                </a:cubicBezTo>
                <a:cubicBezTo>
                  <a:pt x="55" y="57"/>
                  <a:pt x="55" y="57"/>
                  <a:pt x="55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6"/>
                  <a:pt x="55" y="56"/>
                  <a:pt x="55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8"/>
                  <a:pt x="54" y="58"/>
                  <a:pt x="54" y="58"/>
                </a:cubicBezTo>
                <a:close/>
                <a:moveTo>
                  <a:pt x="59" y="54"/>
                </a:move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3"/>
                  <a:pt x="60" y="53"/>
                  <a:pt x="60" y="53"/>
                </a:cubicBezTo>
                <a:cubicBezTo>
                  <a:pt x="60" y="53"/>
                  <a:pt x="60" y="53"/>
                  <a:pt x="60" y="53"/>
                </a:cubicBezTo>
                <a:cubicBezTo>
                  <a:pt x="60" y="53"/>
                  <a:pt x="60" y="53"/>
                  <a:pt x="60" y="53"/>
                </a:cubicBezTo>
                <a:cubicBezTo>
                  <a:pt x="60" y="53"/>
                  <a:pt x="60" y="53"/>
                  <a:pt x="60" y="53"/>
                </a:cubicBezTo>
                <a:cubicBezTo>
                  <a:pt x="60" y="53"/>
                  <a:pt x="60" y="53"/>
                  <a:pt x="60" y="53"/>
                </a:cubicBezTo>
                <a:cubicBezTo>
                  <a:pt x="60" y="53"/>
                  <a:pt x="60" y="53"/>
                  <a:pt x="60" y="53"/>
                </a:cubicBezTo>
                <a:cubicBezTo>
                  <a:pt x="60" y="53"/>
                  <a:pt x="60" y="53"/>
                  <a:pt x="60" y="53"/>
                </a:cubicBezTo>
                <a:cubicBezTo>
                  <a:pt x="60" y="53"/>
                  <a:pt x="60" y="53"/>
                  <a:pt x="60" y="53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9" y="54"/>
                  <a:pt x="59" y="54"/>
                  <a:pt x="59" y="54"/>
                </a:cubicBezTo>
                <a:close/>
                <a:moveTo>
                  <a:pt x="62" y="50"/>
                </a:moveTo>
                <a:cubicBezTo>
                  <a:pt x="62" y="49"/>
                  <a:pt x="62" y="49"/>
                  <a:pt x="62" y="49"/>
                </a:cubicBezTo>
                <a:cubicBezTo>
                  <a:pt x="62" y="49"/>
                  <a:pt x="62" y="49"/>
                  <a:pt x="62" y="49"/>
                </a:cubicBezTo>
                <a:cubicBezTo>
                  <a:pt x="62" y="49"/>
                  <a:pt x="62" y="49"/>
                  <a:pt x="62" y="49"/>
                </a:cubicBezTo>
                <a:cubicBezTo>
                  <a:pt x="62" y="49"/>
                  <a:pt x="62" y="49"/>
                  <a:pt x="62" y="49"/>
                </a:cubicBezTo>
                <a:cubicBezTo>
                  <a:pt x="62" y="49"/>
                  <a:pt x="62" y="49"/>
                  <a:pt x="62" y="49"/>
                </a:cubicBezTo>
                <a:cubicBezTo>
                  <a:pt x="62" y="49"/>
                  <a:pt x="62" y="49"/>
                  <a:pt x="62" y="49"/>
                </a:cubicBezTo>
                <a:cubicBezTo>
                  <a:pt x="62" y="49"/>
                  <a:pt x="62" y="49"/>
                  <a:pt x="62" y="49"/>
                </a:cubicBezTo>
                <a:cubicBezTo>
                  <a:pt x="62" y="49"/>
                  <a:pt x="62" y="49"/>
                  <a:pt x="62" y="49"/>
                </a:cubicBezTo>
                <a:cubicBezTo>
                  <a:pt x="62" y="49"/>
                  <a:pt x="62" y="49"/>
                  <a:pt x="62" y="49"/>
                </a:cubicBezTo>
                <a:cubicBezTo>
                  <a:pt x="62" y="49"/>
                  <a:pt x="62" y="49"/>
                  <a:pt x="62" y="49"/>
                </a:cubicBezTo>
                <a:cubicBezTo>
                  <a:pt x="62" y="49"/>
                  <a:pt x="62" y="49"/>
                  <a:pt x="62" y="49"/>
                </a:cubicBezTo>
                <a:cubicBezTo>
                  <a:pt x="62" y="48"/>
                  <a:pt x="62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1" y="47"/>
                  <a:pt x="61" y="47"/>
                  <a:pt x="61" y="47"/>
                </a:cubicBezTo>
                <a:cubicBezTo>
                  <a:pt x="61" y="47"/>
                  <a:pt x="61" y="47"/>
                  <a:pt x="61" y="47"/>
                </a:cubicBezTo>
                <a:cubicBezTo>
                  <a:pt x="61" y="47"/>
                  <a:pt x="61" y="47"/>
                  <a:pt x="61" y="47"/>
                </a:cubicBezTo>
                <a:cubicBezTo>
                  <a:pt x="61" y="47"/>
                  <a:pt x="61" y="47"/>
                  <a:pt x="61" y="47"/>
                </a:cubicBezTo>
                <a:cubicBezTo>
                  <a:pt x="61" y="47"/>
                  <a:pt x="61" y="47"/>
                  <a:pt x="61" y="47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2" y="50"/>
                  <a:pt x="62" y="50"/>
                  <a:pt x="62" y="50"/>
                </a:cubicBezTo>
                <a:close/>
                <a:moveTo>
                  <a:pt x="63" y="44"/>
                </a:moveTo>
                <a:cubicBezTo>
                  <a:pt x="63" y="44"/>
                  <a:pt x="63" y="44"/>
                  <a:pt x="63" y="44"/>
                </a:cubicBezTo>
                <a:cubicBezTo>
                  <a:pt x="63" y="44"/>
                  <a:pt x="63" y="44"/>
                  <a:pt x="63" y="44"/>
                </a:cubicBezTo>
                <a:cubicBezTo>
                  <a:pt x="63" y="44"/>
                  <a:pt x="63" y="44"/>
                  <a:pt x="63" y="44"/>
                </a:cubicBezTo>
                <a:cubicBezTo>
                  <a:pt x="63" y="43"/>
                  <a:pt x="63" y="43"/>
                  <a:pt x="63" y="43"/>
                </a:cubicBezTo>
                <a:cubicBezTo>
                  <a:pt x="63" y="43"/>
                  <a:pt x="63" y="43"/>
                  <a:pt x="63" y="43"/>
                </a:cubicBezTo>
                <a:cubicBezTo>
                  <a:pt x="63" y="43"/>
                  <a:pt x="63" y="43"/>
                  <a:pt x="63" y="43"/>
                </a:cubicBezTo>
                <a:cubicBezTo>
                  <a:pt x="63" y="43"/>
                  <a:pt x="63" y="43"/>
                  <a:pt x="63" y="43"/>
                </a:cubicBezTo>
                <a:cubicBezTo>
                  <a:pt x="63" y="43"/>
                  <a:pt x="63" y="43"/>
                  <a:pt x="63" y="43"/>
                </a:cubicBezTo>
                <a:cubicBezTo>
                  <a:pt x="63" y="43"/>
                  <a:pt x="63" y="43"/>
                  <a:pt x="63" y="43"/>
                </a:cubicBezTo>
                <a:cubicBezTo>
                  <a:pt x="63" y="43"/>
                  <a:pt x="63" y="43"/>
                  <a:pt x="63" y="43"/>
                </a:cubicBezTo>
                <a:cubicBezTo>
                  <a:pt x="63" y="43"/>
                  <a:pt x="63" y="43"/>
                  <a:pt x="63" y="43"/>
                </a:cubicBezTo>
                <a:cubicBezTo>
                  <a:pt x="63" y="43"/>
                  <a:pt x="63" y="43"/>
                  <a:pt x="63" y="43"/>
                </a:cubicBezTo>
                <a:cubicBezTo>
                  <a:pt x="63" y="43"/>
                  <a:pt x="63" y="43"/>
                  <a:pt x="63" y="43"/>
                </a:cubicBezTo>
                <a:cubicBezTo>
                  <a:pt x="63" y="42"/>
                  <a:pt x="63" y="42"/>
                  <a:pt x="63" y="42"/>
                </a:cubicBezTo>
                <a:cubicBezTo>
                  <a:pt x="63" y="42"/>
                  <a:pt x="63" y="42"/>
                  <a:pt x="63" y="42"/>
                </a:cubicBezTo>
                <a:cubicBezTo>
                  <a:pt x="63" y="42"/>
                  <a:pt x="63" y="42"/>
                  <a:pt x="63" y="42"/>
                </a:cubicBezTo>
                <a:cubicBezTo>
                  <a:pt x="63" y="42"/>
                  <a:pt x="63" y="42"/>
                  <a:pt x="63" y="42"/>
                </a:cubicBezTo>
                <a:cubicBezTo>
                  <a:pt x="63" y="42"/>
                  <a:pt x="63" y="42"/>
                  <a:pt x="63" y="42"/>
                </a:cubicBezTo>
                <a:cubicBezTo>
                  <a:pt x="63" y="42"/>
                  <a:pt x="63" y="42"/>
                  <a:pt x="63" y="42"/>
                </a:cubicBezTo>
                <a:cubicBezTo>
                  <a:pt x="63" y="42"/>
                  <a:pt x="63" y="42"/>
                  <a:pt x="63" y="42"/>
                </a:cubicBezTo>
                <a:cubicBezTo>
                  <a:pt x="61" y="42"/>
                  <a:pt x="61" y="42"/>
                  <a:pt x="61" y="42"/>
                </a:cubicBezTo>
                <a:cubicBezTo>
                  <a:pt x="61" y="42"/>
                  <a:pt x="61" y="42"/>
                  <a:pt x="61" y="42"/>
                </a:cubicBezTo>
                <a:cubicBezTo>
                  <a:pt x="61" y="42"/>
                  <a:pt x="61" y="42"/>
                  <a:pt x="61" y="42"/>
                </a:cubicBezTo>
                <a:cubicBezTo>
                  <a:pt x="61" y="42"/>
                  <a:pt x="61" y="42"/>
                  <a:pt x="61" y="42"/>
                </a:cubicBezTo>
                <a:cubicBezTo>
                  <a:pt x="61" y="42"/>
                  <a:pt x="61" y="42"/>
                  <a:pt x="61" y="42"/>
                </a:cubicBezTo>
                <a:cubicBezTo>
                  <a:pt x="61" y="42"/>
                  <a:pt x="61" y="42"/>
                  <a:pt x="61" y="42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3" y="44"/>
                  <a:pt x="63" y="44"/>
                  <a:pt x="63" y="44"/>
                </a:cubicBezTo>
                <a:close/>
                <a:moveTo>
                  <a:pt x="62" y="38"/>
                </a:moveTo>
                <a:cubicBezTo>
                  <a:pt x="62" y="38"/>
                  <a:pt x="62" y="38"/>
                  <a:pt x="62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37"/>
                  <a:pt x="62" y="37"/>
                  <a:pt x="62" y="37"/>
                </a:cubicBezTo>
                <a:cubicBezTo>
                  <a:pt x="62" y="37"/>
                  <a:pt x="62" y="37"/>
                  <a:pt x="62" y="37"/>
                </a:cubicBezTo>
                <a:cubicBezTo>
                  <a:pt x="62" y="37"/>
                  <a:pt x="62" y="37"/>
                  <a:pt x="62" y="37"/>
                </a:cubicBezTo>
                <a:cubicBezTo>
                  <a:pt x="62" y="37"/>
                  <a:pt x="62" y="37"/>
                  <a:pt x="62" y="37"/>
                </a:cubicBezTo>
                <a:cubicBezTo>
                  <a:pt x="62" y="37"/>
                  <a:pt x="62" y="37"/>
                  <a:pt x="62" y="37"/>
                </a:cubicBezTo>
                <a:cubicBezTo>
                  <a:pt x="62" y="37"/>
                  <a:pt x="62" y="37"/>
                  <a:pt x="62" y="37"/>
                </a:cubicBezTo>
                <a:cubicBezTo>
                  <a:pt x="62" y="37"/>
                  <a:pt x="62" y="37"/>
                  <a:pt x="62" y="37"/>
                </a:cubicBezTo>
                <a:cubicBezTo>
                  <a:pt x="62" y="37"/>
                  <a:pt x="62" y="37"/>
                  <a:pt x="62" y="37"/>
                </a:cubicBezTo>
                <a:cubicBezTo>
                  <a:pt x="62" y="37"/>
                  <a:pt x="62" y="37"/>
                  <a:pt x="62" y="37"/>
                </a:cubicBezTo>
                <a:cubicBezTo>
                  <a:pt x="62" y="37"/>
                  <a:pt x="62" y="37"/>
                  <a:pt x="62" y="37"/>
                </a:cubicBezTo>
                <a:cubicBezTo>
                  <a:pt x="62" y="37"/>
                  <a:pt x="62" y="37"/>
                  <a:pt x="62" y="37"/>
                </a:cubicBezTo>
                <a:cubicBezTo>
                  <a:pt x="62" y="36"/>
                  <a:pt x="62" y="36"/>
                  <a:pt x="62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9"/>
                  <a:pt x="60" y="39"/>
                  <a:pt x="60" y="39"/>
                </a:cubicBezTo>
                <a:cubicBezTo>
                  <a:pt x="60" y="39"/>
                  <a:pt x="60" y="39"/>
                  <a:pt x="60" y="39"/>
                </a:cubicBezTo>
                <a:cubicBezTo>
                  <a:pt x="60" y="39"/>
                  <a:pt x="60" y="39"/>
                  <a:pt x="60" y="39"/>
                </a:cubicBezTo>
                <a:cubicBezTo>
                  <a:pt x="62" y="38"/>
                  <a:pt x="62" y="38"/>
                  <a:pt x="62" y="38"/>
                </a:cubicBezTo>
                <a:close/>
                <a:moveTo>
                  <a:pt x="59" y="33"/>
                </a:moveTo>
                <a:cubicBezTo>
                  <a:pt x="59" y="33"/>
                  <a:pt x="59" y="33"/>
                  <a:pt x="59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2"/>
                  <a:pt x="59" y="32"/>
                  <a:pt x="59" y="32"/>
                </a:cubicBezTo>
                <a:cubicBezTo>
                  <a:pt x="59" y="32"/>
                  <a:pt x="59" y="32"/>
                  <a:pt x="59" y="32"/>
                </a:cubicBezTo>
                <a:cubicBezTo>
                  <a:pt x="59" y="32"/>
                  <a:pt x="59" y="32"/>
                  <a:pt x="59" y="32"/>
                </a:cubicBezTo>
                <a:cubicBezTo>
                  <a:pt x="59" y="32"/>
                  <a:pt x="59" y="32"/>
                  <a:pt x="59" y="32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32"/>
                  <a:pt x="58" y="32"/>
                  <a:pt x="58" y="32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8" y="34"/>
                  <a:pt x="58" y="34"/>
                  <a:pt x="58" y="34"/>
                </a:cubicBezTo>
                <a:cubicBezTo>
                  <a:pt x="58" y="34"/>
                  <a:pt x="58" y="34"/>
                  <a:pt x="58" y="34"/>
                </a:cubicBezTo>
                <a:cubicBezTo>
                  <a:pt x="58" y="34"/>
                  <a:pt x="58" y="34"/>
                  <a:pt x="58" y="34"/>
                </a:cubicBezTo>
                <a:cubicBezTo>
                  <a:pt x="58" y="34"/>
                  <a:pt x="58" y="34"/>
                  <a:pt x="58" y="34"/>
                </a:cubicBezTo>
                <a:cubicBezTo>
                  <a:pt x="58" y="34"/>
                  <a:pt x="58" y="34"/>
                  <a:pt x="58" y="34"/>
                </a:cubicBezTo>
                <a:cubicBezTo>
                  <a:pt x="58" y="34"/>
                  <a:pt x="58" y="34"/>
                  <a:pt x="58" y="34"/>
                </a:cubicBezTo>
                <a:cubicBezTo>
                  <a:pt x="58" y="34"/>
                  <a:pt x="58" y="34"/>
                  <a:pt x="58" y="34"/>
                </a:cubicBezTo>
                <a:cubicBezTo>
                  <a:pt x="58" y="34"/>
                  <a:pt x="58" y="34"/>
                  <a:pt x="58" y="34"/>
                </a:cubicBezTo>
                <a:cubicBezTo>
                  <a:pt x="59" y="33"/>
                  <a:pt x="59" y="33"/>
                  <a:pt x="59" y="33"/>
                </a:cubicBezTo>
                <a:close/>
                <a:moveTo>
                  <a:pt x="55" y="29"/>
                </a:moveTo>
                <a:cubicBezTo>
                  <a:pt x="55" y="29"/>
                  <a:pt x="55" y="29"/>
                  <a:pt x="55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3" y="30"/>
                  <a:pt x="53" y="30"/>
                  <a:pt x="53" y="30"/>
                </a:cubicBezTo>
                <a:cubicBezTo>
                  <a:pt x="53" y="31"/>
                  <a:pt x="53" y="31"/>
                  <a:pt x="53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31"/>
                  <a:pt x="54" y="31"/>
                  <a:pt x="54" y="31"/>
                </a:cubicBezTo>
                <a:cubicBezTo>
                  <a:pt x="55" y="29"/>
                  <a:pt x="55" y="29"/>
                  <a:pt x="55" y="29"/>
                </a:cubicBezTo>
                <a:close/>
                <a:moveTo>
                  <a:pt x="47" y="24"/>
                </a:moveTo>
                <a:cubicBezTo>
                  <a:pt x="36" y="24"/>
                  <a:pt x="28" y="33"/>
                  <a:pt x="28" y="44"/>
                </a:cubicBezTo>
                <a:cubicBezTo>
                  <a:pt x="28" y="54"/>
                  <a:pt x="36" y="63"/>
                  <a:pt x="47" y="63"/>
                </a:cubicBezTo>
                <a:cubicBezTo>
                  <a:pt x="58" y="63"/>
                  <a:pt x="67" y="54"/>
                  <a:pt x="67" y="44"/>
                </a:cubicBezTo>
                <a:cubicBezTo>
                  <a:pt x="67" y="33"/>
                  <a:pt x="58" y="24"/>
                  <a:pt x="47" y="24"/>
                </a:cubicBezTo>
                <a:close/>
                <a:moveTo>
                  <a:pt x="3" y="16"/>
                </a:moveTo>
                <a:cubicBezTo>
                  <a:pt x="6" y="16"/>
                  <a:pt x="10" y="16"/>
                  <a:pt x="14" y="15"/>
                </a:cubicBezTo>
                <a:cubicBezTo>
                  <a:pt x="11" y="15"/>
                  <a:pt x="9" y="15"/>
                  <a:pt x="6" y="15"/>
                </a:cubicBezTo>
                <a:cubicBezTo>
                  <a:pt x="5" y="15"/>
                  <a:pt x="3" y="13"/>
                  <a:pt x="3" y="12"/>
                </a:cubicBezTo>
                <a:cubicBezTo>
                  <a:pt x="3" y="9"/>
                  <a:pt x="3" y="7"/>
                  <a:pt x="3" y="4"/>
                </a:cubicBezTo>
                <a:cubicBezTo>
                  <a:pt x="3" y="2"/>
                  <a:pt x="5" y="1"/>
                  <a:pt x="6" y="1"/>
                </a:cubicBezTo>
                <a:cubicBezTo>
                  <a:pt x="16" y="0"/>
                  <a:pt x="27" y="0"/>
                  <a:pt x="37" y="1"/>
                </a:cubicBezTo>
                <a:cubicBezTo>
                  <a:pt x="39" y="1"/>
                  <a:pt x="40" y="2"/>
                  <a:pt x="40" y="4"/>
                </a:cubicBezTo>
                <a:cubicBezTo>
                  <a:pt x="40" y="7"/>
                  <a:pt x="40" y="9"/>
                  <a:pt x="40" y="12"/>
                </a:cubicBezTo>
                <a:cubicBezTo>
                  <a:pt x="40" y="13"/>
                  <a:pt x="39" y="15"/>
                  <a:pt x="37" y="15"/>
                </a:cubicBezTo>
                <a:cubicBezTo>
                  <a:pt x="33" y="15"/>
                  <a:pt x="30" y="15"/>
                  <a:pt x="26" y="16"/>
                </a:cubicBezTo>
                <a:cubicBezTo>
                  <a:pt x="28" y="16"/>
                  <a:pt x="31" y="16"/>
                  <a:pt x="33" y="16"/>
                </a:cubicBezTo>
                <a:cubicBezTo>
                  <a:pt x="35" y="16"/>
                  <a:pt x="36" y="18"/>
                  <a:pt x="36" y="19"/>
                </a:cubicBezTo>
                <a:cubicBezTo>
                  <a:pt x="36" y="23"/>
                  <a:pt x="36" y="23"/>
                  <a:pt x="36" y="23"/>
                </a:cubicBezTo>
                <a:cubicBezTo>
                  <a:pt x="34" y="24"/>
                  <a:pt x="32" y="25"/>
                  <a:pt x="31" y="27"/>
                </a:cubicBezTo>
                <a:cubicBezTo>
                  <a:pt x="30" y="28"/>
                  <a:pt x="29" y="29"/>
                  <a:pt x="28" y="30"/>
                </a:cubicBezTo>
                <a:cubicBezTo>
                  <a:pt x="20" y="31"/>
                  <a:pt x="11" y="31"/>
                  <a:pt x="3" y="30"/>
                </a:cubicBezTo>
                <a:cubicBezTo>
                  <a:pt x="1" y="30"/>
                  <a:pt x="0" y="28"/>
                  <a:pt x="0" y="27"/>
                </a:cubicBezTo>
                <a:cubicBezTo>
                  <a:pt x="0" y="24"/>
                  <a:pt x="0" y="22"/>
                  <a:pt x="0" y="19"/>
                </a:cubicBezTo>
                <a:cubicBezTo>
                  <a:pt x="0" y="18"/>
                  <a:pt x="1" y="16"/>
                  <a:pt x="3" y="1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18" name="Freeform 116">
            <a:extLst>
              <a:ext uri="{FF2B5EF4-FFF2-40B4-BE49-F238E27FC236}">
                <a16:creationId xmlns:a16="http://schemas.microsoft.com/office/drawing/2014/main" id="{3D2B533C-A97E-4945-BAE3-C5F8319B41A6}"/>
              </a:ext>
            </a:extLst>
          </p:cNvPr>
          <p:cNvSpPr>
            <a:spLocks noEditPoints="1"/>
          </p:cNvSpPr>
          <p:nvPr/>
        </p:nvSpPr>
        <p:spPr bwMode="auto">
          <a:xfrm>
            <a:off x="3994720" y="3239765"/>
            <a:ext cx="209550" cy="242887"/>
          </a:xfrm>
          <a:custGeom>
            <a:avLst/>
            <a:gdLst>
              <a:gd name="T0" fmla="*/ 22077 w 57"/>
              <a:gd name="T1" fmla="*/ 206130 h 66"/>
              <a:gd name="T2" fmla="*/ 143500 w 57"/>
              <a:gd name="T3" fmla="*/ 206130 h 66"/>
              <a:gd name="T4" fmla="*/ 165577 w 57"/>
              <a:gd name="T5" fmla="*/ 235577 h 66"/>
              <a:gd name="T6" fmla="*/ 7359 w 57"/>
              <a:gd name="T7" fmla="*/ 242939 h 66"/>
              <a:gd name="T8" fmla="*/ 0 w 57"/>
              <a:gd name="T9" fmla="*/ 11043 h 66"/>
              <a:gd name="T10" fmla="*/ 7359 w 57"/>
              <a:gd name="T11" fmla="*/ 0 h 66"/>
              <a:gd name="T12" fmla="*/ 165577 w 57"/>
              <a:gd name="T13" fmla="*/ 11043 h 66"/>
              <a:gd name="T14" fmla="*/ 143500 w 57"/>
              <a:gd name="T15" fmla="*/ 33128 h 66"/>
              <a:gd name="T16" fmla="*/ 22077 w 57"/>
              <a:gd name="T17" fmla="*/ 22085 h 66"/>
              <a:gd name="T18" fmla="*/ 51513 w 57"/>
              <a:gd name="T19" fmla="*/ 114108 h 66"/>
              <a:gd name="T20" fmla="*/ 110385 w 57"/>
              <a:gd name="T21" fmla="*/ 114108 h 66"/>
              <a:gd name="T22" fmla="*/ 84628 w 57"/>
              <a:gd name="T23" fmla="*/ 136193 h 66"/>
              <a:gd name="T24" fmla="*/ 62551 w 57"/>
              <a:gd name="T25" fmla="*/ 121470 h 66"/>
              <a:gd name="T26" fmla="*/ 77269 w 57"/>
              <a:gd name="T27" fmla="*/ 187726 h 66"/>
              <a:gd name="T28" fmla="*/ 176616 w 57"/>
              <a:gd name="T29" fmla="*/ 187726 h 66"/>
              <a:gd name="T30" fmla="*/ 183975 w 57"/>
              <a:gd name="T31" fmla="*/ 180364 h 66"/>
              <a:gd name="T32" fmla="*/ 209731 w 57"/>
              <a:gd name="T33" fmla="*/ 114108 h 66"/>
              <a:gd name="T34" fmla="*/ 191334 w 57"/>
              <a:gd name="T35" fmla="*/ 95703 h 66"/>
              <a:gd name="T36" fmla="*/ 183975 w 57"/>
              <a:gd name="T37" fmla="*/ 95703 h 66"/>
              <a:gd name="T38" fmla="*/ 150859 w 57"/>
              <a:gd name="T39" fmla="*/ 51533 h 66"/>
              <a:gd name="T40" fmla="*/ 147180 w 57"/>
              <a:gd name="T41" fmla="*/ 62575 h 66"/>
              <a:gd name="T42" fmla="*/ 99346 w 57"/>
              <a:gd name="T43" fmla="*/ 95703 h 66"/>
              <a:gd name="T44" fmla="*/ 114064 w 57"/>
              <a:gd name="T45" fmla="*/ 51533 h 66"/>
              <a:gd name="T46" fmla="*/ 99346 w 57"/>
              <a:gd name="T47" fmla="*/ 55213 h 66"/>
              <a:gd name="T48" fmla="*/ 51513 w 57"/>
              <a:gd name="T49" fmla="*/ 95703 h 66"/>
              <a:gd name="T50" fmla="*/ 84628 w 57"/>
              <a:gd name="T51" fmla="*/ 147236 h 66"/>
              <a:gd name="T52" fmla="*/ 110385 w 57"/>
              <a:gd name="T53" fmla="*/ 169321 h 66"/>
              <a:gd name="T54" fmla="*/ 84628 w 57"/>
              <a:gd name="T55" fmla="*/ 147236 h 66"/>
              <a:gd name="T56" fmla="*/ 150859 w 57"/>
              <a:gd name="T57" fmla="*/ 147236 h 66"/>
              <a:gd name="T58" fmla="*/ 169257 w 57"/>
              <a:gd name="T59" fmla="*/ 169321 h 66"/>
              <a:gd name="T60" fmla="*/ 143500 w 57"/>
              <a:gd name="T61" fmla="*/ 147236 h 66"/>
              <a:gd name="T62" fmla="*/ 121423 w 57"/>
              <a:gd name="T63" fmla="*/ 169321 h 66"/>
              <a:gd name="T64" fmla="*/ 143500 w 57"/>
              <a:gd name="T65" fmla="*/ 147236 h 66"/>
              <a:gd name="T66" fmla="*/ 143500 w 57"/>
              <a:gd name="T67" fmla="*/ 136193 h 66"/>
              <a:gd name="T68" fmla="*/ 121423 w 57"/>
              <a:gd name="T69" fmla="*/ 114108 h 66"/>
              <a:gd name="T70" fmla="*/ 150859 w 57"/>
              <a:gd name="T71" fmla="*/ 136193 h 66"/>
              <a:gd name="T72" fmla="*/ 180295 w 57"/>
              <a:gd name="T73" fmla="*/ 114108 h 66"/>
              <a:gd name="T74" fmla="*/ 150859 w 57"/>
              <a:gd name="T75" fmla="*/ 136193 h 66"/>
              <a:gd name="T76" fmla="*/ 62551 w 57"/>
              <a:gd name="T77" fmla="*/ 220854 h 66"/>
              <a:gd name="T78" fmla="*/ 66231 w 57"/>
              <a:gd name="T79" fmla="*/ 231896 h 66"/>
              <a:gd name="T80" fmla="*/ 103026 w 57"/>
              <a:gd name="T81" fmla="*/ 228215 h 66"/>
              <a:gd name="T82" fmla="*/ 99346 w 57"/>
              <a:gd name="T83" fmla="*/ 220854 h 6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7" h="66">
                <a:moveTo>
                  <a:pt x="6" y="6"/>
                </a:moveTo>
                <a:cubicBezTo>
                  <a:pt x="6" y="56"/>
                  <a:pt x="6" y="56"/>
                  <a:pt x="6" y="56"/>
                </a:cubicBezTo>
                <a:cubicBezTo>
                  <a:pt x="17" y="56"/>
                  <a:pt x="17" y="56"/>
                  <a:pt x="17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65"/>
                  <a:pt x="43" y="66"/>
                  <a:pt x="42" y="66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6"/>
                  <a:pt x="0" y="65"/>
                  <a:pt x="0" y="6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5" y="1"/>
                  <a:pt x="45" y="3"/>
                </a:cubicBezTo>
                <a:cubicBezTo>
                  <a:pt x="45" y="9"/>
                  <a:pt x="45" y="9"/>
                  <a:pt x="45" y="9"/>
                </a:cubicBezTo>
                <a:cubicBezTo>
                  <a:pt x="43" y="8"/>
                  <a:pt x="41" y="8"/>
                  <a:pt x="39" y="9"/>
                </a:cubicBezTo>
                <a:cubicBezTo>
                  <a:pt x="39" y="6"/>
                  <a:pt x="39" y="6"/>
                  <a:pt x="39" y="6"/>
                </a:cubicBezTo>
                <a:cubicBezTo>
                  <a:pt x="6" y="6"/>
                  <a:pt x="6" y="6"/>
                  <a:pt x="6" y="6"/>
                </a:cubicBezTo>
                <a:close/>
                <a:moveTo>
                  <a:pt x="14" y="26"/>
                </a:move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7"/>
                  <a:pt x="30" y="37"/>
                  <a:pt x="30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2" y="33"/>
                  <a:pt x="22" y="33"/>
                  <a:pt x="22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20" y="49"/>
                  <a:pt x="20" y="49"/>
                  <a:pt x="20" y="49"/>
                </a:cubicBezTo>
                <a:cubicBezTo>
                  <a:pt x="21" y="51"/>
                  <a:pt x="21" y="51"/>
                  <a:pt x="21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49"/>
                  <a:pt x="50" y="49"/>
                  <a:pt x="50" y="49"/>
                </a:cubicBezTo>
                <a:cubicBezTo>
                  <a:pt x="54" y="31"/>
                  <a:pt x="54" y="31"/>
                  <a:pt x="54" y="31"/>
                </a:cubicBezTo>
                <a:cubicBezTo>
                  <a:pt x="57" y="31"/>
                  <a:pt x="57" y="31"/>
                  <a:pt x="57" y="31"/>
                </a:cubicBezTo>
                <a:cubicBezTo>
                  <a:pt x="57" y="26"/>
                  <a:pt x="57" y="26"/>
                  <a:pt x="57" y="26"/>
                </a:cubicBezTo>
                <a:cubicBezTo>
                  <a:pt x="52" y="26"/>
                  <a:pt x="52" y="26"/>
                  <a:pt x="52" y="26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26"/>
                  <a:pt x="50" y="26"/>
                  <a:pt x="50" y="26"/>
                </a:cubicBezTo>
                <a:cubicBezTo>
                  <a:pt x="44" y="15"/>
                  <a:pt x="44" y="15"/>
                  <a:pt x="44" y="15"/>
                </a:cubicBezTo>
                <a:cubicBezTo>
                  <a:pt x="43" y="13"/>
                  <a:pt x="42" y="13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39" y="14"/>
                  <a:pt x="39" y="16"/>
                  <a:pt x="40" y="17"/>
                </a:cubicBezTo>
                <a:cubicBezTo>
                  <a:pt x="44" y="26"/>
                  <a:pt x="44" y="26"/>
                  <a:pt x="44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6"/>
                  <a:pt x="32" y="14"/>
                  <a:pt x="31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29" y="13"/>
                  <a:pt x="28" y="13"/>
                  <a:pt x="27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lose/>
                <a:moveTo>
                  <a:pt x="23" y="40"/>
                </a:moveTo>
                <a:cubicBezTo>
                  <a:pt x="25" y="46"/>
                  <a:pt x="25" y="46"/>
                  <a:pt x="25" y="46"/>
                </a:cubicBezTo>
                <a:cubicBezTo>
                  <a:pt x="30" y="46"/>
                  <a:pt x="30" y="46"/>
                  <a:pt x="30" y="46"/>
                </a:cubicBezTo>
                <a:cubicBezTo>
                  <a:pt x="30" y="40"/>
                  <a:pt x="30" y="40"/>
                  <a:pt x="30" y="40"/>
                </a:cubicBezTo>
                <a:cubicBezTo>
                  <a:pt x="23" y="40"/>
                  <a:pt x="23" y="40"/>
                  <a:pt x="23" y="40"/>
                </a:cubicBezTo>
                <a:close/>
                <a:moveTo>
                  <a:pt x="47" y="40"/>
                </a:moveTo>
                <a:cubicBezTo>
                  <a:pt x="41" y="40"/>
                  <a:pt x="41" y="40"/>
                  <a:pt x="41" y="40"/>
                </a:cubicBezTo>
                <a:cubicBezTo>
                  <a:pt x="41" y="46"/>
                  <a:pt x="41" y="46"/>
                  <a:pt x="41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7" y="40"/>
                  <a:pt x="47" y="40"/>
                  <a:pt x="47" y="40"/>
                </a:cubicBezTo>
                <a:close/>
                <a:moveTo>
                  <a:pt x="39" y="40"/>
                </a:moveTo>
                <a:cubicBezTo>
                  <a:pt x="33" y="40"/>
                  <a:pt x="33" y="40"/>
                  <a:pt x="33" y="40"/>
                </a:cubicBezTo>
                <a:cubicBezTo>
                  <a:pt x="33" y="46"/>
                  <a:pt x="33" y="46"/>
                  <a:pt x="33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0"/>
                  <a:pt x="39" y="40"/>
                  <a:pt x="39" y="40"/>
                </a:cubicBezTo>
                <a:close/>
                <a:moveTo>
                  <a:pt x="33" y="37"/>
                </a:moveTo>
                <a:cubicBezTo>
                  <a:pt x="39" y="37"/>
                  <a:pt x="39" y="37"/>
                  <a:pt x="39" y="37"/>
                </a:cubicBezTo>
                <a:cubicBezTo>
                  <a:pt x="39" y="31"/>
                  <a:pt x="39" y="31"/>
                  <a:pt x="39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7"/>
                  <a:pt x="33" y="37"/>
                  <a:pt x="33" y="37"/>
                </a:cubicBezTo>
                <a:close/>
                <a:moveTo>
                  <a:pt x="41" y="37"/>
                </a:moveTo>
                <a:cubicBezTo>
                  <a:pt x="48" y="37"/>
                  <a:pt x="48" y="37"/>
                  <a:pt x="48" y="37"/>
                </a:cubicBezTo>
                <a:cubicBezTo>
                  <a:pt x="49" y="31"/>
                  <a:pt x="49" y="31"/>
                  <a:pt x="49" y="31"/>
                </a:cubicBezTo>
                <a:cubicBezTo>
                  <a:pt x="41" y="31"/>
                  <a:pt x="41" y="31"/>
                  <a:pt x="41" y="31"/>
                </a:cubicBezTo>
                <a:cubicBezTo>
                  <a:pt x="41" y="37"/>
                  <a:pt x="41" y="37"/>
                  <a:pt x="41" y="37"/>
                </a:cubicBezTo>
                <a:close/>
                <a:moveTo>
                  <a:pt x="18" y="60"/>
                </a:moveTo>
                <a:cubicBezTo>
                  <a:pt x="17" y="60"/>
                  <a:pt x="17" y="60"/>
                  <a:pt x="17" y="60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2"/>
                  <a:pt x="17" y="63"/>
                  <a:pt x="18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27" y="63"/>
                  <a:pt x="28" y="62"/>
                  <a:pt x="28" y="62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60"/>
                  <a:pt x="27" y="60"/>
                  <a:pt x="27" y="60"/>
                </a:cubicBezTo>
                <a:lnTo>
                  <a:pt x="18" y="6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19" name="Freeform 117">
            <a:extLst>
              <a:ext uri="{FF2B5EF4-FFF2-40B4-BE49-F238E27FC236}">
                <a16:creationId xmlns:a16="http://schemas.microsoft.com/office/drawing/2014/main" id="{9EEE80F5-DB0A-4252-8076-680A415CB129}"/>
              </a:ext>
            </a:extLst>
          </p:cNvPr>
          <p:cNvSpPr>
            <a:spLocks noEditPoints="1"/>
          </p:cNvSpPr>
          <p:nvPr/>
        </p:nvSpPr>
        <p:spPr bwMode="auto">
          <a:xfrm>
            <a:off x="3605783" y="2101527"/>
            <a:ext cx="198437" cy="246063"/>
          </a:xfrm>
          <a:custGeom>
            <a:avLst/>
            <a:gdLst>
              <a:gd name="T0" fmla="*/ 21944 w 54"/>
              <a:gd name="T1" fmla="*/ 205976 h 67"/>
              <a:gd name="T2" fmla="*/ 142637 w 54"/>
              <a:gd name="T3" fmla="*/ 202297 h 67"/>
              <a:gd name="T4" fmla="*/ 164582 w 54"/>
              <a:gd name="T5" fmla="*/ 194941 h 67"/>
              <a:gd name="T6" fmla="*/ 153610 w 54"/>
              <a:gd name="T7" fmla="*/ 246435 h 67"/>
              <a:gd name="T8" fmla="*/ 0 w 54"/>
              <a:gd name="T9" fmla="*/ 235401 h 67"/>
              <a:gd name="T10" fmla="*/ 7315 w 54"/>
              <a:gd name="T11" fmla="*/ 0 h 67"/>
              <a:gd name="T12" fmla="*/ 153610 w 54"/>
              <a:gd name="T13" fmla="*/ 0 h 67"/>
              <a:gd name="T14" fmla="*/ 164582 w 54"/>
              <a:gd name="T15" fmla="*/ 44138 h 67"/>
              <a:gd name="T16" fmla="*/ 142637 w 54"/>
              <a:gd name="T17" fmla="*/ 22069 h 67"/>
              <a:gd name="T18" fmla="*/ 117036 w 54"/>
              <a:gd name="T19" fmla="*/ 172872 h 67"/>
              <a:gd name="T20" fmla="*/ 117036 w 54"/>
              <a:gd name="T21" fmla="*/ 172872 h 67"/>
              <a:gd name="T22" fmla="*/ 117036 w 54"/>
              <a:gd name="T23" fmla="*/ 158160 h 67"/>
              <a:gd name="T24" fmla="*/ 117036 w 54"/>
              <a:gd name="T25" fmla="*/ 172872 h 67"/>
              <a:gd name="T26" fmla="*/ 193841 w 54"/>
              <a:gd name="T27" fmla="*/ 158160 h 67"/>
              <a:gd name="T28" fmla="*/ 168239 w 54"/>
              <a:gd name="T29" fmla="*/ 128735 h 67"/>
              <a:gd name="T30" fmla="*/ 146295 w 54"/>
              <a:gd name="T31" fmla="*/ 136091 h 67"/>
              <a:gd name="T32" fmla="*/ 142637 w 54"/>
              <a:gd name="T33" fmla="*/ 91953 h 67"/>
              <a:gd name="T34" fmla="*/ 138980 w 54"/>
              <a:gd name="T35" fmla="*/ 51494 h 67"/>
              <a:gd name="T36" fmla="*/ 106064 w 54"/>
              <a:gd name="T37" fmla="*/ 47816 h 67"/>
              <a:gd name="T38" fmla="*/ 153610 w 54"/>
              <a:gd name="T39" fmla="*/ 172872 h 67"/>
              <a:gd name="T40" fmla="*/ 124351 w 54"/>
              <a:gd name="T41" fmla="*/ 176550 h 67"/>
              <a:gd name="T42" fmla="*/ 117036 w 54"/>
              <a:gd name="T43" fmla="*/ 150804 h 67"/>
              <a:gd name="T44" fmla="*/ 98749 w 54"/>
              <a:gd name="T45" fmla="*/ 150804 h 67"/>
              <a:gd name="T46" fmla="*/ 84120 w 54"/>
              <a:gd name="T47" fmla="*/ 150804 h 67"/>
              <a:gd name="T48" fmla="*/ 65833 w 54"/>
              <a:gd name="T49" fmla="*/ 150804 h 67"/>
              <a:gd name="T50" fmla="*/ 54861 w 54"/>
              <a:gd name="T51" fmla="*/ 161838 h 67"/>
              <a:gd name="T52" fmla="*/ 73147 w 54"/>
              <a:gd name="T53" fmla="*/ 187585 h 67"/>
              <a:gd name="T54" fmla="*/ 91434 w 54"/>
              <a:gd name="T55" fmla="*/ 187585 h 67"/>
              <a:gd name="T56" fmla="*/ 109721 w 54"/>
              <a:gd name="T57" fmla="*/ 187585 h 67"/>
              <a:gd name="T58" fmla="*/ 164582 w 54"/>
              <a:gd name="T59" fmla="*/ 180229 h 67"/>
              <a:gd name="T60" fmla="*/ 179211 w 54"/>
              <a:gd name="T61" fmla="*/ 180229 h 67"/>
              <a:gd name="T62" fmla="*/ 98749 w 54"/>
              <a:gd name="T63" fmla="*/ 172872 h 67"/>
              <a:gd name="T64" fmla="*/ 98749 w 54"/>
              <a:gd name="T65" fmla="*/ 158160 h 67"/>
              <a:gd name="T66" fmla="*/ 98749 w 54"/>
              <a:gd name="T67" fmla="*/ 172872 h 67"/>
              <a:gd name="T68" fmla="*/ 84120 w 54"/>
              <a:gd name="T69" fmla="*/ 172872 h 67"/>
              <a:gd name="T70" fmla="*/ 84120 w 54"/>
              <a:gd name="T71" fmla="*/ 158160 h 67"/>
              <a:gd name="T72" fmla="*/ 80462 w 54"/>
              <a:gd name="T73" fmla="*/ 158160 h 67"/>
              <a:gd name="T74" fmla="*/ 84120 w 54"/>
              <a:gd name="T75" fmla="*/ 172872 h 67"/>
              <a:gd name="T76" fmla="*/ 69490 w 54"/>
              <a:gd name="T77" fmla="*/ 158160 h 67"/>
              <a:gd name="T78" fmla="*/ 65833 w 54"/>
              <a:gd name="T79" fmla="*/ 158160 h 67"/>
              <a:gd name="T80" fmla="*/ 65833 w 54"/>
              <a:gd name="T81" fmla="*/ 172872 h 67"/>
              <a:gd name="T82" fmla="*/ 76805 w 54"/>
              <a:gd name="T83" fmla="*/ 176550 h 67"/>
              <a:gd name="T84" fmla="*/ 69490 w 54"/>
              <a:gd name="T85" fmla="*/ 161838 h 67"/>
              <a:gd name="T86" fmla="*/ 62175 w 54"/>
              <a:gd name="T87" fmla="*/ 224366 h 67"/>
              <a:gd name="T88" fmla="*/ 65833 w 54"/>
              <a:gd name="T89" fmla="*/ 231722 h 67"/>
              <a:gd name="T90" fmla="*/ 102406 w 54"/>
              <a:gd name="T91" fmla="*/ 228044 h 67"/>
              <a:gd name="T92" fmla="*/ 98749 w 54"/>
              <a:gd name="T93" fmla="*/ 220688 h 6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4" h="67">
                <a:moveTo>
                  <a:pt x="6" y="6"/>
                </a:moveTo>
                <a:cubicBezTo>
                  <a:pt x="6" y="56"/>
                  <a:pt x="6" y="56"/>
                  <a:pt x="6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5"/>
                  <a:pt x="39" y="55"/>
                  <a:pt x="39" y="55"/>
                </a:cubicBezTo>
                <a:cubicBezTo>
                  <a:pt x="41" y="54"/>
                  <a:pt x="43" y="54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65"/>
                  <a:pt x="44" y="67"/>
                  <a:pt x="42" y="67"/>
                </a:cubicBezTo>
                <a:cubicBezTo>
                  <a:pt x="2" y="67"/>
                  <a:pt x="2" y="67"/>
                  <a:pt x="2" y="67"/>
                </a:cubicBezTo>
                <a:cubicBezTo>
                  <a:pt x="1" y="67"/>
                  <a:pt x="0" y="65"/>
                  <a:pt x="0" y="6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3"/>
                </a:cubicBezTo>
                <a:cubicBezTo>
                  <a:pt x="45" y="12"/>
                  <a:pt x="45" y="12"/>
                  <a:pt x="45" y="12"/>
                </a:cubicBezTo>
                <a:cubicBezTo>
                  <a:pt x="39" y="9"/>
                  <a:pt x="39" y="9"/>
                  <a:pt x="39" y="9"/>
                </a:cubicBezTo>
                <a:cubicBezTo>
                  <a:pt x="39" y="6"/>
                  <a:pt x="39" y="6"/>
                  <a:pt x="39" y="6"/>
                </a:cubicBezTo>
                <a:cubicBezTo>
                  <a:pt x="6" y="6"/>
                  <a:pt x="6" y="6"/>
                  <a:pt x="6" y="6"/>
                </a:cubicBezTo>
                <a:close/>
                <a:moveTo>
                  <a:pt x="32" y="47"/>
                </a:move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2" y="47"/>
                  <a:pt x="32" y="47"/>
                </a:cubicBezTo>
                <a:cubicBezTo>
                  <a:pt x="33" y="47"/>
                  <a:pt x="33" y="44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3"/>
                  <a:pt x="31" y="43"/>
                  <a:pt x="31" y="43"/>
                </a:cubicBezTo>
                <a:cubicBezTo>
                  <a:pt x="30" y="44"/>
                  <a:pt x="31" y="47"/>
                  <a:pt x="32" y="47"/>
                </a:cubicBezTo>
                <a:close/>
                <a:moveTo>
                  <a:pt x="49" y="49"/>
                </a:moveTo>
                <a:cubicBezTo>
                  <a:pt x="51" y="47"/>
                  <a:pt x="52" y="45"/>
                  <a:pt x="53" y="43"/>
                </a:cubicBezTo>
                <a:cubicBezTo>
                  <a:pt x="54" y="42"/>
                  <a:pt x="53" y="41"/>
                  <a:pt x="53" y="41"/>
                </a:cubicBezTo>
                <a:cubicBezTo>
                  <a:pt x="51" y="39"/>
                  <a:pt x="48" y="37"/>
                  <a:pt x="46" y="35"/>
                </a:cubicBezTo>
                <a:cubicBezTo>
                  <a:pt x="45" y="34"/>
                  <a:pt x="45" y="34"/>
                  <a:pt x="44" y="34"/>
                </a:cubicBezTo>
                <a:cubicBezTo>
                  <a:pt x="43" y="35"/>
                  <a:pt x="41" y="36"/>
                  <a:pt x="40" y="37"/>
                </a:cubicBezTo>
                <a:cubicBezTo>
                  <a:pt x="38" y="34"/>
                  <a:pt x="36" y="31"/>
                  <a:pt x="35" y="27"/>
                </a:cubicBezTo>
                <a:cubicBezTo>
                  <a:pt x="37" y="26"/>
                  <a:pt x="38" y="26"/>
                  <a:pt x="39" y="25"/>
                </a:cubicBezTo>
                <a:cubicBezTo>
                  <a:pt x="40" y="24"/>
                  <a:pt x="40" y="24"/>
                  <a:pt x="40" y="22"/>
                </a:cubicBezTo>
                <a:cubicBezTo>
                  <a:pt x="39" y="20"/>
                  <a:pt x="39" y="17"/>
                  <a:pt x="38" y="14"/>
                </a:cubicBezTo>
                <a:cubicBezTo>
                  <a:pt x="37" y="13"/>
                  <a:pt x="37" y="12"/>
                  <a:pt x="36" y="12"/>
                </a:cubicBezTo>
                <a:cubicBezTo>
                  <a:pt x="34" y="13"/>
                  <a:pt x="31" y="13"/>
                  <a:pt x="29" y="13"/>
                </a:cubicBezTo>
                <a:cubicBezTo>
                  <a:pt x="27" y="13"/>
                  <a:pt x="27" y="14"/>
                  <a:pt x="27" y="15"/>
                </a:cubicBezTo>
                <a:cubicBezTo>
                  <a:pt x="28" y="31"/>
                  <a:pt x="32" y="40"/>
                  <a:pt x="42" y="47"/>
                </a:cubicBezTo>
                <a:cubicBezTo>
                  <a:pt x="39" y="48"/>
                  <a:pt x="35" y="49"/>
                  <a:pt x="34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5" y="47"/>
                  <a:pt x="36" y="44"/>
                  <a:pt x="34" y="42"/>
                </a:cubicBezTo>
                <a:cubicBezTo>
                  <a:pt x="34" y="41"/>
                  <a:pt x="33" y="41"/>
                  <a:pt x="32" y="41"/>
                </a:cubicBezTo>
                <a:cubicBezTo>
                  <a:pt x="31" y="41"/>
                  <a:pt x="30" y="41"/>
                  <a:pt x="30" y="42"/>
                </a:cubicBezTo>
                <a:cubicBezTo>
                  <a:pt x="29" y="41"/>
                  <a:pt x="28" y="41"/>
                  <a:pt x="27" y="41"/>
                </a:cubicBezTo>
                <a:cubicBezTo>
                  <a:pt x="26" y="41"/>
                  <a:pt x="26" y="41"/>
                  <a:pt x="25" y="42"/>
                </a:cubicBezTo>
                <a:cubicBezTo>
                  <a:pt x="24" y="41"/>
                  <a:pt x="24" y="41"/>
                  <a:pt x="23" y="41"/>
                </a:cubicBezTo>
                <a:cubicBezTo>
                  <a:pt x="22" y="41"/>
                  <a:pt x="21" y="41"/>
                  <a:pt x="20" y="42"/>
                </a:cubicBezTo>
                <a:cubicBezTo>
                  <a:pt x="20" y="41"/>
                  <a:pt x="19" y="41"/>
                  <a:pt x="18" y="41"/>
                </a:cubicBezTo>
                <a:cubicBezTo>
                  <a:pt x="17" y="41"/>
                  <a:pt x="16" y="41"/>
                  <a:pt x="16" y="42"/>
                </a:cubicBezTo>
                <a:cubicBezTo>
                  <a:pt x="15" y="42"/>
                  <a:pt x="15" y="43"/>
                  <a:pt x="15" y="44"/>
                </a:cubicBezTo>
                <a:cubicBezTo>
                  <a:pt x="15" y="46"/>
                  <a:pt x="15" y="48"/>
                  <a:pt x="16" y="49"/>
                </a:cubicBezTo>
                <a:cubicBezTo>
                  <a:pt x="17" y="50"/>
                  <a:pt x="19" y="51"/>
                  <a:pt x="20" y="51"/>
                </a:cubicBezTo>
                <a:cubicBezTo>
                  <a:pt x="21" y="51"/>
                  <a:pt x="22" y="51"/>
                  <a:pt x="23" y="50"/>
                </a:cubicBezTo>
                <a:cubicBezTo>
                  <a:pt x="23" y="51"/>
                  <a:pt x="24" y="51"/>
                  <a:pt x="25" y="51"/>
                </a:cubicBezTo>
                <a:cubicBezTo>
                  <a:pt x="26" y="51"/>
                  <a:pt x="27" y="51"/>
                  <a:pt x="27" y="50"/>
                </a:cubicBezTo>
                <a:cubicBezTo>
                  <a:pt x="28" y="51"/>
                  <a:pt x="29" y="51"/>
                  <a:pt x="30" y="51"/>
                </a:cubicBezTo>
                <a:cubicBezTo>
                  <a:pt x="30" y="51"/>
                  <a:pt x="31" y="51"/>
                  <a:pt x="32" y="50"/>
                </a:cubicBezTo>
                <a:cubicBezTo>
                  <a:pt x="35" y="52"/>
                  <a:pt x="41" y="51"/>
                  <a:pt x="45" y="49"/>
                </a:cubicBezTo>
                <a:cubicBezTo>
                  <a:pt x="45" y="49"/>
                  <a:pt x="46" y="49"/>
                  <a:pt x="46" y="50"/>
                </a:cubicBezTo>
                <a:cubicBezTo>
                  <a:pt x="48" y="50"/>
                  <a:pt x="48" y="50"/>
                  <a:pt x="49" y="49"/>
                </a:cubicBezTo>
                <a:close/>
                <a:moveTo>
                  <a:pt x="27" y="47"/>
                </a:moveTo>
                <a:cubicBezTo>
                  <a:pt x="27" y="47"/>
                  <a:pt x="27" y="47"/>
                  <a:pt x="27" y="47"/>
                </a:cubicBezTo>
                <a:cubicBezTo>
                  <a:pt x="28" y="47"/>
                  <a:pt x="29" y="44"/>
                  <a:pt x="28" y="43"/>
                </a:cubicBezTo>
                <a:cubicBezTo>
                  <a:pt x="28" y="43"/>
                  <a:pt x="28" y="43"/>
                  <a:pt x="27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26" y="44"/>
                  <a:pt x="26" y="46"/>
                  <a:pt x="27" y="47"/>
                </a:cubicBezTo>
                <a:cubicBezTo>
                  <a:pt x="27" y="47"/>
                  <a:pt x="27" y="47"/>
                  <a:pt x="27" y="47"/>
                </a:cubicBezTo>
                <a:close/>
                <a:moveTo>
                  <a:pt x="23" y="47"/>
                </a:moveTo>
                <a:cubicBezTo>
                  <a:pt x="23" y="47"/>
                  <a:pt x="23" y="47"/>
                  <a:pt x="23" y="47"/>
                </a:cubicBezTo>
                <a:cubicBezTo>
                  <a:pt x="23" y="47"/>
                  <a:pt x="24" y="44"/>
                  <a:pt x="23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1" y="44"/>
                  <a:pt x="22" y="46"/>
                  <a:pt x="23" y="47"/>
                </a:cubicBezTo>
                <a:cubicBezTo>
                  <a:pt x="23" y="47"/>
                  <a:pt x="23" y="47"/>
                  <a:pt x="23" y="47"/>
                </a:cubicBezTo>
                <a:close/>
                <a:moveTo>
                  <a:pt x="19" y="44"/>
                </a:moveTo>
                <a:cubicBezTo>
                  <a:pt x="19" y="44"/>
                  <a:pt x="19" y="44"/>
                  <a:pt x="19" y="43"/>
                </a:cubicBezTo>
                <a:cubicBezTo>
                  <a:pt x="19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6"/>
                  <a:pt x="18" y="47"/>
                  <a:pt x="18" y="47"/>
                </a:cubicBezTo>
                <a:cubicBezTo>
                  <a:pt x="19" y="48"/>
                  <a:pt x="20" y="48"/>
                  <a:pt x="20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0" y="47"/>
                  <a:pt x="19" y="46"/>
                  <a:pt x="19" y="44"/>
                </a:cubicBezTo>
                <a:cubicBezTo>
                  <a:pt x="19" y="44"/>
                  <a:pt x="19" y="44"/>
                  <a:pt x="19" y="44"/>
                </a:cubicBezTo>
                <a:close/>
                <a:moveTo>
                  <a:pt x="18" y="60"/>
                </a:moveTo>
                <a:cubicBezTo>
                  <a:pt x="17" y="60"/>
                  <a:pt x="17" y="60"/>
                  <a:pt x="17" y="61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2"/>
                  <a:pt x="17" y="63"/>
                  <a:pt x="18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28" y="63"/>
                  <a:pt x="28" y="62"/>
                  <a:pt x="28" y="62"/>
                </a:cubicBezTo>
                <a:cubicBezTo>
                  <a:pt x="28" y="61"/>
                  <a:pt x="28" y="61"/>
                  <a:pt x="28" y="61"/>
                </a:cubicBezTo>
                <a:cubicBezTo>
                  <a:pt x="28" y="60"/>
                  <a:pt x="28" y="60"/>
                  <a:pt x="27" y="60"/>
                </a:cubicBezTo>
                <a:lnTo>
                  <a:pt x="18" y="6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20" name="Freeform 118">
            <a:extLst>
              <a:ext uri="{FF2B5EF4-FFF2-40B4-BE49-F238E27FC236}">
                <a16:creationId xmlns:a16="http://schemas.microsoft.com/office/drawing/2014/main" id="{FB8B54BF-3E9B-4DF5-8E21-E9C0E65A68CC}"/>
              </a:ext>
            </a:extLst>
          </p:cNvPr>
          <p:cNvSpPr>
            <a:spLocks noEditPoints="1"/>
          </p:cNvSpPr>
          <p:nvPr/>
        </p:nvSpPr>
        <p:spPr bwMode="auto">
          <a:xfrm>
            <a:off x="4383658" y="3246115"/>
            <a:ext cx="184150" cy="242887"/>
          </a:xfrm>
          <a:custGeom>
            <a:avLst/>
            <a:gdLst>
              <a:gd name="T0" fmla="*/ 143142 w 50"/>
              <a:gd name="T1" fmla="*/ 206130 h 66"/>
              <a:gd name="T2" fmla="*/ 165164 w 50"/>
              <a:gd name="T3" fmla="*/ 231896 h 66"/>
              <a:gd name="T4" fmla="*/ 0 w 50"/>
              <a:gd name="T5" fmla="*/ 231896 h 66"/>
              <a:gd name="T6" fmla="*/ 7341 w 50"/>
              <a:gd name="T7" fmla="*/ 0 h 66"/>
              <a:gd name="T8" fmla="*/ 165164 w 50"/>
              <a:gd name="T9" fmla="*/ 40490 h 66"/>
              <a:gd name="T10" fmla="*/ 143142 w 50"/>
              <a:gd name="T11" fmla="*/ 33128 h 66"/>
              <a:gd name="T12" fmla="*/ 117450 w 50"/>
              <a:gd name="T13" fmla="*/ 47852 h 66"/>
              <a:gd name="T14" fmla="*/ 73406 w 50"/>
              <a:gd name="T15" fmla="*/ 158278 h 66"/>
              <a:gd name="T16" fmla="*/ 183515 w 50"/>
              <a:gd name="T17" fmla="*/ 114108 h 66"/>
              <a:gd name="T18" fmla="*/ 168834 w 50"/>
              <a:gd name="T19" fmla="*/ 114108 h 66"/>
              <a:gd name="T20" fmla="*/ 84417 w 50"/>
              <a:gd name="T21" fmla="*/ 150917 h 66"/>
              <a:gd name="T22" fmla="*/ 73406 w 50"/>
              <a:gd name="T23" fmla="*/ 95703 h 66"/>
              <a:gd name="T24" fmla="*/ 80747 w 50"/>
              <a:gd name="T25" fmla="*/ 110427 h 66"/>
              <a:gd name="T26" fmla="*/ 84417 w 50"/>
              <a:gd name="T27" fmla="*/ 125150 h 66"/>
              <a:gd name="T28" fmla="*/ 95428 w 50"/>
              <a:gd name="T29" fmla="*/ 150917 h 66"/>
              <a:gd name="T30" fmla="*/ 102768 w 50"/>
              <a:gd name="T31" fmla="*/ 154598 h 66"/>
              <a:gd name="T32" fmla="*/ 121120 w 50"/>
              <a:gd name="T33" fmla="*/ 125150 h 66"/>
              <a:gd name="T34" fmla="*/ 113779 w 50"/>
              <a:gd name="T35" fmla="*/ 125150 h 66"/>
              <a:gd name="T36" fmla="*/ 91758 w 50"/>
              <a:gd name="T37" fmla="*/ 106746 h 66"/>
              <a:gd name="T38" fmla="*/ 84417 w 50"/>
              <a:gd name="T39" fmla="*/ 99384 h 66"/>
              <a:gd name="T40" fmla="*/ 84417 w 50"/>
              <a:gd name="T41" fmla="*/ 88341 h 66"/>
              <a:gd name="T42" fmla="*/ 95428 w 50"/>
              <a:gd name="T43" fmla="*/ 84661 h 66"/>
              <a:gd name="T44" fmla="*/ 106439 w 50"/>
              <a:gd name="T45" fmla="*/ 73618 h 66"/>
              <a:gd name="T46" fmla="*/ 117450 w 50"/>
              <a:gd name="T47" fmla="*/ 62575 h 66"/>
              <a:gd name="T48" fmla="*/ 135801 w 50"/>
              <a:gd name="T49" fmla="*/ 77299 h 66"/>
              <a:gd name="T50" fmla="*/ 132131 w 50"/>
              <a:gd name="T51" fmla="*/ 80980 h 66"/>
              <a:gd name="T52" fmla="*/ 143142 w 50"/>
              <a:gd name="T53" fmla="*/ 80980 h 66"/>
              <a:gd name="T54" fmla="*/ 150482 w 50"/>
              <a:gd name="T55" fmla="*/ 58894 h 66"/>
              <a:gd name="T56" fmla="*/ 165164 w 50"/>
              <a:gd name="T57" fmla="*/ 58894 h 66"/>
              <a:gd name="T58" fmla="*/ 165164 w 50"/>
              <a:gd name="T59" fmla="*/ 99384 h 66"/>
              <a:gd name="T60" fmla="*/ 165164 w 50"/>
              <a:gd name="T61" fmla="*/ 58894 h 66"/>
              <a:gd name="T62" fmla="*/ 157823 w 50"/>
              <a:gd name="T63" fmla="*/ 69937 h 66"/>
              <a:gd name="T64" fmla="*/ 165164 w 50"/>
              <a:gd name="T65" fmla="*/ 80980 h 66"/>
              <a:gd name="T66" fmla="*/ 168834 w 50"/>
              <a:gd name="T67" fmla="*/ 69937 h 66"/>
              <a:gd name="T68" fmla="*/ 95428 w 50"/>
              <a:gd name="T69" fmla="*/ 95703 h 66"/>
              <a:gd name="T70" fmla="*/ 117450 w 50"/>
              <a:gd name="T71" fmla="*/ 88341 h 66"/>
              <a:gd name="T72" fmla="*/ 110109 w 50"/>
              <a:gd name="T73" fmla="*/ 92022 h 66"/>
              <a:gd name="T74" fmla="*/ 102768 w 50"/>
              <a:gd name="T75" fmla="*/ 99384 h 66"/>
              <a:gd name="T76" fmla="*/ 113779 w 50"/>
              <a:gd name="T77" fmla="*/ 95703 h 66"/>
              <a:gd name="T78" fmla="*/ 132131 w 50"/>
              <a:gd name="T79" fmla="*/ 114108 h 66"/>
              <a:gd name="T80" fmla="*/ 154153 w 50"/>
              <a:gd name="T81" fmla="*/ 143555 h 66"/>
              <a:gd name="T82" fmla="*/ 168834 w 50"/>
              <a:gd name="T83" fmla="*/ 103065 h 66"/>
              <a:gd name="T84" fmla="*/ 150482 w 50"/>
              <a:gd name="T85" fmla="*/ 88341 h 66"/>
              <a:gd name="T86" fmla="*/ 139471 w 50"/>
              <a:gd name="T87" fmla="*/ 88341 h 66"/>
              <a:gd name="T88" fmla="*/ 128461 w 50"/>
              <a:gd name="T89" fmla="*/ 95703 h 66"/>
              <a:gd name="T90" fmla="*/ 66065 w 50"/>
              <a:gd name="T91" fmla="*/ 217173 h 66"/>
              <a:gd name="T92" fmla="*/ 66065 w 50"/>
              <a:gd name="T93" fmla="*/ 228215 h 66"/>
              <a:gd name="T94" fmla="*/ 102768 w 50"/>
              <a:gd name="T95" fmla="*/ 220854 h 6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0" h="66">
                <a:moveTo>
                  <a:pt x="6" y="5"/>
                </a:moveTo>
                <a:cubicBezTo>
                  <a:pt x="6" y="56"/>
                  <a:pt x="6" y="56"/>
                  <a:pt x="6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2"/>
                  <a:pt x="39" y="52"/>
                  <a:pt x="39" y="52"/>
                </a:cubicBezTo>
                <a:cubicBezTo>
                  <a:pt x="41" y="52"/>
                  <a:pt x="43" y="51"/>
                  <a:pt x="45" y="50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65"/>
                  <a:pt x="44" y="66"/>
                  <a:pt x="42" y="66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6"/>
                  <a:pt x="0" y="65"/>
                  <a:pt x="0" y="6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4" y="11"/>
                  <a:pt x="43" y="11"/>
                  <a:pt x="43" y="11"/>
                </a:cubicBezTo>
                <a:cubicBezTo>
                  <a:pt x="42" y="10"/>
                  <a:pt x="40" y="10"/>
                  <a:pt x="39" y="9"/>
                </a:cubicBezTo>
                <a:cubicBezTo>
                  <a:pt x="39" y="5"/>
                  <a:pt x="39" y="5"/>
                  <a:pt x="39" y="5"/>
                </a:cubicBezTo>
                <a:cubicBezTo>
                  <a:pt x="6" y="5"/>
                  <a:pt x="6" y="5"/>
                  <a:pt x="6" y="5"/>
                </a:cubicBezTo>
                <a:close/>
                <a:moveTo>
                  <a:pt x="32" y="13"/>
                </a:moveTo>
                <a:cubicBezTo>
                  <a:pt x="28" y="13"/>
                  <a:pt x="23" y="15"/>
                  <a:pt x="20" y="19"/>
                </a:cubicBezTo>
                <a:cubicBezTo>
                  <a:pt x="17" y="22"/>
                  <a:pt x="15" y="26"/>
                  <a:pt x="15" y="31"/>
                </a:cubicBezTo>
                <a:cubicBezTo>
                  <a:pt x="15" y="36"/>
                  <a:pt x="17" y="40"/>
                  <a:pt x="20" y="43"/>
                </a:cubicBezTo>
                <a:cubicBezTo>
                  <a:pt x="23" y="46"/>
                  <a:pt x="28" y="48"/>
                  <a:pt x="32" y="48"/>
                </a:cubicBezTo>
                <a:cubicBezTo>
                  <a:pt x="37" y="48"/>
                  <a:pt x="42" y="46"/>
                  <a:pt x="45" y="43"/>
                </a:cubicBezTo>
                <a:cubicBezTo>
                  <a:pt x="48" y="40"/>
                  <a:pt x="50" y="36"/>
                  <a:pt x="50" y="31"/>
                </a:cubicBezTo>
                <a:cubicBezTo>
                  <a:pt x="50" y="29"/>
                  <a:pt x="49" y="26"/>
                  <a:pt x="49" y="24"/>
                </a:cubicBezTo>
                <a:cubicBezTo>
                  <a:pt x="48" y="26"/>
                  <a:pt x="47" y="27"/>
                  <a:pt x="46" y="28"/>
                </a:cubicBezTo>
                <a:cubicBezTo>
                  <a:pt x="46" y="29"/>
                  <a:pt x="46" y="30"/>
                  <a:pt x="46" y="31"/>
                </a:cubicBezTo>
                <a:cubicBezTo>
                  <a:pt x="46" y="35"/>
                  <a:pt x="45" y="38"/>
                  <a:pt x="42" y="41"/>
                </a:cubicBezTo>
                <a:cubicBezTo>
                  <a:pt x="40" y="43"/>
                  <a:pt x="36" y="45"/>
                  <a:pt x="32" y="45"/>
                </a:cubicBezTo>
                <a:cubicBezTo>
                  <a:pt x="29" y="45"/>
                  <a:pt x="25" y="43"/>
                  <a:pt x="23" y="41"/>
                </a:cubicBezTo>
                <a:cubicBezTo>
                  <a:pt x="20" y="38"/>
                  <a:pt x="18" y="35"/>
                  <a:pt x="18" y="31"/>
                </a:cubicBezTo>
                <a:cubicBezTo>
                  <a:pt x="18" y="29"/>
                  <a:pt x="19" y="26"/>
                  <a:pt x="20" y="24"/>
                </a:cubicBezTo>
                <a:cubicBezTo>
                  <a:pt x="20" y="25"/>
                  <a:pt x="20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1" y="28"/>
                  <a:pt x="22" y="28"/>
                  <a:pt x="22" y="29"/>
                </a:cubicBezTo>
                <a:cubicBezTo>
                  <a:pt x="22" y="29"/>
                  <a:pt x="22" y="29"/>
                  <a:pt x="22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2" y="31"/>
                  <a:pt x="23" y="33"/>
                  <a:pt x="23" y="34"/>
                </a:cubicBezTo>
                <a:cubicBezTo>
                  <a:pt x="23" y="34"/>
                  <a:pt x="24" y="35"/>
                  <a:pt x="25" y="36"/>
                </a:cubicBezTo>
                <a:cubicBezTo>
                  <a:pt x="25" y="36"/>
                  <a:pt x="25" y="37"/>
                  <a:pt x="25" y="38"/>
                </a:cubicBezTo>
                <a:cubicBezTo>
                  <a:pt x="25" y="38"/>
                  <a:pt x="26" y="40"/>
                  <a:pt x="26" y="41"/>
                </a:cubicBezTo>
                <a:cubicBezTo>
                  <a:pt x="26" y="41"/>
                  <a:pt x="26" y="43"/>
                  <a:pt x="26" y="43"/>
                </a:cubicBezTo>
                <a:cubicBezTo>
                  <a:pt x="26" y="43"/>
                  <a:pt x="27" y="43"/>
                  <a:pt x="27" y="43"/>
                </a:cubicBezTo>
                <a:cubicBezTo>
                  <a:pt x="27" y="43"/>
                  <a:pt x="27" y="43"/>
                  <a:pt x="28" y="42"/>
                </a:cubicBezTo>
                <a:cubicBezTo>
                  <a:pt x="28" y="41"/>
                  <a:pt x="28" y="41"/>
                  <a:pt x="29" y="40"/>
                </a:cubicBezTo>
                <a:cubicBezTo>
                  <a:pt x="31" y="39"/>
                  <a:pt x="32" y="36"/>
                  <a:pt x="32" y="35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3"/>
                  <a:pt x="32" y="33"/>
                  <a:pt x="32" y="33"/>
                </a:cubicBezTo>
                <a:cubicBezTo>
                  <a:pt x="32" y="32"/>
                  <a:pt x="32" y="32"/>
                  <a:pt x="32" y="32"/>
                </a:cubicBezTo>
                <a:cubicBezTo>
                  <a:pt x="31" y="33"/>
                  <a:pt x="31" y="33"/>
                  <a:pt x="31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29" y="33"/>
                  <a:pt x="29" y="33"/>
                  <a:pt x="29" y="33"/>
                </a:cubicBezTo>
                <a:cubicBezTo>
                  <a:pt x="27" y="33"/>
                  <a:pt x="26" y="31"/>
                  <a:pt x="25" y="29"/>
                </a:cubicBezTo>
                <a:cubicBezTo>
                  <a:pt x="25" y="29"/>
                  <a:pt x="24" y="29"/>
                  <a:pt x="24" y="30"/>
                </a:cubicBezTo>
                <a:cubicBezTo>
                  <a:pt x="23" y="30"/>
                  <a:pt x="23" y="29"/>
                  <a:pt x="23" y="29"/>
                </a:cubicBezTo>
                <a:cubicBezTo>
                  <a:pt x="23" y="28"/>
                  <a:pt x="23" y="28"/>
                  <a:pt x="23" y="27"/>
                </a:cubicBezTo>
                <a:cubicBezTo>
                  <a:pt x="23" y="27"/>
                  <a:pt x="23" y="26"/>
                  <a:pt x="23" y="26"/>
                </a:cubicBezTo>
                <a:cubicBezTo>
                  <a:pt x="22" y="27"/>
                  <a:pt x="21" y="27"/>
                  <a:pt x="21" y="27"/>
                </a:cubicBezTo>
                <a:cubicBezTo>
                  <a:pt x="21" y="26"/>
                  <a:pt x="21" y="24"/>
                  <a:pt x="23" y="24"/>
                </a:cubicBezTo>
                <a:cubicBezTo>
                  <a:pt x="24" y="24"/>
                  <a:pt x="23" y="26"/>
                  <a:pt x="24" y="25"/>
                </a:cubicBezTo>
                <a:cubicBezTo>
                  <a:pt x="24" y="25"/>
                  <a:pt x="24" y="25"/>
                  <a:pt x="25" y="25"/>
                </a:cubicBezTo>
                <a:cubicBezTo>
                  <a:pt x="25" y="24"/>
                  <a:pt x="25" y="23"/>
                  <a:pt x="26" y="23"/>
                </a:cubicBezTo>
                <a:cubicBezTo>
                  <a:pt x="26" y="22"/>
                  <a:pt x="26" y="22"/>
                  <a:pt x="27" y="22"/>
                </a:cubicBezTo>
                <a:cubicBezTo>
                  <a:pt x="27" y="22"/>
                  <a:pt x="28" y="21"/>
                  <a:pt x="28" y="21"/>
                </a:cubicBezTo>
                <a:cubicBezTo>
                  <a:pt x="28" y="21"/>
                  <a:pt x="29" y="20"/>
                  <a:pt x="29" y="20"/>
                </a:cubicBezTo>
                <a:cubicBezTo>
                  <a:pt x="30" y="19"/>
                  <a:pt x="31" y="20"/>
                  <a:pt x="31" y="19"/>
                </a:cubicBezTo>
                <a:cubicBezTo>
                  <a:pt x="31" y="18"/>
                  <a:pt x="31" y="17"/>
                  <a:pt x="31" y="17"/>
                </a:cubicBezTo>
                <a:cubicBezTo>
                  <a:pt x="31" y="17"/>
                  <a:pt x="32" y="17"/>
                  <a:pt x="32" y="17"/>
                </a:cubicBezTo>
                <a:cubicBezTo>
                  <a:pt x="35" y="17"/>
                  <a:pt x="37" y="18"/>
                  <a:pt x="39" y="19"/>
                </a:cubicBezTo>
                <a:cubicBezTo>
                  <a:pt x="38" y="19"/>
                  <a:pt x="38" y="19"/>
                  <a:pt x="38" y="20"/>
                </a:cubicBezTo>
                <a:cubicBezTo>
                  <a:pt x="38" y="20"/>
                  <a:pt x="37" y="21"/>
                  <a:pt x="37" y="21"/>
                </a:cubicBezTo>
                <a:cubicBezTo>
                  <a:pt x="37" y="21"/>
                  <a:pt x="36" y="21"/>
                  <a:pt x="36" y="21"/>
                </a:cubicBezTo>
                <a:cubicBezTo>
                  <a:pt x="36" y="22"/>
                  <a:pt x="36" y="22"/>
                  <a:pt x="36" y="22"/>
                </a:cubicBezTo>
                <a:cubicBezTo>
                  <a:pt x="36" y="22"/>
                  <a:pt x="36" y="22"/>
                  <a:pt x="36" y="22"/>
                </a:cubicBezTo>
                <a:cubicBezTo>
                  <a:pt x="36" y="22"/>
                  <a:pt x="36" y="24"/>
                  <a:pt x="37" y="24"/>
                </a:cubicBezTo>
                <a:cubicBezTo>
                  <a:pt x="37" y="24"/>
                  <a:pt x="37" y="23"/>
                  <a:pt x="38" y="23"/>
                </a:cubicBezTo>
                <a:cubicBezTo>
                  <a:pt x="38" y="22"/>
                  <a:pt x="38" y="21"/>
                  <a:pt x="39" y="22"/>
                </a:cubicBezTo>
                <a:cubicBezTo>
                  <a:pt x="39" y="22"/>
                  <a:pt x="39" y="22"/>
                  <a:pt x="40" y="23"/>
                </a:cubicBezTo>
                <a:cubicBezTo>
                  <a:pt x="39" y="22"/>
                  <a:pt x="39" y="21"/>
                  <a:pt x="39" y="20"/>
                </a:cubicBezTo>
                <a:cubicBezTo>
                  <a:pt x="39" y="18"/>
                  <a:pt x="39" y="17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38" y="14"/>
                  <a:pt x="35" y="13"/>
                  <a:pt x="32" y="13"/>
                </a:cubicBezTo>
                <a:close/>
                <a:moveTo>
                  <a:pt x="45" y="16"/>
                </a:moveTo>
                <a:cubicBezTo>
                  <a:pt x="43" y="16"/>
                  <a:pt x="42" y="16"/>
                  <a:pt x="42" y="17"/>
                </a:cubicBezTo>
                <a:cubicBezTo>
                  <a:pt x="41" y="18"/>
                  <a:pt x="41" y="19"/>
                  <a:pt x="41" y="20"/>
                </a:cubicBezTo>
                <a:cubicBezTo>
                  <a:pt x="41" y="22"/>
                  <a:pt x="43" y="25"/>
                  <a:pt x="45" y="27"/>
                </a:cubicBezTo>
                <a:cubicBezTo>
                  <a:pt x="46" y="25"/>
                  <a:pt x="49" y="22"/>
                  <a:pt x="49" y="20"/>
                </a:cubicBezTo>
                <a:cubicBezTo>
                  <a:pt x="49" y="19"/>
                  <a:pt x="48" y="18"/>
                  <a:pt x="47" y="17"/>
                </a:cubicBezTo>
                <a:cubicBezTo>
                  <a:pt x="47" y="16"/>
                  <a:pt x="46" y="16"/>
                  <a:pt x="45" y="16"/>
                </a:cubicBezTo>
                <a:close/>
                <a:moveTo>
                  <a:pt x="46" y="19"/>
                </a:moveTo>
                <a:cubicBezTo>
                  <a:pt x="46" y="18"/>
                  <a:pt x="45" y="18"/>
                  <a:pt x="45" y="18"/>
                </a:cubicBezTo>
                <a:cubicBezTo>
                  <a:pt x="44" y="18"/>
                  <a:pt x="44" y="18"/>
                  <a:pt x="43" y="19"/>
                </a:cubicBezTo>
                <a:cubicBezTo>
                  <a:pt x="43" y="19"/>
                  <a:pt x="43" y="19"/>
                  <a:pt x="43" y="20"/>
                </a:cubicBezTo>
                <a:cubicBezTo>
                  <a:pt x="43" y="20"/>
                  <a:pt x="43" y="21"/>
                  <a:pt x="43" y="21"/>
                </a:cubicBezTo>
                <a:cubicBezTo>
                  <a:pt x="44" y="22"/>
                  <a:pt x="44" y="22"/>
                  <a:pt x="45" y="22"/>
                </a:cubicBezTo>
                <a:cubicBezTo>
                  <a:pt x="45" y="22"/>
                  <a:pt x="46" y="22"/>
                  <a:pt x="46" y="21"/>
                </a:cubicBezTo>
                <a:cubicBezTo>
                  <a:pt x="46" y="21"/>
                  <a:pt x="46" y="20"/>
                  <a:pt x="46" y="20"/>
                </a:cubicBezTo>
                <a:cubicBezTo>
                  <a:pt x="46" y="19"/>
                  <a:pt x="46" y="19"/>
                  <a:pt x="46" y="19"/>
                </a:cubicBezTo>
                <a:close/>
                <a:moveTo>
                  <a:pt x="30" y="23"/>
                </a:moveTo>
                <a:cubicBezTo>
                  <a:pt x="29" y="23"/>
                  <a:pt x="28" y="23"/>
                  <a:pt x="27" y="24"/>
                </a:cubicBezTo>
                <a:cubicBezTo>
                  <a:pt x="26" y="24"/>
                  <a:pt x="26" y="25"/>
                  <a:pt x="26" y="26"/>
                </a:cubicBezTo>
                <a:cubicBezTo>
                  <a:pt x="26" y="28"/>
                  <a:pt x="28" y="31"/>
                  <a:pt x="30" y="32"/>
                </a:cubicBezTo>
                <a:cubicBezTo>
                  <a:pt x="31" y="31"/>
                  <a:pt x="33" y="28"/>
                  <a:pt x="33" y="26"/>
                </a:cubicBezTo>
                <a:cubicBezTo>
                  <a:pt x="33" y="25"/>
                  <a:pt x="33" y="24"/>
                  <a:pt x="32" y="24"/>
                </a:cubicBezTo>
                <a:cubicBezTo>
                  <a:pt x="32" y="23"/>
                  <a:pt x="31" y="23"/>
                  <a:pt x="30" y="23"/>
                </a:cubicBezTo>
                <a:close/>
                <a:moveTo>
                  <a:pt x="31" y="25"/>
                </a:moveTo>
                <a:cubicBezTo>
                  <a:pt x="30" y="25"/>
                  <a:pt x="30" y="25"/>
                  <a:pt x="30" y="25"/>
                </a:cubicBezTo>
                <a:cubicBezTo>
                  <a:pt x="29" y="25"/>
                  <a:pt x="29" y="25"/>
                  <a:pt x="28" y="25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8"/>
                  <a:pt x="29" y="28"/>
                  <a:pt x="30" y="28"/>
                </a:cubicBezTo>
                <a:cubicBezTo>
                  <a:pt x="30" y="28"/>
                  <a:pt x="30" y="28"/>
                  <a:pt x="31" y="27"/>
                </a:cubicBezTo>
                <a:cubicBezTo>
                  <a:pt x="31" y="27"/>
                  <a:pt x="31" y="27"/>
                  <a:pt x="31" y="26"/>
                </a:cubicBezTo>
                <a:cubicBezTo>
                  <a:pt x="31" y="26"/>
                  <a:pt x="31" y="26"/>
                  <a:pt x="31" y="25"/>
                </a:cubicBezTo>
                <a:close/>
                <a:moveTo>
                  <a:pt x="35" y="28"/>
                </a:moveTo>
                <a:cubicBezTo>
                  <a:pt x="35" y="28"/>
                  <a:pt x="36" y="30"/>
                  <a:pt x="36" y="31"/>
                </a:cubicBezTo>
                <a:cubicBezTo>
                  <a:pt x="37" y="31"/>
                  <a:pt x="40" y="30"/>
                  <a:pt x="40" y="30"/>
                </a:cubicBezTo>
                <a:cubicBezTo>
                  <a:pt x="41" y="31"/>
                  <a:pt x="40" y="31"/>
                  <a:pt x="41" y="32"/>
                </a:cubicBezTo>
                <a:cubicBezTo>
                  <a:pt x="41" y="34"/>
                  <a:pt x="41" y="39"/>
                  <a:pt x="42" y="39"/>
                </a:cubicBezTo>
                <a:cubicBezTo>
                  <a:pt x="42" y="40"/>
                  <a:pt x="44" y="36"/>
                  <a:pt x="45" y="36"/>
                </a:cubicBezTo>
                <a:cubicBezTo>
                  <a:pt x="45" y="35"/>
                  <a:pt x="46" y="29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5" y="29"/>
                  <a:pt x="45" y="29"/>
                  <a:pt x="45" y="29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27"/>
                  <a:pt x="41" y="26"/>
                  <a:pt x="41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39" y="24"/>
                  <a:pt x="39" y="23"/>
                </a:cubicBezTo>
                <a:cubicBezTo>
                  <a:pt x="39" y="23"/>
                  <a:pt x="38" y="24"/>
                  <a:pt x="38" y="24"/>
                </a:cubicBezTo>
                <a:cubicBezTo>
                  <a:pt x="37" y="23"/>
                  <a:pt x="37" y="24"/>
                  <a:pt x="37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5" y="26"/>
                </a:cubicBezTo>
                <a:cubicBezTo>
                  <a:pt x="35" y="26"/>
                  <a:pt x="35" y="27"/>
                  <a:pt x="35" y="27"/>
                </a:cubicBezTo>
                <a:cubicBezTo>
                  <a:pt x="35" y="28"/>
                  <a:pt x="35" y="28"/>
                  <a:pt x="35" y="28"/>
                </a:cubicBezTo>
                <a:close/>
                <a:moveTo>
                  <a:pt x="18" y="59"/>
                </a:moveTo>
                <a:cubicBezTo>
                  <a:pt x="17" y="59"/>
                  <a:pt x="17" y="60"/>
                  <a:pt x="17" y="60"/>
                </a:cubicBezTo>
                <a:cubicBezTo>
                  <a:pt x="17" y="61"/>
                  <a:pt x="17" y="61"/>
                  <a:pt x="17" y="61"/>
                </a:cubicBezTo>
                <a:cubicBezTo>
                  <a:pt x="17" y="62"/>
                  <a:pt x="17" y="62"/>
                  <a:pt x="18" y="62"/>
                </a:cubicBezTo>
                <a:cubicBezTo>
                  <a:pt x="27" y="62"/>
                  <a:pt x="27" y="62"/>
                  <a:pt x="27" y="62"/>
                </a:cubicBezTo>
                <a:cubicBezTo>
                  <a:pt x="27" y="62"/>
                  <a:pt x="28" y="62"/>
                  <a:pt x="28" y="61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60"/>
                  <a:pt x="27" y="59"/>
                  <a:pt x="27" y="59"/>
                </a:cubicBezTo>
                <a:lnTo>
                  <a:pt x="18" y="5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21" name="Freeform 119">
            <a:extLst>
              <a:ext uri="{FF2B5EF4-FFF2-40B4-BE49-F238E27FC236}">
                <a16:creationId xmlns:a16="http://schemas.microsoft.com/office/drawing/2014/main" id="{44E106D3-4F89-466D-884E-E720DF78F348}"/>
              </a:ext>
            </a:extLst>
          </p:cNvPr>
          <p:cNvSpPr>
            <a:spLocks noEditPoints="1"/>
          </p:cNvSpPr>
          <p:nvPr/>
        </p:nvSpPr>
        <p:spPr bwMode="auto">
          <a:xfrm>
            <a:off x="3994720" y="2858765"/>
            <a:ext cx="201613" cy="244475"/>
          </a:xfrm>
          <a:custGeom>
            <a:avLst/>
            <a:gdLst>
              <a:gd name="T0" fmla="*/ 22117 w 55"/>
              <a:gd name="T1" fmla="*/ 21912 h 67"/>
              <a:gd name="T2" fmla="*/ 22117 w 55"/>
              <a:gd name="T3" fmla="*/ 204514 h 67"/>
              <a:gd name="T4" fmla="*/ 143761 w 55"/>
              <a:gd name="T5" fmla="*/ 204514 h 67"/>
              <a:gd name="T6" fmla="*/ 143761 w 55"/>
              <a:gd name="T7" fmla="*/ 189906 h 67"/>
              <a:gd name="T8" fmla="*/ 165878 w 55"/>
              <a:gd name="T9" fmla="*/ 182601 h 67"/>
              <a:gd name="T10" fmla="*/ 165878 w 55"/>
              <a:gd name="T11" fmla="*/ 233730 h 67"/>
              <a:gd name="T12" fmla="*/ 158506 w 55"/>
              <a:gd name="T13" fmla="*/ 244686 h 67"/>
              <a:gd name="T14" fmla="*/ 11059 w 55"/>
              <a:gd name="T15" fmla="*/ 244686 h 67"/>
              <a:gd name="T16" fmla="*/ 0 w 55"/>
              <a:gd name="T17" fmla="*/ 233730 h 67"/>
              <a:gd name="T18" fmla="*/ 0 w 55"/>
              <a:gd name="T19" fmla="*/ 10956 h 67"/>
              <a:gd name="T20" fmla="*/ 11059 w 55"/>
              <a:gd name="T21" fmla="*/ 0 h 67"/>
              <a:gd name="T22" fmla="*/ 11059 w 55"/>
              <a:gd name="T23" fmla="*/ 0 h 67"/>
              <a:gd name="T24" fmla="*/ 158506 w 55"/>
              <a:gd name="T25" fmla="*/ 0 h 67"/>
              <a:gd name="T26" fmla="*/ 165878 w 55"/>
              <a:gd name="T27" fmla="*/ 10956 h 67"/>
              <a:gd name="T28" fmla="*/ 165878 w 55"/>
              <a:gd name="T29" fmla="*/ 40172 h 67"/>
              <a:gd name="T30" fmla="*/ 143761 w 55"/>
              <a:gd name="T31" fmla="*/ 32868 h 67"/>
              <a:gd name="T32" fmla="*/ 143761 w 55"/>
              <a:gd name="T33" fmla="*/ 21912 h 67"/>
              <a:gd name="T34" fmla="*/ 22117 w 55"/>
              <a:gd name="T35" fmla="*/ 21912 h 67"/>
              <a:gd name="T36" fmla="*/ 184309 w 55"/>
              <a:gd name="T37" fmla="*/ 138777 h 67"/>
              <a:gd name="T38" fmla="*/ 121644 w 55"/>
              <a:gd name="T39" fmla="*/ 120517 h 67"/>
              <a:gd name="T40" fmla="*/ 121644 w 55"/>
              <a:gd name="T41" fmla="*/ 116865 h 67"/>
              <a:gd name="T42" fmla="*/ 121644 w 55"/>
              <a:gd name="T43" fmla="*/ 54780 h 67"/>
              <a:gd name="T44" fmla="*/ 62665 w 55"/>
              <a:gd name="T45" fmla="*/ 116865 h 67"/>
              <a:gd name="T46" fmla="*/ 125330 w 55"/>
              <a:gd name="T47" fmla="*/ 178949 h 67"/>
              <a:gd name="T48" fmla="*/ 184309 w 55"/>
              <a:gd name="T49" fmla="*/ 138777 h 67"/>
              <a:gd name="T50" fmla="*/ 129016 w 55"/>
              <a:gd name="T51" fmla="*/ 43824 h 67"/>
              <a:gd name="T52" fmla="*/ 129016 w 55"/>
              <a:gd name="T53" fmla="*/ 102257 h 67"/>
              <a:gd name="T54" fmla="*/ 187995 w 55"/>
              <a:gd name="T55" fmla="*/ 91301 h 67"/>
              <a:gd name="T56" fmla="*/ 129016 w 55"/>
              <a:gd name="T57" fmla="*/ 43824 h 67"/>
              <a:gd name="T58" fmla="*/ 202740 w 55"/>
              <a:gd name="T59" fmla="*/ 105909 h 67"/>
              <a:gd name="T60" fmla="*/ 147447 w 55"/>
              <a:gd name="T61" fmla="*/ 116865 h 67"/>
              <a:gd name="T62" fmla="*/ 199054 w 55"/>
              <a:gd name="T63" fmla="*/ 135125 h 67"/>
              <a:gd name="T64" fmla="*/ 202740 w 55"/>
              <a:gd name="T65" fmla="*/ 116865 h 67"/>
              <a:gd name="T66" fmla="*/ 202740 w 55"/>
              <a:gd name="T67" fmla="*/ 105909 h 67"/>
              <a:gd name="T68" fmla="*/ 66351 w 55"/>
              <a:gd name="T69" fmla="*/ 219122 h 67"/>
              <a:gd name="T70" fmla="*/ 62665 w 55"/>
              <a:gd name="T71" fmla="*/ 222774 h 67"/>
              <a:gd name="T72" fmla="*/ 62665 w 55"/>
              <a:gd name="T73" fmla="*/ 226426 h 67"/>
              <a:gd name="T74" fmla="*/ 66351 w 55"/>
              <a:gd name="T75" fmla="*/ 230078 h 67"/>
              <a:gd name="T76" fmla="*/ 103213 w 55"/>
              <a:gd name="T77" fmla="*/ 230078 h 67"/>
              <a:gd name="T78" fmla="*/ 103213 w 55"/>
              <a:gd name="T79" fmla="*/ 226426 h 67"/>
              <a:gd name="T80" fmla="*/ 103213 w 55"/>
              <a:gd name="T81" fmla="*/ 222774 h 67"/>
              <a:gd name="T82" fmla="*/ 103213 w 55"/>
              <a:gd name="T83" fmla="*/ 219122 h 67"/>
              <a:gd name="T84" fmla="*/ 66351 w 55"/>
              <a:gd name="T85" fmla="*/ 219122 h 6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5" h="67">
                <a:moveTo>
                  <a:pt x="6" y="6"/>
                </a:moveTo>
                <a:cubicBezTo>
                  <a:pt x="6" y="56"/>
                  <a:pt x="6" y="56"/>
                  <a:pt x="6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2"/>
                  <a:pt x="39" y="52"/>
                  <a:pt x="39" y="52"/>
                </a:cubicBezTo>
                <a:cubicBezTo>
                  <a:pt x="42" y="52"/>
                  <a:pt x="43" y="51"/>
                  <a:pt x="45" y="50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65"/>
                  <a:pt x="44" y="67"/>
                  <a:pt x="43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4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2"/>
                  <a:pt x="45" y="3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0"/>
                  <a:pt x="42" y="9"/>
                  <a:pt x="39" y="9"/>
                </a:cubicBezTo>
                <a:cubicBezTo>
                  <a:pt x="39" y="6"/>
                  <a:pt x="39" y="6"/>
                  <a:pt x="39" y="6"/>
                </a:cubicBezTo>
                <a:cubicBezTo>
                  <a:pt x="6" y="6"/>
                  <a:pt x="6" y="6"/>
                  <a:pt x="6" y="6"/>
                </a:cubicBezTo>
                <a:close/>
                <a:moveTo>
                  <a:pt x="50" y="38"/>
                </a:moveTo>
                <a:cubicBezTo>
                  <a:pt x="33" y="33"/>
                  <a:pt x="33" y="33"/>
                  <a:pt x="33" y="33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15"/>
                  <a:pt x="33" y="15"/>
                  <a:pt x="33" y="15"/>
                </a:cubicBezTo>
                <a:cubicBezTo>
                  <a:pt x="24" y="16"/>
                  <a:pt x="17" y="23"/>
                  <a:pt x="17" y="32"/>
                </a:cubicBezTo>
                <a:cubicBezTo>
                  <a:pt x="17" y="42"/>
                  <a:pt x="24" y="49"/>
                  <a:pt x="34" y="49"/>
                </a:cubicBezTo>
                <a:cubicBezTo>
                  <a:pt x="41" y="49"/>
                  <a:pt x="47" y="45"/>
                  <a:pt x="50" y="38"/>
                </a:cubicBezTo>
                <a:close/>
                <a:moveTo>
                  <a:pt x="35" y="12"/>
                </a:moveTo>
                <a:cubicBezTo>
                  <a:pt x="35" y="28"/>
                  <a:pt x="35" y="28"/>
                  <a:pt x="35" y="28"/>
                </a:cubicBezTo>
                <a:cubicBezTo>
                  <a:pt x="51" y="25"/>
                  <a:pt x="51" y="25"/>
                  <a:pt x="51" y="25"/>
                </a:cubicBezTo>
                <a:cubicBezTo>
                  <a:pt x="49" y="18"/>
                  <a:pt x="43" y="12"/>
                  <a:pt x="35" y="12"/>
                </a:cubicBezTo>
                <a:close/>
                <a:moveTo>
                  <a:pt x="55" y="29"/>
                </a:moveTo>
                <a:cubicBezTo>
                  <a:pt x="40" y="32"/>
                  <a:pt x="40" y="32"/>
                  <a:pt x="40" y="32"/>
                </a:cubicBezTo>
                <a:cubicBezTo>
                  <a:pt x="54" y="37"/>
                  <a:pt x="54" y="37"/>
                  <a:pt x="54" y="37"/>
                </a:cubicBezTo>
                <a:cubicBezTo>
                  <a:pt x="55" y="35"/>
                  <a:pt x="55" y="34"/>
                  <a:pt x="55" y="32"/>
                </a:cubicBezTo>
                <a:cubicBezTo>
                  <a:pt x="55" y="31"/>
                  <a:pt x="55" y="30"/>
                  <a:pt x="55" y="29"/>
                </a:cubicBezTo>
                <a:close/>
                <a:moveTo>
                  <a:pt x="18" y="60"/>
                </a:moveTo>
                <a:cubicBezTo>
                  <a:pt x="18" y="60"/>
                  <a:pt x="17" y="60"/>
                  <a:pt x="17" y="61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3"/>
                  <a:pt x="18" y="63"/>
                  <a:pt x="18" y="63"/>
                </a:cubicBezTo>
                <a:cubicBezTo>
                  <a:pt x="28" y="63"/>
                  <a:pt x="28" y="63"/>
                  <a:pt x="28" y="63"/>
                </a:cubicBezTo>
                <a:cubicBezTo>
                  <a:pt x="28" y="63"/>
                  <a:pt x="28" y="63"/>
                  <a:pt x="28" y="62"/>
                </a:cubicBezTo>
                <a:cubicBezTo>
                  <a:pt x="28" y="61"/>
                  <a:pt x="28" y="61"/>
                  <a:pt x="28" y="61"/>
                </a:cubicBezTo>
                <a:cubicBezTo>
                  <a:pt x="28" y="60"/>
                  <a:pt x="28" y="60"/>
                  <a:pt x="28" y="60"/>
                </a:cubicBezTo>
                <a:lnTo>
                  <a:pt x="18" y="6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22" name="Freeform 120">
            <a:extLst>
              <a:ext uri="{FF2B5EF4-FFF2-40B4-BE49-F238E27FC236}">
                <a16:creationId xmlns:a16="http://schemas.microsoft.com/office/drawing/2014/main" id="{80F33753-B968-433C-AD2A-8A3E680951E8}"/>
              </a:ext>
            </a:extLst>
          </p:cNvPr>
          <p:cNvSpPr>
            <a:spLocks noEditPoints="1"/>
          </p:cNvSpPr>
          <p:nvPr/>
        </p:nvSpPr>
        <p:spPr bwMode="auto">
          <a:xfrm>
            <a:off x="4775770" y="3239765"/>
            <a:ext cx="209550" cy="242887"/>
          </a:xfrm>
          <a:custGeom>
            <a:avLst/>
            <a:gdLst>
              <a:gd name="T0" fmla="*/ 22077 w 57"/>
              <a:gd name="T1" fmla="*/ 206130 h 66"/>
              <a:gd name="T2" fmla="*/ 143500 w 57"/>
              <a:gd name="T3" fmla="*/ 191406 h 66"/>
              <a:gd name="T4" fmla="*/ 158218 w 57"/>
              <a:gd name="T5" fmla="*/ 187726 h 66"/>
              <a:gd name="T6" fmla="*/ 143500 w 57"/>
              <a:gd name="T7" fmla="*/ 136193 h 66"/>
              <a:gd name="T8" fmla="*/ 165577 w 57"/>
              <a:gd name="T9" fmla="*/ 125150 h 66"/>
              <a:gd name="T10" fmla="*/ 154539 w 57"/>
              <a:gd name="T11" fmla="*/ 242939 h 66"/>
              <a:gd name="T12" fmla="*/ 0 w 57"/>
              <a:gd name="T13" fmla="*/ 235577 h 66"/>
              <a:gd name="T14" fmla="*/ 7359 w 57"/>
              <a:gd name="T15" fmla="*/ 0 h 66"/>
              <a:gd name="T16" fmla="*/ 154539 w 57"/>
              <a:gd name="T17" fmla="*/ 0 h 66"/>
              <a:gd name="T18" fmla="*/ 165577 w 57"/>
              <a:gd name="T19" fmla="*/ 22085 h 66"/>
              <a:gd name="T20" fmla="*/ 143500 w 57"/>
              <a:gd name="T21" fmla="*/ 18404 h 66"/>
              <a:gd name="T22" fmla="*/ 121423 w 57"/>
              <a:gd name="T23" fmla="*/ 36809 h 66"/>
              <a:gd name="T24" fmla="*/ 103026 w 57"/>
              <a:gd name="T25" fmla="*/ 55213 h 66"/>
              <a:gd name="T26" fmla="*/ 114064 w 57"/>
              <a:gd name="T27" fmla="*/ 62575 h 66"/>
              <a:gd name="T28" fmla="*/ 114064 w 57"/>
              <a:gd name="T29" fmla="*/ 47852 h 66"/>
              <a:gd name="T30" fmla="*/ 191334 w 57"/>
              <a:gd name="T31" fmla="*/ 44171 h 66"/>
              <a:gd name="T32" fmla="*/ 198693 w 57"/>
              <a:gd name="T33" fmla="*/ 55213 h 66"/>
              <a:gd name="T34" fmla="*/ 198693 w 57"/>
              <a:gd name="T35" fmla="*/ 99384 h 66"/>
              <a:gd name="T36" fmla="*/ 150859 w 57"/>
              <a:gd name="T37" fmla="*/ 103065 h 66"/>
              <a:gd name="T38" fmla="*/ 147180 w 57"/>
              <a:gd name="T39" fmla="*/ 103065 h 66"/>
              <a:gd name="T40" fmla="*/ 139821 w 57"/>
              <a:gd name="T41" fmla="*/ 110427 h 66"/>
              <a:gd name="T42" fmla="*/ 136141 w 57"/>
              <a:gd name="T43" fmla="*/ 103065 h 66"/>
              <a:gd name="T44" fmla="*/ 128782 w 57"/>
              <a:gd name="T45" fmla="*/ 110427 h 66"/>
              <a:gd name="T46" fmla="*/ 125103 w 57"/>
              <a:gd name="T47" fmla="*/ 125150 h 66"/>
              <a:gd name="T48" fmla="*/ 132462 w 57"/>
              <a:gd name="T49" fmla="*/ 128831 h 66"/>
              <a:gd name="T50" fmla="*/ 191334 w 57"/>
              <a:gd name="T51" fmla="*/ 110427 h 66"/>
              <a:gd name="T52" fmla="*/ 209731 w 57"/>
              <a:gd name="T53" fmla="*/ 92022 h 66"/>
              <a:gd name="T54" fmla="*/ 202372 w 57"/>
              <a:gd name="T55" fmla="*/ 44171 h 66"/>
              <a:gd name="T56" fmla="*/ 121423 w 57"/>
              <a:gd name="T57" fmla="*/ 36809 h 66"/>
              <a:gd name="T58" fmla="*/ 183975 w 57"/>
              <a:gd name="T59" fmla="*/ 73618 h 66"/>
              <a:gd name="T60" fmla="*/ 169257 w 57"/>
              <a:gd name="T61" fmla="*/ 73618 h 66"/>
              <a:gd name="T62" fmla="*/ 158218 w 57"/>
              <a:gd name="T63" fmla="*/ 66256 h 66"/>
              <a:gd name="T64" fmla="*/ 158218 w 57"/>
              <a:gd name="T65" fmla="*/ 80980 h 66"/>
              <a:gd name="T66" fmla="*/ 158218 w 57"/>
              <a:gd name="T67" fmla="*/ 66256 h 66"/>
              <a:gd name="T68" fmla="*/ 128782 w 57"/>
              <a:gd name="T69" fmla="*/ 73618 h 66"/>
              <a:gd name="T70" fmla="*/ 143500 w 57"/>
              <a:gd name="T71" fmla="*/ 73618 h 66"/>
              <a:gd name="T72" fmla="*/ 95667 w 57"/>
              <a:gd name="T73" fmla="*/ 66256 h 66"/>
              <a:gd name="T74" fmla="*/ 95667 w 57"/>
              <a:gd name="T75" fmla="*/ 121470 h 66"/>
              <a:gd name="T76" fmla="*/ 95667 w 57"/>
              <a:gd name="T77" fmla="*/ 66256 h 66"/>
              <a:gd name="T78" fmla="*/ 114064 w 57"/>
              <a:gd name="T79" fmla="*/ 128831 h 66"/>
              <a:gd name="T80" fmla="*/ 77269 w 57"/>
              <a:gd name="T81" fmla="*/ 128831 h 66"/>
              <a:gd name="T82" fmla="*/ 143500 w 57"/>
              <a:gd name="T83" fmla="*/ 180364 h 66"/>
              <a:gd name="T84" fmla="*/ 62551 w 57"/>
              <a:gd name="T85" fmla="*/ 220854 h 66"/>
              <a:gd name="T86" fmla="*/ 66231 w 57"/>
              <a:gd name="T87" fmla="*/ 228215 h 66"/>
              <a:gd name="T88" fmla="*/ 103026 w 57"/>
              <a:gd name="T89" fmla="*/ 228215 h 66"/>
              <a:gd name="T90" fmla="*/ 99346 w 57"/>
              <a:gd name="T91" fmla="*/ 217173 h 6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7" h="66">
                <a:moveTo>
                  <a:pt x="6" y="5"/>
                </a:moveTo>
                <a:cubicBezTo>
                  <a:pt x="6" y="56"/>
                  <a:pt x="6" y="56"/>
                  <a:pt x="6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40" y="52"/>
                  <a:pt x="40" y="52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44"/>
                  <a:pt x="41" y="40"/>
                  <a:pt x="39" y="37"/>
                </a:cubicBezTo>
                <a:cubicBezTo>
                  <a:pt x="43" y="34"/>
                  <a:pt x="43" y="34"/>
                  <a:pt x="43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65"/>
                  <a:pt x="44" y="66"/>
                  <a:pt x="42" y="66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6"/>
                  <a:pt x="0" y="65"/>
                  <a:pt x="0" y="6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6"/>
                  <a:pt x="45" y="6"/>
                  <a:pt x="45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5"/>
                  <a:pt x="39" y="5"/>
                  <a:pt x="39" y="5"/>
                </a:cubicBezTo>
                <a:cubicBezTo>
                  <a:pt x="6" y="5"/>
                  <a:pt x="6" y="5"/>
                  <a:pt x="6" y="5"/>
                </a:cubicBezTo>
                <a:close/>
                <a:moveTo>
                  <a:pt x="33" y="10"/>
                </a:moveTo>
                <a:cubicBezTo>
                  <a:pt x="32" y="10"/>
                  <a:pt x="31" y="11"/>
                  <a:pt x="30" y="12"/>
                </a:cubicBezTo>
                <a:cubicBezTo>
                  <a:pt x="29" y="13"/>
                  <a:pt x="28" y="14"/>
                  <a:pt x="28" y="15"/>
                </a:cubicBezTo>
                <a:cubicBezTo>
                  <a:pt x="28" y="16"/>
                  <a:pt x="28" y="16"/>
                  <a:pt x="28" y="16"/>
                </a:cubicBezTo>
                <a:cubicBezTo>
                  <a:pt x="29" y="16"/>
                  <a:pt x="30" y="16"/>
                  <a:pt x="31" y="17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4"/>
                  <a:pt x="31" y="14"/>
                  <a:pt x="31" y="13"/>
                </a:cubicBezTo>
                <a:cubicBezTo>
                  <a:pt x="32" y="13"/>
                  <a:pt x="33" y="12"/>
                  <a:pt x="33" y="12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3" y="13"/>
                  <a:pt x="54" y="13"/>
                </a:cubicBezTo>
                <a:cubicBezTo>
                  <a:pt x="54" y="14"/>
                  <a:pt x="54" y="14"/>
                  <a:pt x="54" y="15"/>
                </a:cubicBezTo>
                <a:cubicBezTo>
                  <a:pt x="54" y="25"/>
                  <a:pt x="54" y="25"/>
                  <a:pt x="54" y="25"/>
                </a:cubicBezTo>
                <a:cubicBezTo>
                  <a:pt x="54" y="26"/>
                  <a:pt x="54" y="27"/>
                  <a:pt x="54" y="27"/>
                </a:cubicBezTo>
                <a:cubicBezTo>
                  <a:pt x="53" y="28"/>
                  <a:pt x="52" y="28"/>
                  <a:pt x="52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37" y="31"/>
                  <a:pt x="37" y="31"/>
                  <a:pt x="37" y="31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28"/>
                  <a:pt x="38" y="28"/>
                  <a:pt x="38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5" y="29"/>
                  <a:pt x="35" y="30"/>
                  <a:pt x="35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4" y="34"/>
                  <a:pt x="34" y="34"/>
                  <a:pt x="34" y="34"/>
                </a:cubicBezTo>
                <a:cubicBezTo>
                  <a:pt x="35" y="34"/>
                  <a:pt x="35" y="34"/>
                  <a:pt x="36" y="35"/>
                </a:cubicBezTo>
                <a:cubicBezTo>
                  <a:pt x="36" y="35"/>
                  <a:pt x="36" y="35"/>
                  <a:pt x="36" y="35"/>
                </a:cubicBezTo>
                <a:cubicBezTo>
                  <a:pt x="41" y="30"/>
                  <a:pt x="41" y="30"/>
                  <a:pt x="41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3" y="30"/>
                  <a:pt x="54" y="30"/>
                  <a:pt x="55" y="29"/>
                </a:cubicBezTo>
                <a:cubicBezTo>
                  <a:pt x="56" y="28"/>
                  <a:pt x="57" y="27"/>
                  <a:pt x="57" y="2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4"/>
                  <a:pt x="56" y="13"/>
                  <a:pt x="55" y="12"/>
                </a:cubicBezTo>
                <a:cubicBezTo>
                  <a:pt x="54" y="11"/>
                  <a:pt x="53" y="10"/>
                  <a:pt x="52" y="10"/>
                </a:cubicBezTo>
                <a:cubicBezTo>
                  <a:pt x="33" y="10"/>
                  <a:pt x="33" y="10"/>
                  <a:pt x="33" y="10"/>
                </a:cubicBezTo>
                <a:close/>
                <a:moveTo>
                  <a:pt x="48" y="18"/>
                </a:moveTo>
                <a:cubicBezTo>
                  <a:pt x="49" y="18"/>
                  <a:pt x="50" y="19"/>
                  <a:pt x="50" y="20"/>
                </a:cubicBezTo>
                <a:cubicBezTo>
                  <a:pt x="50" y="21"/>
                  <a:pt x="49" y="22"/>
                  <a:pt x="48" y="22"/>
                </a:cubicBezTo>
                <a:cubicBezTo>
                  <a:pt x="47" y="22"/>
                  <a:pt x="46" y="21"/>
                  <a:pt x="46" y="20"/>
                </a:cubicBezTo>
                <a:cubicBezTo>
                  <a:pt x="46" y="19"/>
                  <a:pt x="47" y="18"/>
                  <a:pt x="48" y="18"/>
                </a:cubicBezTo>
                <a:close/>
                <a:moveTo>
                  <a:pt x="43" y="18"/>
                </a:moveTo>
                <a:cubicBezTo>
                  <a:pt x="42" y="18"/>
                  <a:pt x="41" y="19"/>
                  <a:pt x="41" y="20"/>
                </a:cubicBezTo>
                <a:cubicBezTo>
                  <a:pt x="41" y="21"/>
                  <a:pt x="42" y="22"/>
                  <a:pt x="43" y="22"/>
                </a:cubicBezTo>
                <a:cubicBezTo>
                  <a:pt x="44" y="22"/>
                  <a:pt x="44" y="21"/>
                  <a:pt x="44" y="20"/>
                </a:cubicBezTo>
                <a:cubicBezTo>
                  <a:pt x="44" y="19"/>
                  <a:pt x="44" y="18"/>
                  <a:pt x="43" y="18"/>
                </a:cubicBezTo>
                <a:close/>
                <a:moveTo>
                  <a:pt x="37" y="18"/>
                </a:moveTo>
                <a:cubicBezTo>
                  <a:pt x="36" y="18"/>
                  <a:pt x="35" y="19"/>
                  <a:pt x="35" y="20"/>
                </a:cubicBezTo>
                <a:cubicBezTo>
                  <a:pt x="35" y="21"/>
                  <a:pt x="36" y="22"/>
                  <a:pt x="37" y="22"/>
                </a:cubicBezTo>
                <a:cubicBezTo>
                  <a:pt x="38" y="22"/>
                  <a:pt x="39" y="21"/>
                  <a:pt x="39" y="20"/>
                </a:cubicBezTo>
                <a:cubicBezTo>
                  <a:pt x="39" y="19"/>
                  <a:pt x="38" y="18"/>
                  <a:pt x="37" y="18"/>
                </a:cubicBezTo>
                <a:close/>
                <a:moveTo>
                  <a:pt x="26" y="18"/>
                </a:moveTo>
                <a:cubicBezTo>
                  <a:pt x="22" y="18"/>
                  <a:pt x="19" y="22"/>
                  <a:pt x="19" y="26"/>
                </a:cubicBezTo>
                <a:cubicBezTo>
                  <a:pt x="19" y="30"/>
                  <a:pt x="22" y="33"/>
                  <a:pt x="26" y="33"/>
                </a:cubicBezTo>
                <a:cubicBezTo>
                  <a:pt x="30" y="33"/>
                  <a:pt x="33" y="30"/>
                  <a:pt x="33" y="26"/>
                </a:cubicBezTo>
                <a:cubicBezTo>
                  <a:pt x="33" y="22"/>
                  <a:pt x="30" y="18"/>
                  <a:pt x="26" y="18"/>
                </a:cubicBezTo>
                <a:close/>
                <a:moveTo>
                  <a:pt x="39" y="49"/>
                </a:moveTo>
                <a:cubicBezTo>
                  <a:pt x="39" y="41"/>
                  <a:pt x="35" y="37"/>
                  <a:pt x="31" y="35"/>
                </a:cubicBezTo>
                <a:cubicBezTo>
                  <a:pt x="26" y="42"/>
                  <a:pt x="26" y="42"/>
                  <a:pt x="26" y="42"/>
                </a:cubicBezTo>
                <a:cubicBezTo>
                  <a:pt x="21" y="35"/>
                  <a:pt x="21" y="35"/>
                  <a:pt x="21" y="35"/>
                </a:cubicBezTo>
                <a:cubicBezTo>
                  <a:pt x="17" y="37"/>
                  <a:pt x="13" y="41"/>
                  <a:pt x="13" y="49"/>
                </a:cubicBezTo>
                <a:cubicBezTo>
                  <a:pt x="22" y="52"/>
                  <a:pt x="31" y="52"/>
                  <a:pt x="39" y="49"/>
                </a:cubicBezTo>
                <a:close/>
                <a:moveTo>
                  <a:pt x="18" y="59"/>
                </a:moveTo>
                <a:cubicBezTo>
                  <a:pt x="17" y="59"/>
                  <a:pt x="17" y="60"/>
                  <a:pt x="17" y="60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2"/>
                  <a:pt x="17" y="62"/>
                  <a:pt x="18" y="62"/>
                </a:cubicBezTo>
                <a:cubicBezTo>
                  <a:pt x="27" y="62"/>
                  <a:pt x="27" y="62"/>
                  <a:pt x="27" y="62"/>
                </a:cubicBezTo>
                <a:cubicBezTo>
                  <a:pt x="28" y="62"/>
                  <a:pt x="28" y="62"/>
                  <a:pt x="28" y="62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60"/>
                  <a:pt x="28" y="59"/>
                  <a:pt x="27" y="59"/>
                </a:cubicBezTo>
                <a:lnTo>
                  <a:pt x="18" y="5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23" name="Freeform 121">
            <a:extLst>
              <a:ext uri="{FF2B5EF4-FFF2-40B4-BE49-F238E27FC236}">
                <a16:creationId xmlns:a16="http://schemas.microsoft.com/office/drawing/2014/main" id="{80DE6D1F-217E-4926-AB2E-D1B065362F52}"/>
              </a:ext>
            </a:extLst>
          </p:cNvPr>
          <p:cNvSpPr>
            <a:spLocks noEditPoints="1"/>
          </p:cNvSpPr>
          <p:nvPr/>
        </p:nvSpPr>
        <p:spPr bwMode="auto">
          <a:xfrm>
            <a:off x="3980433" y="2107877"/>
            <a:ext cx="196850" cy="242888"/>
          </a:xfrm>
          <a:custGeom>
            <a:avLst/>
            <a:gdLst>
              <a:gd name="T0" fmla="*/ 21944 w 54"/>
              <a:gd name="T1" fmla="*/ 206130 h 66"/>
              <a:gd name="T2" fmla="*/ 142637 w 54"/>
              <a:gd name="T3" fmla="*/ 191406 h 66"/>
              <a:gd name="T4" fmla="*/ 146295 w 54"/>
              <a:gd name="T5" fmla="*/ 173002 h 66"/>
              <a:gd name="T6" fmla="*/ 164582 w 54"/>
              <a:gd name="T7" fmla="*/ 235577 h 66"/>
              <a:gd name="T8" fmla="*/ 7315 w 54"/>
              <a:gd name="T9" fmla="*/ 242939 h 66"/>
              <a:gd name="T10" fmla="*/ 0 w 54"/>
              <a:gd name="T11" fmla="*/ 11043 h 66"/>
              <a:gd name="T12" fmla="*/ 7315 w 54"/>
              <a:gd name="T13" fmla="*/ 0 h 66"/>
              <a:gd name="T14" fmla="*/ 164582 w 54"/>
              <a:gd name="T15" fmla="*/ 11043 h 66"/>
              <a:gd name="T16" fmla="*/ 142637 w 54"/>
              <a:gd name="T17" fmla="*/ 40490 h 66"/>
              <a:gd name="T18" fmla="*/ 21944 w 54"/>
              <a:gd name="T19" fmla="*/ 22085 h 66"/>
              <a:gd name="T20" fmla="*/ 80462 w 54"/>
              <a:gd name="T21" fmla="*/ 80980 h 66"/>
              <a:gd name="T22" fmla="*/ 190183 w 54"/>
              <a:gd name="T23" fmla="*/ 80980 h 66"/>
              <a:gd name="T24" fmla="*/ 84120 w 54"/>
              <a:gd name="T25" fmla="*/ 80980 h 66"/>
              <a:gd name="T26" fmla="*/ 69490 w 54"/>
              <a:gd name="T27" fmla="*/ 125150 h 66"/>
              <a:gd name="T28" fmla="*/ 73147 w 54"/>
              <a:gd name="T29" fmla="*/ 139874 h 66"/>
              <a:gd name="T30" fmla="*/ 47546 w 54"/>
              <a:gd name="T31" fmla="*/ 147236 h 66"/>
              <a:gd name="T32" fmla="*/ 73147 w 54"/>
              <a:gd name="T33" fmla="*/ 150917 h 66"/>
              <a:gd name="T34" fmla="*/ 73147 w 54"/>
              <a:gd name="T35" fmla="*/ 88341 h 66"/>
              <a:gd name="T36" fmla="*/ 73147 w 54"/>
              <a:gd name="T37" fmla="*/ 114108 h 66"/>
              <a:gd name="T38" fmla="*/ 62175 w 54"/>
              <a:gd name="T39" fmla="*/ 169321 h 66"/>
              <a:gd name="T40" fmla="*/ 135323 w 54"/>
              <a:gd name="T41" fmla="*/ 176683 h 66"/>
              <a:gd name="T42" fmla="*/ 62175 w 54"/>
              <a:gd name="T43" fmla="*/ 169321 h 66"/>
              <a:gd name="T44" fmla="*/ 95092 w 54"/>
              <a:gd name="T45" fmla="*/ 62575 h 66"/>
              <a:gd name="T46" fmla="*/ 54861 w 54"/>
              <a:gd name="T47" fmla="*/ 73618 h 66"/>
              <a:gd name="T48" fmla="*/ 131665 w 54"/>
              <a:gd name="T49" fmla="*/ 62575 h 66"/>
              <a:gd name="T50" fmla="*/ 160924 w 54"/>
              <a:gd name="T51" fmla="*/ 55213 h 66"/>
              <a:gd name="T52" fmla="*/ 197498 w 54"/>
              <a:gd name="T53" fmla="*/ 88341 h 66"/>
              <a:gd name="T54" fmla="*/ 197498 w 54"/>
              <a:gd name="T55" fmla="*/ 150917 h 66"/>
              <a:gd name="T56" fmla="*/ 197498 w 54"/>
              <a:gd name="T57" fmla="*/ 88341 h 66"/>
              <a:gd name="T58" fmla="*/ 190183 w 54"/>
              <a:gd name="T59" fmla="*/ 158278 h 66"/>
              <a:gd name="T60" fmla="*/ 138980 w 54"/>
              <a:gd name="T61" fmla="*/ 132512 h 66"/>
              <a:gd name="T62" fmla="*/ 131665 w 54"/>
              <a:gd name="T63" fmla="*/ 132512 h 66"/>
              <a:gd name="T64" fmla="*/ 84120 w 54"/>
              <a:gd name="T65" fmla="*/ 158278 h 66"/>
              <a:gd name="T66" fmla="*/ 186526 w 54"/>
              <a:gd name="T67" fmla="*/ 158278 h 66"/>
              <a:gd name="T68" fmla="*/ 65833 w 54"/>
              <a:gd name="T69" fmla="*/ 220854 h 66"/>
              <a:gd name="T70" fmla="*/ 62175 w 54"/>
              <a:gd name="T71" fmla="*/ 228215 h 66"/>
              <a:gd name="T72" fmla="*/ 98749 w 54"/>
              <a:gd name="T73" fmla="*/ 231896 h 66"/>
              <a:gd name="T74" fmla="*/ 102406 w 54"/>
              <a:gd name="T75" fmla="*/ 224535 h 66"/>
              <a:gd name="T76" fmla="*/ 65833 w 54"/>
              <a:gd name="T77" fmla="*/ 220854 h 6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4" h="66">
                <a:moveTo>
                  <a:pt x="6" y="6"/>
                </a:moveTo>
                <a:cubicBezTo>
                  <a:pt x="6" y="56"/>
                  <a:pt x="6" y="56"/>
                  <a:pt x="6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2"/>
                  <a:pt x="39" y="52"/>
                  <a:pt x="39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0" y="47"/>
                  <a:pt x="40" y="47"/>
                  <a:pt x="40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65"/>
                  <a:pt x="44" y="66"/>
                  <a:pt x="42" y="66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6"/>
                  <a:pt x="0" y="65"/>
                  <a:pt x="0" y="6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3"/>
                </a:cubicBezTo>
                <a:cubicBezTo>
                  <a:pt x="45" y="11"/>
                  <a:pt x="45" y="11"/>
                  <a:pt x="45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39" y="6"/>
                  <a:pt x="39" y="6"/>
                  <a:pt x="39" y="6"/>
                </a:cubicBezTo>
                <a:cubicBezTo>
                  <a:pt x="6" y="6"/>
                  <a:pt x="6" y="6"/>
                  <a:pt x="6" y="6"/>
                </a:cubicBezTo>
                <a:close/>
                <a:moveTo>
                  <a:pt x="23" y="22"/>
                </a:moveTo>
                <a:cubicBezTo>
                  <a:pt x="23" y="22"/>
                  <a:pt x="22" y="22"/>
                  <a:pt x="22" y="22"/>
                </a:cubicBezTo>
                <a:cubicBezTo>
                  <a:pt x="37" y="33"/>
                  <a:pt x="37" y="33"/>
                  <a:pt x="37" y="33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22"/>
                  <a:pt x="52" y="22"/>
                  <a:pt x="51" y="22"/>
                </a:cubicBezTo>
                <a:cubicBezTo>
                  <a:pt x="23" y="22"/>
                  <a:pt x="23" y="22"/>
                  <a:pt x="23" y="22"/>
                </a:cubicBezTo>
                <a:close/>
                <a:moveTo>
                  <a:pt x="18" y="31"/>
                </a:moveTo>
                <a:cubicBezTo>
                  <a:pt x="19" y="34"/>
                  <a:pt x="19" y="34"/>
                  <a:pt x="19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8"/>
                  <a:pt x="20" y="38"/>
                  <a:pt x="20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3" y="40"/>
                  <a:pt x="13" y="40"/>
                  <a:pt x="13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1"/>
                  <a:pt x="20" y="41"/>
                  <a:pt x="20" y="41"/>
                </a:cubicBezTo>
                <a:cubicBezTo>
                  <a:pt x="32" y="33"/>
                  <a:pt x="32" y="33"/>
                  <a:pt x="32" y="33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1"/>
                  <a:pt x="20" y="31"/>
                  <a:pt x="20" y="31"/>
                </a:cubicBezTo>
                <a:cubicBezTo>
                  <a:pt x="18" y="31"/>
                  <a:pt x="18" y="31"/>
                  <a:pt x="18" y="31"/>
                </a:cubicBezTo>
                <a:close/>
                <a:moveTo>
                  <a:pt x="17" y="46"/>
                </a:moveTo>
                <a:cubicBezTo>
                  <a:pt x="18" y="48"/>
                  <a:pt x="18" y="48"/>
                  <a:pt x="18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6" y="46"/>
                  <a:pt x="36" y="46"/>
                  <a:pt x="36" y="46"/>
                </a:cubicBezTo>
                <a:cubicBezTo>
                  <a:pt x="17" y="46"/>
                  <a:pt x="17" y="46"/>
                  <a:pt x="17" y="46"/>
                </a:cubicBezTo>
                <a:close/>
                <a:moveTo>
                  <a:pt x="25" y="15"/>
                </a:moveTo>
                <a:cubicBezTo>
                  <a:pt x="26" y="17"/>
                  <a:pt x="26" y="17"/>
                  <a:pt x="26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5" y="20"/>
                  <a:pt x="15" y="20"/>
                  <a:pt x="15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6" y="17"/>
                  <a:pt x="36" y="17"/>
                  <a:pt x="36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4" y="15"/>
                  <a:pt x="44" y="15"/>
                  <a:pt x="44" y="15"/>
                </a:cubicBezTo>
                <a:cubicBezTo>
                  <a:pt x="25" y="15"/>
                  <a:pt x="25" y="15"/>
                  <a:pt x="25" y="15"/>
                </a:cubicBezTo>
                <a:close/>
                <a:moveTo>
                  <a:pt x="54" y="24"/>
                </a:moveTo>
                <a:cubicBezTo>
                  <a:pt x="43" y="33"/>
                  <a:pt x="43" y="33"/>
                  <a:pt x="43" y="33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0"/>
                  <a:pt x="54" y="40"/>
                </a:cubicBezTo>
                <a:cubicBezTo>
                  <a:pt x="54" y="24"/>
                  <a:pt x="54" y="24"/>
                  <a:pt x="54" y="24"/>
                </a:cubicBezTo>
                <a:cubicBezTo>
                  <a:pt x="54" y="24"/>
                  <a:pt x="54" y="24"/>
                  <a:pt x="54" y="24"/>
                </a:cubicBezTo>
                <a:close/>
                <a:moveTo>
                  <a:pt x="52" y="43"/>
                </a:moveTo>
                <a:cubicBezTo>
                  <a:pt x="40" y="34"/>
                  <a:pt x="40" y="34"/>
                  <a:pt x="40" y="34"/>
                </a:cubicBezTo>
                <a:cubicBezTo>
                  <a:pt x="38" y="36"/>
                  <a:pt x="38" y="36"/>
                  <a:pt x="38" y="36"/>
                </a:cubicBezTo>
                <a:cubicBezTo>
                  <a:pt x="37" y="37"/>
                  <a:pt x="37" y="37"/>
                  <a:pt x="37" y="37"/>
                </a:cubicBezTo>
                <a:cubicBezTo>
                  <a:pt x="36" y="36"/>
                  <a:pt x="36" y="36"/>
                  <a:pt x="36" y="36"/>
                </a:cubicBezTo>
                <a:cubicBezTo>
                  <a:pt x="34" y="35"/>
                  <a:pt x="34" y="35"/>
                  <a:pt x="34" y="3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2" y="43"/>
                  <a:pt x="52" y="43"/>
                </a:cubicBezTo>
                <a:close/>
                <a:moveTo>
                  <a:pt x="18" y="60"/>
                </a:moveTo>
                <a:cubicBezTo>
                  <a:pt x="17" y="60"/>
                  <a:pt x="17" y="60"/>
                  <a:pt x="17" y="61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2"/>
                  <a:pt x="17" y="63"/>
                  <a:pt x="18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27" y="63"/>
                  <a:pt x="28" y="62"/>
                  <a:pt x="28" y="62"/>
                </a:cubicBezTo>
                <a:cubicBezTo>
                  <a:pt x="28" y="61"/>
                  <a:pt x="28" y="61"/>
                  <a:pt x="28" y="61"/>
                </a:cubicBezTo>
                <a:cubicBezTo>
                  <a:pt x="28" y="60"/>
                  <a:pt x="27" y="60"/>
                  <a:pt x="27" y="60"/>
                </a:cubicBezTo>
                <a:lnTo>
                  <a:pt x="18" y="6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24" name="Freeform 122">
            <a:extLst>
              <a:ext uri="{FF2B5EF4-FFF2-40B4-BE49-F238E27FC236}">
                <a16:creationId xmlns:a16="http://schemas.microsoft.com/office/drawing/2014/main" id="{7069A468-C036-4F1C-87C3-8AD6CABE5F37}"/>
              </a:ext>
            </a:extLst>
          </p:cNvPr>
          <p:cNvSpPr>
            <a:spLocks noEditPoints="1"/>
          </p:cNvSpPr>
          <p:nvPr/>
        </p:nvSpPr>
        <p:spPr bwMode="auto">
          <a:xfrm>
            <a:off x="3616895" y="2492052"/>
            <a:ext cx="193675" cy="244475"/>
          </a:xfrm>
          <a:custGeom>
            <a:avLst/>
            <a:gdLst>
              <a:gd name="T0" fmla="*/ 21962 w 53"/>
              <a:gd name="T1" fmla="*/ 21912 h 67"/>
              <a:gd name="T2" fmla="*/ 21962 w 53"/>
              <a:gd name="T3" fmla="*/ 204514 h 67"/>
              <a:gd name="T4" fmla="*/ 142756 w 53"/>
              <a:gd name="T5" fmla="*/ 204514 h 67"/>
              <a:gd name="T6" fmla="*/ 142756 w 53"/>
              <a:gd name="T7" fmla="*/ 186254 h 67"/>
              <a:gd name="T8" fmla="*/ 164719 w 53"/>
              <a:gd name="T9" fmla="*/ 178949 h 67"/>
              <a:gd name="T10" fmla="*/ 164719 w 53"/>
              <a:gd name="T11" fmla="*/ 233730 h 67"/>
              <a:gd name="T12" fmla="*/ 153737 w 53"/>
              <a:gd name="T13" fmla="*/ 244686 h 67"/>
              <a:gd name="T14" fmla="*/ 7321 w 53"/>
              <a:gd name="T15" fmla="*/ 244686 h 67"/>
              <a:gd name="T16" fmla="*/ 0 w 53"/>
              <a:gd name="T17" fmla="*/ 233730 h 67"/>
              <a:gd name="T18" fmla="*/ 0 w 53"/>
              <a:gd name="T19" fmla="*/ 10956 h 67"/>
              <a:gd name="T20" fmla="*/ 7321 w 53"/>
              <a:gd name="T21" fmla="*/ 0 h 67"/>
              <a:gd name="T22" fmla="*/ 7321 w 53"/>
              <a:gd name="T23" fmla="*/ 0 h 67"/>
              <a:gd name="T24" fmla="*/ 153737 w 53"/>
              <a:gd name="T25" fmla="*/ 0 h 67"/>
              <a:gd name="T26" fmla="*/ 164719 w 53"/>
              <a:gd name="T27" fmla="*/ 10956 h 67"/>
              <a:gd name="T28" fmla="*/ 164719 w 53"/>
              <a:gd name="T29" fmla="*/ 47476 h 67"/>
              <a:gd name="T30" fmla="*/ 142756 w 53"/>
              <a:gd name="T31" fmla="*/ 40172 h 67"/>
              <a:gd name="T32" fmla="*/ 142756 w 53"/>
              <a:gd name="T33" fmla="*/ 21912 h 67"/>
              <a:gd name="T34" fmla="*/ 21962 w 53"/>
              <a:gd name="T35" fmla="*/ 21912 h 67"/>
              <a:gd name="T36" fmla="*/ 102492 w 53"/>
              <a:gd name="T37" fmla="*/ 120517 h 67"/>
              <a:gd name="T38" fmla="*/ 69548 w 53"/>
              <a:gd name="T39" fmla="*/ 153385 h 67"/>
              <a:gd name="T40" fmla="*/ 102492 w 53"/>
              <a:gd name="T41" fmla="*/ 182601 h 67"/>
              <a:gd name="T42" fmla="*/ 135435 w 53"/>
              <a:gd name="T43" fmla="*/ 153385 h 67"/>
              <a:gd name="T44" fmla="*/ 135435 w 53"/>
              <a:gd name="T45" fmla="*/ 87649 h 67"/>
              <a:gd name="T46" fmla="*/ 161058 w 53"/>
              <a:gd name="T47" fmla="*/ 98605 h 67"/>
              <a:gd name="T48" fmla="*/ 161058 w 53"/>
              <a:gd name="T49" fmla="*/ 131473 h 67"/>
              <a:gd name="T50" fmla="*/ 168379 w 53"/>
              <a:gd name="T51" fmla="*/ 135125 h 67"/>
              <a:gd name="T52" fmla="*/ 186681 w 53"/>
              <a:gd name="T53" fmla="*/ 87649 h 67"/>
              <a:gd name="T54" fmla="*/ 113473 w 53"/>
              <a:gd name="T55" fmla="*/ 47476 h 67"/>
              <a:gd name="T56" fmla="*/ 113473 w 53"/>
              <a:gd name="T57" fmla="*/ 120517 h 67"/>
              <a:gd name="T58" fmla="*/ 102492 w 53"/>
              <a:gd name="T59" fmla="*/ 120517 h 67"/>
              <a:gd name="T60" fmla="*/ 65887 w 53"/>
              <a:gd name="T61" fmla="*/ 219122 h 67"/>
              <a:gd name="T62" fmla="*/ 62227 w 53"/>
              <a:gd name="T63" fmla="*/ 222774 h 67"/>
              <a:gd name="T64" fmla="*/ 62227 w 53"/>
              <a:gd name="T65" fmla="*/ 226426 h 67"/>
              <a:gd name="T66" fmla="*/ 65887 w 53"/>
              <a:gd name="T67" fmla="*/ 230078 h 67"/>
              <a:gd name="T68" fmla="*/ 98831 w 53"/>
              <a:gd name="T69" fmla="*/ 230078 h 67"/>
              <a:gd name="T70" fmla="*/ 102492 w 53"/>
              <a:gd name="T71" fmla="*/ 226426 h 67"/>
              <a:gd name="T72" fmla="*/ 102492 w 53"/>
              <a:gd name="T73" fmla="*/ 222774 h 67"/>
              <a:gd name="T74" fmla="*/ 98831 w 53"/>
              <a:gd name="T75" fmla="*/ 219122 h 67"/>
              <a:gd name="T76" fmla="*/ 65887 w 53"/>
              <a:gd name="T77" fmla="*/ 219122 h 6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3" h="67">
                <a:moveTo>
                  <a:pt x="6" y="6"/>
                </a:moveTo>
                <a:cubicBezTo>
                  <a:pt x="6" y="56"/>
                  <a:pt x="6" y="56"/>
                  <a:pt x="6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1"/>
                  <a:pt x="39" y="51"/>
                  <a:pt x="39" y="51"/>
                </a:cubicBezTo>
                <a:cubicBezTo>
                  <a:pt x="45" y="49"/>
                  <a:pt x="45" y="49"/>
                  <a:pt x="45" y="49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65"/>
                  <a:pt x="44" y="67"/>
                  <a:pt x="42" y="67"/>
                </a:cubicBezTo>
                <a:cubicBezTo>
                  <a:pt x="2" y="67"/>
                  <a:pt x="2" y="67"/>
                  <a:pt x="2" y="67"/>
                </a:cubicBezTo>
                <a:cubicBezTo>
                  <a:pt x="1" y="67"/>
                  <a:pt x="0" y="65"/>
                  <a:pt x="0" y="6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3"/>
                </a:cubicBezTo>
                <a:cubicBezTo>
                  <a:pt x="45" y="13"/>
                  <a:pt x="45" y="13"/>
                  <a:pt x="45" y="13"/>
                </a:cubicBezTo>
                <a:cubicBezTo>
                  <a:pt x="39" y="11"/>
                  <a:pt x="39" y="11"/>
                  <a:pt x="39" y="11"/>
                </a:cubicBezTo>
                <a:cubicBezTo>
                  <a:pt x="39" y="6"/>
                  <a:pt x="39" y="6"/>
                  <a:pt x="39" y="6"/>
                </a:cubicBezTo>
                <a:cubicBezTo>
                  <a:pt x="6" y="6"/>
                  <a:pt x="6" y="6"/>
                  <a:pt x="6" y="6"/>
                </a:cubicBezTo>
                <a:close/>
                <a:moveTo>
                  <a:pt x="28" y="33"/>
                </a:moveTo>
                <a:cubicBezTo>
                  <a:pt x="23" y="33"/>
                  <a:pt x="19" y="37"/>
                  <a:pt x="19" y="42"/>
                </a:cubicBezTo>
                <a:cubicBezTo>
                  <a:pt x="19" y="46"/>
                  <a:pt x="23" y="50"/>
                  <a:pt x="28" y="50"/>
                </a:cubicBezTo>
                <a:cubicBezTo>
                  <a:pt x="33" y="50"/>
                  <a:pt x="37" y="46"/>
                  <a:pt x="37" y="42"/>
                </a:cubicBezTo>
                <a:cubicBezTo>
                  <a:pt x="37" y="24"/>
                  <a:pt x="37" y="24"/>
                  <a:pt x="37" y="24"/>
                </a:cubicBezTo>
                <a:cubicBezTo>
                  <a:pt x="40" y="24"/>
                  <a:pt x="43" y="25"/>
                  <a:pt x="44" y="27"/>
                </a:cubicBezTo>
                <a:cubicBezTo>
                  <a:pt x="47" y="30"/>
                  <a:pt x="44" y="36"/>
                  <a:pt x="44" y="36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53" y="29"/>
                  <a:pt x="51" y="24"/>
                </a:cubicBezTo>
                <a:cubicBezTo>
                  <a:pt x="48" y="19"/>
                  <a:pt x="31" y="13"/>
                  <a:pt x="31" y="13"/>
                </a:cubicBezTo>
                <a:cubicBezTo>
                  <a:pt x="31" y="33"/>
                  <a:pt x="31" y="33"/>
                  <a:pt x="31" y="33"/>
                </a:cubicBezTo>
                <a:cubicBezTo>
                  <a:pt x="30" y="33"/>
                  <a:pt x="29" y="33"/>
                  <a:pt x="28" y="33"/>
                </a:cubicBezTo>
                <a:close/>
                <a:moveTo>
                  <a:pt x="18" y="60"/>
                </a:moveTo>
                <a:cubicBezTo>
                  <a:pt x="17" y="60"/>
                  <a:pt x="17" y="60"/>
                  <a:pt x="17" y="61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2"/>
                  <a:pt x="17" y="63"/>
                  <a:pt x="18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28" y="63"/>
                  <a:pt x="28" y="62"/>
                  <a:pt x="28" y="62"/>
                </a:cubicBezTo>
                <a:cubicBezTo>
                  <a:pt x="28" y="61"/>
                  <a:pt x="28" y="61"/>
                  <a:pt x="28" y="61"/>
                </a:cubicBezTo>
                <a:cubicBezTo>
                  <a:pt x="28" y="60"/>
                  <a:pt x="28" y="60"/>
                  <a:pt x="27" y="60"/>
                </a:cubicBezTo>
                <a:lnTo>
                  <a:pt x="18" y="6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25" name="Freeform 123">
            <a:extLst>
              <a:ext uri="{FF2B5EF4-FFF2-40B4-BE49-F238E27FC236}">
                <a16:creationId xmlns:a16="http://schemas.microsoft.com/office/drawing/2014/main" id="{7CEBCE54-A783-4F36-A1C4-4A3EC7D8AC72}"/>
              </a:ext>
            </a:extLst>
          </p:cNvPr>
          <p:cNvSpPr>
            <a:spLocks noEditPoints="1"/>
          </p:cNvSpPr>
          <p:nvPr/>
        </p:nvSpPr>
        <p:spPr bwMode="auto">
          <a:xfrm>
            <a:off x="3986783" y="2484115"/>
            <a:ext cx="176212" cy="241300"/>
          </a:xfrm>
          <a:custGeom>
            <a:avLst/>
            <a:gdLst>
              <a:gd name="T0" fmla="*/ 22066 w 48"/>
              <a:gd name="T1" fmla="*/ 193684 h 66"/>
              <a:gd name="T2" fmla="*/ 22066 w 48"/>
              <a:gd name="T3" fmla="*/ 193684 h 66"/>
              <a:gd name="T4" fmla="*/ 143426 w 48"/>
              <a:gd name="T5" fmla="*/ 204647 h 66"/>
              <a:gd name="T6" fmla="*/ 165491 w 48"/>
              <a:gd name="T7" fmla="*/ 193684 h 66"/>
              <a:gd name="T8" fmla="*/ 154459 w 48"/>
              <a:gd name="T9" fmla="*/ 241191 h 66"/>
              <a:gd name="T10" fmla="*/ 0 w 48"/>
              <a:gd name="T11" fmla="*/ 230228 h 66"/>
              <a:gd name="T12" fmla="*/ 7355 w 48"/>
              <a:gd name="T13" fmla="*/ 0 h 66"/>
              <a:gd name="T14" fmla="*/ 154459 w 48"/>
              <a:gd name="T15" fmla="*/ 0 h 66"/>
              <a:gd name="T16" fmla="*/ 165491 w 48"/>
              <a:gd name="T17" fmla="*/ 62125 h 66"/>
              <a:gd name="T18" fmla="*/ 143426 w 48"/>
              <a:gd name="T19" fmla="*/ 18272 h 66"/>
              <a:gd name="T20" fmla="*/ 62519 w 48"/>
              <a:gd name="T21" fmla="*/ 171757 h 66"/>
              <a:gd name="T22" fmla="*/ 88262 w 48"/>
              <a:gd name="T23" fmla="*/ 120596 h 66"/>
              <a:gd name="T24" fmla="*/ 110328 w 48"/>
              <a:gd name="T25" fmla="*/ 135213 h 66"/>
              <a:gd name="T26" fmla="*/ 69874 w 48"/>
              <a:gd name="T27" fmla="*/ 175412 h 66"/>
              <a:gd name="T28" fmla="*/ 132393 w 48"/>
              <a:gd name="T29" fmla="*/ 157140 h 66"/>
              <a:gd name="T30" fmla="*/ 139748 w 48"/>
              <a:gd name="T31" fmla="*/ 95015 h 66"/>
              <a:gd name="T32" fmla="*/ 139748 w 48"/>
              <a:gd name="T33" fmla="*/ 95015 h 66"/>
              <a:gd name="T34" fmla="*/ 139748 w 48"/>
              <a:gd name="T35" fmla="*/ 95015 h 66"/>
              <a:gd name="T36" fmla="*/ 136071 w 48"/>
              <a:gd name="T37" fmla="*/ 95015 h 66"/>
              <a:gd name="T38" fmla="*/ 136071 w 48"/>
              <a:gd name="T39" fmla="*/ 95015 h 66"/>
              <a:gd name="T40" fmla="*/ 136071 w 48"/>
              <a:gd name="T41" fmla="*/ 95015 h 66"/>
              <a:gd name="T42" fmla="*/ 136071 w 48"/>
              <a:gd name="T43" fmla="*/ 91360 h 66"/>
              <a:gd name="T44" fmla="*/ 136071 w 48"/>
              <a:gd name="T45" fmla="*/ 91360 h 66"/>
              <a:gd name="T46" fmla="*/ 132393 w 48"/>
              <a:gd name="T47" fmla="*/ 91360 h 66"/>
              <a:gd name="T48" fmla="*/ 132393 w 48"/>
              <a:gd name="T49" fmla="*/ 91360 h 66"/>
              <a:gd name="T50" fmla="*/ 132393 w 48"/>
              <a:gd name="T51" fmla="*/ 91360 h 66"/>
              <a:gd name="T52" fmla="*/ 132393 w 48"/>
              <a:gd name="T53" fmla="*/ 91360 h 66"/>
              <a:gd name="T54" fmla="*/ 132393 w 48"/>
              <a:gd name="T55" fmla="*/ 91360 h 66"/>
              <a:gd name="T56" fmla="*/ 125038 w 48"/>
              <a:gd name="T57" fmla="*/ 84051 h 66"/>
              <a:gd name="T58" fmla="*/ 125038 w 48"/>
              <a:gd name="T59" fmla="*/ 84051 h 66"/>
              <a:gd name="T60" fmla="*/ 125038 w 48"/>
              <a:gd name="T61" fmla="*/ 84051 h 66"/>
              <a:gd name="T62" fmla="*/ 121360 w 48"/>
              <a:gd name="T63" fmla="*/ 84051 h 66"/>
              <a:gd name="T64" fmla="*/ 121360 w 48"/>
              <a:gd name="T65" fmla="*/ 84051 h 66"/>
              <a:gd name="T66" fmla="*/ 121360 w 48"/>
              <a:gd name="T67" fmla="*/ 84051 h 66"/>
              <a:gd name="T68" fmla="*/ 121360 w 48"/>
              <a:gd name="T69" fmla="*/ 84051 h 66"/>
              <a:gd name="T70" fmla="*/ 121360 w 48"/>
              <a:gd name="T71" fmla="*/ 84051 h 66"/>
              <a:gd name="T72" fmla="*/ 117683 w 48"/>
              <a:gd name="T73" fmla="*/ 80397 h 66"/>
              <a:gd name="T74" fmla="*/ 117683 w 48"/>
              <a:gd name="T75" fmla="*/ 80397 h 66"/>
              <a:gd name="T76" fmla="*/ 117683 w 48"/>
              <a:gd name="T77" fmla="*/ 80397 h 66"/>
              <a:gd name="T78" fmla="*/ 117683 w 48"/>
              <a:gd name="T79" fmla="*/ 80397 h 66"/>
              <a:gd name="T80" fmla="*/ 117683 w 48"/>
              <a:gd name="T81" fmla="*/ 80397 h 66"/>
              <a:gd name="T82" fmla="*/ 102972 w 48"/>
              <a:gd name="T83" fmla="*/ 69434 h 66"/>
              <a:gd name="T84" fmla="*/ 58841 w 48"/>
              <a:gd name="T85" fmla="*/ 168103 h 66"/>
              <a:gd name="T86" fmla="*/ 99295 w 48"/>
              <a:gd name="T87" fmla="*/ 179066 h 66"/>
              <a:gd name="T88" fmla="*/ 169169 w 48"/>
              <a:gd name="T89" fmla="*/ 164448 h 66"/>
              <a:gd name="T90" fmla="*/ 99295 w 48"/>
              <a:gd name="T91" fmla="*/ 179066 h 66"/>
              <a:gd name="T92" fmla="*/ 176524 w 48"/>
              <a:gd name="T93" fmla="*/ 87706 h 66"/>
              <a:gd name="T94" fmla="*/ 99295 w 48"/>
              <a:gd name="T95" fmla="*/ 58471 h 66"/>
              <a:gd name="T96" fmla="*/ 66197 w 48"/>
              <a:gd name="T97" fmla="*/ 215610 h 66"/>
              <a:gd name="T98" fmla="*/ 62519 w 48"/>
              <a:gd name="T99" fmla="*/ 222919 h 66"/>
              <a:gd name="T100" fmla="*/ 99295 w 48"/>
              <a:gd name="T101" fmla="*/ 226573 h 66"/>
              <a:gd name="T102" fmla="*/ 102972 w 48"/>
              <a:gd name="T103" fmla="*/ 219265 h 66"/>
              <a:gd name="T104" fmla="*/ 66197 w 48"/>
              <a:gd name="T105" fmla="*/ 215610 h 6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8" h="66">
                <a:moveTo>
                  <a:pt x="6" y="5"/>
                </a:moveTo>
                <a:cubicBezTo>
                  <a:pt x="6" y="53"/>
                  <a:pt x="6" y="53"/>
                  <a:pt x="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6" y="56"/>
                  <a:pt x="6" y="56"/>
                  <a:pt x="6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3"/>
                  <a:pt x="39" y="53"/>
                  <a:pt x="39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65"/>
                  <a:pt x="44" y="66"/>
                  <a:pt x="42" y="66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6"/>
                  <a:pt x="0" y="65"/>
                  <a:pt x="0" y="6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17"/>
                  <a:pt x="45" y="17"/>
                  <a:pt x="45" y="17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5"/>
                  <a:pt x="39" y="5"/>
                  <a:pt x="39" y="5"/>
                </a:cubicBezTo>
                <a:cubicBezTo>
                  <a:pt x="6" y="5"/>
                  <a:pt x="6" y="5"/>
                  <a:pt x="6" y="5"/>
                </a:cubicBezTo>
                <a:close/>
                <a:moveTo>
                  <a:pt x="17" y="47"/>
                </a:moveTo>
                <a:cubicBezTo>
                  <a:pt x="24" y="38"/>
                  <a:pt x="24" y="38"/>
                  <a:pt x="24" y="38"/>
                </a:cubicBezTo>
                <a:cubicBezTo>
                  <a:pt x="23" y="36"/>
                  <a:pt x="23" y="34"/>
                  <a:pt x="24" y="33"/>
                </a:cubicBezTo>
                <a:cubicBezTo>
                  <a:pt x="25" y="31"/>
                  <a:pt x="28" y="31"/>
                  <a:pt x="29" y="32"/>
                </a:cubicBezTo>
                <a:cubicBezTo>
                  <a:pt x="31" y="33"/>
                  <a:pt x="32" y="36"/>
                  <a:pt x="30" y="37"/>
                </a:cubicBezTo>
                <a:cubicBezTo>
                  <a:pt x="29" y="39"/>
                  <a:pt x="27" y="39"/>
                  <a:pt x="26" y="39"/>
                </a:cubicBezTo>
                <a:cubicBezTo>
                  <a:pt x="19" y="48"/>
                  <a:pt x="19" y="48"/>
                  <a:pt x="19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6" y="47"/>
                  <a:pt x="31" y="45"/>
                  <a:pt x="36" y="43"/>
                </a:cubicBezTo>
                <a:cubicBezTo>
                  <a:pt x="36" y="38"/>
                  <a:pt x="38" y="34"/>
                  <a:pt x="41" y="29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22"/>
                  <a:pt x="33" y="22"/>
                  <a:pt x="33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28" y="19"/>
                  <a:pt x="28" y="19"/>
                  <a:pt x="28" y="19"/>
                </a:cubicBezTo>
                <a:cubicBezTo>
                  <a:pt x="25" y="24"/>
                  <a:pt x="21" y="28"/>
                  <a:pt x="16" y="29"/>
                </a:cubicBezTo>
                <a:cubicBezTo>
                  <a:pt x="16" y="35"/>
                  <a:pt x="16" y="41"/>
                  <a:pt x="16" y="46"/>
                </a:cubicBezTo>
                <a:cubicBezTo>
                  <a:pt x="16" y="46"/>
                  <a:pt x="17" y="47"/>
                  <a:pt x="17" y="47"/>
                </a:cubicBezTo>
                <a:close/>
                <a:moveTo>
                  <a:pt x="27" y="49"/>
                </a:moveTo>
                <a:cubicBezTo>
                  <a:pt x="46" y="49"/>
                  <a:pt x="46" y="49"/>
                  <a:pt x="46" y="49"/>
                </a:cubicBezTo>
                <a:cubicBezTo>
                  <a:pt x="46" y="45"/>
                  <a:pt x="46" y="45"/>
                  <a:pt x="46" y="45"/>
                </a:cubicBezTo>
                <a:cubicBezTo>
                  <a:pt x="38" y="45"/>
                  <a:pt x="38" y="45"/>
                  <a:pt x="38" y="45"/>
                </a:cubicBezTo>
                <a:cubicBezTo>
                  <a:pt x="27" y="49"/>
                  <a:pt x="27" y="49"/>
                  <a:pt x="27" y="49"/>
                </a:cubicBezTo>
                <a:close/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30" y="11"/>
                  <a:pt x="30" y="11"/>
                  <a:pt x="30" y="11"/>
                </a:cubicBezTo>
                <a:cubicBezTo>
                  <a:pt x="27" y="16"/>
                  <a:pt x="27" y="16"/>
                  <a:pt x="27" y="16"/>
                </a:cubicBezTo>
                <a:cubicBezTo>
                  <a:pt x="44" y="28"/>
                  <a:pt x="44" y="28"/>
                  <a:pt x="44" y="28"/>
                </a:cubicBezTo>
                <a:close/>
                <a:moveTo>
                  <a:pt x="18" y="59"/>
                </a:moveTo>
                <a:cubicBezTo>
                  <a:pt x="17" y="59"/>
                  <a:pt x="17" y="60"/>
                  <a:pt x="17" y="60"/>
                </a:cubicBezTo>
                <a:cubicBezTo>
                  <a:pt x="17" y="61"/>
                  <a:pt x="17" y="61"/>
                  <a:pt x="17" y="61"/>
                </a:cubicBezTo>
                <a:cubicBezTo>
                  <a:pt x="17" y="62"/>
                  <a:pt x="17" y="62"/>
                  <a:pt x="18" y="62"/>
                </a:cubicBezTo>
                <a:cubicBezTo>
                  <a:pt x="27" y="62"/>
                  <a:pt x="27" y="62"/>
                  <a:pt x="27" y="62"/>
                </a:cubicBezTo>
                <a:cubicBezTo>
                  <a:pt x="27" y="62"/>
                  <a:pt x="28" y="62"/>
                  <a:pt x="28" y="61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60"/>
                  <a:pt x="27" y="59"/>
                  <a:pt x="27" y="59"/>
                </a:cubicBezTo>
                <a:lnTo>
                  <a:pt x="18" y="5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26" name="Freeform 127">
            <a:extLst>
              <a:ext uri="{FF2B5EF4-FFF2-40B4-BE49-F238E27FC236}">
                <a16:creationId xmlns:a16="http://schemas.microsoft.com/office/drawing/2014/main" id="{DA62B069-CF60-4583-82C6-616B5D3676F9}"/>
              </a:ext>
            </a:extLst>
          </p:cNvPr>
          <p:cNvSpPr>
            <a:spLocks noEditPoints="1"/>
          </p:cNvSpPr>
          <p:nvPr/>
        </p:nvSpPr>
        <p:spPr bwMode="auto">
          <a:xfrm>
            <a:off x="1276920" y="3254052"/>
            <a:ext cx="171450" cy="231775"/>
          </a:xfrm>
          <a:custGeom>
            <a:avLst/>
            <a:gdLst>
              <a:gd name="T0" fmla="*/ 153060 w 47"/>
              <a:gd name="T1" fmla="*/ 18449 h 63"/>
              <a:gd name="T2" fmla="*/ 153060 w 47"/>
              <a:gd name="T3" fmla="*/ 18449 h 63"/>
              <a:gd name="T4" fmla="*/ 171281 w 47"/>
              <a:gd name="T5" fmla="*/ 59036 h 63"/>
              <a:gd name="T6" fmla="*/ 153060 w 47"/>
              <a:gd name="T7" fmla="*/ 99623 h 63"/>
              <a:gd name="T8" fmla="*/ 116617 w 47"/>
              <a:gd name="T9" fmla="*/ 136520 h 63"/>
              <a:gd name="T10" fmla="*/ 76530 w 47"/>
              <a:gd name="T11" fmla="*/ 154969 h 63"/>
              <a:gd name="T12" fmla="*/ 51020 w 47"/>
              <a:gd name="T13" fmla="*/ 151279 h 63"/>
              <a:gd name="T14" fmla="*/ 80174 w 47"/>
              <a:gd name="T15" fmla="*/ 121761 h 63"/>
              <a:gd name="T16" fmla="*/ 94751 w 47"/>
              <a:gd name="T17" fmla="*/ 114382 h 63"/>
              <a:gd name="T18" fmla="*/ 131194 w 47"/>
              <a:gd name="T19" fmla="*/ 77484 h 63"/>
              <a:gd name="T20" fmla="*/ 138483 w 47"/>
              <a:gd name="T21" fmla="*/ 59036 h 63"/>
              <a:gd name="T22" fmla="*/ 131194 w 47"/>
              <a:gd name="T23" fmla="*/ 40587 h 63"/>
              <a:gd name="T24" fmla="*/ 131194 w 47"/>
              <a:gd name="T25" fmla="*/ 40587 h 63"/>
              <a:gd name="T26" fmla="*/ 112973 w 47"/>
              <a:gd name="T27" fmla="*/ 33208 h 63"/>
              <a:gd name="T28" fmla="*/ 94751 w 47"/>
              <a:gd name="T29" fmla="*/ 40587 h 63"/>
              <a:gd name="T30" fmla="*/ 58308 w 47"/>
              <a:gd name="T31" fmla="*/ 77484 h 63"/>
              <a:gd name="T32" fmla="*/ 54664 w 47"/>
              <a:gd name="T33" fmla="*/ 81174 h 63"/>
              <a:gd name="T34" fmla="*/ 18221 w 47"/>
              <a:gd name="T35" fmla="*/ 114382 h 63"/>
              <a:gd name="T36" fmla="*/ 18221 w 47"/>
              <a:gd name="T37" fmla="*/ 95933 h 63"/>
              <a:gd name="T38" fmla="*/ 32798 w 47"/>
              <a:gd name="T39" fmla="*/ 55346 h 63"/>
              <a:gd name="T40" fmla="*/ 69241 w 47"/>
              <a:gd name="T41" fmla="*/ 18449 h 63"/>
              <a:gd name="T42" fmla="*/ 112973 w 47"/>
              <a:gd name="T43" fmla="*/ 0 h 63"/>
              <a:gd name="T44" fmla="*/ 153060 w 47"/>
              <a:gd name="T45" fmla="*/ 18449 h 63"/>
              <a:gd name="T46" fmla="*/ 149415 w 47"/>
              <a:gd name="T47" fmla="*/ 118071 h 63"/>
              <a:gd name="T48" fmla="*/ 112973 w 47"/>
              <a:gd name="T49" fmla="*/ 154969 h 63"/>
              <a:gd name="T50" fmla="*/ 83818 w 47"/>
              <a:gd name="T51" fmla="*/ 184487 h 63"/>
              <a:gd name="T52" fmla="*/ 76530 w 47"/>
              <a:gd name="T53" fmla="*/ 191866 h 63"/>
              <a:gd name="T54" fmla="*/ 58308 w 47"/>
              <a:gd name="T55" fmla="*/ 199245 h 63"/>
              <a:gd name="T56" fmla="*/ 40087 w 47"/>
              <a:gd name="T57" fmla="*/ 191866 h 63"/>
              <a:gd name="T58" fmla="*/ 40087 w 47"/>
              <a:gd name="T59" fmla="*/ 191866 h 63"/>
              <a:gd name="T60" fmla="*/ 29154 w 47"/>
              <a:gd name="T61" fmla="*/ 173417 h 63"/>
              <a:gd name="T62" fmla="*/ 40087 w 47"/>
              <a:gd name="T63" fmla="*/ 151279 h 63"/>
              <a:gd name="T64" fmla="*/ 76530 w 47"/>
              <a:gd name="T65" fmla="*/ 114382 h 63"/>
              <a:gd name="T66" fmla="*/ 91107 w 47"/>
              <a:gd name="T67" fmla="*/ 107002 h 63"/>
              <a:gd name="T68" fmla="*/ 116617 w 47"/>
              <a:gd name="T69" fmla="*/ 81174 h 63"/>
              <a:gd name="T70" fmla="*/ 94751 w 47"/>
              <a:gd name="T71" fmla="*/ 77484 h 63"/>
              <a:gd name="T72" fmla="*/ 51020 w 47"/>
              <a:gd name="T73" fmla="*/ 92243 h 63"/>
              <a:gd name="T74" fmla="*/ 14577 w 47"/>
              <a:gd name="T75" fmla="*/ 129141 h 63"/>
              <a:gd name="T76" fmla="*/ 0 w 47"/>
              <a:gd name="T77" fmla="*/ 173417 h 63"/>
              <a:gd name="T78" fmla="*/ 14577 w 47"/>
              <a:gd name="T79" fmla="*/ 214004 h 63"/>
              <a:gd name="T80" fmla="*/ 14577 w 47"/>
              <a:gd name="T81" fmla="*/ 214004 h 63"/>
              <a:gd name="T82" fmla="*/ 58308 w 47"/>
              <a:gd name="T83" fmla="*/ 232453 h 63"/>
              <a:gd name="T84" fmla="*/ 98395 w 47"/>
              <a:gd name="T85" fmla="*/ 214004 h 63"/>
              <a:gd name="T86" fmla="*/ 134838 w 47"/>
              <a:gd name="T87" fmla="*/ 177107 h 63"/>
              <a:gd name="T88" fmla="*/ 153060 w 47"/>
              <a:gd name="T89" fmla="*/ 136520 h 63"/>
              <a:gd name="T90" fmla="*/ 149415 w 47"/>
              <a:gd name="T91" fmla="*/ 118071 h 6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47" h="63">
                <a:moveTo>
                  <a:pt x="42" y="5"/>
                </a:moveTo>
                <a:cubicBezTo>
                  <a:pt x="42" y="5"/>
                  <a:pt x="42" y="5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47" y="20"/>
                  <a:pt x="45" y="24"/>
                  <a:pt x="42" y="27"/>
                </a:cubicBezTo>
                <a:cubicBezTo>
                  <a:pt x="32" y="37"/>
                  <a:pt x="32" y="37"/>
                  <a:pt x="32" y="37"/>
                </a:cubicBezTo>
                <a:cubicBezTo>
                  <a:pt x="29" y="41"/>
                  <a:pt x="25" y="42"/>
                  <a:pt x="21" y="42"/>
                </a:cubicBezTo>
                <a:cubicBezTo>
                  <a:pt x="19" y="42"/>
                  <a:pt x="16" y="42"/>
                  <a:pt x="14" y="41"/>
                </a:cubicBezTo>
                <a:cubicBezTo>
                  <a:pt x="22" y="33"/>
                  <a:pt x="22" y="33"/>
                  <a:pt x="22" y="33"/>
                </a:cubicBezTo>
                <a:cubicBezTo>
                  <a:pt x="23" y="33"/>
                  <a:pt x="25" y="33"/>
                  <a:pt x="26" y="31"/>
                </a:cubicBezTo>
                <a:cubicBezTo>
                  <a:pt x="36" y="21"/>
                  <a:pt x="36" y="21"/>
                  <a:pt x="36" y="21"/>
                </a:cubicBezTo>
                <a:cubicBezTo>
                  <a:pt x="38" y="20"/>
                  <a:pt x="38" y="18"/>
                  <a:pt x="38" y="16"/>
                </a:cubicBezTo>
                <a:cubicBezTo>
                  <a:pt x="38" y="14"/>
                  <a:pt x="38" y="12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5" y="9"/>
                  <a:pt x="33" y="9"/>
                  <a:pt x="31" y="9"/>
                </a:cubicBezTo>
                <a:cubicBezTo>
                  <a:pt x="29" y="9"/>
                  <a:pt x="27" y="9"/>
                  <a:pt x="26" y="11"/>
                </a:cubicBezTo>
                <a:cubicBezTo>
                  <a:pt x="16" y="21"/>
                  <a:pt x="16" y="21"/>
                  <a:pt x="16" y="21"/>
                </a:cubicBezTo>
                <a:cubicBezTo>
                  <a:pt x="15" y="21"/>
                  <a:pt x="15" y="21"/>
                  <a:pt x="15" y="22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29"/>
                  <a:pt x="5" y="28"/>
                  <a:pt x="5" y="26"/>
                </a:cubicBezTo>
                <a:cubicBezTo>
                  <a:pt x="5" y="22"/>
                  <a:pt x="6" y="18"/>
                  <a:pt x="9" y="15"/>
                </a:cubicBezTo>
                <a:cubicBezTo>
                  <a:pt x="19" y="5"/>
                  <a:pt x="19" y="5"/>
                  <a:pt x="19" y="5"/>
                </a:cubicBezTo>
                <a:cubicBezTo>
                  <a:pt x="23" y="1"/>
                  <a:pt x="27" y="0"/>
                  <a:pt x="31" y="0"/>
                </a:cubicBezTo>
                <a:cubicBezTo>
                  <a:pt x="35" y="0"/>
                  <a:pt x="39" y="1"/>
                  <a:pt x="42" y="5"/>
                </a:cubicBezTo>
                <a:close/>
                <a:moveTo>
                  <a:pt x="41" y="32"/>
                </a:moveTo>
                <a:cubicBezTo>
                  <a:pt x="31" y="42"/>
                  <a:pt x="31" y="42"/>
                  <a:pt x="31" y="42"/>
                </a:cubicBezTo>
                <a:cubicBezTo>
                  <a:pt x="23" y="50"/>
                  <a:pt x="23" y="50"/>
                  <a:pt x="23" y="50"/>
                </a:cubicBezTo>
                <a:cubicBezTo>
                  <a:pt x="21" y="52"/>
                  <a:pt x="21" y="52"/>
                  <a:pt x="21" y="52"/>
                </a:cubicBezTo>
                <a:cubicBezTo>
                  <a:pt x="20" y="53"/>
                  <a:pt x="18" y="54"/>
                  <a:pt x="16" y="54"/>
                </a:cubicBezTo>
                <a:cubicBezTo>
                  <a:pt x="14" y="54"/>
                  <a:pt x="12" y="53"/>
                  <a:pt x="11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9" y="51"/>
                  <a:pt x="8" y="49"/>
                  <a:pt x="8" y="47"/>
                </a:cubicBezTo>
                <a:cubicBezTo>
                  <a:pt x="8" y="45"/>
                  <a:pt x="9" y="43"/>
                  <a:pt x="11" y="41"/>
                </a:cubicBezTo>
                <a:cubicBezTo>
                  <a:pt x="21" y="31"/>
                  <a:pt x="21" y="31"/>
                  <a:pt x="21" y="31"/>
                </a:cubicBezTo>
                <a:cubicBezTo>
                  <a:pt x="22" y="30"/>
                  <a:pt x="23" y="30"/>
                  <a:pt x="25" y="29"/>
                </a:cubicBezTo>
                <a:cubicBezTo>
                  <a:pt x="32" y="22"/>
                  <a:pt x="32" y="22"/>
                  <a:pt x="32" y="22"/>
                </a:cubicBezTo>
                <a:cubicBezTo>
                  <a:pt x="30" y="21"/>
                  <a:pt x="28" y="21"/>
                  <a:pt x="26" y="21"/>
                </a:cubicBezTo>
                <a:cubicBezTo>
                  <a:pt x="22" y="21"/>
                  <a:pt x="18" y="22"/>
                  <a:pt x="14" y="25"/>
                </a:cubicBezTo>
                <a:cubicBezTo>
                  <a:pt x="4" y="35"/>
                  <a:pt x="4" y="35"/>
                  <a:pt x="4" y="35"/>
                </a:cubicBezTo>
                <a:cubicBezTo>
                  <a:pt x="1" y="38"/>
                  <a:pt x="0" y="43"/>
                  <a:pt x="0" y="47"/>
                </a:cubicBezTo>
                <a:cubicBezTo>
                  <a:pt x="0" y="51"/>
                  <a:pt x="1" y="55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8" y="61"/>
                  <a:pt x="12" y="63"/>
                  <a:pt x="16" y="63"/>
                </a:cubicBezTo>
                <a:cubicBezTo>
                  <a:pt x="20" y="63"/>
                  <a:pt x="24" y="61"/>
                  <a:pt x="27" y="58"/>
                </a:cubicBezTo>
                <a:cubicBezTo>
                  <a:pt x="37" y="48"/>
                  <a:pt x="37" y="48"/>
                  <a:pt x="37" y="48"/>
                </a:cubicBezTo>
                <a:cubicBezTo>
                  <a:pt x="41" y="45"/>
                  <a:pt x="42" y="41"/>
                  <a:pt x="42" y="37"/>
                </a:cubicBezTo>
                <a:cubicBezTo>
                  <a:pt x="42" y="35"/>
                  <a:pt x="42" y="33"/>
                  <a:pt x="41" y="3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27" name="Freeform 128">
            <a:extLst>
              <a:ext uri="{FF2B5EF4-FFF2-40B4-BE49-F238E27FC236}">
                <a16:creationId xmlns:a16="http://schemas.microsoft.com/office/drawing/2014/main" id="{CA0E32C3-BC14-429F-861C-722FB02BA917}"/>
              </a:ext>
            </a:extLst>
          </p:cNvPr>
          <p:cNvSpPr>
            <a:spLocks noEditPoints="1"/>
          </p:cNvSpPr>
          <p:nvPr/>
        </p:nvSpPr>
        <p:spPr bwMode="auto">
          <a:xfrm>
            <a:off x="2034158" y="3257227"/>
            <a:ext cx="211137" cy="228600"/>
          </a:xfrm>
          <a:custGeom>
            <a:avLst/>
            <a:gdLst>
              <a:gd name="T0" fmla="*/ 14718 w 57"/>
              <a:gd name="T1" fmla="*/ 14771 h 62"/>
              <a:gd name="T2" fmla="*/ 55192 w 57"/>
              <a:gd name="T3" fmla="*/ 11079 h 62"/>
              <a:gd name="T4" fmla="*/ 99346 w 57"/>
              <a:gd name="T5" fmla="*/ 0 h 62"/>
              <a:gd name="T6" fmla="*/ 106705 w 57"/>
              <a:gd name="T7" fmla="*/ 0 h 62"/>
              <a:gd name="T8" fmla="*/ 110385 w 57"/>
              <a:gd name="T9" fmla="*/ 0 h 62"/>
              <a:gd name="T10" fmla="*/ 154539 w 57"/>
              <a:gd name="T11" fmla="*/ 11079 h 62"/>
              <a:gd name="T12" fmla="*/ 195013 w 57"/>
              <a:gd name="T13" fmla="*/ 14771 h 62"/>
              <a:gd name="T14" fmla="*/ 209731 w 57"/>
              <a:gd name="T15" fmla="*/ 11079 h 62"/>
              <a:gd name="T16" fmla="*/ 209731 w 57"/>
              <a:gd name="T17" fmla="*/ 25850 h 62"/>
              <a:gd name="T18" fmla="*/ 180295 w 57"/>
              <a:gd name="T19" fmla="*/ 173564 h 62"/>
              <a:gd name="T20" fmla="*/ 106705 w 57"/>
              <a:gd name="T21" fmla="*/ 228957 h 62"/>
              <a:gd name="T22" fmla="*/ 106705 w 57"/>
              <a:gd name="T23" fmla="*/ 228957 h 62"/>
              <a:gd name="T24" fmla="*/ 103026 w 57"/>
              <a:gd name="T25" fmla="*/ 228957 h 62"/>
              <a:gd name="T26" fmla="*/ 29436 w 57"/>
              <a:gd name="T27" fmla="*/ 173564 h 62"/>
              <a:gd name="T28" fmla="*/ 0 w 57"/>
              <a:gd name="T29" fmla="*/ 25850 h 62"/>
              <a:gd name="T30" fmla="*/ 0 w 57"/>
              <a:gd name="T31" fmla="*/ 11079 h 62"/>
              <a:gd name="T32" fmla="*/ 14718 w 57"/>
              <a:gd name="T33" fmla="*/ 14771 h 62"/>
              <a:gd name="T34" fmla="*/ 106705 w 57"/>
              <a:gd name="T35" fmla="*/ 114479 h 62"/>
              <a:gd name="T36" fmla="*/ 176616 w 57"/>
              <a:gd name="T37" fmla="*/ 114479 h 62"/>
              <a:gd name="T38" fmla="*/ 183975 w 57"/>
              <a:gd name="T39" fmla="*/ 44314 h 62"/>
              <a:gd name="T40" fmla="*/ 150859 w 57"/>
              <a:gd name="T41" fmla="*/ 40621 h 62"/>
              <a:gd name="T42" fmla="*/ 106705 w 57"/>
              <a:gd name="T43" fmla="*/ 29543 h 62"/>
              <a:gd name="T44" fmla="*/ 106705 w 57"/>
              <a:gd name="T45" fmla="*/ 114479 h 62"/>
              <a:gd name="T46" fmla="*/ 106705 w 57"/>
              <a:gd name="T47" fmla="*/ 199414 h 62"/>
              <a:gd name="T48" fmla="*/ 106705 w 57"/>
              <a:gd name="T49" fmla="*/ 114479 h 62"/>
              <a:gd name="T50" fmla="*/ 33115 w 57"/>
              <a:gd name="T51" fmla="*/ 114479 h 62"/>
              <a:gd name="T52" fmla="*/ 51513 w 57"/>
              <a:gd name="T53" fmla="*/ 158793 h 62"/>
              <a:gd name="T54" fmla="*/ 106705 w 57"/>
              <a:gd name="T55" fmla="*/ 199414 h 6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7" h="62">
                <a:moveTo>
                  <a:pt x="4" y="4"/>
                </a:moveTo>
                <a:cubicBezTo>
                  <a:pt x="7" y="4"/>
                  <a:pt x="11" y="4"/>
                  <a:pt x="15" y="3"/>
                </a:cubicBezTo>
                <a:cubicBezTo>
                  <a:pt x="19" y="3"/>
                  <a:pt x="23" y="2"/>
                  <a:pt x="27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4" y="2"/>
                  <a:pt x="38" y="3"/>
                  <a:pt x="42" y="3"/>
                </a:cubicBezTo>
                <a:cubicBezTo>
                  <a:pt x="46" y="4"/>
                  <a:pt x="50" y="4"/>
                  <a:pt x="53" y="4"/>
                </a:cubicBezTo>
                <a:cubicBezTo>
                  <a:pt x="57" y="3"/>
                  <a:pt x="57" y="3"/>
                  <a:pt x="57" y="3"/>
                </a:cubicBezTo>
                <a:cubicBezTo>
                  <a:pt x="57" y="7"/>
                  <a:pt x="57" y="7"/>
                  <a:pt x="57" y="7"/>
                </a:cubicBezTo>
                <a:cubicBezTo>
                  <a:pt x="57" y="26"/>
                  <a:pt x="54" y="38"/>
                  <a:pt x="49" y="47"/>
                </a:cubicBezTo>
                <a:cubicBezTo>
                  <a:pt x="44" y="55"/>
                  <a:pt x="37" y="60"/>
                  <a:pt x="29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28" y="62"/>
                  <a:pt x="28" y="62"/>
                  <a:pt x="28" y="62"/>
                </a:cubicBezTo>
                <a:cubicBezTo>
                  <a:pt x="20" y="60"/>
                  <a:pt x="13" y="55"/>
                  <a:pt x="8" y="47"/>
                </a:cubicBezTo>
                <a:cubicBezTo>
                  <a:pt x="3" y="38"/>
                  <a:pt x="0" y="26"/>
                  <a:pt x="0" y="7"/>
                </a:cubicBezTo>
                <a:cubicBezTo>
                  <a:pt x="0" y="3"/>
                  <a:pt x="0" y="3"/>
                  <a:pt x="0" y="3"/>
                </a:cubicBezTo>
                <a:cubicBezTo>
                  <a:pt x="4" y="4"/>
                  <a:pt x="4" y="4"/>
                  <a:pt x="4" y="4"/>
                </a:cubicBezTo>
                <a:close/>
                <a:moveTo>
                  <a:pt x="29" y="31"/>
                </a:moveTo>
                <a:cubicBezTo>
                  <a:pt x="48" y="31"/>
                  <a:pt x="48" y="31"/>
                  <a:pt x="48" y="31"/>
                </a:cubicBezTo>
                <a:cubicBezTo>
                  <a:pt x="49" y="26"/>
                  <a:pt x="50" y="19"/>
                  <a:pt x="50" y="12"/>
                </a:cubicBezTo>
                <a:cubicBezTo>
                  <a:pt x="47" y="12"/>
                  <a:pt x="44" y="12"/>
                  <a:pt x="41" y="11"/>
                </a:cubicBezTo>
                <a:cubicBezTo>
                  <a:pt x="37" y="11"/>
                  <a:pt x="33" y="9"/>
                  <a:pt x="29" y="8"/>
                </a:cubicBezTo>
                <a:cubicBezTo>
                  <a:pt x="29" y="31"/>
                  <a:pt x="29" y="31"/>
                  <a:pt x="29" y="31"/>
                </a:cubicBezTo>
                <a:close/>
                <a:moveTo>
                  <a:pt x="29" y="54"/>
                </a:moveTo>
                <a:cubicBezTo>
                  <a:pt x="29" y="31"/>
                  <a:pt x="29" y="31"/>
                  <a:pt x="29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10" y="36"/>
                  <a:pt x="12" y="40"/>
                  <a:pt x="14" y="43"/>
                </a:cubicBezTo>
                <a:cubicBezTo>
                  <a:pt x="17" y="49"/>
                  <a:pt x="23" y="52"/>
                  <a:pt x="29" y="5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28" name="Freeform 129">
            <a:extLst>
              <a:ext uri="{FF2B5EF4-FFF2-40B4-BE49-F238E27FC236}">
                <a16:creationId xmlns:a16="http://schemas.microsoft.com/office/drawing/2014/main" id="{E5D53D5F-A4F5-41F3-A255-B09FA1149F2E}"/>
              </a:ext>
            </a:extLst>
          </p:cNvPr>
          <p:cNvSpPr>
            <a:spLocks/>
          </p:cNvSpPr>
          <p:nvPr/>
        </p:nvSpPr>
        <p:spPr bwMode="auto">
          <a:xfrm>
            <a:off x="1653158" y="3261990"/>
            <a:ext cx="201612" cy="204787"/>
          </a:xfrm>
          <a:custGeom>
            <a:avLst/>
            <a:gdLst>
              <a:gd name="T0" fmla="*/ 193684 w 55"/>
              <a:gd name="T1" fmla="*/ 73032 h 56"/>
              <a:gd name="T2" fmla="*/ 197339 w 55"/>
              <a:gd name="T3" fmla="*/ 102245 h 56"/>
              <a:gd name="T4" fmla="*/ 190030 w 55"/>
              <a:gd name="T5" fmla="*/ 109548 h 56"/>
              <a:gd name="T6" fmla="*/ 200993 w 55"/>
              <a:gd name="T7" fmla="*/ 120502 h 56"/>
              <a:gd name="T8" fmla="*/ 197339 w 55"/>
              <a:gd name="T9" fmla="*/ 135109 h 56"/>
              <a:gd name="T10" fmla="*/ 190030 w 55"/>
              <a:gd name="T11" fmla="*/ 138760 h 56"/>
              <a:gd name="T12" fmla="*/ 193684 w 55"/>
              <a:gd name="T13" fmla="*/ 146064 h 56"/>
              <a:gd name="T14" fmla="*/ 190030 w 55"/>
              <a:gd name="T15" fmla="*/ 164322 h 56"/>
              <a:gd name="T16" fmla="*/ 182721 w 55"/>
              <a:gd name="T17" fmla="*/ 167973 h 56"/>
              <a:gd name="T18" fmla="*/ 190030 w 55"/>
              <a:gd name="T19" fmla="*/ 175276 h 56"/>
              <a:gd name="T20" fmla="*/ 186375 w 55"/>
              <a:gd name="T21" fmla="*/ 197186 h 56"/>
              <a:gd name="T22" fmla="*/ 171758 w 55"/>
              <a:gd name="T23" fmla="*/ 204489 h 56"/>
              <a:gd name="T24" fmla="*/ 73088 w 55"/>
              <a:gd name="T25" fmla="*/ 178928 h 56"/>
              <a:gd name="T26" fmla="*/ 47507 w 55"/>
              <a:gd name="T27" fmla="*/ 175276 h 56"/>
              <a:gd name="T28" fmla="*/ 47507 w 55"/>
              <a:gd name="T29" fmla="*/ 189883 h 56"/>
              <a:gd name="T30" fmla="*/ 0 w 55"/>
              <a:gd name="T31" fmla="*/ 189883 h 56"/>
              <a:gd name="T32" fmla="*/ 0 w 55"/>
              <a:gd name="T33" fmla="*/ 62077 h 56"/>
              <a:gd name="T34" fmla="*/ 47507 w 55"/>
              <a:gd name="T35" fmla="*/ 62077 h 56"/>
              <a:gd name="T36" fmla="*/ 47507 w 55"/>
              <a:gd name="T37" fmla="*/ 83987 h 56"/>
              <a:gd name="T38" fmla="*/ 65780 w 55"/>
              <a:gd name="T39" fmla="*/ 80335 h 56"/>
              <a:gd name="T40" fmla="*/ 146177 w 55"/>
              <a:gd name="T41" fmla="*/ 0 h 56"/>
              <a:gd name="T42" fmla="*/ 124250 w 55"/>
              <a:gd name="T43" fmla="*/ 76683 h 56"/>
              <a:gd name="T44" fmla="*/ 193684 w 55"/>
              <a:gd name="T45" fmla="*/ 73032 h 5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55" h="56">
                <a:moveTo>
                  <a:pt x="53" y="20"/>
                </a:moveTo>
                <a:cubicBezTo>
                  <a:pt x="54" y="28"/>
                  <a:pt x="54" y="28"/>
                  <a:pt x="54" y="28"/>
                </a:cubicBezTo>
                <a:cubicBezTo>
                  <a:pt x="52" y="30"/>
                  <a:pt x="52" y="30"/>
                  <a:pt x="52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4" y="37"/>
                  <a:pt x="54" y="37"/>
                  <a:pt x="54" y="37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40"/>
                  <a:pt x="53" y="40"/>
                  <a:pt x="53" y="40"/>
                </a:cubicBezTo>
                <a:cubicBezTo>
                  <a:pt x="52" y="45"/>
                  <a:pt x="52" y="45"/>
                  <a:pt x="52" y="45"/>
                </a:cubicBezTo>
                <a:cubicBezTo>
                  <a:pt x="50" y="46"/>
                  <a:pt x="50" y="46"/>
                  <a:pt x="50" y="46"/>
                </a:cubicBezTo>
                <a:cubicBezTo>
                  <a:pt x="52" y="48"/>
                  <a:pt x="52" y="48"/>
                  <a:pt x="52" y="48"/>
                </a:cubicBezTo>
                <a:cubicBezTo>
                  <a:pt x="51" y="54"/>
                  <a:pt x="51" y="54"/>
                  <a:pt x="51" y="54"/>
                </a:cubicBezTo>
                <a:cubicBezTo>
                  <a:pt x="47" y="56"/>
                  <a:pt x="47" y="56"/>
                  <a:pt x="47" y="56"/>
                </a:cubicBezTo>
                <a:cubicBezTo>
                  <a:pt x="20" y="49"/>
                  <a:pt x="20" y="49"/>
                  <a:pt x="20" y="49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52"/>
                  <a:pt x="13" y="52"/>
                  <a:pt x="13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17"/>
                  <a:pt x="0" y="17"/>
                  <a:pt x="0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23"/>
                  <a:pt x="13" y="23"/>
                  <a:pt x="13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0"/>
                  <a:pt x="40" y="0"/>
                  <a:pt x="40" y="0"/>
                </a:cubicBezTo>
                <a:cubicBezTo>
                  <a:pt x="51" y="8"/>
                  <a:pt x="41" y="15"/>
                  <a:pt x="34" y="21"/>
                </a:cubicBezTo>
                <a:lnTo>
                  <a:pt x="53" y="2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29" name="Freeform 130">
            <a:extLst>
              <a:ext uri="{FF2B5EF4-FFF2-40B4-BE49-F238E27FC236}">
                <a16:creationId xmlns:a16="http://schemas.microsoft.com/office/drawing/2014/main" id="{FDE8793D-D896-4DF1-BC07-AA273322FAB2}"/>
              </a:ext>
            </a:extLst>
          </p:cNvPr>
          <p:cNvSpPr>
            <a:spLocks noEditPoints="1"/>
          </p:cNvSpPr>
          <p:nvPr/>
        </p:nvSpPr>
        <p:spPr bwMode="auto">
          <a:xfrm>
            <a:off x="2431033" y="3236590"/>
            <a:ext cx="190500" cy="252412"/>
          </a:xfrm>
          <a:custGeom>
            <a:avLst/>
            <a:gdLst>
              <a:gd name="T0" fmla="*/ 95253 w 52"/>
              <a:gd name="T1" fmla="*/ 150586 h 69"/>
              <a:gd name="T2" fmla="*/ 98917 w 52"/>
              <a:gd name="T3" fmla="*/ 150586 h 69"/>
              <a:gd name="T4" fmla="*/ 135552 w 52"/>
              <a:gd name="T5" fmla="*/ 91821 h 69"/>
              <a:gd name="T6" fmla="*/ 58617 w 52"/>
              <a:gd name="T7" fmla="*/ 66111 h 69"/>
              <a:gd name="T8" fmla="*/ 47627 w 52"/>
              <a:gd name="T9" fmla="*/ 168951 h 69"/>
              <a:gd name="T10" fmla="*/ 186842 w 52"/>
              <a:gd name="T11" fmla="*/ 190988 h 69"/>
              <a:gd name="T12" fmla="*/ 0 w 52"/>
              <a:gd name="T13" fmla="*/ 231389 h 69"/>
              <a:gd name="T14" fmla="*/ 47627 w 52"/>
              <a:gd name="T15" fmla="*/ 168951 h 69"/>
              <a:gd name="T16" fmla="*/ 95253 w 52"/>
              <a:gd name="T17" fmla="*/ 132222 h 69"/>
              <a:gd name="T18" fmla="*/ 106244 w 52"/>
              <a:gd name="T19" fmla="*/ 128549 h 69"/>
              <a:gd name="T20" fmla="*/ 84262 w 52"/>
              <a:gd name="T21" fmla="*/ 128549 h 69"/>
              <a:gd name="T22" fmla="*/ 106244 w 52"/>
              <a:gd name="T23" fmla="*/ 91821 h 69"/>
              <a:gd name="T24" fmla="*/ 120898 w 52"/>
              <a:gd name="T25" fmla="*/ 95494 h 69"/>
              <a:gd name="T26" fmla="*/ 106244 w 52"/>
              <a:gd name="T27" fmla="*/ 95494 h 69"/>
              <a:gd name="T28" fmla="*/ 124562 w 52"/>
              <a:gd name="T29" fmla="*/ 91821 h 69"/>
              <a:gd name="T30" fmla="*/ 102580 w 52"/>
              <a:gd name="T31" fmla="*/ 91821 h 69"/>
              <a:gd name="T32" fmla="*/ 113571 w 52"/>
              <a:gd name="T33" fmla="*/ 84475 h 69"/>
              <a:gd name="T34" fmla="*/ 124562 w 52"/>
              <a:gd name="T35" fmla="*/ 91821 h 69"/>
              <a:gd name="T36" fmla="*/ 84262 w 52"/>
              <a:gd name="T37" fmla="*/ 95494 h 69"/>
              <a:gd name="T38" fmla="*/ 73272 w 52"/>
              <a:gd name="T39" fmla="*/ 95494 h 69"/>
              <a:gd name="T40" fmla="*/ 84262 w 52"/>
              <a:gd name="T41" fmla="*/ 91821 h 69"/>
              <a:gd name="T42" fmla="*/ 80599 w 52"/>
              <a:gd name="T43" fmla="*/ 84475 h 69"/>
              <a:gd name="T44" fmla="*/ 87926 w 52"/>
              <a:gd name="T45" fmla="*/ 91821 h 69"/>
              <a:gd name="T46" fmla="*/ 69608 w 52"/>
              <a:gd name="T47" fmla="*/ 91821 h 69"/>
              <a:gd name="T48" fmla="*/ 91589 w 52"/>
              <a:gd name="T49" fmla="*/ 110185 h 69"/>
              <a:gd name="T50" fmla="*/ 98917 w 52"/>
              <a:gd name="T51" fmla="*/ 113858 h 69"/>
              <a:gd name="T52" fmla="*/ 117234 w 52"/>
              <a:gd name="T53" fmla="*/ 150586 h 69"/>
              <a:gd name="T54" fmla="*/ 102580 w 52"/>
              <a:gd name="T55" fmla="*/ 161605 h 69"/>
              <a:gd name="T56" fmla="*/ 91589 w 52"/>
              <a:gd name="T57" fmla="*/ 161605 h 69"/>
              <a:gd name="T58" fmla="*/ 69608 w 52"/>
              <a:gd name="T59" fmla="*/ 161605 h 69"/>
              <a:gd name="T60" fmla="*/ 62281 w 52"/>
              <a:gd name="T61" fmla="*/ 161605 h 69"/>
              <a:gd name="T62" fmla="*/ 43963 w 52"/>
              <a:gd name="T63" fmla="*/ 154259 h 69"/>
              <a:gd name="T64" fmla="*/ 36636 w 52"/>
              <a:gd name="T65" fmla="*/ 73457 h 69"/>
              <a:gd name="T66" fmla="*/ 150207 w 52"/>
              <a:gd name="T67" fmla="*/ 33056 h 69"/>
              <a:gd name="T68" fmla="*/ 179515 w 52"/>
              <a:gd name="T69" fmla="*/ 168951 h 69"/>
              <a:gd name="T70" fmla="*/ 142880 w 52"/>
              <a:gd name="T71" fmla="*/ 154259 h 69"/>
              <a:gd name="T72" fmla="*/ 128225 w 52"/>
              <a:gd name="T73" fmla="*/ 161605 h 69"/>
              <a:gd name="T74" fmla="*/ 117234 w 52"/>
              <a:gd name="T75" fmla="*/ 161605 h 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" h="69">
                <a:moveTo>
                  <a:pt x="14" y="23"/>
                </a:moveTo>
                <a:cubicBezTo>
                  <a:pt x="16" y="31"/>
                  <a:pt x="18" y="39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7" y="41"/>
                  <a:pt x="26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33" y="38"/>
                  <a:pt x="36" y="32"/>
                  <a:pt x="37" y="25"/>
                </a:cubicBezTo>
                <a:cubicBezTo>
                  <a:pt x="36" y="20"/>
                  <a:pt x="36" y="20"/>
                  <a:pt x="36" y="20"/>
                </a:cubicBezTo>
                <a:cubicBezTo>
                  <a:pt x="33" y="21"/>
                  <a:pt x="21" y="23"/>
                  <a:pt x="16" y="18"/>
                </a:cubicBezTo>
                <a:cubicBezTo>
                  <a:pt x="15" y="20"/>
                  <a:pt x="15" y="21"/>
                  <a:pt x="14" y="23"/>
                </a:cubicBezTo>
                <a:close/>
                <a:moveTo>
                  <a:pt x="13" y="46"/>
                </a:moveTo>
                <a:cubicBezTo>
                  <a:pt x="19" y="55"/>
                  <a:pt x="32" y="55"/>
                  <a:pt x="38" y="46"/>
                </a:cubicBezTo>
                <a:cubicBezTo>
                  <a:pt x="43" y="47"/>
                  <a:pt x="47" y="49"/>
                  <a:pt x="51" y="52"/>
                </a:cubicBezTo>
                <a:cubicBezTo>
                  <a:pt x="51" y="55"/>
                  <a:pt x="52" y="59"/>
                  <a:pt x="52" y="63"/>
                </a:cubicBezTo>
                <a:cubicBezTo>
                  <a:pt x="37" y="69"/>
                  <a:pt x="15" y="69"/>
                  <a:pt x="0" y="63"/>
                </a:cubicBezTo>
                <a:cubicBezTo>
                  <a:pt x="0" y="59"/>
                  <a:pt x="0" y="55"/>
                  <a:pt x="1" y="52"/>
                </a:cubicBezTo>
                <a:cubicBezTo>
                  <a:pt x="4" y="49"/>
                  <a:pt x="9" y="47"/>
                  <a:pt x="13" y="46"/>
                </a:cubicBezTo>
                <a:close/>
                <a:moveTo>
                  <a:pt x="24" y="35"/>
                </a:moveTo>
                <a:cubicBezTo>
                  <a:pt x="24" y="36"/>
                  <a:pt x="25" y="36"/>
                  <a:pt x="26" y="36"/>
                </a:cubicBezTo>
                <a:cubicBezTo>
                  <a:pt x="27" y="36"/>
                  <a:pt x="28" y="35"/>
                  <a:pt x="29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8" y="36"/>
                  <a:pt x="27" y="37"/>
                  <a:pt x="26" y="37"/>
                </a:cubicBezTo>
                <a:cubicBezTo>
                  <a:pt x="25" y="37"/>
                  <a:pt x="24" y="36"/>
                  <a:pt x="23" y="35"/>
                </a:cubicBezTo>
                <a:cubicBezTo>
                  <a:pt x="24" y="35"/>
                  <a:pt x="24" y="35"/>
                  <a:pt x="24" y="35"/>
                </a:cubicBezTo>
                <a:close/>
                <a:moveTo>
                  <a:pt x="29" y="25"/>
                </a:moveTo>
                <a:cubicBezTo>
                  <a:pt x="33" y="25"/>
                  <a:pt x="33" y="25"/>
                  <a:pt x="33" y="25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7"/>
                  <a:pt x="32" y="28"/>
                  <a:pt x="31" y="28"/>
                </a:cubicBezTo>
                <a:cubicBezTo>
                  <a:pt x="30" y="28"/>
                  <a:pt x="29" y="27"/>
                  <a:pt x="29" y="26"/>
                </a:cubicBezTo>
                <a:cubicBezTo>
                  <a:pt x="29" y="26"/>
                  <a:pt x="29" y="26"/>
                  <a:pt x="29" y="25"/>
                </a:cubicBezTo>
                <a:close/>
                <a:moveTo>
                  <a:pt x="34" y="25"/>
                </a:moveTo>
                <a:cubicBezTo>
                  <a:pt x="33" y="24"/>
                  <a:pt x="32" y="24"/>
                  <a:pt x="31" y="24"/>
                </a:cubicBezTo>
                <a:cubicBezTo>
                  <a:pt x="30" y="24"/>
                  <a:pt x="29" y="25"/>
                  <a:pt x="28" y="25"/>
                </a:cubicBezTo>
                <a:cubicBezTo>
                  <a:pt x="28" y="24"/>
                  <a:pt x="28" y="24"/>
                  <a:pt x="28" y="24"/>
                </a:cubicBezTo>
                <a:cubicBezTo>
                  <a:pt x="29" y="24"/>
                  <a:pt x="30" y="23"/>
                  <a:pt x="31" y="23"/>
                </a:cubicBezTo>
                <a:cubicBezTo>
                  <a:pt x="32" y="23"/>
                  <a:pt x="33" y="23"/>
                  <a:pt x="34" y="24"/>
                </a:cubicBezTo>
                <a:cubicBezTo>
                  <a:pt x="34" y="25"/>
                  <a:pt x="34" y="25"/>
                  <a:pt x="34" y="25"/>
                </a:cubicBezTo>
                <a:close/>
                <a:moveTo>
                  <a:pt x="23" y="25"/>
                </a:moveTo>
                <a:cubicBezTo>
                  <a:pt x="23" y="26"/>
                  <a:pt x="23" y="26"/>
                  <a:pt x="23" y="26"/>
                </a:cubicBezTo>
                <a:cubicBezTo>
                  <a:pt x="23" y="27"/>
                  <a:pt x="22" y="28"/>
                  <a:pt x="21" y="28"/>
                </a:cubicBezTo>
                <a:cubicBezTo>
                  <a:pt x="21" y="28"/>
                  <a:pt x="20" y="27"/>
                  <a:pt x="20" y="26"/>
                </a:cubicBezTo>
                <a:cubicBezTo>
                  <a:pt x="20" y="26"/>
                  <a:pt x="20" y="26"/>
                  <a:pt x="20" y="25"/>
                </a:cubicBezTo>
                <a:cubicBezTo>
                  <a:pt x="23" y="25"/>
                  <a:pt x="23" y="25"/>
                  <a:pt x="23" y="25"/>
                </a:cubicBezTo>
                <a:close/>
                <a:moveTo>
                  <a:pt x="18" y="24"/>
                </a:moveTo>
                <a:cubicBezTo>
                  <a:pt x="20" y="23"/>
                  <a:pt x="21" y="23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24" y="25"/>
                  <a:pt x="24" y="25"/>
                  <a:pt x="24" y="25"/>
                </a:cubicBezTo>
                <a:cubicBezTo>
                  <a:pt x="23" y="25"/>
                  <a:pt x="23" y="24"/>
                  <a:pt x="22" y="24"/>
                </a:cubicBezTo>
                <a:cubicBezTo>
                  <a:pt x="21" y="24"/>
                  <a:pt x="20" y="24"/>
                  <a:pt x="19" y="25"/>
                </a:cubicBezTo>
                <a:cubicBezTo>
                  <a:pt x="18" y="24"/>
                  <a:pt x="18" y="24"/>
                  <a:pt x="18" y="24"/>
                </a:cubicBezTo>
                <a:close/>
                <a:moveTo>
                  <a:pt x="25" y="30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7" y="31"/>
                  <a:pt x="27" y="31"/>
                </a:cubicBezTo>
                <a:cubicBezTo>
                  <a:pt x="26" y="31"/>
                  <a:pt x="25" y="30"/>
                  <a:pt x="25" y="30"/>
                </a:cubicBezTo>
                <a:close/>
                <a:moveTo>
                  <a:pt x="32" y="41"/>
                </a:moveTo>
                <a:cubicBezTo>
                  <a:pt x="31" y="42"/>
                  <a:pt x="29" y="43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4"/>
                  <a:pt x="27" y="44"/>
                  <a:pt x="26" y="44"/>
                </a:cubicBezTo>
                <a:cubicBezTo>
                  <a:pt x="26" y="44"/>
                  <a:pt x="25" y="44"/>
                  <a:pt x="25" y="44"/>
                </a:cubicBezTo>
                <a:cubicBezTo>
                  <a:pt x="23" y="43"/>
                  <a:pt x="21" y="42"/>
                  <a:pt x="20" y="41"/>
                </a:cubicBezTo>
                <a:cubicBezTo>
                  <a:pt x="19" y="44"/>
                  <a:pt x="19" y="44"/>
                  <a:pt x="19" y="44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4"/>
                  <a:pt x="17" y="44"/>
                  <a:pt x="17" y="44"/>
                </a:cubicBezTo>
                <a:cubicBezTo>
                  <a:pt x="15" y="41"/>
                  <a:pt x="15" y="41"/>
                  <a:pt x="15" y="41"/>
                </a:cubicBezTo>
                <a:cubicBezTo>
                  <a:pt x="12" y="42"/>
                  <a:pt x="12" y="42"/>
                  <a:pt x="12" y="42"/>
                </a:cubicBezTo>
                <a:cubicBezTo>
                  <a:pt x="10" y="43"/>
                  <a:pt x="7" y="44"/>
                  <a:pt x="4" y="45"/>
                </a:cubicBezTo>
                <a:cubicBezTo>
                  <a:pt x="8" y="36"/>
                  <a:pt x="9" y="31"/>
                  <a:pt x="10" y="20"/>
                </a:cubicBezTo>
                <a:cubicBezTo>
                  <a:pt x="10" y="13"/>
                  <a:pt x="9" y="7"/>
                  <a:pt x="18" y="5"/>
                </a:cubicBezTo>
                <a:cubicBezTo>
                  <a:pt x="28" y="0"/>
                  <a:pt x="37" y="2"/>
                  <a:pt x="41" y="9"/>
                </a:cubicBezTo>
                <a:cubicBezTo>
                  <a:pt x="44" y="16"/>
                  <a:pt x="42" y="29"/>
                  <a:pt x="45" y="37"/>
                </a:cubicBezTo>
                <a:cubicBezTo>
                  <a:pt x="46" y="43"/>
                  <a:pt x="49" y="46"/>
                  <a:pt x="49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6" y="45"/>
                  <a:pt x="43" y="43"/>
                  <a:pt x="39" y="42"/>
                </a:cubicBezTo>
                <a:cubicBezTo>
                  <a:pt x="36" y="41"/>
                  <a:pt x="36" y="41"/>
                  <a:pt x="36" y="41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32" y="44"/>
                  <a:pt x="32" y="44"/>
                  <a:pt x="32" y="44"/>
                </a:cubicBezTo>
                <a:lnTo>
                  <a:pt x="32" y="4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30" name="Freeform 131">
            <a:extLst>
              <a:ext uri="{FF2B5EF4-FFF2-40B4-BE49-F238E27FC236}">
                <a16:creationId xmlns:a16="http://schemas.microsoft.com/office/drawing/2014/main" id="{38130580-A547-4A58-8385-C91499E32B1E}"/>
              </a:ext>
            </a:extLst>
          </p:cNvPr>
          <p:cNvSpPr>
            <a:spLocks noEditPoints="1"/>
          </p:cNvSpPr>
          <p:nvPr/>
        </p:nvSpPr>
        <p:spPr bwMode="auto">
          <a:xfrm>
            <a:off x="2799333" y="3228652"/>
            <a:ext cx="215900" cy="257175"/>
          </a:xfrm>
          <a:custGeom>
            <a:avLst/>
            <a:gdLst>
              <a:gd name="T0" fmla="*/ 77138 w 59"/>
              <a:gd name="T1" fmla="*/ 91758 h 70"/>
              <a:gd name="T2" fmla="*/ 110198 w 59"/>
              <a:gd name="T3" fmla="*/ 135801 h 70"/>
              <a:gd name="T4" fmla="*/ 110198 w 59"/>
              <a:gd name="T5" fmla="*/ 135801 h 70"/>
              <a:gd name="T6" fmla="*/ 110198 w 59"/>
              <a:gd name="T7" fmla="*/ 135801 h 70"/>
              <a:gd name="T8" fmla="*/ 113871 w 59"/>
              <a:gd name="T9" fmla="*/ 135801 h 70"/>
              <a:gd name="T10" fmla="*/ 143257 w 59"/>
              <a:gd name="T11" fmla="*/ 91758 h 70"/>
              <a:gd name="T12" fmla="*/ 143257 w 59"/>
              <a:gd name="T13" fmla="*/ 91758 h 70"/>
              <a:gd name="T14" fmla="*/ 139584 w 59"/>
              <a:gd name="T15" fmla="*/ 66065 h 70"/>
              <a:gd name="T16" fmla="*/ 77138 w 59"/>
              <a:gd name="T17" fmla="*/ 62395 h 70"/>
              <a:gd name="T18" fmla="*/ 77138 w 59"/>
              <a:gd name="T19" fmla="*/ 91758 h 70"/>
              <a:gd name="T20" fmla="*/ 77138 w 59"/>
              <a:gd name="T21" fmla="*/ 91758 h 70"/>
              <a:gd name="T22" fmla="*/ 106524 w 59"/>
              <a:gd name="T23" fmla="*/ 165164 h 70"/>
              <a:gd name="T24" fmla="*/ 102851 w 59"/>
              <a:gd name="T25" fmla="*/ 172504 h 70"/>
              <a:gd name="T26" fmla="*/ 106524 w 59"/>
              <a:gd name="T27" fmla="*/ 176174 h 70"/>
              <a:gd name="T28" fmla="*/ 95505 w 59"/>
              <a:gd name="T29" fmla="*/ 216548 h 70"/>
              <a:gd name="T30" fmla="*/ 69792 w 59"/>
              <a:gd name="T31" fmla="*/ 154153 h 70"/>
              <a:gd name="T32" fmla="*/ 11020 w 59"/>
              <a:gd name="T33" fmla="*/ 179845 h 70"/>
              <a:gd name="T34" fmla="*/ 0 w 59"/>
              <a:gd name="T35" fmla="*/ 238570 h 70"/>
              <a:gd name="T36" fmla="*/ 216722 w 59"/>
              <a:gd name="T37" fmla="*/ 238570 h 70"/>
              <a:gd name="T38" fmla="*/ 205702 w 59"/>
              <a:gd name="T39" fmla="*/ 179845 h 70"/>
              <a:gd name="T40" fmla="*/ 146930 w 59"/>
              <a:gd name="T41" fmla="*/ 154153 h 70"/>
              <a:gd name="T42" fmla="*/ 124891 w 59"/>
              <a:gd name="T43" fmla="*/ 212877 h 70"/>
              <a:gd name="T44" fmla="*/ 117544 w 59"/>
              <a:gd name="T45" fmla="*/ 176174 h 70"/>
              <a:gd name="T46" fmla="*/ 121217 w 59"/>
              <a:gd name="T47" fmla="*/ 172504 h 70"/>
              <a:gd name="T48" fmla="*/ 117544 w 59"/>
              <a:gd name="T49" fmla="*/ 165164 h 70"/>
              <a:gd name="T50" fmla="*/ 106524 w 59"/>
              <a:gd name="T51" fmla="*/ 165164 h 70"/>
              <a:gd name="T52" fmla="*/ 161623 w 59"/>
              <a:gd name="T53" fmla="*/ 62395 h 70"/>
              <a:gd name="T54" fmla="*/ 161623 w 59"/>
              <a:gd name="T55" fmla="*/ 62395 h 70"/>
              <a:gd name="T56" fmla="*/ 161623 w 59"/>
              <a:gd name="T57" fmla="*/ 66065 h 70"/>
              <a:gd name="T58" fmla="*/ 161623 w 59"/>
              <a:gd name="T59" fmla="*/ 66065 h 70"/>
              <a:gd name="T60" fmla="*/ 161623 w 59"/>
              <a:gd name="T61" fmla="*/ 69736 h 70"/>
              <a:gd name="T62" fmla="*/ 161623 w 59"/>
              <a:gd name="T63" fmla="*/ 73406 h 70"/>
              <a:gd name="T64" fmla="*/ 161623 w 59"/>
              <a:gd name="T65" fmla="*/ 73406 h 70"/>
              <a:gd name="T66" fmla="*/ 161623 w 59"/>
              <a:gd name="T67" fmla="*/ 73406 h 70"/>
              <a:gd name="T68" fmla="*/ 165296 w 59"/>
              <a:gd name="T69" fmla="*/ 84417 h 70"/>
              <a:gd name="T70" fmla="*/ 165296 w 59"/>
              <a:gd name="T71" fmla="*/ 102768 h 70"/>
              <a:gd name="T72" fmla="*/ 154277 w 59"/>
              <a:gd name="T73" fmla="*/ 110109 h 70"/>
              <a:gd name="T74" fmla="*/ 113871 w 59"/>
              <a:gd name="T75" fmla="*/ 150482 h 70"/>
              <a:gd name="T76" fmla="*/ 110198 w 59"/>
              <a:gd name="T77" fmla="*/ 150482 h 70"/>
              <a:gd name="T78" fmla="*/ 106524 w 59"/>
              <a:gd name="T79" fmla="*/ 150482 h 70"/>
              <a:gd name="T80" fmla="*/ 106524 w 59"/>
              <a:gd name="T81" fmla="*/ 150482 h 70"/>
              <a:gd name="T82" fmla="*/ 66119 w 59"/>
              <a:gd name="T83" fmla="*/ 110109 h 70"/>
              <a:gd name="T84" fmla="*/ 55099 w 59"/>
              <a:gd name="T85" fmla="*/ 102768 h 70"/>
              <a:gd name="T86" fmla="*/ 51426 w 59"/>
              <a:gd name="T87" fmla="*/ 88087 h 70"/>
              <a:gd name="T88" fmla="*/ 55099 w 59"/>
              <a:gd name="T89" fmla="*/ 73406 h 70"/>
              <a:gd name="T90" fmla="*/ 58772 w 59"/>
              <a:gd name="T91" fmla="*/ 73406 h 70"/>
              <a:gd name="T92" fmla="*/ 58772 w 59"/>
              <a:gd name="T93" fmla="*/ 66065 h 70"/>
              <a:gd name="T94" fmla="*/ 58772 w 59"/>
              <a:gd name="T95" fmla="*/ 62395 h 70"/>
              <a:gd name="T96" fmla="*/ 58772 w 59"/>
              <a:gd name="T97" fmla="*/ 62395 h 70"/>
              <a:gd name="T98" fmla="*/ 66119 w 59"/>
              <a:gd name="T99" fmla="*/ 29362 h 70"/>
              <a:gd name="T100" fmla="*/ 157950 w 59"/>
              <a:gd name="T101" fmla="*/ 33033 h 70"/>
              <a:gd name="T102" fmla="*/ 161623 w 59"/>
              <a:gd name="T103" fmla="*/ 62395 h 7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9" h="70">
                <a:moveTo>
                  <a:pt x="21" y="25"/>
                </a:moveTo>
                <a:cubicBezTo>
                  <a:pt x="22" y="31"/>
                  <a:pt x="24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7"/>
                </a:cubicBezTo>
                <a:cubicBezTo>
                  <a:pt x="36" y="37"/>
                  <a:pt x="38" y="31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2"/>
                  <a:pt x="39" y="20"/>
                  <a:pt x="38" y="18"/>
                </a:cubicBezTo>
                <a:cubicBezTo>
                  <a:pt x="37" y="18"/>
                  <a:pt x="30" y="21"/>
                  <a:pt x="21" y="17"/>
                </a:cubicBezTo>
                <a:cubicBezTo>
                  <a:pt x="20" y="20"/>
                  <a:pt x="20" y="22"/>
                  <a:pt x="21" y="25"/>
                </a:cubicBezTo>
                <a:cubicBezTo>
                  <a:pt x="21" y="25"/>
                  <a:pt x="21" y="25"/>
                  <a:pt x="21" y="25"/>
                </a:cubicBezTo>
                <a:close/>
                <a:moveTo>
                  <a:pt x="29" y="45"/>
                </a:moveTo>
                <a:cubicBezTo>
                  <a:pt x="28" y="47"/>
                  <a:pt x="28" y="47"/>
                  <a:pt x="28" y="47"/>
                </a:cubicBezTo>
                <a:cubicBezTo>
                  <a:pt x="29" y="48"/>
                  <a:pt x="29" y="48"/>
                  <a:pt x="29" y="48"/>
                </a:cubicBezTo>
                <a:cubicBezTo>
                  <a:pt x="26" y="59"/>
                  <a:pt x="26" y="59"/>
                  <a:pt x="26" y="59"/>
                </a:cubicBezTo>
                <a:cubicBezTo>
                  <a:pt x="23" y="55"/>
                  <a:pt x="20" y="48"/>
                  <a:pt x="19" y="42"/>
                </a:cubicBezTo>
                <a:cubicBezTo>
                  <a:pt x="13" y="43"/>
                  <a:pt x="8" y="46"/>
                  <a:pt x="3" y="49"/>
                </a:cubicBezTo>
                <a:cubicBezTo>
                  <a:pt x="0" y="54"/>
                  <a:pt x="0" y="60"/>
                  <a:pt x="0" y="65"/>
                </a:cubicBezTo>
                <a:cubicBezTo>
                  <a:pt x="21" y="70"/>
                  <a:pt x="40" y="70"/>
                  <a:pt x="59" y="65"/>
                </a:cubicBezTo>
                <a:cubicBezTo>
                  <a:pt x="59" y="60"/>
                  <a:pt x="59" y="54"/>
                  <a:pt x="56" y="49"/>
                </a:cubicBezTo>
                <a:cubicBezTo>
                  <a:pt x="51" y="46"/>
                  <a:pt x="46" y="43"/>
                  <a:pt x="40" y="42"/>
                </a:cubicBezTo>
                <a:cubicBezTo>
                  <a:pt x="39" y="47"/>
                  <a:pt x="37" y="54"/>
                  <a:pt x="34" y="5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5"/>
                  <a:pt x="32" y="45"/>
                  <a:pt x="32" y="45"/>
                </a:cubicBezTo>
                <a:cubicBezTo>
                  <a:pt x="29" y="45"/>
                  <a:pt x="29" y="45"/>
                  <a:pt x="29" y="45"/>
                </a:cubicBezTo>
                <a:close/>
                <a:moveTo>
                  <a:pt x="4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9"/>
                  <a:pt x="44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5" y="21"/>
                  <a:pt x="45" y="22"/>
                  <a:pt x="45" y="23"/>
                </a:cubicBezTo>
                <a:cubicBezTo>
                  <a:pt x="45" y="25"/>
                  <a:pt x="45" y="27"/>
                  <a:pt x="45" y="28"/>
                </a:cubicBezTo>
                <a:cubicBezTo>
                  <a:pt x="44" y="29"/>
                  <a:pt x="43" y="30"/>
                  <a:pt x="42" y="30"/>
                </a:cubicBezTo>
                <a:cubicBezTo>
                  <a:pt x="40" y="36"/>
                  <a:pt x="38" y="40"/>
                  <a:pt x="31" y="41"/>
                </a:cubicBezTo>
                <a:cubicBezTo>
                  <a:pt x="31" y="41"/>
                  <a:pt x="31" y="41"/>
                  <a:pt x="30" y="41"/>
                </a:cubicBezTo>
                <a:cubicBezTo>
                  <a:pt x="30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41"/>
                  <a:pt x="20" y="36"/>
                  <a:pt x="18" y="30"/>
                </a:cubicBezTo>
                <a:cubicBezTo>
                  <a:pt x="17" y="30"/>
                  <a:pt x="15" y="29"/>
                  <a:pt x="15" y="28"/>
                </a:cubicBezTo>
                <a:cubicBezTo>
                  <a:pt x="15" y="28"/>
                  <a:pt x="14" y="25"/>
                  <a:pt x="14" y="24"/>
                </a:cubicBezTo>
                <a:cubicBezTo>
                  <a:pt x="14" y="22"/>
                  <a:pt x="14" y="21"/>
                  <a:pt x="15" y="20"/>
                </a:cubicBezTo>
                <a:cubicBezTo>
                  <a:pt x="15" y="20"/>
                  <a:pt x="16" y="20"/>
                  <a:pt x="16" y="20"/>
                </a:cubicBezTo>
                <a:cubicBezTo>
                  <a:pt x="16" y="19"/>
                  <a:pt x="16" y="18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3"/>
                  <a:pt x="16" y="10"/>
                  <a:pt x="18" y="8"/>
                </a:cubicBezTo>
                <a:cubicBezTo>
                  <a:pt x="24" y="0"/>
                  <a:pt x="40" y="3"/>
                  <a:pt x="43" y="9"/>
                </a:cubicBezTo>
                <a:cubicBezTo>
                  <a:pt x="44" y="11"/>
                  <a:pt x="44" y="14"/>
                  <a:pt x="44" y="1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31" name="Freeform 132">
            <a:extLst>
              <a:ext uri="{FF2B5EF4-FFF2-40B4-BE49-F238E27FC236}">
                <a16:creationId xmlns:a16="http://schemas.microsoft.com/office/drawing/2014/main" id="{3DB045B7-37B8-4364-84D3-3A28C4C3D82E}"/>
              </a:ext>
            </a:extLst>
          </p:cNvPr>
          <p:cNvSpPr>
            <a:spLocks noEditPoints="1"/>
          </p:cNvSpPr>
          <p:nvPr/>
        </p:nvSpPr>
        <p:spPr bwMode="auto">
          <a:xfrm>
            <a:off x="3553395" y="3254052"/>
            <a:ext cx="242888" cy="219075"/>
          </a:xfrm>
          <a:custGeom>
            <a:avLst/>
            <a:gdLst>
              <a:gd name="T0" fmla="*/ 14724 w 66"/>
              <a:gd name="T1" fmla="*/ 62395 h 60"/>
              <a:gd name="T2" fmla="*/ 103065 w 66"/>
              <a:gd name="T3" fmla="*/ 55055 h 60"/>
              <a:gd name="T4" fmla="*/ 117789 w 66"/>
              <a:gd name="T5" fmla="*/ 11011 h 60"/>
              <a:gd name="T6" fmla="*/ 231896 w 66"/>
              <a:gd name="T7" fmla="*/ 11011 h 60"/>
              <a:gd name="T8" fmla="*/ 187726 w 66"/>
              <a:gd name="T9" fmla="*/ 220218 h 60"/>
              <a:gd name="T10" fmla="*/ 139874 w 66"/>
              <a:gd name="T11" fmla="*/ 29362 h 60"/>
              <a:gd name="T12" fmla="*/ 103065 w 66"/>
              <a:gd name="T13" fmla="*/ 220218 h 60"/>
              <a:gd name="T14" fmla="*/ 73618 w 66"/>
              <a:gd name="T15" fmla="*/ 73406 h 60"/>
              <a:gd name="T16" fmla="*/ 22085 w 66"/>
              <a:gd name="T17" fmla="*/ 220218 h 60"/>
              <a:gd name="T18" fmla="*/ 161959 w 66"/>
              <a:gd name="T19" fmla="*/ 73406 h 60"/>
              <a:gd name="T20" fmla="*/ 165640 w 66"/>
              <a:gd name="T21" fmla="*/ 58725 h 60"/>
              <a:gd name="T22" fmla="*/ 165640 w 66"/>
              <a:gd name="T23" fmla="*/ 47714 h 60"/>
              <a:gd name="T24" fmla="*/ 161959 w 66"/>
              <a:gd name="T25" fmla="*/ 33033 h 60"/>
              <a:gd name="T26" fmla="*/ 169321 w 66"/>
              <a:gd name="T27" fmla="*/ 99098 h 60"/>
              <a:gd name="T28" fmla="*/ 161959 w 66"/>
              <a:gd name="T29" fmla="*/ 110109 h 60"/>
              <a:gd name="T30" fmla="*/ 169321 w 66"/>
              <a:gd name="T31" fmla="*/ 110109 h 60"/>
              <a:gd name="T32" fmla="*/ 161959 w 66"/>
              <a:gd name="T33" fmla="*/ 150482 h 60"/>
              <a:gd name="T34" fmla="*/ 165640 w 66"/>
              <a:gd name="T35" fmla="*/ 135801 h 60"/>
              <a:gd name="T36" fmla="*/ 150917 w 66"/>
              <a:gd name="T37" fmla="*/ 77076 h 60"/>
              <a:gd name="T38" fmla="*/ 143555 w 66"/>
              <a:gd name="T39" fmla="*/ 62395 h 60"/>
              <a:gd name="T40" fmla="*/ 154598 w 66"/>
              <a:gd name="T41" fmla="*/ 47714 h 60"/>
              <a:gd name="T42" fmla="*/ 143555 w 66"/>
              <a:gd name="T43" fmla="*/ 88087 h 60"/>
              <a:gd name="T44" fmla="*/ 154598 w 66"/>
              <a:gd name="T45" fmla="*/ 84417 h 60"/>
              <a:gd name="T46" fmla="*/ 143555 w 66"/>
              <a:gd name="T47" fmla="*/ 128461 h 60"/>
              <a:gd name="T48" fmla="*/ 150917 w 66"/>
              <a:gd name="T49" fmla="*/ 113779 h 60"/>
              <a:gd name="T50" fmla="*/ 150917 w 66"/>
              <a:gd name="T51" fmla="*/ 150482 h 60"/>
              <a:gd name="T52" fmla="*/ 143555 w 66"/>
              <a:gd name="T53" fmla="*/ 139471 h 60"/>
              <a:gd name="T54" fmla="*/ 169321 w 66"/>
              <a:gd name="T55" fmla="*/ 176174 h 60"/>
              <a:gd name="T56" fmla="*/ 143555 w 66"/>
              <a:gd name="T57" fmla="*/ 165164 h 60"/>
              <a:gd name="T58" fmla="*/ 154598 w 66"/>
              <a:gd name="T59" fmla="*/ 161493 h 60"/>
              <a:gd name="T60" fmla="*/ 40490 w 66"/>
              <a:gd name="T61" fmla="*/ 124790 h 60"/>
              <a:gd name="T62" fmla="*/ 44171 w 66"/>
              <a:gd name="T63" fmla="*/ 110109 h 60"/>
              <a:gd name="T64" fmla="*/ 62575 w 66"/>
              <a:gd name="T65" fmla="*/ 121120 h 60"/>
              <a:gd name="T66" fmla="*/ 55213 w 66"/>
              <a:gd name="T67" fmla="*/ 110109 h 60"/>
              <a:gd name="T68" fmla="*/ 66256 w 66"/>
              <a:gd name="T69" fmla="*/ 95428 h 60"/>
              <a:gd name="T70" fmla="*/ 55213 w 66"/>
              <a:gd name="T71" fmla="*/ 135801 h 60"/>
              <a:gd name="T72" fmla="*/ 66256 w 66"/>
              <a:gd name="T73" fmla="*/ 132131 h 60"/>
              <a:gd name="T74" fmla="*/ 55213 w 66"/>
              <a:gd name="T75" fmla="*/ 176174 h 60"/>
              <a:gd name="T76" fmla="*/ 62575 w 66"/>
              <a:gd name="T77" fmla="*/ 161493 h 60"/>
              <a:gd name="T78" fmla="*/ 62575 w 66"/>
              <a:gd name="T79" fmla="*/ 201867 h 60"/>
              <a:gd name="T80" fmla="*/ 55213 w 66"/>
              <a:gd name="T81" fmla="*/ 187185 h 60"/>
              <a:gd name="T82" fmla="*/ 47852 w 66"/>
              <a:gd name="T83" fmla="*/ 99098 h 60"/>
              <a:gd name="T84" fmla="*/ 40490 w 66"/>
              <a:gd name="T85" fmla="*/ 135801 h 60"/>
              <a:gd name="T86" fmla="*/ 47852 w 66"/>
              <a:gd name="T87" fmla="*/ 135801 h 60"/>
              <a:gd name="T88" fmla="*/ 40490 w 66"/>
              <a:gd name="T89" fmla="*/ 176174 h 60"/>
              <a:gd name="T90" fmla="*/ 44171 w 66"/>
              <a:gd name="T91" fmla="*/ 161493 h 60"/>
              <a:gd name="T92" fmla="*/ 44171 w 66"/>
              <a:gd name="T93" fmla="*/ 201867 h 60"/>
              <a:gd name="T94" fmla="*/ 40490 w 66"/>
              <a:gd name="T95" fmla="*/ 187185 h 6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6" h="60">
                <a:moveTo>
                  <a:pt x="0" y="55"/>
                </a:moveTo>
                <a:cubicBezTo>
                  <a:pt x="4" y="55"/>
                  <a:pt x="4" y="55"/>
                  <a:pt x="4" y="55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7"/>
                  <a:pt x="4" y="17"/>
                  <a:pt x="4" y="17"/>
                </a:cubicBezTo>
                <a:cubicBezTo>
                  <a:pt x="6" y="16"/>
                  <a:pt x="6" y="16"/>
                  <a:pt x="6" y="16"/>
                </a:cubicBezTo>
                <a:cubicBezTo>
                  <a:pt x="22" y="14"/>
                  <a:pt x="22" y="14"/>
                  <a:pt x="22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31" y="37"/>
                  <a:pt x="31" y="37"/>
                  <a:pt x="31" y="37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3"/>
                  <a:pt x="32" y="3"/>
                  <a:pt x="32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51" y="0"/>
                  <a:pt x="51" y="0"/>
                  <a:pt x="5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3" y="3"/>
                  <a:pt x="63" y="3"/>
                  <a:pt x="63" y="3"/>
                </a:cubicBezTo>
                <a:cubicBezTo>
                  <a:pt x="63" y="55"/>
                  <a:pt x="63" y="55"/>
                  <a:pt x="63" y="55"/>
                </a:cubicBezTo>
                <a:cubicBezTo>
                  <a:pt x="66" y="55"/>
                  <a:pt x="66" y="55"/>
                  <a:pt x="66" y="55"/>
                </a:cubicBezTo>
                <a:cubicBezTo>
                  <a:pt x="66" y="60"/>
                  <a:pt x="66" y="60"/>
                  <a:pt x="66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6"/>
                  <a:pt x="49" y="6"/>
                  <a:pt x="49" y="6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0"/>
                  <a:pt x="38" y="60"/>
                  <a:pt x="38" y="60"/>
                </a:cubicBezTo>
                <a:cubicBezTo>
                  <a:pt x="37" y="60"/>
                  <a:pt x="37" y="60"/>
                  <a:pt x="37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3" y="60"/>
                  <a:pt x="23" y="60"/>
                  <a:pt x="23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57"/>
                  <a:pt x="20" y="57"/>
                  <a:pt x="20" y="57"/>
                </a:cubicBezTo>
                <a:cubicBezTo>
                  <a:pt x="20" y="20"/>
                  <a:pt x="20" y="20"/>
                  <a:pt x="20" y="20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57"/>
                  <a:pt x="9" y="57"/>
                  <a:pt x="9" y="57"/>
                </a:cubicBezTo>
                <a:cubicBezTo>
                  <a:pt x="9" y="60"/>
                  <a:pt x="9" y="60"/>
                  <a:pt x="9" y="60"/>
                </a:cubicBezTo>
                <a:cubicBezTo>
                  <a:pt x="6" y="60"/>
                  <a:pt x="6" y="60"/>
                  <a:pt x="6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5"/>
                  <a:pt x="0" y="55"/>
                  <a:pt x="0" y="55"/>
                </a:cubicBezTo>
                <a:close/>
                <a:moveTo>
                  <a:pt x="44" y="16"/>
                </a:moveTo>
                <a:cubicBezTo>
                  <a:pt x="44" y="18"/>
                  <a:pt x="44" y="19"/>
                  <a:pt x="44" y="20"/>
                </a:cubicBezTo>
                <a:cubicBezTo>
                  <a:pt x="44" y="20"/>
                  <a:pt x="45" y="20"/>
                  <a:pt x="45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19"/>
                  <a:pt x="46" y="17"/>
                  <a:pt x="46" y="16"/>
                </a:cubicBezTo>
                <a:cubicBezTo>
                  <a:pt x="46" y="16"/>
                  <a:pt x="46" y="16"/>
                  <a:pt x="45" y="16"/>
                </a:cubicBezTo>
                <a:cubicBezTo>
                  <a:pt x="45" y="16"/>
                  <a:pt x="44" y="16"/>
                  <a:pt x="44" y="16"/>
                </a:cubicBezTo>
                <a:close/>
                <a:moveTo>
                  <a:pt x="44" y="9"/>
                </a:moveTo>
                <a:cubicBezTo>
                  <a:pt x="44" y="11"/>
                  <a:pt x="44" y="12"/>
                  <a:pt x="44" y="13"/>
                </a:cubicBezTo>
                <a:cubicBezTo>
                  <a:pt x="44" y="13"/>
                  <a:pt x="45" y="13"/>
                  <a:pt x="45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2"/>
                  <a:pt x="46" y="10"/>
                  <a:pt x="46" y="9"/>
                </a:cubicBezTo>
                <a:cubicBezTo>
                  <a:pt x="46" y="9"/>
                  <a:pt x="46" y="9"/>
                  <a:pt x="45" y="9"/>
                </a:cubicBezTo>
                <a:cubicBezTo>
                  <a:pt x="45" y="9"/>
                  <a:pt x="44" y="9"/>
                  <a:pt x="44" y="9"/>
                </a:cubicBezTo>
                <a:close/>
                <a:moveTo>
                  <a:pt x="44" y="23"/>
                </a:moveTo>
                <a:cubicBezTo>
                  <a:pt x="44" y="25"/>
                  <a:pt x="44" y="26"/>
                  <a:pt x="44" y="27"/>
                </a:cubicBezTo>
                <a:cubicBezTo>
                  <a:pt x="44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6"/>
                  <a:pt x="46" y="24"/>
                  <a:pt x="46" y="23"/>
                </a:cubicBezTo>
                <a:cubicBezTo>
                  <a:pt x="46" y="23"/>
                  <a:pt x="46" y="23"/>
                  <a:pt x="45" y="23"/>
                </a:cubicBezTo>
                <a:cubicBezTo>
                  <a:pt x="45" y="23"/>
                  <a:pt x="44" y="23"/>
                  <a:pt x="44" y="23"/>
                </a:cubicBezTo>
                <a:close/>
                <a:moveTo>
                  <a:pt x="44" y="30"/>
                </a:moveTo>
                <a:cubicBezTo>
                  <a:pt x="44" y="32"/>
                  <a:pt x="44" y="33"/>
                  <a:pt x="44" y="34"/>
                </a:cubicBezTo>
                <a:cubicBezTo>
                  <a:pt x="44" y="34"/>
                  <a:pt x="45" y="34"/>
                  <a:pt x="45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3"/>
                  <a:pt x="46" y="32"/>
                  <a:pt x="46" y="30"/>
                </a:cubicBezTo>
                <a:cubicBezTo>
                  <a:pt x="46" y="30"/>
                  <a:pt x="46" y="30"/>
                  <a:pt x="45" y="30"/>
                </a:cubicBezTo>
                <a:cubicBezTo>
                  <a:pt x="45" y="30"/>
                  <a:pt x="44" y="30"/>
                  <a:pt x="44" y="30"/>
                </a:cubicBezTo>
                <a:close/>
                <a:moveTo>
                  <a:pt x="44" y="37"/>
                </a:moveTo>
                <a:cubicBezTo>
                  <a:pt x="44" y="39"/>
                  <a:pt x="44" y="40"/>
                  <a:pt x="44" y="41"/>
                </a:cubicBezTo>
                <a:cubicBezTo>
                  <a:pt x="44" y="41"/>
                  <a:pt x="45" y="41"/>
                  <a:pt x="45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0"/>
                  <a:pt x="46" y="39"/>
                  <a:pt x="46" y="37"/>
                </a:cubicBezTo>
                <a:cubicBezTo>
                  <a:pt x="46" y="37"/>
                  <a:pt x="46" y="37"/>
                  <a:pt x="45" y="37"/>
                </a:cubicBezTo>
                <a:cubicBezTo>
                  <a:pt x="45" y="37"/>
                  <a:pt x="44" y="37"/>
                  <a:pt x="44" y="37"/>
                </a:cubicBezTo>
                <a:close/>
                <a:moveTo>
                  <a:pt x="39" y="17"/>
                </a:moveTo>
                <a:cubicBezTo>
                  <a:pt x="39" y="18"/>
                  <a:pt x="39" y="19"/>
                  <a:pt x="39" y="21"/>
                </a:cubicBezTo>
                <a:cubicBezTo>
                  <a:pt x="40" y="21"/>
                  <a:pt x="40" y="21"/>
                  <a:pt x="41" y="21"/>
                </a:cubicBezTo>
                <a:cubicBezTo>
                  <a:pt x="41" y="21"/>
                  <a:pt x="41" y="21"/>
                  <a:pt x="42" y="20"/>
                </a:cubicBezTo>
                <a:cubicBezTo>
                  <a:pt x="42" y="19"/>
                  <a:pt x="42" y="18"/>
                  <a:pt x="42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0" y="17"/>
                  <a:pt x="40" y="17"/>
                  <a:pt x="39" y="17"/>
                </a:cubicBezTo>
                <a:close/>
                <a:moveTo>
                  <a:pt x="39" y="10"/>
                </a:moveTo>
                <a:cubicBezTo>
                  <a:pt x="39" y="11"/>
                  <a:pt x="39" y="12"/>
                  <a:pt x="39" y="14"/>
                </a:cubicBezTo>
                <a:cubicBezTo>
                  <a:pt x="40" y="14"/>
                  <a:pt x="40" y="14"/>
                  <a:pt x="41" y="14"/>
                </a:cubicBezTo>
                <a:cubicBezTo>
                  <a:pt x="41" y="14"/>
                  <a:pt x="41" y="14"/>
                  <a:pt x="42" y="13"/>
                </a:cubicBezTo>
                <a:cubicBezTo>
                  <a:pt x="42" y="12"/>
                  <a:pt x="42" y="11"/>
                  <a:pt x="42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0" y="10"/>
                  <a:pt x="40" y="10"/>
                  <a:pt x="39" y="10"/>
                </a:cubicBezTo>
                <a:close/>
                <a:moveTo>
                  <a:pt x="39" y="24"/>
                </a:moveTo>
                <a:cubicBezTo>
                  <a:pt x="39" y="25"/>
                  <a:pt x="39" y="26"/>
                  <a:pt x="39" y="28"/>
                </a:cubicBezTo>
                <a:cubicBezTo>
                  <a:pt x="40" y="28"/>
                  <a:pt x="40" y="28"/>
                  <a:pt x="41" y="28"/>
                </a:cubicBezTo>
                <a:cubicBezTo>
                  <a:pt x="41" y="27"/>
                  <a:pt x="41" y="27"/>
                  <a:pt x="42" y="27"/>
                </a:cubicBezTo>
                <a:cubicBezTo>
                  <a:pt x="42" y="26"/>
                  <a:pt x="42" y="25"/>
                  <a:pt x="42" y="23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24"/>
                  <a:pt x="40" y="24"/>
                  <a:pt x="39" y="24"/>
                </a:cubicBezTo>
                <a:close/>
                <a:moveTo>
                  <a:pt x="39" y="31"/>
                </a:moveTo>
                <a:cubicBezTo>
                  <a:pt x="39" y="32"/>
                  <a:pt x="39" y="33"/>
                  <a:pt x="39" y="35"/>
                </a:cubicBezTo>
                <a:cubicBezTo>
                  <a:pt x="40" y="35"/>
                  <a:pt x="40" y="34"/>
                  <a:pt x="41" y="34"/>
                </a:cubicBezTo>
                <a:cubicBezTo>
                  <a:pt x="41" y="34"/>
                  <a:pt x="41" y="34"/>
                  <a:pt x="42" y="34"/>
                </a:cubicBezTo>
                <a:cubicBezTo>
                  <a:pt x="42" y="33"/>
                  <a:pt x="42" y="32"/>
                  <a:pt x="42" y="30"/>
                </a:cubicBezTo>
                <a:cubicBezTo>
                  <a:pt x="41" y="30"/>
                  <a:pt x="41" y="30"/>
                  <a:pt x="41" y="31"/>
                </a:cubicBezTo>
                <a:cubicBezTo>
                  <a:pt x="40" y="31"/>
                  <a:pt x="40" y="31"/>
                  <a:pt x="39" y="31"/>
                </a:cubicBezTo>
                <a:close/>
                <a:moveTo>
                  <a:pt x="39" y="38"/>
                </a:moveTo>
                <a:cubicBezTo>
                  <a:pt x="39" y="39"/>
                  <a:pt x="39" y="40"/>
                  <a:pt x="39" y="41"/>
                </a:cubicBezTo>
                <a:cubicBezTo>
                  <a:pt x="40" y="41"/>
                  <a:pt x="40" y="41"/>
                  <a:pt x="41" y="41"/>
                </a:cubicBezTo>
                <a:cubicBezTo>
                  <a:pt x="41" y="41"/>
                  <a:pt x="41" y="41"/>
                  <a:pt x="42" y="41"/>
                </a:cubicBezTo>
                <a:cubicBezTo>
                  <a:pt x="42" y="40"/>
                  <a:pt x="42" y="39"/>
                  <a:pt x="42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40" y="37"/>
                  <a:pt x="40" y="37"/>
                  <a:pt x="39" y="38"/>
                </a:cubicBezTo>
                <a:close/>
                <a:moveTo>
                  <a:pt x="44" y="44"/>
                </a:moveTo>
                <a:cubicBezTo>
                  <a:pt x="44" y="46"/>
                  <a:pt x="44" y="47"/>
                  <a:pt x="44" y="48"/>
                </a:cubicBezTo>
                <a:cubicBezTo>
                  <a:pt x="44" y="48"/>
                  <a:pt x="45" y="48"/>
                  <a:pt x="45" y="48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7"/>
                  <a:pt x="46" y="46"/>
                  <a:pt x="46" y="44"/>
                </a:cubicBezTo>
                <a:cubicBezTo>
                  <a:pt x="46" y="44"/>
                  <a:pt x="46" y="44"/>
                  <a:pt x="45" y="44"/>
                </a:cubicBezTo>
                <a:cubicBezTo>
                  <a:pt x="45" y="44"/>
                  <a:pt x="44" y="44"/>
                  <a:pt x="44" y="44"/>
                </a:cubicBezTo>
                <a:close/>
                <a:moveTo>
                  <a:pt x="39" y="45"/>
                </a:moveTo>
                <a:cubicBezTo>
                  <a:pt x="39" y="46"/>
                  <a:pt x="39" y="47"/>
                  <a:pt x="39" y="48"/>
                </a:cubicBezTo>
                <a:cubicBezTo>
                  <a:pt x="40" y="48"/>
                  <a:pt x="40" y="48"/>
                  <a:pt x="41" y="48"/>
                </a:cubicBezTo>
                <a:cubicBezTo>
                  <a:pt x="41" y="48"/>
                  <a:pt x="41" y="48"/>
                  <a:pt x="42" y="48"/>
                </a:cubicBezTo>
                <a:cubicBezTo>
                  <a:pt x="42" y="47"/>
                  <a:pt x="42" y="46"/>
                  <a:pt x="42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0" y="44"/>
                  <a:pt x="40" y="44"/>
                  <a:pt x="39" y="45"/>
                </a:cubicBezTo>
                <a:close/>
                <a:moveTo>
                  <a:pt x="11" y="30"/>
                </a:moveTo>
                <a:cubicBezTo>
                  <a:pt x="11" y="31"/>
                  <a:pt x="11" y="33"/>
                  <a:pt x="11" y="34"/>
                </a:cubicBezTo>
                <a:cubicBezTo>
                  <a:pt x="11" y="34"/>
                  <a:pt x="12" y="34"/>
                  <a:pt x="12" y="34"/>
                </a:cubicBezTo>
                <a:cubicBezTo>
                  <a:pt x="12" y="34"/>
                  <a:pt x="13" y="34"/>
                  <a:pt x="13" y="34"/>
                </a:cubicBezTo>
                <a:cubicBezTo>
                  <a:pt x="13" y="32"/>
                  <a:pt x="13" y="31"/>
                  <a:pt x="13" y="30"/>
                </a:cubicBezTo>
                <a:cubicBezTo>
                  <a:pt x="13" y="30"/>
                  <a:pt x="12" y="30"/>
                  <a:pt x="12" y="30"/>
                </a:cubicBezTo>
                <a:cubicBezTo>
                  <a:pt x="12" y="30"/>
                  <a:pt x="11" y="30"/>
                  <a:pt x="11" y="30"/>
                </a:cubicBezTo>
                <a:close/>
                <a:moveTo>
                  <a:pt x="15" y="30"/>
                </a:moveTo>
                <a:cubicBezTo>
                  <a:pt x="15" y="31"/>
                  <a:pt x="15" y="32"/>
                  <a:pt x="15" y="34"/>
                </a:cubicBezTo>
                <a:cubicBezTo>
                  <a:pt x="16" y="34"/>
                  <a:pt x="16" y="34"/>
                  <a:pt x="17" y="33"/>
                </a:cubicBezTo>
                <a:cubicBezTo>
                  <a:pt x="17" y="33"/>
                  <a:pt x="17" y="33"/>
                  <a:pt x="18" y="33"/>
                </a:cubicBezTo>
                <a:cubicBezTo>
                  <a:pt x="18" y="32"/>
                  <a:pt x="18" y="31"/>
                  <a:pt x="18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6" y="30"/>
                  <a:pt x="16" y="30"/>
                  <a:pt x="15" y="30"/>
                </a:cubicBezTo>
                <a:close/>
                <a:moveTo>
                  <a:pt x="15" y="23"/>
                </a:moveTo>
                <a:cubicBezTo>
                  <a:pt x="15" y="24"/>
                  <a:pt x="15" y="25"/>
                  <a:pt x="15" y="27"/>
                </a:cubicBezTo>
                <a:cubicBezTo>
                  <a:pt x="16" y="27"/>
                  <a:pt x="16" y="26"/>
                  <a:pt x="17" y="26"/>
                </a:cubicBezTo>
                <a:cubicBezTo>
                  <a:pt x="17" y="26"/>
                  <a:pt x="17" y="26"/>
                  <a:pt x="18" y="26"/>
                </a:cubicBezTo>
                <a:cubicBezTo>
                  <a:pt x="18" y="25"/>
                  <a:pt x="18" y="24"/>
                  <a:pt x="18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6" y="22"/>
                  <a:pt x="16" y="22"/>
                  <a:pt x="15" y="23"/>
                </a:cubicBezTo>
                <a:close/>
                <a:moveTo>
                  <a:pt x="15" y="37"/>
                </a:moveTo>
                <a:cubicBezTo>
                  <a:pt x="15" y="38"/>
                  <a:pt x="15" y="39"/>
                  <a:pt x="15" y="41"/>
                </a:cubicBezTo>
                <a:cubicBezTo>
                  <a:pt x="16" y="41"/>
                  <a:pt x="16" y="41"/>
                  <a:pt x="17" y="41"/>
                </a:cubicBezTo>
                <a:cubicBezTo>
                  <a:pt x="17" y="41"/>
                  <a:pt x="17" y="41"/>
                  <a:pt x="18" y="40"/>
                </a:cubicBezTo>
                <a:cubicBezTo>
                  <a:pt x="18" y="39"/>
                  <a:pt x="18" y="38"/>
                  <a:pt x="18" y="36"/>
                </a:cubicBezTo>
                <a:cubicBezTo>
                  <a:pt x="17" y="36"/>
                  <a:pt x="17" y="37"/>
                  <a:pt x="17" y="37"/>
                </a:cubicBezTo>
                <a:cubicBezTo>
                  <a:pt x="16" y="37"/>
                  <a:pt x="16" y="37"/>
                  <a:pt x="15" y="37"/>
                </a:cubicBezTo>
                <a:close/>
                <a:moveTo>
                  <a:pt x="15" y="44"/>
                </a:moveTo>
                <a:cubicBezTo>
                  <a:pt x="15" y="45"/>
                  <a:pt x="15" y="46"/>
                  <a:pt x="15" y="48"/>
                </a:cubicBezTo>
                <a:cubicBezTo>
                  <a:pt x="16" y="48"/>
                  <a:pt x="16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6"/>
                  <a:pt x="18" y="45"/>
                  <a:pt x="18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4"/>
                  <a:pt x="16" y="44"/>
                  <a:pt x="15" y="44"/>
                </a:cubicBezTo>
                <a:close/>
                <a:moveTo>
                  <a:pt x="15" y="51"/>
                </a:moveTo>
                <a:cubicBezTo>
                  <a:pt x="15" y="52"/>
                  <a:pt x="15" y="53"/>
                  <a:pt x="15" y="55"/>
                </a:cubicBezTo>
                <a:cubicBezTo>
                  <a:pt x="16" y="55"/>
                  <a:pt x="16" y="55"/>
                  <a:pt x="17" y="55"/>
                </a:cubicBezTo>
                <a:cubicBezTo>
                  <a:pt x="17" y="55"/>
                  <a:pt x="17" y="55"/>
                  <a:pt x="18" y="55"/>
                </a:cubicBezTo>
                <a:cubicBezTo>
                  <a:pt x="18" y="53"/>
                  <a:pt x="18" y="52"/>
                  <a:pt x="18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6" y="51"/>
                  <a:pt x="16" y="51"/>
                  <a:pt x="15" y="51"/>
                </a:cubicBezTo>
                <a:close/>
                <a:moveTo>
                  <a:pt x="11" y="23"/>
                </a:moveTo>
                <a:cubicBezTo>
                  <a:pt x="11" y="24"/>
                  <a:pt x="11" y="26"/>
                  <a:pt x="11" y="27"/>
                </a:cubicBezTo>
                <a:cubicBezTo>
                  <a:pt x="11" y="27"/>
                  <a:pt x="12" y="27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3" y="25"/>
                  <a:pt x="13" y="24"/>
                  <a:pt x="13" y="23"/>
                </a:cubicBezTo>
                <a:cubicBezTo>
                  <a:pt x="13" y="23"/>
                  <a:pt x="12" y="23"/>
                  <a:pt x="12" y="23"/>
                </a:cubicBezTo>
                <a:cubicBezTo>
                  <a:pt x="12" y="23"/>
                  <a:pt x="11" y="23"/>
                  <a:pt x="11" y="23"/>
                </a:cubicBezTo>
                <a:close/>
                <a:moveTo>
                  <a:pt x="11" y="37"/>
                </a:moveTo>
                <a:cubicBezTo>
                  <a:pt x="11" y="38"/>
                  <a:pt x="11" y="40"/>
                  <a:pt x="11" y="41"/>
                </a:cubicBezTo>
                <a:cubicBezTo>
                  <a:pt x="11" y="41"/>
                  <a:pt x="12" y="41"/>
                  <a:pt x="12" y="41"/>
                </a:cubicBezTo>
                <a:cubicBezTo>
                  <a:pt x="12" y="41"/>
                  <a:pt x="13" y="41"/>
                  <a:pt x="13" y="41"/>
                </a:cubicBezTo>
                <a:cubicBezTo>
                  <a:pt x="13" y="39"/>
                  <a:pt x="13" y="38"/>
                  <a:pt x="13" y="37"/>
                </a:cubicBezTo>
                <a:cubicBezTo>
                  <a:pt x="13" y="37"/>
                  <a:pt x="12" y="37"/>
                  <a:pt x="12" y="37"/>
                </a:cubicBezTo>
                <a:cubicBezTo>
                  <a:pt x="12" y="37"/>
                  <a:pt x="11" y="37"/>
                  <a:pt x="11" y="37"/>
                </a:cubicBezTo>
                <a:close/>
                <a:moveTo>
                  <a:pt x="11" y="44"/>
                </a:moveTo>
                <a:cubicBezTo>
                  <a:pt x="11" y="45"/>
                  <a:pt x="11" y="46"/>
                  <a:pt x="11" y="48"/>
                </a:cubicBezTo>
                <a:cubicBezTo>
                  <a:pt x="11" y="48"/>
                  <a:pt x="12" y="48"/>
                  <a:pt x="12" y="48"/>
                </a:cubicBezTo>
                <a:cubicBezTo>
                  <a:pt x="12" y="48"/>
                  <a:pt x="13" y="48"/>
                  <a:pt x="13" y="48"/>
                </a:cubicBezTo>
                <a:cubicBezTo>
                  <a:pt x="13" y="46"/>
                  <a:pt x="13" y="45"/>
                  <a:pt x="13" y="44"/>
                </a:cubicBezTo>
                <a:cubicBezTo>
                  <a:pt x="13" y="44"/>
                  <a:pt x="12" y="44"/>
                  <a:pt x="12" y="44"/>
                </a:cubicBezTo>
                <a:cubicBezTo>
                  <a:pt x="12" y="44"/>
                  <a:pt x="11" y="44"/>
                  <a:pt x="11" y="44"/>
                </a:cubicBezTo>
                <a:close/>
                <a:moveTo>
                  <a:pt x="11" y="51"/>
                </a:moveTo>
                <a:cubicBezTo>
                  <a:pt x="11" y="52"/>
                  <a:pt x="11" y="53"/>
                  <a:pt x="11" y="55"/>
                </a:cubicBezTo>
                <a:cubicBezTo>
                  <a:pt x="11" y="55"/>
                  <a:pt x="12" y="55"/>
                  <a:pt x="12" y="55"/>
                </a:cubicBezTo>
                <a:cubicBezTo>
                  <a:pt x="12" y="55"/>
                  <a:pt x="13" y="55"/>
                  <a:pt x="13" y="55"/>
                </a:cubicBezTo>
                <a:cubicBezTo>
                  <a:pt x="13" y="53"/>
                  <a:pt x="13" y="52"/>
                  <a:pt x="13" y="51"/>
                </a:cubicBezTo>
                <a:cubicBezTo>
                  <a:pt x="13" y="51"/>
                  <a:pt x="12" y="51"/>
                  <a:pt x="12" y="51"/>
                </a:cubicBezTo>
                <a:cubicBezTo>
                  <a:pt x="12" y="51"/>
                  <a:pt x="11" y="51"/>
                  <a:pt x="11" y="5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32" name="Freeform 133">
            <a:extLst>
              <a:ext uri="{FF2B5EF4-FFF2-40B4-BE49-F238E27FC236}">
                <a16:creationId xmlns:a16="http://schemas.microsoft.com/office/drawing/2014/main" id="{97C2DB52-C640-4A18-B710-A08FBDD671E3}"/>
              </a:ext>
            </a:extLst>
          </p:cNvPr>
          <p:cNvSpPr>
            <a:spLocks noEditPoints="1"/>
          </p:cNvSpPr>
          <p:nvPr/>
        </p:nvSpPr>
        <p:spPr bwMode="auto">
          <a:xfrm>
            <a:off x="3180333" y="3257227"/>
            <a:ext cx="173037" cy="239713"/>
          </a:xfrm>
          <a:custGeom>
            <a:avLst/>
            <a:gdLst>
              <a:gd name="T0" fmla="*/ 153804 w 99"/>
              <a:gd name="T1" fmla="*/ 188759 h 137"/>
              <a:gd name="T2" fmla="*/ 106614 w 99"/>
              <a:gd name="T3" fmla="*/ 209732 h 137"/>
              <a:gd name="T4" fmla="*/ 113605 w 99"/>
              <a:gd name="T5" fmla="*/ 213228 h 137"/>
              <a:gd name="T6" fmla="*/ 92632 w 99"/>
              <a:gd name="T7" fmla="*/ 199245 h 137"/>
              <a:gd name="T8" fmla="*/ 82145 w 99"/>
              <a:gd name="T9" fmla="*/ 173029 h 137"/>
              <a:gd name="T10" fmla="*/ 146812 w 99"/>
              <a:gd name="T11" fmla="*/ 159047 h 137"/>
              <a:gd name="T12" fmla="*/ 139821 w 99"/>
              <a:gd name="T13" fmla="*/ 106614 h 137"/>
              <a:gd name="T14" fmla="*/ 92632 w 99"/>
              <a:gd name="T15" fmla="*/ 106614 h 137"/>
              <a:gd name="T16" fmla="*/ 139821 w 99"/>
              <a:gd name="T17" fmla="*/ 106614 h 137"/>
              <a:gd name="T18" fmla="*/ 129335 w 99"/>
              <a:gd name="T19" fmla="*/ 59424 h 137"/>
              <a:gd name="T20" fmla="*/ 103118 w 99"/>
              <a:gd name="T21" fmla="*/ 45442 h 137"/>
              <a:gd name="T22" fmla="*/ 139821 w 99"/>
              <a:gd name="T23" fmla="*/ 22721 h 137"/>
              <a:gd name="T24" fmla="*/ 125839 w 99"/>
              <a:gd name="T25" fmla="*/ 29712 h 137"/>
              <a:gd name="T26" fmla="*/ 129335 w 99"/>
              <a:gd name="T27" fmla="*/ 59424 h 137"/>
              <a:gd name="T28" fmla="*/ 106614 w 99"/>
              <a:gd name="T29" fmla="*/ 19225 h 137"/>
              <a:gd name="T30" fmla="*/ 92632 w 99"/>
              <a:gd name="T31" fmla="*/ 19225 h 137"/>
              <a:gd name="T32" fmla="*/ 99623 w 99"/>
              <a:gd name="T33" fmla="*/ 26216 h 137"/>
              <a:gd name="T34" fmla="*/ 106614 w 99"/>
              <a:gd name="T35" fmla="*/ 19225 h 137"/>
              <a:gd name="T36" fmla="*/ 15730 w 99"/>
              <a:gd name="T37" fmla="*/ 173029 h 137"/>
              <a:gd name="T38" fmla="*/ 82145 w 99"/>
              <a:gd name="T39" fmla="*/ 62920 h 137"/>
              <a:gd name="T40" fmla="*/ 76902 w 99"/>
              <a:gd name="T41" fmla="*/ 33208 h 137"/>
              <a:gd name="T42" fmla="*/ 73406 w 99"/>
              <a:gd name="T43" fmla="*/ 26216 h 137"/>
              <a:gd name="T44" fmla="*/ 73406 w 99"/>
              <a:gd name="T45" fmla="*/ 0 h 137"/>
              <a:gd name="T46" fmla="*/ 106614 w 99"/>
              <a:gd name="T47" fmla="*/ 0 h 137"/>
              <a:gd name="T48" fmla="*/ 146812 w 99"/>
              <a:gd name="T49" fmla="*/ 0 h 137"/>
              <a:gd name="T50" fmla="*/ 159047 w 99"/>
              <a:gd name="T51" fmla="*/ 8739 h 137"/>
              <a:gd name="T52" fmla="*/ 159047 w 99"/>
              <a:gd name="T53" fmla="*/ 29712 h 137"/>
              <a:gd name="T54" fmla="*/ 146812 w 99"/>
              <a:gd name="T55" fmla="*/ 41946 h 137"/>
              <a:gd name="T56" fmla="*/ 173029 w 99"/>
              <a:gd name="T57" fmla="*/ 195750 h 137"/>
              <a:gd name="T58" fmla="*/ 122344 w 99"/>
              <a:gd name="T59" fmla="*/ 235948 h 137"/>
              <a:gd name="T60" fmla="*/ 110109 w 99"/>
              <a:gd name="T61" fmla="*/ 235948 h 137"/>
              <a:gd name="T62" fmla="*/ 59424 w 99"/>
              <a:gd name="T63" fmla="*/ 195750 h 137"/>
              <a:gd name="T64" fmla="*/ 69911 w 99"/>
              <a:gd name="T65" fmla="*/ 129335 h 13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99" h="137">
                <a:moveTo>
                  <a:pt x="65" y="122"/>
                </a:moveTo>
                <a:lnTo>
                  <a:pt x="88" y="108"/>
                </a:lnTo>
                <a:lnTo>
                  <a:pt x="86" y="101"/>
                </a:lnTo>
                <a:lnTo>
                  <a:pt x="61" y="120"/>
                </a:lnTo>
                <a:lnTo>
                  <a:pt x="65" y="122"/>
                </a:lnTo>
                <a:close/>
                <a:moveTo>
                  <a:pt x="84" y="91"/>
                </a:moveTo>
                <a:lnTo>
                  <a:pt x="53" y="114"/>
                </a:lnTo>
                <a:lnTo>
                  <a:pt x="44" y="108"/>
                </a:lnTo>
                <a:lnTo>
                  <a:pt x="47" y="99"/>
                </a:lnTo>
                <a:lnTo>
                  <a:pt x="82" y="74"/>
                </a:lnTo>
                <a:lnTo>
                  <a:pt x="84" y="91"/>
                </a:lnTo>
                <a:close/>
                <a:moveTo>
                  <a:pt x="80" y="61"/>
                </a:moveTo>
                <a:lnTo>
                  <a:pt x="76" y="45"/>
                </a:lnTo>
                <a:lnTo>
                  <a:pt x="53" y="61"/>
                </a:lnTo>
                <a:lnTo>
                  <a:pt x="49" y="84"/>
                </a:lnTo>
                <a:lnTo>
                  <a:pt x="80" y="61"/>
                </a:lnTo>
                <a:close/>
                <a:moveTo>
                  <a:pt x="74" y="34"/>
                </a:moveTo>
                <a:lnTo>
                  <a:pt x="55" y="47"/>
                </a:lnTo>
                <a:lnTo>
                  <a:pt x="59" y="26"/>
                </a:lnTo>
                <a:lnTo>
                  <a:pt x="80" y="11"/>
                </a:lnTo>
                <a:lnTo>
                  <a:pt x="80" y="13"/>
                </a:lnTo>
                <a:lnTo>
                  <a:pt x="74" y="15"/>
                </a:lnTo>
                <a:lnTo>
                  <a:pt x="72" y="17"/>
                </a:lnTo>
                <a:lnTo>
                  <a:pt x="72" y="21"/>
                </a:lnTo>
                <a:lnTo>
                  <a:pt x="74" y="34"/>
                </a:lnTo>
                <a:close/>
                <a:moveTo>
                  <a:pt x="61" y="11"/>
                </a:moveTo>
                <a:lnTo>
                  <a:pt x="61" y="11"/>
                </a:lnTo>
                <a:lnTo>
                  <a:pt x="53" y="11"/>
                </a:lnTo>
                <a:lnTo>
                  <a:pt x="53" y="13"/>
                </a:lnTo>
                <a:lnTo>
                  <a:pt x="57" y="15"/>
                </a:lnTo>
                <a:lnTo>
                  <a:pt x="61" y="11"/>
                </a:lnTo>
                <a:close/>
                <a:moveTo>
                  <a:pt x="40" y="74"/>
                </a:moveTo>
                <a:lnTo>
                  <a:pt x="9" y="99"/>
                </a:lnTo>
                <a:lnTo>
                  <a:pt x="0" y="93"/>
                </a:lnTo>
                <a:lnTo>
                  <a:pt x="47" y="36"/>
                </a:lnTo>
                <a:lnTo>
                  <a:pt x="49" y="24"/>
                </a:lnTo>
                <a:lnTo>
                  <a:pt x="44" y="19"/>
                </a:lnTo>
                <a:lnTo>
                  <a:pt x="42" y="17"/>
                </a:lnTo>
                <a:lnTo>
                  <a:pt x="42" y="15"/>
                </a:lnTo>
                <a:lnTo>
                  <a:pt x="42" y="5"/>
                </a:lnTo>
                <a:lnTo>
                  <a:pt x="42" y="0"/>
                </a:lnTo>
                <a:lnTo>
                  <a:pt x="49" y="0"/>
                </a:lnTo>
                <a:lnTo>
                  <a:pt x="61" y="0"/>
                </a:lnTo>
                <a:lnTo>
                  <a:pt x="72" y="0"/>
                </a:lnTo>
                <a:lnTo>
                  <a:pt x="84" y="0"/>
                </a:lnTo>
                <a:lnTo>
                  <a:pt x="91" y="0"/>
                </a:lnTo>
                <a:lnTo>
                  <a:pt x="91" y="5"/>
                </a:lnTo>
                <a:lnTo>
                  <a:pt x="91" y="15"/>
                </a:lnTo>
                <a:lnTo>
                  <a:pt x="91" y="17"/>
                </a:lnTo>
                <a:lnTo>
                  <a:pt x="88" y="19"/>
                </a:lnTo>
                <a:lnTo>
                  <a:pt x="84" y="24"/>
                </a:lnTo>
                <a:lnTo>
                  <a:pt x="99" y="108"/>
                </a:lnTo>
                <a:lnTo>
                  <a:pt x="99" y="112"/>
                </a:lnTo>
                <a:lnTo>
                  <a:pt x="97" y="114"/>
                </a:lnTo>
                <a:lnTo>
                  <a:pt x="70" y="135"/>
                </a:lnTo>
                <a:lnTo>
                  <a:pt x="65" y="137"/>
                </a:lnTo>
                <a:lnTo>
                  <a:pt x="63" y="135"/>
                </a:lnTo>
                <a:lnTo>
                  <a:pt x="36" y="114"/>
                </a:lnTo>
                <a:lnTo>
                  <a:pt x="34" y="112"/>
                </a:lnTo>
                <a:lnTo>
                  <a:pt x="34" y="108"/>
                </a:lnTo>
                <a:lnTo>
                  <a:pt x="40" y="7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33" name="Freeform 134">
            <a:extLst>
              <a:ext uri="{FF2B5EF4-FFF2-40B4-BE49-F238E27FC236}">
                <a16:creationId xmlns:a16="http://schemas.microsoft.com/office/drawing/2014/main" id="{74C813AC-ABF7-423D-80E6-20423CC82047}"/>
              </a:ext>
            </a:extLst>
          </p:cNvPr>
          <p:cNvSpPr>
            <a:spLocks noEditPoints="1"/>
          </p:cNvSpPr>
          <p:nvPr/>
        </p:nvSpPr>
        <p:spPr bwMode="auto">
          <a:xfrm>
            <a:off x="2413570" y="4060502"/>
            <a:ext cx="234950" cy="163513"/>
          </a:xfrm>
          <a:custGeom>
            <a:avLst/>
            <a:gdLst>
              <a:gd name="T0" fmla="*/ 29275 w 64"/>
              <a:gd name="T1" fmla="*/ 0 h 44"/>
              <a:gd name="T2" fmla="*/ 142716 w 64"/>
              <a:gd name="T3" fmla="*/ 0 h 44"/>
              <a:gd name="T4" fmla="*/ 171991 w 64"/>
              <a:gd name="T5" fmla="*/ 29553 h 44"/>
              <a:gd name="T6" fmla="*/ 171991 w 64"/>
              <a:gd name="T7" fmla="*/ 81271 h 44"/>
              <a:gd name="T8" fmla="*/ 142716 w 64"/>
              <a:gd name="T9" fmla="*/ 110824 h 44"/>
              <a:gd name="T10" fmla="*/ 58550 w 64"/>
              <a:gd name="T11" fmla="*/ 110824 h 44"/>
              <a:gd name="T12" fmla="*/ 32934 w 64"/>
              <a:gd name="T13" fmla="*/ 136683 h 44"/>
              <a:gd name="T14" fmla="*/ 32934 w 64"/>
              <a:gd name="T15" fmla="*/ 110824 h 44"/>
              <a:gd name="T16" fmla="*/ 29275 w 64"/>
              <a:gd name="T17" fmla="*/ 110824 h 44"/>
              <a:gd name="T18" fmla="*/ 0 w 64"/>
              <a:gd name="T19" fmla="*/ 81271 h 44"/>
              <a:gd name="T20" fmla="*/ 0 w 64"/>
              <a:gd name="T21" fmla="*/ 29553 h 44"/>
              <a:gd name="T22" fmla="*/ 29275 w 64"/>
              <a:gd name="T23" fmla="*/ 0 h 44"/>
              <a:gd name="T24" fmla="*/ 204925 w 64"/>
              <a:gd name="T25" fmla="*/ 25859 h 44"/>
              <a:gd name="T26" fmla="*/ 182969 w 64"/>
              <a:gd name="T27" fmla="*/ 25859 h 44"/>
              <a:gd name="T28" fmla="*/ 182969 w 64"/>
              <a:gd name="T29" fmla="*/ 33247 h 44"/>
              <a:gd name="T30" fmla="*/ 182969 w 64"/>
              <a:gd name="T31" fmla="*/ 88659 h 44"/>
              <a:gd name="T32" fmla="*/ 142716 w 64"/>
              <a:gd name="T33" fmla="*/ 129295 h 44"/>
              <a:gd name="T34" fmla="*/ 69528 w 64"/>
              <a:gd name="T35" fmla="*/ 129295 h 44"/>
              <a:gd name="T36" fmla="*/ 95144 w 64"/>
              <a:gd name="T37" fmla="*/ 140377 h 44"/>
              <a:gd name="T38" fmla="*/ 179309 w 64"/>
              <a:gd name="T39" fmla="*/ 140377 h 44"/>
              <a:gd name="T40" fmla="*/ 201266 w 64"/>
              <a:gd name="T41" fmla="*/ 162542 h 44"/>
              <a:gd name="T42" fmla="*/ 201266 w 64"/>
              <a:gd name="T43" fmla="*/ 140377 h 44"/>
              <a:gd name="T44" fmla="*/ 204925 w 64"/>
              <a:gd name="T45" fmla="*/ 140377 h 44"/>
              <a:gd name="T46" fmla="*/ 234200 w 64"/>
              <a:gd name="T47" fmla="*/ 110824 h 44"/>
              <a:gd name="T48" fmla="*/ 234200 w 64"/>
              <a:gd name="T49" fmla="*/ 55412 h 44"/>
              <a:gd name="T50" fmla="*/ 204925 w 64"/>
              <a:gd name="T51" fmla="*/ 25859 h 4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4" h="44">
                <a:moveTo>
                  <a:pt x="8" y="0"/>
                </a:moveTo>
                <a:cubicBezTo>
                  <a:pt x="39" y="0"/>
                  <a:pt x="39" y="0"/>
                  <a:pt x="39" y="0"/>
                </a:cubicBezTo>
                <a:cubicBezTo>
                  <a:pt x="43" y="0"/>
                  <a:pt x="47" y="3"/>
                  <a:pt x="47" y="8"/>
                </a:cubicBezTo>
                <a:cubicBezTo>
                  <a:pt x="47" y="22"/>
                  <a:pt x="47" y="22"/>
                  <a:pt x="47" y="22"/>
                </a:cubicBezTo>
                <a:cubicBezTo>
                  <a:pt x="47" y="27"/>
                  <a:pt x="43" y="30"/>
                  <a:pt x="39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0"/>
                  <a:pt x="9" y="30"/>
                  <a:pt x="9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4" y="30"/>
                  <a:pt x="0" y="27"/>
                  <a:pt x="0" y="2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lose/>
                <a:moveTo>
                  <a:pt x="56" y="7"/>
                </a:moveTo>
                <a:cubicBezTo>
                  <a:pt x="50" y="7"/>
                  <a:pt x="50" y="7"/>
                  <a:pt x="50" y="7"/>
                </a:cubicBezTo>
                <a:cubicBezTo>
                  <a:pt x="50" y="8"/>
                  <a:pt x="50" y="8"/>
                  <a:pt x="50" y="9"/>
                </a:cubicBezTo>
                <a:cubicBezTo>
                  <a:pt x="50" y="24"/>
                  <a:pt x="50" y="24"/>
                  <a:pt x="50" y="24"/>
                </a:cubicBezTo>
                <a:cubicBezTo>
                  <a:pt x="50" y="30"/>
                  <a:pt x="45" y="35"/>
                  <a:pt x="3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1" y="37"/>
                  <a:pt x="23" y="38"/>
                  <a:pt x="26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55" y="44"/>
                  <a:pt x="55" y="44"/>
                  <a:pt x="55" y="44"/>
                </a:cubicBezTo>
                <a:cubicBezTo>
                  <a:pt x="55" y="38"/>
                  <a:pt x="55" y="38"/>
                  <a:pt x="55" y="38"/>
                </a:cubicBezTo>
                <a:cubicBezTo>
                  <a:pt x="56" y="38"/>
                  <a:pt x="56" y="38"/>
                  <a:pt x="56" y="38"/>
                </a:cubicBezTo>
                <a:cubicBezTo>
                  <a:pt x="61" y="38"/>
                  <a:pt x="64" y="34"/>
                  <a:pt x="64" y="30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1"/>
                  <a:pt x="61" y="7"/>
                  <a:pt x="56" y="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34" name="Freeform 135">
            <a:extLst>
              <a:ext uri="{FF2B5EF4-FFF2-40B4-BE49-F238E27FC236}">
                <a16:creationId xmlns:a16="http://schemas.microsoft.com/office/drawing/2014/main" id="{0E2EFD9C-8E70-4922-8CC0-C406668A49F6}"/>
              </a:ext>
            </a:extLst>
          </p:cNvPr>
          <p:cNvSpPr>
            <a:spLocks noEditPoints="1"/>
          </p:cNvSpPr>
          <p:nvPr/>
        </p:nvSpPr>
        <p:spPr bwMode="auto">
          <a:xfrm>
            <a:off x="2791395" y="4046215"/>
            <a:ext cx="257175" cy="204787"/>
          </a:xfrm>
          <a:custGeom>
            <a:avLst/>
            <a:gdLst>
              <a:gd name="T0" fmla="*/ 69736 w 70"/>
              <a:gd name="T1" fmla="*/ 43819 h 56"/>
              <a:gd name="T2" fmla="*/ 238570 w 70"/>
              <a:gd name="T3" fmla="*/ 43819 h 56"/>
              <a:gd name="T4" fmla="*/ 245910 w 70"/>
              <a:gd name="T5" fmla="*/ 43819 h 56"/>
              <a:gd name="T6" fmla="*/ 154153 w 70"/>
              <a:gd name="T7" fmla="*/ 113199 h 56"/>
              <a:gd name="T8" fmla="*/ 62395 w 70"/>
              <a:gd name="T9" fmla="*/ 43819 h 56"/>
              <a:gd name="T10" fmla="*/ 69736 w 70"/>
              <a:gd name="T11" fmla="*/ 43819 h 56"/>
              <a:gd name="T12" fmla="*/ 36703 w 70"/>
              <a:gd name="T13" fmla="*/ 98593 h 56"/>
              <a:gd name="T14" fmla="*/ 44044 w 70"/>
              <a:gd name="T15" fmla="*/ 113199 h 56"/>
              <a:gd name="T16" fmla="*/ 51384 w 70"/>
              <a:gd name="T17" fmla="*/ 113199 h 56"/>
              <a:gd name="T18" fmla="*/ 51384 w 70"/>
              <a:gd name="T19" fmla="*/ 138760 h 56"/>
              <a:gd name="T20" fmla="*/ 0 w 70"/>
              <a:gd name="T21" fmla="*/ 138760 h 56"/>
              <a:gd name="T22" fmla="*/ 7341 w 70"/>
              <a:gd name="T23" fmla="*/ 153367 h 56"/>
              <a:gd name="T24" fmla="*/ 51384 w 70"/>
              <a:gd name="T25" fmla="*/ 153367 h 56"/>
              <a:gd name="T26" fmla="*/ 55055 w 70"/>
              <a:gd name="T27" fmla="*/ 160670 h 56"/>
              <a:gd name="T28" fmla="*/ 121120 w 70"/>
              <a:gd name="T29" fmla="*/ 109548 h 56"/>
              <a:gd name="T30" fmla="*/ 51384 w 70"/>
              <a:gd name="T31" fmla="*/ 58425 h 56"/>
              <a:gd name="T32" fmla="*/ 51384 w 70"/>
              <a:gd name="T33" fmla="*/ 58425 h 56"/>
              <a:gd name="T34" fmla="*/ 51384 w 70"/>
              <a:gd name="T35" fmla="*/ 98593 h 56"/>
              <a:gd name="T36" fmla="*/ 36703 w 70"/>
              <a:gd name="T37" fmla="*/ 98593 h 56"/>
              <a:gd name="T38" fmla="*/ 33033 w 70"/>
              <a:gd name="T39" fmla="*/ 186231 h 56"/>
              <a:gd name="T40" fmla="*/ 150482 w 70"/>
              <a:gd name="T41" fmla="*/ 186231 h 56"/>
              <a:gd name="T42" fmla="*/ 154153 w 70"/>
              <a:gd name="T43" fmla="*/ 204489 h 56"/>
              <a:gd name="T44" fmla="*/ 36703 w 70"/>
              <a:gd name="T45" fmla="*/ 204489 h 56"/>
              <a:gd name="T46" fmla="*/ 33033 w 70"/>
              <a:gd name="T47" fmla="*/ 186231 h 56"/>
              <a:gd name="T48" fmla="*/ 84417 w 70"/>
              <a:gd name="T49" fmla="*/ 0 h 56"/>
              <a:gd name="T50" fmla="*/ 198196 w 70"/>
              <a:gd name="T51" fmla="*/ 0 h 56"/>
              <a:gd name="T52" fmla="*/ 201867 w 70"/>
              <a:gd name="T53" fmla="*/ 14606 h 56"/>
              <a:gd name="T54" fmla="*/ 150482 w 70"/>
              <a:gd name="T55" fmla="*/ 14606 h 56"/>
              <a:gd name="T56" fmla="*/ 154153 w 70"/>
              <a:gd name="T57" fmla="*/ 29213 h 56"/>
              <a:gd name="T58" fmla="*/ 22022 w 70"/>
              <a:gd name="T59" fmla="*/ 29213 h 56"/>
              <a:gd name="T60" fmla="*/ 18352 w 70"/>
              <a:gd name="T61" fmla="*/ 10955 h 56"/>
              <a:gd name="T62" fmla="*/ 88087 w 70"/>
              <a:gd name="T63" fmla="*/ 10955 h 56"/>
              <a:gd name="T64" fmla="*/ 84417 w 70"/>
              <a:gd name="T65" fmla="*/ 0 h 56"/>
              <a:gd name="T66" fmla="*/ 256921 w 70"/>
              <a:gd name="T67" fmla="*/ 54774 h 56"/>
              <a:gd name="T68" fmla="*/ 187185 w 70"/>
              <a:gd name="T69" fmla="*/ 109548 h 56"/>
              <a:gd name="T70" fmla="*/ 253251 w 70"/>
              <a:gd name="T71" fmla="*/ 160670 h 56"/>
              <a:gd name="T72" fmla="*/ 256921 w 70"/>
              <a:gd name="T73" fmla="*/ 153367 h 56"/>
              <a:gd name="T74" fmla="*/ 256921 w 70"/>
              <a:gd name="T75" fmla="*/ 58425 h 56"/>
              <a:gd name="T76" fmla="*/ 256921 w 70"/>
              <a:gd name="T77" fmla="*/ 54774 h 56"/>
              <a:gd name="T78" fmla="*/ 242240 w 70"/>
              <a:gd name="T79" fmla="*/ 171625 h 56"/>
              <a:gd name="T80" fmla="*/ 238570 w 70"/>
              <a:gd name="T81" fmla="*/ 171625 h 56"/>
              <a:gd name="T82" fmla="*/ 69736 w 70"/>
              <a:gd name="T83" fmla="*/ 171625 h 56"/>
              <a:gd name="T84" fmla="*/ 66065 w 70"/>
              <a:gd name="T85" fmla="*/ 171625 h 56"/>
              <a:gd name="T86" fmla="*/ 135801 w 70"/>
              <a:gd name="T87" fmla="*/ 120502 h 56"/>
              <a:gd name="T88" fmla="*/ 150482 w 70"/>
              <a:gd name="T89" fmla="*/ 131457 h 56"/>
              <a:gd name="T90" fmla="*/ 154153 w 70"/>
              <a:gd name="T91" fmla="*/ 135109 h 56"/>
              <a:gd name="T92" fmla="*/ 157823 w 70"/>
              <a:gd name="T93" fmla="*/ 131457 h 56"/>
              <a:gd name="T94" fmla="*/ 172504 w 70"/>
              <a:gd name="T95" fmla="*/ 120502 h 56"/>
              <a:gd name="T96" fmla="*/ 242240 w 70"/>
              <a:gd name="T97" fmla="*/ 171625 h 5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0" h="56">
                <a:moveTo>
                  <a:pt x="19" y="12"/>
                </a:moveTo>
                <a:cubicBezTo>
                  <a:pt x="65" y="12"/>
                  <a:pt x="65" y="12"/>
                  <a:pt x="65" y="12"/>
                </a:cubicBezTo>
                <a:cubicBezTo>
                  <a:pt x="66" y="12"/>
                  <a:pt x="66" y="12"/>
                  <a:pt x="67" y="12"/>
                </a:cubicBezTo>
                <a:cubicBezTo>
                  <a:pt x="42" y="31"/>
                  <a:pt x="42" y="31"/>
                  <a:pt x="42" y="31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8" y="12"/>
                  <a:pt x="19" y="12"/>
                </a:cubicBezTo>
                <a:close/>
                <a:moveTo>
                  <a:pt x="10" y="27"/>
                </a:moveTo>
                <a:cubicBezTo>
                  <a:pt x="12" y="31"/>
                  <a:pt x="12" y="31"/>
                  <a:pt x="12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8"/>
                  <a:pt x="14" y="38"/>
                  <a:pt x="14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2" y="42"/>
                  <a:pt x="2" y="42"/>
                  <a:pt x="2" y="42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3"/>
                  <a:pt x="14" y="43"/>
                  <a:pt x="15" y="44"/>
                </a:cubicBezTo>
                <a:cubicBezTo>
                  <a:pt x="33" y="30"/>
                  <a:pt x="33" y="30"/>
                  <a:pt x="33" y="30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27"/>
                  <a:pt x="14" y="27"/>
                  <a:pt x="14" y="27"/>
                </a:cubicBezTo>
                <a:cubicBezTo>
                  <a:pt x="10" y="27"/>
                  <a:pt x="10" y="27"/>
                  <a:pt x="10" y="27"/>
                </a:cubicBezTo>
                <a:close/>
                <a:moveTo>
                  <a:pt x="9" y="51"/>
                </a:moveTo>
                <a:cubicBezTo>
                  <a:pt x="41" y="51"/>
                  <a:pt x="41" y="51"/>
                  <a:pt x="41" y="51"/>
                </a:cubicBezTo>
                <a:cubicBezTo>
                  <a:pt x="42" y="56"/>
                  <a:pt x="42" y="56"/>
                  <a:pt x="42" y="56"/>
                </a:cubicBezTo>
                <a:cubicBezTo>
                  <a:pt x="10" y="56"/>
                  <a:pt x="10" y="56"/>
                  <a:pt x="10" y="56"/>
                </a:cubicBezTo>
                <a:cubicBezTo>
                  <a:pt x="9" y="51"/>
                  <a:pt x="9" y="51"/>
                  <a:pt x="9" y="51"/>
                </a:cubicBezTo>
                <a:close/>
                <a:moveTo>
                  <a:pt x="23" y="0"/>
                </a:moveTo>
                <a:cubicBezTo>
                  <a:pt x="54" y="0"/>
                  <a:pt x="54" y="0"/>
                  <a:pt x="54" y="0"/>
                </a:cubicBezTo>
                <a:cubicBezTo>
                  <a:pt x="55" y="4"/>
                  <a:pt x="55" y="4"/>
                  <a:pt x="55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2" y="8"/>
                  <a:pt x="42" y="8"/>
                  <a:pt x="42" y="8"/>
                </a:cubicBezTo>
                <a:cubicBezTo>
                  <a:pt x="6" y="8"/>
                  <a:pt x="6" y="8"/>
                  <a:pt x="6" y="8"/>
                </a:cubicBezTo>
                <a:cubicBezTo>
                  <a:pt x="5" y="3"/>
                  <a:pt x="5" y="3"/>
                  <a:pt x="5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3" y="0"/>
                  <a:pt x="23" y="0"/>
                  <a:pt x="23" y="0"/>
                </a:cubicBezTo>
                <a:close/>
                <a:moveTo>
                  <a:pt x="70" y="15"/>
                </a:moveTo>
                <a:cubicBezTo>
                  <a:pt x="51" y="30"/>
                  <a:pt x="51" y="30"/>
                  <a:pt x="51" y="30"/>
                </a:cubicBezTo>
                <a:cubicBezTo>
                  <a:pt x="69" y="44"/>
                  <a:pt x="69" y="44"/>
                  <a:pt x="69" y="44"/>
                </a:cubicBezTo>
                <a:cubicBezTo>
                  <a:pt x="70" y="43"/>
                  <a:pt x="70" y="43"/>
                  <a:pt x="70" y="42"/>
                </a:cubicBezTo>
                <a:cubicBezTo>
                  <a:pt x="70" y="16"/>
                  <a:pt x="70" y="16"/>
                  <a:pt x="70" y="16"/>
                </a:cubicBezTo>
                <a:cubicBezTo>
                  <a:pt x="70" y="16"/>
                  <a:pt x="70" y="16"/>
                  <a:pt x="70" y="15"/>
                </a:cubicBezTo>
                <a:close/>
                <a:moveTo>
                  <a:pt x="66" y="47"/>
                </a:moveTo>
                <a:cubicBezTo>
                  <a:pt x="66" y="47"/>
                  <a:pt x="65" y="47"/>
                  <a:pt x="65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19" y="47"/>
                  <a:pt x="18" y="47"/>
                  <a:pt x="18" y="47"/>
                </a:cubicBezTo>
                <a:cubicBezTo>
                  <a:pt x="37" y="33"/>
                  <a:pt x="37" y="33"/>
                  <a:pt x="37" y="33"/>
                </a:cubicBezTo>
                <a:cubicBezTo>
                  <a:pt x="41" y="36"/>
                  <a:pt x="41" y="36"/>
                  <a:pt x="41" y="36"/>
                </a:cubicBezTo>
                <a:cubicBezTo>
                  <a:pt x="42" y="37"/>
                  <a:pt x="42" y="37"/>
                  <a:pt x="42" y="37"/>
                </a:cubicBezTo>
                <a:cubicBezTo>
                  <a:pt x="43" y="36"/>
                  <a:pt x="43" y="36"/>
                  <a:pt x="43" y="36"/>
                </a:cubicBezTo>
                <a:cubicBezTo>
                  <a:pt x="47" y="33"/>
                  <a:pt x="47" y="33"/>
                  <a:pt x="47" y="33"/>
                </a:cubicBezTo>
                <a:lnTo>
                  <a:pt x="66" y="4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35" name="Freeform 136">
            <a:extLst>
              <a:ext uri="{FF2B5EF4-FFF2-40B4-BE49-F238E27FC236}">
                <a16:creationId xmlns:a16="http://schemas.microsoft.com/office/drawing/2014/main" id="{44805BE3-D1D4-483A-897B-9D3B00BC5512}"/>
              </a:ext>
            </a:extLst>
          </p:cNvPr>
          <p:cNvSpPr>
            <a:spLocks noEditPoints="1"/>
          </p:cNvSpPr>
          <p:nvPr/>
        </p:nvSpPr>
        <p:spPr bwMode="auto">
          <a:xfrm>
            <a:off x="2043683" y="4012877"/>
            <a:ext cx="220662" cy="247650"/>
          </a:xfrm>
          <a:custGeom>
            <a:avLst/>
            <a:gdLst>
              <a:gd name="T0" fmla="*/ 117450 w 60"/>
              <a:gd name="T1" fmla="*/ 0 h 67"/>
              <a:gd name="T2" fmla="*/ 102768 w 60"/>
              <a:gd name="T3" fmla="*/ 36781 h 67"/>
              <a:gd name="T4" fmla="*/ 220218 w 60"/>
              <a:gd name="T5" fmla="*/ 102988 h 67"/>
              <a:gd name="T6" fmla="*/ 183515 w 60"/>
              <a:gd name="T7" fmla="*/ 117700 h 67"/>
              <a:gd name="T8" fmla="*/ 220218 w 60"/>
              <a:gd name="T9" fmla="*/ 102988 h 67"/>
              <a:gd name="T10" fmla="*/ 209207 w 60"/>
              <a:gd name="T11" fmla="*/ 62528 h 67"/>
              <a:gd name="T12" fmla="*/ 172504 w 60"/>
              <a:gd name="T13" fmla="*/ 69885 h 67"/>
              <a:gd name="T14" fmla="*/ 161493 w 60"/>
              <a:gd name="T15" fmla="*/ 11034 h 67"/>
              <a:gd name="T16" fmla="*/ 154153 w 60"/>
              <a:gd name="T17" fmla="*/ 51494 h 67"/>
              <a:gd name="T18" fmla="*/ 161493 w 60"/>
              <a:gd name="T19" fmla="*/ 11034 h 67"/>
              <a:gd name="T20" fmla="*/ 0 w 60"/>
              <a:gd name="T21" fmla="*/ 102988 h 67"/>
              <a:gd name="T22" fmla="*/ 36703 w 60"/>
              <a:gd name="T23" fmla="*/ 117700 h 67"/>
              <a:gd name="T24" fmla="*/ 11011 w 60"/>
              <a:gd name="T25" fmla="*/ 62528 h 67"/>
              <a:gd name="T26" fmla="*/ 51384 w 60"/>
              <a:gd name="T27" fmla="*/ 66206 h 67"/>
              <a:gd name="T28" fmla="*/ 11011 w 60"/>
              <a:gd name="T29" fmla="*/ 62528 h 67"/>
              <a:gd name="T30" fmla="*/ 69736 w 60"/>
              <a:gd name="T31" fmla="*/ 51494 h 67"/>
              <a:gd name="T32" fmla="*/ 62395 w 60"/>
              <a:gd name="T33" fmla="*/ 11034 h 67"/>
              <a:gd name="T34" fmla="*/ 110109 w 60"/>
              <a:gd name="T35" fmla="*/ 55172 h 67"/>
              <a:gd name="T36" fmla="*/ 168834 w 60"/>
              <a:gd name="T37" fmla="*/ 114022 h 67"/>
              <a:gd name="T38" fmla="*/ 143142 w 60"/>
              <a:gd name="T39" fmla="*/ 161838 h 67"/>
              <a:gd name="T40" fmla="*/ 143142 w 60"/>
              <a:gd name="T41" fmla="*/ 169194 h 67"/>
              <a:gd name="T42" fmla="*/ 150482 w 60"/>
              <a:gd name="T43" fmla="*/ 172872 h 67"/>
              <a:gd name="T44" fmla="*/ 150482 w 60"/>
              <a:gd name="T45" fmla="*/ 191263 h 67"/>
              <a:gd name="T46" fmla="*/ 150482 w 60"/>
              <a:gd name="T47" fmla="*/ 194941 h 67"/>
              <a:gd name="T48" fmla="*/ 150482 w 60"/>
              <a:gd name="T49" fmla="*/ 213332 h 67"/>
              <a:gd name="T50" fmla="*/ 146812 w 60"/>
              <a:gd name="T51" fmla="*/ 217010 h 67"/>
              <a:gd name="T52" fmla="*/ 73406 w 60"/>
              <a:gd name="T53" fmla="*/ 224366 h 67"/>
              <a:gd name="T54" fmla="*/ 69736 w 60"/>
              <a:gd name="T55" fmla="*/ 209654 h 67"/>
              <a:gd name="T56" fmla="*/ 73406 w 60"/>
              <a:gd name="T57" fmla="*/ 198619 h 67"/>
              <a:gd name="T58" fmla="*/ 69736 w 60"/>
              <a:gd name="T59" fmla="*/ 187585 h 67"/>
              <a:gd name="T60" fmla="*/ 73406 w 60"/>
              <a:gd name="T61" fmla="*/ 172872 h 67"/>
              <a:gd name="T62" fmla="*/ 80747 w 60"/>
              <a:gd name="T63" fmla="*/ 172872 h 67"/>
              <a:gd name="T64" fmla="*/ 62395 w 60"/>
              <a:gd name="T65" fmla="*/ 143447 h 67"/>
              <a:gd name="T66" fmla="*/ 69736 w 60"/>
              <a:gd name="T67" fmla="*/ 69885 h 67"/>
              <a:gd name="T68" fmla="*/ 128461 w 60"/>
              <a:gd name="T69" fmla="*/ 228044 h 67"/>
              <a:gd name="T70" fmla="*/ 110109 w 60"/>
              <a:gd name="T71" fmla="*/ 246435 h 67"/>
              <a:gd name="T72" fmla="*/ 128461 w 60"/>
              <a:gd name="T73" fmla="*/ 228044 h 67"/>
              <a:gd name="T74" fmla="*/ 84417 w 60"/>
              <a:gd name="T75" fmla="*/ 209654 h 67"/>
              <a:gd name="T76" fmla="*/ 84417 w 60"/>
              <a:gd name="T77" fmla="*/ 209654 h 67"/>
              <a:gd name="T78" fmla="*/ 139471 w 60"/>
              <a:gd name="T79" fmla="*/ 202297 h 67"/>
              <a:gd name="T80" fmla="*/ 139471 w 60"/>
              <a:gd name="T81" fmla="*/ 180229 h 67"/>
              <a:gd name="T82" fmla="*/ 84417 w 60"/>
              <a:gd name="T83" fmla="*/ 187585 h 67"/>
              <a:gd name="T84" fmla="*/ 139471 w 60"/>
              <a:gd name="T85" fmla="*/ 183907 h 67"/>
              <a:gd name="T86" fmla="*/ 139471 w 60"/>
              <a:gd name="T87" fmla="*/ 180229 h 6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0" h="67">
                <a:moveTo>
                  <a:pt x="28" y="0"/>
                </a:moveTo>
                <a:cubicBezTo>
                  <a:pt x="32" y="0"/>
                  <a:pt x="32" y="0"/>
                  <a:pt x="32" y="0"/>
                </a:cubicBezTo>
                <a:cubicBezTo>
                  <a:pt x="32" y="10"/>
                  <a:pt x="32" y="10"/>
                  <a:pt x="32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0"/>
                  <a:pt x="28" y="0"/>
                  <a:pt x="28" y="0"/>
                </a:cubicBezTo>
                <a:close/>
                <a:moveTo>
                  <a:pt x="60" y="28"/>
                </a:moveTo>
                <a:cubicBezTo>
                  <a:pt x="60" y="32"/>
                  <a:pt x="60" y="32"/>
                  <a:pt x="6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28"/>
                  <a:pt x="50" y="28"/>
                  <a:pt x="50" y="28"/>
                </a:cubicBezTo>
                <a:cubicBezTo>
                  <a:pt x="60" y="28"/>
                  <a:pt x="60" y="28"/>
                  <a:pt x="60" y="28"/>
                </a:cubicBezTo>
                <a:close/>
                <a:moveTo>
                  <a:pt x="55" y="14"/>
                </a:moveTo>
                <a:cubicBezTo>
                  <a:pt x="57" y="17"/>
                  <a:pt x="57" y="17"/>
                  <a:pt x="57" y="17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19"/>
                  <a:pt x="47" y="19"/>
                  <a:pt x="47" y="19"/>
                </a:cubicBezTo>
                <a:cubicBezTo>
                  <a:pt x="55" y="14"/>
                  <a:pt x="55" y="14"/>
                  <a:pt x="55" y="14"/>
                </a:cubicBezTo>
                <a:close/>
                <a:moveTo>
                  <a:pt x="44" y="3"/>
                </a:moveTo>
                <a:cubicBezTo>
                  <a:pt x="39" y="12"/>
                  <a:pt x="39" y="12"/>
                  <a:pt x="39" y="12"/>
                </a:cubicBezTo>
                <a:cubicBezTo>
                  <a:pt x="42" y="14"/>
                  <a:pt x="42" y="14"/>
                  <a:pt x="42" y="14"/>
                </a:cubicBezTo>
                <a:cubicBezTo>
                  <a:pt x="47" y="5"/>
                  <a:pt x="47" y="5"/>
                  <a:pt x="47" y="5"/>
                </a:cubicBezTo>
                <a:cubicBezTo>
                  <a:pt x="44" y="3"/>
                  <a:pt x="44" y="3"/>
                  <a:pt x="44" y="3"/>
                </a:cubicBezTo>
                <a:close/>
                <a:moveTo>
                  <a:pt x="0" y="32"/>
                </a:moveTo>
                <a:cubicBezTo>
                  <a:pt x="0" y="28"/>
                  <a:pt x="0" y="28"/>
                  <a:pt x="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32"/>
                  <a:pt x="10" y="32"/>
                  <a:pt x="10" y="32"/>
                </a:cubicBezTo>
                <a:cubicBezTo>
                  <a:pt x="0" y="32"/>
                  <a:pt x="0" y="32"/>
                  <a:pt x="0" y="32"/>
                </a:cubicBezTo>
                <a:close/>
                <a:moveTo>
                  <a:pt x="3" y="17"/>
                </a:moveTo>
                <a:cubicBezTo>
                  <a:pt x="5" y="14"/>
                  <a:pt x="5" y="14"/>
                  <a:pt x="5" y="14"/>
                </a:cubicBezTo>
                <a:cubicBezTo>
                  <a:pt x="14" y="18"/>
                  <a:pt x="14" y="18"/>
                  <a:pt x="14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14" y="5"/>
                </a:moveTo>
                <a:cubicBezTo>
                  <a:pt x="19" y="14"/>
                  <a:pt x="19" y="14"/>
                  <a:pt x="19" y="14"/>
                </a:cubicBezTo>
                <a:cubicBezTo>
                  <a:pt x="22" y="12"/>
                  <a:pt x="22" y="12"/>
                  <a:pt x="22" y="12"/>
                </a:cubicBezTo>
                <a:cubicBezTo>
                  <a:pt x="17" y="3"/>
                  <a:pt x="17" y="3"/>
                  <a:pt x="17" y="3"/>
                </a:cubicBezTo>
                <a:cubicBezTo>
                  <a:pt x="14" y="5"/>
                  <a:pt x="14" y="5"/>
                  <a:pt x="14" y="5"/>
                </a:cubicBezTo>
                <a:close/>
                <a:moveTo>
                  <a:pt x="30" y="15"/>
                </a:moveTo>
                <a:cubicBezTo>
                  <a:pt x="34" y="15"/>
                  <a:pt x="39" y="17"/>
                  <a:pt x="42" y="19"/>
                </a:cubicBezTo>
                <a:cubicBezTo>
                  <a:pt x="44" y="22"/>
                  <a:pt x="46" y="26"/>
                  <a:pt x="46" y="31"/>
                </a:cubicBezTo>
                <a:cubicBezTo>
                  <a:pt x="46" y="34"/>
                  <a:pt x="45" y="36"/>
                  <a:pt x="44" y="39"/>
                </a:cubicBezTo>
                <a:cubicBezTo>
                  <a:pt x="43" y="41"/>
                  <a:pt x="41" y="43"/>
                  <a:pt x="39" y="44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8"/>
                  <a:pt x="42" y="49"/>
                  <a:pt x="42" y="50"/>
                </a:cubicBezTo>
                <a:cubicBezTo>
                  <a:pt x="42" y="50"/>
                  <a:pt x="41" y="51"/>
                  <a:pt x="41" y="52"/>
                </a:cubicBezTo>
                <a:cubicBezTo>
                  <a:pt x="41" y="52"/>
                  <a:pt x="41" y="52"/>
                  <a:pt x="41" y="52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54"/>
                  <a:pt x="42" y="55"/>
                  <a:pt x="42" y="55"/>
                </a:cubicBezTo>
                <a:cubicBezTo>
                  <a:pt x="42" y="56"/>
                  <a:pt x="41" y="57"/>
                  <a:pt x="41" y="58"/>
                </a:cubicBezTo>
                <a:cubicBezTo>
                  <a:pt x="41" y="59"/>
                  <a:pt x="41" y="59"/>
                  <a:pt x="41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22" y="61"/>
                  <a:pt x="22" y="61"/>
                  <a:pt x="22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59"/>
                  <a:pt x="19" y="58"/>
                  <a:pt x="19" y="57"/>
                </a:cubicBezTo>
                <a:cubicBezTo>
                  <a:pt x="19" y="56"/>
                  <a:pt x="19" y="55"/>
                  <a:pt x="20" y="54"/>
                </a:cubicBezTo>
                <a:cubicBezTo>
                  <a:pt x="20" y="54"/>
                  <a:pt x="20" y="54"/>
                  <a:pt x="20" y="54"/>
                </a:cubicBezTo>
                <a:cubicBezTo>
                  <a:pt x="20" y="54"/>
                  <a:pt x="20" y="54"/>
                  <a:pt x="20" y="54"/>
                </a:cubicBezTo>
                <a:cubicBezTo>
                  <a:pt x="20" y="53"/>
                  <a:pt x="19" y="52"/>
                  <a:pt x="19" y="51"/>
                </a:cubicBezTo>
                <a:cubicBezTo>
                  <a:pt x="19" y="50"/>
                  <a:pt x="19" y="49"/>
                  <a:pt x="20" y="48"/>
                </a:cubicBezTo>
                <a:cubicBezTo>
                  <a:pt x="20" y="47"/>
                  <a:pt x="20" y="47"/>
                  <a:pt x="20" y="47"/>
                </a:cubicBezTo>
                <a:cubicBezTo>
                  <a:pt x="21" y="47"/>
                  <a:pt x="21" y="47"/>
                  <a:pt x="21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4"/>
                  <a:pt x="22" y="44"/>
                  <a:pt x="22" y="44"/>
                </a:cubicBezTo>
                <a:cubicBezTo>
                  <a:pt x="20" y="43"/>
                  <a:pt x="18" y="41"/>
                  <a:pt x="17" y="39"/>
                </a:cubicBezTo>
                <a:cubicBezTo>
                  <a:pt x="15" y="37"/>
                  <a:pt x="14" y="34"/>
                  <a:pt x="14" y="31"/>
                </a:cubicBezTo>
                <a:cubicBezTo>
                  <a:pt x="14" y="26"/>
                  <a:pt x="16" y="22"/>
                  <a:pt x="19" y="19"/>
                </a:cubicBezTo>
                <a:cubicBezTo>
                  <a:pt x="22" y="17"/>
                  <a:pt x="26" y="15"/>
                  <a:pt x="30" y="15"/>
                </a:cubicBezTo>
                <a:close/>
                <a:moveTo>
                  <a:pt x="35" y="62"/>
                </a:moveTo>
                <a:cubicBezTo>
                  <a:pt x="35" y="62"/>
                  <a:pt x="35" y="62"/>
                  <a:pt x="35" y="62"/>
                </a:cubicBezTo>
                <a:cubicBezTo>
                  <a:pt x="35" y="65"/>
                  <a:pt x="33" y="67"/>
                  <a:pt x="30" y="67"/>
                </a:cubicBezTo>
                <a:cubicBezTo>
                  <a:pt x="28" y="67"/>
                  <a:pt x="26" y="65"/>
                  <a:pt x="26" y="63"/>
                </a:cubicBezTo>
                <a:cubicBezTo>
                  <a:pt x="35" y="62"/>
                  <a:pt x="35" y="62"/>
                  <a:pt x="35" y="62"/>
                </a:cubicBezTo>
                <a:close/>
                <a:moveTo>
                  <a:pt x="38" y="55"/>
                </a:moveTo>
                <a:cubicBezTo>
                  <a:pt x="23" y="57"/>
                  <a:pt x="23" y="57"/>
                  <a:pt x="23" y="57"/>
                </a:cubicBezTo>
                <a:cubicBezTo>
                  <a:pt x="23" y="57"/>
                  <a:pt x="23" y="57"/>
                  <a:pt x="23" y="57"/>
                </a:cubicBezTo>
                <a:cubicBezTo>
                  <a:pt x="23" y="57"/>
                  <a:pt x="23" y="57"/>
                  <a:pt x="23" y="57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6"/>
                  <a:pt x="38" y="56"/>
                  <a:pt x="38" y="55"/>
                </a:cubicBezTo>
                <a:cubicBezTo>
                  <a:pt x="38" y="55"/>
                  <a:pt x="38" y="55"/>
                  <a:pt x="38" y="55"/>
                </a:cubicBezTo>
                <a:close/>
                <a:moveTo>
                  <a:pt x="38" y="49"/>
                </a:move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49"/>
                  <a:pt x="38" y="49"/>
                  <a:pt x="38" y="4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36" name="Freeform 137">
            <a:extLst>
              <a:ext uri="{FF2B5EF4-FFF2-40B4-BE49-F238E27FC236}">
                <a16:creationId xmlns:a16="http://schemas.microsoft.com/office/drawing/2014/main" id="{DE7365A7-281F-4382-A32B-74F691471802}"/>
              </a:ext>
            </a:extLst>
          </p:cNvPr>
          <p:cNvSpPr>
            <a:spLocks noEditPoints="1"/>
          </p:cNvSpPr>
          <p:nvPr/>
        </p:nvSpPr>
        <p:spPr bwMode="auto">
          <a:xfrm>
            <a:off x="1265808" y="4020815"/>
            <a:ext cx="193675" cy="249237"/>
          </a:xfrm>
          <a:custGeom>
            <a:avLst/>
            <a:gdLst>
              <a:gd name="T0" fmla="*/ 161058 w 53"/>
              <a:gd name="T1" fmla="*/ 11026 h 68"/>
              <a:gd name="T2" fmla="*/ 113473 w 53"/>
              <a:gd name="T3" fmla="*/ 113939 h 68"/>
              <a:gd name="T4" fmla="*/ 84190 w 53"/>
              <a:gd name="T5" fmla="*/ 139667 h 68"/>
              <a:gd name="T6" fmla="*/ 51246 w 53"/>
              <a:gd name="T7" fmla="*/ 113939 h 68"/>
              <a:gd name="T8" fmla="*/ 98831 w 53"/>
              <a:gd name="T9" fmla="*/ 227877 h 68"/>
              <a:gd name="T10" fmla="*/ 98831 w 53"/>
              <a:gd name="T11" fmla="*/ 249930 h 68"/>
              <a:gd name="T12" fmla="*/ 98831 w 53"/>
              <a:gd name="T13" fmla="*/ 227877 h 68"/>
              <a:gd name="T14" fmla="*/ 51246 w 53"/>
              <a:gd name="T15" fmla="*/ 235228 h 68"/>
              <a:gd name="T16" fmla="*/ 43925 w 53"/>
              <a:gd name="T17" fmla="*/ 249930 h 68"/>
              <a:gd name="T18" fmla="*/ 36604 w 53"/>
              <a:gd name="T19" fmla="*/ 231553 h 68"/>
              <a:gd name="T20" fmla="*/ 87850 w 53"/>
              <a:gd name="T21" fmla="*/ 213176 h 68"/>
              <a:gd name="T22" fmla="*/ 47585 w 53"/>
              <a:gd name="T23" fmla="*/ 169070 h 68"/>
              <a:gd name="T24" fmla="*/ 146417 w 53"/>
              <a:gd name="T25" fmla="*/ 150693 h 68"/>
              <a:gd name="T26" fmla="*/ 106152 w 53"/>
              <a:gd name="T27" fmla="*/ 176421 h 68"/>
              <a:gd name="T28" fmla="*/ 164719 w 53"/>
              <a:gd name="T29" fmla="*/ 224202 h 68"/>
              <a:gd name="T30" fmla="*/ 168379 w 53"/>
              <a:gd name="T31" fmla="*/ 238904 h 68"/>
              <a:gd name="T32" fmla="*/ 146417 w 53"/>
              <a:gd name="T33" fmla="*/ 238904 h 68"/>
              <a:gd name="T34" fmla="*/ 98831 w 53"/>
              <a:gd name="T35" fmla="*/ 227877 h 68"/>
              <a:gd name="T36" fmla="*/ 164719 w 53"/>
              <a:gd name="T37" fmla="*/ 139667 h 68"/>
              <a:gd name="T38" fmla="*/ 161058 w 53"/>
              <a:gd name="T39" fmla="*/ 165395 h 68"/>
              <a:gd name="T40" fmla="*/ 183021 w 53"/>
              <a:gd name="T41" fmla="*/ 117614 h 68"/>
              <a:gd name="T42" fmla="*/ 161058 w 53"/>
              <a:gd name="T43" fmla="*/ 106588 h 68"/>
              <a:gd name="T44" fmla="*/ 21962 w 53"/>
              <a:gd name="T45" fmla="*/ 117614 h 68"/>
              <a:gd name="T46" fmla="*/ 0 w 53"/>
              <a:gd name="T47" fmla="*/ 106588 h 68"/>
              <a:gd name="T48" fmla="*/ 18302 w 53"/>
              <a:gd name="T49" fmla="*/ 147018 h 68"/>
              <a:gd name="T50" fmla="*/ 40265 w 53"/>
              <a:gd name="T51" fmla="*/ 158044 h 68"/>
              <a:gd name="T52" fmla="*/ 21962 w 53"/>
              <a:gd name="T53" fmla="*/ 117614 h 68"/>
              <a:gd name="T54" fmla="*/ 58567 w 53"/>
              <a:gd name="T55" fmla="*/ 36754 h 68"/>
              <a:gd name="T56" fmla="*/ 139096 w 53"/>
              <a:gd name="T57" fmla="*/ 29404 h 68"/>
              <a:gd name="T58" fmla="*/ 69548 w 53"/>
              <a:gd name="T59" fmla="*/ 77184 h 68"/>
              <a:gd name="T60" fmla="*/ 128115 w 53"/>
              <a:gd name="T61" fmla="*/ 88211 h 68"/>
              <a:gd name="T62" fmla="*/ 69548 w 53"/>
              <a:gd name="T63" fmla="*/ 77184 h 68"/>
              <a:gd name="T64" fmla="*/ 65887 w 53"/>
              <a:gd name="T65" fmla="*/ 62483 h 68"/>
              <a:gd name="T66" fmla="*/ 131775 w 53"/>
              <a:gd name="T67" fmla="*/ 51456 h 6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3" h="68">
                <a:moveTo>
                  <a:pt x="9" y="3"/>
                </a:moveTo>
                <a:cubicBezTo>
                  <a:pt x="20" y="0"/>
                  <a:pt x="32" y="0"/>
                  <a:pt x="44" y="3"/>
                </a:cubicBezTo>
                <a:cubicBezTo>
                  <a:pt x="43" y="14"/>
                  <a:pt x="42" y="23"/>
                  <a:pt x="39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38"/>
                  <a:pt x="31" y="38"/>
                  <a:pt x="31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1"/>
                  <a:pt x="23" y="31"/>
                  <a:pt x="23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2" y="23"/>
                  <a:pt x="10" y="15"/>
                  <a:pt x="9" y="3"/>
                </a:cubicBezTo>
                <a:close/>
                <a:moveTo>
                  <a:pt x="27" y="62"/>
                </a:moveTo>
                <a:cubicBezTo>
                  <a:pt x="29" y="62"/>
                  <a:pt x="30" y="64"/>
                  <a:pt x="30" y="65"/>
                </a:cubicBezTo>
                <a:cubicBezTo>
                  <a:pt x="30" y="67"/>
                  <a:pt x="28" y="68"/>
                  <a:pt x="27" y="68"/>
                </a:cubicBezTo>
                <a:cubicBezTo>
                  <a:pt x="25" y="68"/>
                  <a:pt x="24" y="67"/>
                  <a:pt x="24" y="65"/>
                </a:cubicBezTo>
                <a:cubicBezTo>
                  <a:pt x="24" y="64"/>
                  <a:pt x="25" y="62"/>
                  <a:pt x="27" y="62"/>
                </a:cubicBezTo>
                <a:cubicBezTo>
                  <a:pt x="27" y="62"/>
                  <a:pt x="27" y="62"/>
                  <a:pt x="27" y="62"/>
                </a:cubicBezTo>
                <a:cubicBezTo>
                  <a:pt x="22" y="62"/>
                  <a:pt x="18" y="63"/>
                  <a:pt x="14" y="64"/>
                </a:cubicBezTo>
                <a:cubicBezTo>
                  <a:pt x="15" y="64"/>
                  <a:pt x="15" y="65"/>
                  <a:pt x="15" y="65"/>
                </a:cubicBezTo>
                <a:cubicBezTo>
                  <a:pt x="15" y="67"/>
                  <a:pt x="13" y="68"/>
                  <a:pt x="12" y="68"/>
                </a:cubicBezTo>
                <a:cubicBezTo>
                  <a:pt x="10" y="68"/>
                  <a:pt x="9" y="67"/>
                  <a:pt x="9" y="65"/>
                </a:cubicBezTo>
                <a:cubicBezTo>
                  <a:pt x="9" y="64"/>
                  <a:pt x="9" y="63"/>
                  <a:pt x="10" y="63"/>
                </a:cubicBezTo>
                <a:cubicBezTo>
                  <a:pt x="10" y="61"/>
                  <a:pt x="10" y="61"/>
                  <a:pt x="10" y="61"/>
                </a:cubicBezTo>
                <a:cubicBezTo>
                  <a:pt x="14" y="60"/>
                  <a:pt x="19" y="58"/>
                  <a:pt x="24" y="58"/>
                </a:cubicBezTo>
                <a:cubicBezTo>
                  <a:pt x="24" y="48"/>
                  <a:pt x="24" y="48"/>
                  <a:pt x="24" y="48"/>
                </a:cubicBezTo>
                <a:cubicBezTo>
                  <a:pt x="20" y="48"/>
                  <a:pt x="16" y="47"/>
                  <a:pt x="13" y="46"/>
                </a:cubicBezTo>
                <a:cubicBezTo>
                  <a:pt x="13" y="44"/>
                  <a:pt x="13" y="43"/>
                  <a:pt x="13" y="41"/>
                </a:cubicBezTo>
                <a:cubicBezTo>
                  <a:pt x="22" y="41"/>
                  <a:pt x="31" y="41"/>
                  <a:pt x="40" y="41"/>
                </a:cubicBezTo>
                <a:cubicBezTo>
                  <a:pt x="40" y="43"/>
                  <a:pt x="40" y="44"/>
                  <a:pt x="40" y="46"/>
                </a:cubicBezTo>
                <a:cubicBezTo>
                  <a:pt x="37" y="47"/>
                  <a:pt x="33" y="48"/>
                  <a:pt x="29" y="48"/>
                </a:cubicBezTo>
                <a:cubicBezTo>
                  <a:pt x="29" y="58"/>
                  <a:pt x="29" y="58"/>
                  <a:pt x="29" y="58"/>
                </a:cubicBezTo>
                <a:cubicBezTo>
                  <a:pt x="34" y="58"/>
                  <a:pt x="39" y="59"/>
                  <a:pt x="45" y="61"/>
                </a:cubicBezTo>
                <a:cubicBezTo>
                  <a:pt x="44" y="63"/>
                  <a:pt x="44" y="63"/>
                  <a:pt x="44" y="63"/>
                </a:cubicBezTo>
                <a:cubicBezTo>
                  <a:pt x="45" y="63"/>
                  <a:pt x="46" y="64"/>
                  <a:pt x="46" y="65"/>
                </a:cubicBezTo>
                <a:cubicBezTo>
                  <a:pt x="46" y="67"/>
                  <a:pt x="44" y="68"/>
                  <a:pt x="43" y="68"/>
                </a:cubicBezTo>
                <a:cubicBezTo>
                  <a:pt x="41" y="68"/>
                  <a:pt x="40" y="67"/>
                  <a:pt x="40" y="65"/>
                </a:cubicBezTo>
                <a:cubicBezTo>
                  <a:pt x="40" y="65"/>
                  <a:pt x="40" y="65"/>
                  <a:pt x="40" y="64"/>
                </a:cubicBezTo>
                <a:cubicBezTo>
                  <a:pt x="35" y="63"/>
                  <a:pt x="31" y="62"/>
                  <a:pt x="27" y="62"/>
                </a:cubicBezTo>
                <a:close/>
                <a:moveTo>
                  <a:pt x="46" y="32"/>
                </a:moveTo>
                <a:cubicBezTo>
                  <a:pt x="46" y="35"/>
                  <a:pt x="46" y="37"/>
                  <a:pt x="45" y="38"/>
                </a:cubicBezTo>
                <a:cubicBezTo>
                  <a:pt x="44" y="40"/>
                  <a:pt x="43" y="42"/>
                  <a:pt x="42" y="43"/>
                </a:cubicBezTo>
                <a:cubicBezTo>
                  <a:pt x="44" y="45"/>
                  <a:pt x="44" y="45"/>
                  <a:pt x="44" y="45"/>
                </a:cubicBezTo>
                <a:cubicBezTo>
                  <a:pt x="46" y="44"/>
                  <a:pt x="47" y="42"/>
                  <a:pt x="48" y="40"/>
                </a:cubicBezTo>
                <a:cubicBezTo>
                  <a:pt x="49" y="38"/>
                  <a:pt x="49" y="35"/>
                  <a:pt x="50" y="32"/>
                </a:cubicBezTo>
                <a:cubicBezTo>
                  <a:pt x="51" y="32"/>
                  <a:pt x="53" y="31"/>
                  <a:pt x="53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31"/>
                  <a:pt x="45" y="32"/>
                  <a:pt x="46" y="32"/>
                </a:cubicBezTo>
                <a:close/>
                <a:moveTo>
                  <a:pt x="6" y="32"/>
                </a:moveTo>
                <a:cubicBezTo>
                  <a:pt x="8" y="32"/>
                  <a:pt x="9" y="31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1"/>
                  <a:pt x="1" y="32"/>
                  <a:pt x="3" y="32"/>
                </a:cubicBezTo>
                <a:cubicBezTo>
                  <a:pt x="3" y="35"/>
                  <a:pt x="4" y="38"/>
                  <a:pt x="5" y="40"/>
                </a:cubicBezTo>
                <a:cubicBezTo>
                  <a:pt x="6" y="42"/>
                  <a:pt x="7" y="44"/>
                  <a:pt x="8" y="45"/>
                </a:cubicBezTo>
                <a:cubicBezTo>
                  <a:pt x="11" y="43"/>
                  <a:pt x="11" y="43"/>
                  <a:pt x="11" y="43"/>
                </a:cubicBezTo>
                <a:cubicBezTo>
                  <a:pt x="9" y="42"/>
                  <a:pt x="8" y="40"/>
                  <a:pt x="8" y="38"/>
                </a:cubicBezTo>
                <a:cubicBezTo>
                  <a:pt x="7" y="37"/>
                  <a:pt x="6" y="35"/>
                  <a:pt x="6" y="32"/>
                </a:cubicBezTo>
                <a:close/>
                <a:moveTo>
                  <a:pt x="16" y="8"/>
                </a:moveTo>
                <a:cubicBezTo>
                  <a:pt x="16" y="10"/>
                  <a:pt x="16" y="10"/>
                  <a:pt x="16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8"/>
                  <a:pt x="38" y="8"/>
                  <a:pt x="38" y="8"/>
                </a:cubicBezTo>
                <a:cubicBezTo>
                  <a:pt x="16" y="8"/>
                  <a:pt x="16" y="8"/>
                  <a:pt x="16" y="8"/>
                </a:cubicBezTo>
                <a:close/>
                <a:moveTo>
                  <a:pt x="19" y="21"/>
                </a:moveTo>
                <a:cubicBezTo>
                  <a:pt x="19" y="24"/>
                  <a:pt x="19" y="24"/>
                  <a:pt x="19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1"/>
                  <a:pt x="35" y="21"/>
                  <a:pt x="35" y="21"/>
                </a:cubicBezTo>
                <a:cubicBezTo>
                  <a:pt x="19" y="21"/>
                  <a:pt x="19" y="21"/>
                  <a:pt x="19" y="21"/>
                </a:cubicBezTo>
                <a:close/>
                <a:moveTo>
                  <a:pt x="18" y="14"/>
                </a:moveTo>
                <a:cubicBezTo>
                  <a:pt x="18" y="17"/>
                  <a:pt x="18" y="17"/>
                  <a:pt x="18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4"/>
                  <a:pt x="36" y="14"/>
                  <a:pt x="36" y="14"/>
                </a:cubicBezTo>
                <a:lnTo>
                  <a:pt x="18" y="1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37" name="Freeform 138">
            <a:extLst>
              <a:ext uri="{FF2B5EF4-FFF2-40B4-BE49-F238E27FC236}">
                <a16:creationId xmlns:a16="http://schemas.microsoft.com/office/drawing/2014/main" id="{D0C03EF3-A754-4C6B-A06D-C4E84B3530E8}"/>
              </a:ext>
            </a:extLst>
          </p:cNvPr>
          <p:cNvSpPr>
            <a:spLocks noEditPoints="1"/>
          </p:cNvSpPr>
          <p:nvPr/>
        </p:nvSpPr>
        <p:spPr bwMode="auto">
          <a:xfrm>
            <a:off x="1640458" y="4039865"/>
            <a:ext cx="257175" cy="193675"/>
          </a:xfrm>
          <a:custGeom>
            <a:avLst/>
            <a:gdLst>
              <a:gd name="T0" fmla="*/ 168834 w 70"/>
              <a:gd name="T1" fmla="*/ 54906 h 53"/>
              <a:gd name="T2" fmla="*/ 187185 w 70"/>
              <a:gd name="T3" fmla="*/ 76869 h 53"/>
              <a:gd name="T4" fmla="*/ 187185 w 70"/>
              <a:gd name="T5" fmla="*/ 62227 h 53"/>
              <a:gd name="T6" fmla="*/ 194526 w 70"/>
              <a:gd name="T7" fmla="*/ 58567 h 53"/>
              <a:gd name="T8" fmla="*/ 194526 w 70"/>
              <a:gd name="T9" fmla="*/ 62227 h 53"/>
              <a:gd name="T10" fmla="*/ 205537 w 70"/>
              <a:gd name="T11" fmla="*/ 54906 h 53"/>
              <a:gd name="T12" fmla="*/ 220218 w 70"/>
              <a:gd name="T13" fmla="*/ 54906 h 53"/>
              <a:gd name="T14" fmla="*/ 256921 w 70"/>
              <a:gd name="T15" fmla="*/ 95171 h 53"/>
              <a:gd name="T16" fmla="*/ 249580 w 70"/>
              <a:gd name="T17" fmla="*/ 113473 h 53"/>
              <a:gd name="T18" fmla="*/ 231229 w 70"/>
              <a:gd name="T19" fmla="*/ 194002 h 53"/>
              <a:gd name="T20" fmla="*/ 143142 w 70"/>
              <a:gd name="T21" fmla="*/ 113473 h 53"/>
              <a:gd name="T22" fmla="*/ 124790 w 70"/>
              <a:gd name="T23" fmla="*/ 194002 h 53"/>
              <a:gd name="T24" fmla="*/ 110109 w 70"/>
              <a:gd name="T25" fmla="*/ 113473 h 53"/>
              <a:gd name="T26" fmla="*/ 146812 w 70"/>
              <a:gd name="T27" fmla="*/ 95171 h 53"/>
              <a:gd name="T28" fmla="*/ 47714 w 70"/>
              <a:gd name="T29" fmla="*/ 69548 h 53"/>
              <a:gd name="T30" fmla="*/ 84417 w 70"/>
              <a:gd name="T31" fmla="*/ 128115 h 53"/>
              <a:gd name="T32" fmla="*/ 99098 w 70"/>
              <a:gd name="T33" fmla="*/ 135435 h 53"/>
              <a:gd name="T34" fmla="*/ 84417 w 70"/>
              <a:gd name="T35" fmla="*/ 194002 h 53"/>
              <a:gd name="T36" fmla="*/ 80747 w 70"/>
              <a:gd name="T37" fmla="*/ 150077 h 53"/>
              <a:gd name="T38" fmla="*/ 55055 w 70"/>
              <a:gd name="T39" fmla="*/ 157398 h 53"/>
              <a:gd name="T40" fmla="*/ 36703 w 70"/>
              <a:gd name="T41" fmla="*/ 175700 h 53"/>
              <a:gd name="T42" fmla="*/ 33033 w 70"/>
              <a:gd name="T43" fmla="*/ 186681 h 53"/>
              <a:gd name="T44" fmla="*/ 47714 w 70"/>
              <a:gd name="T45" fmla="*/ 194002 h 53"/>
              <a:gd name="T46" fmla="*/ 14681 w 70"/>
              <a:gd name="T47" fmla="*/ 186681 h 53"/>
              <a:gd name="T48" fmla="*/ 25692 w 70"/>
              <a:gd name="T49" fmla="*/ 175700 h 53"/>
              <a:gd name="T50" fmla="*/ 22022 w 70"/>
              <a:gd name="T51" fmla="*/ 157398 h 53"/>
              <a:gd name="T52" fmla="*/ 0 w 70"/>
              <a:gd name="T53" fmla="*/ 146417 h 53"/>
              <a:gd name="T54" fmla="*/ 0 w 70"/>
              <a:gd name="T55" fmla="*/ 91510 h 53"/>
              <a:gd name="T56" fmla="*/ 14681 w 70"/>
              <a:gd name="T57" fmla="*/ 142756 h 53"/>
              <a:gd name="T58" fmla="*/ 11011 w 70"/>
              <a:gd name="T59" fmla="*/ 69548 h 53"/>
              <a:gd name="T60" fmla="*/ 66065 w 70"/>
              <a:gd name="T61" fmla="*/ 128115 h 53"/>
              <a:gd name="T62" fmla="*/ 51384 w 70"/>
              <a:gd name="T63" fmla="*/ 124454 h 53"/>
              <a:gd name="T64" fmla="*/ 29362 w 70"/>
              <a:gd name="T65" fmla="*/ 7321 h 53"/>
              <a:gd name="T66" fmla="*/ 29362 w 70"/>
              <a:gd name="T67" fmla="*/ 58567 h 53"/>
              <a:gd name="T68" fmla="*/ 29362 w 70"/>
              <a:gd name="T69" fmla="*/ 7321 h 53"/>
              <a:gd name="T70" fmla="*/ 168834 w 70"/>
              <a:gd name="T71" fmla="*/ 32944 h 53"/>
              <a:gd name="T72" fmla="*/ 168834 w 70"/>
              <a:gd name="T73" fmla="*/ 25623 h 53"/>
              <a:gd name="T74" fmla="*/ 168834 w 70"/>
              <a:gd name="T75" fmla="*/ 25623 h 53"/>
              <a:gd name="T76" fmla="*/ 205537 w 70"/>
              <a:gd name="T77" fmla="*/ 7321 h 53"/>
              <a:gd name="T78" fmla="*/ 209207 w 70"/>
              <a:gd name="T79" fmla="*/ 25623 h 53"/>
              <a:gd name="T80" fmla="*/ 212877 w 70"/>
              <a:gd name="T81" fmla="*/ 29283 h 53"/>
              <a:gd name="T82" fmla="*/ 205537 w 70"/>
              <a:gd name="T83" fmla="*/ 36604 h 53"/>
              <a:gd name="T84" fmla="*/ 187185 w 70"/>
              <a:gd name="T85" fmla="*/ 51246 h 5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0" h="53">
                <a:moveTo>
                  <a:pt x="44" y="15"/>
                </a:moveTo>
                <a:cubicBezTo>
                  <a:pt x="45" y="15"/>
                  <a:pt x="45" y="15"/>
                  <a:pt x="46" y="15"/>
                </a:cubicBezTo>
                <a:cubicBezTo>
                  <a:pt x="47" y="15"/>
                  <a:pt x="47" y="15"/>
                  <a:pt x="48" y="15"/>
                </a:cubicBezTo>
                <a:cubicBezTo>
                  <a:pt x="51" y="21"/>
                  <a:pt x="51" y="21"/>
                  <a:pt x="51" y="21"/>
                </a:cubicBezTo>
                <a:cubicBezTo>
                  <a:pt x="52" y="17"/>
                  <a:pt x="52" y="17"/>
                  <a:pt x="52" y="17"/>
                </a:cubicBezTo>
                <a:cubicBezTo>
                  <a:pt x="51" y="17"/>
                  <a:pt x="51" y="17"/>
                  <a:pt x="51" y="17"/>
                </a:cubicBezTo>
                <a:cubicBezTo>
                  <a:pt x="51" y="16"/>
                  <a:pt x="51" y="16"/>
                  <a:pt x="5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4" y="21"/>
                  <a:pt x="54" y="21"/>
                  <a:pt x="54" y="21"/>
                </a:cubicBezTo>
                <a:cubicBezTo>
                  <a:pt x="56" y="15"/>
                  <a:pt x="56" y="15"/>
                  <a:pt x="56" y="15"/>
                </a:cubicBezTo>
                <a:cubicBezTo>
                  <a:pt x="57" y="15"/>
                  <a:pt x="57" y="15"/>
                  <a:pt x="58" y="15"/>
                </a:cubicBezTo>
                <a:cubicBezTo>
                  <a:pt x="58" y="15"/>
                  <a:pt x="59" y="15"/>
                  <a:pt x="60" y="15"/>
                </a:cubicBezTo>
                <a:cubicBezTo>
                  <a:pt x="62" y="17"/>
                  <a:pt x="63" y="22"/>
                  <a:pt x="63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31"/>
                  <a:pt x="70" y="31"/>
                  <a:pt x="70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53"/>
                  <a:pt x="68" y="53"/>
                  <a:pt x="68" y="53"/>
                </a:cubicBezTo>
                <a:cubicBezTo>
                  <a:pt x="63" y="53"/>
                  <a:pt x="63" y="53"/>
                  <a:pt x="63" y="53"/>
                </a:cubicBezTo>
                <a:cubicBezTo>
                  <a:pt x="63" y="31"/>
                  <a:pt x="63" y="31"/>
                  <a:pt x="63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31"/>
                  <a:pt x="34" y="31"/>
                  <a:pt x="34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26"/>
                  <a:pt x="30" y="26"/>
                  <a:pt x="3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3"/>
                  <a:pt x="41" y="17"/>
                  <a:pt x="44" y="15"/>
                </a:cubicBezTo>
                <a:close/>
                <a:moveTo>
                  <a:pt x="13" y="19"/>
                </a:moveTo>
                <a:cubicBezTo>
                  <a:pt x="16" y="28"/>
                  <a:pt x="16" y="28"/>
                  <a:pt x="16" y="28"/>
                </a:cubicBezTo>
                <a:cubicBezTo>
                  <a:pt x="23" y="35"/>
                  <a:pt x="23" y="35"/>
                  <a:pt x="23" y="35"/>
                </a:cubicBezTo>
                <a:cubicBezTo>
                  <a:pt x="22" y="36"/>
                  <a:pt x="22" y="36"/>
                  <a:pt x="22" y="3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53"/>
                  <a:pt x="27" y="53"/>
                  <a:pt x="27" y="53"/>
                </a:cubicBezTo>
                <a:cubicBezTo>
                  <a:pt x="23" y="53"/>
                  <a:pt x="23" y="53"/>
                  <a:pt x="23" y="53"/>
                </a:cubicBezTo>
                <a:cubicBezTo>
                  <a:pt x="23" y="53"/>
                  <a:pt x="22" y="46"/>
                  <a:pt x="22" y="44"/>
                </a:cubicBezTo>
                <a:cubicBezTo>
                  <a:pt x="21" y="42"/>
                  <a:pt x="22" y="41"/>
                  <a:pt x="22" y="41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3"/>
                  <a:pt x="15" y="43"/>
                  <a:pt x="15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8"/>
                  <a:pt x="10" y="48"/>
                  <a:pt x="10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51"/>
                  <a:pt x="9" y="51"/>
                  <a:pt x="9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3"/>
                  <a:pt x="13" y="53"/>
                  <a:pt x="13" y="53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1"/>
                  <a:pt x="4" y="51"/>
                  <a:pt x="4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7" y="48"/>
                  <a:pt x="7" y="48"/>
                  <a:pt x="7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6" y="43"/>
                  <a:pt x="6" y="43"/>
                  <a:pt x="6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5"/>
                  <a:pt x="0" y="25"/>
                  <a:pt x="0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4" y="39"/>
                  <a:pt x="4" y="39"/>
                  <a:pt x="4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3" y="19"/>
                  <a:pt x="3" y="19"/>
                  <a:pt x="3" y="19"/>
                </a:cubicBezTo>
                <a:cubicBezTo>
                  <a:pt x="13" y="19"/>
                  <a:pt x="13" y="19"/>
                  <a:pt x="13" y="19"/>
                </a:cubicBezTo>
                <a:close/>
                <a:moveTo>
                  <a:pt x="18" y="35"/>
                </a:moveTo>
                <a:cubicBezTo>
                  <a:pt x="14" y="32"/>
                  <a:pt x="14" y="32"/>
                  <a:pt x="14" y="32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5"/>
                  <a:pt x="18" y="35"/>
                  <a:pt x="18" y="35"/>
                </a:cubicBezTo>
                <a:close/>
                <a:moveTo>
                  <a:pt x="8" y="2"/>
                </a:moveTo>
                <a:cubicBezTo>
                  <a:pt x="12" y="2"/>
                  <a:pt x="15" y="5"/>
                  <a:pt x="15" y="9"/>
                </a:cubicBezTo>
                <a:cubicBezTo>
                  <a:pt x="15" y="12"/>
                  <a:pt x="12" y="16"/>
                  <a:pt x="8" y="16"/>
                </a:cubicBezTo>
                <a:cubicBezTo>
                  <a:pt x="4" y="16"/>
                  <a:pt x="1" y="12"/>
                  <a:pt x="1" y="9"/>
                </a:cubicBezTo>
                <a:cubicBezTo>
                  <a:pt x="1" y="5"/>
                  <a:pt x="4" y="2"/>
                  <a:pt x="8" y="2"/>
                </a:cubicBezTo>
                <a:close/>
                <a:moveTo>
                  <a:pt x="47" y="10"/>
                </a:moveTo>
                <a:cubicBezTo>
                  <a:pt x="47" y="10"/>
                  <a:pt x="46" y="10"/>
                  <a:pt x="46" y="9"/>
                </a:cubicBezTo>
                <a:cubicBezTo>
                  <a:pt x="46" y="9"/>
                  <a:pt x="46" y="8"/>
                  <a:pt x="46" y="8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4"/>
                  <a:pt x="46" y="3"/>
                  <a:pt x="48" y="2"/>
                </a:cubicBezTo>
                <a:cubicBezTo>
                  <a:pt x="50" y="0"/>
                  <a:pt x="53" y="0"/>
                  <a:pt x="56" y="2"/>
                </a:cubicBezTo>
                <a:cubicBezTo>
                  <a:pt x="57" y="3"/>
                  <a:pt x="57" y="4"/>
                  <a:pt x="57" y="7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8"/>
                  <a:pt x="58" y="8"/>
                  <a:pt x="58" y="8"/>
                </a:cubicBezTo>
                <a:cubicBezTo>
                  <a:pt x="58" y="8"/>
                  <a:pt x="57" y="9"/>
                  <a:pt x="57" y="9"/>
                </a:cubicBezTo>
                <a:cubicBezTo>
                  <a:pt x="57" y="10"/>
                  <a:pt x="57" y="10"/>
                  <a:pt x="56" y="10"/>
                </a:cubicBezTo>
                <a:cubicBezTo>
                  <a:pt x="56" y="12"/>
                  <a:pt x="54" y="14"/>
                  <a:pt x="52" y="14"/>
                </a:cubicBezTo>
                <a:cubicBezTo>
                  <a:pt x="52" y="14"/>
                  <a:pt x="51" y="14"/>
                  <a:pt x="51" y="14"/>
                </a:cubicBezTo>
                <a:cubicBezTo>
                  <a:pt x="49" y="13"/>
                  <a:pt x="48" y="13"/>
                  <a:pt x="47" y="1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38" name="Freeform 139">
            <a:extLst>
              <a:ext uri="{FF2B5EF4-FFF2-40B4-BE49-F238E27FC236}">
                <a16:creationId xmlns:a16="http://schemas.microsoft.com/office/drawing/2014/main" id="{44253E23-E958-4712-B06A-8C0CC44CBCEC}"/>
              </a:ext>
            </a:extLst>
          </p:cNvPr>
          <p:cNvSpPr>
            <a:spLocks noEditPoints="1"/>
          </p:cNvSpPr>
          <p:nvPr/>
        </p:nvSpPr>
        <p:spPr bwMode="auto">
          <a:xfrm>
            <a:off x="3586733" y="4027165"/>
            <a:ext cx="217487" cy="236537"/>
          </a:xfrm>
          <a:custGeom>
            <a:avLst/>
            <a:gdLst>
              <a:gd name="T0" fmla="*/ 106524 w 59"/>
              <a:gd name="T1" fmla="*/ 0 h 64"/>
              <a:gd name="T2" fmla="*/ 216722 w 59"/>
              <a:gd name="T3" fmla="*/ 106914 h 64"/>
              <a:gd name="T4" fmla="*/ 179989 w 59"/>
              <a:gd name="T5" fmla="*/ 188021 h 64"/>
              <a:gd name="T6" fmla="*/ 205702 w 59"/>
              <a:gd name="T7" fmla="*/ 125347 h 64"/>
              <a:gd name="T8" fmla="*/ 106524 w 59"/>
              <a:gd name="T9" fmla="*/ 25807 h 64"/>
              <a:gd name="T10" fmla="*/ 11020 w 59"/>
              <a:gd name="T11" fmla="*/ 125347 h 64"/>
              <a:gd name="T12" fmla="*/ 33059 w 59"/>
              <a:gd name="T13" fmla="*/ 188021 h 64"/>
              <a:gd name="T14" fmla="*/ 0 w 59"/>
              <a:gd name="T15" fmla="*/ 106914 h 64"/>
              <a:gd name="T16" fmla="*/ 106524 w 59"/>
              <a:gd name="T17" fmla="*/ 0 h 64"/>
              <a:gd name="T18" fmla="*/ 128564 w 59"/>
              <a:gd name="T19" fmla="*/ 173274 h 64"/>
              <a:gd name="T20" fmla="*/ 150603 w 59"/>
              <a:gd name="T21" fmla="*/ 136407 h 64"/>
              <a:gd name="T22" fmla="*/ 106524 w 59"/>
              <a:gd name="T23" fmla="*/ 92167 h 64"/>
              <a:gd name="T24" fmla="*/ 62445 w 59"/>
              <a:gd name="T25" fmla="*/ 136407 h 64"/>
              <a:gd name="T26" fmla="*/ 84485 w 59"/>
              <a:gd name="T27" fmla="*/ 173274 h 64"/>
              <a:gd name="T28" fmla="*/ 84485 w 59"/>
              <a:gd name="T29" fmla="*/ 235948 h 64"/>
              <a:gd name="T30" fmla="*/ 128564 w 59"/>
              <a:gd name="T31" fmla="*/ 235948 h 64"/>
              <a:gd name="T32" fmla="*/ 128564 w 59"/>
              <a:gd name="T33" fmla="*/ 173274 h 64"/>
              <a:gd name="T34" fmla="*/ 106524 w 59"/>
              <a:gd name="T35" fmla="*/ 51614 h 64"/>
              <a:gd name="T36" fmla="*/ 33059 w 59"/>
              <a:gd name="T37" fmla="*/ 125347 h 64"/>
              <a:gd name="T38" fmla="*/ 66119 w 59"/>
              <a:gd name="T39" fmla="*/ 188021 h 64"/>
              <a:gd name="T40" fmla="*/ 40406 w 59"/>
              <a:gd name="T41" fmla="*/ 136407 h 64"/>
              <a:gd name="T42" fmla="*/ 106524 w 59"/>
              <a:gd name="T43" fmla="*/ 73734 h 64"/>
              <a:gd name="T44" fmla="*/ 172643 w 59"/>
              <a:gd name="T45" fmla="*/ 136407 h 64"/>
              <a:gd name="T46" fmla="*/ 150603 w 59"/>
              <a:gd name="T47" fmla="*/ 188021 h 64"/>
              <a:gd name="T48" fmla="*/ 183663 w 59"/>
              <a:gd name="T49" fmla="*/ 125347 h 64"/>
              <a:gd name="T50" fmla="*/ 106524 w 59"/>
              <a:gd name="T51" fmla="*/ 51614 h 6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9" h="64">
                <a:moveTo>
                  <a:pt x="29" y="0"/>
                </a:moveTo>
                <a:cubicBezTo>
                  <a:pt x="46" y="0"/>
                  <a:pt x="59" y="13"/>
                  <a:pt x="59" y="29"/>
                </a:cubicBezTo>
                <a:cubicBezTo>
                  <a:pt x="59" y="38"/>
                  <a:pt x="55" y="46"/>
                  <a:pt x="49" y="51"/>
                </a:cubicBezTo>
                <a:cubicBezTo>
                  <a:pt x="53" y="46"/>
                  <a:pt x="56" y="40"/>
                  <a:pt x="56" y="34"/>
                </a:cubicBezTo>
                <a:cubicBezTo>
                  <a:pt x="56" y="19"/>
                  <a:pt x="44" y="7"/>
                  <a:pt x="29" y="7"/>
                </a:cubicBezTo>
                <a:cubicBezTo>
                  <a:pt x="15" y="7"/>
                  <a:pt x="3" y="19"/>
                  <a:pt x="3" y="34"/>
                </a:cubicBezTo>
                <a:cubicBezTo>
                  <a:pt x="3" y="40"/>
                  <a:pt x="5" y="46"/>
                  <a:pt x="9" y="51"/>
                </a:cubicBezTo>
                <a:cubicBezTo>
                  <a:pt x="3" y="46"/>
                  <a:pt x="0" y="38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  <a:moveTo>
                  <a:pt x="35" y="47"/>
                </a:moveTo>
                <a:cubicBezTo>
                  <a:pt x="39" y="45"/>
                  <a:pt x="41" y="41"/>
                  <a:pt x="41" y="37"/>
                </a:cubicBezTo>
                <a:cubicBezTo>
                  <a:pt x="41" y="31"/>
                  <a:pt x="36" y="25"/>
                  <a:pt x="29" y="25"/>
                </a:cubicBezTo>
                <a:cubicBezTo>
                  <a:pt x="23" y="25"/>
                  <a:pt x="17" y="31"/>
                  <a:pt x="17" y="37"/>
                </a:cubicBezTo>
                <a:cubicBezTo>
                  <a:pt x="17" y="41"/>
                  <a:pt x="20" y="45"/>
                  <a:pt x="23" y="47"/>
                </a:cubicBezTo>
                <a:cubicBezTo>
                  <a:pt x="23" y="64"/>
                  <a:pt x="23" y="64"/>
                  <a:pt x="23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47"/>
                  <a:pt x="35" y="47"/>
                  <a:pt x="35" y="47"/>
                </a:cubicBezTo>
                <a:close/>
                <a:moveTo>
                  <a:pt x="29" y="14"/>
                </a:moveTo>
                <a:cubicBezTo>
                  <a:pt x="18" y="14"/>
                  <a:pt x="9" y="23"/>
                  <a:pt x="9" y="34"/>
                </a:cubicBezTo>
                <a:cubicBezTo>
                  <a:pt x="9" y="41"/>
                  <a:pt x="12" y="47"/>
                  <a:pt x="18" y="51"/>
                </a:cubicBezTo>
                <a:cubicBezTo>
                  <a:pt x="14" y="48"/>
                  <a:pt x="11" y="43"/>
                  <a:pt x="11" y="37"/>
                </a:cubicBezTo>
                <a:cubicBezTo>
                  <a:pt x="11" y="27"/>
                  <a:pt x="19" y="20"/>
                  <a:pt x="29" y="20"/>
                </a:cubicBezTo>
                <a:cubicBezTo>
                  <a:pt x="39" y="20"/>
                  <a:pt x="47" y="27"/>
                  <a:pt x="47" y="37"/>
                </a:cubicBezTo>
                <a:cubicBezTo>
                  <a:pt x="47" y="43"/>
                  <a:pt x="45" y="48"/>
                  <a:pt x="41" y="51"/>
                </a:cubicBezTo>
                <a:cubicBezTo>
                  <a:pt x="46" y="47"/>
                  <a:pt x="50" y="41"/>
                  <a:pt x="50" y="34"/>
                </a:cubicBezTo>
                <a:cubicBezTo>
                  <a:pt x="50" y="23"/>
                  <a:pt x="40" y="14"/>
                  <a:pt x="29" y="1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39" name="Freeform 140">
            <a:extLst>
              <a:ext uri="{FF2B5EF4-FFF2-40B4-BE49-F238E27FC236}">
                <a16:creationId xmlns:a16="http://schemas.microsoft.com/office/drawing/2014/main" id="{D0454AD7-4B88-4C68-9D50-B758F5BD5B00}"/>
              </a:ext>
            </a:extLst>
          </p:cNvPr>
          <p:cNvSpPr>
            <a:spLocks/>
          </p:cNvSpPr>
          <p:nvPr/>
        </p:nvSpPr>
        <p:spPr bwMode="auto">
          <a:xfrm>
            <a:off x="3213670" y="4039865"/>
            <a:ext cx="190500" cy="214312"/>
          </a:xfrm>
          <a:custGeom>
            <a:avLst/>
            <a:gdLst>
              <a:gd name="T0" fmla="*/ 84262 w 52"/>
              <a:gd name="T1" fmla="*/ 185826 h 59"/>
              <a:gd name="T2" fmla="*/ 47627 w 52"/>
              <a:gd name="T3" fmla="*/ 171251 h 59"/>
              <a:gd name="T4" fmla="*/ 3664 w 52"/>
              <a:gd name="T5" fmla="*/ 116597 h 59"/>
              <a:gd name="T6" fmla="*/ 14654 w 52"/>
              <a:gd name="T7" fmla="*/ 47367 h 59"/>
              <a:gd name="T8" fmla="*/ 73272 w 52"/>
              <a:gd name="T9" fmla="*/ 3644 h 59"/>
              <a:gd name="T10" fmla="*/ 142880 w 52"/>
              <a:gd name="T11" fmla="*/ 14575 h 59"/>
              <a:gd name="T12" fmla="*/ 183179 w 52"/>
              <a:gd name="T13" fmla="*/ 72873 h 59"/>
              <a:gd name="T14" fmla="*/ 172188 w 52"/>
              <a:gd name="T15" fmla="*/ 142102 h 59"/>
              <a:gd name="T16" fmla="*/ 139216 w 52"/>
              <a:gd name="T17" fmla="*/ 120240 h 59"/>
              <a:gd name="T18" fmla="*/ 146543 w 52"/>
              <a:gd name="T19" fmla="*/ 80160 h 59"/>
              <a:gd name="T20" fmla="*/ 120898 w 52"/>
              <a:gd name="T21" fmla="*/ 47367 h 59"/>
              <a:gd name="T22" fmla="*/ 80599 w 52"/>
              <a:gd name="T23" fmla="*/ 43724 h 59"/>
              <a:gd name="T24" fmla="*/ 47627 w 52"/>
              <a:gd name="T25" fmla="*/ 65586 h 59"/>
              <a:gd name="T26" fmla="*/ 43963 w 52"/>
              <a:gd name="T27" fmla="*/ 105666 h 59"/>
              <a:gd name="T28" fmla="*/ 65944 w 52"/>
              <a:gd name="T29" fmla="*/ 138458 h 59"/>
              <a:gd name="T30" fmla="*/ 84262 w 52"/>
              <a:gd name="T31" fmla="*/ 145746 h 59"/>
              <a:gd name="T32" fmla="*/ 84262 w 52"/>
              <a:gd name="T33" fmla="*/ 116597 h 59"/>
              <a:gd name="T34" fmla="*/ 117234 w 52"/>
              <a:gd name="T35" fmla="*/ 138458 h 59"/>
              <a:gd name="T36" fmla="*/ 146543 w 52"/>
              <a:gd name="T37" fmla="*/ 163964 h 59"/>
              <a:gd name="T38" fmla="*/ 117234 w 52"/>
              <a:gd name="T39" fmla="*/ 189469 h 59"/>
              <a:gd name="T40" fmla="*/ 84262 w 52"/>
              <a:gd name="T41" fmla="*/ 214975 h 59"/>
              <a:gd name="T42" fmla="*/ 84262 w 52"/>
              <a:gd name="T43" fmla="*/ 185826 h 5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2" h="59">
                <a:moveTo>
                  <a:pt x="23" y="51"/>
                </a:moveTo>
                <a:cubicBezTo>
                  <a:pt x="20" y="51"/>
                  <a:pt x="16" y="49"/>
                  <a:pt x="13" y="47"/>
                </a:cubicBezTo>
                <a:cubicBezTo>
                  <a:pt x="7" y="44"/>
                  <a:pt x="3" y="38"/>
                  <a:pt x="1" y="32"/>
                </a:cubicBezTo>
                <a:cubicBezTo>
                  <a:pt x="0" y="25"/>
                  <a:pt x="0" y="19"/>
                  <a:pt x="4" y="13"/>
                </a:cubicBezTo>
                <a:cubicBezTo>
                  <a:pt x="8" y="7"/>
                  <a:pt x="13" y="3"/>
                  <a:pt x="20" y="1"/>
                </a:cubicBezTo>
                <a:cubicBezTo>
                  <a:pt x="26" y="0"/>
                  <a:pt x="33" y="0"/>
                  <a:pt x="39" y="4"/>
                </a:cubicBezTo>
                <a:cubicBezTo>
                  <a:pt x="45" y="8"/>
                  <a:pt x="49" y="13"/>
                  <a:pt x="50" y="20"/>
                </a:cubicBezTo>
                <a:cubicBezTo>
                  <a:pt x="52" y="26"/>
                  <a:pt x="51" y="33"/>
                  <a:pt x="47" y="39"/>
                </a:cubicBezTo>
                <a:cubicBezTo>
                  <a:pt x="38" y="33"/>
                  <a:pt x="38" y="33"/>
                  <a:pt x="38" y="33"/>
                </a:cubicBezTo>
                <a:cubicBezTo>
                  <a:pt x="40" y="30"/>
                  <a:pt x="41" y="26"/>
                  <a:pt x="40" y="22"/>
                </a:cubicBezTo>
                <a:cubicBezTo>
                  <a:pt x="39" y="19"/>
                  <a:pt x="37" y="15"/>
                  <a:pt x="33" y="13"/>
                </a:cubicBezTo>
                <a:cubicBezTo>
                  <a:pt x="30" y="11"/>
                  <a:pt x="26" y="11"/>
                  <a:pt x="22" y="12"/>
                </a:cubicBezTo>
                <a:cubicBezTo>
                  <a:pt x="19" y="12"/>
                  <a:pt x="15" y="15"/>
                  <a:pt x="13" y="18"/>
                </a:cubicBezTo>
                <a:cubicBezTo>
                  <a:pt x="11" y="22"/>
                  <a:pt x="11" y="26"/>
                  <a:pt x="12" y="29"/>
                </a:cubicBezTo>
                <a:cubicBezTo>
                  <a:pt x="13" y="33"/>
                  <a:pt x="15" y="36"/>
                  <a:pt x="18" y="38"/>
                </a:cubicBezTo>
                <a:cubicBezTo>
                  <a:pt x="20" y="39"/>
                  <a:pt x="21" y="40"/>
                  <a:pt x="23" y="40"/>
                </a:cubicBezTo>
                <a:cubicBezTo>
                  <a:pt x="23" y="32"/>
                  <a:pt x="23" y="32"/>
                  <a:pt x="23" y="32"/>
                </a:cubicBezTo>
                <a:cubicBezTo>
                  <a:pt x="32" y="38"/>
                  <a:pt x="32" y="38"/>
                  <a:pt x="32" y="38"/>
                </a:cubicBezTo>
                <a:cubicBezTo>
                  <a:pt x="40" y="45"/>
                  <a:pt x="40" y="45"/>
                  <a:pt x="40" y="45"/>
                </a:cubicBezTo>
                <a:cubicBezTo>
                  <a:pt x="32" y="52"/>
                  <a:pt x="32" y="52"/>
                  <a:pt x="32" y="52"/>
                </a:cubicBezTo>
                <a:cubicBezTo>
                  <a:pt x="23" y="59"/>
                  <a:pt x="23" y="59"/>
                  <a:pt x="23" y="59"/>
                </a:cubicBezTo>
                <a:lnTo>
                  <a:pt x="23" y="5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40" name="Freeform 141">
            <a:extLst>
              <a:ext uri="{FF2B5EF4-FFF2-40B4-BE49-F238E27FC236}">
                <a16:creationId xmlns:a16="http://schemas.microsoft.com/office/drawing/2014/main" id="{CB891BA2-5396-438B-8647-BCB4C5A3A7F9}"/>
              </a:ext>
            </a:extLst>
          </p:cNvPr>
          <p:cNvSpPr>
            <a:spLocks noEditPoints="1"/>
          </p:cNvSpPr>
          <p:nvPr/>
        </p:nvSpPr>
        <p:spPr bwMode="auto">
          <a:xfrm>
            <a:off x="4394770" y="4017640"/>
            <a:ext cx="165100" cy="233362"/>
          </a:xfrm>
          <a:custGeom>
            <a:avLst/>
            <a:gdLst>
              <a:gd name="T0" fmla="*/ 88554 w 45"/>
              <a:gd name="T1" fmla="*/ 32934 h 64"/>
              <a:gd name="T2" fmla="*/ 140210 w 45"/>
              <a:gd name="T3" fmla="*/ 62209 h 64"/>
              <a:gd name="T4" fmla="*/ 143900 w 45"/>
              <a:gd name="T5" fmla="*/ 51231 h 64"/>
              <a:gd name="T6" fmla="*/ 143900 w 45"/>
              <a:gd name="T7" fmla="*/ 47572 h 64"/>
              <a:gd name="T8" fmla="*/ 140210 w 45"/>
              <a:gd name="T9" fmla="*/ 40253 h 64"/>
              <a:gd name="T10" fmla="*/ 103313 w 45"/>
              <a:gd name="T11" fmla="*/ 21956 h 64"/>
              <a:gd name="T12" fmla="*/ 99623 w 45"/>
              <a:gd name="T13" fmla="*/ 18297 h 64"/>
              <a:gd name="T14" fmla="*/ 92243 w 45"/>
              <a:gd name="T15" fmla="*/ 21956 h 64"/>
              <a:gd name="T16" fmla="*/ 88554 w 45"/>
              <a:gd name="T17" fmla="*/ 32934 h 64"/>
              <a:gd name="T18" fmla="*/ 77484 w 45"/>
              <a:gd name="T19" fmla="*/ 51231 h 64"/>
              <a:gd name="T20" fmla="*/ 88554 w 45"/>
              <a:gd name="T21" fmla="*/ 58550 h 64"/>
              <a:gd name="T22" fmla="*/ 47967 w 45"/>
              <a:gd name="T23" fmla="*/ 131738 h 64"/>
              <a:gd name="T24" fmla="*/ 36897 w 45"/>
              <a:gd name="T25" fmla="*/ 124419 h 64"/>
              <a:gd name="T26" fmla="*/ 77484 w 45"/>
              <a:gd name="T27" fmla="*/ 51231 h 64"/>
              <a:gd name="T28" fmla="*/ 22138 w 45"/>
              <a:gd name="T29" fmla="*/ 142716 h 64"/>
              <a:gd name="T30" fmla="*/ 22138 w 45"/>
              <a:gd name="T31" fmla="*/ 182969 h 64"/>
              <a:gd name="T32" fmla="*/ 40587 w 45"/>
              <a:gd name="T33" fmla="*/ 193947 h 64"/>
              <a:gd name="T34" fmla="*/ 77484 w 45"/>
              <a:gd name="T35" fmla="*/ 171991 h 64"/>
              <a:gd name="T36" fmla="*/ 44277 w 45"/>
              <a:gd name="T37" fmla="*/ 161013 h 64"/>
              <a:gd name="T38" fmla="*/ 22138 w 45"/>
              <a:gd name="T39" fmla="*/ 142716 h 64"/>
              <a:gd name="T40" fmla="*/ 88554 w 45"/>
              <a:gd name="T41" fmla="*/ 186628 h 64"/>
              <a:gd name="T42" fmla="*/ 14759 w 45"/>
              <a:gd name="T43" fmla="*/ 234200 h 64"/>
              <a:gd name="T44" fmla="*/ 0 w 45"/>
              <a:gd name="T45" fmla="*/ 226881 h 64"/>
              <a:gd name="T46" fmla="*/ 3690 w 45"/>
              <a:gd name="T47" fmla="*/ 139056 h 64"/>
              <a:gd name="T48" fmla="*/ 11069 w 45"/>
              <a:gd name="T49" fmla="*/ 131738 h 64"/>
              <a:gd name="T50" fmla="*/ 55346 w 45"/>
              <a:gd name="T51" fmla="*/ 54891 h 64"/>
              <a:gd name="T52" fmla="*/ 73795 w 45"/>
              <a:gd name="T53" fmla="*/ 21956 h 64"/>
              <a:gd name="T54" fmla="*/ 77484 w 45"/>
              <a:gd name="T55" fmla="*/ 14638 h 64"/>
              <a:gd name="T56" fmla="*/ 92243 w 45"/>
              <a:gd name="T57" fmla="*/ 0 h 64"/>
              <a:gd name="T58" fmla="*/ 114382 w 45"/>
              <a:gd name="T59" fmla="*/ 3659 h 64"/>
              <a:gd name="T60" fmla="*/ 151279 w 45"/>
              <a:gd name="T61" fmla="*/ 25616 h 64"/>
              <a:gd name="T62" fmla="*/ 162348 w 45"/>
              <a:gd name="T63" fmla="*/ 40253 h 64"/>
              <a:gd name="T64" fmla="*/ 158659 w 45"/>
              <a:gd name="T65" fmla="*/ 62209 h 64"/>
              <a:gd name="T66" fmla="*/ 88554 w 45"/>
              <a:gd name="T67" fmla="*/ 186628 h 6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5" h="64">
                <a:moveTo>
                  <a:pt x="24" y="9"/>
                </a:moveTo>
                <a:cubicBezTo>
                  <a:pt x="38" y="17"/>
                  <a:pt x="38" y="17"/>
                  <a:pt x="38" y="17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39" y="13"/>
                  <a:pt x="39" y="13"/>
                </a:cubicBezTo>
                <a:cubicBezTo>
                  <a:pt x="39" y="12"/>
                  <a:pt x="39" y="12"/>
                  <a:pt x="38" y="11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5"/>
                  <a:pt x="27" y="5"/>
                  <a:pt x="27" y="5"/>
                </a:cubicBezTo>
                <a:cubicBezTo>
                  <a:pt x="26" y="6"/>
                  <a:pt x="26" y="6"/>
                  <a:pt x="25" y="6"/>
                </a:cubicBezTo>
                <a:cubicBezTo>
                  <a:pt x="24" y="9"/>
                  <a:pt x="24" y="9"/>
                  <a:pt x="24" y="9"/>
                </a:cubicBezTo>
                <a:close/>
                <a:moveTo>
                  <a:pt x="21" y="14"/>
                </a:moveTo>
                <a:cubicBezTo>
                  <a:pt x="24" y="16"/>
                  <a:pt x="24" y="16"/>
                  <a:pt x="24" y="16"/>
                </a:cubicBezTo>
                <a:cubicBezTo>
                  <a:pt x="13" y="36"/>
                  <a:pt x="13" y="36"/>
                  <a:pt x="13" y="36"/>
                </a:cubicBezTo>
                <a:cubicBezTo>
                  <a:pt x="10" y="34"/>
                  <a:pt x="10" y="34"/>
                  <a:pt x="10" y="34"/>
                </a:cubicBezTo>
                <a:cubicBezTo>
                  <a:pt x="21" y="14"/>
                  <a:pt x="21" y="14"/>
                  <a:pt x="21" y="14"/>
                </a:cubicBezTo>
                <a:close/>
                <a:moveTo>
                  <a:pt x="6" y="39"/>
                </a:moveTo>
                <a:cubicBezTo>
                  <a:pt x="6" y="50"/>
                  <a:pt x="6" y="50"/>
                  <a:pt x="6" y="50"/>
                </a:cubicBezTo>
                <a:cubicBezTo>
                  <a:pt x="11" y="53"/>
                  <a:pt x="11" y="53"/>
                  <a:pt x="11" y="53"/>
                </a:cubicBezTo>
                <a:cubicBezTo>
                  <a:pt x="21" y="47"/>
                  <a:pt x="21" y="47"/>
                  <a:pt x="21" y="47"/>
                </a:cubicBezTo>
                <a:cubicBezTo>
                  <a:pt x="19" y="45"/>
                  <a:pt x="16" y="44"/>
                  <a:pt x="12" y="44"/>
                </a:cubicBezTo>
                <a:cubicBezTo>
                  <a:pt x="11" y="42"/>
                  <a:pt x="9" y="40"/>
                  <a:pt x="6" y="39"/>
                </a:cubicBezTo>
                <a:close/>
                <a:moveTo>
                  <a:pt x="24" y="51"/>
                </a:moveTo>
                <a:cubicBezTo>
                  <a:pt x="4" y="64"/>
                  <a:pt x="4" y="64"/>
                  <a:pt x="4" y="64"/>
                </a:cubicBezTo>
                <a:cubicBezTo>
                  <a:pt x="0" y="62"/>
                  <a:pt x="0" y="62"/>
                  <a:pt x="0" y="62"/>
                </a:cubicBezTo>
                <a:cubicBezTo>
                  <a:pt x="1" y="38"/>
                  <a:pt x="1" y="38"/>
                  <a:pt x="1" y="38"/>
                </a:cubicBezTo>
                <a:cubicBezTo>
                  <a:pt x="3" y="36"/>
                  <a:pt x="3" y="36"/>
                  <a:pt x="3" y="36"/>
                </a:cubicBezTo>
                <a:cubicBezTo>
                  <a:pt x="15" y="15"/>
                  <a:pt x="15" y="15"/>
                  <a:pt x="15" y="15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4"/>
                  <a:pt x="21" y="4"/>
                  <a:pt x="21" y="4"/>
                </a:cubicBezTo>
                <a:cubicBezTo>
                  <a:pt x="22" y="2"/>
                  <a:pt x="24" y="1"/>
                  <a:pt x="25" y="0"/>
                </a:cubicBezTo>
                <a:cubicBezTo>
                  <a:pt x="27" y="0"/>
                  <a:pt x="29" y="0"/>
                  <a:pt x="31" y="1"/>
                </a:cubicBezTo>
                <a:cubicBezTo>
                  <a:pt x="41" y="7"/>
                  <a:pt x="41" y="7"/>
                  <a:pt x="41" y="7"/>
                </a:cubicBezTo>
                <a:cubicBezTo>
                  <a:pt x="43" y="8"/>
                  <a:pt x="44" y="9"/>
                  <a:pt x="44" y="11"/>
                </a:cubicBezTo>
                <a:cubicBezTo>
                  <a:pt x="45" y="13"/>
                  <a:pt x="44" y="15"/>
                  <a:pt x="43" y="17"/>
                </a:cubicBezTo>
                <a:cubicBezTo>
                  <a:pt x="37" y="28"/>
                  <a:pt x="30" y="39"/>
                  <a:pt x="24" y="5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41" name="Freeform 142">
            <a:extLst>
              <a:ext uri="{FF2B5EF4-FFF2-40B4-BE49-F238E27FC236}">
                <a16:creationId xmlns:a16="http://schemas.microsoft.com/office/drawing/2014/main" id="{2D5418BB-AC1B-47CC-A887-4DF93CE8E59D}"/>
              </a:ext>
            </a:extLst>
          </p:cNvPr>
          <p:cNvSpPr>
            <a:spLocks noEditPoints="1"/>
          </p:cNvSpPr>
          <p:nvPr/>
        </p:nvSpPr>
        <p:spPr bwMode="auto">
          <a:xfrm>
            <a:off x="3972495" y="4046215"/>
            <a:ext cx="207963" cy="195262"/>
          </a:xfrm>
          <a:custGeom>
            <a:avLst/>
            <a:gdLst>
              <a:gd name="T0" fmla="*/ 207984 w 57"/>
              <a:gd name="T1" fmla="*/ 179360 h 53"/>
              <a:gd name="T2" fmla="*/ 14595 w 57"/>
              <a:gd name="T3" fmla="*/ 194002 h 53"/>
              <a:gd name="T4" fmla="*/ 0 w 57"/>
              <a:gd name="T5" fmla="*/ 14642 h 53"/>
              <a:gd name="T6" fmla="*/ 40137 w 57"/>
              <a:gd name="T7" fmla="*/ 0 h 53"/>
              <a:gd name="T8" fmla="*/ 32840 w 57"/>
              <a:gd name="T9" fmla="*/ 25623 h 53"/>
              <a:gd name="T10" fmla="*/ 58381 w 57"/>
              <a:gd name="T11" fmla="*/ 25623 h 53"/>
              <a:gd name="T12" fmla="*/ 51084 w 57"/>
              <a:gd name="T13" fmla="*/ 0 h 53"/>
              <a:gd name="T14" fmla="*/ 83923 w 57"/>
              <a:gd name="T15" fmla="*/ 14642 h 53"/>
              <a:gd name="T16" fmla="*/ 87572 w 57"/>
              <a:gd name="T17" fmla="*/ 40265 h 53"/>
              <a:gd name="T18" fmla="*/ 94870 w 57"/>
              <a:gd name="T19" fmla="*/ 14642 h 53"/>
              <a:gd name="T20" fmla="*/ 124061 w 57"/>
              <a:gd name="T21" fmla="*/ 0 h 53"/>
              <a:gd name="T22" fmla="*/ 116763 w 57"/>
              <a:gd name="T23" fmla="*/ 25623 h 53"/>
              <a:gd name="T24" fmla="*/ 142305 w 57"/>
              <a:gd name="T25" fmla="*/ 25623 h 53"/>
              <a:gd name="T26" fmla="*/ 135007 w 57"/>
              <a:gd name="T27" fmla="*/ 0 h 53"/>
              <a:gd name="T28" fmla="*/ 164198 w 57"/>
              <a:gd name="T29" fmla="*/ 14642 h 53"/>
              <a:gd name="T30" fmla="*/ 167847 w 57"/>
              <a:gd name="T31" fmla="*/ 40265 h 53"/>
              <a:gd name="T32" fmla="*/ 175144 w 57"/>
              <a:gd name="T33" fmla="*/ 14642 h 53"/>
              <a:gd name="T34" fmla="*/ 197037 w 57"/>
              <a:gd name="T35" fmla="*/ 0 h 53"/>
              <a:gd name="T36" fmla="*/ 25542 w 57"/>
              <a:gd name="T37" fmla="*/ 54906 h 53"/>
              <a:gd name="T38" fmla="*/ 189740 w 57"/>
              <a:gd name="T39" fmla="*/ 161058 h 53"/>
              <a:gd name="T40" fmla="*/ 25542 w 57"/>
              <a:gd name="T41" fmla="*/ 54906 h 53"/>
              <a:gd name="T42" fmla="*/ 83923 w 57"/>
              <a:gd name="T43" fmla="*/ 69548 h 53"/>
              <a:gd name="T44" fmla="*/ 62030 w 57"/>
              <a:gd name="T45" fmla="*/ 91510 h 53"/>
              <a:gd name="T46" fmla="*/ 72977 w 57"/>
              <a:gd name="T47" fmla="*/ 91510 h 53"/>
              <a:gd name="T48" fmla="*/ 72977 w 57"/>
              <a:gd name="T49" fmla="*/ 106152 h 53"/>
              <a:gd name="T50" fmla="*/ 94870 w 57"/>
              <a:gd name="T51" fmla="*/ 146417 h 53"/>
              <a:gd name="T52" fmla="*/ 142305 w 57"/>
              <a:gd name="T53" fmla="*/ 69548 h 53"/>
              <a:gd name="T54" fmla="*/ 102168 w 57"/>
              <a:gd name="T55" fmla="*/ 106152 h 53"/>
              <a:gd name="T56" fmla="*/ 120412 w 57"/>
              <a:gd name="T57" fmla="*/ 102492 h 53"/>
              <a:gd name="T58" fmla="*/ 124061 w 57"/>
              <a:gd name="T59" fmla="*/ 102492 h 53"/>
              <a:gd name="T60" fmla="*/ 127709 w 57"/>
              <a:gd name="T61" fmla="*/ 109812 h 53"/>
              <a:gd name="T62" fmla="*/ 127709 w 57"/>
              <a:gd name="T63" fmla="*/ 131775 h 53"/>
              <a:gd name="T64" fmla="*/ 124061 w 57"/>
              <a:gd name="T65" fmla="*/ 135435 h 53"/>
              <a:gd name="T66" fmla="*/ 120412 w 57"/>
              <a:gd name="T67" fmla="*/ 120794 h 53"/>
              <a:gd name="T68" fmla="*/ 102168 w 57"/>
              <a:gd name="T69" fmla="*/ 117133 h 53"/>
              <a:gd name="T70" fmla="*/ 102168 w 57"/>
              <a:gd name="T71" fmla="*/ 139096 h 53"/>
              <a:gd name="T72" fmla="*/ 124061 w 57"/>
              <a:gd name="T73" fmla="*/ 150077 h 53"/>
              <a:gd name="T74" fmla="*/ 142305 w 57"/>
              <a:gd name="T75" fmla="*/ 142756 h 53"/>
              <a:gd name="T76" fmla="*/ 149603 w 57"/>
              <a:gd name="T77" fmla="*/ 120794 h 53"/>
              <a:gd name="T78" fmla="*/ 142305 w 57"/>
              <a:gd name="T79" fmla="*/ 91510 h 53"/>
              <a:gd name="T80" fmla="*/ 120412 w 57"/>
              <a:gd name="T81" fmla="*/ 95171 h 53"/>
              <a:gd name="T82" fmla="*/ 142305 w 57"/>
              <a:gd name="T83" fmla="*/ 80529 h 5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7" h="53">
                <a:moveTo>
                  <a:pt x="57" y="4"/>
                </a:moveTo>
                <a:cubicBezTo>
                  <a:pt x="57" y="49"/>
                  <a:pt x="57" y="49"/>
                  <a:pt x="57" y="49"/>
                </a:cubicBezTo>
                <a:cubicBezTo>
                  <a:pt x="57" y="51"/>
                  <a:pt x="56" y="53"/>
                  <a:pt x="54" y="53"/>
                </a:cubicBezTo>
                <a:cubicBezTo>
                  <a:pt x="4" y="53"/>
                  <a:pt x="4" y="53"/>
                  <a:pt x="4" y="53"/>
                </a:cubicBezTo>
                <a:cubicBezTo>
                  <a:pt x="2" y="53"/>
                  <a:pt x="0" y="51"/>
                  <a:pt x="0" y="4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4"/>
                  <a:pt x="11" y="4"/>
                  <a:pt x="11" y="4"/>
                </a:cubicBezTo>
                <a:cubicBezTo>
                  <a:pt x="10" y="5"/>
                  <a:pt x="9" y="6"/>
                  <a:pt x="9" y="7"/>
                </a:cubicBezTo>
                <a:cubicBezTo>
                  <a:pt x="9" y="9"/>
                  <a:pt x="11" y="11"/>
                  <a:pt x="12" y="11"/>
                </a:cubicBezTo>
                <a:cubicBezTo>
                  <a:pt x="14" y="11"/>
                  <a:pt x="16" y="9"/>
                  <a:pt x="16" y="7"/>
                </a:cubicBezTo>
                <a:cubicBezTo>
                  <a:pt x="16" y="6"/>
                  <a:pt x="15" y="5"/>
                  <a:pt x="14" y="4"/>
                </a:cubicBezTo>
                <a:cubicBezTo>
                  <a:pt x="14" y="0"/>
                  <a:pt x="14" y="0"/>
                  <a:pt x="14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21" y="6"/>
                  <a:pt x="21" y="7"/>
                </a:cubicBezTo>
                <a:cubicBezTo>
                  <a:pt x="21" y="9"/>
                  <a:pt x="22" y="11"/>
                  <a:pt x="24" y="11"/>
                </a:cubicBezTo>
                <a:cubicBezTo>
                  <a:pt x="26" y="11"/>
                  <a:pt x="28" y="9"/>
                  <a:pt x="28" y="7"/>
                </a:cubicBezTo>
                <a:cubicBezTo>
                  <a:pt x="28" y="6"/>
                  <a:pt x="27" y="5"/>
                  <a:pt x="26" y="4"/>
                </a:cubicBezTo>
                <a:cubicBezTo>
                  <a:pt x="26" y="0"/>
                  <a:pt x="26" y="0"/>
                  <a:pt x="26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4"/>
                  <a:pt x="34" y="4"/>
                  <a:pt x="34" y="4"/>
                </a:cubicBezTo>
                <a:cubicBezTo>
                  <a:pt x="33" y="5"/>
                  <a:pt x="32" y="6"/>
                  <a:pt x="32" y="7"/>
                </a:cubicBezTo>
                <a:cubicBezTo>
                  <a:pt x="32" y="9"/>
                  <a:pt x="33" y="11"/>
                  <a:pt x="35" y="11"/>
                </a:cubicBezTo>
                <a:cubicBezTo>
                  <a:pt x="37" y="11"/>
                  <a:pt x="39" y="9"/>
                  <a:pt x="39" y="7"/>
                </a:cubicBezTo>
                <a:cubicBezTo>
                  <a:pt x="39" y="6"/>
                  <a:pt x="38" y="5"/>
                  <a:pt x="37" y="4"/>
                </a:cubicBezTo>
                <a:cubicBezTo>
                  <a:pt x="37" y="0"/>
                  <a:pt x="37" y="0"/>
                  <a:pt x="3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4"/>
                  <a:pt x="45" y="4"/>
                  <a:pt x="45" y="4"/>
                </a:cubicBezTo>
                <a:cubicBezTo>
                  <a:pt x="44" y="5"/>
                  <a:pt x="43" y="6"/>
                  <a:pt x="43" y="7"/>
                </a:cubicBezTo>
                <a:cubicBezTo>
                  <a:pt x="43" y="9"/>
                  <a:pt x="45" y="11"/>
                  <a:pt x="46" y="11"/>
                </a:cubicBezTo>
                <a:cubicBezTo>
                  <a:pt x="48" y="11"/>
                  <a:pt x="50" y="9"/>
                  <a:pt x="50" y="7"/>
                </a:cubicBezTo>
                <a:cubicBezTo>
                  <a:pt x="50" y="6"/>
                  <a:pt x="49" y="5"/>
                  <a:pt x="48" y="4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7" y="2"/>
                  <a:pt x="57" y="4"/>
                </a:cubicBezTo>
                <a:close/>
                <a:moveTo>
                  <a:pt x="7" y="15"/>
                </a:moveTo>
                <a:cubicBezTo>
                  <a:pt x="7" y="44"/>
                  <a:pt x="7" y="44"/>
                  <a:pt x="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7" y="15"/>
                  <a:pt x="7" y="15"/>
                  <a:pt x="7" y="15"/>
                </a:cubicBezTo>
                <a:close/>
                <a:moveTo>
                  <a:pt x="26" y="19"/>
                </a:moveTo>
                <a:cubicBezTo>
                  <a:pt x="23" y="19"/>
                  <a:pt x="23" y="19"/>
                  <a:pt x="23" y="19"/>
                </a:cubicBezTo>
                <a:cubicBezTo>
                  <a:pt x="21" y="20"/>
                  <a:pt x="19" y="22"/>
                  <a:pt x="17" y="22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8" y="25"/>
                  <a:pt x="19" y="25"/>
                  <a:pt x="20" y="25"/>
                </a:cubicBezTo>
                <a:cubicBezTo>
                  <a:pt x="20" y="25"/>
                  <a:pt x="20" y="25"/>
                  <a:pt x="20" y="26"/>
                </a:cubicBezTo>
                <a:cubicBezTo>
                  <a:pt x="20" y="26"/>
                  <a:pt x="20" y="27"/>
                  <a:pt x="20" y="29"/>
                </a:cubicBezTo>
                <a:cubicBezTo>
                  <a:pt x="20" y="40"/>
                  <a:pt x="20" y="40"/>
                  <a:pt x="20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19"/>
                  <a:pt x="26" y="19"/>
                  <a:pt x="26" y="19"/>
                </a:cubicBezTo>
                <a:close/>
                <a:moveTo>
                  <a:pt x="39" y="19"/>
                </a:moveTo>
                <a:cubicBezTo>
                  <a:pt x="28" y="19"/>
                  <a:pt x="28" y="19"/>
                  <a:pt x="28" y="19"/>
                </a:cubicBezTo>
                <a:cubicBezTo>
                  <a:pt x="28" y="29"/>
                  <a:pt x="28" y="29"/>
                  <a:pt x="28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29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8"/>
                  <a:pt x="35" y="29"/>
                  <a:pt x="35" y="30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5" y="36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7"/>
                  <a:pt x="34" y="37"/>
                  <a:pt x="34" y="37"/>
                </a:cubicBezTo>
                <a:cubicBezTo>
                  <a:pt x="34" y="37"/>
                  <a:pt x="33" y="37"/>
                  <a:pt x="33" y="36"/>
                </a:cubicBezTo>
                <a:cubicBezTo>
                  <a:pt x="33" y="36"/>
                  <a:pt x="33" y="35"/>
                  <a:pt x="33" y="33"/>
                </a:cubicBezTo>
                <a:cubicBezTo>
                  <a:pt x="33" y="32"/>
                  <a:pt x="33" y="32"/>
                  <a:pt x="33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5"/>
                  <a:pt x="28" y="37"/>
                  <a:pt x="28" y="38"/>
                </a:cubicBezTo>
                <a:cubicBezTo>
                  <a:pt x="29" y="39"/>
                  <a:pt x="30" y="39"/>
                  <a:pt x="31" y="40"/>
                </a:cubicBezTo>
                <a:cubicBezTo>
                  <a:pt x="32" y="40"/>
                  <a:pt x="33" y="41"/>
                  <a:pt x="34" y="41"/>
                </a:cubicBezTo>
                <a:cubicBezTo>
                  <a:pt x="35" y="41"/>
                  <a:pt x="37" y="40"/>
                  <a:pt x="37" y="40"/>
                </a:cubicBezTo>
                <a:cubicBezTo>
                  <a:pt x="38" y="40"/>
                  <a:pt x="39" y="39"/>
                  <a:pt x="39" y="39"/>
                </a:cubicBezTo>
                <a:cubicBezTo>
                  <a:pt x="40" y="38"/>
                  <a:pt x="40" y="37"/>
                  <a:pt x="40" y="37"/>
                </a:cubicBezTo>
                <a:cubicBezTo>
                  <a:pt x="40" y="36"/>
                  <a:pt x="41" y="35"/>
                  <a:pt x="41" y="33"/>
                </a:cubicBezTo>
                <a:cubicBezTo>
                  <a:pt x="41" y="30"/>
                  <a:pt x="41" y="30"/>
                  <a:pt x="41" y="30"/>
                </a:cubicBezTo>
                <a:cubicBezTo>
                  <a:pt x="41" y="28"/>
                  <a:pt x="40" y="26"/>
                  <a:pt x="39" y="25"/>
                </a:cubicBezTo>
                <a:cubicBezTo>
                  <a:pt x="39" y="25"/>
                  <a:pt x="38" y="24"/>
                  <a:pt x="36" y="24"/>
                </a:cubicBezTo>
                <a:cubicBezTo>
                  <a:pt x="35" y="24"/>
                  <a:pt x="34" y="25"/>
                  <a:pt x="33" y="26"/>
                </a:cubicBezTo>
                <a:cubicBezTo>
                  <a:pt x="33" y="22"/>
                  <a:pt x="33" y="22"/>
                  <a:pt x="33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42" name="Freeform 145">
            <a:extLst>
              <a:ext uri="{FF2B5EF4-FFF2-40B4-BE49-F238E27FC236}">
                <a16:creationId xmlns:a16="http://schemas.microsoft.com/office/drawing/2014/main" id="{2DC9DBD8-A2C0-4353-910C-D71A0840512B}"/>
              </a:ext>
            </a:extLst>
          </p:cNvPr>
          <p:cNvSpPr>
            <a:spLocks noEditPoints="1"/>
          </p:cNvSpPr>
          <p:nvPr/>
        </p:nvSpPr>
        <p:spPr bwMode="auto">
          <a:xfrm>
            <a:off x="1280095" y="3642990"/>
            <a:ext cx="212725" cy="212725"/>
          </a:xfrm>
          <a:custGeom>
            <a:avLst/>
            <a:gdLst>
              <a:gd name="T0" fmla="*/ 95585 w 58"/>
              <a:gd name="T1" fmla="*/ 113966 h 58"/>
              <a:gd name="T2" fmla="*/ 191169 w 58"/>
              <a:gd name="T3" fmla="*/ 95585 h 58"/>
              <a:gd name="T4" fmla="*/ 194845 w 58"/>
              <a:gd name="T5" fmla="*/ 113966 h 58"/>
              <a:gd name="T6" fmla="*/ 95585 w 58"/>
              <a:gd name="T7" fmla="*/ 213227 h 58"/>
              <a:gd name="T8" fmla="*/ 0 w 58"/>
              <a:gd name="T9" fmla="*/ 113966 h 58"/>
              <a:gd name="T10" fmla="*/ 95585 w 58"/>
              <a:gd name="T11" fmla="*/ 18382 h 58"/>
              <a:gd name="T12" fmla="*/ 95585 w 58"/>
              <a:gd name="T13" fmla="*/ 113966 h 58"/>
              <a:gd name="T14" fmla="*/ 143377 w 58"/>
              <a:gd name="T15" fmla="*/ 3676 h 58"/>
              <a:gd name="T16" fmla="*/ 117642 w 58"/>
              <a:gd name="T17" fmla="*/ 95585 h 58"/>
              <a:gd name="T18" fmla="*/ 213227 w 58"/>
              <a:gd name="T19" fmla="*/ 77203 h 58"/>
              <a:gd name="T20" fmla="*/ 143377 w 58"/>
              <a:gd name="T21" fmla="*/ 3676 h 58"/>
              <a:gd name="T22" fmla="*/ 106614 w 58"/>
              <a:gd name="T23" fmla="*/ 0 h 58"/>
              <a:gd name="T24" fmla="*/ 106614 w 58"/>
              <a:gd name="T25" fmla="*/ 0 h 58"/>
              <a:gd name="T26" fmla="*/ 106614 w 58"/>
              <a:gd name="T27" fmla="*/ 99261 h 58"/>
              <a:gd name="T28" fmla="*/ 132348 w 58"/>
              <a:gd name="T29" fmla="*/ 3676 h 58"/>
              <a:gd name="T30" fmla="*/ 106614 w 58"/>
              <a:gd name="T31" fmla="*/ 0 h 5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8" h="58">
                <a:moveTo>
                  <a:pt x="26" y="31"/>
                </a:moveTo>
                <a:cubicBezTo>
                  <a:pt x="52" y="26"/>
                  <a:pt x="52" y="26"/>
                  <a:pt x="52" y="26"/>
                </a:cubicBezTo>
                <a:cubicBezTo>
                  <a:pt x="52" y="28"/>
                  <a:pt x="53" y="29"/>
                  <a:pt x="53" y="31"/>
                </a:cubicBezTo>
                <a:cubicBezTo>
                  <a:pt x="53" y="46"/>
                  <a:pt x="41" y="58"/>
                  <a:pt x="26" y="58"/>
                </a:cubicBezTo>
                <a:cubicBezTo>
                  <a:pt x="12" y="58"/>
                  <a:pt x="0" y="46"/>
                  <a:pt x="0" y="31"/>
                </a:cubicBezTo>
                <a:cubicBezTo>
                  <a:pt x="0" y="17"/>
                  <a:pt x="12" y="5"/>
                  <a:pt x="26" y="5"/>
                </a:cubicBezTo>
                <a:cubicBezTo>
                  <a:pt x="26" y="31"/>
                  <a:pt x="26" y="31"/>
                  <a:pt x="26" y="31"/>
                </a:cubicBezTo>
                <a:close/>
                <a:moveTo>
                  <a:pt x="39" y="1"/>
                </a:moveTo>
                <a:cubicBezTo>
                  <a:pt x="32" y="26"/>
                  <a:pt x="32" y="26"/>
                  <a:pt x="32" y="26"/>
                </a:cubicBezTo>
                <a:cubicBezTo>
                  <a:pt x="58" y="21"/>
                  <a:pt x="58" y="21"/>
                  <a:pt x="58" y="21"/>
                </a:cubicBezTo>
                <a:cubicBezTo>
                  <a:pt x="56" y="11"/>
                  <a:pt x="49" y="3"/>
                  <a:pt x="39" y="1"/>
                </a:cubicBezTo>
                <a:close/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27"/>
                  <a:pt x="29" y="27"/>
                  <a:pt x="29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3" y="1"/>
                  <a:pt x="31" y="0"/>
                  <a:pt x="29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43" name="Freeform 148">
            <a:extLst>
              <a:ext uri="{FF2B5EF4-FFF2-40B4-BE49-F238E27FC236}">
                <a16:creationId xmlns:a16="http://schemas.microsoft.com/office/drawing/2014/main" id="{EBD8DEFE-E4B5-4680-A37B-C135C13B7FDB}"/>
              </a:ext>
            </a:extLst>
          </p:cNvPr>
          <p:cNvSpPr>
            <a:spLocks/>
          </p:cNvSpPr>
          <p:nvPr/>
        </p:nvSpPr>
        <p:spPr bwMode="auto">
          <a:xfrm>
            <a:off x="1676970" y="3660452"/>
            <a:ext cx="214313" cy="166688"/>
          </a:xfrm>
          <a:custGeom>
            <a:avLst/>
            <a:gdLst>
              <a:gd name="T0" fmla="*/ 10487 w 123"/>
              <a:gd name="T1" fmla="*/ 155551 h 95"/>
              <a:gd name="T2" fmla="*/ 20973 w 123"/>
              <a:gd name="T3" fmla="*/ 155551 h 95"/>
              <a:gd name="T4" fmla="*/ 20973 w 123"/>
              <a:gd name="T5" fmla="*/ 92632 h 95"/>
              <a:gd name="T6" fmla="*/ 33208 w 123"/>
              <a:gd name="T7" fmla="*/ 89136 h 95"/>
              <a:gd name="T8" fmla="*/ 33208 w 123"/>
              <a:gd name="T9" fmla="*/ 155551 h 95"/>
              <a:gd name="T10" fmla="*/ 40199 w 123"/>
              <a:gd name="T11" fmla="*/ 155551 h 95"/>
              <a:gd name="T12" fmla="*/ 40199 w 123"/>
              <a:gd name="T13" fmla="*/ 85641 h 95"/>
              <a:gd name="T14" fmla="*/ 50685 w 123"/>
              <a:gd name="T15" fmla="*/ 82145 h 95"/>
              <a:gd name="T16" fmla="*/ 50685 w 123"/>
              <a:gd name="T17" fmla="*/ 155551 h 95"/>
              <a:gd name="T18" fmla="*/ 61172 w 123"/>
              <a:gd name="T19" fmla="*/ 155551 h 95"/>
              <a:gd name="T20" fmla="*/ 61172 w 123"/>
              <a:gd name="T21" fmla="*/ 76902 h 95"/>
              <a:gd name="T22" fmla="*/ 61172 w 123"/>
              <a:gd name="T23" fmla="*/ 76902 h 95"/>
              <a:gd name="T24" fmla="*/ 73406 w 123"/>
              <a:gd name="T25" fmla="*/ 89136 h 95"/>
              <a:gd name="T26" fmla="*/ 73406 w 123"/>
              <a:gd name="T27" fmla="*/ 155551 h 95"/>
              <a:gd name="T28" fmla="*/ 80397 w 123"/>
              <a:gd name="T29" fmla="*/ 155551 h 95"/>
              <a:gd name="T30" fmla="*/ 80397 w 123"/>
              <a:gd name="T31" fmla="*/ 96127 h 95"/>
              <a:gd name="T32" fmla="*/ 90884 w 123"/>
              <a:gd name="T33" fmla="*/ 92632 h 95"/>
              <a:gd name="T34" fmla="*/ 90884 w 123"/>
              <a:gd name="T35" fmla="*/ 155551 h 95"/>
              <a:gd name="T36" fmla="*/ 97875 w 123"/>
              <a:gd name="T37" fmla="*/ 155551 h 95"/>
              <a:gd name="T38" fmla="*/ 97875 w 123"/>
              <a:gd name="T39" fmla="*/ 89136 h 95"/>
              <a:gd name="T40" fmla="*/ 110109 w 123"/>
              <a:gd name="T41" fmla="*/ 82145 h 95"/>
              <a:gd name="T42" fmla="*/ 110109 w 123"/>
              <a:gd name="T43" fmla="*/ 155551 h 95"/>
              <a:gd name="T44" fmla="*/ 117100 w 123"/>
              <a:gd name="T45" fmla="*/ 155551 h 95"/>
              <a:gd name="T46" fmla="*/ 117100 w 123"/>
              <a:gd name="T47" fmla="*/ 76902 h 95"/>
              <a:gd name="T48" fmla="*/ 127587 w 123"/>
              <a:gd name="T49" fmla="*/ 69911 h 95"/>
              <a:gd name="T50" fmla="*/ 127587 w 123"/>
              <a:gd name="T51" fmla="*/ 155551 h 95"/>
              <a:gd name="T52" fmla="*/ 138073 w 123"/>
              <a:gd name="T53" fmla="*/ 155551 h 95"/>
              <a:gd name="T54" fmla="*/ 138073 w 123"/>
              <a:gd name="T55" fmla="*/ 66415 h 95"/>
              <a:gd name="T56" fmla="*/ 150308 w 123"/>
              <a:gd name="T57" fmla="*/ 62920 h 95"/>
              <a:gd name="T58" fmla="*/ 150308 w 123"/>
              <a:gd name="T59" fmla="*/ 155551 h 95"/>
              <a:gd name="T60" fmla="*/ 157299 w 123"/>
              <a:gd name="T61" fmla="*/ 155551 h 95"/>
              <a:gd name="T62" fmla="*/ 157299 w 123"/>
              <a:gd name="T63" fmla="*/ 59424 h 95"/>
              <a:gd name="T64" fmla="*/ 167785 w 123"/>
              <a:gd name="T65" fmla="*/ 52433 h 95"/>
              <a:gd name="T66" fmla="*/ 167785 w 123"/>
              <a:gd name="T67" fmla="*/ 155551 h 95"/>
              <a:gd name="T68" fmla="*/ 207984 w 123"/>
              <a:gd name="T69" fmla="*/ 155551 h 95"/>
              <a:gd name="T70" fmla="*/ 207984 w 123"/>
              <a:gd name="T71" fmla="*/ 166038 h 95"/>
              <a:gd name="T72" fmla="*/ 10487 w 123"/>
              <a:gd name="T73" fmla="*/ 166038 h 95"/>
              <a:gd name="T74" fmla="*/ 0 w 123"/>
              <a:gd name="T75" fmla="*/ 166038 h 95"/>
              <a:gd name="T76" fmla="*/ 0 w 123"/>
              <a:gd name="T77" fmla="*/ 155551 h 95"/>
              <a:gd name="T78" fmla="*/ 0 w 123"/>
              <a:gd name="T79" fmla="*/ 3496 h 95"/>
              <a:gd name="T80" fmla="*/ 10487 w 123"/>
              <a:gd name="T81" fmla="*/ 3496 h 95"/>
              <a:gd name="T82" fmla="*/ 10487 w 123"/>
              <a:gd name="T83" fmla="*/ 62920 h 95"/>
              <a:gd name="T84" fmla="*/ 64667 w 123"/>
              <a:gd name="T85" fmla="*/ 40199 h 95"/>
              <a:gd name="T86" fmla="*/ 69911 w 123"/>
              <a:gd name="T87" fmla="*/ 36703 h 95"/>
              <a:gd name="T88" fmla="*/ 76902 w 123"/>
              <a:gd name="T89" fmla="*/ 45442 h 95"/>
              <a:gd name="T90" fmla="*/ 83893 w 123"/>
              <a:gd name="T91" fmla="*/ 59424 h 95"/>
              <a:gd name="T92" fmla="*/ 167785 w 123"/>
              <a:gd name="T93" fmla="*/ 19225 h 95"/>
              <a:gd name="T94" fmla="*/ 157299 w 123"/>
              <a:gd name="T95" fmla="*/ 0 h 95"/>
              <a:gd name="T96" fmla="*/ 187011 w 123"/>
              <a:gd name="T97" fmla="*/ 0 h 95"/>
              <a:gd name="T98" fmla="*/ 214975 w 123"/>
              <a:gd name="T99" fmla="*/ 3496 h 95"/>
              <a:gd name="T100" fmla="*/ 200993 w 123"/>
              <a:gd name="T101" fmla="*/ 26217 h 95"/>
              <a:gd name="T102" fmla="*/ 187011 w 123"/>
              <a:gd name="T103" fmla="*/ 52433 h 95"/>
              <a:gd name="T104" fmla="*/ 174776 w 123"/>
              <a:gd name="T105" fmla="*/ 33208 h 95"/>
              <a:gd name="T106" fmla="*/ 87388 w 123"/>
              <a:gd name="T107" fmla="*/ 76902 h 95"/>
              <a:gd name="T108" fmla="*/ 80397 w 123"/>
              <a:gd name="T109" fmla="*/ 82145 h 95"/>
              <a:gd name="T110" fmla="*/ 73406 w 123"/>
              <a:gd name="T111" fmla="*/ 73406 h 95"/>
              <a:gd name="T112" fmla="*/ 64667 w 123"/>
              <a:gd name="T113" fmla="*/ 59424 h 95"/>
              <a:gd name="T114" fmla="*/ 10487 w 123"/>
              <a:gd name="T115" fmla="*/ 85641 h 95"/>
              <a:gd name="T116" fmla="*/ 10487 w 123"/>
              <a:gd name="T117" fmla="*/ 155551 h 9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23" h="95">
                <a:moveTo>
                  <a:pt x="6" y="89"/>
                </a:moveTo>
                <a:lnTo>
                  <a:pt x="12" y="89"/>
                </a:lnTo>
                <a:lnTo>
                  <a:pt x="12" y="53"/>
                </a:lnTo>
                <a:lnTo>
                  <a:pt x="19" y="51"/>
                </a:lnTo>
                <a:lnTo>
                  <a:pt x="19" y="89"/>
                </a:lnTo>
                <a:lnTo>
                  <a:pt x="23" y="89"/>
                </a:lnTo>
                <a:lnTo>
                  <a:pt x="23" y="49"/>
                </a:lnTo>
                <a:lnTo>
                  <a:pt x="29" y="47"/>
                </a:lnTo>
                <a:lnTo>
                  <a:pt x="29" y="89"/>
                </a:lnTo>
                <a:lnTo>
                  <a:pt x="35" y="89"/>
                </a:lnTo>
                <a:lnTo>
                  <a:pt x="35" y="44"/>
                </a:lnTo>
                <a:lnTo>
                  <a:pt x="42" y="51"/>
                </a:lnTo>
                <a:lnTo>
                  <a:pt x="42" y="89"/>
                </a:lnTo>
                <a:lnTo>
                  <a:pt x="46" y="89"/>
                </a:lnTo>
                <a:lnTo>
                  <a:pt x="46" y="55"/>
                </a:lnTo>
                <a:lnTo>
                  <a:pt x="52" y="53"/>
                </a:lnTo>
                <a:lnTo>
                  <a:pt x="52" y="89"/>
                </a:lnTo>
                <a:lnTo>
                  <a:pt x="56" y="89"/>
                </a:lnTo>
                <a:lnTo>
                  <a:pt x="56" y="51"/>
                </a:lnTo>
                <a:lnTo>
                  <a:pt x="63" y="47"/>
                </a:lnTo>
                <a:lnTo>
                  <a:pt x="63" y="89"/>
                </a:lnTo>
                <a:lnTo>
                  <a:pt x="67" y="89"/>
                </a:lnTo>
                <a:lnTo>
                  <a:pt x="67" y="44"/>
                </a:lnTo>
                <a:lnTo>
                  <a:pt x="73" y="40"/>
                </a:lnTo>
                <a:lnTo>
                  <a:pt x="73" y="89"/>
                </a:lnTo>
                <a:lnTo>
                  <a:pt x="79" y="89"/>
                </a:lnTo>
                <a:lnTo>
                  <a:pt x="79" y="38"/>
                </a:lnTo>
                <a:lnTo>
                  <a:pt x="86" y="36"/>
                </a:lnTo>
                <a:lnTo>
                  <a:pt x="86" y="89"/>
                </a:lnTo>
                <a:lnTo>
                  <a:pt x="90" y="89"/>
                </a:lnTo>
                <a:lnTo>
                  <a:pt x="90" y="34"/>
                </a:lnTo>
                <a:lnTo>
                  <a:pt x="96" y="30"/>
                </a:lnTo>
                <a:lnTo>
                  <a:pt x="96" y="89"/>
                </a:lnTo>
                <a:lnTo>
                  <a:pt x="119" y="89"/>
                </a:lnTo>
                <a:lnTo>
                  <a:pt x="119" y="95"/>
                </a:lnTo>
                <a:lnTo>
                  <a:pt x="6" y="95"/>
                </a:lnTo>
                <a:lnTo>
                  <a:pt x="0" y="95"/>
                </a:lnTo>
                <a:lnTo>
                  <a:pt x="0" y="89"/>
                </a:lnTo>
                <a:lnTo>
                  <a:pt x="0" y="2"/>
                </a:lnTo>
                <a:lnTo>
                  <a:pt x="6" y="2"/>
                </a:lnTo>
                <a:lnTo>
                  <a:pt x="6" y="36"/>
                </a:lnTo>
                <a:lnTo>
                  <a:pt x="37" y="23"/>
                </a:lnTo>
                <a:lnTo>
                  <a:pt x="40" y="21"/>
                </a:lnTo>
                <a:lnTo>
                  <a:pt x="44" y="26"/>
                </a:lnTo>
                <a:lnTo>
                  <a:pt x="48" y="34"/>
                </a:lnTo>
                <a:lnTo>
                  <a:pt x="96" y="11"/>
                </a:lnTo>
                <a:lnTo>
                  <a:pt x="90" y="0"/>
                </a:lnTo>
                <a:lnTo>
                  <a:pt x="107" y="0"/>
                </a:lnTo>
                <a:lnTo>
                  <a:pt x="123" y="2"/>
                </a:lnTo>
                <a:lnTo>
                  <a:pt x="115" y="15"/>
                </a:lnTo>
                <a:lnTo>
                  <a:pt x="107" y="30"/>
                </a:lnTo>
                <a:lnTo>
                  <a:pt x="100" y="19"/>
                </a:lnTo>
                <a:lnTo>
                  <a:pt x="50" y="44"/>
                </a:lnTo>
                <a:lnTo>
                  <a:pt x="46" y="47"/>
                </a:lnTo>
                <a:lnTo>
                  <a:pt x="42" y="42"/>
                </a:lnTo>
                <a:lnTo>
                  <a:pt x="37" y="34"/>
                </a:lnTo>
                <a:lnTo>
                  <a:pt x="6" y="49"/>
                </a:lnTo>
                <a:lnTo>
                  <a:pt x="6" y="8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44" name="Freeform 149">
            <a:extLst>
              <a:ext uri="{FF2B5EF4-FFF2-40B4-BE49-F238E27FC236}">
                <a16:creationId xmlns:a16="http://schemas.microsoft.com/office/drawing/2014/main" id="{BA580467-3224-443E-8C2D-197879177C86}"/>
              </a:ext>
            </a:extLst>
          </p:cNvPr>
          <p:cNvSpPr>
            <a:spLocks noEditPoints="1"/>
          </p:cNvSpPr>
          <p:nvPr/>
        </p:nvSpPr>
        <p:spPr bwMode="auto">
          <a:xfrm>
            <a:off x="2061145" y="3660452"/>
            <a:ext cx="217488" cy="161925"/>
          </a:xfrm>
          <a:custGeom>
            <a:avLst/>
            <a:gdLst>
              <a:gd name="T0" fmla="*/ 209375 w 59"/>
              <a:gd name="T1" fmla="*/ 151460 h 44"/>
              <a:gd name="T2" fmla="*/ 11020 w 59"/>
              <a:gd name="T3" fmla="*/ 162542 h 44"/>
              <a:gd name="T4" fmla="*/ 0 w 59"/>
              <a:gd name="T5" fmla="*/ 151460 h 44"/>
              <a:gd name="T6" fmla="*/ 11020 w 59"/>
              <a:gd name="T7" fmla="*/ 0 h 44"/>
              <a:gd name="T8" fmla="*/ 25713 w 59"/>
              <a:gd name="T9" fmla="*/ 29553 h 44"/>
              <a:gd name="T10" fmla="*/ 33059 w 59"/>
              <a:gd name="T11" fmla="*/ 33247 h 44"/>
              <a:gd name="T12" fmla="*/ 91831 w 59"/>
              <a:gd name="T13" fmla="*/ 33247 h 44"/>
              <a:gd name="T14" fmla="*/ 102851 w 59"/>
              <a:gd name="T15" fmla="*/ 36941 h 44"/>
              <a:gd name="T16" fmla="*/ 128564 w 59"/>
              <a:gd name="T17" fmla="*/ 40636 h 44"/>
              <a:gd name="T18" fmla="*/ 135910 w 59"/>
              <a:gd name="T19" fmla="*/ 40636 h 44"/>
              <a:gd name="T20" fmla="*/ 198356 w 59"/>
              <a:gd name="T21" fmla="*/ 66494 h 44"/>
              <a:gd name="T22" fmla="*/ 205702 w 59"/>
              <a:gd name="T23" fmla="*/ 55412 h 44"/>
              <a:gd name="T24" fmla="*/ 205702 w 59"/>
              <a:gd name="T25" fmla="*/ 73883 h 44"/>
              <a:gd name="T26" fmla="*/ 183663 w 59"/>
              <a:gd name="T27" fmla="*/ 88659 h 44"/>
              <a:gd name="T28" fmla="*/ 194682 w 59"/>
              <a:gd name="T29" fmla="*/ 118212 h 44"/>
              <a:gd name="T30" fmla="*/ 150603 w 59"/>
              <a:gd name="T31" fmla="*/ 118212 h 44"/>
              <a:gd name="T32" fmla="*/ 139584 w 59"/>
              <a:gd name="T33" fmla="*/ 129295 h 44"/>
              <a:gd name="T34" fmla="*/ 132237 w 59"/>
              <a:gd name="T35" fmla="*/ 118212 h 44"/>
              <a:gd name="T36" fmla="*/ 102851 w 59"/>
              <a:gd name="T37" fmla="*/ 92353 h 44"/>
              <a:gd name="T38" fmla="*/ 73465 w 59"/>
              <a:gd name="T39" fmla="*/ 114518 h 44"/>
              <a:gd name="T40" fmla="*/ 62445 w 59"/>
              <a:gd name="T41" fmla="*/ 121907 h 44"/>
              <a:gd name="T42" fmla="*/ 51426 w 59"/>
              <a:gd name="T43" fmla="*/ 110824 h 44"/>
              <a:gd name="T44" fmla="*/ 40406 w 59"/>
              <a:gd name="T45" fmla="*/ 103436 h 44"/>
              <a:gd name="T46" fmla="*/ 11020 w 59"/>
              <a:gd name="T47" fmla="*/ 129295 h 44"/>
              <a:gd name="T48" fmla="*/ 139584 w 59"/>
              <a:gd name="T49" fmla="*/ 107130 h 44"/>
              <a:gd name="T50" fmla="*/ 168970 w 59"/>
              <a:gd name="T51" fmla="*/ 92353 h 44"/>
              <a:gd name="T52" fmla="*/ 99178 w 59"/>
              <a:gd name="T53" fmla="*/ 62800 h 44"/>
              <a:gd name="T54" fmla="*/ 91831 w 59"/>
              <a:gd name="T55" fmla="*/ 59106 h 44"/>
              <a:gd name="T56" fmla="*/ 44079 w 59"/>
              <a:gd name="T57" fmla="*/ 70189 h 44"/>
              <a:gd name="T58" fmla="*/ 36733 w 59"/>
              <a:gd name="T59" fmla="*/ 66494 h 44"/>
              <a:gd name="T60" fmla="*/ 11020 w 59"/>
              <a:gd name="T61" fmla="*/ 48024 h 44"/>
              <a:gd name="T62" fmla="*/ 29386 w 59"/>
              <a:gd name="T63" fmla="*/ 96048 h 44"/>
              <a:gd name="T64" fmla="*/ 40406 w 59"/>
              <a:gd name="T65" fmla="*/ 84965 h 44"/>
              <a:gd name="T66" fmla="*/ 47752 w 59"/>
              <a:gd name="T67" fmla="*/ 96048 h 44"/>
              <a:gd name="T68" fmla="*/ 62445 w 59"/>
              <a:gd name="T69" fmla="*/ 103436 h 44"/>
              <a:gd name="T70" fmla="*/ 95505 w 59"/>
              <a:gd name="T71" fmla="*/ 84965 h 44"/>
              <a:gd name="T72" fmla="*/ 102851 w 59"/>
              <a:gd name="T73" fmla="*/ 73883 h 44"/>
              <a:gd name="T74" fmla="*/ 113871 w 59"/>
              <a:gd name="T75" fmla="*/ 84965 h 44"/>
              <a:gd name="T76" fmla="*/ 139584 w 59"/>
              <a:gd name="T77" fmla="*/ 107130 h 4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9" h="44">
                <a:moveTo>
                  <a:pt x="3" y="41"/>
                </a:moveTo>
                <a:cubicBezTo>
                  <a:pt x="57" y="41"/>
                  <a:pt x="57" y="41"/>
                  <a:pt x="57" y="41"/>
                </a:cubicBezTo>
                <a:cubicBezTo>
                  <a:pt x="57" y="44"/>
                  <a:pt x="57" y="44"/>
                  <a:pt x="57" y="44"/>
                </a:cubicBezTo>
                <a:cubicBezTo>
                  <a:pt x="3" y="44"/>
                  <a:pt x="3" y="44"/>
                  <a:pt x="3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9"/>
                  <a:pt x="3" y="9"/>
                  <a:pt x="3" y="9"/>
                </a:cubicBezTo>
                <a:cubicBezTo>
                  <a:pt x="7" y="8"/>
                  <a:pt x="7" y="8"/>
                  <a:pt x="7" y="8"/>
                </a:cubicBezTo>
                <a:cubicBezTo>
                  <a:pt x="8" y="8"/>
                  <a:pt x="8" y="8"/>
                  <a:pt x="8" y="8"/>
                </a:cubicBezTo>
                <a:cubicBezTo>
                  <a:pt x="9" y="9"/>
                  <a:pt x="9" y="9"/>
                  <a:pt x="9" y="9"/>
                </a:cubicBezTo>
                <a:cubicBezTo>
                  <a:pt x="12" y="15"/>
                  <a:pt x="12" y="15"/>
                  <a:pt x="12" y="15"/>
                </a:cubicBezTo>
                <a:cubicBezTo>
                  <a:pt x="25" y="9"/>
                  <a:pt x="25" y="9"/>
                  <a:pt x="25" y="9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3"/>
                  <a:pt x="28" y="13"/>
                  <a:pt x="28" y="13"/>
                </a:cubicBezTo>
                <a:cubicBezTo>
                  <a:pt x="35" y="11"/>
                  <a:pt x="35" y="11"/>
                  <a:pt x="35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48" y="23"/>
                  <a:pt x="48" y="23"/>
                  <a:pt x="48" y="23"/>
                </a:cubicBezTo>
                <a:cubicBezTo>
                  <a:pt x="54" y="18"/>
                  <a:pt x="54" y="18"/>
                  <a:pt x="54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6"/>
                  <a:pt x="55" y="15"/>
                  <a:pt x="56" y="15"/>
                </a:cubicBezTo>
                <a:cubicBezTo>
                  <a:pt x="58" y="15"/>
                  <a:pt x="59" y="16"/>
                  <a:pt x="59" y="18"/>
                </a:cubicBezTo>
                <a:cubicBezTo>
                  <a:pt x="59" y="19"/>
                  <a:pt x="58" y="20"/>
                  <a:pt x="56" y="20"/>
                </a:cubicBezTo>
                <a:cubicBezTo>
                  <a:pt x="56" y="20"/>
                  <a:pt x="56" y="20"/>
                  <a:pt x="55" y="20"/>
                </a:cubicBezTo>
                <a:cubicBezTo>
                  <a:pt x="50" y="24"/>
                  <a:pt x="50" y="24"/>
                  <a:pt x="50" y="24"/>
                </a:cubicBezTo>
                <a:cubicBezTo>
                  <a:pt x="56" y="29"/>
                  <a:pt x="56" y="29"/>
                  <a:pt x="56" y="29"/>
                </a:cubicBezTo>
                <a:cubicBezTo>
                  <a:pt x="53" y="32"/>
                  <a:pt x="53" y="32"/>
                  <a:pt x="53" y="32"/>
                </a:cubicBezTo>
                <a:cubicBezTo>
                  <a:pt x="47" y="27"/>
                  <a:pt x="47" y="27"/>
                  <a:pt x="47" y="27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0" y="35"/>
                  <a:pt x="38" y="35"/>
                </a:cubicBezTo>
                <a:cubicBezTo>
                  <a:pt x="37" y="35"/>
                  <a:pt x="36" y="33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8" y="25"/>
                  <a:pt x="28" y="25"/>
                </a:cubicBezTo>
                <a:cubicBezTo>
                  <a:pt x="28" y="25"/>
                  <a:pt x="27" y="25"/>
                  <a:pt x="27" y="25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2"/>
                  <a:pt x="18" y="33"/>
                  <a:pt x="17" y="33"/>
                </a:cubicBezTo>
                <a:cubicBezTo>
                  <a:pt x="15" y="33"/>
                  <a:pt x="14" y="32"/>
                  <a:pt x="14" y="31"/>
                </a:cubicBezTo>
                <a:cubicBezTo>
                  <a:pt x="14" y="31"/>
                  <a:pt x="14" y="31"/>
                  <a:pt x="14" y="30"/>
                </a:cubicBezTo>
                <a:cubicBezTo>
                  <a:pt x="12" y="28"/>
                  <a:pt x="12" y="28"/>
                  <a:pt x="12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41"/>
                  <a:pt x="3" y="41"/>
                  <a:pt x="3" y="41"/>
                </a:cubicBezTo>
                <a:close/>
                <a:moveTo>
                  <a:pt x="38" y="29"/>
                </a:moveTo>
                <a:cubicBezTo>
                  <a:pt x="39" y="29"/>
                  <a:pt x="39" y="29"/>
                  <a:pt x="39" y="30"/>
                </a:cubicBezTo>
                <a:cubicBezTo>
                  <a:pt x="46" y="25"/>
                  <a:pt x="46" y="25"/>
                  <a:pt x="46" y="25"/>
                </a:cubicBezTo>
                <a:cubicBezTo>
                  <a:pt x="35" y="15"/>
                  <a:pt x="35" y="15"/>
                  <a:pt x="35" y="15"/>
                </a:cubicBezTo>
                <a:cubicBezTo>
                  <a:pt x="27" y="17"/>
                  <a:pt x="27" y="17"/>
                  <a:pt x="27" y="17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6"/>
                  <a:pt x="25" y="16"/>
                  <a:pt x="25" y="16"/>
                </a:cubicBezTo>
                <a:cubicBezTo>
                  <a:pt x="24" y="13"/>
                  <a:pt x="24" y="13"/>
                  <a:pt x="24" y="13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20"/>
                  <a:pt x="11" y="20"/>
                  <a:pt x="11" y="20"/>
                </a:cubicBezTo>
                <a:cubicBezTo>
                  <a:pt x="10" y="18"/>
                  <a:pt x="10" y="18"/>
                  <a:pt x="10" y="18"/>
                </a:cubicBezTo>
                <a:cubicBezTo>
                  <a:pt x="6" y="12"/>
                  <a:pt x="6" y="12"/>
                  <a:pt x="6" y="12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32"/>
                  <a:pt x="3" y="32"/>
                  <a:pt x="3" y="32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5"/>
                  <a:pt x="8" y="25"/>
                </a:cubicBezTo>
                <a:cubicBezTo>
                  <a:pt x="8" y="24"/>
                  <a:pt x="9" y="23"/>
                  <a:pt x="11" y="23"/>
                </a:cubicBezTo>
                <a:cubicBezTo>
                  <a:pt x="12" y="23"/>
                  <a:pt x="13" y="24"/>
                  <a:pt x="13" y="25"/>
                </a:cubicBezTo>
                <a:cubicBezTo>
                  <a:pt x="13" y="25"/>
                  <a:pt x="13" y="26"/>
                  <a:pt x="13" y="26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7" y="28"/>
                  <a:pt x="17" y="28"/>
                </a:cubicBezTo>
                <a:cubicBezTo>
                  <a:pt x="17" y="28"/>
                  <a:pt x="18" y="28"/>
                  <a:pt x="18" y="29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1"/>
                  <a:pt x="27" y="20"/>
                  <a:pt x="28" y="20"/>
                </a:cubicBezTo>
                <a:cubicBezTo>
                  <a:pt x="30" y="20"/>
                  <a:pt x="31" y="21"/>
                  <a:pt x="31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29"/>
                  <a:pt x="38" y="29"/>
                  <a:pt x="38" y="2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45" name="Freeform 150">
            <a:extLst>
              <a:ext uri="{FF2B5EF4-FFF2-40B4-BE49-F238E27FC236}">
                <a16:creationId xmlns:a16="http://schemas.microsoft.com/office/drawing/2014/main" id="{B278D9CD-A218-44D5-A146-4257FF894332}"/>
              </a:ext>
            </a:extLst>
          </p:cNvPr>
          <p:cNvSpPr>
            <a:spLocks noEditPoints="1"/>
          </p:cNvSpPr>
          <p:nvPr/>
        </p:nvSpPr>
        <p:spPr bwMode="auto">
          <a:xfrm>
            <a:off x="2442145" y="3660452"/>
            <a:ext cx="212725" cy="161925"/>
          </a:xfrm>
          <a:custGeom>
            <a:avLst/>
            <a:gdLst>
              <a:gd name="T0" fmla="*/ 18382 w 58"/>
              <a:gd name="T1" fmla="*/ 151460 h 44"/>
              <a:gd name="T2" fmla="*/ 44116 w 58"/>
              <a:gd name="T3" fmla="*/ 107130 h 44"/>
              <a:gd name="T4" fmla="*/ 51469 w 58"/>
              <a:gd name="T5" fmla="*/ 151460 h 44"/>
              <a:gd name="T6" fmla="*/ 77203 w 58"/>
              <a:gd name="T7" fmla="*/ 59106 h 44"/>
              <a:gd name="T8" fmla="*/ 80879 w 58"/>
              <a:gd name="T9" fmla="*/ 151460 h 44"/>
              <a:gd name="T10" fmla="*/ 106614 w 58"/>
              <a:gd name="T11" fmla="*/ 25859 h 44"/>
              <a:gd name="T12" fmla="*/ 113966 w 58"/>
              <a:gd name="T13" fmla="*/ 151460 h 44"/>
              <a:gd name="T14" fmla="*/ 139700 w 58"/>
              <a:gd name="T15" fmla="*/ 33247 h 44"/>
              <a:gd name="T16" fmla="*/ 143377 w 58"/>
              <a:gd name="T17" fmla="*/ 151460 h 44"/>
              <a:gd name="T18" fmla="*/ 169111 w 58"/>
              <a:gd name="T19" fmla="*/ 40636 h 44"/>
              <a:gd name="T20" fmla="*/ 172787 w 58"/>
              <a:gd name="T21" fmla="*/ 151460 h 44"/>
              <a:gd name="T22" fmla="*/ 198522 w 58"/>
              <a:gd name="T23" fmla="*/ 14777 h 44"/>
              <a:gd name="T24" fmla="*/ 213227 w 58"/>
              <a:gd name="T25" fmla="*/ 151460 h 44"/>
              <a:gd name="T26" fmla="*/ 11029 w 58"/>
              <a:gd name="T27" fmla="*/ 162542 h 44"/>
              <a:gd name="T28" fmla="*/ 0 w 58"/>
              <a:gd name="T29" fmla="*/ 151460 h 44"/>
              <a:gd name="T30" fmla="*/ 11029 w 58"/>
              <a:gd name="T31" fmla="*/ 0 h 44"/>
              <a:gd name="T32" fmla="*/ 25734 w 58"/>
              <a:gd name="T33" fmla="*/ 118212 h 44"/>
              <a:gd name="T34" fmla="*/ 25734 w 58"/>
              <a:gd name="T35" fmla="*/ 136683 h 44"/>
              <a:gd name="T36" fmla="*/ 25734 w 58"/>
              <a:gd name="T37" fmla="*/ 140377 h 44"/>
              <a:gd name="T38" fmla="*/ 29411 w 58"/>
              <a:gd name="T39" fmla="*/ 118212 h 44"/>
              <a:gd name="T40" fmla="*/ 25734 w 58"/>
              <a:gd name="T41" fmla="*/ 118212 h 44"/>
              <a:gd name="T42" fmla="*/ 55145 w 58"/>
              <a:gd name="T43" fmla="*/ 70189 h 44"/>
              <a:gd name="T44" fmla="*/ 55145 w 58"/>
              <a:gd name="T45" fmla="*/ 140377 h 44"/>
              <a:gd name="T46" fmla="*/ 58821 w 58"/>
              <a:gd name="T47" fmla="*/ 136683 h 44"/>
              <a:gd name="T48" fmla="*/ 55145 w 58"/>
              <a:gd name="T49" fmla="*/ 66494 h 44"/>
              <a:gd name="T50" fmla="*/ 88232 w 58"/>
              <a:gd name="T51" fmla="*/ 33247 h 44"/>
              <a:gd name="T52" fmla="*/ 84556 w 58"/>
              <a:gd name="T53" fmla="*/ 136683 h 44"/>
              <a:gd name="T54" fmla="*/ 88232 w 58"/>
              <a:gd name="T55" fmla="*/ 140377 h 44"/>
              <a:gd name="T56" fmla="*/ 88232 w 58"/>
              <a:gd name="T57" fmla="*/ 36941 h 44"/>
              <a:gd name="T58" fmla="*/ 88232 w 58"/>
              <a:gd name="T59" fmla="*/ 33247 h 44"/>
              <a:gd name="T60" fmla="*/ 117642 w 58"/>
              <a:gd name="T61" fmla="*/ 44330 h 44"/>
              <a:gd name="T62" fmla="*/ 117642 w 58"/>
              <a:gd name="T63" fmla="*/ 140377 h 44"/>
              <a:gd name="T64" fmla="*/ 121319 w 58"/>
              <a:gd name="T65" fmla="*/ 136683 h 44"/>
              <a:gd name="T66" fmla="*/ 117642 w 58"/>
              <a:gd name="T67" fmla="*/ 40636 h 44"/>
              <a:gd name="T68" fmla="*/ 180140 w 58"/>
              <a:gd name="T69" fmla="*/ 22165 h 44"/>
              <a:gd name="T70" fmla="*/ 180140 w 58"/>
              <a:gd name="T71" fmla="*/ 136683 h 44"/>
              <a:gd name="T72" fmla="*/ 180140 w 58"/>
              <a:gd name="T73" fmla="*/ 140377 h 44"/>
              <a:gd name="T74" fmla="*/ 183816 w 58"/>
              <a:gd name="T75" fmla="*/ 25859 h 44"/>
              <a:gd name="T76" fmla="*/ 180140 w 58"/>
              <a:gd name="T77" fmla="*/ 22165 h 44"/>
              <a:gd name="T78" fmla="*/ 147053 w 58"/>
              <a:gd name="T79" fmla="*/ 51718 h 44"/>
              <a:gd name="T80" fmla="*/ 150729 w 58"/>
              <a:gd name="T81" fmla="*/ 140377 h 44"/>
              <a:gd name="T82" fmla="*/ 150729 w 58"/>
              <a:gd name="T83" fmla="*/ 136683 h 44"/>
              <a:gd name="T84" fmla="*/ 150729 w 58"/>
              <a:gd name="T85" fmla="*/ 48024 h 4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8" h="44">
                <a:moveTo>
                  <a:pt x="3" y="41"/>
                </a:moveTo>
                <a:cubicBezTo>
                  <a:pt x="5" y="41"/>
                  <a:pt x="5" y="41"/>
                  <a:pt x="5" y="41"/>
                </a:cubicBezTo>
                <a:cubicBezTo>
                  <a:pt x="5" y="29"/>
                  <a:pt x="5" y="29"/>
                  <a:pt x="5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41"/>
                  <a:pt x="12" y="41"/>
                  <a:pt x="12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16"/>
                  <a:pt x="14" y="16"/>
                  <a:pt x="14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7"/>
                  <a:pt x="22" y="7"/>
                  <a:pt x="22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9" y="41"/>
                  <a:pt x="29" y="41"/>
                  <a:pt x="29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9"/>
                  <a:pt x="31" y="9"/>
                  <a:pt x="3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11"/>
                  <a:pt x="39" y="11"/>
                  <a:pt x="39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41"/>
                  <a:pt x="46" y="41"/>
                  <a:pt x="46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"/>
                  <a:pt x="47" y="4"/>
                  <a:pt x="47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41"/>
                  <a:pt x="54" y="41"/>
                  <a:pt x="54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4"/>
                  <a:pt x="58" y="44"/>
                  <a:pt x="58" y="44"/>
                </a:cubicBezTo>
                <a:cubicBezTo>
                  <a:pt x="3" y="44"/>
                  <a:pt x="3" y="44"/>
                  <a:pt x="3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41"/>
                  <a:pt x="3" y="41"/>
                  <a:pt x="3" y="41"/>
                </a:cubicBezTo>
                <a:close/>
                <a:moveTo>
                  <a:pt x="7" y="32"/>
                </a:moveTo>
                <a:cubicBezTo>
                  <a:pt x="7" y="32"/>
                  <a:pt x="7" y="32"/>
                  <a:pt x="7" y="32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8" y="38"/>
                  <a:pt x="8" y="38"/>
                  <a:pt x="8" y="37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lose/>
                <a:moveTo>
                  <a:pt x="15" y="18"/>
                </a:moveTo>
                <a:cubicBezTo>
                  <a:pt x="15" y="18"/>
                  <a:pt x="15" y="19"/>
                  <a:pt x="15" y="19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8"/>
                  <a:pt x="16" y="37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9"/>
                  <a:pt x="16" y="18"/>
                  <a:pt x="15" y="18"/>
                </a:cubicBezTo>
                <a:cubicBezTo>
                  <a:pt x="15" y="18"/>
                  <a:pt x="15" y="18"/>
                  <a:pt x="15" y="18"/>
                </a:cubicBezTo>
                <a:close/>
                <a:moveTo>
                  <a:pt x="24" y="9"/>
                </a:moveTo>
                <a:cubicBezTo>
                  <a:pt x="23" y="9"/>
                  <a:pt x="23" y="9"/>
                  <a:pt x="23" y="10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8"/>
                  <a:pt x="23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9"/>
                  <a:pt x="24" y="9"/>
                  <a:pt x="24" y="9"/>
                </a:cubicBezTo>
                <a:close/>
                <a:moveTo>
                  <a:pt x="32" y="11"/>
                </a:moveTo>
                <a:cubicBezTo>
                  <a:pt x="32" y="11"/>
                  <a:pt x="32" y="12"/>
                  <a:pt x="32" y="12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3" y="38"/>
                  <a:pt x="33" y="38"/>
                  <a:pt x="33" y="37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1"/>
                  <a:pt x="32" y="11"/>
                </a:cubicBezTo>
                <a:cubicBezTo>
                  <a:pt x="32" y="11"/>
                  <a:pt x="32" y="11"/>
                  <a:pt x="32" y="11"/>
                </a:cubicBezTo>
                <a:close/>
                <a:moveTo>
                  <a:pt x="49" y="6"/>
                </a:moveTo>
                <a:cubicBezTo>
                  <a:pt x="49" y="6"/>
                  <a:pt x="49" y="6"/>
                  <a:pt x="49" y="7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8"/>
                  <a:pt x="50" y="38"/>
                  <a:pt x="50" y="37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6"/>
                  <a:pt x="49" y="6"/>
                  <a:pt x="49" y="6"/>
                </a:cubicBezTo>
                <a:cubicBezTo>
                  <a:pt x="49" y="6"/>
                  <a:pt x="49" y="6"/>
                  <a:pt x="49" y="6"/>
                </a:cubicBezTo>
                <a:close/>
                <a:moveTo>
                  <a:pt x="41" y="13"/>
                </a:moveTo>
                <a:cubicBezTo>
                  <a:pt x="40" y="13"/>
                  <a:pt x="40" y="14"/>
                  <a:pt x="40" y="14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8"/>
                  <a:pt x="40" y="38"/>
                  <a:pt x="41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41" y="38"/>
                  <a:pt x="41" y="38"/>
                  <a:pt x="41" y="37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3"/>
                  <a:pt x="41" y="1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46" name="Freeform 151">
            <a:extLst>
              <a:ext uri="{FF2B5EF4-FFF2-40B4-BE49-F238E27FC236}">
                <a16:creationId xmlns:a16="http://schemas.microsoft.com/office/drawing/2014/main" id="{4A56B9EF-E5D8-4F29-BF48-D9709AA89259}"/>
              </a:ext>
            </a:extLst>
          </p:cNvPr>
          <p:cNvSpPr>
            <a:spLocks noEditPoints="1"/>
          </p:cNvSpPr>
          <p:nvPr/>
        </p:nvSpPr>
        <p:spPr bwMode="auto">
          <a:xfrm>
            <a:off x="2827908" y="3669977"/>
            <a:ext cx="207962" cy="160338"/>
          </a:xfrm>
          <a:custGeom>
            <a:avLst/>
            <a:gdLst>
              <a:gd name="T0" fmla="*/ 10487 w 119"/>
              <a:gd name="T1" fmla="*/ 150307 h 92"/>
              <a:gd name="T2" fmla="*/ 207984 w 119"/>
              <a:gd name="T3" fmla="*/ 150307 h 92"/>
              <a:gd name="T4" fmla="*/ 207984 w 119"/>
              <a:gd name="T5" fmla="*/ 160794 h 92"/>
              <a:gd name="T6" fmla="*/ 10487 w 119"/>
              <a:gd name="T7" fmla="*/ 160794 h 92"/>
              <a:gd name="T8" fmla="*/ 0 w 119"/>
              <a:gd name="T9" fmla="*/ 160794 h 92"/>
              <a:gd name="T10" fmla="*/ 0 w 119"/>
              <a:gd name="T11" fmla="*/ 150307 h 92"/>
              <a:gd name="T12" fmla="*/ 0 w 119"/>
              <a:gd name="T13" fmla="*/ 0 h 92"/>
              <a:gd name="T14" fmla="*/ 10487 w 119"/>
              <a:gd name="T15" fmla="*/ 0 h 92"/>
              <a:gd name="T16" fmla="*/ 10487 w 119"/>
              <a:gd name="T17" fmla="*/ 150307 h 92"/>
              <a:gd name="T18" fmla="*/ 10487 w 119"/>
              <a:gd name="T19" fmla="*/ 150307 h 92"/>
              <a:gd name="T20" fmla="*/ 24469 w 119"/>
              <a:gd name="T21" fmla="*/ 134578 h 92"/>
              <a:gd name="T22" fmla="*/ 200993 w 119"/>
              <a:gd name="T23" fmla="*/ 134578 h 92"/>
              <a:gd name="T24" fmla="*/ 200993 w 119"/>
              <a:gd name="T25" fmla="*/ 124091 h 92"/>
              <a:gd name="T26" fmla="*/ 200993 w 119"/>
              <a:gd name="T27" fmla="*/ 50685 h 92"/>
              <a:gd name="T28" fmla="*/ 180020 w 119"/>
              <a:gd name="T29" fmla="*/ 73406 h 92"/>
              <a:gd name="T30" fmla="*/ 167785 w 119"/>
              <a:gd name="T31" fmla="*/ 43694 h 92"/>
              <a:gd name="T32" fmla="*/ 150308 w 119"/>
              <a:gd name="T33" fmla="*/ 80397 h 92"/>
              <a:gd name="T34" fmla="*/ 120596 w 119"/>
              <a:gd name="T35" fmla="*/ 73406 h 92"/>
              <a:gd name="T36" fmla="*/ 97875 w 119"/>
              <a:gd name="T37" fmla="*/ 94379 h 92"/>
              <a:gd name="T38" fmla="*/ 69911 w 119"/>
              <a:gd name="T39" fmla="*/ 40199 h 92"/>
              <a:gd name="T40" fmla="*/ 24469 w 119"/>
              <a:gd name="T41" fmla="*/ 87388 h 92"/>
              <a:gd name="T42" fmla="*/ 24469 w 119"/>
              <a:gd name="T43" fmla="*/ 134578 h 9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19" h="92">
                <a:moveTo>
                  <a:pt x="6" y="86"/>
                </a:moveTo>
                <a:lnTo>
                  <a:pt x="119" y="86"/>
                </a:lnTo>
                <a:lnTo>
                  <a:pt x="119" y="92"/>
                </a:lnTo>
                <a:lnTo>
                  <a:pt x="6" y="92"/>
                </a:lnTo>
                <a:lnTo>
                  <a:pt x="0" y="92"/>
                </a:lnTo>
                <a:lnTo>
                  <a:pt x="0" y="86"/>
                </a:lnTo>
                <a:lnTo>
                  <a:pt x="0" y="0"/>
                </a:lnTo>
                <a:lnTo>
                  <a:pt x="6" y="0"/>
                </a:lnTo>
                <a:lnTo>
                  <a:pt x="6" y="86"/>
                </a:lnTo>
                <a:close/>
                <a:moveTo>
                  <a:pt x="14" y="77"/>
                </a:moveTo>
                <a:lnTo>
                  <a:pt x="115" y="77"/>
                </a:lnTo>
                <a:lnTo>
                  <a:pt x="115" y="71"/>
                </a:lnTo>
                <a:lnTo>
                  <a:pt x="115" y="29"/>
                </a:lnTo>
                <a:lnTo>
                  <a:pt x="103" y="42"/>
                </a:lnTo>
                <a:lnTo>
                  <a:pt x="96" y="25"/>
                </a:lnTo>
                <a:lnTo>
                  <a:pt x="86" y="46"/>
                </a:lnTo>
                <a:lnTo>
                  <a:pt x="69" y="42"/>
                </a:lnTo>
                <a:lnTo>
                  <a:pt x="56" y="54"/>
                </a:lnTo>
                <a:lnTo>
                  <a:pt x="40" y="23"/>
                </a:lnTo>
                <a:lnTo>
                  <a:pt x="14" y="50"/>
                </a:lnTo>
                <a:lnTo>
                  <a:pt x="14" y="7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47" name="Freeform 152">
            <a:extLst>
              <a:ext uri="{FF2B5EF4-FFF2-40B4-BE49-F238E27FC236}">
                <a16:creationId xmlns:a16="http://schemas.microsoft.com/office/drawing/2014/main" id="{856B7854-0429-46B0-8B0C-841FD6F339C0}"/>
              </a:ext>
            </a:extLst>
          </p:cNvPr>
          <p:cNvSpPr>
            <a:spLocks noEditPoints="1"/>
          </p:cNvSpPr>
          <p:nvPr/>
        </p:nvSpPr>
        <p:spPr bwMode="auto">
          <a:xfrm>
            <a:off x="3213670" y="3636640"/>
            <a:ext cx="222250" cy="230187"/>
          </a:xfrm>
          <a:custGeom>
            <a:avLst/>
            <a:gdLst>
              <a:gd name="T0" fmla="*/ 194374 w 61"/>
              <a:gd name="T1" fmla="*/ 186760 h 63"/>
              <a:gd name="T2" fmla="*/ 183371 w 61"/>
              <a:gd name="T3" fmla="*/ 201408 h 63"/>
              <a:gd name="T4" fmla="*/ 110023 w 61"/>
              <a:gd name="T5" fmla="*/ 230704 h 63"/>
              <a:gd name="T6" fmla="*/ 33007 w 61"/>
              <a:gd name="T7" fmla="*/ 201408 h 63"/>
              <a:gd name="T8" fmla="*/ 0 w 61"/>
              <a:gd name="T9" fmla="*/ 124507 h 63"/>
              <a:gd name="T10" fmla="*/ 33007 w 61"/>
              <a:gd name="T11" fmla="*/ 47606 h 63"/>
              <a:gd name="T12" fmla="*/ 106355 w 61"/>
              <a:gd name="T13" fmla="*/ 14648 h 63"/>
              <a:gd name="T14" fmla="*/ 106355 w 61"/>
              <a:gd name="T15" fmla="*/ 73239 h 63"/>
              <a:gd name="T16" fmla="*/ 73349 w 61"/>
              <a:gd name="T17" fmla="*/ 87887 h 63"/>
              <a:gd name="T18" fmla="*/ 58679 w 61"/>
              <a:gd name="T19" fmla="*/ 124507 h 63"/>
              <a:gd name="T20" fmla="*/ 73349 w 61"/>
              <a:gd name="T21" fmla="*/ 161127 h 63"/>
              <a:gd name="T22" fmla="*/ 110023 w 61"/>
              <a:gd name="T23" fmla="*/ 175774 h 63"/>
              <a:gd name="T24" fmla="*/ 146697 w 61"/>
              <a:gd name="T25" fmla="*/ 161127 h 63"/>
              <a:gd name="T26" fmla="*/ 146697 w 61"/>
              <a:gd name="T27" fmla="*/ 157465 h 63"/>
              <a:gd name="T28" fmla="*/ 194374 w 61"/>
              <a:gd name="T29" fmla="*/ 186760 h 63"/>
              <a:gd name="T30" fmla="*/ 117358 w 61"/>
              <a:gd name="T31" fmla="*/ 0 h 63"/>
              <a:gd name="T32" fmla="*/ 117358 w 61"/>
              <a:gd name="T33" fmla="*/ 0 h 63"/>
              <a:gd name="T34" fmla="*/ 113690 w 61"/>
              <a:gd name="T35" fmla="*/ 54930 h 63"/>
              <a:gd name="T36" fmla="*/ 117358 w 61"/>
              <a:gd name="T37" fmla="*/ 54930 h 63"/>
              <a:gd name="T38" fmla="*/ 146697 w 61"/>
              <a:gd name="T39" fmla="*/ 65915 h 63"/>
              <a:gd name="T40" fmla="*/ 179704 w 61"/>
              <a:gd name="T41" fmla="*/ 18310 h 63"/>
              <a:gd name="T42" fmla="*/ 117358 w 61"/>
              <a:gd name="T43" fmla="*/ 0 h 63"/>
              <a:gd name="T44" fmla="*/ 179704 w 61"/>
              <a:gd name="T45" fmla="*/ 36620 h 63"/>
              <a:gd name="T46" fmla="*/ 150364 w 61"/>
              <a:gd name="T47" fmla="*/ 80563 h 63"/>
              <a:gd name="T48" fmla="*/ 154032 w 61"/>
              <a:gd name="T49" fmla="*/ 84225 h 63"/>
              <a:gd name="T50" fmla="*/ 168702 w 61"/>
              <a:gd name="T51" fmla="*/ 120845 h 63"/>
              <a:gd name="T52" fmla="*/ 157699 w 61"/>
              <a:gd name="T53" fmla="*/ 153803 h 63"/>
              <a:gd name="T54" fmla="*/ 205376 w 61"/>
              <a:gd name="T55" fmla="*/ 183098 h 63"/>
              <a:gd name="T56" fmla="*/ 223713 w 61"/>
              <a:gd name="T57" fmla="*/ 120845 h 63"/>
              <a:gd name="T58" fmla="*/ 194374 w 61"/>
              <a:gd name="T59" fmla="*/ 47606 h 63"/>
              <a:gd name="T60" fmla="*/ 179704 w 61"/>
              <a:gd name="T61" fmla="*/ 36620 h 6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1" h="63">
                <a:moveTo>
                  <a:pt x="53" y="51"/>
                </a:moveTo>
                <a:cubicBezTo>
                  <a:pt x="53" y="52"/>
                  <a:pt x="52" y="54"/>
                  <a:pt x="50" y="55"/>
                </a:cubicBezTo>
                <a:cubicBezTo>
                  <a:pt x="45" y="60"/>
                  <a:pt x="38" y="63"/>
                  <a:pt x="30" y="63"/>
                </a:cubicBezTo>
                <a:cubicBezTo>
                  <a:pt x="21" y="63"/>
                  <a:pt x="14" y="60"/>
                  <a:pt x="9" y="55"/>
                </a:cubicBezTo>
                <a:cubicBezTo>
                  <a:pt x="3" y="49"/>
                  <a:pt x="0" y="42"/>
                  <a:pt x="0" y="34"/>
                </a:cubicBezTo>
                <a:cubicBezTo>
                  <a:pt x="0" y="26"/>
                  <a:pt x="3" y="18"/>
                  <a:pt x="9" y="13"/>
                </a:cubicBezTo>
                <a:cubicBezTo>
                  <a:pt x="14" y="8"/>
                  <a:pt x="21" y="5"/>
                  <a:pt x="29" y="4"/>
                </a:cubicBezTo>
                <a:cubicBezTo>
                  <a:pt x="29" y="20"/>
                  <a:pt x="29" y="20"/>
                  <a:pt x="29" y="20"/>
                </a:cubicBezTo>
                <a:cubicBezTo>
                  <a:pt x="25" y="20"/>
                  <a:pt x="22" y="22"/>
                  <a:pt x="20" y="24"/>
                </a:cubicBezTo>
                <a:cubicBezTo>
                  <a:pt x="17" y="27"/>
                  <a:pt x="16" y="30"/>
                  <a:pt x="16" y="34"/>
                </a:cubicBezTo>
                <a:cubicBezTo>
                  <a:pt x="16" y="38"/>
                  <a:pt x="17" y="41"/>
                  <a:pt x="20" y="44"/>
                </a:cubicBezTo>
                <a:cubicBezTo>
                  <a:pt x="22" y="46"/>
                  <a:pt x="26" y="48"/>
                  <a:pt x="30" y="48"/>
                </a:cubicBezTo>
                <a:cubicBezTo>
                  <a:pt x="33" y="48"/>
                  <a:pt x="37" y="46"/>
                  <a:pt x="40" y="44"/>
                </a:cubicBezTo>
                <a:cubicBezTo>
                  <a:pt x="40" y="44"/>
                  <a:pt x="40" y="44"/>
                  <a:pt x="40" y="43"/>
                </a:cubicBezTo>
                <a:cubicBezTo>
                  <a:pt x="53" y="51"/>
                  <a:pt x="53" y="51"/>
                  <a:pt x="53" y="51"/>
                </a:cubicBezTo>
                <a:close/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31" y="15"/>
                  <a:pt x="31" y="15"/>
                  <a:pt x="31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5" y="15"/>
                  <a:pt x="38" y="16"/>
                  <a:pt x="40" y="18"/>
                </a:cubicBezTo>
                <a:cubicBezTo>
                  <a:pt x="49" y="5"/>
                  <a:pt x="49" y="5"/>
                  <a:pt x="49" y="5"/>
                </a:cubicBezTo>
                <a:cubicBezTo>
                  <a:pt x="44" y="1"/>
                  <a:pt x="38" y="0"/>
                  <a:pt x="32" y="0"/>
                </a:cubicBezTo>
                <a:close/>
                <a:moveTo>
                  <a:pt x="49" y="10"/>
                </a:moveTo>
                <a:cubicBezTo>
                  <a:pt x="41" y="22"/>
                  <a:pt x="41" y="22"/>
                  <a:pt x="41" y="22"/>
                </a:cubicBezTo>
                <a:cubicBezTo>
                  <a:pt x="41" y="23"/>
                  <a:pt x="41" y="23"/>
                  <a:pt x="42" y="23"/>
                </a:cubicBezTo>
                <a:cubicBezTo>
                  <a:pt x="44" y="26"/>
                  <a:pt x="46" y="29"/>
                  <a:pt x="46" y="33"/>
                </a:cubicBezTo>
                <a:cubicBezTo>
                  <a:pt x="46" y="37"/>
                  <a:pt x="45" y="40"/>
                  <a:pt x="43" y="42"/>
                </a:cubicBezTo>
                <a:cubicBezTo>
                  <a:pt x="56" y="50"/>
                  <a:pt x="56" y="50"/>
                  <a:pt x="56" y="50"/>
                </a:cubicBezTo>
                <a:cubicBezTo>
                  <a:pt x="59" y="45"/>
                  <a:pt x="61" y="39"/>
                  <a:pt x="61" y="33"/>
                </a:cubicBezTo>
                <a:cubicBezTo>
                  <a:pt x="61" y="25"/>
                  <a:pt x="58" y="18"/>
                  <a:pt x="53" y="13"/>
                </a:cubicBezTo>
                <a:cubicBezTo>
                  <a:pt x="52" y="12"/>
                  <a:pt x="51" y="11"/>
                  <a:pt x="49" y="1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48" name="Freeform 153">
            <a:extLst>
              <a:ext uri="{FF2B5EF4-FFF2-40B4-BE49-F238E27FC236}">
                <a16:creationId xmlns:a16="http://schemas.microsoft.com/office/drawing/2014/main" id="{63B0CC8B-2593-4AF7-9E83-64EDD6EBEC94}"/>
              </a:ext>
            </a:extLst>
          </p:cNvPr>
          <p:cNvSpPr>
            <a:spLocks/>
          </p:cNvSpPr>
          <p:nvPr/>
        </p:nvSpPr>
        <p:spPr bwMode="auto">
          <a:xfrm>
            <a:off x="3580383" y="3657277"/>
            <a:ext cx="239712" cy="182563"/>
          </a:xfrm>
          <a:custGeom>
            <a:avLst/>
            <a:gdLst>
              <a:gd name="T0" fmla="*/ 22103 w 65"/>
              <a:gd name="T1" fmla="*/ 172504 h 50"/>
              <a:gd name="T2" fmla="*/ 29470 w 65"/>
              <a:gd name="T3" fmla="*/ 91758 h 50"/>
              <a:gd name="T4" fmla="*/ 36838 w 65"/>
              <a:gd name="T5" fmla="*/ 172504 h 50"/>
              <a:gd name="T6" fmla="*/ 44205 w 65"/>
              <a:gd name="T7" fmla="*/ 99098 h 50"/>
              <a:gd name="T8" fmla="*/ 47889 w 65"/>
              <a:gd name="T9" fmla="*/ 172504 h 50"/>
              <a:gd name="T10" fmla="*/ 55256 w 65"/>
              <a:gd name="T11" fmla="*/ 106439 h 50"/>
              <a:gd name="T12" fmla="*/ 58940 w 65"/>
              <a:gd name="T13" fmla="*/ 172504 h 50"/>
              <a:gd name="T14" fmla="*/ 66308 w 65"/>
              <a:gd name="T15" fmla="*/ 99098 h 50"/>
              <a:gd name="T16" fmla="*/ 69991 w 65"/>
              <a:gd name="T17" fmla="*/ 172504 h 50"/>
              <a:gd name="T18" fmla="*/ 77359 w 65"/>
              <a:gd name="T19" fmla="*/ 73406 h 50"/>
              <a:gd name="T20" fmla="*/ 84726 w 65"/>
              <a:gd name="T21" fmla="*/ 172504 h 50"/>
              <a:gd name="T22" fmla="*/ 92094 w 65"/>
              <a:gd name="T23" fmla="*/ 55055 h 50"/>
              <a:gd name="T24" fmla="*/ 95778 w 65"/>
              <a:gd name="T25" fmla="*/ 172504 h 50"/>
              <a:gd name="T26" fmla="*/ 103145 w 65"/>
              <a:gd name="T27" fmla="*/ 77076 h 50"/>
              <a:gd name="T28" fmla="*/ 106829 w 65"/>
              <a:gd name="T29" fmla="*/ 172504 h 50"/>
              <a:gd name="T30" fmla="*/ 114196 w 65"/>
              <a:gd name="T31" fmla="*/ 102768 h 50"/>
              <a:gd name="T32" fmla="*/ 121564 w 65"/>
              <a:gd name="T33" fmla="*/ 172504 h 50"/>
              <a:gd name="T34" fmla="*/ 128931 w 65"/>
              <a:gd name="T35" fmla="*/ 124790 h 50"/>
              <a:gd name="T36" fmla="*/ 132615 w 65"/>
              <a:gd name="T37" fmla="*/ 172504 h 50"/>
              <a:gd name="T38" fmla="*/ 139983 w 65"/>
              <a:gd name="T39" fmla="*/ 113779 h 50"/>
              <a:gd name="T40" fmla="*/ 143666 w 65"/>
              <a:gd name="T41" fmla="*/ 172504 h 50"/>
              <a:gd name="T42" fmla="*/ 151034 w 65"/>
              <a:gd name="T43" fmla="*/ 99098 h 50"/>
              <a:gd name="T44" fmla="*/ 154718 w 65"/>
              <a:gd name="T45" fmla="*/ 172504 h 50"/>
              <a:gd name="T46" fmla="*/ 162085 w 65"/>
              <a:gd name="T47" fmla="*/ 106439 h 50"/>
              <a:gd name="T48" fmla="*/ 169453 w 65"/>
              <a:gd name="T49" fmla="*/ 172504 h 50"/>
              <a:gd name="T50" fmla="*/ 176820 w 65"/>
              <a:gd name="T51" fmla="*/ 117450 h 50"/>
              <a:gd name="T52" fmla="*/ 180504 w 65"/>
              <a:gd name="T53" fmla="*/ 172504 h 50"/>
              <a:gd name="T54" fmla="*/ 187871 w 65"/>
              <a:gd name="T55" fmla="*/ 132131 h 50"/>
              <a:gd name="T56" fmla="*/ 191555 w 65"/>
              <a:gd name="T57" fmla="*/ 172504 h 50"/>
              <a:gd name="T58" fmla="*/ 198923 w 65"/>
              <a:gd name="T59" fmla="*/ 66065 h 50"/>
              <a:gd name="T60" fmla="*/ 206290 w 65"/>
              <a:gd name="T61" fmla="*/ 172504 h 50"/>
              <a:gd name="T62" fmla="*/ 213658 w 65"/>
              <a:gd name="T63" fmla="*/ 47714 h 50"/>
              <a:gd name="T64" fmla="*/ 217341 w 65"/>
              <a:gd name="T65" fmla="*/ 172504 h 50"/>
              <a:gd name="T66" fmla="*/ 224709 w 65"/>
              <a:gd name="T67" fmla="*/ 29362 h 50"/>
              <a:gd name="T68" fmla="*/ 239444 w 65"/>
              <a:gd name="T69" fmla="*/ 172504 h 50"/>
              <a:gd name="T70" fmla="*/ 14735 w 65"/>
              <a:gd name="T71" fmla="*/ 183515 h 50"/>
              <a:gd name="T72" fmla="*/ 0 w 65"/>
              <a:gd name="T73" fmla="*/ 172504 h 50"/>
              <a:gd name="T74" fmla="*/ 14735 w 65"/>
              <a:gd name="T75" fmla="*/ 0 h 5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5" h="50">
                <a:moveTo>
                  <a:pt x="4" y="47"/>
                </a:moveTo>
                <a:cubicBezTo>
                  <a:pt x="6" y="47"/>
                  <a:pt x="6" y="47"/>
                  <a:pt x="6" y="47"/>
                </a:cubicBezTo>
                <a:cubicBezTo>
                  <a:pt x="6" y="25"/>
                  <a:pt x="6" y="25"/>
                  <a:pt x="6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47"/>
                  <a:pt x="8" y="47"/>
                  <a:pt x="8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1" y="27"/>
                  <a:pt x="12" y="27"/>
                </a:cubicBezTo>
                <a:cubicBezTo>
                  <a:pt x="12" y="47"/>
                  <a:pt x="12" y="47"/>
                  <a:pt x="12" y="47"/>
                </a:cubicBezTo>
                <a:cubicBezTo>
                  <a:pt x="13" y="47"/>
                  <a:pt x="13" y="47"/>
                  <a:pt x="13" y="47"/>
                </a:cubicBez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47"/>
                  <a:pt x="15" y="47"/>
                  <a:pt x="15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8" y="27"/>
                  <a:pt x="18" y="27"/>
                </a:cubicBezTo>
                <a:cubicBezTo>
                  <a:pt x="18" y="47"/>
                  <a:pt x="18" y="47"/>
                  <a:pt x="18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1" y="20"/>
                  <a:pt x="21" y="20"/>
                </a:cubicBezTo>
                <a:cubicBezTo>
                  <a:pt x="21" y="47"/>
                  <a:pt x="21" y="47"/>
                  <a:pt x="21" y="47"/>
                </a:cubicBezTo>
                <a:cubicBezTo>
                  <a:pt x="23" y="47"/>
                  <a:pt x="23" y="47"/>
                  <a:pt x="23" y="4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4" y="15"/>
                  <a:pt x="25" y="15"/>
                </a:cubicBezTo>
                <a:cubicBezTo>
                  <a:pt x="25" y="47"/>
                  <a:pt x="25" y="47"/>
                  <a:pt x="25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26" y="21"/>
                  <a:pt x="26" y="21"/>
                  <a:pt x="26" y="21"/>
                </a:cubicBezTo>
                <a:cubicBezTo>
                  <a:pt x="27" y="21"/>
                  <a:pt x="27" y="21"/>
                  <a:pt x="28" y="21"/>
                </a:cubicBezTo>
                <a:cubicBezTo>
                  <a:pt x="28" y="47"/>
                  <a:pt x="28" y="47"/>
                  <a:pt x="28" y="47"/>
                </a:cubicBezTo>
                <a:cubicBezTo>
                  <a:pt x="29" y="47"/>
                  <a:pt x="29" y="47"/>
                  <a:pt x="29" y="47"/>
                </a:cubicBezTo>
                <a:cubicBezTo>
                  <a:pt x="29" y="28"/>
                  <a:pt x="29" y="28"/>
                  <a:pt x="29" y="28"/>
                </a:cubicBezTo>
                <a:cubicBezTo>
                  <a:pt x="30" y="28"/>
                  <a:pt x="31" y="28"/>
                  <a:pt x="31" y="28"/>
                </a:cubicBezTo>
                <a:cubicBezTo>
                  <a:pt x="31" y="47"/>
                  <a:pt x="31" y="47"/>
                  <a:pt x="31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34"/>
                  <a:pt x="33" y="34"/>
                  <a:pt x="33" y="34"/>
                </a:cubicBezTo>
                <a:cubicBezTo>
                  <a:pt x="33" y="34"/>
                  <a:pt x="34" y="34"/>
                  <a:pt x="35" y="34"/>
                </a:cubicBezTo>
                <a:cubicBezTo>
                  <a:pt x="35" y="47"/>
                  <a:pt x="35" y="47"/>
                  <a:pt x="35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31"/>
                  <a:pt x="36" y="31"/>
                  <a:pt x="36" y="31"/>
                </a:cubicBezTo>
                <a:cubicBezTo>
                  <a:pt x="37" y="31"/>
                  <a:pt x="37" y="31"/>
                  <a:pt x="38" y="31"/>
                </a:cubicBezTo>
                <a:cubicBezTo>
                  <a:pt x="38" y="47"/>
                  <a:pt x="38" y="47"/>
                  <a:pt x="38" y="47"/>
                </a:cubicBezTo>
                <a:cubicBezTo>
                  <a:pt x="39" y="47"/>
                  <a:pt x="39" y="47"/>
                  <a:pt x="39" y="4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1" y="27"/>
                  <a:pt x="41" y="27"/>
                </a:cubicBezTo>
                <a:cubicBezTo>
                  <a:pt x="41" y="47"/>
                  <a:pt x="41" y="47"/>
                  <a:pt x="41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4" y="29"/>
                  <a:pt x="44" y="29"/>
                </a:cubicBezTo>
                <a:cubicBezTo>
                  <a:pt x="44" y="47"/>
                  <a:pt x="44" y="47"/>
                  <a:pt x="44" y="47"/>
                </a:cubicBezTo>
                <a:cubicBezTo>
                  <a:pt x="46" y="47"/>
                  <a:pt x="46" y="47"/>
                  <a:pt x="46" y="47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7" y="32"/>
                  <a:pt x="48" y="32"/>
                </a:cubicBezTo>
                <a:cubicBezTo>
                  <a:pt x="48" y="47"/>
                  <a:pt x="48" y="47"/>
                  <a:pt x="48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36"/>
                  <a:pt x="49" y="36"/>
                  <a:pt x="49" y="36"/>
                </a:cubicBezTo>
                <a:cubicBezTo>
                  <a:pt x="50" y="36"/>
                  <a:pt x="50" y="36"/>
                  <a:pt x="51" y="36"/>
                </a:cubicBezTo>
                <a:cubicBezTo>
                  <a:pt x="51" y="47"/>
                  <a:pt x="51" y="47"/>
                  <a:pt x="51" y="47"/>
                </a:cubicBezTo>
                <a:cubicBezTo>
                  <a:pt x="52" y="47"/>
                  <a:pt x="52" y="47"/>
                  <a:pt x="52" y="47"/>
                </a:cubicBezTo>
                <a:cubicBezTo>
                  <a:pt x="52" y="18"/>
                  <a:pt x="52" y="18"/>
                  <a:pt x="52" y="18"/>
                </a:cubicBezTo>
                <a:cubicBezTo>
                  <a:pt x="53" y="18"/>
                  <a:pt x="54" y="18"/>
                  <a:pt x="54" y="18"/>
                </a:cubicBezTo>
                <a:cubicBezTo>
                  <a:pt x="54" y="47"/>
                  <a:pt x="54" y="47"/>
                  <a:pt x="54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3"/>
                  <a:pt x="57" y="13"/>
                  <a:pt x="58" y="13"/>
                </a:cubicBezTo>
                <a:cubicBezTo>
                  <a:pt x="58" y="47"/>
                  <a:pt x="58" y="47"/>
                  <a:pt x="58" y="47"/>
                </a:cubicBezTo>
                <a:cubicBezTo>
                  <a:pt x="59" y="47"/>
                  <a:pt x="59" y="47"/>
                  <a:pt x="59" y="47"/>
                </a:cubicBezTo>
                <a:cubicBezTo>
                  <a:pt x="59" y="8"/>
                  <a:pt x="59" y="8"/>
                  <a:pt x="59" y="8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47"/>
                  <a:pt x="61" y="47"/>
                  <a:pt x="61" y="47"/>
                </a:cubicBezTo>
                <a:cubicBezTo>
                  <a:pt x="65" y="47"/>
                  <a:pt x="65" y="47"/>
                  <a:pt x="65" y="47"/>
                </a:cubicBezTo>
                <a:cubicBezTo>
                  <a:pt x="65" y="50"/>
                  <a:pt x="65" y="50"/>
                  <a:pt x="65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lnTo>
                  <a:pt x="4" y="4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49" name="Freeform 154">
            <a:extLst>
              <a:ext uri="{FF2B5EF4-FFF2-40B4-BE49-F238E27FC236}">
                <a16:creationId xmlns:a16="http://schemas.microsoft.com/office/drawing/2014/main" id="{03542A94-062F-48BD-B609-9E5445F723DC}"/>
              </a:ext>
            </a:extLst>
          </p:cNvPr>
          <p:cNvSpPr>
            <a:spLocks noEditPoints="1"/>
          </p:cNvSpPr>
          <p:nvPr/>
        </p:nvSpPr>
        <p:spPr bwMode="auto">
          <a:xfrm>
            <a:off x="3966145" y="3646165"/>
            <a:ext cx="227013" cy="206375"/>
          </a:xfrm>
          <a:custGeom>
            <a:avLst/>
            <a:gdLst>
              <a:gd name="T0" fmla="*/ 186898 w 62"/>
              <a:gd name="T1" fmla="*/ 154677 h 56"/>
              <a:gd name="T2" fmla="*/ 186898 w 62"/>
              <a:gd name="T3" fmla="*/ 165725 h 56"/>
              <a:gd name="T4" fmla="*/ 172239 w 62"/>
              <a:gd name="T5" fmla="*/ 180457 h 56"/>
              <a:gd name="T6" fmla="*/ 29317 w 62"/>
              <a:gd name="T7" fmla="*/ 173091 h 56"/>
              <a:gd name="T8" fmla="*/ 36647 w 62"/>
              <a:gd name="T9" fmla="*/ 29462 h 56"/>
              <a:gd name="T10" fmla="*/ 179568 w 62"/>
              <a:gd name="T11" fmla="*/ 33145 h 56"/>
              <a:gd name="T12" fmla="*/ 179568 w 62"/>
              <a:gd name="T13" fmla="*/ 44193 h 56"/>
              <a:gd name="T14" fmla="*/ 216215 w 62"/>
              <a:gd name="T15" fmla="*/ 69973 h 56"/>
              <a:gd name="T16" fmla="*/ 186898 w 62"/>
              <a:gd name="T17" fmla="*/ 143629 h 56"/>
              <a:gd name="T18" fmla="*/ 216215 w 62"/>
              <a:gd name="T19" fmla="*/ 69973 h 56"/>
              <a:gd name="T20" fmla="*/ 186898 w 62"/>
              <a:gd name="T21" fmla="*/ 143629 h 56"/>
              <a:gd name="T22" fmla="*/ 223544 w 62"/>
              <a:gd name="T23" fmla="*/ 88387 h 56"/>
              <a:gd name="T24" fmla="*/ 223544 w 62"/>
              <a:gd name="T25" fmla="*/ 95752 h 56"/>
              <a:gd name="T26" fmla="*/ 201556 w 62"/>
              <a:gd name="T27" fmla="*/ 154677 h 56"/>
              <a:gd name="T28" fmla="*/ 223544 w 62"/>
              <a:gd name="T29" fmla="*/ 95752 h 56"/>
              <a:gd name="T30" fmla="*/ 208886 w 62"/>
              <a:gd name="T31" fmla="*/ 162043 h 56"/>
              <a:gd name="T32" fmla="*/ 227209 w 62"/>
              <a:gd name="T33" fmla="*/ 117849 h 56"/>
              <a:gd name="T34" fmla="*/ 212550 w 62"/>
              <a:gd name="T35" fmla="*/ 69973 h 56"/>
              <a:gd name="T36" fmla="*/ 172239 w 62"/>
              <a:gd name="T37" fmla="*/ 132580 h 56"/>
              <a:gd name="T38" fmla="*/ 168574 w 62"/>
              <a:gd name="T39" fmla="*/ 128898 h 56"/>
              <a:gd name="T40" fmla="*/ 186898 w 62"/>
              <a:gd name="T41" fmla="*/ 84704 h 56"/>
              <a:gd name="T42" fmla="*/ 168574 w 62"/>
              <a:gd name="T43" fmla="*/ 128898 h 56"/>
              <a:gd name="T44" fmla="*/ 179568 w 62"/>
              <a:gd name="T45" fmla="*/ 84704 h 56"/>
              <a:gd name="T46" fmla="*/ 153916 w 62"/>
              <a:gd name="T47" fmla="*/ 121532 h 56"/>
              <a:gd name="T48" fmla="*/ 150251 w 62"/>
              <a:gd name="T49" fmla="*/ 117849 h 56"/>
              <a:gd name="T50" fmla="*/ 153916 w 62"/>
              <a:gd name="T51" fmla="*/ 99435 h 56"/>
              <a:gd name="T52" fmla="*/ 150251 w 62"/>
              <a:gd name="T53" fmla="*/ 117849 h 56"/>
              <a:gd name="T54" fmla="*/ 146586 w 62"/>
              <a:gd name="T55" fmla="*/ 103118 h 56"/>
              <a:gd name="T56" fmla="*/ 142922 w 62"/>
              <a:gd name="T57" fmla="*/ 114166 h 56"/>
              <a:gd name="T58" fmla="*/ 194227 w 62"/>
              <a:gd name="T59" fmla="*/ 40511 h 56"/>
              <a:gd name="T60" fmla="*/ 205221 w 62"/>
              <a:gd name="T61" fmla="*/ 58925 h 56"/>
              <a:gd name="T62" fmla="*/ 172239 w 62"/>
              <a:gd name="T63" fmla="*/ 162043 h 56"/>
              <a:gd name="T64" fmla="*/ 98946 w 62"/>
              <a:gd name="T65" fmla="*/ 99435 h 56"/>
              <a:gd name="T66" fmla="*/ 106275 w 62"/>
              <a:gd name="T67" fmla="*/ 18414 h 56"/>
              <a:gd name="T68" fmla="*/ 18323 w 62"/>
              <a:gd name="T69" fmla="*/ 99435 h 56"/>
              <a:gd name="T70" fmla="*/ 98946 w 62"/>
              <a:gd name="T71" fmla="*/ 191505 h 56"/>
              <a:gd name="T72" fmla="*/ 168574 w 62"/>
              <a:gd name="T73" fmla="*/ 162043 h 5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2" h="56">
                <a:moveTo>
                  <a:pt x="32" y="28"/>
                </a:moveTo>
                <a:cubicBezTo>
                  <a:pt x="51" y="42"/>
                  <a:pt x="51" y="42"/>
                  <a:pt x="51" y="42"/>
                </a:cubicBezTo>
                <a:cubicBezTo>
                  <a:pt x="52" y="43"/>
                  <a:pt x="52" y="43"/>
                  <a:pt x="52" y="43"/>
                </a:cubicBezTo>
                <a:cubicBezTo>
                  <a:pt x="51" y="45"/>
                  <a:pt x="51" y="45"/>
                  <a:pt x="51" y="45"/>
                </a:cubicBezTo>
                <a:cubicBezTo>
                  <a:pt x="51" y="45"/>
                  <a:pt x="50" y="46"/>
                  <a:pt x="49" y="47"/>
                </a:cubicBezTo>
                <a:cubicBezTo>
                  <a:pt x="49" y="47"/>
                  <a:pt x="48" y="48"/>
                  <a:pt x="47" y="49"/>
                </a:cubicBezTo>
                <a:cubicBezTo>
                  <a:pt x="42" y="54"/>
                  <a:pt x="34" y="56"/>
                  <a:pt x="27" y="56"/>
                </a:cubicBezTo>
                <a:cubicBezTo>
                  <a:pt x="20" y="56"/>
                  <a:pt x="13" y="53"/>
                  <a:pt x="8" y="47"/>
                </a:cubicBezTo>
                <a:cubicBezTo>
                  <a:pt x="3" y="41"/>
                  <a:pt x="0" y="34"/>
                  <a:pt x="1" y="27"/>
                </a:cubicBezTo>
                <a:cubicBezTo>
                  <a:pt x="1" y="20"/>
                  <a:pt x="4" y="13"/>
                  <a:pt x="10" y="8"/>
                </a:cubicBezTo>
                <a:cubicBezTo>
                  <a:pt x="15" y="3"/>
                  <a:pt x="22" y="0"/>
                  <a:pt x="29" y="1"/>
                </a:cubicBezTo>
                <a:cubicBezTo>
                  <a:pt x="37" y="1"/>
                  <a:pt x="44" y="4"/>
                  <a:pt x="49" y="9"/>
                </a:cubicBezTo>
                <a:cubicBezTo>
                  <a:pt x="50" y="11"/>
                  <a:pt x="50" y="11"/>
                  <a:pt x="50" y="11"/>
                </a:cubicBezTo>
                <a:cubicBezTo>
                  <a:pt x="49" y="12"/>
                  <a:pt x="49" y="12"/>
                  <a:pt x="49" y="12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59" y="19"/>
                </a:moveTo>
                <a:cubicBezTo>
                  <a:pt x="49" y="38"/>
                  <a:pt x="49" y="38"/>
                  <a:pt x="49" y="38"/>
                </a:cubicBezTo>
                <a:cubicBezTo>
                  <a:pt x="51" y="39"/>
                  <a:pt x="51" y="39"/>
                  <a:pt x="51" y="39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20"/>
                  <a:pt x="59" y="19"/>
                  <a:pt x="59" y="19"/>
                </a:cubicBezTo>
                <a:close/>
                <a:moveTo>
                  <a:pt x="60" y="22"/>
                </a:moveTo>
                <a:cubicBezTo>
                  <a:pt x="51" y="39"/>
                  <a:pt x="51" y="39"/>
                  <a:pt x="51" y="39"/>
                </a:cubicBezTo>
                <a:cubicBezTo>
                  <a:pt x="53" y="40"/>
                  <a:pt x="53" y="40"/>
                  <a:pt x="53" y="40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3"/>
                  <a:pt x="60" y="22"/>
                </a:cubicBezTo>
                <a:close/>
                <a:moveTo>
                  <a:pt x="61" y="26"/>
                </a:moveTo>
                <a:cubicBezTo>
                  <a:pt x="62" y="27"/>
                  <a:pt x="62" y="28"/>
                  <a:pt x="62" y="30"/>
                </a:cubicBezTo>
                <a:cubicBezTo>
                  <a:pt x="55" y="42"/>
                  <a:pt x="55" y="42"/>
                  <a:pt x="55" y="42"/>
                </a:cubicBezTo>
                <a:cubicBezTo>
                  <a:pt x="54" y="41"/>
                  <a:pt x="54" y="41"/>
                  <a:pt x="54" y="41"/>
                </a:cubicBezTo>
                <a:cubicBezTo>
                  <a:pt x="61" y="26"/>
                  <a:pt x="61" y="26"/>
                  <a:pt x="61" y="26"/>
                </a:cubicBezTo>
                <a:close/>
                <a:moveTo>
                  <a:pt x="62" y="32"/>
                </a:moveTo>
                <a:cubicBezTo>
                  <a:pt x="61" y="36"/>
                  <a:pt x="60" y="40"/>
                  <a:pt x="57" y="44"/>
                </a:cubicBezTo>
                <a:cubicBezTo>
                  <a:pt x="56" y="43"/>
                  <a:pt x="56" y="43"/>
                  <a:pt x="56" y="43"/>
                </a:cubicBezTo>
                <a:cubicBezTo>
                  <a:pt x="62" y="32"/>
                  <a:pt x="62" y="32"/>
                  <a:pt x="62" y="32"/>
                </a:cubicBezTo>
                <a:close/>
                <a:moveTo>
                  <a:pt x="48" y="37"/>
                </a:moveTo>
                <a:cubicBezTo>
                  <a:pt x="58" y="19"/>
                  <a:pt x="58" y="19"/>
                  <a:pt x="58" y="19"/>
                </a:cubicBezTo>
                <a:cubicBezTo>
                  <a:pt x="55" y="20"/>
                  <a:pt x="55" y="20"/>
                  <a:pt x="55" y="20"/>
                </a:cubicBezTo>
                <a:cubicBezTo>
                  <a:pt x="47" y="36"/>
                  <a:pt x="47" y="36"/>
                  <a:pt x="47" y="36"/>
                </a:cubicBezTo>
                <a:cubicBezTo>
                  <a:pt x="48" y="37"/>
                  <a:pt x="48" y="37"/>
                  <a:pt x="48" y="37"/>
                </a:cubicBezTo>
                <a:close/>
                <a:moveTo>
                  <a:pt x="46" y="35"/>
                </a:moveTo>
                <a:cubicBezTo>
                  <a:pt x="53" y="21"/>
                  <a:pt x="53" y="21"/>
                  <a:pt x="53" y="21"/>
                </a:cubicBezTo>
                <a:cubicBezTo>
                  <a:pt x="51" y="23"/>
                  <a:pt x="51" y="23"/>
                  <a:pt x="51" y="23"/>
                </a:cubicBezTo>
                <a:cubicBezTo>
                  <a:pt x="45" y="34"/>
                  <a:pt x="45" y="34"/>
                  <a:pt x="45" y="34"/>
                </a:cubicBezTo>
                <a:cubicBezTo>
                  <a:pt x="46" y="35"/>
                  <a:pt x="46" y="35"/>
                  <a:pt x="46" y="35"/>
                </a:cubicBezTo>
                <a:close/>
                <a:moveTo>
                  <a:pt x="44" y="34"/>
                </a:moveTo>
                <a:cubicBezTo>
                  <a:pt x="49" y="23"/>
                  <a:pt x="49" y="23"/>
                  <a:pt x="49" y="23"/>
                </a:cubicBezTo>
                <a:cubicBezTo>
                  <a:pt x="46" y="25"/>
                  <a:pt x="46" y="25"/>
                  <a:pt x="46" y="25"/>
                </a:cubicBezTo>
                <a:cubicBezTo>
                  <a:pt x="42" y="33"/>
                  <a:pt x="42" y="33"/>
                  <a:pt x="42" y="33"/>
                </a:cubicBezTo>
                <a:cubicBezTo>
                  <a:pt x="44" y="34"/>
                  <a:pt x="44" y="34"/>
                  <a:pt x="44" y="34"/>
                </a:cubicBezTo>
                <a:close/>
                <a:moveTo>
                  <a:pt x="41" y="32"/>
                </a:moveTo>
                <a:cubicBezTo>
                  <a:pt x="45" y="26"/>
                  <a:pt x="45" y="26"/>
                  <a:pt x="45" y="26"/>
                </a:cubicBezTo>
                <a:cubicBezTo>
                  <a:pt x="42" y="27"/>
                  <a:pt x="42" y="27"/>
                  <a:pt x="42" y="27"/>
                </a:cubicBezTo>
                <a:cubicBezTo>
                  <a:pt x="40" y="31"/>
                  <a:pt x="40" y="31"/>
                  <a:pt x="40" y="31"/>
                </a:cubicBezTo>
                <a:cubicBezTo>
                  <a:pt x="41" y="32"/>
                  <a:pt x="41" y="32"/>
                  <a:pt x="41" y="32"/>
                </a:cubicBezTo>
                <a:close/>
                <a:moveTo>
                  <a:pt x="39" y="31"/>
                </a:moveTo>
                <a:cubicBezTo>
                  <a:pt x="40" y="28"/>
                  <a:pt x="40" y="28"/>
                  <a:pt x="40" y="28"/>
                </a:cubicBezTo>
                <a:cubicBezTo>
                  <a:pt x="38" y="30"/>
                  <a:pt x="38" y="30"/>
                  <a:pt x="38" y="30"/>
                </a:cubicBezTo>
                <a:cubicBezTo>
                  <a:pt x="39" y="31"/>
                  <a:pt x="39" y="31"/>
                  <a:pt x="39" y="31"/>
                </a:cubicBezTo>
                <a:close/>
                <a:moveTo>
                  <a:pt x="53" y="11"/>
                </a:moveTo>
                <a:cubicBezTo>
                  <a:pt x="53" y="11"/>
                  <a:pt x="53" y="11"/>
                  <a:pt x="53" y="11"/>
                </a:cubicBezTo>
                <a:cubicBezTo>
                  <a:pt x="35" y="28"/>
                  <a:pt x="35" y="28"/>
                  <a:pt x="35" y="28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5"/>
                  <a:pt x="54" y="13"/>
                  <a:pt x="53" y="11"/>
                </a:cubicBezTo>
                <a:close/>
                <a:moveTo>
                  <a:pt x="47" y="44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27"/>
                  <a:pt x="27" y="27"/>
                  <a:pt x="27" y="27"/>
                </a:cubicBezTo>
                <a:cubicBezTo>
                  <a:pt x="44" y="11"/>
                  <a:pt x="44" y="11"/>
                  <a:pt x="44" y="11"/>
                </a:cubicBezTo>
                <a:cubicBezTo>
                  <a:pt x="40" y="7"/>
                  <a:pt x="35" y="5"/>
                  <a:pt x="29" y="5"/>
                </a:cubicBezTo>
                <a:cubicBezTo>
                  <a:pt x="23" y="4"/>
                  <a:pt x="17" y="6"/>
                  <a:pt x="12" y="11"/>
                </a:cubicBezTo>
                <a:cubicBezTo>
                  <a:pt x="8" y="15"/>
                  <a:pt x="5" y="21"/>
                  <a:pt x="5" y="27"/>
                </a:cubicBezTo>
                <a:cubicBezTo>
                  <a:pt x="5" y="33"/>
                  <a:pt x="7" y="40"/>
                  <a:pt x="11" y="44"/>
                </a:cubicBezTo>
                <a:cubicBezTo>
                  <a:pt x="15" y="49"/>
                  <a:pt x="21" y="52"/>
                  <a:pt x="27" y="52"/>
                </a:cubicBezTo>
                <a:cubicBezTo>
                  <a:pt x="34" y="52"/>
                  <a:pt x="40" y="50"/>
                  <a:pt x="45" y="46"/>
                </a:cubicBezTo>
                <a:cubicBezTo>
                  <a:pt x="45" y="45"/>
                  <a:pt x="46" y="45"/>
                  <a:pt x="46" y="44"/>
                </a:cubicBezTo>
                <a:cubicBezTo>
                  <a:pt x="46" y="44"/>
                  <a:pt x="46" y="44"/>
                  <a:pt x="47" y="4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50" name="Freeform 155">
            <a:extLst>
              <a:ext uri="{FF2B5EF4-FFF2-40B4-BE49-F238E27FC236}">
                <a16:creationId xmlns:a16="http://schemas.microsoft.com/office/drawing/2014/main" id="{DC109F54-EAF2-4519-8A89-2CA998E38EF4}"/>
              </a:ext>
            </a:extLst>
          </p:cNvPr>
          <p:cNvSpPr>
            <a:spLocks noEditPoints="1"/>
          </p:cNvSpPr>
          <p:nvPr/>
        </p:nvSpPr>
        <p:spPr bwMode="auto">
          <a:xfrm>
            <a:off x="1243583" y="5162227"/>
            <a:ext cx="219075" cy="190500"/>
          </a:xfrm>
          <a:custGeom>
            <a:avLst/>
            <a:gdLst>
              <a:gd name="T0" fmla="*/ 80747 w 60"/>
              <a:gd name="T1" fmla="*/ 7327 h 52"/>
              <a:gd name="T2" fmla="*/ 11011 w 60"/>
              <a:gd name="T3" fmla="*/ 106244 h 52"/>
              <a:gd name="T4" fmla="*/ 0 w 60"/>
              <a:gd name="T5" fmla="*/ 98917 h 52"/>
              <a:gd name="T6" fmla="*/ 69736 w 60"/>
              <a:gd name="T7" fmla="*/ 0 h 52"/>
              <a:gd name="T8" fmla="*/ 80747 w 60"/>
              <a:gd name="T9" fmla="*/ 7327 h 52"/>
              <a:gd name="T10" fmla="*/ 216548 w 60"/>
              <a:gd name="T11" fmla="*/ 139216 h 52"/>
              <a:gd name="T12" fmla="*/ 80747 w 60"/>
              <a:gd name="T13" fmla="*/ 18318 h 52"/>
              <a:gd name="T14" fmla="*/ 88087 w 60"/>
              <a:gd name="T15" fmla="*/ 36636 h 52"/>
              <a:gd name="T16" fmla="*/ 205537 w 60"/>
              <a:gd name="T17" fmla="*/ 139216 h 52"/>
              <a:gd name="T18" fmla="*/ 198196 w 60"/>
              <a:gd name="T19" fmla="*/ 150207 h 52"/>
              <a:gd name="T20" fmla="*/ 88087 w 60"/>
              <a:gd name="T21" fmla="*/ 54954 h 52"/>
              <a:gd name="T22" fmla="*/ 77076 w 60"/>
              <a:gd name="T23" fmla="*/ 80599 h 52"/>
              <a:gd name="T24" fmla="*/ 18352 w 60"/>
              <a:gd name="T25" fmla="*/ 102580 h 52"/>
              <a:gd name="T26" fmla="*/ 176174 w 60"/>
              <a:gd name="T27" fmla="*/ 190506 h 52"/>
              <a:gd name="T28" fmla="*/ 216548 w 60"/>
              <a:gd name="T29" fmla="*/ 139216 h 52"/>
              <a:gd name="T30" fmla="*/ 194526 w 60"/>
              <a:gd name="T31" fmla="*/ 175852 h 52"/>
              <a:gd name="T32" fmla="*/ 205537 w 60"/>
              <a:gd name="T33" fmla="*/ 157534 h 52"/>
              <a:gd name="T34" fmla="*/ 220218 w 60"/>
              <a:gd name="T35" fmla="*/ 172188 h 52"/>
              <a:gd name="T36" fmla="*/ 212877 w 60"/>
              <a:gd name="T37" fmla="*/ 183179 h 52"/>
              <a:gd name="T38" fmla="*/ 194526 w 60"/>
              <a:gd name="T39" fmla="*/ 175852 h 5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0" h="52">
                <a:moveTo>
                  <a:pt x="22" y="2"/>
                </a:moveTo>
                <a:cubicBezTo>
                  <a:pt x="3" y="29"/>
                  <a:pt x="3" y="29"/>
                  <a:pt x="3" y="29"/>
                </a:cubicBezTo>
                <a:cubicBezTo>
                  <a:pt x="0" y="27"/>
                  <a:pt x="0" y="27"/>
                  <a:pt x="0" y="27"/>
                </a:cubicBezTo>
                <a:cubicBezTo>
                  <a:pt x="19" y="0"/>
                  <a:pt x="19" y="0"/>
                  <a:pt x="19" y="0"/>
                </a:cubicBezTo>
                <a:cubicBezTo>
                  <a:pt x="22" y="2"/>
                  <a:pt x="22" y="2"/>
                  <a:pt x="22" y="2"/>
                </a:cubicBezTo>
                <a:close/>
                <a:moveTo>
                  <a:pt x="59" y="38"/>
                </a:moveTo>
                <a:cubicBezTo>
                  <a:pt x="22" y="5"/>
                  <a:pt x="22" y="5"/>
                  <a:pt x="22" y="5"/>
                </a:cubicBezTo>
                <a:cubicBezTo>
                  <a:pt x="23" y="7"/>
                  <a:pt x="23" y="8"/>
                  <a:pt x="24" y="10"/>
                </a:cubicBezTo>
                <a:cubicBezTo>
                  <a:pt x="56" y="38"/>
                  <a:pt x="56" y="38"/>
                  <a:pt x="56" y="38"/>
                </a:cubicBezTo>
                <a:cubicBezTo>
                  <a:pt x="54" y="41"/>
                  <a:pt x="54" y="41"/>
                  <a:pt x="54" y="41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8"/>
                  <a:pt x="23" y="20"/>
                  <a:pt x="21" y="22"/>
                </a:cubicBezTo>
                <a:cubicBezTo>
                  <a:pt x="17" y="28"/>
                  <a:pt x="11" y="30"/>
                  <a:pt x="5" y="28"/>
                </a:cubicBezTo>
                <a:cubicBezTo>
                  <a:pt x="48" y="52"/>
                  <a:pt x="48" y="52"/>
                  <a:pt x="48" y="52"/>
                </a:cubicBezTo>
                <a:cubicBezTo>
                  <a:pt x="59" y="38"/>
                  <a:pt x="59" y="38"/>
                  <a:pt x="59" y="38"/>
                </a:cubicBezTo>
                <a:close/>
                <a:moveTo>
                  <a:pt x="53" y="48"/>
                </a:moveTo>
                <a:cubicBezTo>
                  <a:pt x="56" y="43"/>
                  <a:pt x="56" y="43"/>
                  <a:pt x="56" y="43"/>
                </a:cubicBezTo>
                <a:cubicBezTo>
                  <a:pt x="60" y="47"/>
                  <a:pt x="60" y="47"/>
                  <a:pt x="60" y="47"/>
                </a:cubicBezTo>
                <a:cubicBezTo>
                  <a:pt x="58" y="50"/>
                  <a:pt x="58" y="50"/>
                  <a:pt x="58" y="50"/>
                </a:cubicBezTo>
                <a:lnTo>
                  <a:pt x="53" y="4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51" name="Freeform 156">
            <a:extLst>
              <a:ext uri="{FF2B5EF4-FFF2-40B4-BE49-F238E27FC236}">
                <a16:creationId xmlns:a16="http://schemas.microsoft.com/office/drawing/2014/main" id="{04D15AC4-9574-4882-943A-25B864B624E3}"/>
              </a:ext>
            </a:extLst>
          </p:cNvPr>
          <p:cNvSpPr>
            <a:spLocks noEditPoints="1"/>
          </p:cNvSpPr>
          <p:nvPr/>
        </p:nvSpPr>
        <p:spPr bwMode="auto">
          <a:xfrm>
            <a:off x="1430908" y="5341615"/>
            <a:ext cx="76200" cy="77787"/>
          </a:xfrm>
          <a:custGeom>
            <a:avLst/>
            <a:gdLst>
              <a:gd name="T0" fmla="*/ 10986 w 21"/>
              <a:gd name="T1" fmla="*/ 43943 h 21"/>
              <a:gd name="T2" fmla="*/ 7324 w 21"/>
              <a:gd name="T3" fmla="*/ 58591 h 21"/>
              <a:gd name="T4" fmla="*/ 54929 w 21"/>
              <a:gd name="T5" fmla="*/ 69577 h 21"/>
              <a:gd name="T6" fmla="*/ 10986 w 21"/>
              <a:gd name="T7" fmla="*/ 58591 h 21"/>
              <a:gd name="T8" fmla="*/ 10986 w 21"/>
              <a:gd name="T9" fmla="*/ 43943 h 21"/>
              <a:gd name="T10" fmla="*/ 32958 w 21"/>
              <a:gd name="T11" fmla="*/ 3662 h 21"/>
              <a:gd name="T12" fmla="*/ 32958 w 21"/>
              <a:gd name="T13" fmla="*/ 0 h 21"/>
              <a:gd name="T14" fmla="*/ 76901 w 21"/>
              <a:gd name="T15" fmla="*/ 54929 h 21"/>
              <a:gd name="T16" fmla="*/ 36620 w 21"/>
              <a:gd name="T17" fmla="*/ 76901 h 21"/>
              <a:gd name="T18" fmla="*/ 0 w 21"/>
              <a:gd name="T19" fmla="*/ 54929 h 21"/>
              <a:gd name="T20" fmla="*/ 32958 w 21"/>
              <a:gd name="T21" fmla="*/ 366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" h="21">
                <a:moveTo>
                  <a:pt x="3" y="12"/>
                </a:moveTo>
                <a:cubicBezTo>
                  <a:pt x="1" y="14"/>
                  <a:pt x="1" y="15"/>
                  <a:pt x="2" y="16"/>
                </a:cubicBezTo>
                <a:cubicBezTo>
                  <a:pt x="4" y="20"/>
                  <a:pt x="11" y="20"/>
                  <a:pt x="15" y="19"/>
                </a:cubicBezTo>
                <a:cubicBezTo>
                  <a:pt x="11" y="19"/>
                  <a:pt x="4" y="20"/>
                  <a:pt x="3" y="16"/>
                </a:cubicBezTo>
                <a:cubicBezTo>
                  <a:pt x="2" y="15"/>
                  <a:pt x="2" y="14"/>
                  <a:pt x="3" y="12"/>
                </a:cubicBezTo>
                <a:close/>
                <a:moveTo>
                  <a:pt x="9" y="1"/>
                </a:moveTo>
                <a:cubicBezTo>
                  <a:pt x="9" y="0"/>
                  <a:pt x="9" y="0"/>
                  <a:pt x="9" y="0"/>
                </a:cubicBezTo>
                <a:cubicBezTo>
                  <a:pt x="10" y="0"/>
                  <a:pt x="21" y="13"/>
                  <a:pt x="21" y="15"/>
                </a:cubicBezTo>
                <a:cubicBezTo>
                  <a:pt x="21" y="19"/>
                  <a:pt x="16" y="21"/>
                  <a:pt x="10" y="21"/>
                </a:cubicBezTo>
                <a:cubicBezTo>
                  <a:pt x="5" y="21"/>
                  <a:pt x="0" y="19"/>
                  <a:pt x="0" y="15"/>
                </a:cubicBezTo>
                <a:cubicBezTo>
                  <a:pt x="0" y="9"/>
                  <a:pt x="16" y="11"/>
                  <a:pt x="9" y="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52" name="Freeform 157">
            <a:extLst>
              <a:ext uri="{FF2B5EF4-FFF2-40B4-BE49-F238E27FC236}">
                <a16:creationId xmlns:a16="http://schemas.microsoft.com/office/drawing/2014/main" id="{85395F18-EDB5-4337-A669-6FC230D44B44}"/>
              </a:ext>
            </a:extLst>
          </p:cNvPr>
          <p:cNvSpPr>
            <a:spLocks noEditPoints="1"/>
          </p:cNvSpPr>
          <p:nvPr/>
        </p:nvSpPr>
        <p:spPr bwMode="auto">
          <a:xfrm>
            <a:off x="1686495" y="5271765"/>
            <a:ext cx="184150" cy="139700"/>
          </a:xfrm>
          <a:custGeom>
            <a:avLst/>
            <a:gdLst>
              <a:gd name="T0" fmla="*/ 183515 w 50"/>
              <a:gd name="T1" fmla="*/ 0 h 38"/>
              <a:gd name="T2" fmla="*/ 183515 w 50"/>
              <a:gd name="T3" fmla="*/ 14718 h 38"/>
              <a:gd name="T4" fmla="*/ 172504 w 50"/>
              <a:gd name="T5" fmla="*/ 14718 h 38"/>
              <a:gd name="T6" fmla="*/ 154153 w 50"/>
              <a:gd name="T7" fmla="*/ 139821 h 38"/>
              <a:gd name="T8" fmla="*/ 29362 w 50"/>
              <a:gd name="T9" fmla="*/ 139821 h 38"/>
              <a:gd name="T10" fmla="*/ 11011 w 50"/>
              <a:gd name="T11" fmla="*/ 14718 h 38"/>
              <a:gd name="T12" fmla="*/ 0 w 50"/>
              <a:gd name="T13" fmla="*/ 14718 h 38"/>
              <a:gd name="T14" fmla="*/ 0 w 50"/>
              <a:gd name="T15" fmla="*/ 0 h 38"/>
              <a:gd name="T16" fmla="*/ 183515 w 50"/>
              <a:gd name="T17" fmla="*/ 0 h 38"/>
              <a:gd name="T18" fmla="*/ 18352 w 50"/>
              <a:gd name="T19" fmla="*/ 3680 h 38"/>
              <a:gd name="T20" fmla="*/ 69736 w 50"/>
              <a:gd name="T21" fmla="*/ 55193 h 38"/>
              <a:gd name="T22" fmla="*/ 106439 w 50"/>
              <a:gd name="T23" fmla="*/ 22077 h 38"/>
              <a:gd name="T24" fmla="*/ 124790 w 50"/>
              <a:gd name="T25" fmla="*/ 95667 h 38"/>
              <a:gd name="T26" fmla="*/ 135801 w 50"/>
              <a:gd name="T27" fmla="*/ 18398 h 38"/>
              <a:gd name="T28" fmla="*/ 161493 w 50"/>
              <a:gd name="T29" fmla="*/ 22077 h 38"/>
              <a:gd name="T30" fmla="*/ 165164 w 50"/>
              <a:gd name="T31" fmla="*/ 3680 h 38"/>
              <a:gd name="T32" fmla="*/ 18352 w 50"/>
              <a:gd name="T33" fmla="*/ 3680 h 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38">
                <a:moveTo>
                  <a:pt x="50" y="0"/>
                </a:moveTo>
                <a:cubicBezTo>
                  <a:pt x="50" y="4"/>
                  <a:pt x="50" y="4"/>
                  <a:pt x="50" y="4"/>
                </a:cubicBezTo>
                <a:cubicBezTo>
                  <a:pt x="47" y="4"/>
                  <a:pt x="47" y="4"/>
                  <a:pt x="47" y="4"/>
                </a:cubicBezTo>
                <a:cubicBezTo>
                  <a:pt x="42" y="38"/>
                  <a:pt x="42" y="38"/>
                  <a:pt x="42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3" y="4"/>
                  <a:pt x="3" y="4"/>
                  <a:pt x="3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close/>
                <a:moveTo>
                  <a:pt x="5" y="1"/>
                </a:moveTo>
                <a:cubicBezTo>
                  <a:pt x="5" y="1"/>
                  <a:pt x="11" y="15"/>
                  <a:pt x="19" y="15"/>
                </a:cubicBezTo>
                <a:cubicBezTo>
                  <a:pt x="26" y="16"/>
                  <a:pt x="25" y="5"/>
                  <a:pt x="29" y="6"/>
                </a:cubicBezTo>
                <a:cubicBezTo>
                  <a:pt x="34" y="7"/>
                  <a:pt x="30" y="25"/>
                  <a:pt x="34" y="26"/>
                </a:cubicBezTo>
                <a:cubicBezTo>
                  <a:pt x="37" y="28"/>
                  <a:pt x="36" y="8"/>
                  <a:pt x="37" y="5"/>
                </a:cubicBezTo>
                <a:cubicBezTo>
                  <a:pt x="38" y="2"/>
                  <a:pt x="42" y="7"/>
                  <a:pt x="44" y="6"/>
                </a:cubicBezTo>
                <a:cubicBezTo>
                  <a:pt x="46" y="5"/>
                  <a:pt x="45" y="1"/>
                  <a:pt x="45" y="1"/>
                </a:cubicBezTo>
                <a:lnTo>
                  <a:pt x="5" y="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53" name="Freeform 158">
            <a:extLst>
              <a:ext uri="{FF2B5EF4-FFF2-40B4-BE49-F238E27FC236}">
                <a16:creationId xmlns:a16="http://schemas.microsoft.com/office/drawing/2014/main" id="{D4B69BFF-4128-4670-B9F9-BDB50A6E5013}"/>
              </a:ext>
            </a:extLst>
          </p:cNvPr>
          <p:cNvSpPr>
            <a:spLocks/>
          </p:cNvSpPr>
          <p:nvPr/>
        </p:nvSpPr>
        <p:spPr bwMode="auto">
          <a:xfrm>
            <a:off x="1691258" y="5176515"/>
            <a:ext cx="176212" cy="88900"/>
          </a:xfrm>
          <a:custGeom>
            <a:avLst/>
            <a:gdLst>
              <a:gd name="T0" fmla="*/ 172846 w 48"/>
              <a:gd name="T1" fmla="*/ 89136 h 24"/>
              <a:gd name="T2" fmla="*/ 88262 w 48"/>
              <a:gd name="T3" fmla="*/ 11142 h 24"/>
              <a:gd name="T4" fmla="*/ 7355 w 48"/>
              <a:gd name="T5" fmla="*/ 89136 h 24"/>
              <a:gd name="T6" fmla="*/ 0 w 48"/>
              <a:gd name="T7" fmla="*/ 89136 h 24"/>
              <a:gd name="T8" fmla="*/ 88262 w 48"/>
              <a:gd name="T9" fmla="*/ 0 h 24"/>
              <a:gd name="T10" fmla="*/ 176524 w 48"/>
              <a:gd name="T11" fmla="*/ 89136 h 24"/>
              <a:gd name="T12" fmla="*/ 172846 w 48"/>
              <a:gd name="T13" fmla="*/ 89136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8" h="24">
                <a:moveTo>
                  <a:pt x="47" y="24"/>
                </a:moveTo>
                <a:cubicBezTo>
                  <a:pt x="46" y="12"/>
                  <a:pt x="36" y="3"/>
                  <a:pt x="24" y="3"/>
                </a:cubicBezTo>
                <a:cubicBezTo>
                  <a:pt x="12" y="3"/>
                  <a:pt x="3" y="12"/>
                  <a:pt x="2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7" y="0"/>
                  <a:pt x="48" y="11"/>
                  <a:pt x="48" y="24"/>
                </a:cubicBezTo>
                <a:lnTo>
                  <a:pt x="47" y="2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54" name="Freeform 159">
            <a:extLst>
              <a:ext uri="{FF2B5EF4-FFF2-40B4-BE49-F238E27FC236}">
                <a16:creationId xmlns:a16="http://schemas.microsoft.com/office/drawing/2014/main" id="{334BCBCC-66EE-493F-A5CE-DFA2E2D695A9}"/>
              </a:ext>
            </a:extLst>
          </p:cNvPr>
          <p:cNvSpPr>
            <a:spLocks noEditPoints="1"/>
          </p:cNvSpPr>
          <p:nvPr/>
        </p:nvSpPr>
        <p:spPr bwMode="auto">
          <a:xfrm>
            <a:off x="2034158" y="5176515"/>
            <a:ext cx="266700" cy="249237"/>
          </a:xfrm>
          <a:custGeom>
            <a:avLst/>
            <a:gdLst>
              <a:gd name="T0" fmla="*/ 143899 w 72"/>
              <a:gd name="T1" fmla="*/ 135991 h 68"/>
              <a:gd name="T2" fmla="*/ 140209 w 72"/>
              <a:gd name="T3" fmla="*/ 194798 h 68"/>
              <a:gd name="T4" fmla="*/ 51656 w 72"/>
              <a:gd name="T5" fmla="*/ 216851 h 68"/>
              <a:gd name="T6" fmla="*/ 44277 w 72"/>
              <a:gd name="T7" fmla="*/ 209500 h 68"/>
              <a:gd name="T8" fmla="*/ 95933 w 72"/>
              <a:gd name="T9" fmla="*/ 154369 h 68"/>
              <a:gd name="T10" fmla="*/ 95933 w 72"/>
              <a:gd name="T11" fmla="*/ 124965 h 68"/>
              <a:gd name="T12" fmla="*/ 0 w 72"/>
              <a:gd name="T13" fmla="*/ 102912 h 68"/>
              <a:gd name="T14" fmla="*/ 84864 w 72"/>
              <a:gd name="T15" fmla="*/ 88211 h 68"/>
              <a:gd name="T16" fmla="*/ 99623 w 72"/>
              <a:gd name="T17" fmla="*/ 58807 h 68"/>
              <a:gd name="T18" fmla="*/ 84864 w 72"/>
              <a:gd name="T19" fmla="*/ 36754 h 68"/>
              <a:gd name="T20" fmla="*/ 151279 w 72"/>
              <a:gd name="T21" fmla="*/ 22053 h 68"/>
              <a:gd name="T22" fmla="*/ 140209 w 72"/>
              <a:gd name="T23" fmla="*/ 73509 h 68"/>
              <a:gd name="T24" fmla="*/ 184486 w 72"/>
              <a:gd name="T25" fmla="*/ 62483 h 68"/>
              <a:gd name="T26" fmla="*/ 214004 w 72"/>
              <a:gd name="T27" fmla="*/ 55132 h 68"/>
              <a:gd name="T28" fmla="*/ 250901 w 72"/>
              <a:gd name="T29" fmla="*/ 99237 h 68"/>
              <a:gd name="T30" fmla="*/ 206624 w 72"/>
              <a:gd name="T31" fmla="*/ 121290 h 68"/>
              <a:gd name="T32" fmla="*/ 202935 w 72"/>
              <a:gd name="T33" fmla="*/ 135991 h 68"/>
              <a:gd name="T34" fmla="*/ 228763 w 72"/>
              <a:gd name="T35" fmla="*/ 143342 h 68"/>
              <a:gd name="T36" fmla="*/ 191866 w 72"/>
              <a:gd name="T37" fmla="*/ 187448 h 68"/>
              <a:gd name="T38" fmla="*/ 143899 w 72"/>
              <a:gd name="T39" fmla="*/ 135991 h 68"/>
              <a:gd name="T40" fmla="*/ 125451 w 72"/>
              <a:gd name="T41" fmla="*/ 183772 h 68"/>
              <a:gd name="T42" fmla="*/ 70105 w 72"/>
              <a:gd name="T43" fmla="*/ 213176 h 68"/>
              <a:gd name="T44" fmla="*/ 125451 w 72"/>
              <a:gd name="T45" fmla="*/ 183772 h 68"/>
              <a:gd name="T46" fmla="*/ 217694 w 72"/>
              <a:gd name="T47" fmla="*/ 176421 h 68"/>
              <a:gd name="T48" fmla="*/ 236142 w 72"/>
              <a:gd name="T49" fmla="*/ 161719 h 68"/>
              <a:gd name="T50" fmla="*/ 206624 w 72"/>
              <a:gd name="T51" fmla="*/ 143342 h 68"/>
              <a:gd name="T52" fmla="*/ 217694 w 72"/>
              <a:gd name="T53" fmla="*/ 176421 h 6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" h="68">
                <a:moveTo>
                  <a:pt x="39" y="37"/>
                </a:moveTo>
                <a:cubicBezTo>
                  <a:pt x="35" y="38"/>
                  <a:pt x="38" y="46"/>
                  <a:pt x="38" y="53"/>
                </a:cubicBezTo>
                <a:cubicBezTo>
                  <a:pt x="37" y="62"/>
                  <a:pt x="22" y="68"/>
                  <a:pt x="14" y="59"/>
                </a:cubicBezTo>
                <a:cubicBezTo>
                  <a:pt x="13" y="58"/>
                  <a:pt x="13" y="57"/>
                  <a:pt x="12" y="57"/>
                </a:cubicBezTo>
                <a:cubicBezTo>
                  <a:pt x="5" y="46"/>
                  <a:pt x="18" y="44"/>
                  <a:pt x="26" y="42"/>
                </a:cubicBezTo>
                <a:cubicBezTo>
                  <a:pt x="32" y="40"/>
                  <a:pt x="35" y="33"/>
                  <a:pt x="26" y="34"/>
                </a:cubicBezTo>
                <a:cubicBezTo>
                  <a:pt x="16" y="35"/>
                  <a:pt x="1" y="42"/>
                  <a:pt x="0" y="28"/>
                </a:cubicBezTo>
                <a:cubicBezTo>
                  <a:pt x="0" y="16"/>
                  <a:pt x="14" y="22"/>
                  <a:pt x="23" y="24"/>
                </a:cubicBezTo>
                <a:cubicBezTo>
                  <a:pt x="31" y="25"/>
                  <a:pt x="30" y="19"/>
                  <a:pt x="27" y="16"/>
                </a:cubicBezTo>
                <a:cubicBezTo>
                  <a:pt x="25" y="14"/>
                  <a:pt x="23" y="12"/>
                  <a:pt x="23" y="10"/>
                </a:cubicBezTo>
                <a:cubicBezTo>
                  <a:pt x="24" y="3"/>
                  <a:pt x="35" y="0"/>
                  <a:pt x="41" y="6"/>
                </a:cubicBezTo>
                <a:cubicBezTo>
                  <a:pt x="44" y="10"/>
                  <a:pt x="38" y="16"/>
                  <a:pt x="38" y="20"/>
                </a:cubicBezTo>
                <a:cubicBezTo>
                  <a:pt x="38" y="27"/>
                  <a:pt x="45" y="24"/>
                  <a:pt x="50" y="17"/>
                </a:cubicBezTo>
                <a:cubicBezTo>
                  <a:pt x="50" y="15"/>
                  <a:pt x="54" y="13"/>
                  <a:pt x="58" y="15"/>
                </a:cubicBezTo>
                <a:cubicBezTo>
                  <a:pt x="63" y="16"/>
                  <a:pt x="68" y="24"/>
                  <a:pt x="68" y="27"/>
                </a:cubicBezTo>
                <a:cubicBezTo>
                  <a:pt x="67" y="31"/>
                  <a:pt x="62" y="36"/>
                  <a:pt x="56" y="33"/>
                </a:cubicBezTo>
                <a:cubicBezTo>
                  <a:pt x="47" y="28"/>
                  <a:pt x="44" y="34"/>
                  <a:pt x="55" y="37"/>
                </a:cubicBezTo>
                <a:cubicBezTo>
                  <a:pt x="58" y="38"/>
                  <a:pt x="61" y="38"/>
                  <a:pt x="62" y="39"/>
                </a:cubicBezTo>
                <a:cubicBezTo>
                  <a:pt x="72" y="44"/>
                  <a:pt x="62" y="52"/>
                  <a:pt x="52" y="51"/>
                </a:cubicBezTo>
                <a:cubicBezTo>
                  <a:pt x="40" y="50"/>
                  <a:pt x="44" y="36"/>
                  <a:pt x="39" y="37"/>
                </a:cubicBezTo>
                <a:close/>
                <a:moveTo>
                  <a:pt x="34" y="50"/>
                </a:moveTo>
                <a:cubicBezTo>
                  <a:pt x="32" y="56"/>
                  <a:pt x="30" y="61"/>
                  <a:pt x="19" y="58"/>
                </a:cubicBezTo>
                <a:cubicBezTo>
                  <a:pt x="27" y="63"/>
                  <a:pt x="33" y="61"/>
                  <a:pt x="34" y="50"/>
                </a:cubicBezTo>
                <a:close/>
                <a:moveTo>
                  <a:pt x="59" y="48"/>
                </a:moveTo>
                <a:cubicBezTo>
                  <a:pt x="62" y="47"/>
                  <a:pt x="64" y="46"/>
                  <a:pt x="64" y="44"/>
                </a:cubicBezTo>
                <a:cubicBezTo>
                  <a:pt x="63" y="41"/>
                  <a:pt x="58" y="40"/>
                  <a:pt x="56" y="39"/>
                </a:cubicBezTo>
                <a:cubicBezTo>
                  <a:pt x="60" y="41"/>
                  <a:pt x="63" y="43"/>
                  <a:pt x="59" y="4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55" name="Freeform 160">
            <a:extLst>
              <a:ext uri="{FF2B5EF4-FFF2-40B4-BE49-F238E27FC236}">
                <a16:creationId xmlns:a16="http://schemas.microsoft.com/office/drawing/2014/main" id="{77665B8B-5D97-4936-BAAC-B55764BDF43C}"/>
              </a:ext>
            </a:extLst>
          </p:cNvPr>
          <p:cNvSpPr>
            <a:spLocks noEditPoints="1"/>
          </p:cNvSpPr>
          <p:nvPr/>
        </p:nvSpPr>
        <p:spPr bwMode="auto">
          <a:xfrm>
            <a:off x="2461195" y="5205090"/>
            <a:ext cx="180975" cy="180975"/>
          </a:xfrm>
          <a:custGeom>
            <a:avLst/>
            <a:gdLst>
              <a:gd name="T0" fmla="*/ 77151 w 49"/>
              <a:gd name="T1" fmla="*/ 7348 h 49"/>
              <a:gd name="T2" fmla="*/ 58782 w 49"/>
              <a:gd name="T3" fmla="*/ 25717 h 49"/>
              <a:gd name="T4" fmla="*/ 29391 w 49"/>
              <a:gd name="T5" fmla="*/ 55108 h 49"/>
              <a:gd name="T6" fmla="*/ 11022 w 49"/>
              <a:gd name="T7" fmla="*/ 62456 h 49"/>
              <a:gd name="T8" fmla="*/ 22043 w 49"/>
              <a:gd name="T9" fmla="*/ 69804 h 49"/>
              <a:gd name="T10" fmla="*/ 29391 w 49"/>
              <a:gd name="T11" fmla="*/ 84499 h 49"/>
              <a:gd name="T12" fmla="*/ 66130 w 49"/>
              <a:gd name="T13" fmla="*/ 91847 h 49"/>
              <a:gd name="T14" fmla="*/ 95521 w 49"/>
              <a:gd name="T15" fmla="*/ 110216 h 49"/>
              <a:gd name="T16" fmla="*/ 69804 w 49"/>
              <a:gd name="T17" fmla="*/ 154303 h 49"/>
              <a:gd name="T18" fmla="*/ 55108 w 49"/>
              <a:gd name="T19" fmla="*/ 180020 h 49"/>
              <a:gd name="T20" fmla="*/ 47760 w 49"/>
              <a:gd name="T21" fmla="*/ 176346 h 49"/>
              <a:gd name="T22" fmla="*/ 40413 w 49"/>
              <a:gd name="T23" fmla="*/ 139607 h 49"/>
              <a:gd name="T24" fmla="*/ 25717 w 49"/>
              <a:gd name="T25" fmla="*/ 110216 h 49"/>
              <a:gd name="T26" fmla="*/ 25717 w 49"/>
              <a:gd name="T27" fmla="*/ 88173 h 49"/>
              <a:gd name="T28" fmla="*/ 14696 w 49"/>
              <a:gd name="T29" fmla="*/ 77151 h 49"/>
              <a:gd name="T30" fmla="*/ 3674 w 49"/>
              <a:gd name="T31" fmla="*/ 58782 h 49"/>
              <a:gd name="T32" fmla="*/ 22043 w 49"/>
              <a:gd name="T33" fmla="*/ 25717 h 49"/>
              <a:gd name="T34" fmla="*/ 161651 w 49"/>
              <a:gd name="T35" fmla="*/ 36739 h 49"/>
              <a:gd name="T36" fmla="*/ 154303 w 49"/>
              <a:gd name="T37" fmla="*/ 40413 h 49"/>
              <a:gd name="T38" fmla="*/ 132260 w 49"/>
              <a:gd name="T39" fmla="*/ 29391 h 49"/>
              <a:gd name="T40" fmla="*/ 117564 w 49"/>
              <a:gd name="T41" fmla="*/ 40413 h 49"/>
              <a:gd name="T42" fmla="*/ 113890 w 49"/>
              <a:gd name="T43" fmla="*/ 33065 h 49"/>
              <a:gd name="T44" fmla="*/ 121238 w 49"/>
              <a:gd name="T45" fmla="*/ 25717 h 49"/>
              <a:gd name="T46" fmla="*/ 128586 w 49"/>
              <a:gd name="T47" fmla="*/ 11022 h 49"/>
              <a:gd name="T48" fmla="*/ 161651 w 49"/>
              <a:gd name="T49" fmla="*/ 36739 h 49"/>
              <a:gd name="T50" fmla="*/ 113890 w 49"/>
              <a:gd name="T51" fmla="*/ 91847 h 49"/>
              <a:gd name="T52" fmla="*/ 146955 w 49"/>
              <a:gd name="T53" fmla="*/ 102869 h 49"/>
              <a:gd name="T54" fmla="*/ 172672 w 49"/>
              <a:gd name="T55" fmla="*/ 124912 h 49"/>
              <a:gd name="T56" fmla="*/ 176346 w 49"/>
              <a:gd name="T57" fmla="*/ 66130 h 49"/>
              <a:gd name="T58" fmla="*/ 143281 w 49"/>
              <a:gd name="T59" fmla="*/ 47760 h 49"/>
              <a:gd name="T60" fmla="*/ 124912 w 49"/>
              <a:gd name="T61" fmla="*/ 40413 h 49"/>
              <a:gd name="T62" fmla="*/ 113890 w 49"/>
              <a:gd name="T63" fmla="*/ 51434 h 49"/>
              <a:gd name="T64" fmla="*/ 106542 w 49"/>
              <a:gd name="T65" fmla="*/ 66130 h 4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9" h="49">
                <a:moveTo>
                  <a:pt x="21" y="0"/>
                </a:moveTo>
                <a:cubicBezTo>
                  <a:pt x="21" y="1"/>
                  <a:pt x="21" y="1"/>
                  <a:pt x="21" y="2"/>
                </a:cubicBezTo>
                <a:cubicBezTo>
                  <a:pt x="21" y="5"/>
                  <a:pt x="20" y="4"/>
                  <a:pt x="19" y="5"/>
                </a:cubicBezTo>
                <a:cubicBezTo>
                  <a:pt x="17" y="5"/>
                  <a:pt x="17" y="7"/>
                  <a:pt x="16" y="7"/>
                </a:cubicBezTo>
                <a:cubicBezTo>
                  <a:pt x="14" y="7"/>
                  <a:pt x="11" y="11"/>
                  <a:pt x="11" y="12"/>
                </a:cubicBezTo>
                <a:cubicBezTo>
                  <a:pt x="10" y="13"/>
                  <a:pt x="10" y="15"/>
                  <a:pt x="8" y="15"/>
                </a:cubicBezTo>
                <a:cubicBezTo>
                  <a:pt x="7" y="15"/>
                  <a:pt x="8" y="13"/>
                  <a:pt x="6" y="12"/>
                </a:cubicBezTo>
                <a:cubicBezTo>
                  <a:pt x="3" y="12"/>
                  <a:pt x="3" y="16"/>
                  <a:pt x="3" y="17"/>
                </a:cubicBezTo>
                <a:cubicBezTo>
                  <a:pt x="2" y="19"/>
                  <a:pt x="5" y="17"/>
                  <a:pt x="6" y="17"/>
                </a:cubicBezTo>
                <a:cubicBezTo>
                  <a:pt x="7" y="16"/>
                  <a:pt x="6" y="18"/>
                  <a:pt x="6" y="19"/>
                </a:cubicBezTo>
                <a:cubicBezTo>
                  <a:pt x="6" y="19"/>
                  <a:pt x="7" y="21"/>
                  <a:pt x="6" y="22"/>
                </a:cubicBezTo>
                <a:cubicBezTo>
                  <a:pt x="6" y="22"/>
                  <a:pt x="7" y="23"/>
                  <a:pt x="8" y="23"/>
                </a:cubicBezTo>
                <a:cubicBezTo>
                  <a:pt x="9" y="22"/>
                  <a:pt x="10" y="21"/>
                  <a:pt x="12" y="22"/>
                </a:cubicBezTo>
                <a:cubicBezTo>
                  <a:pt x="14" y="23"/>
                  <a:pt x="17" y="24"/>
                  <a:pt x="18" y="25"/>
                </a:cubicBezTo>
                <a:cubicBezTo>
                  <a:pt x="19" y="26"/>
                  <a:pt x="23" y="28"/>
                  <a:pt x="23" y="28"/>
                </a:cubicBezTo>
                <a:cubicBezTo>
                  <a:pt x="24" y="29"/>
                  <a:pt x="27" y="29"/>
                  <a:pt x="26" y="30"/>
                </a:cubicBezTo>
                <a:cubicBezTo>
                  <a:pt x="26" y="31"/>
                  <a:pt x="25" y="32"/>
                  <a:pt x="24" y="34"/>
                </a:cubicBezTo>
                <a:cubicBezTo>
                  <a:pt x="23" y="35"/>
                  <a:pt x="21" y="41"/>
                  <a:pt x="19" y="42"/>
                </a:cubicBezTo>
                <a:cubicBezTo>
                  <a:pt x="16" y="44"/>
                  <a:pt x="16" y="45"/>
                  <a:pt x="16" y="46"/>
                </a:cubicBezTo>
                <a:cubicBezTo>
                  <a:pt x="15" y="47"/>
                  <a:pt x="15" y="48"/>
                  <a:pt x="15" y="49"/>
                </a:cubicBezTo>
                <a:cubicBezTo>
                  <a:pt x="14" y="48"/>
                  <a:pt x="14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2" y="45"/>
                  <a:pt x="12" y="43"/>
                </a:cubicBezTo>
                <a:cubicBezTo>
                  <a:pt x="12" y="42"/>
                  <a:pt x="11" y="39"/>
                  <a:pt x="11" y="38"/>
                </a:cubicBezTo>
                <a:cubicBezTo>
                  <a:pt x="11" y="37"/>
                  <a:pt x="11" y="35"/>
                  <a:pt x="10" y="34"/>
                </a:cubicBezTo>
                <a:cubicBezTo>
                  <a:pt x="9" y="33"/>
                  <a:pt x="7" y="31"/>
                  <a:pt x="7" y="30"/>
                </a:cubicBezTo>
                <a:cubicBezTo>
                  <a:pt x="7" y="29"/>
                  <a:pt x="6" y="26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6" y="23"/>
                  <a:pt x="5" y="23"/>
                </a:cubicBezTo>
                <a:cubicBezTo>
                  <a:pt x="4" y="22"/>
                  <a:pt x="4" y="22"/>
                  <a:pt x="4" y="21"/>
                </a:cubicBezTo>
                <a:cubicBezTo>
                  <a:pt x="4" y="21"/>
                  <a:pt x="3" y="20"/>
                  <a:pt x="2" y="19"/>
                </a:cubicBezTo>
                <a:cubicBezTo>
                  <a:pt x="0" y="19"/>
                  <a:pt x="1" y="17"/>
                  <a:pt x="1" y="16"/>
                </a:cubicBezTo>
                <a:cubicBezTo>
                  <a:pt x="1" y="16"/>
                  <a:pt x="1" y="15"/>
                  <a:pt x="1" y="15"/>
                </a:cubicBezTo>
                <a:cubicBezTo>
                  <a:pt x="2" y="12"/>
                  <a:pt x="4" y="9"/>
                  <a:pt x="6" y="7"/>
                </a:cubicBezTo>
                <a:cubicBezTo>
                  <a:pt x="10" y="3"/>
                  <a:pt x="15" y="1"/>
                  <a:pt x="21" y="0"/>
                </a:cubicBezTo>
                <a:close/>
                <a:moveTo>
                  <a:pt x="44" y="10"/>
                </a:moveTo>
                <a:cubicBezTo>
                  <a:pt x="44" y="11"/>
                  <a:pt x="44" y="11"/>
                  <a:pt x="43" y="11"/>
                </a:cubicBezTo>
                <a:cubicBezTo>
                  <a:pt x="43" y="12"/>
                  <a:pt x="42" y="12"/>
                  <a:pt x="42" y="11"/>
                </a:cubicBezTo>
                <a:cubicBezTo>
                  <a:pt x="41" y="11"/>
                  <a:pt x="39" y="11"/>
                  <a:pt x="39" y="11"/>
                </a:cubicBezTo>
                <a:cubicBezTo>
                  <a:pt x="38" y="11"/>
                  <a:pt x="37" y="9"/>
                  <a:pt x="36" y="8"/>
                </a:cubicBezTo>
                <a:cubicBezTo>
                  <a:pt x="35" y="7"/>
                  <a:pt x="35" y="9"/>
                  <a:pt x="34" y="10"/>
                </a:cubicBezTo>
                <a:cubicBezTo>
                  <a:pt x="34" y="10"/>
                  <a:pt x="33" y="11"/>
                  <a:pt x="32" y="11"/>
                </a:cubicBezTo>
                <a:cubicBezTo>
                  <a:pt x="31" y="11"/>
                  <a:pt x="30" y="8"/>
                  <a:pt x="30" y="8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8"/>
                  <a:pt x="32" y="7"/>
                </a:cubicBezTo>
                <a:cubicBezTo>
                  <a:pt x="32" y="6"/>
                  <a:pt x="32" y="7"/>
                  <a:pt x="33" y="7"/>
                </a:cubicBezTo>
                <a:cubicBezTo>
                  <a:pt x="33" y="7"/>
                  <a:pt x="34" y="5"/>
                  <a:pt x="34" y="4"/>
                </a:cubicBezTo>
                <a:cubicBezTo>
                  <a:pt x="34" y="4"/>
                  <a:pt x="35" y="3"/>
                  <a:pt x="35" y="3"/>
                </a:cubicBezTo>
                <a:cubicBezTo>
                  <a:pt x="38" y="4"/>
                  <a:pt x="40" y="5"/>
                  <a:pt x="42" y="7"/>
                </a:cubicBezTo>
                <a:cubicBezTo>
                  <a:pt x="43" y="8"/>
                  <a:pt x="43" y="9"/>
                  <a:pt x="44" y="10"/>
                </a:cubicBezTo>
                <a:close/>
                <a:moveTo>
                  <a:pt x="29" y="20"/>
                </a:moveTo>
                <a:cubicBezTo>
                  <a:pt x="29" y="20"/>
                  <a:pt x="31" y="24"/>
                  <a:pt x="31" y="25"/>
                </a:cubicBezTo>
                <a:cubicBezTo>
                  <a:pt x="32" y="26"/>
                  <a:pt x="38" y="24"/>
                  <a:pt x="39" y="24"/>
                </a:cubicBezTo>
                <a:cubicBezTo>
                  <a:pt x="40" y="25"/>
                  <a:pt x="39" y="26"/>
                  <a:pt x="40" y="28"/>
                </a:cubicBezTo>
                <a:cubicBezTo>
                  <a:pt x="41" y="30"/>
                  <a:pt x="40" y="41"/>
                  <a:pt x="41" y="41"/>
                </a:cubicBezTo>
                <a:cubicBezTo>
                  <a:pt x="43" y="41"/>
                  <a:pt x="46" y="36"/>
                  <a:pt x="47" y="34"/>
                </a:cubicBezTo>
                <a:cubicBezTo>
                  <a:pt x="48" y="33"/>
                  <a:pt x="48" y="26"/>
                  <a:pt x="49" y="22"/>
                </a:cubicBezTo>
                <a:cubicBezTo>
                  <a:pt x="49" y="21"/>
                  <a:pt x="48" y="20"/>
                  <a:pt x="48" y="18"/>
                </a:cubicBezTo>
                <a:cubicBezTo>
                  <a:pt x="47" y="16"/>
                  <a:pt x="44" y="14"/>
                  <a:pt x="43" y="13"/>
                </a:cubicBezTo>
                <a:cubicBezTo>
                  <a:pt x="43" y="13"/>
                  <a:pt x="40" y="13"/>
                  <a:pt x="39" y="13"/>
                </a:cubicBezTo>
                <a:cubicBezTo>
                  <a:pt x="38" y="13"/>
                  <a:pt x="37" y="11"/>
                  <a:pt x="37" y="11"/>
                </a:cubicBezTo>
                <a:cubicBezTo>
                  <a:pt x="36" y="11"/>
                  <a:pt x="35" y="12"/>
                  <a:pt x="34" y="11"/>
                </a:cubicBezTo>
                <a:cubicBezTo>
                  <a:pt x="33" y="11"/>
                  <a:pt x="32" y="12"/>
                  <a:pt x="32" y="12"/>
                </a:cubicBezTo>
                <a:cubicBezTo>
                  <a:pt x="31" y="13"/>
                  <a:pt x="31" y="14"/>
                  <a:pt x="31" y="14"/>
                </a:cubicBezTo>
                <a:cubicBezTo>
                  <a:pt x="30" y="15"/>
                  <a:pt x="30" y="15"/>
                  <a:pt x="29" y="16"/>
                </a:cubicBezTo>
                <a:cubicBezTo>
                  <a:pt x="29" y="17"/>
                  <a:pt x="29" y="17"/>
                  <a:pt x="29" y="18"/>
                </a:cubicBezTo>
                <a:cubicBezTo>
                  <a:pt x="29" y="20"/>
                  <a:pt x="29" y="20"/>
                  <a:pt x="29" y="2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56" name="Freeform 161">
            <a:extLst>
              <a:ext uri="{FF2B5EF4-FFF2-40B4-BE49-F238E27FC236}">
                <a16:creationId xmlns:a16="http://schemas.microsoft.com/office/drawing/2014/main" id="{C172489A-E048-4656-8CE7-6698907D796A}"/>
              </a:ext>
            </a:extLst>
          </p:cNvPr>
          <p:cNvSpPr>
            <a:spLocks/>
          </p:cNvSpPr>
          <p:nvPr/>
        </p:nvSpPr>
        <p:spPr bwMode="auto">
          <a:xfrm>
            <a:off x="2881883" y="5171752"/>
            <a:ext cx="96837" cy="147638"/>
          </a:xfrm>
          <a:custGeom>
            <a:avLst/>
            <a:gdLst>
              <a:gd name="T0" fmla="*/ 59155 w 26"/>
              <a:gd name="T1" fmla="*/ 139471 h 40"/>
              <a:gd name="T2" fmla="*/ 59155 w 26"/>
              <a:gd name="T3" fmla="*/ 135801 h 40"/>
              <a:gd name="T4" fmla="*/ 55458 w 26"/>
              <a:gd name="T5" fmla="*/ 132131 h 40"/>
              <a:gd name="T6" fmla="*/ 44366 w 26"/>
              <a:gd name="T7" fmla="*/ 143142 h 40"/>
              <a:gd name="T8" fmla="*/ 44366 w 26"/>
              <a:gd name="T9" fmla="*/ 146812 h 40"/>
              <a:gd name="T10" fmla="*/ 33275 w 26"/>
              <a:gd name="T11" fmla="*/ 132131 h 40"/>
              <a:gd name="T12" fmla="*/ 36972 w 26"/>
              <a:gd name="T13" fmla="*/ 124790 h 40"/>
              <a:gd name="T14" fmla="*/ 18486 w 26"/>
              <a:gd name="T15" fmla="*/ 0 h 40"/>
              <a:gd name="T16" fmla="*/ 51761 w 26"/>
              <a:gd name="T17" fmla="*/ 80747 h 40"/>
              <a:gd name="T18" fmla="*/ 85035 w 26"/>
              <a:gd name="T19" fmla="*/ 0 h 40"/>
              <a:gd name="T20" fmla="*/ 66549 w 26"/>
              <a:gd name="T21" fmla="*/ 113779 h 40"/>
              <a:gd name="T22" fmla="*/ 70247 w 26"/>
              <a:gd name="T23" fmla="*/ 124790 h 40"/>
              <a:gd name="T24" fmla="*/ 73944 w 26"/>
              <a:gd name="T25" fmla="*/ 121120 h 40"/>
              <a:gd name="T26" fmla="*/ 59155 w 26"/>
              <a:gd name="T27" fmla="*/ 139471 h 4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6" h="40">
                <a:moveTo>
                  <a:pt x="16" y="38"/>
                </a:moveTo>
                <a:cubicBezTo>
                  <a:pt x="16" y="37"/>
                  <a:pt x="16" y="37"/>
                  <a:pt x="16" y="37"/>
                </a:cubicBezTo>
                <a:cubicBezTo>
                  <a:pt x="16" y="37"/>
                  <a:pt x="15" y="37"/>
                  <a:pt x="15" y="36"/>
                </a:cubicBezTo>
                <a:cubicBezTo>
                  <a:pt x="12" y="39"/>
                  <a:pt x="12" y="39"/>
                  <a:pt x="12" y="39"/>
                </a:cubicBezTo>
                <a:cubicBezTo>
                  <a:pt x="12" y="40"/>
                  <a:pt x="12" y="40"/>
                  <a:pt x="12" y="40"/>
                </a:cubicBezTo>
                <a:cubicBezTo>
                  <a:pt x="9" y="36"/>
                  <a:pt x="9" y="36"/>
                  <a:pt x="9" y="36"/>
                </a:cubicBezTo>
                <a:cubicBezTo>
                  <a:pt x="10" y="34"/>
                  <a:pt x="10" y="34"/>
                  <a:pt x="10" y="34"/>
                </a:cubicBezTo>
                <a:cubicBezTo>
                  <a:pt x="4" y="17"/>
                  <a:pt x="0" y="3"/>
                  <a:pt x="5" y="0"/>
                </a:cubicBezTo>
                <a:cubicBezTo>
                  <a:pt x="8" y="7"/>
                  <a:pt x="11" y="15"/>
                  <a:pt x="14" y="22"/>
                </a:cubicBezTo>
                <a:cubicBezTo>
                  <a:pt x="23" y="0"/>
                  <a:pt x="23" y="0"/>
                  <a:pt x="23" y="0"/>
                </a:cubicBezTo>
                <a:cubicBezTo>
                  <a:pt x="26" y="6"/>
                  <a:pt x="23" y="18"/>
                  <a:pt x="18" y="31"/>
                </a:cubicBezTo>
                <a:cubicBezTo>
                  <a:pt x="18" y="32"/>
                  <a:pt x="19" y="33"/>
                  <a:pt x="19" y="34"/>
                </a:cubicBezTo>
                <a:cubicBezTo>
                  <a:pt x="20" y="33"/>
                  <a:pt x="20" y="33"/>
                  <a:pt x="20" y="33"/>
                </a:cubicBezTo>
                <a:lnTo>
                  <a:pt x="16" y="3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57" name="Freeform 162">
            <a:extLst>
              <a:ext uri="{FF2B5EF4-FFF2-40B4-BE49-F238E27FC236}">
                <a16:creationId xmlns:a16="http://schemas.microsoft.com/office/drawing/2014/main" id="{4A2F4083-3F5C-4E5E-8E69-22E8ACEDCCEB}"/>
              </a:ext>
            </a:extLst>
          </p:cNvPr>
          <p:cNvSpPr>
            <a:spLocks noEditPoints="1"/>
          </p:cNvSpPr>
          <p:nvPr/>
        </p:nvSpPr>
        <p:spPr bwMode="auto">
          <a:xfrm>
            <a:off x="2850133" y="5298752"/>
            <a:ext cx="176212" cy="120650"/>
          </a:xfrm>
          <a:custGeom>
            <a:avLst/>
            <a:gdLst>
              <a:gd name="T0" fmla="*/ 106650 w 48"/>
              <a:gd name="T1" fmla="*/ 0 h 33"/>
              <a:gd name="T2" fmla="*/ 143426 w 48"/>
              <a:gd name="T3" fmla="*/ 43853 h 33"/>
              <a:gd name="T4" fmla="*/ 172846 w 48"/>
              <a:gd name="T5" fmla="*/ 65780 h 33"/>
              <a:gd name="T6" fmla="*/ 172846 w 48"/>
              <a:gd name="T7" fmla="*/ 84052 h 33"/>
              <a:gd name="T8" fmla="*/ 169169 w 48"/>
              <a:gd name="T9" fmla="*/ 98669 h 33"/>
              <a:gd name="T10" fmla="*/ 139748 w 48"/>
              <a:gd name="T11" fmla="*/ 113287 h 33"/>
              <a:gd name="T12" fmla="*/ 106650 w 48"/>
              <a:gd name="T13" fmla="*/ 73088 h 33"/>
              <a:gd name="T14" fmla="*/ 106650 w 48"/>
              <a:gd name="T15" fmla="*/ 65780 h 33"/>
              <a:gd name="T16" fmla="*/ 91940 w 48"/>
              <a:gd name="T17" fmla="*/ 18272 h 33"/>
              <a:gd name="T18" fmla="*/ 106650 w 48"/>
              <a:gd name="T19" fmla="*/ 0 h 33"/>
              <a:gd name="T20" fmla="*/ 77229 w 48"/>
              <a:gd name="T21" fmla="*/ 25581 h 33"/>
              <a:gd name="T22" fmla="*/ 66197 w 48"/>
              <a:gd name="T23" fmla="*/ 47508 h 33"/>
              <a:gd name="T24" fmla="*/ 58841 w 48"/>
              <a:gd name="T25" fmla="*/ 80397 h 33"/>
              <a:gd name="T26" fmla="*/ 55164 w 48"/>
              <a:gd name="T27" fmla="*/ 87706 h 33"/>
              <a:gd name="T28" fmla="*/ 55164 w 48"/>
              <a:gd name="T29" fmla="*/ 91361 h 33"/>
              <a:gd name="T30" fmla="*/ 25743 w 48"/>
              <a:gd name="T31" fmla="*/ 116942 h 33"/>
              <a:gd name="T32" fmla="*/ 3678 w 48"/>
              <a:gd name="T33" fmla="*/ 87706 h 33"/>
              <a:gd name="T34" fmla="*/ 3678 w 48"/>
              <a:gd name="T35" fmla="*/ 84052 h 33"/>
              <a:gd name="T36" fmla="*/ 22066 w 48"/>
              <a:gd name="T37" fmla="*/ 40199 h 33"/>
              <a:gd name="T38" fmla="*/ 55164 w 48"/>
              <a:gd name="T39" fmla="*/ 29235 h 33"/>
              <a:gd name="T40" fmla="*/ 58841 w 48"/>
              <a:gd name="T41" fmla="*/ 18272 h 33"/>
              <a:gd name="T42" fmla="*/ 66197 w 48"/>
              <a:gd name="T43" fmla="*/ 7309 h 33"/>
              <a:gd name="T44" fmla="*/ 66197 w 48"/>
              <a:gd name="T45" fmla="*/ 10963 h 33"/>
              <a:gd name="T46" fmla="*/ 77229 w 48"/>
              <a:gd name="T47" fmla="*/ 25581 h 33"/>
              <a:gd name="T48" fmla="*/ 36776 w 48"/>
              <a:gd name="T49" fmla="*/ 76743 h 33"/>
              <a:gd name="T50" fmla="*/ 47809 w 48"/>
              <a:gd name="T51" fmla="*/ 47508 h 33"/>
              <a:gd name="T52" fmla="*/ 36776 w 48"/>
              <a:gd name="T53" fmla="*/ 54816 h 33"/>
              <a:gd name="T54" fmla="*/ 25743 w 48"/>
              <a:gd name="T55" fmla="*/ 84052 h 33"/>
              <a:gd name="T56" fmla="*/ 25743 w 48"/>
              <a:gd name="T57" fmla="*/ 87706 h 33"/>
              <a:gd name="T58" fmla="*/ 29421 w 48"/>
              <a:gd name="T59" fmla="*/ 98669 h 33"/>
              <a:gd name="T60" fmla="*/ 36776 w 48"/>
              <a:gd name="T61" fmla="*/ 91361 h 33"/>
              <a:gd name="T62" fmla="*/ 36776 w 48"/>
              <a:gd name="T63" fmla="*/ 84052 h 33"/>
              <a:gd name="T64" fmla="*/ 36776 w 48"/>
              <a:gd name="T65" fmla="*/ 76743 h 33"/>
              <a:gd name="T66" fmla="*/ 128715 w 48"/>
              <a:gd name="T67" fmla="*/ 73088 h 33"/>
              <a:gd name="T68" fmla="*/ 139748 w 48"/>
              <a:gd name="T69" fmla="*/ 95015 h 33"/>
              <a:gd name="T70" fmla="*/ 150781 w 48"/>
              <a:gd name="T71" fmla="*/ 87706 h 33"/>
              <a:gd name="T72" fmla="*/ 154459 w 48"/>
              <a:gd name="T73" fmla="*/ 80397 h 33"/>
              <a:gd name="T74" fmla="*/ 154459 w 48"/>
              <a:gd name="T75" fmla="*/ 73088 h 33"/>
              <a:gd name="T76" fmla="*/ 128715 w 48"/>
              <a:gd name="T77" fmla="*/ 73088 h 3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8" h="33">
                <a:moveTo>
                  <a:pt x="29" y="0"/>
                </a:moveTo>
                <a:cubicBezTo>
                  <a:pt x="32" y="7"/>
                  <a:pt x="32" y="10"/>
                  <a:pt x="39" y="12"/>
                </a:cubicBezTo>
                <a:cubicBezTo>
                  <a:pt x="43" y="13"/>
                  <a:pt x="46" y="16"/>
                  <a:pt x="47" y="18"/>
                </a:cubicBezTo>
                <a:cubicBezTo>
                  <a:pt x="47" y="20"/>
                  <a:pt x="48" y="21"/>
                  <a:pt x="47" y="23"/>
                </a:cubicBezTo>
                <a:cubicBezTo>
                  <a:pt x="47" y="24"/>
                  <a:pt x="46" y="26"/>
                  <a:pt x="46" y="27"/>
                </a:cubicBezTo>
                <a:cubicBezTo>
                  <a:pt x="44" y="30"/>
                  <a:pt x="41" y="31"/>
                  <a:pt x="38" y="31"/>
                </a:cubicBezTo>
                <a:cubicBezTo>
                  <a:pt x="31" y="31"/>
                  <a:pt x="30" y="25"/>
                  <a:pt x="29" y="20"/>
                </a:cubicBezTo>
                <a:cubicBezTo>
                  <a:pt x="29" y="20"/>
                  <a:pt x="29" y="19"/>
                  <a:pt x="29" y="18"/>
                </a:cubicBezTo>
                <a:cubicBezTo>
                  <a:pt x="28" y="14"/>
                  <a:pt x="27" y="9"/>
                  <a:pt x="25" y="5"/>
                </a:cubicBezTo>
                <a:cubicBezTo>
                  <a:pt x="29" y="0"/>
                  <a:pt x="29" y="0"/>
                  <a:pt x="29" y="0"/>
                </a:cubicBezTo>
                <a:close/>
                <a:moveTo>
                  <a:pt x="21" y="7"/>
                </a:moveTo>
                <a:cubicBezTo>
                  <a:pt x="20" y="10"/>
                  <a:pt x="19" y="11"/>
                  <a:pt x="18" y="13"/>
                </a:cubicBezTo>
                <a:cubicBezTo>
                  <a:pt x="17" y="16"/>
                  <a:pt x="16" y="19"/>
                  <a:pt x="16" y="22"/>
                </a:cubicBezTo>
                <a:cubicBezTo>
                  <a:pt x="15" y="23"/>
                  <a:pt x="15" y="23"/>
                  <a:pt x="15" y="24"/>
                </a:cubicBezTo>
                <a:cubicBezTo>
                  <a:pt x="15" y="24"/>
                  <a:pt x="15" y="25"/>
                  <a:pt x="15" y="25"/>
                </a:cubicBezTo>
                <a:cubicBezTo>
                  <a:pt x="14" y="29"/>
                  <a:pt x="13" y="33"/>
                  <a:pt x="7" y="32"/>
                </a:cubicBezTo>
                <a:cubicBezTo>
                  <a:pt x="0" y="31"/>
                  <a:pt x="1" y="28"/>
                  <a:pt x="1" y="24"/>
                </a:cubicBezTo>
                <a:cubicBezTo>
                  <a:pt x="1" y="23"/>
                  <a:pt x="1" y="23"/>
                  <a:pt x="1" y="23"/>
                </a:cubicBezTo>
                <a:cubicBezTo>
                  <a:pt x="2" y="18"/>
                  <a:pt x="3" y="14"/>
                  <a:pt x="6" y="11"/>
                </a:cubicBezTo>
                <a:cubicBezTo>
                  <a:pt x="8" y="8"/>
                  <a:pt x="11" y="7"/>
                  <a:pt x="15" y="8"/>
                </a:cubicBezTo>
                <a:cubicBezTo>
                  <a:pt x="15" y="7"/>
                  <a:pt x="16" y="6"/>
                  <a:pt x="16" y="5"/>
                </a:cubicBezTo>
                <a:cubicBezTo>
                  <a:pt x="17" y="4"/>
                  <a:pt x="17" y="3"/>
                  <a:pt x="18" y="2"/>
                </a:cubicBezTo>
                <a:cubicBezTo>
                  <a:pt x="18" y="3"/>
                  <a:pt x="18" y="3"/>
                  <a:pt x="18" y="3"/>
                </a:cubicBezTo>
                <a:cubicBezTo>
                  <a:pt x="21" y="7"/>
                  <a:pt x="21" y="7"/>
                  <a:pt x="21" y="7"/>
                </a:cubicBezTo>
                <a:close/>
                <a:moveTo>
                  <a:pt x="10" y="21"/>
                </a:moveTo>
                <a:cubicBezTo>
                  <a:pt x="11" y="18"/>
                  <a:pt x="12" y="16"/>
                  <a:pt x="13" y="13"/>
                </a:cubicBezTo>
                <a:cubicBezTo>
                  <a:pt x="11" y="13"/>
                  <a:pt x="10" y="14"/>
                  <a:pt x="10" y="15"/>
                </a:cubicBezTo>
                <a:cubicBezTo>
                  <a:pt x="8" y="16"/>
                  <a:pt x="7" y="19"/>
                  <a:pt x="7" y="23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6"/>
                  <a:pt x="6" y="27"/>
                  <a:pt x="8" y="27"/>
                </a:cubicBezTo>
                <a:cubicBezTo>
                  <a:pt x="9" y="27"/>
                  <a:pt x="10" y="26"/>
                  <a:pt x="10" y="25"/>
                </a:cubicBezTo>
                <a:cubicBezTo>
                  <a:pt x="10" y="24"/>
                  <a:pt x="10" y="24"/>
                  <a:pt x="10" y="23"/>
                </a:cubicBezTo>
                <a:cubicBezTo>
                  <a:pt x="10" y="22"/>
                  <a:pt x="10" y="22"/>
                  <a:pt x="10" y="21"/>
                </a:cubicBezTo>
                <a:close/>
                <a:moveTo>
                  <a:pt x="35" y="20"/>
                </a:moveTo>
                <a:cubicBezTo>
                  <a:pt x="35" y="22"/>
                  <a:pt x="36" y="26"/>
                  <a:pt x="38" y="26"/>
                </a:cubicBezTo>
                <a:cubicBezTo>
                  <a:pt x="39" y="26"/>
                  <a:pt x="40" y="25"/>
                  <a:pt x="41" y="24"/>
                </a:cubicBezTo>
                <a:cubicBezTo>
                  <a:pt x="42" y="23"/>
                  <a:pt x="42" y="23"/>
                  <a:pt x="42" y="22"/>
                </a:cubicBezTo>
                <a:cubicBezTo>
                  <a:pt x="42" y="21"/>
                  <a:pt x="42" y="21"/>
                  <a:pt x="42" y="20"/>
                </a:cubicBezTo>
                <a:cubicBezTo>
                  <a:pt x="41" y="18"/>
                  <a:pt x="34" y="13"/>
                  <a:pt x="35" y="2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58" name="Freeform 163">
            <a:extLst>
              <a:ext uri="{FF2B5EF4-FFF2-40B4-BE49-F238E27FC236}">
                <a16:creationId xmlns:a16="http://schemas.microsoft.com/office/drawing/2014/main" id="{79A790F6-3BE9-40D2-9DD7-82C4ADBB6E59}"/>
              </a:ext>
            </a:extLst>
          </p:cNvPr>
          <p:cNvSpPr>
            <a:spLocks noEditPoints="1"/>
          </p:cNvSpPr>
          <p:nvPr/>
        </p:nvSpPr>
        <p:spPr bwMode="auto">
          <a:xfrm>
            <a:off x="3191445" y="5201915"/>
            <a:ext cx="241300" cy="206375"/>
          </a:xfrm>
          <a:custGeom>
            <a:avLst/>
            <a:gdLst>
              <a:gd name="T0" fmla="*/ 113287 w 66"/>
              <a:gd name="T1" fmla="*/ 206236 h 56"/>
              <a:gd name="T2" fmla="*/ 80397 w 66"/>
              <a:gd name="T3" fmla="*/ 180457 h 56"/>
              <a:gd name="T4" fmla="*/ 43853 w 66"/>
              <a:gd name="T5" fmla="*/ 154677 h 56"/>
              <a:gd name="T6" fmla="*/ 3654 w 66"/>
              <a:gd name="T7" fmla="*/ 84704 h 56"/>
              <a:gd name="T8" fmla="*/ 18272 w 66"/>
              <a:gd name="T9" fmla="*/ 22097 h 56"/>
              <a:gd name="T10" fmla="*/ 25581 w 66"/>
              <a:gd name="T11" fmla="*/ 14731 h 56"/>
              <a:gd name="T12" fmla="*/ 69434 w 66"/>
              <a:gd name="T13" fmla="*/ 0 h 56"/>
              <a:gd name="T14" fmla="*/ 116941 w 66"/>
              <a:gd name="T15" fmla="*/ 18414 h 56"/>
              <a:gd name="T16" fmla="*/ 120596 w 66"/>
              <a:gd name="T17" fmla="*/ 22097 h 56"/>
              <a:gd name="T18" fmla="*/ 124250 w 66"/>
              <a:gd name="T19" fmla="*/ 18414 h 56"/>
              <a:gd name="T20" fmla="*/ 171757 w 66"/>
              <a:gd name="T21" fmla="*/ 0 h 56"/>
              <a:gd name="T22" fmla="*/ 215610 w 66"/>
              <a:gd name="T23" fmla="*/ 14731 h 56"/>
              <a:gd name="T24" fmla="*/ 222919 w 66"/>
              <a:gd name="T25" fmla="*/ 22097 h 56"/>
              <a:gd name="T26" fmla="*/ 237537 w 66"/>
              <a:gd name="T27" fmla="*/ 84704 h 56"/>
              <a:gd name="T28" fmla="*/ 197338 w 66"/>
              <a:gd name="T29" fmla="*/ 154677 h 56"/>
              <a:gd name="T30" fmla="*/ 164448 w 66"/>
              <a:gd name="T31" fmla="*/ 180457 h 56"/>
              <a:gd name="T32" fmla="*/ 127904 w 66"/>
              <a:gd name="T33" fmla="*/ 206236 h 56"/>
              <a:gd name="T34" fmla="*/ 113287 w 66"/>
              <a:gd name="T35" fmla="*/ 206236 h 56"/>
              <a:gd name="T36" fmla="*/ 36544 w 66"/>
              <a:gd name="T37" fmla="*/ 106801 h 56"/>
              <a:gd name="T38" fmla="*/ 58471 w 66"/>
              <a:gd name="T39" fmla="*/ 136263 h 56"/>
              <a:gd name="T40" fmla="*/ 91360 w 66"/>
              <a:gd name="T41" fmla="*/ 162043 h 56"/>
              <a:gd name="T42" fmla="*/ 120596 w 66"/>
              <a:gd name="T43" fmla="*/ 184139 h 56"/>
              <a:gd name="T44" fmla="*/ 149831 w 66"/>
              <a:gd name="T45" fmla="*/ 162043 h 56"/>
              <a:gd name="T46" fmla="*/ 182720 w 66"/>
              <a:gd name="T47" fmla="*/ 136263 h 56"/>
              <a:gd name="T48" fmla="*/ 208301 w 66"/>
              <a:gd name="T49" fmla="*/ 103118 h 56"/>
              <a:gd name="T50" fmla="*/ 193684 w 66"/>
              <a:gd name="T51" fmla="*/ 92070 h 56"/>
              <a:gd name="T52" fmla="*/ 171757 w 66"/>
              <a:gd name="T53" fmla="*/ 136263 h 56"/>
              <a:gd name="T54" fmla="*/ 153485 w 66"/>
              <a:gd name="T55" fmla="*/ 88387 h 56"/>
              <a:gd name="T56" fmla="*/ 127904 w 66"/>
              <a:gd name="T57" fmla="*/ 110484 h 56"/>
              <a:gd name="T58" fmla="*/ 102323 w 66"/>
              <a:gd name="T59" fmla="*/ 81021 h 56"/>
              <a:gd name="T60" fmla="*/ 80397 w 66"/>
              <a:gd name="T61" fmla="*/ 117849 h 56"/>
              <a:gd name="T62" fmla="*/ 54816 w 66"/>
              <a:gd name="T63" fmla="*/ 95752 h 56"/>
              <a:gd name="T64" fmla="*/ 36544 w 66"/>
              <a:gd name="T65" fmla="*/ 106801 h 56"/>
              <a:gd name="T66" fmla="*/ 58471 w 66"/>
              <a:gd name="T67" fmla="*/ 22097 h 56"/>
              <a:gd name="T68" fmla="*/ 51162 w 66"/>
              <a:gd name="T69" fmla="*/ 22097 h 56"/>
              <a:gd name="T70" fmla="*/ 32890 w 66"/>
              <a:gd name="T71" fmla="*/ 88387 h 56"/>
              <a:gd name="T72" fmla="*/ 58471 w 66"/>
              <a:gd name="T73" fmla="*/ 22097 h 56"/>
              <a:gd name="T74" fmla="*/ 127904 w 66"/>
              <a:gd name="T75" fmla="*/ 114166 h 56"/>
              <a:gd name="T76" fmla="*/ 116941 w 66"/>
              <a:gd name="T77" fmla="*/ 128898 h 56"/>
              <a:gd name="T78" fmla="*/ 127904 w 66"/>
              <a:gd name="T79" fmla="*/ 139946 h 56"/>
              <a:gd name="T80" fmla="*/ 135213 w 66"/>
              <a:gd name="T81" fmla="*/ 128898 h 56"/>
              <a:gd name="T82" fmla="*/ 127904 w 66"/>
              <a:gd name="T83" fmla="*/ 114166 h 5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6" h="56">
                <a:moveTo>
                  <a:pt x="31" y="56"/>
                </a:moveTo>
                <a:cubicBezTo>
                  <a:pt x="29" y="54"/>
                  <a:pt x="25" y="51"/>
                  <a:pt x="22" y="49"/>
                </a:cubicBezTo>
                <a:cubicBezTo>
                  <a:pt x="19" y="47"/>
                  <a:pt x="15" y="44"/>
                  <a:pt x="12" y="42"/>
                </a:cubicBezTo>
                <a:cubicBezTo>
                  <a:pt x="7" y="37"/>
                  <a:pt x="3" y="30"/>
                  <a:pt x="1" y="23"/>
                </a:cubicBezTo>
                <a:cubicBezTo>
                  <a:pt x="0" y="17"/>
                  <a:pt x="1" y="10"/>
                  <a:pt x="5" y="6"/>
                </a:cubicBezTo>
                <a:cubicBezTo>
                  <a:pt x="6" y="5"/>
                  <a:pt x="6" y="4"/>
                  <a:pt x="7" y="4"/>
                </a:cubicBezTo>
                <a:cubicBezTo>
                  <a:pt x="10" y="1"/>
                  <a:pt x="14" y="0"/>
                  <a:pt x="19" y="0"/>
                </a:cubicBezTo>
                <a:cubicBezTo>
                  <a:pt x="23" y="0"/>
                  <a:pt x="28" y="2"/>
                  <a:pt x="32" y="5"/>
                </a:cubicBezTo>
                <a:cubicBezTo>
                  <a:pt x="33" y="6"/>
                  <a:pt x="33" y="6"/>
                  <a:pt x="33" y="6"/>
                </a:cubicBezTo>
                <a:cubicBezTo>
                  <a:pt x="33" y="6"/>
                  <a:pt x="34" y="6"/>
                  <a:pt x="34" y="5"/>
                </a:cubicBezTo>
                <a:cubicBezTo>
                  <a:pt x="38" y="2"/>
                  <a:pt x="43" y="0"/>
                  <a:pt x="47" y="0"/>
                </a:cubicBezTo>
                <a:cubicBezTo>
                  <a:pt x="52" y="0"/>
                  <a:pt x="56" y="1"/>
                  <a:pt x="59" y="4"/>
                </a:cubicBezTo>
                <a:cubicBezTo>
                  <a:pt x="60" y="4"/>
                  <a:pt x="60" y="5"/>
                  <a:pt x="61" y="6"/>
                </a:cubicBezTo>
                <a:cubicBezTo>
                  <a:pt x="65" y="10"/>
                  <a:pt x="66" y="17"/>
                  <a:pt x="65" y="23"/>
                </a:cubicBezTo>
                <a:cubicBezTo>
                  <a:pt x="63" y="30"/>
                  <a:pt x="59" y="37"/>
                  <a:pt x="54" y="42"/>
                </a:cubicBezTo>
                <a:cubicBezTo>
                  <a:pt x="51" y="44"/>
                  <a:pt x="48" y="47"/>
                  <a:pt x="45" y="49"/>
                </a:cubicBezTo>
                <a:cubicBezTo>
                  <a:pt x="41" y="51"/>
                  <a:pt x="38" y="54"/>
                  <a:pt x="35" y="56"/>
                </a:cubicBezTo>
                <a:cubicBezTo>
                  <a:pt x="31" y="56"/>
                  <a:pt x="31" y="56"/>
                  <a:pt x="31" y="56"/>
                </a:cubicBezTo>
                <a:close/>
                <a:moveTo>
                  <a:pt x="10" y="29"/>
                </a:moveTo>
                <a:cubicBezTo>
                  <a:pt x="11" y="33"/>
                  <a:pt x="14" y="35"/>
                  <a:pt x="16" y="37"/>
                </a:cubicBezTo>
                <a:cubicBezTo>
                  <a:pt x="19" y="40"/>
                  <a:pt x="22" y="42"/>
                  <a:pt x="25" y="44"/>
                </a:cubicBezTo>
                <a:cubicBezTo>
                  <a:pt x="28" y="46"/>
                  <a:pt x="31" y="48"/>
                  <a:pt x="33" y="50"/>
                </a:cubicBezTo>
                <a:cubicBezTo>
                  <a:pt x="36" y="48"/>
                  <a:pt x="38" y="46"/>
                  <a:pt x="41" y="44"/>
                </a:cubicBezTo>
                <a:cubicBezTo>
                  <a:pt x="44" y="42"/>
                  <a:pt x="47" y="40"/>
                  <a:pt x="50" y="37"/>
                </a:cubicBezTo>
                <a:cubicBezTo>
                  <a:pt x="53" y="35"/>
                  <a:pt x="55" y="32"/>
                  <a:pt x="57" y="28"/>
                </a:cubicBezTo>
                <a:cubicBezTo>
                  <a:pt x="56" y="27"/>
                  <a:pt x="56" y="25"/>
                  <a:pt x="53" y="25"/>
                </a:cubicBezTo>
                <a:cubicBezTo>
                  <a:pt x="49" y="25"/>
                  <a:pt x="51" y="37"/>
                  <a:pt x="47" y="37"/>
                </a:cubicBezTo>
                <a:cubicBezTo>
                  <a:pt x="43" y="36"/>
                  <a:pt x="44" y="26"/>
                  <a:pt x="42" y="24"/>
                </a:cubicBezTo>
                <a:cubicBezTo>
                  <a:pt x="40" y="21"/>
                  <a:pt x="39" y="30"/>
                  <a:pt x="35" y="30"/>
                </a:cubicBezTo>
                <a:cubicBezTo>
                  <a:pt x="30" y="30"/>
                  <a:pt x="32" y="24"/>
                  <a:pt x="28" y="22"/>
                </a:cubicBezTo>
                <a:cubicBezTo>
                  <a:pt x="25" y="21"/>
                  <a:pt x="25" y="31"/>
                  <a:pt x="22" y="32"/>
                </a:cubicBezTo>
                <a:cubicBezTo>
                  <a:pt x="18" y="33"/>
                  <a:pt x="17" y="28"/>
                  <a:pt x="15" y="26"/>
                </a:cubicBezTo>
                <a:cubicBezTo>
                  <a:pt x="14" y="25"/>
                  <a:pt x="12" y="29"/>
                  <a:pt x="10" y="29"/>
                </a:cubicBezTo>
                <a:close/>
                <a:moveTo>
                  <a:pt x="16" y="6"/>
                </a:moveTo>
                <a:cubicBezTo>
                  <a:pt x="15" y="6"/>
                  <a:pt x="14" y="6"/>
                  <a:pt x="14" y="6"/>
                </a:cubicBezTo>
                <a:cubicBezTo>
                  <a:pt x="8" y="10"/>
                  <a:pt x="7" y="18"/>
                  <a:pt x="9" y="24"/>
                </a:cubicBezTo>
                <a:cubicBezTo>
                  <a:pt x="10" y="17"/>
                  <a:pt x="12" y="10"/>
                  <a:pt x="16" y="6"/>
                </a:cubicBezTo>
                <a:close/>
                <a:moveTo>
                  <a:pt x="35" y="31"/>
                </a:moveTo>
                <a:cubicBezTo>
                  <a:pt x="33" y="31"/>
                  <a:pt x="32" y="33"/>
                  <a:pt x="32" y="35"/>
                </a:cubicBezTo>
                <a:cubicBezTo>
                  <a:pt x="32" y="36"/>
                  <a:pt x="33" y="38"/>
                  <a:pt x="35" y="38"/>
                </a:cubicBezTo>
                <a:cubicBezTo>
                  <a:pt x="36" y="38"/>
                  <a:pt x="37" y="36"/>
                  <a:pt x="37" y="35"/>
                </a:cubicBezTo>
                <a:cubicBezTo>
                  <a:pt x="37" y="33"/>
                  <a:pt x="36" y="31"/>
                  <a:pt x="35" y="3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59" name="Freeform 164">
            <a:extLst>
              <a:ext uri="{FF2B5EF4-FFF2-40B4-BE49-F238E27FC236}">
                <a16:creationId xmlns:a16="http://schemas.microsoft.com/office/drawing/2014/main" id="{8DC57938-0504-44BA-AA43-66C1A6E1236E}"/>
              </a:ext>
            </a:extLst>
          </p:cNvPr>
          <p:cNvSpPr>
            <a:spLocks noEditPoints="1"/>
          </p:cNvSpPr>
          <p:nvPr/>
        </p:nvSpPr>
        <p:spPr bwMode="auto">
          <a:xfrm>
            <a:off x="3569270" y="5316215"/>
            <a:ext cx="257175" cy="66675"/>
          </a:xfrm>
          <a:custGeom>
            <a:avLst/>
            <a:gdLst>
              <a:gd name="T0" fmla="*/ 33033 w 70"/>
              <a:gd name="T1" fmla="*/ 40587 h 18"/>
              <a:gd name="T2" fmla="*/ 33033 w 70"/>
              <a:gd name="T3" fmla="*/ 11069 h 18"/>
              <a:gd name="T4" fmla="*/ 33033 w 70"/>
              <a:gd name="T5" fmla="*/ 11069 h 18"/>
              <a:gd name="T6" fmla="*/ 33033 w 70"/>
              <a:gd name="T7" fmla="*/ 11069 h 18"/>
              <a:gd name="T8" fmla="*/ 33033 w 70"/>
              <a:gd name="T9" fmla="*/ 11069 h 18"/>
              <a:gd name="T10" fmla="*/ 40373 w 70"/>
              <a:gd name="T11" fmla="*/ 7379 h 18"/>
              <a:gd name="T12" fmla="*/ 40373 w 70"/>
              <a:gd name="T13" fmla="*/ 7379 h 18"/>
              <a:gd name="T14" fmla="*/ 29362 w 70"/>
              <a:gd name="T15" fmla="*/ 7379 h 18"/>
              <a:gd name="T16" fmla="*/ 11011 w 70"/>
              <a:gd name="T17" fmla="*/ 7379 h 18"/>
              <a:gd name="T18" fmla="*/ 25692 w 70"/>
              <a:gd name="T19" fmla="*/ 36897 h 18"/>
              <a:gd name="T20" fmla="*/ 18352 w 70"/>
              <a:gd name="T21" fmla="*/ 40587 h 18"/>
              <a:gd name="T22" fmla="*/ 33033 w 70"/>
              <a:gd name="T23" fmla="*/ 40587 h 18"/>
              <a:gd name="T24" fmla="*/ 216548 w 70"/>
              <a:gd name="T25" fmla="*/ 11069 h 18"/>
              <a:gd name="T26" fmla="*/ 220218 w 70"/>
              <a:gd name="T27" fmla="*/ 11069 h 18"/>
              <a:gd name="T28" fmla="*/ 220218 w 70"/>
              <a:gd name="T29" fmla="*/ 40587 h 18"/>
              <a:gd name="T30" fmla="*/ 238570 w 70"/>
              <a:gd name="T31" fmla="*/ 40587 h 18"/>
              <a:gd name="T32" fmla="*/ 231229 w 70"/>
              <a:gd name="T33" fmla="*/ 36897 h 18"/>
              <a:gd name="T34" fmla="*/ 245910 w 70"/>
              <a:gd name="T35" fmla="*/ 7379 h 18"/>
              <a:gd name="T36" fmla="*/ 212877 w 70"/>
              <a:gd name="T37" fmla="*/ 7379 h 18"/>
              <a:gd name="T38" fmla="*/ 216548 w 70"/>
              <a:gd name="T39" fmla="*/ 11069 h 18"/>
              <a:gd name="T40" fmla="*/ 209207 w 70"/>
              <a:gd name="T41" fmla="*/ 0 h 18"/>
              <a:gd name="T42" fmla="*/ 212877 w 70"/>
              <a:gd name="T43" fmla="*/ 0 h 18"/>
              <a:gd name="T44" fmla="*/ 227559 w 70"/>
              <a:gd name="T45" fmla="*/ 0 h 18"/>
              <a:gd name="T46" fmla="*/ 245910 w 70"/>
              <a:gd name="T47" fmla="*/ 0 h 18"/>
              <a:gd name="T48" fmla="*/ 256921 w 70"/>
              <a:gd name="T49" fmla="*/ 0 h 18"/>
              <a:gd name="T50" fmla="*/ 242240 w 70"/>
              <a:gd name="T51" fmla="*/ 36897 h 18"/>
              <a:gd name="T52" fmla="*/ 256921 w 70"/>
              <a:gd name="T53" fmla="*/ 47966 h 18"/>
              <a:gd name="T54" fmla="*/ 220218 w 70"/>
              <a:gd name="T55" fmla="*/ 47966 h 18"/>
              <a:gd name="T56" fmla="*/ 220218 w 70"/>
              <a:gd name="T57" fmla="*/ 66415 h 18"/>
              <a:gd name="T58" fmla="*/ 212877 w 70"/>
              <a:gd name="T59" fmla="*/ 66415 h 18"/>
              <a:gd name="T60" fmla="*/ 179845 w 70"/>
              <a:gd name="T61" fmla="*/ 66415 h 18"/>
              <a:gd name="T62" fmla="*/ 69736 w 70"/>
              <a:gd name="T63" fmla="*/ 66415 h 18"/>
              <a:gd name="T64" fmla="*/ 47714 w 70"/>
              <a:gd name="T65" fmla="*/ 66415 h 18"/>
              <a:gd name="T66" fmla="*/ 33033 w 70"/>
              <a:gd name="T67" fmla="*/ 66415 h 18"/>
              <a:gd name="T68" fmla="*/ 33033 w 70"/>
              <a:gd name="T69" fmla="*/ 47966 h 18"/>
              <a:gd name="T70" fmla="*/ 0 w 70"/>
              <a:gd name="T71" fmla="*/ 47966 h 18"/>
              <a:gd name="T72" fmla="*/ 14681 w 70"/>
              <a:gd name="T73" fmla="*/ 36897 h 18"/>
              <a:gd name="T74" fmla="*/ 0 w 70"/>
              <a:gd name="T75" fmla="*/ 0 h 18"/>
              <a:gd name="T76" fmla="*/ 7341 w 70"/>
              <a:gd name="T77" fmla="*/ 0 h 18"/>
              <a:gd name="T78" fmla="*/ 25692 w 70"/>
              <a:gd name="T79" fmla="*/ 0 h 18"/>
              <a:gd name="T80" fmla="*/ 36703 w 70"/>
              <a:gd name="T81" fmla="*/ 0 h 18"/>
              <a:gd name="T82" fmla="*/ 40373 w 70"/>
              <a:gd name="T83" fmla="*/ 0 h 18"/>
              <a:gd name="T84" fmla="*/ 55055 w 70"/>
              <a:gd name="T85" fmla="*/ 0 h 18"/>
              <a:gd name="T86" fmla="*/ 58725 w 70"/>
              <a:gd name="T87" fmla="*/ 0 h 18"/>
              <a:gd name="T88" fmla="*/ 62395 w 70"/>
              <a:gd name="T89" fmla="*/ 0 h 18"/>
              <a:gd name="T90" fmla="*/ 62395 w 70"/>
              <a:gd name="T91" fmla="*/ 11069 h 18"/>
              <a:gd name="T92" fmla="*/ 187185 w 70"/>
              <a:gd name="T93" fmla="*/ 11069 h 18"/>
              <a:gd name="T94" fmla="*/ 187185 w 70"/>
              <a:gd name="T95" fmla="*/ 0 h 18"/>
              <a:gd name="T96" fmla="*/ 194526 w 70"/>
              <a:gd name="T97" fmla="*/ 0 h 18"/>
              <a:gd name="T98" fmla="*/ 198196 w 70"/>
              <a:gd name="T99" fmla="*/ 0 h 18"/>
              <a:gd name="T100" fmla="*/ 209207 w 70"/>
              <a:gd name="T101" fmla="*/ 0 h 1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70" h="18">
                <a:moveTo>
                  <a:pt x="9" y="11"/>
                </a:moveTo>
                <a:cubicBezTo>
                  <a:pt x="9" y="3"/>
                  <a:pt x="9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8" y="2"/>
                  <a:pt x="8" y="2"/>
                  <a:pt x="8" y="2"/>
                </a:cubicBezTo>
                <a:cubicBezTo>
                  <a:pt x="3" y="2"/>
                  <a:pt x="3" y="2"/>
                  <a:pt x="3" y="2"/>
                </a:cubicBezTo>
                <a:cubicBezTo>
                  <a:pt x="7" y="10"/>
                  <a:pt x="7" y="10"/>
                  <a:pt x="7" y="10"/>
                </a:cubicBezTo>
                <a:cubicBezTo>
                  <a:pt x="5" y="11"/>
                  <a:pt x="5" y="11"/>
                  <a:pt x="5" y="11"/>
                </a:cubicBezTo>
                <a:cubicBezTo>
                  <a:pt x="9" y="11"/>
                  <a:pt x="9" y="11"/>
                  <a:pt x="9" y="11"/>
                </a:cubicBezTo>
                <a:close/>
                <a:moveTo>
                  <a:pt x="59" y="3"/>
                </a:moveTo>
                <a:cubicBezTo>
                  <a:pt x="60" y="3"/>
                  <a:pt x="60" y="3"/>
                  <a:pt x="60" y="3"/>
                </a:cubicBezTo>
                <a:cubicBezTo>
                  <a:pt x="60" y="11"/>
                  <a:pt x="60" y="11"/>
                  <a:pt x="60" y="11"/>
                </a:cubicBezTo>
                <a:cubicBezTo>
                  <a:pt x="65" y="11"/>
                  <a:pt x="65" y="11"/>
                  <a:pt x="65" y="11"/>
                </a:cubicBezTo>
                <a:cubicBezTo>
                  <a:pt x="63" y="10"/>
                  <a:pt x="63" y="10"/>
                  <a:pt x="63" y="10"/>
                </a:cubicBezTo>
                <a:cubicBezTo>
                  <a:pt x="67" y="2"/>
                  <a:pt x="67" y="2"/>
                  <a:pt x="67" y="2"/>
                </a:cubicBezTo>
                <a:cubicBezTo>
                  <a:pt x="58" y="2"/>
                  <a:pt x="58" y="2"/>
                  <a:pt x="58" y="2"/>
                </a:cubicBezTo>
                <a:cubicBezTo>
                  <a:pt x="59" y="3"/>
                  <a:pt x="59" y="3"/>
                  <a:pt x="59" y="3"/>
                </a:cubicBezTo>
                <a:close/>
                <a:moveTo>
                  <a:pt x="57" y="0"/>
                </a:moveTo>
                <a:cubicBezTo>
                  <a:pt x="58" y="0"/>
                  <a:pt x="58" y="0"/>
                  <a:pt x="58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66" y="10"/>
                  <a:pt x="66" y="10"/>
                  <a:pt x="66" y="10"/>
                </a:cubicBezTo>
                <a:cubicBezTo>
                  <a:pt x="70" y="13"/>
                  <a:pt x="70" y="13"/>
                  <a:pt x="70" y="13"/>
                </a:cubicBezTo>
                <a:cubicBezTo>
                  <a:pt x="60" y="13"/>
                  <a:pt x="60" y="13"/>
                  <a:pt x="60" y="13"/>
                </a:cubicBezTo>
                <a:cubicBezTo>
                  <a:pt x="60" y="18"/>
                  <a:pt x="60" y="18"/>
                  <a:pt x="60" y="18"/>
                </a:cubicBezTo>
                <a:cubicBezTo>
                  <a:pt x="58" y="18"/>
                  <a:pt x="58" y="18"/>
                  <a:pt x="58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39" y="18"/>
                  <a:pt x="29" y="18"/>
                  <a:pt x="19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4" y="10"/>
                  <a:pt x="4" y="10"/>
                  <a:pt x="4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7" y="0"/>
                  <a:pt x="7" y="0"/>
                  <a:pt x="7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4" y="0"/>
                  <a:pt x="54" y="0"/>
                  <a:pt x="54" y="0"/>
                </a:cubicBezTo>
                <a:lnTo>
                  <a:pt x="57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60" name="Freeform 165">
            <a:extLst>
              <a:ext uri="{FF2B5EF4-FFF2-40B4-BE49-F238E27FC236}">
                <a16:creationId xmlns:a16="http://schemas.microsoft.com/office/drawing/2014/main" id="{6EBE1F85-1F9A-49CC-B0CC-45976E575941}"/>
              </a:ext>
            </a:extLst>
          </p:cNvPr>
          <p:cNvSpPr>
            <a:spLocks noEditPoints="1"/>
          </p:cNvSpPr>
          <p:nvPr/>
        </p:nvSpPr>
        <p:spPr bwMode="auto">
          <a:xfrm>
            <a:off x="3586733" y="5187627"/>
            <a:ext cx="217487" cy="220663"/>
          </a:xfrm>
          <a:custGeom>
            <a:avLst/>
            <a:gdLst>
              <a:gd name="T0" fmla="*/ 161623 w 59"/>
              <a:gd name="T1" fmla="*/ 198196 h 60"/>
              <a:gd name="T2" fmla="*/ 157950 w 59"/>
              <a:gd name="T3" fmla="*/ 205537 h 60"/>
              <a:gd name="T4" fmla="*/ 143257 w 59"/>
              <a:gd name="T5" fmla="*/ 201867 h 60"/>
              <a:gd name="T6" fmla="*/ 135910 w 59"/>
              <a:gd name="T7" fmla="*/ 216548 h 60"/>
              <a:gd name="T8" fmla="*/ 117544 w 59"/>
              <a:gd name="T9" fmla="*/ 209207 h 60"/>
              <a:gd name="T10" fmla="*/ 106524 w 59"/>
              <a:gd name="T11" fmla="*/ 220218 h 60"/>
              <a:gd name="T12" fmla="*/ 95505 w 59"/>
              <a:gd name="T13" fmla="*/ 209207 h 60"/>
              <a:gd name="T14" fmla="*/ 80812 w 59"/>
              <a:gd name="T15" fmla="*/ 216548 h 60"/>
              <a:gd name="T16" fmla="*/ 73465 w 59"/>
              <a:gd name="T17" fmla="*/ 201867 h 60"/>
              <a:gd name="T18" fmla="*/ 55099 w 59"/>
              <a:gd name="T19" fmla="*/ 205537 h 60"/>
              <a:gd name="T20" fmla="*/ 55099 w 59"/>
              <a:gd name="T21" fmla="*/ 198196 h 60"/>
              <a:gd name="T22" fmla="*/ 161623 w 59"/>
              <a:gd name="T23" fmla="*/ 198196 h 60"/>
              <a:gd name="T24" fmla="*/ 106524 w 59"/>
              <a:gd name="T25" fmla="*/ 22022 h 60"/>
              <a:gd name="T26" fmla="*/ 194682 w 59"/>
              <a:gd name="T27" fmla="*/ 110109 h 60"/>
              <a:gd name="T28" fmla="*/ 191009 w 59"/>
              <a:gd name="T29" fmla="*/ 124790 h 60"/>
              <a:gd name="T30" fmla="*/ 179989 w 59"/>
              <a:gd name="T31" fmla="*/ 124790 h 60"/>
              <a:gd name="T32" fmla="*/ 183663 w 59"/>
              <a:gd name="T33" fmla="*/ 110109 h 60"/>
              <a:gd name="T34" fmla="*/ 106524 w 59"/>
              <a:gd name="T35" fmla="*/ 36703 h 60"/>
              <a:gd name="T36" fmla="*/ 33059 w 59"/>
              <a:gd name="T37" fmla="*/ 110109 h 60"/>
              <a:gd name="T38" fmla="*/ 36733 w 59"/>
              <a:gd name="T39" fmla="*/ 124790 h 60"/>
              <a:gd name="T40" fmla="*/ 22040 w 59"/>
              <a:gd name="T41" fmla="*/ 124790 h 60"/>
              <a:gd name="T42" fmla="*/ 22040 w 59"/>
              <a:gd name="T43" fmla="*/ 110109 h 60"/>
              <a:gd name="T44" fmla="*/ 106524 w 59"/>
              <a:gd name="T45" fmla="*/ 22022 h 60"/>
              <a:gd name="T46" fmla="*/ 198356 w 59"/>
              <a:gd name="T47" fmla="*/ 124790 h 60"/>
              <a:gd name="T48" fmla="*/ 216722 w 59"/>
              <a:gd name="T49" fmla="*/ 124790 h 60"/>
              <a:gd name="T50" fmla="*/ 216722 w 59"/>
              <a:gd name="T51" fmla="*/ 121120 h 60"/>
              <a:gd name="T52" fmla="*/ 205702 w 59"/>
              <a:gd name="T53" fmla="*/ 110109 h 60"/>
              <a:gd name="T54" fmla="*/ 216722 w 59"/>
              <a:gd name="T55" fmla="*/ 95428 h 60"/>
              <a:gd name="T56" fmla="*/ 205702 w 59"/>
              <a:gd name="T57" fmla="*/ 88087 h 60"/>
              <a:gd name="T58" fmla="*/ 209375 w 59"/>
              <a:gd name="T59" fmla="*/ 69736 h 60"/>
              <a:gd name="T60" fmla="*/ 194682 w 59"/>
              <a:gd name="T61" fmla="*/ 62395 h 60"/>
              <a:gd name="T62" fmla="*/ 198356 w 59"/>
              <a:gd name="T63" fmla="*/ 47714 h 60"/>
              <a:gd name="T64" fmla="*/ 183663 w 59"/>
              <a:gd name="T65" fmla="*/ 44044 h 60"/>
              <a:gd name="T66" fmla="*/ 179989 w 59"/>
              <a:gd name="T67" fmla="*/ 25692 h 60"/>
              <a:gd name="T68" fmla="*/ 165296 w 59"/>
              <a:gd name="T69" fmla="*/ 29362 h 60"/>
              <a:gd name="T70" fmla="*/ 157950 w 59"/>
              <a:gd name="T71" fmla="*/ 11011 h 60"/>
              <a:gd name="T72" fmla="*/ 143257 w 59"/>
              <a:gd name="T73" fmla="*/ 18352 h 60"/>
              <a:gd name="T74" fmla="*/ 135910 w 59"/>
              <a:gd name="T75" fmla="*/ 3670 h 60"/>
              <a:gd name="T76" fmla="*/ 121217 w 59"/>
              <a:gd name="T77" fmla="*/ 11011 h 60"/>
              <a:gd name="T78" fmla="*/ 106524 w 59"/>
              <a:gd name="T79" fmla="*/ 0 h 60"/>
              <a:gd name="T80" fmla="*/ 95505 w 59"/>
              <a:gd name="T81" fmla="*/ 11011 h 60"/>
              <a:gd name="T82" fmla="*/ 80812 w 59"/>
              <a:gd name="T83" fmla="*/ 3670 h 60"/>
              <a:gd name="T84" fmla="*/ 73465 w 59"/>
              <a:gd name="T85" fmla="*/ 14681 h 60"/>
              <a:gd name="T86" fmla="*/ 55099 w 59"/>
              <a:gd name="T87" fmla="*/ 11011 h 60"/>
              <a:gd name="T88" fmla="*/ 51426 w 59"/>
              <a:gd name="T89" fmla="*/ 25692 h 60"/>
              <a:gd name="T90" fmla="*/ 33059 w 59"/>
              <a:gd name="T91" fmla="*/ 25692 h 60"/>
              <a:gd name="T92" fmla="*/ 33059 w 59"/>
              <a:gd name="T93" fmla="*/ 44044 h 60"/>
              <a:gd name="T94" fmla="*/ 18366 w 59"/>
              <a:gd name="T95" fmla="*/ 47714 h 60"/>
              <a:gd name="T96" fmla="*/ 18366 w 59"/>
              <a:gd name="T97" fmla="*/ 62395 h 60"/>
              <a:gd name="T98" fmla="*/ 3673 w 59"/>
              <a:gd name="T99" fmla="*/ 69736 h 60"/>
              <a:gd name="T100" fmla="*/ 11020 w 59"/>
              <a:gd name="T101" fmla="*/ 84417 h 60"/>
              <a:gd name="T102" fmla="*/ 0 w 59"/>
              <a:gd name="T103" fmla="*/ 95428 h 60"/>
              <a:gd name="T104" fmla="*/ 7347 w 59"/>
              <a:gd name="T105" fmla="*/ 110109 h 60"/>
              <a:gd name="T106" fmla="*/ 0 w 59"/>
              <a:gd name="T107" fmla="*/ 121120 h 60"/>
              <a:gd name="T108" fmla="*/ 0 w 59"/>
              <a:gd name="T109" fmla="*/ 124790 h 60"/>
              <a:gd name="T110" fmla="*/ 18366 w 59"/>
              <a:gd name="T111" fmla="*/ 124790 h 60"/>
              <a:gd name="T112" fmla="*/ 18366 w 59"/>
              <a:gd name="T113" fmla="*/ 110109 h 60"/>
              <a:gd name="T114" fmla="*/ 106524 w 59"/>
              <a:gd name="T115" fmla="*/ 18352 h 60"/>
              <a:gd name="T116" fmla="*/ 198356 w 59"/>
              <a:gd name="T117" fmla="*/ 110109 h 60"/>
              <a:gd name="T118" fmla="*/ 198356 w 59"/>
              <a:gd name="T119" fmla="*/ 124790 h 6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9" h="60">
                <a:moveTo>
                  <a:pt x="44" y="54"/>
                </a:moveTo>
                <a:cubicBezTo>
                  <a:pt x="43" y="56"/>
                  <a:pt x="43" y="56"/>
                  <a:pt x="43" y="56"/>
                </a:cubicBezTo>
                <a:cubicBezTo>
                  <a:pt x="39" y="55"/>
                  <a:pt x="39" y="55"/>
                  <a:pt x="39" y="55"/>
                </a:cubicBezTo>
                <a:cubicBezTo>
                  <a:pt x="37" y="59"/>
                  <a:pt x="37" y="59"/>
                  <a:pt x="37" y="59"/>
                </a:cubicBezTo>
                <a:cubicBezTo>
                  <a:pt x="32" y="57"/>
                  <a:pt x="32" y="57"/>
                  <a:pt x="32" y="57"/>
                </a:cubicBezTo>
                <a:cubicBezTo>
                  <a:pt x="29" y="60"/>
                  <a:pt x="29" y="60"/>
                  <a:pt x="29" y="60"/>
                </a:cubicBezTo>
                <a:cubicBezTo>
                  <a:pt x="26" y="57"/>
                  <a:pt x="26" y="57"/>
                  <a:pt x="26" y="57"/>
                </a:cubicBezTo>
                <a:cubicBezTo>
                  <a:pt x="22" y="59"/>
                  <a:pt x="22" y="59"/>
                  <a:pt x="22" y="59"/>
                </a:cubicBezTo>
                <a:cubicBezTo>
                  <a:pt x="20" y="55"/>
                  <a:pt x="20" y="55"/>
                  <a:pt x="20" y="55"/>
                </a:cubicBezTo>
                <a:cubicBezTo>
                  <a:pt x="15" y="56"/>
                  <a:pt x="15" y="56"/>
                  <a:pt x="15" y="56"/>
                </a:cubicBezTo>
                <a:cubicBezTo>
                  <a:pt x="15" y="54"/>
                  <a:pt x="15" y="54"/>
                  <a:pt x="15" y="54"/>
                </a:cubicBezTo>
                <a:cubicBezTo>
                  <a:pt x="24" y="54"/>
                  <a:pt x="34" y="54"/>
                  <a:pt x="44" y="54"/>
                </a:cubicBezTo>
                <a:close/>
                <a:moveTo>
                  <a:pt x="29" y="6"/>
                </a:moveTo>
                <a:cubicBezTo>
                  <a:pt x="42" y="6"/>
                  <a:pt x="53" y="17"/>
                  <a:pt x="53" y="30"/>
                </a:cubicBezTo>
                <a:cubicBezTo>
                  <a:pt x="53" y="31"/>
                  <a:pt x="53" y="33"/>
                  <a:pt x="52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3"/>
                  <a:pt x="50" y="31"/>
                  <a:pt x="50" y="30"/>
                </a:cubicBezTo>
                <a:cubicBezTo>
                  <a:pt x="50" y="19"/>
                  <a:pt x="40" y="10"/>
                  <a:pt x="29" y="10"/>
                </a:cubicBezTo>
                <a:cubicBezTo>
                  <a:pt x="18" y="10"/>
                  <a:pt x="9" y="19"/>
                  <a:pt x="9" y="30"/>
                </a:cubicBezTo>
                <a:cubicBezTo>
                  <a:pt x="9" y="31"/>
                  <a:pt x="9" y="33"/>
                  <a:pt x="10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3"/>
                  <a:pt x="6" y="31"/>
                  <a:pt x="6" y="30"/>
                </a:cubicBezTo>
                <a:cubicBezTo>
                  <a:pt x="6" y="17"/>
                  <a:pt x="16" y="6"/>
                  <a:pt x="29" y="6"/>
                </a:cubicBezTo>
                <a:close/>
                <a:moveTo>
                  <a:pt x="54" y="34"/>
                </a:moveTo>
                <a:cubicBezTo>
                  <a:pt x="59" y="34"/>
                  <a:pt x="59" y="34"/>
                  <a:pt x="59" y="34"/>
                </a:cubicBezTo>
                <a:cubicBezTo>
                  <a:pt x="59" y="33"/>
                  <a:pt x="59" y="33"/>
                  <a:pt x="59" y="33"/>
                </a:cubicBezTo>
                <a:cubicBezTo>
                  <a:pt x="56" y="30"/>
                  <a:pt x="56" y="30"/>
                  <a:pt x="56" y="30"/>
                </a:cubicBezTo>
                <a:cubicBezTo>
                  <a:pt x="59" y="26"/>
                  <a:pt x="59" y="26"/>
                  <a:pt x="59" y="26"/>
                </a:cubicBezTo>
                <a:cubicBezTo>
                  <a:pt x="56" y="24"/>
                  <a:pt x="56" y="24"/>
                  <a:pt x="56" y="24"/>
                </a:cubicBezTo>
                <a:cubicBezTo>
                  <a:pt x="57" y="19"/>
                  <a:pt x="57" y="19"/>
                  <a:pt x="57" y="19"/>
                </a:cubicBezTo>
                <a:cubicBezTo>
                  <a:pt x="53" y="17"/>
                  <a:pt x="53" y="17"/>
                  <a:pt x="53" y="17"/>
                </a:cubicBezTo>
                <a:cubicBezTo>
                  <a:pt x="54" y="13"/>
                  <a:pt x="54" y="13"/>
                  <a:pt x="54" y="13"/>
                </a:cubicBezTo>
                <a:cubicBezTo>
                  <a:pt x="50" y="12"/>
                  <a:pt x="50" y="12"/>
                  <a:pt x="50" y="12"/>
                </a:cubicBezTo>
                <a:cubicBezTo>
                  <a:pt x="49" y="7"/>
                  <a:pt x="49" y="7"/>
                  <a:pt x="49" y="7"/>
                </a:cubicBezTo>
                <a:cubicBezTo>
                  <a:pt x="45" y="8"/>
                  <a:pt x="45" y="8"/>
                  <a:pt x="45" y="8"/>
                </a:cubicBezTo>
                <a:cubicBezTo>
                  <a:pt x="43" y="3"/>
                  <a:pt x="43" y="3"/>
                  <a:pt x="43" y="3"/>
                </a:cubicBezTo>
                <a:cubicBezTo>
                  <a:pt x="39" y="5"/>
                  <a:pt x="39" y="5"/>
                  <a:pt x="39" y="5"/>
                </a:cubicBezTo>
                <a:cubicBezTo>
                  <a:pt x="37" y="1"/>
                  <a:pt x="37" y="1"/>
                  <a:pt x="37" y="1"/>
                </a:cubicBezTo>
                <a:cubicBezTo>
                  <a:pt x="33" y="3"/>
                  <a:pt x="33" y="3"/>
                  <a:pt x="33" y="3"/>
                </a:cubicBezTo>
                <a:cubicBezTo>
                  <a:pt x="29" y="0"/>
                  <a:pt x="29" y="0"/>
                  <a:pt x="29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2" y="1"/>
                  <a:pt x="22" y="1"/>
                  <a:pt x="22" y="1"/>
                </a:cubicBezTo>
                <a:cubicBezTo>
                  <a:pt x="20" y="4"/>
                  <a:pt x="20" y="4"/>
                  <a:pt x="20" y="4"/>
                </a:cubicBezTo>
                <a:cubicBezTo>
                  <a:pt x="15" y="3"/>
                  <a:pt x="15" y="3"/>
                  <a:pt x="15" y="3"/>
                </a:cubicBezTo>
                <a:cubicBezTo>
                  <a:pt x="14" y="7"/>
                  <a:pt x="14" y="7"/>
                  <a:pt x="14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12"/>
                  <a:pt x="9" y="12"/>
                  <a:pt x="9" y="12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7"/>
                  <a:pt x="5" y="17"/>
                  <a:pt x="5" y="17"/>
                </a:cubicBezTo>
                <a:cubicBezTo>
                  <a:pt x="1" y="19"/>
                  <a:pt x="1" y="19"/>
                  <a:pt x="1" y="19"/>
                </a:cubicBezTo>
                <a:cubicBezTo>
                  <a:pt x="3" y="23"/>
                  <a:pt x="3" y="23"/>
                  <a:pt x="3" y="23"/>
                </a:cubicBezTo>
                <a:cubicBezTo>
                  <a:pt x="0" y="26"/>
                  <a:pt x="0" y="26"/>
                  <a:pt x="0" y="26"/>
                </a:cubicBezTo>
                <a:cubicBezTo>
                  <a:pt x="2" y="30"/>
                  <a:pt x="2" y="30"/>
                  <a:pt x="2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0" y="34"/>
                  <a:pt x="0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3"/>
                  <a:pt x="5" y="31"/>
                  <a:pt x="5" y="30"/>
                </a:cubicBezTo>
                <a:cubicBezTo>
                  <a:pt x="5" y="16"/>
                  <a:pt x="16" y="5"/>
                  <a:pt x="29" y="5"/>
                </a:cubicBezTo>
                <a:cubicBezTo>
                  <a:pt x="43" y="5"/>
                  <a:pt x="54" y="16"/>
                  <a:pt x="54" y="30"/>
                </a:cubicBezTo>
                <a:cubicBezTo>
                  <a:pt x="54" y="31"/>
                  <a:pt x="54" y="33"/>
                  <a:pt x="54" y="3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61" name="Freeform 166">
            <a:extLst>
              <a:ext uri="{FF2B5EF4-FFF2-40B4-BE49-F238E27FC236}">
                <a16:creationId xmlns:a16="http://schemas.microsoft.com/office/drawing/2014/main" id="{DDF3051D-9498-4C50-89C7-44B4C8D6CC52}"/>
              </a:ext>
            </a:extLst>
          </p:cNvPr>
          <p:cNvSpPr>
            <a:spLocks noEditPoints="1"/>
          </p:cNvSpPr>
          <p:nvPr/>
        </p:nvSpPr>
        <p:spPr bwMode="auto">
          <a:xfrm>
            <a:off x="4080445" y="5184452"/>
            <a:ext cx="120650" cy="215900"/>
          </a:xfrm>
          <a:custGeom>
            <a:avLst/>
            <a:gdLst>
              <a:gd name="T0" fmla="*/ 91361 w 33"/>
              <a:gd name="T1" fmla="*/ 14575 h 59"/>
              <a:gd name="T2" fmla="*/ 116942 w 33"/>
              <a:gd name="T3" fmla="*/ 25506 h 59"/>
              <a:gd name="T4" fmla="*/ 120596 w 33"/>
              <a:gd name="T5" fmla="*/ 25506 h 59"/>
              <a:gd name="T6" fmla="*/ 120596 w 33"/>
              <a:gd name="T7" fmla="*/ 32793 h 59"/>
              <a:gd name="T8" fmla="*/ 95015 w 33"/>
              <a:gd name="T9" fmla="*/ 116597 h 59"/>
              <a:gd name="T10" fmla="*/ 80397 w 33"/>
              <a:gd name="T11" fmla="*/ 109309 h 59"/>
              <a:gd name="T12" fmla="*/ 105978 w 33"/>
              <a:gd name="T13" fmla="*/ 36436 h 59"/>
              <a:gd name="T14" fmla="*/ 95015 w 33"/>
              <a:gd name="T15" fmla="*/ 32793 h 59"/>
              <a:gd name="T16" fmla="*/ 69434 w 33"/>
              <a:gd name="T17" fmla="*/ 25506 h 59"/>
              <a:gd name="T18" fmla="*/ 47508 w 33"/>
              <a:gd name="T19" fmla="*/ 18218 h 59"/>
              <a:gd name="T20" fmla="*/ 69434 w 33"/>
              <a:gd name="T21" fmla="*/ 0 h 59"/>
              <a:gd name="T22" fmla="*/ 87706 w 33"/>
              <a:gd name="T23" fmla="*/ 7287 h 59"/>
              <a:gd name="T24" fmla="*/ 91361 w 33"/>
              <a:gd name="T25" fmla="*/ 14575 h 59"/>
              <a:gd name="T26" fmla="*/ 43853 w 33"/>
              <a:gd name="T27" fmla="*/ 25506 h 59"/>
              <a:gd name="T28" fmla="*/ 3654 w 33"/>
              <a:gd name="T29" fmla="*/ 138458 h 59"/>
              <a:gd name="T30" fmla="*/ 51162 w 33"/>
              <a:gd name="T31" fmla="*/ 156677 h 59"/>
              <a:gd name="T32" fmla="*/ 91361 w 33"/>
              <a:gd name="T33" fmla="*/ 43724 h 59"/>
              <a:gd name="T34" fmla="*/ 43853 w 33"/>
              <a:gd name="T35" fmla="*/ 25506 h 59"/>
              <a:gd name="T36" fmla="*/ 0 w 33"/>
              <a:gd name="T37" fmla="*/ 149389 h 59"/>
              <a:gd name="T38" fmla="*/ 51162 w 33"/>
              <a:gd name="T39" fmla="*/ 167608 h 59"/>
              <a:gd name="T40" fmla="*/ 21927 w 33"/>
              <a:gd name="T41" fmla="*/ 204044 h 59"/>
              <a:gd name="T42" fmla="*/ 18272 w 33"/>
              <a:gd name="T43" fmla="*/ 200400 h 59"/>
              <a:gd name="T44" fmla="*/ 10963 w 33"/>
              <a:gd name="T45" fmla="*/ 214975 h 59"/>
              <a:gd name="T46" fmla="*/ 3654 w 33"/>
              <a:gd name="T47" fmla="*/ 211331 h 59"/>
              <a:gd name="T48" fmla="*/ 3654 w 33"/>
              <a:gd name="T49" fmla="*/ 196757 h 59"/>
              <a:gd name="T50" fmla="*/ 3654 w 33"/>
              <a:gd name="T51" fmla="*/ 196757 h 59"/>
              <a:gd name="T52" fmla="*/ 0 w 33"/>
              <a:gd name="T53" fmla="*/ 149389 h 5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3" h="59">
                <a:moveTo>
                  <a:pt x="25" y="4"/>
                </a:moveTo>
                <a:cubicBezTo>
                  <a:pt x="32" y="7"/>
                  <a:pt x="32" y="7"/>
                  <a:pt x="32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17"/>
                  <a:pt x="31" y="25"/>
                  <a:pt x="26" y="32"/>
                </a:cubicBezTo>
                <a:cubicBezTo>
                  <a:pt x="22" y="30"/>
                  <a:pt x="22" y="30"/>
                  <a:pt x="22" y="30"/>
                </a:cubicBezTo>
                <a:cubicBezTo>
                  <a:pt x="26" y="24"/>
                  <a:pt x="28" y="17"/>
                  <a:pt x="29" y="10"/>
                </a:cubicBezTo>
                <a:cubicBezTo>
                  <a:pt x="26" y="9"/>
                  <a:pt x="26" y="9"/>
                  <a:pt x="26" y="9"/>
                </a:cubicBezTo>
                <a:cubicBezTo>
                  <a:pt x="19" y="7"/>
                  <a:pt x="19" y="7"/>
                  <a:pt x="19" y="7"/>
                </a:cubicBezTo>
                <a:cubicBezTo>
                  <a:pt x="13" y="5"/>
                  <a:pt x="13" y="5"/>
                  <a:pt x="13" y="5"/>
                </a:cubicBezTo>
                <a:cubicBezTo>
                  <a:pt x="19" y="0"/>
                  <a:pt x="19" y="0"/>
                  <a:pt x="19" y="0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4"/>
                  <a:pt x="25" y="4"/>
                  <a:pt x="25" y="4"/>
                </a:cubicBezTo>
                <a:close/>
                <a:moveTo>
                  <a:pt x="12" y="7"/>
                </a:moveTo>
                <a:cubicBezTo>
                  <a:pt x="6" y="17"/>
                  <a:pt x="3" y="27"/>
                  <a:pt x="1" y="38"/>
                </a:cubicBezTo>
                <a:cubicBezTo>
                  <a:pt x="6" y="40"/>
                  <a:pt x="10" y="42"/>
                  <a:pt x="14" y="43"/>
                </a:cubicBezTo>
                <a:cubicBezTo>
                  <a:pt x="20" y="33"/>
                  <a:pt x="23" y="23"/>
                  <a:pt x="25" y="12"/>
                </a:cubicBezTo>
                <a:cubicBezTo>
                  <a:pt x="21" y="11"/>
                  <a:pt x="17" y="9"/>
                  <a:pt x="12" y="7"/>
                </a:cubicBezTo>
                <a:close/>
                <a:moveTo>
                  <a:pt x="0" y="41"/>
                </a:moveTo>
                <a:cubicBezTo>
                  <a:pt x="14" y="46"/>
                  <a:pt x="14" y="46"/>
                  <a:pt x="14" y="46"/>
                </a:cubicBezTo>
                <a:cubicBezTo>
                  <a:pt x="6" y="56"/>
                  <a:pt x="6" y="56"/>
                  <a:pt x="6" y="56"/>
                </a:cubicBezTo>
                <a:cubicBezTo>
                  <a:pt x="5" y="55"/>
                  <a:pt x="5" y="55"/>
                  <a:pt x="5" y="55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1" y="58"/>
                  <a:pt x="1" y="58"/>
                </a:cubicBez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1" y="54"/>
                  <a:pt x="1" y="54"/>
                </a:cubicBezTo>
                <a:lnTo>
                  <a:pt x="0" y="4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62" name="Freeform 167">
            <a:extLst>
              <a:ext uri="{FF2B5EF4-FFF2-40B4-BE49-F238E27FC236}">
                <a16:creationId xmlns:a16="http://schemas.microsoft.com/office/drawing/2014/main" id="{B33F2557-34CC-4CDC-9DE2-3FA481B7799C}"/>
              </a:ext>
            </a:extLst>
          </p:cNvPr>
          <p:cNvSpPr>
            <a:spLocks/>
          </p:cNvSpPr>
          <p:nvPr/>
        </p:nvSpPr>
        <p:spPr bwMode="auto">
          <a:xfrm>
            <a:off x="3958208" y="5262240"/>
            <a:ext cx="117475" cy="157162"/>
          </a:xfrm>
          <a:custGeom>
            <a:avLst/>
            <a:gdLst>
              <a:gd name="T0" fmla="*/ 0 w 32"/>
              <a:gd name="T1" fmla="*/ 98769 h 43"/>
              <a:gd name="T2" fmla="*/ 44568 w 32"/>
              <a:gd name="T3" fmla="*/ 65846 h 43"/>
              <a:gd name="T4" fmla="*/ 44568 w 32"/>
              <a:gd name="T5" fmla="*/ 80478 h 43"/>
              <a:gd name="T6" fmla="*/ 37140 w 32"/>
              <a:gd name="T7" fmla="*/ 106085 h 43"/>
              <a:gd name="T8" fmla="*/ 51996 w 32"/>
              <a:gd name="T9" fmla="*/ 95110 h 43"/>
              <a:gd name="T10" fmla="*/ 77994 w 32"/>
              <a:gd name="T11" fmla="*/ 84136 h 43"/>
              <a:gd name="T12" fmla="*/ 85422 w 32"/>
              <a:gd name="T13" fmla="*/ 98769 h 43"/>
              <a:gd name="T14" fmla="*/ 66852 w 32"/>
              <a:gd name="T15" fmla="*/ 120717 h 43"/>
              <a:gd name="T16" fmla="*/ 55710 w 32"/>
              <a:gd name="T17" fmla="*/ 135349 h 43"/>
              <a:gd name="T18" fmla="*/ 66852 w 32"/>
              <a:gd name="T19" fmla="*/ 128033 h 43"/>
              <a:gd name="T20" fmla="*/ 77994 w 32"/>
              <a:gd name="T21" fmla="*/ 120717 h 43"/>
              <a:gd name="T22" fmla="*/ 92850 w 32"/>
              <a:gd name="T23" fmla="*/ 131691 h 43"/>
              <a:gd name="T24" fmla="*/ 118848 w 32"/>
              <a:gd name="T25" fmla="*/ 131691 h 43"/>
              <a:gd name="T26" fmla="*/ 118848 w 32"/>
              <a:gd name="T27" fmla="*/ 149982 h 43"/>
              <a:gd name="T28" fmla="*/ 77994 w 32"/>
              <a:gd name="T29" fmla="*/ 139008 h 43"/>
              <a:gd name="T30" fmla="*/ 74280 w 32"/>
              <a:gd name="T31" fmla="*/ 142666 h 43"/>
              <a:gd name="T32" fmla="*/ 44568 w 32"/>
              <a:gd name="T33" fmla="*/ 153640 h 43"/>
              <a:gd name="T34" fmla="*/ 37140 w 32"/>
              <a:gd name="T35" fmla="*/ 135349 h 43"/>
              <a:gd name="T36" fmla="*/ 48282 w 32"/>
              <a:gd name="T37" fmla="*/ 117059 h 43"/>
              <a:gd name="T38" fmla="*/ 37140 w 32"/>
              <a:gd name="T39" fmla="*/ 124375 h 43"/>
              <a:gd name="T40" fmla="*/ 22284 w 32"/>
              <a:gd name="T41" fmla="*/ 113401 h 43"/>
              <a:gd name="T42" fmla="*/ 29712 w 32"/>
              <a:gd name="T43" fmla="*/ 80478 h 43"/>
              <a:gd name="T44" fmla="*/ 14856 w 32"/>
              <a:gd name="T45" fmla="*/ 106085 h 43"/>
              <a:gd name="T46" fmla="*/ 0 w 32"/>
              <a:gd name="T47" fmla="*/ 98769 h 4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2" h="43">
                <a:moveTo>
                  <a:pt x="0" y="27"/>
                </a:moveTo>
                <a:cubicBezTo>
                  <a:pt x="0" y="27"/>
                  <a:pt x="15" y="0"/>
                  <a:pt x="12" y="18"/>
                </a:cubicBezTo>
                <a:cubicBezTo>
                  <a:pt x="12" y="19"/>
                  <a:pt x="12" y="20"/>
                  <a:pt x="12" y="22"/>
                </a:cubicBezTo>
                <a:cubicBezTo>
                  <a:pt x="11" y="24"/>
                  <a:pt x="11" y="27"/>
                  <a:pt x="10" y="29"/>
                </a:cubicBezTo>
                <a:cubicBezTo>
                  <a:pt x="12" y="28"/>
                  <a:pt x="13" y="27"/>
                  <a:pt x="14" y="26"/>
                </a:cubicBezTo>
                <a:cubicBezTo>
                  <a:pt x="17" y="25"/>
                  <a:pt x="20" y="23"/>
                  <a:pt x="21" y="23"/>
                </a:cubicBezTo>
                <a:cubicBezTo>
                  <a:pt x="23" y="24"/>
                  <a:pt x="23" y="25"/>
                  <a:pt x="23" y="27"/>
                </a:cubicBezTo>
                <a:cubicBezTo>
                  <a:pt x="22" y="28"/>
                  <a:pt x="20" y="31"/>
                  <a:pt x="18" y="33"/>
                </a:cubicBezTo>
                <a:cubicBezTo>
                  <a:pt x="17" y="35"/>
                  <a:pt x="15" y="36"/>
                  <a:pt x="15" y="37"/>
                </a:cubicBezTo>
                <a:cubicBezTo>
                  <a:pt x="16" y="37"/>
                  <a:pt x="17" y="36"/>
                  <a:pt x="18" y="35"/>
                </a:cubicBezTo>
                <a:cubicBezTo>
                  <a:pt x="19" y="34"/>
                  <a:pt x="20" y="34"/>
                  <a:pt x="21" y="33"/>
                </a:cubicBezTo>
                <a:cubicBezTo>
                  <a:pt x="23" y="33"/>
                  <a:pt x="24" y="34"/>
                  <a:pt x="25" y="36"/>
                </a:cubicBezTo>
                <a:cubicBezTo>
                  <a:pt x="25" y="37"/>
                  <a:pt x="32" y="36"/>
                  <a:pt x="32" y="36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24" y="42"/>
                  <a:pt x="21" y="38"/>
                </a:cubicBezTo>
                <a:cubicBezTo>
                  <a:pt x="21" y="39"/>
                  <a:pt x="21" y="39"/>
                  <a:pt x="20" y="39"/>
                </a:cubicBezTo>
                <a:cubicBezTo>
                  <a:pt x="18" y="41"/>
                  <a:pt x="15" y="43"/>
                  <a:pt x="12" y="42"/>
                </a:cubicBezTo>
                <a:cubicBezTo>
                  <a:pt x="9" y="41"/>
                  <a:pt x="9" y="40"/>
                  <a:pt x="10" y="37"/>
                </a:cubicBezTo>
                <a:cubicBezTo>
                  <a:pt x="10" y="36"/>
                  <a:pt x="11" y="34"/>
                  <a:pt x="13" y="32"/>
                </a:cubicBezTo>
                <a:cubicBezTo>
                  <a:pt x="12" y="33"/>
                  <a:pt x="11" y="33"/>
                  <a:pt x="10" y="34"/>
                </a:cubicBezTo>
                <a:cubicBezTo>
                  <a:pt x="8" y="34"/>
                  <a:pt x="7" y="33"/>
                  <a:pt x="6" y="31"/>
                </a:cubicBezTo>
                <a:cubicBezTo>
                  <a:pt x="5" y="29"/>
                  <a:pt x="7" y="25"/>
                  <a:pt x="8" y="22"/>
                </a:cubicBezTo>
                <a:cubicBezTo>
                  <a:pt x="8" y="19"/>
                  <a:pt x="4" y="29"/>
                  <a:pt x="4" y="29"/>
                </a:cubicBezTo>
                <a:lnTo>
                  <a:pt x="0" y="2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63" name="Freeform 171">
            <a:extLst>
              <a:ext uri="{FF2B5EF4-FFF2-40B4-BE49-F238E27FC236}">
                <a16:creationId xmlns:a16="http://schemas.microsoft.com/office/drawing/2014/main" id="{315CB0A7-8EEF-48F7-BF54-60E342258DCF}"/>
              </a:ext>
            </a:extLst>
          </p:cNvPr>
          <p:cNvSpPr>
            <a:spLocks noEditPoints="1"/>
          </p:cNvSpPr>
          <p:nvPr/>
        </p:nvSpPr>
        <p:spPr bwMode="auto">
          <a:xfrm>
            <a:off x="2427858" y="5176515"/>
            <a:ext cx="238125" cy="242887"/>
          </a:xfrm>
          <a:custGeom>
            <a:avLst/>
            <a:gdLst>
              <a:gd name="T0" fmla="*/ 120676 w 65"/>
              <a:gd name="T1" fmla="*/ 0 h 66"/>
              <a:gd name="T2" fmla="*/ 204783 w 65"/>
              <a:gd name="T3" fmla="*/ 36809 h 66"/>
              <a:gd name="T4" fmla="*/ 237695 w 65"/>
              <a:gd name="T5" fmla="*/ 121470 h 66"/>
              <a:gd name="T6" fmla="*/ 204783 w 65"/>
              <a:gd name="T7" fmla="*/ 206130 h 66"/>
              <a:gd name="T8" fmla="*/ 120676 w 65"/>
              <a:gd name="T9" fmla="*/ 242939 h 66"/>
              <a:gd name="T10" fmla="*/ 36568 w 65"/>
              <a:gd name="T11" fmla="*/ 206130 h 66"/>
              <a:gd name="T12" fmla="*/ 0 w 65"/>
              <a:gd name="T13" fmla="*/ 121470 h 66"/>
              <a:gd name="T14" fmla="*/ 36568 w 65"/>
              <a:gd name="T15" fmla="*/ 36809 h 66"/>
              <a:gd name="T16" fmla="*/ 120676 w 65"/>
              <a:gd name="T17" fmla="*/ 0 h 66"/>
              <a:gd name="T18" fmla="*/ 186499 w 65"/>
              <a:gd name="T19" fmla="*/ 51533 h 66"/>
              <a:gd name="T20" fmla="*/ 120676 w 65"/>
              <a:gd name="T21" fmla="*/ 25766 h 66"/>
              <a:gd name="T22" fmla="*/ 51196 w 65"/>
              <a:gd name="T23" fmla="*/ 51533 h 66"/>
              <a:gd name="T24" fmla="*/ 21941 w 65"/>
              <a:gd name="T25" fmla="*/ 121470 h 66"/>
              <a:gd name="T26" fmla="*/ 51196 w 65"/>
              <a:gd name="T27" fmla="*/ 191406 h 66"/>
              <a:gd name="T28" fmla="*/ 120676 w 65"/>
              <a:gd name="T29" fmla="*/ 217173 h 66"/>
              <a:gd name="T30" fmla="*/ 186499 w 65"/>
              <a:gd name="T31" fmla="*/ 191406 h 66"/>
              <a:gd name="T32" fmla="*/ 215754 w 65"/>
              <a:gd name="T33" fmla="*/ 121470 h 66"/>
              <a:gd name="T34" fmla="*/ 186499 w 65"/>
              <a:gd name="T35" fmla="*/ 51533 h 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5" h="66">
                <a:moveTo>
                  <a:pt x="33" y="0"/>
                </a:moveTo>
                <a:cubicBezTo>
                  <a:pt x="42" y="0"/>
                  <a:pt x="50" y="4"/>
                  <a:pt x="56" y="10"/>
                </a:cubicBezTo>
                <a:cubicBezTo>
                  <a:pt x="62" y="16"/>
                  <a:pt x="65" y="24"/>
                  <a:pt x="65" y="33"/>
                </a:cubicBezTo>
                <a:cubicBezTo>
                  <a:pt x="65" y="42"/>
                  <a:pt x="62" y="50"/>
                  <a:pt x="56" y="56"/>
                </a:cubicBezTo>
                <a:cubicBezTo>
                  <a:pt x="50" y="62"/>
                  <a:pt x="42" y="66"/>
                  <a:pt x="33" y="66"/>
                </a:cubicBezTo>
                <a:cubicBezTo>
                  <a:pt x="24" y="66"/>
                  <a:pt x="16" y="62"/>
                  <a:pt x="10" y="56"/>
                </a:cubicBezTo>
                <a:cubicBezTo>
                  <a:pt x="4" y="50"/>
                  <a:pt x="0" y="42"/>
                  <a:pt x="0" y="33"/>
                </a:cubicBezTo>
                <a:cubicBezTo>
                  <a:pt x="0" y="24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51" y="14"/>
                </a:moveTo>
                <a:cubicBezTo>
                  <a:pt x="47" y="10"/>
                  <a:pt x="40" y="7"/>
                  <a:pt x="33" y="7"/>
                </a:cubicBezTo>
                <a:cubicBezTo>
                  <a:pt x="25" y="7"/>
                  <a:pt x="19" y="10"/>
                  <a:pt x="14" y="14"/>
                </a:cubicBezTo>
                <a:cubicBezTo>
                  <a:pt x="9" y="19"/>
                  <a:pt x="6" y="26"/>
                  <a:pt x="6" y="33"/>
                </a:cubicBezTo>
                <a:cubicBezTo>
                  <a:pt x="6" y="40"/>
                  <a:pt x="9" y="47"/>
                  <a:pt x="14" y="52"/>
                </a:cubicBezTo>
                <a:cubicBezTo>
                  <a:pt x="19" y="56"/>
                  <a:pt x="25" y="59"/>
                  <a:pt x="33" y="59"/>
                </a:cubicBezTo>
                <a:cubicBezTo>
                  <a:pt x="40" y="59"/>
                  <a:pt x="47" y="56"/>
                  <a:pt x="51" y="52"/>
                </a:cubicBezTo>
                <a:cubicBezTo>
                  <a:pt x="56" y="47"/>
                  <a:pt x="59" y="40"/>
                  <a:pt x="59" y="33"/>
                </a:cubicBezTo>
                <a:cubicBezTo>
                  <a:pt x="59" y="26"/>
                  <a:pt x="56" y="19"/>
                  <a:pt x="51" y="1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64" name="Freeform 173">
            <a:extLst>
              <a:ext uri="{FF2B5EF4-FFF2-40B4-BE49-F238E27FC236}">
                <a16:creationId xmlns:a16="http://schemas.microsoft.com/office/drawing/2014/main" id="{BE59D494-7453-4A29-8E91-B7FE3ACD6F85}"/>
              </a:ext>
            </a:extLst>
          </p:cNvPr>
          <p:cNvSpPr>
            <a:spLocks noEditPoints="1"/>
          </p:cNvSpPr>
          <p:nvPr/>
        </p:nvSpPr>
        <p:spPr bwMode="auto">
          <a:xfrm>
            <a:off x="2067495" y="2501577"/>
            <a:ext cx="200025" cy="230188"/>
          </a:xfrm>
          <a:custGeom>
            <a:avLst/>
            <a:gdLst>
              <a:gd name="T0" fmla="*/ 114381 w 54"/>
              <a:gd name="T1" fmla="*/ 62253 h 63"/>
              <a:gd name="T2" fmla="*/ 136520 w 54"/>
              <a:gd name="T3" fmla="*/ 40282 h 63"/>
              <a:gd name="T4" fmla="*/ 132830 w 54"/>
              <a:gd name="T5" fmla="*/ 29296 h 63"/>
              <a:gd name="T6" fmla="*/ 121761 w 54"/>
              <a:gd name="T7" fmla="*/ 29296 h 63"/>
              <a:gd name="T8" fmla="*/ 107002 w 54"/>
              <a:gd name="T9" fmla="*/ 62253 h 63"/>
              <a:gd name="T10" fmla="*/ 114381 w 54"/>
              <a:gd name="T11" fmla="*/ 62253 h 63"/>
              <a:gd name="T12" fmla="*/ 166038 w 54"/>
              <a:gd name="T13" fmla="*/ 139155 h 63"/>
              <a:gd name="T14" fmla="*/ 166038 w 54"/>
              <a:gd name="T15" fmla="*/ 230704 h 63"/>
              <a:gd name="T16" fmla="*/ 114381 w 54"/>
              <a:gd name="T17" fmla="*/ 230704 h 63"/>
              <a:gd name="T18" fmla="*/ 114381 w 54"/>
              <a:gd name="T19" fmla="*/ 80563 h 63"/>
              <a:gd name="T20" fmla="*/ 77484 w 54"/>
              <a:gd name="T21" fmla="*/ 80563 h 63"/>
              <a:gd name="T22" fmla="*/ 77484 w 54"/>
              <a:gd name="T23" fmla="*/ 230704 h 63"/>
              <a:gd name="T24" fmla="*/ 25828 w 54"/>
              <a:gd name="T25" fmla="*/ 230704 h 63"/>
              <a:gd name="T26" fmla="*/ 25828 w 54"/>
              <a:gd name="T27" fmla="*/ 139155 h 63"/>
              <a:gd name="T28" fmla="*/ 0 w 54"/>
              <a:gd name="T29" fmla="*/ 139155 h 63"/>
              <a:gd name="T30" fmla="*/ 0 w 54"/>
              <a:gd name="T31" fmla="*/ 80563 h 63"/>
              <a:gd name="T32" fmla="*/ 51656 w 54"/>
              <a:gd name="T33" fmla="*/ 80563 h 63"/>
              <a:gd name="T34" fmla="*/ 25828 w 54"/>
              <a:gd name="T35" fmla="*/ 40282 h 63"/>
              <a:gd name="T36" fmla="*/ 40587 w 54"/>
              <a:gd name="T37" fmla="*/ 7324 h 63"/>
              <a:gd name="T38" fmla="*/ 81174 w 54"/>
              <a:gd name="T39" fmla="*/ 7324 h 63"/>
              <a:gd name="T40" fmla="*/ 95933 w 54"/>
              <a:gd name="T41" fmla="*/ 21972 h 63"/>
              <a:gd name="T42" fmla="*/ 107002 w 54"/>
              <a:gd name="T43" fmla="*/ 7324 h 63"/>
              <a:gd name="T44" fmla="*/ 147589 w 54"/>
              <a:gd name="T45" fmla="*/ 7324 h 63"/>
              <a:gd name="T46" fmla="*/ 162348 w 54"/>
              <a:gd name="T47" fmla="*/ 40282 h 63"/>
              <a:gd name="T48" fmla="*/ 136520 w 54"/>
              <a:gd name="T49" fmla="*/ 80563 h 63"/>
              <a:gd name="T50" fmla="*/ 199245 w 54"/>
              <a:gd name="T51" fmla="*/ 80563 h 63"/>
              <a:gd name="T52" fmla="*/ 199245 w 54"/>
              <a:gd name="T53" fmla="*/ 139155 h 63"/>
              <a:gd name="T54" fmla="*/ 166038 w 54"/>
              <a:gd name="T55" fmla="*/ 139155 h 63"/>
              <a:gd name="T56" fmla="*/ 81174 w 54"/>
              <a:gd name="T57" fmla="*/ 62253 h 63"/>
              <a:gd name="T58" fmla="*/ 66415 w 54"/>
              <a:gd name="T59" fmla="*/ 29296 h 63"/>
              <a:gd name="T60" fmla="*/ 55346 w 54"/>
              <a:gd name="T61" fmla="*/ 29296 h 63"/>
              <a:gd name="T62" fmla="*/ 51656 w 54"/>
              <a:gd name="T63" fmla="*/ 40282 h 63"/>
              <a:gd name="T64" fmla="*/ 73794 w 54"/>
              <a:gd name="T65" fmla="*/ 62253 h 63"/>
              <a:gd name="T66" fmla="*/ 81174 w 54"/>
              <a:gd name="T67" fmla="*/ 62253 h 6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4" h="63">
                <a:moveTo>
                  <a:pt x="31" y="17"/>
                </a:moveTo>
                <a:cubicBezTo>
                  <a:pt x="35" y="15"/>
                  <a:pt x="37" y="13"/>
                  <a:pt x="37" y="11"/>
                </a:cubicBezTo>
                <a:cubicBezTo>
                  <a:pt x="37" y="10"/>
                  <a:pt x="37" y="8"/>
                  <a:pt x="36" y="8"/>
                </a:cubicBezTo>
                <a:cubicBezTo>
                  <a:pt x="35" y="7"/>
                  <a:pt x="34" y="7"/>
                  <a:pt x="33" y="8"/>
                </a:cubicBezTo>
                <a:cubicBezTo>
                  <a:pt x="31" y="9"/>
                  <a:pt x="30" y="12"/>
                  <a:pt x="29" y="17"/>
                </a:cubicBezTo>
                <a:cubicBezTo>
                  <a:pt x="31" y="17"/>
                  <a:pt x="31" y="17"/>
                  <a:pt x="31" y="17"/>
                </a:cubicBezTo>
                <a:close/>
                <a:moveTo>
                  <a:pt x="45" y="38"/>
                </a:moveTo>
                <a:cubicBezTo>
                  <a:pt x="45" y="63"/>
                  <a:pt x="45" y="63"/>
                  <a:pt x="45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22"/>
                  <a:pt x="31" y="22"/>
                  <a:pt x="31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63"/>
                  <a:pt x="21" y="63"/>
                  <a:pt x="2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38"/>
                  <a:pt x="7" y="38"/>
                  <a:pt x="7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2"/>
                  <a:pt x="0" y="22"/>
                  <a:pt x="0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9" y="19"/>
                  <a:pt x="7" y="15"/>
                  <a:pt x="7" y="11"/>
                </a:cubicBezTo>
                <a:cubicBezTo>
                  <a:pt x="7" y="8"/>
                  <a:pt x="9" y="4"/>
                  <a:pt x="11" y="2"/>
                </a:cubicBezTo>
                <a:cubicBezTo>
                  <a:pt x="14" y="0"/>
                  <a:pt x="18" y="0"/>
                  <a:pt x="22" y="2"/>
                </a:cubicBezTo>
                <a:cubicBezTo>
                  <a:pt x="23" y="3"/>
                  <a:pt x="25" y="4"/>
                  <a:pt x="26" y="6"/>
                </a:cubicBezTo>
                <a:cubicBezTo>
                  <a:pt x="27" y="4"/>
                  <a:pt x="28" y="3"/>
                  <a:pt x="29" y="2"/>
                </a:cubicBezTo>
                <a:cubicBezTo>
                  <a:pt x="33" y="0"/>
                  <a:pt x="37" y="0"/>
                  <a:pt x="40" y="2"/>
                </a:cubicBezTo>
                <a:cubicBezTo>
                  <a:pt x="43" y="4"/>
                  <a:pt x="45" y="8"/>
                  <a:pt x="44" y="11"/>
                </a:cubicBezTo>
                <a:cubicBezTo>
                  <a:pt x="44" y="15"/>
                  <a:pt x="42" y="19"/>
                  <a:pt x="37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38"/>
                  <a:pt x="54" y="38"/>
                  <a:pt x="54" y="38"/>
                </a:cubicBezTo>
                <a:cubicBezTo>
                  <a:pt x="45" y="38"/>
                  <a:pt x="45" y="38"/>
                  <a:pt x="45" y="38"/>
                </a:cubicBezTo>
                <a:close/>
                <a:moveTo>
                  <a:pt x="22" y="17"/>
                </a:moveTo>
                <a:cubicBezTo>
                  <a:pt x="21" y="12"/>
                  <a:pt x="20" y="9"/>
                  <a:pt x="18" y="8"/>
                </a:cubicBezTo>
                <a:cubicBezTo>
                  <a:pt x="17" y="7"/>
                  <a:pt x="16" y="7"/>
                  <a:pt x="15" y="8"/>
                </a:cubicBezTo>
                <a:cubicBezTo>
                  <a:pt x="14" y="8"/>
                  <a:pt x="14" y="10"/>
                  <a:pt x="14" y="11"/>
                </a:cubicBezTo>
                <a:cubicBezTo>
                  <a:pt x="14" y="13"/>
                  <a:pt x="16" y="15"/>
                  <a:pt x="20" y="17"/>
                </a:cubicBezTo>
                <a:lnTo>
                  <a:pt x="22" y="1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65" name="Freeform 174">
            <a:extLst>
              <a:ext uri="{FF2B5EF4-FFF2-40B4-BE49-F238E27FC236}">
                <a16:creationId xmlns:a16="http://schemas.microsoft.com/office/drawing/2014/main" id="{FA6DD7D1-23BB-4D0C-8BF3-030ED9F42C0D}"/>
              </a:ext>
            </a:extLst>
          </p:cNvPr>
          <p:cNvSpPr>
            <a:spLocks noEditPoints="1"/>
          </p:cNvSpPr>
          <p:nvPr/>
        </p:nvSpPr>
        <p:spPr bwMode="auto">
          <a:xfrm>
            <a:off x="3208908" y="2531740"/>
            <a:ext cx="209550" cy="200025"/>
          </a:xfrm>
          <a:custGeom>
            <a:avLst/>
            <a:gdLst>
              <a:gd name="T0" fmla="*/ 91987 w 57"/>
              <a:gd name="T1" fmla="*/ 142522 h 55"/>
              <a:gd name="T2" fmla="*/ 106705 w 57"/>
              <a:gd name="T3" fmla="*/ 171758 h 55"/>
              <a:gd name="T4" fmla="*/ 95667 w 57"/>
              <a:gd name="T5" fmla="*/ 193684 h 55"/>
              <a:gd name="T6" fmla="*/ 14718 w 57"/>
              <a:gd name="T7" fmla="*/ 193684 h 55"/>
              <a:gd name="T8" fmla="*/ 22077 w 57"/>
              <a:gd name="T9" fmla="*/ 164449 h 55"/>
              <a:gd name="T10" fmla="*/ 3679 w 57"/>
              <a:gd name="T11" fmla="*/ 146177 h 55"/>
              <a:gd name="T12" fmla="*/ 22077 w 57"/>
              <a:gd name="T13" fmla="*/ 116941 h 55"/>
              <a:gd name="T14" fmla="*/ 18397 w 57"/>
              <a:gd name="T15" fmla="*/ 91360 h 55"/>
              <a:gd name="T16" fmla="*/ 3679 w 57"/>
              <a:gd name="T17" fmla="*/ 62125 h 55"/>
              <a:gd name="T18" fmla="*/ 84628 w 57"/>
              <a:gd name="T19" fmla="*/ 62125 h 55"/>
              <a:gd name="T20" fmla="*/ 91987 w 57"/>
              <a:gd name="T21" fmla="*/ 87706 h 55"/>
              <a:gd name="T22" fmla="*/ 103026 w 57"/>
              <a:gd name="T23" fmla="*/ 116941 h 55"/>
              <a:gd name="T24" fmla="*/ 132462 w 57"/>
              <a:gd name="T25" fmla="*/ 0 h 55"/>
              <a:gd name="T26" fmla="*/ 121423 w 57"/>
              <a:gd name="T27" fmla="*/ 29235 h 55"/>
              <a:gd name="T28" fmla="*/ 103026 w 57"/>
              <a:gd name="T29" fmla="*/ 40199 h 55"/>
              <a:gd name="T30" fmla="*/ 121423 w 57"/>
              <a:gd name="T31" fmla="*/ 69434 h 55"/>
              <a:gd name="T32" fmla="*/ 117744 w 57"/>
              <a:gd name="T33" fmla="*/ 95015 h 55"/>
              <a:gd name="T34" fmla="*/ 117744 w 57"/>
              <a:gd name="T35" fmla="*/ 124250 h 55"/>
              <a:gd name="T36" fmla="*/ 125103 w 57"/>
              <a:gd name="T37" fmla="*/ 138868 h 55"/>
              <a:gd name="T38" fmla="*/ 121423 w 57"/>
              <a:gd name="T39" fmla="*/ 164449 h 55"/>
              <a:gd name="T40" fmla="*/ 136141 w 57"/>
              <a:gd name="T41" fmla="*/ 197339 h 55"/>
              <a:gd name="T42" fmla="*/ 206052 w 57"/>
              <a:gd name="T43" fmla="*/ 186375 h 55"/>
              <a:gd name="T44" fmla="*/ 209731 w 57"/>
              <a:gd name="T45" fmla="*/ 160794 h 55"/>
              <a:gd name="T46" fmla="*/ 198693 w 57"/>
              <a:gd name="T47" fmla="*/ 127905 h 55"/>
              <a:gd name="T48" fmla="*/ 202372 w 57"/>
              <a:gd name="T49" fmla="*/ 102324 h 55"/>
              <a:gd name="T50" fmla="*/ 202372 w 57"/>
              <a:gd name="T51" fmla="*/ 73088 h 55"/>
              <a:gd name="T52" fmla="*/ 187654 w 57"/>
              <a:gd name="T53" fmla="*/ 62125 h 55"/>
              <a:gd name="T54" fmla="*/ 187654 w 57"/>
              <a:gd name="T55" fmla="*/ 36544 h 55"/>
              <a:gd name="T56" fmla="*/ 206052 w 57"/>
              <a:gd name="T57" fmla="*/ 7309 h 55"/>
              <a:gd name="T58" fmla="*/ 169257 w 57"/>
              <a:gd name="T59" fmla="*/ 36544 h 55"/>
              <a:gd name="T60" fmla="*/ 147180 w 57"/>
              <a:gd name="T61" fmla="*/ 43853 h 55"/>
              <a:gd name="T62" fmla="*/ 139821 w 57"/>
              <a:gd name="T63" fmla="*/ 36544 h 55"/>
              <a:gd name="T64" fmla="*/ 195013 w 57"/>
              <a:gd name="T65" fmla="*/ 7309 h 55"/>
              <a:gd name="T66" fmla="*/ 128782 w 57"/>
              <a:gd name="T67" fmla="*/ 7309 h 55"/>
              <a:gd name="T68" fmla="*/ 169257 w 57"/>
              <a:gd name="T69" fmla="*/ 69434 h 55"/>
              <a:gd name="T70" fmla="*/ 161898 w 57"/>
              <a:gd name="T71" fmla="*/ 76743 h 55"/>
              <a:gd name="T72" fmla="*/ 136141 w 57"/>
              <a:gd name="T73" fmla="*/ 69434 h 55"/>
              <a:gd name="T74" fmla="*/ 187654 w 57"/>
              <a:gd name="T75" fmla="*/ 102324 h 55"/>
              <a:gd name="T76" fmla="*/ 136141 w 57"/>
              <a:gd name="T77" fmla="*/ 105978 h 55"/>
              <a:gd name="T78" fmla="*/ 161898 w 57"/>
              <a:gd name="T79" fmla="*/ 102324 h 55"/>
              <a:gd name="T80" fmla="*/ 202372 w 57"/>
              <a:gd name="T81" fmla="*/ 135213 h 55"/>
              <a:gd name="T82" fmla="*/ 136141 w 57"/>
              <a:gd name="T83" fmla="*/ 135213 h 55"/>
              <a:gd name="T84" fmla="*/ 183975 w 57"/>
              <a:gd name="T85" fmla="*/ 131559 h 55"/>
              <a:gd name="T86" fmla="*/ 187654 w 57"/>
              <a:gd name="T87" fmla="*/ 168103 h 55"/>
              <a:gd name="T88" fmla="*/ 136141 w 57"/>
              <a:gd name="T89" fmla="*/ 164449 h 55"/>
              <a:gd name="T90" fmla="*/ 22077 w 57"/>
              <a:gd name="T91" fmla="*/ 171758 h 55"/>
              <a:gd name="T92" fmla="*/ 88308 w 57"/>
              <a:gd name="T93" fmla="*/ 149831 h 55"/>
              <a:gd name="T94" fmla="*/ 91987 w 57"/>
              <a:gd name="T95" fmla="*/ 153486 h 55"/>
              <a:gd name="T96" fmla="*/ 73590 w 57"/>
              <a:gd name="T97" fmla="*/ 91360 h 55"/>
              <a:gd name="T98" fmla="*/ 29436 w 57"/>
              <a:gd name="T99" fmla="*/ 95015 h 55"/>
              <a:gd name="T100" fmla="*/ 95667 w 57"/>
              <a:gd name="T101" fmla="*/ 95015 h 55"/>
              <a:gd name="T102" fmla="*/ 44154 w 57"/>
              <a:gd name="T103" fmla="*/ 58471 h 55"/>
              <a:gd name="T104" fmla="*/ 44154 w 57"/>
              <a:gd name="T105" fmla="*/ 65780 h 55"/>
              <a:gd name="T106" fmla="*/ 77269 w 57"/>
              <a:gd name="T107" fmla="*/ 124250 h 55"/>
              <a:gd name="T108" fmla="*/ 22077 w 57"/>
              <a:gd name="T109" fmla="*/ 124250 h 55"/>
              <a:gd name="T110" fmla="*/ 73590 w 57"/>
              <a:gd name="T111" fmla="*/ 127905 h 5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7" h="55">
                <a:moveTo>
                  <a:pt x="24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4" y="34"/>
                  <a:pt x="25" y="34"/>
                  <a:pt x="25" y="35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27" y="39"/>
                  <a:pt x="28" y="40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43"/>
                  <a:pt x="29" y="45"/>
                  <a:pt x="29" y="47"/>
                </a:cubicBezTo>
                <a:cubicBezTo>
                  <a:pt x="29" y="47"/>
                  <a:pt x="29" y="47"/>
                  <a:pt x="29" y="48"/>
                </a:cubicBezTo>
                <a:cubicBezTo>
                  <a:pt x="28" y="48"/>
                  <a:pt x="27" y="48"/>
                  <a:pt x="26" y="49"/>
                </a:cubicBezTo>
                <a:cubicBezTo>
                  <a:pt x="26" y="52"/>
                  <a:pt x="26" y="52"/>
                  <a:pt x="26" y="52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4"/>
                  <a:pt x="24" y="55"/>
                  <a:pt x="22" y="55"/>
                </a:cubicBezTo>
                <a:cubicBezTo>
                  <a:pt x="20" y="55"/>
                  <a:pt x="18" y="55"/>
                  <a:pt x="15" y="55"/>
                </a:cubicBezTo>
                <a:cubicBezTo>
                  <a:pt x="12" y="55"/>
                  <a:pt x="9" y="55"/>
                  <a:pt x="7" y="55"/>
                </a:cubicBezTo>
                <a:cubicBezTo>
                  <a:pt x="5" y="55"/>
                  <a:pt x="4" y="54"/>
                  <a:pt x="4" y="53"/>
                </a:cubicBezTo>
                <a:cubicBezTo>
                  <a:pt x="3" y="53"/>
                  <a:pt x="3" y="53"/>
                  <a:pt x="3" y="52"/>
                </a:cubicBezTo>
                <a:cubicBezTo>
                  <a:pt x="3" y="51"/>
                  <a:pt x="3" y="49"/>
                  <a:pt x="3" y="47"/>
                </a:cubicBezTo>
                <a:cubicBezTo>
                  <a:pt x="3" y="47"/>
                  <a:pt x="3" y="47"/>
                  <a:pt x="3" y="46"/>
                </a:cubicBezTo>
                <a:cubicBezTo>
                  <a:pt x="4" y="46"/>
                  <a:pt x="5" y="46"/>
                  <a:pt x="6" y="45"/>
                </a:cubicBezTo>
                <a:cubicBezTo>
                  <a:pt x="6" y="42"/>
                  <a:pt x="6" y="42"/>
                  <a:pt x="6" y="42"/>
                </a:cubicBezTo>
                <a:cubicBezTo>
                  <a:pt x="6" y="42"/>
                  <a:pt x="5" y="42"/>
                  <a:pt x="5" y="42"/>
                </a:cubicBezTo>
                <a:cubicBezTo>
                  <a:pt x="4" y="42"/>
                  <a:pt x="2" y="41"/>
                  <a:pt x="2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38"/>
                  <a:pt x="1" y="36"/>
                  <a:pt x="1" y="35"/>
                </a:cubicBezTo>
                <a:cubicBezTo>
                  <a:pt x="1" y="34"/>
                  <a:pt x="1" y="34"/>
                  <a:pt x="2" y="34"/>
                </a:cubicBezTo>
                <a:cubicBezTo>
                  <a:pt x="2" y="33"/>
                  <a:pt x="3" y="33"/>
                  <a:pt x="5" y="32"/>
                </a:cubicBezTo>
                <a:cubicBezTo>
                  <a:pt x="5" y="32"/>
                  <a:pt x="6" y="32"/>
                  <a:pt x="6" y="32"/>
                </a:cubicBezTo>
                <a:cubicBezTo>
                  <a:pt x="6" y="32"/>
                  <a:pt x="5" y="32"/>
                  <a:pt x="5" y="31"/>
                </a:cubicBezTo>
                <a:cubicBezTo>
                  <a:pt x="5" y="30"/>
                  <a:pt x="5" y="28"/>
                  <a:pt x="5" y="26"/>
                </a:cubicBezTo>
                <a:cubicBezTo>
                  <a:pt x="5" y="26"/>
                  <a:pt x="6" y="26"/>
                  <a:pt x="6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3" y="25"/>
                  <a:pt x="2" y="24"/>
                  <a:pt x="1" y="24"/>
                </a:cubicBezTo>
                <a:cubicBezTo>
                  <a:pt x="1" y="23"/>
                  <a:pt x="0" y="23"/>
                  <a:pt x="0" y="23"/>
                </a:cubicBezTo>
                <a:cubicBezTo>
                  <a:pt x="0" y="21"/>
                  <a:pt x="0" y="19"/>
                  <a:pt x="0" y="18"/>
                </a:cubicBezTo>
                <a:cubicBezTo>
                  <a:pt x="0" y="17"/>
                  <a:pt x="1" y="17"/>
                  <a:pt x="1" y="17"/>
                </a:cubicBezTo>
                <a:cubicBezTo>
                  <a:pt x="2" y="16"/>
                  <a:pt x="3" y="16"/>
                  <a:pt x="5" y="15"/>
                </a:cubicBezTo>
                <a:cubicBezTo>
                  <a:pt x="7" y="15"/>
                  <a:pt x="9" y="15"/>
                  <a:pt x="12" y="15"/>
                </a:cubicBezTo>
                <a:cubicBezTo>
                  <a:pt x="15" y="15"/>
                  <a:pt x="18" y="15"/>
                  <a:pt x="20" y="15"/>
                </a:cubicBezTo>
                <a:cubicBezTo>
                  <a:pt x="21" y="16"/>
                  <a:pt x="23" y="16"/>
                  <a:pt x="23" y="17"/>
                </a:cubicBezTo>
                <a:cubicBezTo>
                  <a:pt x="24" y="17"/>
                  <a:pt x="24" y="17"/>
                  <a:pt x="24" y="18"/>
                </a:cubicBezTo>
                <a:cubicBezTo>
                  <a:pt x="24" y="19"/>
                  <a:pt x="24" y="21"/>
                  <a:pt x="24" y="23"/>
                </a:cubicBezTo>
                <a:cubicBezTo>
                  <a:pt x="24" y="23"/>
                  <a:pt x="24" y="23"/>
                  <a:pt x="23" y="24"/>
                </a:cubicBezTo>
                <a:cubicBezTo>
                  <a:pt x="24" y="24"/>
                  <a:pt x="24" y="24"/>
                  <a:pt x="25" y="24"/>
                </a:cubicBezTo>
                <a:cubicBezTo>
                  <a:pt x="26" y="24"/>
                  <a:pt x="28" y="25"/>
                  <a:pt x="28" y="25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8"/>
                  <a:pt x="29" y="30"/>
                  <a:pt x="29" y="31"/>
                </a:cubicBezTo>
                <a:cubicBezTo>
                  <a:pt x="29" y="32"/>
                  <a:pt x="29" y="32"/>
                  <a:pt x="28" y="32"/>
                </a:cubicBezTo>
                <a:cubicBezTo>
                  <a:pt x="28" y="33"/>
                  <a:pt x="26" y="33"/>
                  <a:pt x="25" y="34"/>
                </a:cubicBezTo>
                <a:cubicBezTo>
                  <a:pt x="25" y="34"/>
                  <a:pt x="24" y="34"/>
                  <a:pt x="24" y="34"/>
                </a:cubicBezTo>
                <a:close/>
                <a:moveTo>
                  <a:pt x="44" y="0"/>
                </a:moveTo>
                <a:cubicBezTo>
                  <a:pt x="41" y="0"/>
                  <a:pt x="38" y="0"/>
                  <a:pt x="36" y="0"/>
                </a:cubicBezTo>
                <a:cubicBezTo>
                  <a:pt x="34" y="0"/>
                  <a:pt x="33" y="1"/>
                  <a:pt x="33" y="1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4"/>
                  <a:pt x="32" y="6"/>
                  <a:pt x="32" y="7"/>
                </a:cubicBezTo>
                <a:cubicBezTo>
                  <a:pt x="32" y="8"/>
                  <a:pt x="32" y="8"/>
                  <a:pt x="33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1" y="9"/>
                  <a:pt x="30" y="10"/>
                  <a:pt x="29" y="10"/>
                </a:cubicBezTo>
                <a:cubicBezTo>
                  <a:pt x="29" y="11"/>
                  <a:pt x="28" y="11"/>
                  <a:pt x="28" y="11"/>
                </a:cubicBezTo>
                <a:cubicBezTo>
                  <a:pt x="28" y="13"/>
                  <a:pt x="28" y="15"/>
                  <a:pt x="28" y="16"/>
                </a:cubicBezTo>
                <a:cubicBezTo>
                  <a:pt x="28" y="17"/>
                  <a:pt x="29" y="17"/>
                  <a:pt x="29" y="17"/>
                </a:cubicBezTo>
                <a:cubicBezTo>
                  <a:pt x="30" y="18"/>
                  <a:pt x="31" y="18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2" y="19"/>
                  <a:pt x="32" y="19"/>
                </a:cubicBezTo>
                <a:cubicBezTo>
                  <a:pt x="32" y="19"/>
                  <a:pt x="32" y="20"/>
                  <a:pt x="32" y="20"/>
                </a:cubicBezTo>
                <a:cubicBezTo>
                  <a:pt x="32" y="22"/>
                  <a:pt x="32" y="23"/>
                  <a:pt x="32" y="25"/>
                </a:cubicBezTo>
                <a:cubicBezTo>
                  <a:pt x="32" y="25"/>
                  <a:pt x="32" y="26"/>
                  <a:pt x="32" y="26"/>
                </a:cubicBezTo>
                <a:cubicBezTo>
                  <a:pt x="33" y="26"/>
                  <a:pt x="33" y="27"/>
                  <a:pt x="34" y="27"/>
                </a:cubicBezTo>
                <a:cubicBezTo>
                  <a:pt x="34" y="27"/>
                  <a:pt x="33" y="27"/>
                  <a:pt x="33" y="28"/>
                </a:cubicBezTo>
                <a:cubicBezTo>
                  <a:pt x="33" y="28"/>
                  <a:pt x="33" y="28"/>
                  <a:pt x="32" y="29"/>
                </a:cubicBezTo>
                <a:cubicBezTo>
                  <a:pt x="32" y="30"/>
                  <a:pt x="32" y="32"/>
                  <a:pt x="32" y="34"/>
                </a:cubicBezTo>
                <a:cubicBezTo>
                  <a:pt x="33" y="34"/>
                  <a:pt x="33" y="34"/>
                  <a:pt x="33" y="35"/>
                </a:cubicBezTo>
                <a:cubicBezTo>
                  <a:pt x="34" y="35"/>
                  <a:pt x="34" y="36"/>
                  <a:pt x="36" y="36"/>
                </a:cubicBezTo>
                <a:cubicBezTo>
                  <a:pt x="35" y="36"/>
                  <a:pt x="35" y="36"/>
                  <a:pt x="34" y="37"/>
                </a:cubicBezTo>
                <a:cubicBezTo>
                  <a:pt x="34" y="37"/>
                  <a:pt x="34" y="37"/>
                  <a:pt x="34" y="38"/>
                </a:cubicBezTo>
                <a:cubicBezTo>
                  <a:pt x="34" y="39"/>
                  <a:pt x="34" y="41"/>
                  <a:pt x="34" y="43"/>
                </a:cubicBezTo>
                <a:cubicBezTo>
                  <a:pt x="34" y="43"/>
                  <a:pt x="34" y="43"/>
                  <a:pt x="35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34" y="44"/>
                  <a:pt x="33" y="45"/>
                  <a:pt x="33" y="45"/>
                </a:cubicBezTo>
                <a:cubicBezTo>
                  <a:pt x="33" y="46"/>
                  <a:pt x="33" y="46"/>
                  <a:pt x="32" y="46"/>
                </a:cubicBezTo>
                <a:cubicBezTo>
                  <a:pt x="32" y="48"/>
                  <a:pt x="32" y="50"/>
                  <a:pt x="32" y="51"/>
                </a:cubicBezTo>
                <a:cubicBezTo>
                  <a:pt x="33" y="52"/>
                  <a:pt x="33" y="52"/>
                  <a:pt x="33" y="52"/>
                </a:cubicBezTo>
                <a:cubicBezTo>
                  <a:pt x="34" y="53"/>
                  <a:pt x="35" y="53"/>
                  <a:pt x="37" y="54"/>
                </a:cubicBezTo>
                <a:cubicBezTo>
                  <a:pt x="39" y="54"/>
                  <a:pt x="41" y="54"/>
                  <a:pt x="44" y="54"/>
                </a:cubicBezTo>
                <a:cubicBezTo>
                  <a:pt x="47" y="54"/>
                  <a:pt x="50" y="54"/>
                  <a:pt x="52" y="54"/>
                </a:cubicBezTo>
                <a:cubicBezTo>
                  <a:pt x="53" y="53"/>
                  <a:pt x="55" y="53"/>
                  <a:pt x="55" y="52"/>
                </a:cubicBezTo>
                <a:cubicBezTo>
                  <a:pt x="56" y="52"/>
                  <a:pt x="56" y="52"/>
                  <a:pt x="56" y="51"/>
                </a:cubicBezTo>
                <a:cubicBezTo>
                  <a:pt x="56" y="50"/>
                  <a:pt x="56" y="48"/>
                  <a:pt x="56" y="46"/>
                </a:cubicBezTo>
                <a:cubicBezTo>
                  <a:pt x="56" y="46"/>
                  <a:pt x="56" y="45"/>
                  <a:pt x="55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6" y="44"/>
                  <a:pt x="56" y="44"/>
                  <a:pt x="57" y="44"/>
                </a:cubicBezTo>
                <a:cubicBezTo>
                  <a:pt x="57" y="43"/>
                  <a:pt x="57" y="43"/>
                  <a:pt x="57" y="43"/>
                </a:cubicBezTo>
                <a:cubicBezTo>
                  <a:pt x="57" y="41"/>
                  <a:pt x="57" y="39"/>
                  <a:pt x="57" y="38"/>
                </a:cubicBezTo>
                <a:cubicBezTo>
                  <a:pt x="57" y="37"/>
                  <a:pt x="57" y="37"/>
                  <a:pt x="57" y="37"/>
                </a:cubicBezTo>
                <a:cubicBezTo>
                  <a:pt x="56" y="36"/>
                  <a:pt x="56" y="36"/>
                  <a:pt x="54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6" y="35"/>
                  <a:pt x="56" y="34"/>
                  <a:pt x="56" y="34"/>
                </a:cubicBezTo>
                <a:cubicBezTo>
                  <a:pt x="56" y="32"/>
                  <a:pt x="56" y="30"/>
                  <a:pt x="56" y="29"/>
                </a:cubicBezTo>
                <a:cubicBezTo>
                  <a:pt x="56" y="28"/>
                  <a:pt x="56" y="28"/>
                  <a:pt x="55" y="28"/>
                </a:cubicBezTo>
                <a:cubicBezTo>
                  <a:pt x="55" y="27"/>
                  <a:pt x="54" y="27"/>
                  <a:pt x="53" y="27"/>
                </a:cubicBezTo>
                <a:cubicBezTo>
                  <a:pt x="54" y="27"/>
                  <a:pt x="54" y="26"/>
                  <a:pt x="55" y="26"/>
                </a:cubicBezTo>
                <a:cubicBezTo>
                  <a:pt x="55" y="26"/>
                  <a:pt x="55" y="26"/>
                  <a:pt x="55" y="25"/>
                </a:cubicBezTo>
                <a:cubicBezTo>
                  <a:pt x="55" y="23"/>
                  <a:pt x="55" y="22"/>
                  <a:pt x="55" y="20"/>
                </a:cubicBezTo>
                <a:cubicBezTo>
                  <a:pt x="55" y="20"/>
                  <a:pt x="55" y="19"/>
                  <a:pt x="55" y="19"/>
                </a:cubicBezTo>
                <a:cubicBezTo>
                  <a:pt x="54" y="18"/>
                  <a:pt x="53" y="18"/>
                  <a:pt x="51" y="18"/>
                </a:cubicBezTo>
                <a:cubicBezTo>
                  <a:pt x="51" y="18"/>
                  <a:pt x="51" y="18"/>
                  <a:pt x="51" y="18"/>
                </a:cubicBezTo>
                <a:cubicBezTo>
                  <a:pt x="51" y="17"/>
                  <a:pt x="51" y="17"/>
                  <a:pt x="51" y="17"/>
                </a:cubicBezTo>
                <a:cubicBezTo>
                  <a:pt x="52" y="17"/>
                  <a:pt x="52" y="17"/>
                  <a:pt x="52" y="16"/>
                </a:cubicBezTo>
                <a:cubicBezTo>
                  <a:pt x="52" y="15"/>
                  <a:pt x="52" y="13"/>
                  <a:pt x="52" y="11"/>
                </a:cubicBezTo>
                <a:cubicBezTo>
                  <a:pt x="52" y="11"/>
                  <a:pt x="52" y="11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3" y="10"/>
                  <a:pt x="54" y="9"/>
                  <a:pt x="55" y="8"/>
                </a:cubicBezTo>
                <a:cubicBezTo>
                  <a:pt x="55" y="8"/>
                  <a:pt x="55" y="8"/>
                  <a:pt x="56" y="7"/>
                </a:cubicBezTo>
                <a:cubicBezTo>
                  <a:pt x="56" y="6"/>
                  <a:pt x="56" y="4"/>
                  <a:pt x="56" y="2"/>
                </a:cubicBezTo>
                <a:cubicBezTo>
                  <a:pt x="56" y="2"/>
                  <a:pt x="55" y="2"/>
                  <a:pt x="55" y="1"/>
                </a:cubicBezTo>
                <a:cubicBezTo>
                  <a:pt x="54" y="1"/>
                  <a:pt x="53" y="0"/>
                  <a:pt x="51" y="0"/>
                </a:cubicBezTo>
                <a:cubicBezTo>
                  <a:pt x="49" y="0"/>
                  <a:pt x="47" y="0"/>
                  <a:pt x="44" y="0"/>
                </a:cubicBezTo>
                <a:close/>
                <a:moveTo>
                  <a:pt x="46" y="10"/>
                </a:moveTo>
                <a:cubicBezTo>
                  <a:pt x="47" y="10"/>
                  <a:pt x="47" y="10"/>
                  <a:pt x="47" y="10"/>
                </a:cubicBezTo>
                <a:cubicBezTo>
                  <a:pt x="48" y="11"/>
                  <a:pt x="49" y="11"/>
                  <a:pt x="49" y="11"/>
                </a:cubicBezTo>
                <a:cubicBezTo>
                  <a:pt x="49" y="11"/>
                  <a:pt x="48" y="11"/>
                  <a:pt x="47" y="11"/>
                </a:cubicBezTo>
                <a:cubicBezTo>
                  <a:pt x="45" y="12"/>
                  <a:pt x="43" y="12"/>
                  <a:pt x="40" y="12"/>
                </a:cubicBezTo>
                <a:cubicBezTo>
                  <a:pt x="37" y="12"/>
                  <a:pt x="35" y="12"/>
                  <a:pt x="33" y="11"/>
                </a:cubicBezTo>
                <a:cubicBezTo>
                  <a:pt x="32" y="11"/>
                  <a:pt x="31" y="11"/>
                  <a:pt x="31" y="11"/>
                </a:cubicBezTo>
                <a:cubicBezTo>
                  <a:pt x="31" y="11"/>
                  <a:pt x="32" y="11"/>
                  <a:pt x="33" y="10"/>
                </a:cubicBezTo>
                <a:cubicBezTo>
                  <a:pt x="34" y="10"/>
                  <a:pt x="36" y="10"/>
                  <a:pt x="38" y="10"/>
                </a:cubicBezTo>
                <a:cubicBezTo>
                  <a:pt x="39" y="10"/>
                  <a:pt x="42" y="10"/>
                  <a:pt x="44" y="10"/>
                </a:cubicBezTo>
                <a:cubicBezTo>
                  <a:pt x="45" y="10"/>
                  <a:pt x="46" y="10"/>
                  <a:pt x="46" y="10"/>
                </a:cubicBezTo>
                <a:close/>
                <a:moveTo>
                  <a:pt x="51" y="2"/>
                </a:moveTo>
                <a:cubicBezTo>
                  <a:pt x="52" y="2"/>
                  <a:pt x="53" y="2"/>
                  <a:pt x="53" y="2"/>
                </a:cubicBezTo>
                <a:cubicBezTo>
                  <a:pt x="53" y="2"/>
                  <a:pt x="52" y="2"/>
                  <a:pt x="51" y="3"/>
                </a:cubicBezTo>
                <a:cubicBezTo>
                  <a:pt x="49" y="3"/>
                  <a:pt x="47" y="3"/>
                  <a:pt x="44" y="3"/>
                </a:cubicBezTo>
                <a:cubicBezTo>
                  <a:pt x="41" y="3"/>
                  <a:pt x="39" y="3"/>
                  <a:pt x="37" y="3"/>
                </a:cubicBezTo>
                <a:cubicBezTo>
                  <a:pt x="36" y="2"/>
                  <a:pt x="35" y="2"/>
                  <a:pt x="35" y="2"/>
                </a:cubicBezTo>
                <a:cubicBezTo>
                  <a:pt x="35" y="2"/>
                  <a:pt x="36" y="2"/>
                  <a:pt x="37" y="2"/>
                </a:cubicBezTo>
                <a:cubicBezTo>
                  <a:pt x="39" y="1"/>
                  <a:pt x="41" y="1"/>
                  <a:pt x="44" y="1"/>
                </a:cubicBezTo>
                <a:cubicBezTo>
                  <a:pt x="47" y="1"/>
                  <a:pt x="49" y="1"/>
                  <a:pt x="51" y="2"/>
                </a:cubicBezTo>
                <a:close/>
                <a:moveTo>
                  <a:pt x="46" y="19"/>
                </a:moveTo>
                <a:cubicBezTo>
                  <a:pt x="48" y="19"/>
                  <a:pt x="49" y="19"/>
                  <a:pt x="51" y="19"/>
                </a:cubicBezTo>
                <a:cubicBezTo>
                  <a:pt x="52" y="19"/>
                  <a:pt x="52" y="20"/>
                  <a:pt x="52" y="20"/>
                </a:cubicBezTo>
                <a:cubicBezTo>
                  <a:pt x="52" y="20"/>
                  <a:pt x="52" y="20"/>
                  <a:pt x="51" y="20"/>
                </a:cubicBezTo>
                <a:cubicBezTo>
                  <a:pt x="49" y="20"/>
                  <a:pt x="46" y="21"/>
                  <a:pt x="44" y="21"/>
                </a:cubicBezTo>
                <a:cubicBezTo>
                  <a:pt x="41" y="21"/>
                  <a:pt x="38" y="20"/>
                  <a:pt x="36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19"/>
                  <a:pt x="36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8" y="19"/>
                  <a:pt x="39" y="19"/>
                  <a:pt x="40" y="19"/>
                </a:cubicBezTo>
                <a:cubicBezTo>
                  <a:pt x="42" y="19"/>
                  <a:pt x="45" y="19"/>
                  <a:pt x="46" y="19"/>
                </a:cubicBezTo>
                <a:close/>
                <a:moveTo>
                  <a:pt x="49" y="28"/>
                </a:moveTo>
                <a:cubicBezTo>
                  <a:pt x="50" y="28"/>
                  <a:pt x="51" y="28"/>
                  <a:pt x="51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9"/>
                  <a:pt x="53" y="29"/>
                  <a:pt x="51" y="29"/>
                </a:cubicBezTo>
                <a:cubicBezTo>
                  <a:pt x="50" y="29"/>
                  <a:pt x="47" y="29"/>
                  <a:pt x="44" y="29"/>
                </a:cubicBezTo>
                <a:cubicBezTo>
                  <a:pt x="41" y="29"/>
                  <a:pt x="39" y="29"/>
                  <a:pt x="37" y="29"/>
                </a:cubicBezTo>
                <a:cubicBezTo>
                  <a:pt x="36" y="29"/>
                  <a:pt x="35" y="29"/>
                  <a:pt x="35" y="28"/>
                </a:cubicBezTo>
                <a:cubicBezTo>
                  <a:pt x="35" y="28"/>
                  <a:pt x="36" y="28"/>
                  <a:pt x="37" y="28"/>
                </a:cubicBezTo>
                <a:cubicBezTo>
                  <a:pt x="38" y="28"/>
                  <a:pt x="38" y="28"/>
                  <a:pt x="39" y="28"/>
                </a:cubicBezTo>
                <a:cubicBezTo>
                  <a:pt x="40" y="28"/>
                  <a:pt x="42" y="28"/>
                  <a:pt x="44" y="28"/>
                </a:cubicBezTo>
                <a:cubicBezTo>
                  <a:pt x="45" y="28"/>
                  <a:pt x="47" y="28"/>
                  <a:pt x="49" y="28"/>
                </a:cubicBezTo>
                <a:close/>
                <a:moveTo>
                  <a:pt x="50" y="36"/>
                </a:moveTo>
                <a:cubicBezTo>
                  <a:pt x="51" y="36"/>
                  <a:pt x="52" y="37"/>
                  <a:pt x="53" y="37"/>
                </a:cubicBezTo>
                <a:cubicBezTo>
                  <a:pt x="54" y="37"/>
                  <a:pt x="55" y="37"/>
                  <a:pt x="55" y="37"/>
                </a:cubicBezTo>
                <a:cubicBezTo>
                  <a:pt x="55" y="37"/>
                  <a:pt x="54" y="37"/>
                  <a:pt x="53" y="38"/>
                </a:cubicBezTo>
                <a:cubicBezTo>
                  <a:pt x="51" y="38"/>
                  <a:pt x="49" y="38"/>
                  <a:pt x="46" y="38"/>
                </a:cubicBezTo>
                <a:cubicBezTo>
                  <a:pt x="43" y="38"/>
                  <a:pt x="40" y="38"/>
                  <a:pt x="39" y="38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7"/>
                  <a:pt x="37" y="37"/>
                  <a:pt x="39" y="37"/>
                </a:cubicBezTo>
                <a:cubicBezTo>
                  <a:pt x="39" y="37"/>
                  <a:pt x="40" y="37"/>
                  <a:pt x="40" y="37"/>
                </a:cubicBezTo>
                <a:cubicBezTo>
                  <a:pt x="41" y="37"/>
                  <a:pt x="43" y="37"/>
                  <a:pt x="44" y="37"/>
                </a:cubicBezTo>
                <a:cubicBezTo>
                  <a:pt x="46" y="37"/>
                  <a:pt x="48" y="37"/>
                  <a:pt x="50" y="36"/>
                </a:cubicBezTo>
                <a:close/>
                <a:moveTo>
                  <a:pt x="50" y="45"/>
                </a:moveTo>
                <a:cubicBezTo>
                  <a:pt x="51" y="45"/>
                  <a:pt x="51" y="45"/>
                  <a:pt x="51" y="45"/>
                </a:cubicBezTo>
                <a:cubicBezTo>
                  <a:pt x="53" y="46"/>
                  <a:pt x="53" y="46"/>
                  <a:pt x="53" y="46"/>
                </a:cubicBezTo>
                <a:cubicBezTo>
                  <a:pt x="53" y="46"/>
                  <a:pt x="53" y="46"/>
                  <a:pt x="51" y="46"/>
                </a:cubicBezTo>
                <a:cubicBezTo>
                  <a:pt x="50" y="47"/>
                  <a:pt x="47" y="47"/>
                  <a:pt x="44" y="47"/>
                </a:cubicBezTo>
                <a:cubicBezTo>
                  <a:pt x="41" y="47"/>
                  <a:pt x="39" y="47"/>
                  <a:pt x="37" y="46"/>
                </a:cubicBezTo>
                <a:cubicBezTo>
                  <a:pt x="36" y="46"/>
                  <a:pt x="35" y="46"/>
                  <a:pt x="35" y="46"/>
                </a:cubicBezTo>
                <a:cubicBezTo>
                  <a:pt x="35" y="46"/>
                  <a:pt x="36" y="46"/>
                  <a:pt x="37" y="45"/>
                </a:cubicBezTo>
                <a:cubicBezTo>
                  <a:pt x="38" y="45"/>
                  <a:pt x="39" y="45"/>
                  <a:pt x="40" y="45"/>
                </a:cubicBezTo>
                <a:cubicBezTo>
                  <a:pt x="41" y="45"/>
                  <a:pt x="43" y="45"/>
                  <a:pt x="46" y="45"/>
                </a:cubicBezTo>
                <a:cubicBezTo>
                  <a:pt x="47" y="45"/>
                  <a:pt x="49" y="45"/>
                  <a:pt x="50" y="45"/>
                </a:cubicBezTo>
                <a:close/>
                <a:moveTo>
                  <a:pt x="6" y="47"/>
                </a:moveTo>
                <a:cubicBezTo>
                  <a:pt x="6" y="47"/>
                  <a:pt x="6" y="47"/>
                  <a:pt x="6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47"/>
                  <a:pt x="6" y="47"/>
                  <a:pt x="6" y="47"/>
                </a:cubicBezTo>
                <a:close/>
                <a:moveTo>
                  <a:pt x="24" y="41"/>
                </a:moveTo>
                <a:cubicBezTo>
                  <a:pt x="24" y="41"/>
                  <a:pt x="24" y="41"/>
                  <a:pt x="24" y="41"/>
                </a:cubicBezTo>
                <a:cubicBezTo>
                  <a:pt x="23" y="41"/>
                  <a:pt x="22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2" y="42"/>
                  <a:pt x="23" y="42"/>
                  <a:pt x="25" y="42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5" y="41"/>
                </a:cubicBezTo>
                <a:cubicBezTo>
                  <a:pt x="24" y="41"/>
                  <a:pt x="24" y="41"/>
                  <a:pt x="24" y="41"/>
                </a:cubicBezTo>
                <a:close/>
                <a:moveTo>
                  <a:pt x="20" y="25"/>
                </a:moveTo>
                <a:cubicBezTo>
                  <a:pt x="20" y="25"/>
                  <a:pt x="20" y="25"/>
                  <a:pt x="20" y="25"/>
                </a:cubicBezTo>
                <a:cubicBezTo>
                  <a:pt x="18" y="25"/>
                  <a:pt x="15" y="26"/>
                  <a:pt x="12" y="26"/>
                </a:cubicBezTo>
                <a:cubicBezTo>
                  <a:pt x="11" y="26"/>
                  <a:pt x="10" y="26"/>
                  <a:pt x="9" y="26"/>
                </a:cubicBezTo>
                <a:cubicBezTo>
                  <a:pt x="9" y="26"/>
                  <a:pt x="8" y="26"/>
                  <a:pt x="8" y="26"/>
                </a:cubicBezTo>
                <a:cubicBezTo>
                  <a:pt x="8" y="26"/>
                  <a:pt x="9" y="26"/>
                  <a:pt x="10" y="26"/>
                </a:cubicBezTo>
                <a:cubicBezTo>
                  <a:pt x="12" y="27"/>
                  <a:pt x="14" y="27"/>
                  <a:pt x="17" y="27"/>
                </a:cubicBezTo>
                <a:cubicBezTo>
                  <a:pt x="20" y="27"/>
                  <a:pt x="22" y="27"/>
                  <a:pt x="24" y="26"/>
                </a:cubicBezTo>
                <a:cubicBezTo>
                  <a:pt x="25" y="26"/>
                  <a:pt x="26" y="26"/>
                  <a:pt x="26" y="26"/>
                </a:cubicBezTo>
                <a:cubicBezTo>
                  <a:pt x="26" y="26"/>
                  <a:pt x="25" y="26"/>
                  <a:pt x="24" y="25"/>
                </a:cubicBezTo>
                <a:cubicBezTo>
                  <a:pt x="23" y="25"/>
                  <a:pt x="22" y="25"/>
                  <a:pt x="20" y="25"/>
                </a:cubicBezTo>
                <a:close/>
                <a:moveTo>
                  <a:pt x="19" y="17"/>
                </a:moveTo>
                <a:cubicBezTo>
                  <a:pt x="17" y="17"/>
                  <a:pt x="15" y="16"/>
                  <a:pt x="12" y="16"/>
                </a:cubicBezTo>
                <a:cubicBezTo>
                  <a:pt x="9" y="16"/>
                  <a:pt x="7" y="17"/>
                  <a:pt x="5" y="17"/>
                </a:cubicBezTo>
                <a:cubicBezTo>
                  <a:pt x="4" y="17"/>
                  <a:pt x="3" y="17"/>
                  <a:pt x="3" y="17"/>
                </a:cubicBezTo>
                <a:cubicBezTo>
                  <a:pt x="3" y="17"/>
                  <a:pt x="4" y="18"/>
                  <a:pt x="5" y="18"/>
                </a:cubicBezTo>
                <a:cubicBezTo>
                  <a:pt x="7" y="18"/>
                  <a:pt x="9" y="18"/>
                  <a:pt x="12" y="18"/>
                </a:cubicBezTo>
                <a:cubicBezTo>
                  <a:pt x="15" y="18"/>
                  <a:pt x="17" y="18"/>
                  <a:pt x="19" y="18"/>
                </a:cubicBezTo>
                <a:cubicBezTo>
                  <a:pt x="20" y="18"/>
                  <a:pt x="21" y="17"/>
                  <a:pt x="21" y="17"/>
                </a:cubicBezTo>
                <a:cubicBezTo>
                  <a:pt x="21" y="17"/>
                  <a:pt x="20" y="17"/>
                  <a:pt x="19" y="17"/>
                </a:cubicBezTo>
                <a:close/>
                <a:moveTo>
                  <a:pt x="21" y="34"/>
                </a:moveTo>
                <a:cubicBezTo>
                  <a:pt x="19" y="34"/>
                  <a:pt x="18" y="34"/>
                  <a:pt x="17" y="34"/>
                </a:cubicBezTo>
                <a:cubicBezTo>
                  <a:pt x="14" y="34"/>
                  <a:pt x="12" y="34"/>
                  <a:pt x="10" y="34"/>
                </a:cubicBezTo>
                <a:cubicBezTo>
                  <a:pt x="9" y="33"/>
                  <a:pt x="9" y="33"/>
                  <a:pt x="9" y="33"/>
                </a:cubicBezTo>
                <a:cubicBezTo>
                  <a:pt x="8" y="34"/>
                  <a:pt x="7" y="34"/>
                  <a:pt x="6" y="34"/>
                </a:cubicBezTo>
                <a:cubicBezTo>
                  <a:pt x="5" y="34"/>
                  <a:pt x="4" y="34"/>
                  <a:pt x="4" y="34"/>
                </a:cubicBezTo>
                <a:cubicBezTo>
                  <a:pt x="4" y="34"/>
                  <a:pt x="5" y="35"/>
                  <a:pt x="6" y="35"/>
                </a:cubicBezTo>
                <a:cubicBezTo>
                  <a:pt x="8" y="35"/>
                  <a:pt x="10" y="35"/>
                  <a:pt x="13" y="35"/>
                </a:cubicBezTo>
                <a:cubicBezTo>
                  <a:pt x="16" y="35"/>
                  <a:pt x="18" y="35"/>
                  <a:pt x="20" y="35"/>
                </a:cubicBezTo>
                <a:cubicBezTo>
                  <a:pt x="21" y="35"/>
                  <a:pt x="22" y="34"/>
                  <a:pt x="22" y="34"/>
                </a:cubicBezTo>
                <a:cubicBezTo>
                  <a:pt x="22" y="34"/>
                  <a:pt x="21" y="34"/>
                  <a:pt x="21" y="3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66" name="Freeform 175">
            <a:extLst>
              <a:ext uri="{FF2B5EF4-FFF2-40B4-BE49-F238E27FC236}">
                <a16:creationId xmlns:a16="http://schemas.microsoft.com/office/drawing/2014/main" id="{96699158-FEA4-44FD-BD7A-420CEF5C524E}"/>
              </a:ext>
            </a:extLst>
          </p:cNvPr>
          <p:cNvSpPr>
            <a:spLocks noEditPoints="1"/>
          </p:cNvSpPr>
          <p:nvPr/>
        </p:nvSpPr>
        <p:spPr bwMode="auto">
          <a:xfrm>
            <a:off x="2402458" y="2520627"/>
            <a:ext cx="279400" cy="207963"/>
          </a:xfrm>
          <a:custGeom>
            <a:avLst/>
            <a:gdLst>
              <a:gd name="T0" fmla="*/ 43694 w 160"/>
              <a:gd name="T1" fmla="*/ 57676 h 119"/>
              <a:gd name="T2" fmla="*/ 22721 w 160"/>
              <a:gd name="T3" fmla="*/ 80397 h 119"/>
              <a:gd name="T4" fmla="*/ 110109 w 160"/>
              <a:gd name="T5" fmla="*/ 113605 h 119"/>
              <a:gd name="T6" fmla="*/ 129334 w 160"/>
              <a:gd name="T7" fmla="*/ 87388 h 119"/>
              <a:gd name="T8" fmla="*/ 43694 w 160"/>
              <a:gd name="T9" fmla="*/ 57676 h 119"/>
              <a:gd name="T10" fmla="*/ 43694 w 160"/>
              <a:gd name="T11" fmla="*/ 57676 h 119"/>
              <a:gd name="T12" fmla="*/ 150308 w 160"/>
              <a:gd name="T13" fmla="*/ 17478 h 119"/>
              <a:gd name="T14" fmla="*/ 150308 w 160"/>
              <a:gd name="T15" fmla="*/ 76902 h 119"/>
              <a:gd name="T16" fmla="*/ 227209 w 160"/>
              <a:gd name="T17" fmla="*/ 47190 h 119"/>
              <a:gd name="T18" fmla="*/ 150308 w 160"/>
              <a:gd name="T19" fmla="*/ 17478 h 119"/>
              <a:gd name="T20" fmla="*/ 150308 w 160"/>
              <a:gd name="T21" fmla="*/ 17478 h 119"/>
              <a:gd name="T22" fmla="*/ 146812 w 160"/>
              <a:gd name="T23" fmla="*/ 76902 h 119"/>
              <a:gd name="T24" fmla="*/ 103118 w 160"/>
              <a:gd name="T25" fmla="*/ 61172 h 119"/>
              <a:gd name="T26" fmla="*/ 62919 w 160"/>
              <a:gd name="T27" fmla="*/ 47190 h 119"/>
              <a:gd name="T28" fmla="*/ 146812 w 160"/>
              <a:gd name="T29" fmla="*/ 17478 h 119"/>
              <a:gd name="T30" fmla="*/ 146812 w 160"/>
              <a:gd name="T31" fmla="*/ 76902 h 119"/>
              <a:gd name="T32" fmla="*/ 146812 w 160"/>
              <a:gd name="T33" fmla="*/ 76902 h 119"/>
              <a:gd name="T34" fmla="*/ 253426 w 160"/>
              <a:gd name="T35" fmla="*/ 40199 h 119"/>
              <a:gd name="T36" fmla="*/ 279642 w 160"/>
              <a:gd name="T37" fmla="*/ 61172 h 119"/>
              <a:gd name="T38" fmla="*/ 276146 w 160"/>
              <a:gd name="T39" fmla="*/ 73406 h 119"/>
              <a:gd name="T40" fmla="*/ 263912 w 160"/>
              <a:gd name="T41" fmla="*/ 76902 h 119"/>
              <a:gd name="T42" fmla="*/ 260417 w 160"/>
              <a:gd name="T43" fmla="*/ 64667 h 119"/>
              <a:gd name="T44" fmla="*/ 260417 w 160"/>
              <a:gd name="T45" fmla="*/ 64667 h 119"/>
              <a:gd name="T46" fmla="*/ 260417 w 160"/>
              <a:gd name="T47" fmla="*/ 80397 h 119"/>
              <a:gd name="T48" fmla="*/ 260417 w 160"/>
              <a:gd name="T49" fmla="*/ 160794 h 119"/>
              <a:gd name="T50" fmla="*/ 159046 w 160"/>
              <a:gd name="T51" fmla="*/ 207984 h 119"/>
              <a:gd name="T52" fmla="*/ 146812 w 160"/>
              <a:gd name="T53" fmla="*/ 204488 h 119"/>
              <a:gd name="T54" fmla="*/ 36703 w 160"/>
              <a:gd name="T55" fmla="*/ 160794 h 119"/>
              <a:gd name="T56" fmla="*/ 33207 w 160"/>
              <a:gd name="T57" fmla="*/ 157299 h 119"/>
              <a:gd name="T58" fmla="*/ 33207 w 160"/>
              <a:gd name="T59" fmla="*/ 150308 h 119"/>
              <a:gd name="T60" fmla="*/ 33207 w 160"/>
              <a:gd name="T61" fmla="*/ 101370 h 119"/>
              <a:gd name="T62" fmla="*/ 3496 w 160"/>
              <a:gd name="T63" fmla="*/ 90884 h 119"/>
              <a:gd name="T64" fmla="*/ 0 w 160"/>
              <a:gd name="T65" fmla="*/ 76902 h 119"/>
              <a:gd name="T66" fmla="*/ 36703 w 160"/>
              <a:gd name="T67" fmla="*/ 43694 h 119"/>
              <a:gd name="T68" fmla="*/ 40199 w 160"/>
              <a:gd name="T69" fmla="*/ 40199 h 119"/>
              <a:gd name="T70" fmla="*/ 146812 w 160"/>
              <a:gd name="T71" fmla="*/ 3496 h 119"/>
              <a:gd name="T72" fmla="*/ 146812 w 160"/>
              <a:gd name="T73" fmla="*/ 0 h 119"/>
              <a:gd name="T74" fmla="*/ 150308 w 160"/>
              <a:gd name="T75" fmla="*/ 3496 h 119"/>
              <a:gd name="T76" fmla="*/ 253426 w 160"/>
              <a:gd name="T77" fmla="*/ 40199 h 119"/>
              <a:gd name="T78" fmla="*/ 253426 w 160"/>
              <a:gd name="T79" fmla="*/ 40199 h 119"/>
              <a:gd name="T80" fmla="*/ 48937 w 160"/>
              <a:gd name="T81" fmla="*/ 110109 h 119"/>
              <a:gd name="T82" fmla="*/ 110109 w 160"/>
              <a:gd name="T83" fmla="*/ 131082 h 119"/>
              <a:gd name="T84" fmla="*/ 113605 w 160"/>
              <a:gd name="T85" fmla="*/ 134578 h 119"/>
              <a:gd name="T86" fmla="*/ 117100 w 160"/>
              <a:gd name="T87" fmla="*/ 127587 h 119"/>
              <a:gd name="T88" fmla="*/ 139821 w 160"/>
              <a:gd name="T89" fmla="*/ 101370 h 119"/>
              <a:gd name="T90" fmla="*/ 139821 w 160"/>
              <a:gd name="T91" fmla="*/ 187011 h 119"/>
              <a:gd name="T92" fmla="*/ 48937 w 160"/>
              <a:gd name="T93" fmla="*/ 146812 h 119"/>
              <a:gd name="T94" fmla="*/ 48937 w 160"/>
              <a:gd name="T95" fmla="*/ 110109 h 1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60" h="119">
                <a:moveTo>
                  <a:pt x="25" y="33"/>
                </a:moveTo>
                <a:lnTo>
                  <a:pt x="13" y="46"/>
                </a:lnTo>
                <a:lnTo>
                  <a:pt x="63" y="65"/>
                </a:lnTo>
                <a:lnTo>
                  <a:pt x="74" y="50"/>
                </a:lnTo>
                <a:lnTo>
                  <a:pt x="25" y="33"/>
                </a:lnTo>
                <a:close/>
                <a:moveTo>
                  <a:pt x="86" y="10"/>
                </a:moveTo>
                <a:lnTo>
                  <a:pt x="86" y="44"/>
                </a:lnTo>
                <a:lnTo>
                  <a:pt x="130" y="27"/>
                </a:lnTo>
                <a:lnTo>
                  <a:pt x="86" y="10"/>
                </a:lnTo>
                <a:close/>
                <a:moveTo>
                  <a:pt x="84" y="44"/>
                </a:moveTo>
                <a:lnTo>
                  <a:pt x="59" y="35"/>
                </a:lnTo>
                <a:lnTo>
                  <a:pt x="36" y="27"/>
                </a:lnTo>
                <a:lnTo>
                  <a:pt x="84" y="10"/>
                </a:lnTo>
                <a:lnTo>
                  <a:pt x="84" y="44"/>
                </a:lnTo>
                <a:close/>
                <a:moveTo>
                  <a:pt x="145" y="23"/>
                </a:moveTo>
                <a:lnTo>
                  <a:pt x="160" y="35"/>
                </a:lnTo>
                <a:lnTo>
                  <a:pt x="158" y="42"/>
                </a:lnTo>
                <a:lnTo>
                  <a:pt x="151" y="44"/>
                </a:lnTo>
                <a:lnTo>
                  <a:pt x="149" y="37"/>
                </a:lnTo>
                <a:lnTo>
                  <a:pt x="149" y="46"/>
                </a:lnTo>
                <a:lnTo>
                  <a:pt x="149" y="92"/>
                </a:lnTo>
                <a:lnTo>
                  <a:pt x="91" y="119"/>
                </a:lnTo>
                <a:lnTo>
                  <a:pt x="84" y="117"/>
                </a:lnTo>
                <a:lnTo>
                  <a:pt x="21" y="92"/>
                </a:lnTo>
                <a:lnTo>
                  <a:pt x="19" y="90"/>
                </a:lnTo>
                <a:lnTo>
                  <a:pt x="19" y="86"/>
                </a:lnTo>
                <a:lnTo>
                  <a:pt x="19" y="58"/>
                </a:lnTo>
                <a:lnTo>
                  <a:pt x="2" y="52"/>
                </a:lnTo>
                <a:lnTo>
                  <a:pt x="0" y="44"/>
                </a:lnTo>
                <a:lnTo>
                  <a:pt x="21" y="25"/>
                </a:lnTo>
                <a:lnTo>
                  <a:pt x="23" y="23"/>
                </a:lnTo>
                <a:lnTo>
                  <a:pt x="84" y="2"/>
                </a:lnTo>
                <a:lnTo>
                  <a:pt x="84" y="0"/>
                </a:lnTo>
                <a:lnTo>
                  <a:pt x="86" y="2"/>
                </a:lnTo>
                <a:lnTo>
                  <a:pt x="145" y="23"/>
                </a:lnTo>
                <a:close/>
                <a:moveTo>
                  <a:pt x="28" y="63"/>
                </a:moveTo>
                <a:lnTo>
                  <a:pt x="63" y="75"/>
                </a:lnTo>
                <a:lnTo>
                  <a:pt x="65" y="77"/>
                </a:lnTo>
                <a:lnTo>
                  <a:pt x="67" y="73"/>
                </a:lnTo>
                <a:lnTo>
                  <a:pt x="80" y="58"/>
                </a:lnTo>
                <a:lnTo>
                  <a:pt x="80" y="107"/>
                </a:lnTo>
                <a:lnTo>
                  <a:pt x="28" y="84"/>
                </a:lnTo>
                <a:lnTo>
                  <a:pt x="28" y="6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67" name="Freeform 176">
            <a:extLst>
              <a:ext uri="{FF2B5EF4-FFF2-40B4-BE49-F238E27FC236}">
                <a16:creationId xmlns:a16="http://schemas.microsoft.com/office/drawing/2014/main" id="{B154CFB5-A019-4B42-9EF9-1491490E87BF}"/>
              </a:ext>
            </a:extLst>
          </p:cNvPr>
          <p:cNvSpPr>
            <a:spLocks noEditPoints="1"/>
          </p:cNvSpPr>
          <p:nvPr/>
        </p:nvSpPr>
        <p:spPr bwMode="auto">
          <a:xfrm>
            <a:off x="2812033" y="2531740"/>
            <a:ext cx="223837" cy="182562"/>
          </a:xfrm>
          <a:custGeom>
            <a:avLst/>
            <a:gdLst>
              <a:gd name="T0" fmla="*/ 195749 w 128"/>
              <a:gd name="T1" fmla="*/ 3496 h 105"/>
              <a:gd name="T2" fmla="*/ 187010 w 128"/>
              <a:gd name="T3" fmla="*/ 40199 h 105"/>
              <a:gd name="T4" fmla="*/ 173028 w 128"/>
              <a:gd name="T5" fmla="*/ 3496 h 105"/>
              <a:gd name="T6" fmla="*/ 195749 w 128"/>
              <a:gd name="T7" fmla="*/ 80397 h 105"/>
              <a:gd name="T8" fmla="*/ 173028 w 128"/>
              <a:gd name="T9" fmla="*/ 183515 h 105"/>
              <a:gd name="T10" fmla="*/ 187010 w 128"/>
              <a:gd name="T11" fmla="*/ 73406 h 105"/>
              <a:gd name="T12" fmla="*/ 195749 w 128"/>
              <a:gd name="T13" fmla="*/ 80397 h 105"/>
              <a:gd name="T14" fmla="*/ 223713 w 128"/>
              <a:gd name="T15" fmla="*/ 0 h 105"/>
              <a:gd name="T16" fmla="*/ 199244 w 128"/>
              <a:gd name="T17" fmla="*/ 183515 h 105"/>
              <a:gd name="T18" fmla="*/ 206235 w 128"/>
              <a:gd name="T19" fmla="*/ 57676 h 105"/>
              <a:gd name="T20" fmla="*/ 199244 w 128"/>
              <a:gd name="T21" fmla="*/ 36703 h 105"/>
              <a:gd name="T22" fmla="*/ 199244 w 128"/>
              <a:gd name="T23" fmla="*/ 0 h 105"/>
              <a:gd name="T24" fmla="*/ 166037 w 128"/>
              <a:gd name="T25" fmla="*/ 26216 h 105"/>
              <a:gd name="T26" fmla="*/ 162541 w 128"/>
              <a:gd name="T27" fmla="*/ 47190 h 105"/>
              <a:gd name="T28" fmla="*/ 166037 w 128"/>
              <a:gd name="T29" fmla="*/ 66415 h 105"/>
              <a:gd name="T30" fmla="*/ 143316 w 128"/>
              <a:gd name="T31" fmla="*/ 26216 h 105"/>
              <a:gd name="T32" fmla="*/ 166037 w 128"/>
              <a:gd name="T33" fmla="*/ 99622 h 105"/>
              <a:gd name="T34" fmla="*/ 143316 w 128"/>
              <a:gd name="T35" fmla="*/ 183515 h 105"/>
              <a:gd name="T36" fmla="*/ 166037 w 128"/>
              <a:gd name="T37" fmla="*/ 99622 h 105"/>
              <a:gd name="T38" fmla="*/ 113604 w 128"/>
              <a:gd name="T39" fmla="*/ 40199 h 105"/>
              <a:gd name="T40" fmla="*/ 139821 w 128"/>
              <a:gd name="T41" fmla="*/ 94379 h 105"/>
              <a:gd name="T42" fmla="*/ 125839 w 128"/>
              <a:gd name="T43" fmla="*/ 99622 h 105"/>
              <a:gd name="T44" fmla="*/ 113604 w 128"/>
              <a:gd name="T45" fmla="*/ 90884 h 105"/>
              <a:gd name="T46" fmla="*/ 113604 w 128"/>
              <a:gd name="T47" fmla="*/ 40199 h 105"/>
              <a:gd name="T48" fmla="*/ 139821 w 128"/>
              <a:gd name="T49" fmla="*/ 183515 h 105"/>
              <a:gd name="T50" fmla="*/ 113604 w 128"/>
              <a:gd name="T51" fmla="*/ 124091 h 105"/>
              <a:gd name="T52" fmla="*/ 125839 w 128"/>
              <a:gd name="T53" fmla="*/ 139821 h 105"/>
              <a:gd name="T54" fmla="*/ 139821 w 128"/>
              <a:gd name="T55" fmla="*/ 127587 h 105"/>
              <a:gd name="T56" fmla="*/ 85640 w 128"/>
              <a:gd name="T57" fmla="*/ 57676 h 105"/>
              <a:gd name="T58" fmla="*/ 110109 w 128"/>
              <a:gd name="T59" fmla="*/ 94379 h 105"/>
              <a:gd name="T60" fmla="*/ 85640 w 128"/>
              <a:gd name="T61" fmla="*/ 110109 h 105"/>
              <a:gd name="T62" fmla="*/ 85640 w 128"/>
              <a:gd name="T63" fmla="*/ 57676 h 105"/>
              <a:gd name="T64" fmla="*/ 110109 w 128"/>
              <a:gd name="T65" fmla="*/ 183515 h 105"/>
              <a:gd name="T66" fmla="*/ 85640 w 128"/>
              <a:gd name="T67" fmla="*/ 136325 h 105"/>
              <a:gd name="T68" fmla="*/ 110109 w 128"/>
              <a:gd name="T69" fmla="*/ 120596 h 105"/>
              <a:gd name="T70" fmla="*/ 82145 w 128"/>
              <a:gd name="T71" fmla="*/ 73406 h 105"/>
              <a:gd name="T72" fmla="*/ 66415 w 128"/>
              <a:gd name="T73" fmla="*/ 124091 h 105"/>
              <a:gd name="T74" fmla="*/ 59424 w 128"/>
              <a:gd name="T75" fmla="*/ 73406 h 105"/>
              <a:gd name="T76" fmla="*/ 82145 w 128"/>
              <a:gd name="T77" fmla="*/ 139821 h 105"/>
              <a:gd name="T78" fmla="*/ 59424 w 128"/>
              <a:gd name="T79" fmla="*/ 183515 h 105"/>
              <a:gd name="T80" fmla="*/ 62919 w 128"/>
              <a:gd name="T81" fmla="*/ 150308 h 105"/>
              <a:gd name="T82" fmla="*/ 82145 w 128"/>
              <a:gd name="T83" fmla="*/ 139821 h 105"/>
              <a:gd name="T84" fmla="*/ 29712 w 128"/>
              <a:gd name="T85" fmla="*/ 62919 h 105"/>
              <a:gd name="T86" fmla="*/ 55928 w 128"/>
              <a:gd name="T87" fmla="*/ 110109 h 105"/>
              <a:gd name="T88" fmla="*/ 48937 w 128"/>
              <a:gd name="T89" fmla="*/ 106613 h 105"/>
              <a:gd name="T90" fmla="*/ 29712 w 128"/>
              <a:gd name="T91" fmla="*/ 113605 h 105"/>
              <a:gd name="T92" fmla="*/ 29712 w 128"/>
              <a:gd name="T93" fmla="*/ 62919 h 105"/>
              <a:gd name="T94" fmla="*/ 55928 w 128"/>
              <a:gd name="T95" fmla="*/ 183515 h 105"/>
              <a:gd name="T96" fmla="*/ 29712 w 128"/>
              <a:gd name="T97" fmla="*/ 139821 h 105"/>
              <a:gd name="T98" fmla="*/ 55928 w 128"/>
              <a:gd name="T99" fmla="*/ 143316 h 105"/>
              <a:gd name="T100" fmla="*/ 0 w 128"/>
              <a:gd name="T101" fmla="*/ 83893 h 105"/>
              <a:gd name="T102" fmla="*/ 26216 w 128"/>
              <a:gd name="T103" fmla="*/ 117100 h 105"/>
              <a:gd name="T104" fmla="*/ 22721 w 128"/>
              <a:gd name="T105" fmla="*/ 146812 h 105"/>
              <a:gd name="T106" fmla="*/ 26216 w 128"/>
              <a:gd name="T107" fmla="*/ 183515 h 105"/>
              <a:gd name="T108" fmla="*/ 0 w 128"/>
              <a:gd name="T109" fmla="*/ 83893 h 10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28" h="105">
                <a:moveTo>
                  <a:pt x="99" y="2"/>
                </a:moveTo>
                <a:lnTo>
                  <a:pt x="112" y="2"/>
                </a:lnTo>
                <a:lnTo>
                  <a:pt x="112" y="21"/>
                </a:lnTo>
                <a:lnTo>
                  <a:pt x="107" y="23"/>
                </a:lnTo>
                <a:lnTo>
                  <a:pt x="99" y="25"/>
                </a:lnTo>
                <a:lnTo>
                  <a:pt x="99" y="2"/>
                </a:lnTo>
                <a:close/>
                <a:moveTo>
                  <a:pt x="112" y="46"/>
                </a:moveTo>
                <a:lnTo>
                  <a:pt x="112" y="105"/>
                </a:lnTo>
                <a:lnTo>
                  <a:pt x="99" y="105"/>
                </a:lnTo>
                <a:lnTo>
                  <a:pt x="99" y="52"/>
                </a:lnTo>
                <a:lnTo>
                  <a:pt x="107" y="42"/>
                </a:lnTo>
                <a:lnTo>
                  <a:pt x="112" y="46"/>
                </a:lnTo>
                <a:close/>
                <a:moveTo>
                  <a:pt x="114" y="0"/>
                </a:moveTo>
                <a:lnTo>
                  <a:pt x="128" y="0"/>
                </a:lnTo>
                <a:lnTo>
                  <a:pt x="128" y="105"/>
                </a:lnTo>
                <a:lnTo>
                  <a:pt x="114" y="105"/>
                </a:lnTo>
                <a:lnTo>
                  <a:pt x="114" y="44"/>
                </a:lnTo>
                <a:lnTo>
                  <a:pt x="118" y="33"/>
                </a:lnTo>
                <a:lnTo>
                  <a:pt x="120" y="19"/>
                </a:lnTo>
                <a:lnTo>
                  <a:pt x="114" y="21"/>
                </a:lnTo>
                <a:lnTo>
                  <a:pt x="114" y="0"/>
                </a:lnTo>
                <a:close/>
                <a:moveTo>
                  <a:pt x="82" y="15"/>
                </a:moveTo>
                <a:lnTo>
                  <a:pt x="95" y="15"/>
                </a:lnTo>
                <a:lnTo>
                  <a:pt x="95" y="27"/>
                </a:lnTo>
                <a:lnTo>
                  <a:pt x="93" y="27"/>
                </a:lnTo>
                <a:lnTo>
                  <a:pt x="95" y="31"/>
                </a:lnTo>
                <a:lnTo>
                  <a:pt x="95" y="38"/>
                </a:lnTo>
                <a:lnTo>
                  <a:pt x="82" y="50"/>
                </a:lnTo>
                <a:lnTo>
                  <a:pt x="82" y="15"/>
                </a:lnTo>
                <a:close/>
                <a:moveTo>
                  <a:pt x="95" y="57"/>
                </a:moveTo>
                <a:lnTo>
                  <a:pt x="95" y="105"/>
                </a:lnTo>
                <a:lnTo>
                  <a:pt x="82" y="105"/>
                </a:lnTo>
                <a:lnTo>
                  <a:pt x="82" y="69"/>
                </a:lnTo>
                <a:lnTo>
                  <a:pt x="95" y="57"/>
                </a:lnTo>
                <a:close/>
                <a:moveTo>
                  <a:pt x="65" y="23"/>
                </a:moveTo>
                <a:lnTo>
                  <a:pt x="80" y="23"/>
                </a:lnTo>
                <a:lnTo>
                  <a:pt x="80" y="54"/>
                </a:lnTo>
                <a:lnTo>
                  <a:pt x="74" y="61"/>
                </a:lnTo>
                <a:lnTo>
                  <a:pt x="72" y="57"/>
                </a:lnTo>
                <a:lnTo>
                  <a:pt x="68" y="52"/>
                </a:lnTo>
                <a:lnTo>
                  <a:pt x="65" y="52"/>
                </a:lnTo>
                <a:lnTo>
                  <a:pt x="65" y="23"/>
                </a:lnTo>
                <a:close/>
                <a:moveTo>
                  <a:pt x="80" y="73"/>
                </a:moveTo>
                <a:lnTo>
                  <a:pt x="80" y="105"/>
                </a:lnTo>
                <a:lnTo>
                  <a:pt x="65" y="105"/>
                </a:lnTo>
                <a:lnTo>
                  <a:pt x="65" y="71"/>
                </a:lnTo>
                <a:lnTo>
                  <a:pt x="68" y="73"/>
                </a:lnTo>
                <a:lnTo>
                  <a:pt x="72" y="80"/>
                </a:lnTo>
                <a:lnTo>
                  <a:pt x="78" y="73"/>
                </a:lnTo>
                <a:lnTo>
                  <a:pt x="80" y="73"/>
                </a:lnTo>
                <a:close/>
                <a:moveTo>
                  <a:pt x="49" y="33"/>
                </a:moveTo>
                <a:lnTo>
                  <a:pt x="63" y="33"/>
                </a:lnTo>
                <a:lnTo>
                  <a:pt x="63" y="54"/>
                </a:lnTo>
                <a:lnTo>
                  <a:pt x="61" y="54"/>
                </a:lnTo>
                <a:lnTo>
                  <a:pt x="49" y="63"/>
                </a:lnTo>
                <a:lnTo>
                  <a:pt x="49" y="33"/>
                </a:lnTo>
                <a:close/>
                <a:moveTo>
                  <a:pt x="63" y="69"/>
                </a:moveTo>
                <a:lnTo>
                  <a:pt x="63" y="105"/>
                </a:lnTo>
                <a:lnTo>
                  <a:pt x="49" y="105"/>
                </a:lnTo>
                <a:lnTo>
                  <a:pt x="49" y="78"/>
                </a:lnTo>
                <a:lnTo>
                  <a:pt x="63" y="69"/>
                </a:lnTo>
                <a:close/>
                <a:moveTo>
                  <a:pt x="34" y="42"/>
                </a:moveTo>
                <a:lnTo>
                  <a:pt x="47" y="42"/>
                </a:lnTo>
                <a:lnTo>
                  <a:pt x="47" y="65"/>
                </a:lnTo>
                <a:lnTo>
                  <a:pt x="38" y="71"/>
                </a:lnTo>
                <a:lnTo>
                  <a:pt x="34" y="67"/>
                </a:lnTo>
                <a:lnTo>
                  <a:pt x="34" y="42"/>
                </a:lnTo>
                <a:close/>
                <a:moveTo>
                  <a:pt x="47" y="80"/>
                </a:moveTo>
                <a:lnTo>
                  <a:pt x="47" y="105"/>
                </a:lnTo>
                <a:lnTo>
                  <a:pt x="34" y="105"/>
                </a:lnTo>
                <a:lnTo>
                  <a:pt x="34" y="84"/>
                </a:lnTo>
                <a:lnTo>
                  <a:pt x="36" y="86"/>
                </a:lnTo>
                <a:lnTo>
                  <a:pt x="40" y="84"/>
                </a:lnTo>
                <a:lnTo>
                  <a:pt x="47" y="80"/>
                </a:lnTo>
                <a:close/>
                <a:moveTo>
                  <a:pt x="17" y="36"/>
                </a:moveTo>
                <a:lnTo>
                  <a:pt x="32" y="36"/>
                </a:lnTo>
                <a:lnTo>
                  <a:pt x="32" y="63"/>
                </a:lnTo>
                <a:lnTo>
                  <a:pt x="30" y="63"/>
                </a:lnTo>
                <a:lnTo>
                  <a:pt x="28" y="61"/>
                </a:lnTo>
                <a:lnTo>
                  <a:pt x="23" y="63"/>
                </a:lnTo>
                <a:lnTo>
                  <a:pt x="17" y="65"/>
                </a:lnTo>
                <a:lnTo>
                  <a:pt x="17" y="36"/>
                </a:lnTo>
                <a:close/>
                <a:moveTo>
                  <a:pt x="32" y="82"/>
                </a:moveTo>
                <a:lnTo>
                  <a:pt x="32" y="105"/>
                </a:lnTo>
                <a:lnTo>
                  <a:pt x="17" y="105"/>
                </a:lnTo>
                <a:lnTo>
                  <a:pt x="17" y="80"/>
                </a:lnTo>
                <a:lnTo>
                  <a:pt x="26" y="75"/>
                </a:lnTo>
                <a:lnTo>
                  <a:pt x="32" y="82"/>
                </a:lnTo>
                <a:close/>
                <a:moveTo>
                  <a:pt x="0" y="48"/>
                </a:moveTo>
                <a:lnTo>
                  <a:pt x="15" y="48"/>
                </a:lnTo>
                <a:lnTo>
                  <a:pt x="15" y="67"/>
                </a:lnTo>
                <a:lnTo>
                  <a:pt x="7" y="71"/>
                </a:lnTo>
                <a:lnTo>
                  <a:pt x="13" y="84"/>
                </a:lnTo>
                <a:lnTo>
                  <a:pt x="15" y="82"/>
                </a:lnTo>
                <a:lnTo>
                  <a:pt x="15" y="105"/>
                </a:lnTo>
                <a:lnTo>
                  <a:pt x="0" y="105"/>
                </a:lnTo>
                <a:lnTo>
                  <a:pt x="0" y="4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68" name="Freeform 178">
            <a:extLst>
              <a:ext uri="{FF2B5EF4-FFF2-40B4-BE49-F238E27FC236}">
                <a16:creationId xmlns:a16="http://schemas.microsoft.com/office/drawing/2014/main" id="{94553DC7-B62C-43DF-8287-B87E888B3105}"/>
              </a:ext>
            </a:extLst>
          </p:cNvPr>
          <p:cNvSpPr>
            <a:spLocks noEditPoints="1"/>
          </p:cNvSpPr>
          <p:nvPr/>
        </p:nvSpPr>
        <p:spPr bwMode="auto">
          <a:xfrm>
            <a:off x="1232470" y="2501577"/>
            <a:ext cx="268288" cy="234950"/>
          </a:xfrm>
          <a:custGeom>
            <a:avLst/>
            <a:gdLst>
              <a:gd name="T0" fmla="*/ 179493 w 73"/>
              <a:gd name="T1" fmla="*/ 58550 h 64"/>
              <a:gd name="T2" fmla="*/ 234440 w 73"/>
              <a:gd name="T3" fmla="*/ 80506 h 64"/>
              <a:gd name="T4" fmla="*/ 241766 w 73"/>
              <a:gd name="T5" fmla="*/ 87825 h 64"/>
              <a:gd name="T6" fmla="*/ 267408 w 73"/>
              <a:gd name="T7" fmla="*/ 171991 h 64"/>
              <a:gd name="T8" fmla="*/ 267408 w 73"/>
              <a:gd name="T9" fmla="*/ 197606 h 64"/>
              <a:gd name="T10" fmla="*/ 260082 w 73"/>
              <a:gd name="T11" fmla="*/ 208584 h 64"/>
              <a:gd name="T12" fmla="*/ 234440 w 73"/>
              <a:gd name="T13" fmla="*/ 223222 h 64"/>
              <a:gd name="T14" fmla="*/ 212461 w 73"/>
              <a:gd name="T15" fmla="*/ 234200 h 64"/>
              <a:gd name="T16" fmla="*/ 190482 w 73"/>
              <a:gd name="T17" fmla="*/ 223222 h 64"/>
              <a:gd name="T18" fmla="*/ 168504 w 73"/>
              <a:gd name="T19" fmla="*/ 208584 h 64"/>
              <a:gd name="T20" fmla="*/ 95241 w 73"/>
              <a:gd name="T21" fmla="*/ 223222 h 64"/>
              <a:gd name="T22" fmla="*/ 73262 w 73"/>
              <a:gd name="T23" fmla="*/ 234200 h 64"/>
              <a:gd name="T24" fmla="*/ 51284 w 73"/>
              <a:gd name="T25" fmla="*/ 223222 h 64"/>
              <a:gd name="T26" fmla="*/ 32968 w 73"/>
              <a:gd name="T27" fmla="*/ 208584 h 64"/>
              <a:gd name="T28" fmla="*/ 14652 w 73"/>
              <a:gd name="T29" fmla="*/ 161013 h 64"/>
              <a:gd name="T30" fmla="*/ 32968 w 73"/>
              <a:gd name="T31" fmla="*/ 146375 h 64"/>
              <a:gd name="T32" fmla="*/ 153851 w 73"/>
              <a:gd name="T33" fmla="*/ 21956 h 64"/>
              <a:gd name="T34" fmla="*/ 223451 w 73"/>
              <a:gd name="T35" fmla="*/ 29275 h 64"/>
              <a:gd name="T36" fmla="*/ 153851 w 73"/>
              <a:gd name="T37" fmla="*/ 21956 h 64"/>
              <a:gd name="T38" fmla="*/ 179493 w 73"/>
              <a:gd name="T39" fmla="*/ 0 h 64"/>
              <a:gd name="T40" fmla="*/ 91578 w 73"/>
              <a:gd name="T41" fmla="*/ 14638 h 64"/>
              <a:gd name="T42" fmla="*/ 0 w 73"/>
              <a:gd name="T43" fmla="*/ 29275 h 64"/>
              <a:gd name="T44" fmla="*/ 135536 w 73"/>
              <a:gd name="T45" fmla="*/ 47572 h 64"/>
              <a:gd name="T46" fmla="*/ 0 w 73"/>
              <a:gd name="T47" fmla="*/ 29275 h 64"/>
              <a:gd name="T48" fmla="*/ 73262 w 73"/>
              <a:gd name="T49" fmla="*/ 190288 h 64"/>
              <a:gd name="T50" fmla="*/ 62273 w 73"/>
              <a:gd name="T51" fmla="*/ 201266 h 64"/>
              <a:gd name="T52" fmla="*/ 73262 w 73"/>
              <a:gd name="T53" fmla="*/ 212244 h 64"/>
              <a:gd name="T54" fmla="*/ 87915 w 73"/>
              <a:gd name="T55" fmla="*/ 201266 h 64"/>
              <a:gd name="T56" fmla="*/ 238103 w 73"/>
              <a:gd name="T57" fmla="*/ 190288 h 64"/>
              <a:gd name="T58" fmla="*/ 249092 w 73"/>
              <a:gd name="T59" fmla="*/ 171991 h 64"/>
              <a:gd name="T60" fmla="*/ 190482 w 73"/>
              <a:gd name="T61" fmla="*/ 98803 h 64"/>
              <a:gd name="T62" fmla="*/ 190482 w 73"/>
              <a:gd name="T63" fmla="*/ 179309 h 64"/>
              <a:gd name="T64" fmla="*/ 212461 w 73"/>
              <a:gd name="T65" fmla="*/ 171991 h 64"/>
              <a:gd name="T66" fmla="*/ 234440 w 73"/>
              <a:gd name="T67" fmla="*/ 179309 h 64"/>
              <a:gd name="T68" fmla="*/ 219787 w 73"/>
              <a:gd name="T69" fmla="*/ 193947 h 64"/>
              <a:gd name="T70" fmla="*/ 201472 w 73"/>
              <a:gd name="T71" fmla="*/ 193947 h 64"/>
              <a:gd name="T72" fmla="*/ 201472 w 73"/>
              <a:gd name="T73" fmla="*/ 212244 h 64"/>
              <a:gd name="T74" fmla="*/ 219787 w 73"/>
              <a:gd name="T75" fmla="*/ 212244 h 64"/>
              <a:gd name="T76" fmla="*/ 219787 w 73"/>
              <a:gd name="T77" fmla="*/ 193947 h 6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3" h="64">
                <a:moveTo>
                  <a:pt x="9" y="16"/>
                </a:moveTo>
                <a:cubicBezTo>
                  <a:pt x="49" y="16"/>
                  <a:pt x="49" y="16"/>
                  <a:pt x="49" y="16"/>
                </a:cubicBezTo>
                <a:cubicBezTo>
                  <a:pt x="49" y="22"/>
                  <a:pt x="49" y="22"/>
                  <a:pt x="49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6" y="22"/>
                  <a:pt x="66" y="22"/>
                  <a:pt x="66" y="22"/>
                </a:cubicBezTo>
                <a:cubicBezTo>
                  <a:pt x="66" y="24"/>
                  <a:pt x="66" y="24"/>
                  <a:pt x="66" y="24"/>
                </a:cubicBezTo>
                <a:cubicBezTo>
                  <a:pt x="73" y="46"/>
                  <a:pt x="73" y="46"/>
                  <a:pt x="73" y="46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57"/>
                  <a:pt x="73" y="57"/>
                  <a:pt x="73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5" y="60"/>
                  <a:pt x="64" y="61"/>
                </a:cubicBezTo>
                <a:cubicBezTo>
                  <a:pt x="64" y="61"/>
                  <a:pt x="64" y="61"/>
                  <a:pt x="64" y="61"/>
                </a:cubicBezTo>
                <a:cubicBezTo>
                  <a:pt x="62" y="63"/>
                  <a:pt x="60" y="64"/>
                  <a:pt x="58" y="64"/>
                </a:cubicBezTo>
                <a:cubicBezTo>
                  <a:pt x="55" y="64"/>
                  <a:pt x="53" y="63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0" y="60"/>
                  <a:pt x="50" y="58"/>
                  <a:pt x="49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29" y="57"/>
                  <a:pt x="29" y="57"/>
                  <a:pt x="29" y="57"/>
                </a:cubicBezTo>
                <a:cubicBezTo>
                  <a:pt x="28" y="58"/>
                  <a:pt x="27" y="60"/>
                  <a:pt x="26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25" y="63"/>
                  <a:pt x="23" y="64"/>
                  <a:pt x="20" y="64"/>
                </a:cubicBezTo>
                <a:cubicBezTo>
                  <a:pt x="18" y="64"/>
                  <a:pt x="16" y="63"/>
                  <a:pt x="14" y="61"/>
                </a:cubicBezTo>
                <a:cubicBezTo>
                  <a:pt x="14" y="61"/>
                  <a:pt x="14" y="61"/>
                  <a:pt x="14" y="61"/>
                </a:cubicBezTo>
                <a:cubicBezTo>
                  <a:pt x="13" y="60"/>
                  <a:pt x="12" y="58"/>
                  <a:pt x="12" y="57"/>
                </a:cubicBezTo>
                <a:cubicBezTo>
                  <a:pt x="9" y="57"/>
                  <a:pt x="9" y="57"/>
                  <a:pt x="9" y="57"/>
                </a:cubicBezTo>
                <a:cubicBezTo>
                  <a:pt x="9" y="44"/>
                  <a:pt x="9" y="44"/>
                  <a:pt x="9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2" y="40"/>
                  <a:pt x="2" y="40"/>
                  <a:pt x="2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16"/>
                  <a:pt x="9" y="16"/>
                  <a:pt x="9" y="16"/>
                </a:cubicBezTo>
                <a:close/>
                <a:moveTo>
                  <a:pt x="42" y="6"/>
                </a:moveTo>
                <a:cubicBezTo>
                  <a:pt x="60" y="6"/>
                  <a:pt x="60" y="6"/>
                  <a:pt x="60" y="6"/>
                </a:cubicBezTo>
                <a:cubicBezTo>
                  <a:pt x="61" y="8"/>
                  <a:pt x="61" y="8"/>
                  <a:pt x="61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2" y="6"/>
                  <a:pt x="42" y="6"/>
                  <a:pt x="42" y="6"/>
                </a:cubicBezTo>
                <a:close/>
                <a:moveTo>
                  <a:pt x="24" y="0"/>
                </a:moveTo>
                <a:cubicBezTo>
                  <a:pt x="49" y="0"/>
                  <a:pt x="49" y="0"/>
                  <a:pt x="49" y="0"/>
                </a:cubicBezTo>
                <a:cubicBezTo>
                  <a:pt x="50" y="4"/>
                  <a:pt x="50" y="4"/>
                  <a:pt x="50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4" y="0"/>
                  <a:pt x="24" y="0"/>
                  <a:pt x="24" y="0"/>
                </a:cubicBezTo>
                <a:close/>
                <a:moveTo>
                  <a:pt x="0" y="8"/>
                </a:moveTo>
                <a:cubicBezTo>
                  <a:pt x="36" y="8"/>
                  <a:pt x="36" y="8"/>
                  <a:pt x="36" y="8"/>
                </a:cubicBezTo>
                <a:cubicBezTo>
                  <a:pt x="37" y="13"/>
                  <a:pt x="37" y="13"/>
                  <a:pt x="37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0" y="8"/>
                  <a:pt x="0" y="8"/>
                  <a:pt x="0" y="8"/>
                </a:cubicBezTo>
                <a:close/>
                <a:moveTo>
                  <a:pt x="23" y="53"/>
                </a:moveTo>
                <a:cubicBezTo>
                  <a:pt x="22" y="52"/>
                  <a:pt x="21" y="52"/>
                  <a:pt x="20" y="52"/>
                </a:cubicBezTo>
                <a:cubicBezTo>
                  <a:pt x="19" y="52"/>
                  <a:pt x="18" y="52"/>
                  <a:pt x="18" y="53"/>
                </a:cubicBezTo>
                <a:cubicBezTo>
                  <a:pt x="17" y="53"/>
                  <a:pt x="17" y="54"/>
                  <a:pt x="17" y="55"/>
                </a:cubicBezTo>
                <a:cubicBezTo>
                  <a:pt x="17" y="56"/>
                  <a:pt x="17" y="57"/>
                  <a:pt x="18" y="58"/>
                </a:cubicBezTo>
                <a:cubicBezTo>
                  <a:pt x="18" y="58"/>
                  <a:pt x="19" y="58"/>
                  <a:pt x="20" y="58"/>
                </a:cubicBezTo>
                <a:cubicBezTo>
                  <a:pt x="21" y="58"/>
                  <a:pt x="22" y="58"/>
                  <a:pt x="23" y="58"/>
                </a:cubicBezTo>
                <a:cubicBezTo>
                  <a:pt x="23" y="57"/>
                  <a:pt x="24" y="56"/>
                  <a:pt x="24" y="55"/>
                </a:cubicBezTo>
                <a:cubicBezTo>
                  <a:pt x="24" y="54"/>
                  <a:pt x="23" y="53"/>
                  <a:pt x="23" y="53"/>
                </a:cubicBezTo>
                <a:close/>
                <a:moveTo>
                  <a:pt x="65" y="52"/>
                </a:moveTo>
                <a:cubicBezTo>
                  <a:pt x="68" y="52"/>
                  <a:pt x="68" y="52"/>
                  <a:pt x="68" y="52"/>
                </a:cubicBezTo>
                <a:cubicBezTo>
                  <a:pt x="68" y="47"/>
                  <a:pt x="68" y="47"/>
                  <a:pt x="68" y="47"/>
                </a:cubicBezTo>
                <a:cubicBezTo>
                  <a:pt x="62" y="27"/>
                  <a:pt x="62" y="27"/>
                  <a:pt x="62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2" y="49"/>
                  <a:pt x="52" y="49"/>
                  <a:pt x="52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3" y="48"/>
                  <a:pt x="55" y="47"/>
                  <a:pt x="58" y="47"/>
                </a:cubicBezTo>
                <a:cubicBezTo>
                  <a:pt x="60" y="47"/>
                  <a:pt x="62" y="48"/>
                  <a:pt x="64" y="49"/>
                </a:cubicBezTo>
                <a:cubicBezTo>
                  <a:pt x="64" y="49"/>
                  <a:pt x="64" y="49"/>
                  <a:pt x="64" y="49"/>
                </a:cubicBezTo>
                <a:cubicBezTo>
                  <a:pt x="64" y="50"/>
                  <a:pt x="65" y="51"/>
                  <a:pt x="65" y="52"/>
                </a:cubicBezTo>
                <a:close/>
                <a:moveTo>
                  <a:pt x="60" y="53"/>
                </a:moveTo>
                <a:cubicBezTo>
                  <a:pt x="59" y="52"/>
                  <a:pt x="59" y="52"/>
                  <a:pt x="58" y="52"/>
                </a:cubicBezTo>
                <a:cubicBezTo>
                  <a:pt x="57" y="52"/>
                  <a:pt x="56" y="52"/>
                  <a:pt x="55" y="53"/>
                </a:cubicBezTo>
                <a:cubicBezTo>
                  <a:pt x="55" y="53"/>
                  <a:pt x="54" y="54"/>
                  <a:pt x="54" y="55"/>
                </a:cubicBezTo>
                <a:cubicBezTo>
                  <a:pt x="54" y="56"/>
                  <a:pt x="55" y="57"/>
                  <a:pt x="55" y="58"/>
                </a:cubicBezTo>
                <a:cubicBezTo>
                  <a:pt x="56" y="58"/>
                  <a:pt x="57" y="58"/>
                  <a:pt x="58" y="58"/>
                </a:cubicBezTo>
                <a:cubicBezTo>
                  <a:pt x="59" y="58"/>
                  <a:pt x="59" y="58"/>
                  <a:pt x="60" y="58"/>
                </a:cubicBezTo>
                <a:cubicBezTo>
                  <a:pt x="61" y="57"/>
                  <a:pt x="61" y="56"/>
                  <a:pt x="61" y="55"/>
                </a:cubicBezTo>
                <a:cubicBezTo>
                  <a:pt x="61" y="54"/>
                  <a:pt x="61" y="53"/>
                  <a:pt x="60" y="5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69" name="Freeform 179">
            <a:extLst>
              <a:ext uri="{FF2B5EF4-FFF2-40B4-BE49-F238E27FC236}">
                <a16:creationId xmlns:a16="http://schemas.microsoft.com/office/drawing/2014/main" id="{65EA67C0-31C5-425F-9C32-52FDDDAD8B20}"/>
              </a:ext>
            </a:extLst>
          </p:cNvPr>
          <p:cNvSpPr>
            <a:spLocks noEditPoints="1"/>
          </p:cNvSpPr>
          <p:nvPr/>
        </p:nvSpPr>
        <p:spPr bwMode="auto">
          <a:xfrm>
            <a:off x="10205020" y="4838377"/>
            <a:ext cx="141288" cy="223838"/>
          </a:xfrm>
          <a:custGeom>
            <a:avLst/>
            <a:gdLst>
              <a:gd name="T0" fmla="*/ 14718 w 38"/>
              <a:gd name="T1" fmla="*/ 95353 h 61"/>
              <a:gd name="T2" fmla="*/ 125103 w 38"/>
              <a:gd name="T3" fmla="*/ 95353 h 61"/>
              <a:gd name="T4" fmla="*/ 139821 w 38"/>
              <a:gd name="T5" fmla="*/ 110023 h 61"/>
              <a:gd name="T6" fmla="*/ 139821 w 38"/>
              <a:gd name="T7" fmla="*/ 209043 h 61"/>
              <a:gd name="T8" fmla="*/ 125103 w 38"/>
              <a:gd name="T9" fmla="*/ 223713 h 61"/>
              <a:gd name="T10" fmla="*/ 14718 w 38"/>
              <a:gd name="T11" fmla="*/ 223713 h 61"/>
              <a:gd name="T12" fmla="*/ 0 w 38"/>
              <a:gd name="T13" fmla="*/ 209043 h 61"/>
              <a:gd name="T14" fmla="*/ 0 w 38"/>
              <a:gd name="T15" fmla="*/ 110023 h 61"/>
              <a:gd name="T16" fmla="*/ 14718 w 38"/>
              <a:gd name="T17" fmla="*/ 95353 h 61"/>
              <a:gd name="T18" fmla="*/ 69911 w 38"/>
              <a:gd name="T19" fmla="*/ 0 h 61"/>
              <a:gd name="T20" fmla="*/ 69911 w 38"/>
              <a:gd name="T21" fmla="*/ 0 h 61"/>
              <a:gd name="T22" fmla="*/ 110385 w 38"/>
              <a:gd name="T23" fmla="*/ 18337 h 61"/>
              <a:gd name="T24" fmla="*/ 125103 w 38"/>
              <a:gd name="T25" fmla="*/ 58679 h 61"/>
              <a:gd name="T26" fmla="*/ 125103 w 38"/>
              <a:gd name="T27" fmla="*/ 88018 h 61"/>
              <a:gd name="T28" fmla="*/ 125103 w 38"/>
              <a:gd name="T29" fmla="*/ 88018 h 61"/>
              <a:gd name="T30" fmla="*/ 99347 w 38"/>
              <a:gd name="T31" fmla="*/ 88018 h 61"/>
              <a:gd name="T32" fmla="*/ 99347 w 38"/>
              <a:gd name="T33" fmla="*/ 58679 h 61"/>
              <a:gd name="T34" fmla="*/ 91988 w 38"/>
              <a:gd name="T35" fmla="*/ 36674 h 61"/>
              <a:gd name="T36" fmla="*/ 69911 w 38"/>
              <a:gd name="T37" fmla="*/ 29339 h 61"/>
              <a:gd name="T38" fmla="*/ 69911 w 38"/>
              <a:gd name="T39" fmla="*/ 29339 h 61"/>
              <a:gd name="T40" fmla="*/ 51513 w 38"/>
              <a:gd name="T41" fmla="*/ 36674 h 61"/>
              <a:gd name="T42" fmla="*/ 44154 w 38"/>
              <a:gd name="T43" fmla="*/ 58679 h 61"/>
              <a:gd name="T44" fmla="*/ 44154 w 38"/>
              <a:gd name="T45" fmla="*/ 88018 h 61"/>
              <a:gd name="T46" fmla="*/ 14718 w 38"/>
              <a:gd name="T47" fmla="*/ 88018 h 61"/>
              <a:gd name="T48" fmla="*/ 14718 w 38"/>
              <a:gd name="T49" fmla="*/ 58679 h 61"/>
              <a:gd name="T50" fmla="*/ 29436 w 38"/>
              <a:gd name="T51" fmla="*/ 18337 h 61"/>
              <a:gd name="T52" fmla="*/ 69911 w 38"/>
              <a:gd name="T53" fmla="*/ 0 h 61"/>
              <a:gd name="T54" fmla="*/ 69911 w 38"/>
              <a:gd name="T55" fmla="*/ 128360 h 61"/>
              <a:gd name="T56" fmla="*/ 58872 w 38"/>
              <a:gd name="T57" fmla="*/ 143030 h 61"/>
              <a:gd name="T58" fmla="*/ 66231 w 38"/>
              <a:gd name="T59" fmla="*/ 154032 h 61"/>
              <a:gd name="T60" fmla="*/ 62552 w 38"/>
              <a:gd name="T61" fmla="*/ 183371 h 61"/>
              <a:gd name="T62" fmla="*/ 69911 w 38"/>
              <a:gd name="T63" fmla="*/ 183371 h 61"/>
              <a:gd name="T64" fmla="*/ 80949 w 38"/>
              <a:gd name="T65" fmla="*/ 183371 h 61"/>
              <a:gd name="T66" fmla="*/ 77270 w 38"/>
              <a:gd name="T67" fmla="*/ 154032 h 61"/>
              <a:gd name="T68" fmla="*/ 84629 w 38"/>
              <a:gd name="T69" fmla="*/ 143030 h 61"/>
              <a:gd name="T70" fmla="*/ 69911 w 38"/>
              <a:gd name="T71" fmla="*/ 128360 h 6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8" h="61">
                <a:moveTo>
                  <a:pt x="4" y="26"/>
                </a:moveTo>
                <a:cubicBezTo>
                  <a:pt x="34" y="26"/>
                  <a:pt x="34" y="26"/>
                  <a:pt x="34" y="26"/>
                </a:cubicBezTo>
                <a:cubicBezTo>
                  <a:pt x="37" y="26"/>
                  <a:pt x="38" y="28"/>
                  <a:pt x="38" y="30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9"/>
                  <a:pt x="37" y="61"/>
                  <a:pt x="3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2" y="61"/>
                  <a:pt x="0" y="59"/>
                  <a:pt x="0" y="57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8"/>
                  <a:pt x="2" y="26"/>
                  <a:pt x="4" y="26"/>
                </a:cubicBezTo>
                <a:close/>
                <a:moveTo>
                  <a:pt x="19" y="0"/>
                </a:move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7" y="2"/>
                  <a:pt x="30" y="5"/>
                </a:cubicBezTo>
                <a:cubicBezTo>
                  <a:pt x="33" y="8"/>
                  <a:pt x="34" y="11"/>
                  <a:pt x="34" y="16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4"/>
                  <a:pt x="26" y="12"/>
                  <a:pt x="25" y="10"/>
                </a:cubicBezTo>
                <a:cubicBezTo>
                  <a:pt x="23" y="9"/>
                  <a:pt x="21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7" y="8"/>
                  <a:pt x="15" y="9"/>
                  <a:pt x="14" y="10"/>
                </a:cubicBezTo>
                <a:cubicBezTo>
                  <a:pt x="12" y="12"/>
                  <a:pt x="12" y="14"/>
                  <a:pt x="12" y="16"/>
                </a:cubicBezTo>
                <a:cubicBezTo>
                  <a:pt x="12" y="24"/>
                  <a:pt x="12" y="24"/>
                  <a:pt x="12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1"/>
                  <a:pt x="6" y="8"/>
                  <a:pt x="8" y="5"/>
                </a:cubicBezTo>
                <a:cubicBezTo>
                  <a:pt x="11" y="2"/>
                  <a:pt x="15" y="0"/>
                  <a:pt x="19" y="0"/>
                </a:cubicBezTo>
                <a:close/>
                <a:moveTo>
                  <a:pt x="19" y="35"/>
                </a:moveTo>
                <a:cubicBezTo>
                  <a:pt x="17" y="35"/>
                  <a:pt x="16" y="37"/>
                  <a:pt x="16" y="39"/>
                </a:cubicBezTo>
                <a:cubicBezTo>
                  <a:pt x="16" y="40"/>
                  <a:pt x="16" y="41"/>
                  <a:pt x="18" y="42"/>
                </a:cubicBezTo>
                <a:cubicBezTo>
                  <a:pt x="17" y="50"/>
                  <a:pt x="17" y="50"/>
                  <a:pt x="17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2"/>
                  <a:pt x="23" y="40"/>
                  <a:pt x="23" y="39"/>
                </a:cubicBezTo>
                <a:cubicBezTo>
                  <a:pt x="23" y="37"/>
                  <a:pt x="21" y="35"/>
                  <a:pt x="19" y="3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70" name="Freeform 183">
            <a:extLst>
              <a:ext uri="{FF2B5EF4-FFF2-40B4-BE49-F238E27FC236}">
                <a16:creationId xmlns:a16="http://schemas.microsoft.com/office/drawing/2014/main" id="{729358ED-C2BD-4CE1-A722-3A5CBD5D12B5}"/>
              </a:ext>
            </a:extLst>
          </p:cNvPr>
          <p:cNvSpPr>
            <a:spLocks noEditPoints="1"/>
          </p:cNvSpPr>
          <p:nvPr/>
        </p:nvSpPr>
        <p:spPr bwMode="auto">
          <a:xfrm>
            <a:off x="9395395" y="4857427"/>
            <a:ext cx="231775" cy="187325"/>
          </a:xfrm>
          <a:custGeom>
            <a:avLst/>
            <a:gdLst>
              <a:gd name="T0" fmla="*/ 0 w 63"/>
              <a:gd name="T1" fmla="*/ 3667 h 51"/>
              <a:gd name="T2" fmla="*/ 55346 w 63"/>
              <a:gd name="T3" fmla="*/ 3667 h 51"/>
              <a:gd name="T4" fmla="*/ 55346 w 63"/>
              <a:gd name="T5" fmla="*/ 179677 h 51"/>
              <a:gd name="T6" fmla="*/ 0 w 63"/>
              <a:gd name="T7" fmla="*/ 179677 h 51"/>
              <a:gd name="T8" fmla="*/ 0 w 63"/>
              <a:gd name="T9" fmla="*/ 3667 h 51"/>
              <a:gd name="T10" fmla="*/ 121761 w 63"/>
              <a:gd name="T11" fmla="*/ 18334 h 51"/>
              <a:gd name="T12" fmla="*/ 177107 w 63"/>
              <a:gd name="T13" fmla="*/ 0 h 51"/>
              <a:gd name="T14" fmla="*/ 232453 w 63"/>
              <a:gd name="T15" fmla="*/ 168677 h 51"/>
              <a:gd name="T16" fmla="*/ 180797 w 63"/>
              <a:gd name="T17" fmla="*/ 187011 h 51"/>
              <a:gd name="T18" fmla="*/ 121761 w 63"/>
              <a:gd name="T19" fmla="*/ 18334 h 51"/>
              <a:gd name="T20" fmla="*/ 188176 w 63"/>
              <a:gd name="T21" fmla="*/ 117340 h 51"/>
              <a:gd name="T22" fmla="*/ 177107 w 63"/>
              <a:gd name="T23" fmla="*/ 143008 h 51"/>
              <a:gd name="T24" fmla="*/ 199245 w 63"/>
              <a:gd name="T25" fmla="*/ 154009 h 51"/>
              <a:gd name="T26" fmla="*/ 210315 w 63"/>
              <a:gd name="T27" fmla="*/ 128341 h 51"/>
              <a:gd name="T28" fmla="*/ 188176 w 63"/>
              <a:gd name="T29" fmla="*/ 117340 h 51"/>
              <a:gd name="T30" fmla="*/ 143899 w 63"/>
              <a:gd name="T31" fmla="*/ 55003 h 51"/>
              <a:gd name="T32" fmla="*/ 151279 w 63"/>
              <a:gd name="T33" fmla="*/ 69671 h 51"/>
              <a:gd name="T34" fmla="*/ 188176 w 63"/>
              <a:gd name="T35" fmla="*/ 55003 h 51"/>
              <a:gd name="T36" fmla="*/ 184487 w 63"/>
              <a:gd name="T37" fmla="*/ 44003 h 51"/>
              <a:gd name="T38" fmla="*/ 143899 w 63"/>
              <a:gd name="T39" fmla="*/ 55003 h 51"/>
              <a:gd name="T40" fmla="*/ 136520 w 63"/>
              <a:gd name="T41" fmla="*/ 29335 h 51"/>
              <a:gd name="T42" fmla="*/ 140210 w 63"/>
              <a:gd name="T43" fmla="*/ 44003 h 51"/>
              <a:gd name="T44" fmla="*/ 180797 w 63"/>
              <a:gd name="T45" fmla="*/ 29335 h 51"/>
              <a:gd name="T46" fmla="*/ 173417 w 63"/>
              <a:gd name="T47" fmla="*/ 18334 h 51"/>
              <a:gd name="T48" fmla="*/ 136520 w 63"/>
              <a:gd name="T49" fmla="*/ 29335 h 51"/>
              <a:gd name="T50" fmla="*/ 62725 w 63"/>
              <a:gd name="T51" fmla="*/ 3667 h 51"/>
              <a:gd name="T52" fmla="*/ 118071 w 63"/>
              <a:gd name="T53" fmla="*/ 3667 h 51"/>
              <a:gd name="T54" fmla="*/ 118071 w 63"/>
              <a:gd name="T55" fmla="*/ 179677 h 51"/>
              <a:gd name="T56" fmla="*/ 62725 w 63"/>
              <a:gd name="T57" fmla="*/ 179677 h 51"/>
              <a:gd name="T58" fmla="*/ 62725 w 63"/>
              <a:gd name="T59" fmla="*/ 3667 h 51"/>
              <a:gd name="T60" fmla="*/ 92243 w 63"/>
              <a:gd name="T61" fmla="*/ 117340 h 51"/>
              <a:gd name="T62" fmla="*/ 73795 w 63"/>
              <a:gd name="T63" fmla="*/ 139342 h 51"/>
              <a:gd name="T64" fmla="*/ 92243 w 63"/>
              <a:gd name="T65" fmla="*/ 157676 h 51"/>
              <a:gd name="T66" fmla="*/ 110692 w 63"/>
              <a:gd name="T67" fmla="*/ 139342 h 51"/>
              <a:gd name="T68" fmla="*/ 92243 w 63"/>
              <a:gd name="T69" fmla="*/ 117340 h 51"/>
              <a:gd name="T70" fmla="*/ 70105 w 63"/>
              <a:gd name="T71" fmla="*/ 47669 h 51"/>
              <a:gd name="T72" fmla="*/ 70105 w 63"/>
              <a:gd name="T73" fmla="*/ 62337 h 51"/>
              <a:gd name="T74" fmla="*/ 110692 w 63"/>
              <a:gd name="T75" fmla="*/ 62337 h 51"/>
              <a:gd name="T76" fmla="*/ 110692 w 63"/>
              <a:gd name="T77" fmla="*/ 47669 h 51"/>
              <a:gd name="T78" fmla="*/ 70105 w 63"/>
              <a:gd name="T79" fmla="*/ 47669 h 51"/>
              <a:gd name="T80" fmla="*/ 70105 w 63"/>
              <a:gd name="T81" fmla="*/ 22001 h 51"/>
              <a:gd name="T82" fmla="*/ 70105 w 63"/>
              <a:gd name="T83" fmla="*/ 33002 h 51"/>
              <a:gd name="T84" fmla="*/ 110692 w 63"/>
              <a:gd name="T85" fmla="*/ 33002 h 51"/>
              <a:gd name="T86" fmla="*/ 110692 w 63"/>
              <a:gd name="T87" fmla="*/ 22001 h 51"/>
              <a:gd name="T88" fmla="*/ 70105 w 63"/>
              <a:gd name="T89" fmla="*/ 22001 h 51"/>
              <a:gd name="T90" fmla="*/ 25828 w 63"/>
              <a:gd name="T91" fmla="*/ 117340 h 51"/>
              <a:gd name="T92" fmla="*/ 7379 w 63"/>
              <a:gd name="T93" fmla="*/ 139342 h 51"/>
              <a:gd name="T94" fmla="*/ 25828 w 63"/>
              <a:gd name="T95" fmla="*/ 157676 h 51"/>
              <a:gd name="T96" fmla="*/ 44277 w 63"/>
              <a:gd name="T97" fmla="*/ 139342 h 51"/>
              <a:gd name="T98" fmla="*/ 25828 w 63"/>
              <a:gd name="T99" fmla="*/ 117340 h 51"/>
              <a:gd name="T100" fmla="*/ 7379 w 63"/>
              <a:gd name="T101" fmla="*/ 47669 h 51"/>
              <a:gd name="T102" fmla="*/ 7379 w 63"/>
              <a:gd name="T103" fmla="*/ 62337 h 51"/>
              <a:gd name="T104" fmla="*/ 47966 w 63"/>
              <a:gd name="T105" fmla="*/ 62337 h 51"/>
              <a:gd name="T106" fmla="*/ 47966 w 63"/>
              <a:gd name="T107" fmla="*/ 47669 h 51"/>
              <a:gd name="T108" fmla="*/ 7379 w 63"/>
              <a:gd name="T109" fmla="*/ 47669 h 51"/>
              <a:gd name="T110" fmla="*/ 7379 w 63"/>
              <a:gd name="T111" fmla="*/ 22001 h 51"/>
              <a:gd name="T112" fmla="*/ 7379 w 63"/>
              <a:gd name="T113" fmla="*/ 33002 h 51"/>
              <a:gd name="T114" fmla="*/ 47966 w 63"/>
              <a:gd name="T115" fmla="*/ 33002 h 51"/>
              <a:gd name="T116" fmla="*/ 47966 w 63"/>
              <a:gd name="T117" fmla="*/ 22001 h 51"/>
              <a:gd name="T118" fmla="*/ 7379 w 63"/>
              <a:gd name="T119" fmla="*/ 22001 h 5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3" h="51">
                <a:moveTo>
                  <a:pt x="0" y="1"/>
                </a:moveTo>
                <a:cubicBezTo>
                  <a:pt x="15" y="1"/>
                  <a:pt x="15" y="1"/>
                  <a:pt x="15" y="1"/>
                </a:cubicBezTo>
                <a:cubicBezTo>
                  <a:pt x="15" y="49"/>
                  <a:pt x="15" y="49"/>
                  <a:pt x="15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1"/>
                  <a:pt x="0" y="1"/>
                  <a:pt x="0" y="1"/>
                </a:cubicBezTo>
                <a:close/>
                <a:moveTo>
                  <a:pt x="33" y="5"/>
                </a:moveTo>
                <a:cubicBezTo>
                  <a:pt x="48" y="0"/>
                  <a:pt x="48" y="0"/>
                  <a:pt x="48" y="0"/>
                </a:cubicBezTo>
                <a:cubicBezTo>
                  <a:pt x="63" y="46"/>
                  <a:pt x="63" y="46"/>
                  <a:pt x="63" y="46"/>
                </a:cubicBezTo>
                <a:cubicBezTo>
                  <a:pt x="49" y="51"/>
                  <a:pt x="49" y="51"/>
                  <a:pt x="49" y="51"/>
                </a:cubicBezTo>
                <a:cubicBezTo>
                  <a:pt x="33" y="5"/>
                  <a:pt x="33" y="5"/>
                  <a:pt x="33" y="5"/>
                </a:cubicBezTo>
                <a:close/>
                <a:moveTo>
                  <a:pt x="51" y="32"/>
                </a:moveTo>
                <a:cubicBezTo>
                  <a:pt x="48" y="33"/>
                  <a:pt x="47" y="36"/>
                  <a:pt x="48" y="39"/>
                </a:cubicBezTo>
                <a:cubicBezTo>
                  <a:pt x="48" y="41"/>
                  <a:pt x="51" y="43"/>
                  <a:pt x="54" y="42"/>
                </a:cubicBezTo>
                <a:cubicBezTo>
                  <a:pt x="57" y="41"/>
                  <a:pt x="58" y="38"/>
                  <a:pt x="57" y="35"/>
                </a:cubicBezTo>
                <a:cubicBezTo>
                  <a:pt x="56" y="33"/>
                  <a:pt x="53" y="31"/>
                  <a:pt x="51" y="32"/>
                </a:cubicBezTo>
                <a:close/>
                <a:moveTo>
                  <a:pt x="39" y="15"/>
                </a:moveTo>
                <a:cubicBezTo>
                  <a:pt x="41" y="19"/>
                  <a:pt x="41" y="19"/>
                  <a:pt x="4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50" y="12"/>
                  <a:pt x="50" y="12"/>
                  <a:pt x="50" y="12"/>
                </a:cubicBezTo>
                <a:cubicBezTo>
                  <a:pt x="39" y="15"/>
                  <a:pt x="39" y="15"/>
                  <a:pt x="39" y="15"/>
                </a:cubicBezTo>
                <a:close/>
                <a:moveTo>
                  <a:pt x="37" y="8"/>
                </a:moveTo>
                <a:cubicBezTo>
                  <a:pt x="38" y="12"/>
                  <a:pt x="38" y="12"/>
                  <a:pt x="38" y="12"/>
                </a:cubicBezTo>
                <a:cubicBezTo>
                  <a:pt x="49" y="8"/>
                  <a:pt x="49" y="8"/>
                  <a:pt x="49" y="8"/>
                </a:cubicBezTo>
                <a:cubicBezTo>
                  <a:pt x="47" y="5"/>
                  <a:pt x="47" y="5"/>
                  <a:pt x="47" y="5"/>
                </a:cubicBezTo>
                <a:cubicBezTo>
                  <a:pt x="37" y="8"/>
                  <a:pt x="37" y="8"/>
                  <a:pt x="37" y="8"/>
                </a:cubicBezTo>
                <a:close/>
                <a:moveTo>
                  <a:pt x="17" y="1"/>
                </a:moveTo>
                <a:cubicBezTo>
                  <a:pt x="32" y="1"/>
                  <a:pt x="32" y="1"/>
                  <a:pt x="32" y="1"/>
                </a:cubicBezTo>
                <a:cubicBezTo>
                  <a:pt x="32" y="49"/>
                  <a:pt x="32" y="49"/>
                  <a:pt x="32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1"/>
                  <a:pt x="17" y="1"/>
                  <a:pt x="17" y="1"/>
                </a:cubicBezTo>
                <a:close/>
                <a:moveTo>
                  <a:pt x="25" y="32"/>
                </a:moveTo>
                <a:cubicBezTo>
                  <a:pt x="22" y="32"/>
                  <a:pt x="20" y="35"/>
                  <a:pt x="20" y="38"/>
                </a:cubicBezTo>
                <a:cubicBezTo>
                  <a:pt x="20" y="40"/>
                  <a:pt x="22" y="43"/>
                  <a:pt x="25" y="43"/>
                </a:cubicBezTo>
                <a:cubicBezTo>
                  <a:pt x="28" y="43"/>
                  <a:pt x="30" y="40"/>
                  <a:pt x="30" y="38"/>
                </a:cubicBezTo>
                <a:cubicBezTo>
                  <a:pt x="30" y="35"/>
                  <a:pt x="28" y="32"/>
                  <a:pt x="25" y="32"/>
                </a:cubicBezTo>
                <a:close/>
                <a:moveTo>
                  <a:pt x="19" y="13"/>
                </a:moveTo>
                <a:cubicBezTo>
                  <a:pt x="19" y="17"/>
                  <a:pt x="19" y="17"/>
                  <a:pt x="19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3"/>
                  <a:pt x="30" y="13"/>
                  <a:pt x="30" y="13"/>
                </a:cubicBezTo>
                <a:cubicBezTo>
                  <a:pt x="19" y="13"/>
                  <a:pt x="19" y="13"/>
                  <a:pt x="19" y="13"/>
                </a:cubicBezTo>
                <a:close/>
                <a:moveTo>
                  <a:pt x="19" y="6"/>
                </a:moveTo>
                <a:cubicBezTo>
                  <a:pt x="19" y="9"/>
                  <a:pt x="19" y="9"/>
                  <a:pt x="19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6"/>
                  <a:pt x="30" y="6"/>
                  <a:pt x="30" y="6"/>
                </a:cubicBezTo>
                <a:cubicBezTo>
                  <a:pt x="19" y="6"/>
                  <a:pt x="19" y="6"/>
                  <a:pt x="19" y="6"/>
                </a:cubicBezTo>
                <a:close/>
                <a:moveTo>
                  <a:pt x="7" y="32"/>
                </a:moveTo>
                <a:cubicBezTo>
                  <a:pt x="4" y="32"/>
                  <a:pt x="2" y="35"/>
                  <a:pt x="2" y="38"/>
                </a:cubicBezTo>
                <a:cubicBezTo>
                  <a:pt x="2" y="40"/>
                  <a:pt x="4" y="43"/>
                  <a:pt x="7" y="43"/>
                </a:cubicBezTo>
                <a:cubicBezTo>
                  <a:pt x="10" y="43"/>
                  <a:pt x="12" y="40"/>
                  <a:pt x="12" y="38"/>
                </a:cubicBezTo>
                <a:cubicBezTo>
                  <a:pt x="12" y="35"/>
                  <a:pt x="10" y="32"/>
                  <a:pt x="7" y="32"/>
                </a:cubicBezTo>
                <a:close/>
                <a:moveTo>
                  <a:pt x="2" y="13"/>
                </a:moveTo>
                <a:cubicBezTo>
                  <a:pt x="2" y="17"/>
                  <a:pt x="2" y="17"/>
                  <a:pt x="2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3"/>
                  <a:pt x="13" y="13"/>
                  <a:pt x="13" y="13"/>
                </a:cubicBezTo>
                <a:cubicBezTo>
                  <a:pt x="2" y="13"/>
                  <a:pt x="2" y="13"/>
                  <a:pt x="2" y="13"/>
                </a:cubicBezTo>
                <a:close/>
                <a:moveTo>
                  <a:pt x="2" y="6"/>
                </a:moveTo>
                <a:cubicBezTo>
                  <a:pt x="2" y="9"/>
                  <a:pt x="2" y="9"/>
                  <a:pt x="2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6"/>
                  <a:pt x="13" y="6"/>
                  <a:pt x="13" y="6"/>
                </a:cubicBezTo>
                <a:lnTo>
                  <a:pt x="2" y="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71" name="Freeform 185">
            <a:extLst>
              <a:ext uri="{FF2B5EF4-FFF2-40B4-BE49-F238E27FC236}">
                <a16:creationId xmlns:a16="http://schemas.microsoft.com/office/drawing/2014/main" id="{48D9A58F-1B63-4270-A234-06A0D9B2CBCB}"/>
              </a:ext>
            </a:extLst>
          </p:cNvPr>
          <p:cNvSpPr>
            <a:spLocks noEditPoints="1"/>
          </p:cNvSpPr>
          <p:nvPr/>
        </p:nvSpPr>
        <p:spPr bwMode="auto">
          <a:xfrm>
            <a:off x="8987408" y="4878065"/>
            <a:ext cx="254000" cy="136525"/>
          </a:xfrm>
          <a:custGeom>
            <a:avLst/>
            <a:gdLst>
              <a:gd name="T0" fmla="*/ 124877 w 69"/>
              <a:gd name="T1" fmla="*/ 22107 h 37"/>
              <a:gd name="T2" fmla="*/ 224043 w 69"/>
              <a:gd name="T3" fmla="*/ 70005 h 37"/>
              <a:gd name="T4" fmla="*/ 0 w 69"/>
              <a:gd name="T5" fmla="*/ 29476 h 37"/>
              <a:gd name="T6" fmla="*/ 25710 w 69"/>
              <a:gd name="T7" fmla="*/ 136325 h 37"/>
              <a:gd name="T8" fmla="*/ 246080 w 69"/>
              <a:gd name="T9" fmla="*/ 121587 h 37"/>
              <a:gd name="T10" fmla="*/ 179969 w 69"/>
              <a:gd name="T11" fmla="*/ 73689 h 37"/>
              <a:gd name="T12" fmla="*/ 58765 w 69"/>
              <a:gd name="T13" fmla="*/ 58951 h 37"/>
              <a:gd name="T14" fmla="*/ 58765 w 69"/>
              <a:gd name="T15" fmla="*/ 77374 h 37"/>
              <a:gd name="T16" fmla="*/ 58765 w 69"/>
              <a:gd name="T17" fmla="*/ 58951 h 37"/>
              <a:gd name="T18" fmla="*/ 205679 w 69"/>
              <a:gd name="T19" fmla="*/ 40529 h 37"/>
              <a:gd name="T20" fmla="*/ 146914 w 69"/>
              <a:gd name="T21" fmla="*/ 7369 h 37"/>
              <a:gd name="T22" fmla="*/ 95494 w 69"/>
              <a:gd name="T23" fmla="*/ 0 h 37"/>
              <a:gd name="T24" fmla="*/ 69784 w 69"/>
              <a:gd name="T25" fmla="*/ 7369 h 37"/>
              <a:gd name="T26" fmla="*/ 66111 w 69"/>
              <a:gd name="T27" fmla="*/ 22107 h 37"/>
              <a:gd name="T28" fmla="*/ 117531 w 69"/>
              <a:gd name="T29" fmla="*/ 14738 h 37"/>
              <a:gd name="T30" fmla="*/ 179969 w 69"/>
              <a:gd name="T31" fmla="*/ 62636 h 37"/>
              <a:gd name="T32" fmla="*/ 231389 w 69"/>
              <a:gd name="T33" fmla="*/ 62636 h 37"/>
              <a:gd name="T34" fmla="*/ 209352 w 69"/>
              <a:gd name="T35" fmla="*/ 33160 h 37"/>
              <a:gd name="T36" fmla="*/ 95494 w 69"/>
              <a:gd name="T37" fmla="*/ 0 h 37"/>
              <a:gd name="T38" fmla="*/ 106512 w 69"/>
              <a:gd name="T39" fmla="*/ 22107 h 37"/>
              <a:gd name="T40" fmla="*/ 99167 w 69"/>
              <a:gd name="T41" fmla="*/ 18422 h 37"/>
              <a:gd name="T42" fmla="*/ 95494 w 69"/>
              <a:gd name="T43" fmla="*/ 18422 h 37"/>
              <a:gd name="T44" fmla="*/ 80802 w 69"/>
              <a:gd name="T45" fmla="*/ 22107 h 37"/>
              <a:gd name="T46" fmla="*/ 95494 w 69"/>
              <a:gd name="T47" fmla="*/ 18422 h 37"/>
              <a:gd name="T48" fmla="*/ 102840 w 69"/>
              <a:gd name="T49" fmla="*/ 33160 h 37"/>
              <a:gd name="T50" fmla="*/ 95494 w 69"/>
              <a:gd name="T51" fmla="*/ 25791 h 37"/>
              <a:gd name="T52" fmla="*/ 121204 w 69"/>
              <a:gd name="T53" fmla="*/ 7369 h 37"/>
              <a:gd name="T54" fmla="*/ 110185 w 69"/>
              <a:gd name="T55" fmla="*/ 7369 h 37"/>
              <a:gd name="T56" fmla="*/ 99167 w 69"/>
              <a:gd name="T57" fmla="*/ 3684 h 37"/>
              <a:gd name="T58" fmla="*/ 135895 w 69"/>
              <a:gd name="T59" fmla="*/ 14738 h 37"/>
              <a:gd name="T60" fmla="*/ 132222 w 69"/>
              <a:gd name="T61" fmla="*/ 11053 h 37"/>
              <a:gd name="T62" fmla="*/ 124877 w 69"/>
              <a:gd name="T63" fmla="*/ 7369 h 37"/>
              <a:gd name="T64" fmla="*/ 121204 w 69"/>
              <a:gd name="T65" fmla="*/ 7369 h 3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9" h="37">
                <a:moveTo>
                  <a:pt x="33" y="8"/>
                </a:moveTo>
                <a:cubicBezTo>
                  <a:pt x="34" y="6"/>
                  <a:pt x="34" y="6"/>
                  <a:pt x="34" y="6"/>
                </a:cubicBezTo>
                <a:cubicBezTo>
                  <a:pt x="61" y="18"/>
                  <a:pt x="61" y="18"/>
                  <a:pt x="61" y="18"/>
                </a:cubicBezTo>
                <a:cubicBezTo>
                  <a:pt x="61" y="19"/>
                  <a:pt x="61" y="19"/>
                  <a:pt x="61" y="19"/>
                </a:cubicBezTo>
                <a:cubicBezTo>
                  <a:pt x="33" y="8"/>
                  <a:pt x="33" y="8"/>
                  <a:pt x="33" y="8"/>
                </a:cubicBezTo>
                <a:close/>
                <a:moveTo>
                  <a:pt x="0" y="8"/>
                </a:moveTo>
                <a:cubicBezTo>
                  <a:pt x="2" y="16"/>
                  <a:pt x="12" y="23"/>
                  <a:pt x="11" y="31"/>
                </a:cubicBezTo>
                <a:cubicBezTo>
                  <a:pt x="10" y="34"/>
                  <a:pt x="7" y="31"/>
                  <a:pt x="7" y="37"/>
                </a:cubicBezTo>
                <a:cubicBezTo>
                  <a:pt x="26" y="37"/>
                  <a:pt x="47" y="37"/>
                  <a:pt x="67" y="37"/>
                </a:cubicBezTo>
                <a:cubicBezTo>
                  <a:pt x="67" y="33"/>
                  <a:pt x="67" y="33"/>
                  <a:pt x="67" y="33"/>
                </a:cubicBezTo>
                <a:cubicBezTo>
                  <a:pt x="69" y="27"/>
                  <a:pt x="69" y="27"/>
                  <a:pt x="69" y="27"/>
                </a:cubicBezTo>
                <a:cubicBezTo>
                  <a:pt x="62" y="25"/>
                  <a:pt x="56" y="22"/>
                  <a:pt x="49" y="20"/>
                </a:cubicBezTo>
                <a:cubicBezTo>
                  <a:pt x="33" y="13"/>
                  <a:pt x="17" y="6"/>
                  <a:pt x="0" y="8"/>
                </a:cubicBezTo>
                <a:close/>
                <a:moveTo>
                  <a:pt x="16" y="16"/>
                </a:moveTo>
                <a:cubicBezTo>
                  <a:pt x="18" y="16"/>
                  <a:pt x="19" y="17"/>
                  <a:pt x="19" y="19"/>
                </a:cubicBezTo>
                <a:cubicBezTo>
                  <a:pt x="19" y="20"/>
                  <a:pt x="18" y="21"/>
                  <a:pt x="16" y="21"/>
                </a:cubicBezTo>
                <a:cubicBezTo>
                  <a:pt x="15" y="21"/>
                  <a:pt x="13" y="20"/>
                  <a:pt x="13" y="19"/>
                </a:cubicBezTo>
                <a:cubicBezTo>
                  <a:pt x="13" y="17"/>
                  <a:pt x="15" y="16"/>
                  <a:pt x="16" y="16"/>
                </a:cubicBezTo>
                <a:close/>
                <a:moveTo>
                  <a:pt x="39" y="3"/>
                </a:moveTo>
                <a:cubicBezTo>
                  <a:pt x="56" y="11"/>
                  <a:pt x="56" y="11"/>
                  <a:pt x="56" y="11"/>
                </a:cubicBezTo>
                <a:cubicBezTo>
                  <a:pt x="56" y="10"/>
                  <a:pt x="56" y="10"/>
                  <a:pt x="56" y="10"/>
                </a:cubicBezTo>
                <a:cubicBezTo>
                  <a:pt x="40" y="2"/>
                  <a:pt x="40" y="2"/>
                  <a:pt x="40" y="2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26" y="0"/>
                </a:moveTo>
                <a:cubicBezTo>
                  <a:pt x="24" y="2"/>
                  <a:pt x="24" y="2"/>
                  <a:pt x="24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7" y="5"/>
                  <a:pt x="17" y="5"/>
                  <a:pt x="17" y="5"/>
                </a:cubicBezTo>
                <a:cubicBezTo>
                  <a:pt x="18" y="6"/>
                  <a:pt x="18" y="6"/>
                  <a:pt x="18" y="6"/>
                </a:cubicBezTo>
                <a:cubicBezTo>
                  <a:pt x="20" y="4"/>
                  <a:pt x="20" y="4"/>
                  <a:pt x="20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29" y="10"/>
                  <a:pt x="29" y="10"/>
                  <a:pt x="29" y="10"/>
                </a:cubicBezTo>
                <a:cubicBezTo>
                  <a:pt x="36" y="12"/>
                  <a:pt x="43" y="15"/>
                  <a:pt x="49" y="17"/>
                </a:cubicBezTo>
                <a:cubicBezTo>
                  <a:pt x="54" y="19"/>
                  <a:pt x="58" y="21"/>
                  <a:pt x="63" y="22"/>
                </a:cubicBezTo>
                <a:cubicBezTo>
                  <a:pt x="63" y="17"/>
                  <a:pt x="63" y="17"/>
                  <a:pt x="63" y="1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9"/>
                  <a:pt x="57" y="9"/>
                  <a:pt x="57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26" y="0"/>
                  <a:pt x="26" y="0"/>
                  <a:pt x="26" y="0"/>
                </a:cubicBezTo>
                <a:close/>
                <a:moveTo>
                  <a:pt x="30" y="5"/>
                </a:moveTo>
                <a:cubicBezTo>
                  <a:pt x="29" y="6"/>
                  <a:pt x="29" y="6"/>
                  <a:pt x="29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7" y="5"/>
                  <a:pt x="27" y="5"/>
                  <a:pt x="27" y="5"/>
                </a:cubicBezTo>
                <a:cubicBezTo>
                  <a:pt x="30" y="5"/>
                  <a:pt x="30" y="5"/>
                  <a:pt x="30" y="5"/>
                </a:cubicBezTo>
                <a:close/>
                <a:moveTo>
                  <a:pt x="26" y="5"/>
                </a:moveTo>
                <a:cubicBezTo>
                  <a:pt x="25" y="6"/>
                  <a:pt x="25" y="6"/>
                  <a:pt x="25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6" y="5"/>
                  <a:pt x="26" y="5"/>
                  <a:pt x="26" y="5"/>
                </a:cubicBezTo>
                <a:close/>
                <a:moveTo>
                  <a:pt x="28" y="7"/>
                </a:moveTo>
                <a:cubicBezTo>
                  <a:pt x="28" y="9"/>
                  <a:pt x="28" y="9"/>
                  <a:pt x="28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6" y="7"/>
                  <a:pt x="26" y="7"/>
                  <a:pt x="26" y="7"/>
                </a:cubicBezTo>
                <a:cubicBezTo>
                  <a:pt x="28" y="7"/>
                  <a:pt x="28" y="7"/>
                  <a:pt x="28" y="7"/>
                </a:cubicBezTo>
                <a:close/>
                <a:moveTo>
                  <a:pt x="33" y="2"/>
                </a:moveTo>
                <a:cubicBezTo>
                  <a:pt x="30" y="2"/>
                  <a:pt x="30" y="2"/>
                  <a:pt x="30" y="2"/>
                </a:cubicBezTo>
                <a:cubicBezTo>
                  <a:pt x="30" y="2"/>
                  <a:pt x="30" y="2"/>
                  <a:pt x="30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1"/>
                  <a:pt x="27" y="1"/>
                  <a:pt x="27" y="1"/>
                </a:cubicBezTo>
                <a:cubicBezTo>
                  <a:pt x="39" y="1"/>
                  <a:pt x="39" y="1"/>
                  <a:pt x="39" y="1"/>
                </a:cubicBezTo>
                <a:cubicBezTo>
                  <a:pt x="37" y="4"/>
                  <a:pt x="37" y="4"/>
                  <a:pt x="37" y="4"/>
                </a:cubicBezTo>
                <a:cubicBezTo>
                  <a:pt x="34" y="3"/>
                  <a:pt x="34" y="3"/>
                  <a:pt x="34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2"/>
                  <a:pt x="37" y="2"/>
                  <a:pt x="37" y="2"/>
                </a:cubicBezTo>
                <a:cubicBezTo>
                  <a:pt x="34" y="2"/>
                  <a:pt x="34" y="2"/>
                  <a:pt x="34" y="2"/>
                </a:cubicBezTo>
                <a:cubicBezTo>
                  <a:pt x="34" y="3"/>
                  <a:pt x="34" y="3"/>
                  <a:pt x="34" y="3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72" name="Freeform 186">
            <a:extLst>
              <a:ext uri="{FF2B5EF4-FFF2-40B4-BE49-F238E27FC236}">
                <a16:creationId xmlns:a16="http://schemas.microsoft.com/office/drawing/2014/main" id="{EFAC2EE9-0BB3-4E9D-B7E8-08B8AC9D787F}"/>
              </a:ext>
            </a:extLst>
          </p:cNvPr>
          <p:cNvSpPr>
            <a:spLocks/>
          </p:cNvSpPr>
          <p:nvPr/>
        </p:nvSpPr>
        <p:spPr bwMode="auto">
          <a:xfrm>
            <a:off x="8600058" y="4828852"/>
            <a:ext cx="249237" cy="230188"/>
          </a:xfrm>
          <a:custGeom>
            <a:avLst/>
            <a:gdLst>
              <a:gd name="T0" fmla="*/ 124965 w 68"/>
              <a:gd name="T1" fmla="*/ 84225 h 63"/>
              <a:gd name="T2" fmla="*/ 198474 w 68"/>
              <a:gd name="T3" fmla="*/ 120845 h 63"/>
              <a:gd name="T4" fmla="*/ 183772 w 68"/>
              <a:gd name="T5" fmla="*/ 120845 h 63"/>
              <a:gd name="T6" fmla="*/ 180097 w 68"/>
              <a:gd name="T7" fmla="*/ 131831 h 63"/>
              <a:gd name="T8" fmla="*/ 180097 w 68"/>
              <a:gd name="T9" fmla="*/ 142817 h 63"/>
              <a:gd name="T10" fmla="*/ 180097 w 68"/>
              <a:gd name="T11" fmla="*/ 205070 h 63"/>
              <a:gd name="T12" fmla="*/ 191123 w 68"/>
              <a:gd name="T13" fmla="*/ 205070 h 63"/>
              <a:gd name="T14" fmla="*/ 191123 w 68"/>
              <a:gd name="T15" fmla="*/ 142817 h 63"/>
              <a:gd name="T16" fmla="*/ 224202 w 68"/>
              <a:gd name="T17" fmla="*/ 142817 h 63"/>
              <a:gd name="T18" fmla="*/ 224202 w 68"/>
              <a:gd name="T19" fmla="*/ 135493 h 63"/>
              <a:gd name="T20" fmla="*/ 231553 w 68"/>
              <a:gd name="T21" fmla="*/ 139155 h 63"/>
              <a:gd name="T22" fmla="*/ 246255 w 68"/>
              <a:gd name="T23" fmla="*/ 120845 h 63"/>
              <a:gd name="T24" fmla="*/ 143342 w 68"/>
              <a:gd name="T25" fmla="*/ 58591 h 63"/>
              <a:gd name="T26" fmla="*/ 132316 w 68"/>
              <a:gd name="T27" fmla="*/ 58591 h 63"/>
              <a:gd name="T28" fmla="*/ 132316 w 68"/>
              <a:gd name="T29" fmla="*/ 43944 h 63"/>
              <a:gd name="T30" fmla="*/ 132316 w 68"/>
              <a:gd name="T31" fmla="*/ 36620 h 63"/>
              <a:gd name="T32" fmla="*/ 128640 w 68"/>
              <a:gd name="T33" fmla="*/ 36620 h 63"/>
              <a:gd name="T34" fmla="*/ 117614 w 68"/>
              <a:gd name="T35" fmla="*/ 29296 h 63"/>
              <a:gd name="T36" fmla="*/ 117614 w 68"/>
              <a:gd name="T37" fmla="*/ 25634 h 63"/>
              <a:gd name="T38" fmla="*/ 117614 w 68"/>
              <a:gd name="T39" fmla="*/ 21972 h 63"/>
              <a:gd name="T40" fmla="*/ 124965 w 68"/>
              <a:gd name="T41" fmla="*/ 18310 h 63"/>
              <a:gd name="T42" fmla="*/ 132316 w 68"/>
              <a:gd name="T43" fmla="*/ 18310 h 63"/>
              <a:gd name="T44" fmla="*/ 135991 w 68"/>
              <a:gd name="T45" fmla="*/ 25634 h 63"/>
              <a:gd name="T46" fmla="*/ 150693 w 68"/>
              <a:gd name="T47" fmla="*/ 18310 h 63"/>
              <a:gd name="T48" fmla="*/ 139667 w 68"/>
              <a:gd name="T49" fmla="*/ 7324 h 63"/>
              <a:gd name="T50" fmla="*/ 124965 w 68"/>
              <a:gd name="T51" fmla="*/ 0 h 63"/>
              <a:gd name="T52" fmla="*/ 102912 w 68"/>
              <a:gd name="T53" fmla="*/ 14648 h 63"/>
              <a:gd name="T54" fmla="*/ 99237 w 68"/>
              <a:gd name="T55" fmla="*/ 25634 h 63"/>
              <a:gd name="T56" fmla="*/ 102912 w 68"/>
              <a:gd name="T57" fmla="*/ 36620 h 63"/>
              <a:gd name="T58" fmla="*/ 117614 w 68"/>
              <a:gd name="T59" fmla="*/ 51268 h 63"/>
              <a:gd name="T60" fmla="*/ 117614 w 68"/>
              <a:gd name="T61" fmla="*/ 58591 h 63"/>
              <a:gd name="T62" fmla="*/ 102912 w 68"/>
              <a:gd name="T63" fmla="*/ 58591 h 63"/>
              <a:gd name="T64" fmla="*/ 0 w 68"/>
              <a:gd name="T65" fmla="*/ 120845 h 63"/>
              <a:gd name="T66" fmla="*/ 14702 w 68"/>
              <a:gd name="T67" fmla="*/ 139155 h 63"/>
              <a:gd name="T68" fmla="*/ 25728 w 68"/>
              <a:gd name="T69" fmla="*/ 135493 h 63"/>
              <a:gd name="T70" fmla="*/ 25728 w 68"/>
              <a:gd name="T71" fmla="*/ 142817 h 63"/>
              <a:gd name="T72" fmla="*/ 62483 w 68"/>
              <a:gd name="T73" fmla="*/ 142817 h 63"/>
              <a:gd name="T74" fmla="*/ 62483 w 68"/>
              <a:gd name="T75" fmla="*/ 219718 h 63"/>
              <a:gd name="T76" fmla="*/ 73509 w 68"/>
              <a:gd name="T77" fmla="*/ 230704 h 63"/>
              <a:gd name="T78" fmla="*/ 84535 w 68"/>
              <a:gd name="T79" fmla="*/ 219718 h 63"/>
              <a:gd name="T80" fmla="*/ 84535 w 68"/>
              <a:gd name="T81" fmla="*/ 219718 h 63"/>
              <a:gd name="T82" fmla="*/ 95561 w 68"/>
              <a:gd name="T83" fmla="*/ 230704 h 63"/>
              <a:gd name="T84" fmla="*/ 106588 w 68"/>
              <a:gd name="T85" fmla="*/ 219718 h 63"/>
              <a:gd name="T86" fmla="*/ 106588 w 68"/>
              <a:gd name="T87" fmla="*/ 219718 h 63"/>
              <a:gd name="T88" fmla="*/ 117614 w 68"/>
              <a:gd name="T89" fmla="*/ 230704 h 63"/>
              <a:gd name="T90" fmla="*/ 128640 w 68"/>
              <a:gd name="T91" fmla="*/ 219718 h 63"/>
              <a:gd name="T92" fmla="*/ 128640 w 68"/>
              <a:gd name="T93" fmla="*/ 219718 h 63"/>
              <a:gd name="T94" fmla="*/ 139667 w 68"/>
              <a:gd name="T95" fmla="*/ 230704 h 63"/>
              <a:gd name="T96" fmla="*/ 150693 w 68"/>
              <a:gd name="T97" fmla="*/ 219718 h 63"/>
              <a:gd name="T98" fmla="*/ 150693 w 68"/>
              <a:gd name="T99" fmla="*/ 219718 h 63"/>
              <a:gd name="T100" fmla="*/ 158044 w 68"/>
              <a:gd name="T101" fmla="*/ 230704 h 63"/>
              <a:gd name="T102" fmla="*/ 169070 w 68"/>
              <a:gd name="T103" fmla="*/ 219718 h 63"/>
              <a:gd name="T104" fmla="*/ 169070 w 68"/>
              <a:gd name="T105" fmla="*/ 124507 h 63"/>
              <a:gd name="T106" fmla="*/ 172746 w 68"/>
              <a:gd name="T107" fmla="*/ 117183 h 63"/>
              <a:gd name="T108" fmla="*/ 69833 w 68"/>
              <a:gd name="T109" fmla="*/ 117183 h 63"/>
              <a:gd name="T110" fmla="*/ 66158 w 68"/>
              <a:gd name="T111" fmla="*/ 120845 h 63"/>
              <a:gd name="T112" fmla="*/ 51456 w 68"/>
              <a:gd name="T113" fmla="*/ 120845 h 63"/>
              <a:gd name="T114" fmla="*/ 124965 w 68"/>
              <a:gd name="T115" fmla="*/ 84225 h 6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8" h="63">
                <a:moveTo>
                  <a:pt x="34" y="23"/>
                </a:moveTo>
                <a:cubicBezTo>
                  <a:pt x="54" y="33"/>
                  <a:pt x="54" y="33"/>
                  <a:pt x="54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56"/>
                  <a:pt x="49" y="56"/>
                  <a:pt x="49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39"/>
                  <a:pt x="52" y="39"/>
                  <a:pt x="52" y="39"/>
                </a:cubicBezTo>
                <a:cubicBezTo>
                  <a:pt x="61" y="39"/>
                  <a:pt x="61" y="39"/>
                  <a:pt x="61" y="39"/>
                </a:cubicBezTo>
                <a:cubicBezTo>
                  <a:pt x="61" y="37"/>
                  <a:pt x="61" y="37"/>
                  <a:pt x="61" y="37"/>
                </a:cubicBezTo>
                <a:cubicBezTo>
                  <a:pt x="63" y="38"/>
                  <a:pt x="63" y="38"/>
                  <a:pt x="63" y="38"/>
                </a:cubicBezTo>
                <a:cubicBezTo>
                  <a:pt x="63" y="38"/>
                  <a:pt x="67" y="36"/>
                  <a:pt x="67" y="33"/>
                </a:cubicBezTo>
                <a:cubicBezTo>
                  <a:pt x="68" y="31"/>
                  <a:pt x="44" y="26"/>
                  <a:pt x="39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3" y="10"/>
                  <a:pt x="32" y="9"/>
                  <a:pt x="32" y="8"/>
                </a:cubicBezTo>
                <a:cubicBezTo>
                  <a:pt x="32" y="8"/>
                  <a:pt x="32" y="8"/>
                  <a:pt x="32" y="7"/>
                </a:cubicBezTo>
                <a:cubicBezTo>
                  <a:pt x="32" y="7"/>
                  <a:pt x="32" y="6"/>
                  <a:pt x="32" y="6"/>
                </a:cubicBezTo>
                <a:cubicBezTo>
                  <a:pt x="32" y="5"/>
                  <a:pt x="33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6" y="6"/>
                  <a:pt x="37" y="6"/>
                  <a:pt x="37" y="7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4"/>
                  <a:pt x="40" y="2"/>
                  <a:pt x="38" y="2"/>
                </a:cubicBezTo>
                <a:cubicBezTo>
                  <a:pt x="37" y="1"/>
                  <a:pt x="36" y="0"/>
                  <a:pt x="34" y="0"/>
                </a:cubicBezTo>
                <a:cubicBezTo>
                  <a:pt x="31" y="0"/>
                  <a:pt x="29" y="2"/>
                  <a:pt x="28" y="4"/>
                </a:cubicBezTo>
                <a:cubicBezTo>
                  <a:pt x="28" y="5"/>
                  <a:pt x="27" y="6"/>
                  <a:pt x="27" y="7"/>
                </a:cubicBezTo>
                <a:cubicBezTo>
                  <a:pt x="27" y="8"/>
                  <a:pt x="27" y="9"/>
                  <a:pt x="28" y="10"/>
                </a:cubicBezTo>
                <a:cubicBezTo>
                  <a:pt x="28" y="12"/>
                  <a:pt x="30" y="13"/>
                  <a:pt x="32" y="14"/>
                </a:cubicBezTo>
                <a:cubicBezTo>
                  <a:pt x="32" y="16"/>
                  <a:pt x="32" y="16"/>
                  <a:pt x="32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4" y="26"/>
                  <a:pt x="0" y="31"/>
                  <a:pt x="0" y="33"/>
                </a:cubicBezTo>
                <a:cubicBezTo>
                  <a:pt x="0" y="35"/>
                  <a:pt x="4" y="38"/>
                  <a:pt x="4" y="38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9"/>
                  <a:pt x="7" y="39"/>
                  <a:pt x="7" y="39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3"/>
                  <a:pt x="20" y="63"/>
                  <a:pt x="20" y="63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60"/>
                  <a:pt x="23" y="60"/>
                  <a:pt x="23" y="60"/>
                </a:cubicBezTo>
                <a:cubicBezTo>
                  <a:pt x="26" y="63"/>
                  <a:pt x="26" y="63"/>
                  <a:pt x="26" y="63"/>
                </a:cubicBezTo>
                <a:cubicBezTo>
                  <a:pt x="29" y="60"/>
                  <a:pt x="29" y="60"/>
                  <a:pt x="29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32" y="63"/>
                  <a:pt x="32" y="63"/>
                  <a:pt x="32" y="63"/>
                </a:cubicBezTo>
                <a:cubicBezTo>
                  <a:pt x="35" y="60"/>
                  <a:pt x="35" y="60"/>
                  <a:pt x="35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38" y="63"/>
                  <a:pt x="38" y="63"/>
                  <a:pt x="38" y="63"/>
                </a:cubicBezTo>
                <a:cubicBezTo>
                  <a:pt x="41" y="60"/>
                  <a:pt x="41" y="60"/>
                  <a:pt x="41" y="60"/>
                </a:cubicBezTo>
                <a:cubicBezTo>
                  <a:pt x="41" y="60"/>
                  <a:pt x="41" y="60"/>
                  <a:pt x="41" y="60"/>
                </a:cubicBezTo>
                <a:cubicBezTo>
                  <a:pt x="43" y="63"/>
                  <a:pt x="43" y="63"/>
                  <a:pt x="43" y="63"/>
                </a:cubicBezTo>
                <a:cubicBezTo>
                  <a:pt x="46" y="60"/>
                  <a:pt x="46" y="60"/>
                  <a:pt x="46" y="60"/>
                </a:cubicBezTo>
                <a:cubicBezTo>
                  <a:pt x="46" y="34"/>
                  <a:pt x="46" y="34"/>
                  <a:pt x="46" y="34"/>
                </a:cubicBezTo>
                <a:cubicBezTo>
                  <a:pt x="47" y="32"/>
                  <a:pt x="47" y="32"/>
                  <a:pt x="47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8" y="33"/>
                  <a:pt x="18" y="33"/>
                  <a:pt x="18" y="33"/>
                </a:cubicBezTo>
                <a:cubicBezTo>
                  <a:pt x="14" y="33"/>
                  <a:pt x="14" y="33"/>
                  <a:pt x="14" y="33"/>
                </a:cubicBezTo>
                <a:lnTo>
                  <a:pt x="34" y="2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73" name="Freeform 187">
            <a:extLst>
              <a:ext uri="{FF2B5EF4-FFF2-40B4-BE49-F238E27FC236}">
                <a16:creationId xmlns:a16="http://schemas.microsoft.com/office/drawing/2014/main" id="{FC92259C-709E-4FD0-81B4-8C7B2BB22251}"/>
              </a:ext>
            </a:extLst>
          </p:cNvPr>
          <p:cNvSpPr>
            <a:spLocks noEditPoints="1"/>
          </p:cNvSpPr>
          <p:nvPr/>
        </p:nvSpPr>
        <p:spPr bwMode="auto">
          <a:xfrm>
            <a:off x="9806558" y="4860602"/>
            <a:ext cx="184150" cy="158750"/>
          </a:xfrm>
          <a:custGeom>
            <a:avLst/>
            <a:gdLst>
              <a:gd name="T0" fmla="*/ 135801 w 50"/>
              <a:gd name="T1" fmla="*/ 62188 h 43"/>
              <a:gd name="T2" fmla="*/ 106439 w 50"/>
              <a:gd name="T3" fmla="*/ 47555 h 43"/>
              <a:gd name="T4" fmla="*/ 77076 w 50"/>
              <a:gd name="T5" fmla="*/ 62188 h 43"/>
              <a:gd name="T6" fmla="*/ 66065 w 50"/>
              <a:gd name="T7" fmla="*/ 87794 h 43"/>
              <a:gd name="T8" fmla="*/ 77076 w 50"/>
              <a:gd name="T9" fmla="*/ 117059 h 43"/>
              <a:gd name="T10" fmla="*/ 106439 w 50"/>
              <a:gd name="T11" fmla="*/ 128033 h 43"/>
              <a:gd name="T12" fmla="*/ 135801 w 50"/>
              <a:gd name="T13" fmla="*/ 117059 h 43"/>
              <a:gd name="T14" fmla="*/ 146812 w 50"/>
              <a:gd name="T15" fmla="*/ 87794 h 43"/>
              <a:gd name="T16" fmla="*/ 135801 w 50"/>
              <a:gd name="T17" fmla="*/ 62188 h 43"/>
              <a:gd name="T18" fmla="*/ 40373 w 50"/>
              <a:gd name="T19" fmla="*/ 0 h 43"/>
              <a:gd name="T20" fmla="*/ 55055 w 50"/>
              <a:gd name="T21" fmla="*/ 14632 h 43"/>
              <a:gd name="T22" fmla="*/ 22022 w 50"/>
              <a:gd name="T23" fmla="*/ 14632 h 43"/>
              <a:gd name="T24" fmla="*/ 40373 w 50"/>
              <a:gd name="T25" fmla="*/ 0 h 43"/>
              <a:gd name="T26" fmla="*/ 77076 w 50"/>
              <a:gd name="T27" fmla="*/ 0 h 43"/>
              <a:gd name="T28" fmla="*/ 139471 w 50"/>
              <a:gd name="T29" fmla="*/ 0 h 43"/>
              <a:gd name="T30" fmla="*/ 154153 w 50"/>
              <a:gd name="T31" fmla="*/ 21949 h 43"/>
              <a:gd name="T32" fmla="*/ 161493 w 50"/>
              <a:gd name="T33" fmla="*/ 21949 h 43"/>
              <a:gd name="T34" fmla="*/ 183515 w 50"/>
              <a:gd name="T35" fmla="*/ 43897 h 43"/>
              <a:gd name="T36" fmla="*/ 183515 w 50"/>
              <a:gd name="T37" fmla="*/ 135349 h 43"/>
              <a:gd name="T38" fmla="*/ 161493 w 50"/>
              <a:gd name="T39" fmla="*/ 157298 h 43"/>
              <a:gd name="T40" fmla="*/ 22022 w 50"/>
              <a:gd name="T41" fmla="*/ 157298 h 43"/>
              <a:gd name="T42" fmla="*/ 0 w 50"/>
              <a:gd name="T43" fmla="*/ 135349 h 43"/>
              <a:gd name="T44" fmla="*/ 0 w 50"/>
              <a:gd name="T45" fmla="*/ 43897 h 43"/>
              <a:gd name="T46" fmla="*/ 22022 w 50"/>
              <a:gd name="T47" fmla="*/ 21949 h 43"/>
              <a:gd name="T48" fmla="*/ 62395 w 50"/>
              <a:gd name="T49" fmla="*/ 21949 h 43"/>
              <a:gd name="T50" fmla="*/ 77076 w 50"/>
              <a:gd name="T51" fmla="*/ 0 h 43"/>
              <a:gd name="T52" fmla="*/ 106439 w 50"/>
              <a:gd name="T53" fmla="*/ 29265 h 43"/>
              <a:gd name="T54" fmla="*/ 146812 w 50"/>
              <a:gd name="T55" fmla="*/ 47555 h 43"/>
              <a:gd name="T56" fmla="*/ 165164 w 50"/>
              <a:gd name="T57" fmla="*/ 87794 h 43"/>
              <a:gd name="T58" fmla="*/ 146812 w 50"/>
              <a:gd name="T59" fmla="*/ 128033 h 43"/>
              <a:gd name="T60" fmla="*/ 106439 w 50"/>
              <a:gd name="T61" fmla="*/ 146324 h 43"/>
              <a:gd name="T62" fmla="*/ 66065 w 50"/>
              <a:gd name="T63" fmla="*/ 128033 h 43"/>
              <a:gd name="T64" fmla="*/ 47714 w 50"/>
              <a:gd name="T65" fmla="*/ 87794 h 43"/>
              <a:gd name="T66" fmla="*/ 66065 w 50"/>
              <a:gd name="T67" fmla="*/ 47555 h 43"/>
              <a:gd name="T68" fmla="*/ 106439 w 50"/>
              <a:gd name="T69" fmla="*/ 29265 h 43"/>
              <a:gd name="T70" fmla="*/ 99098 w 50"/>
              <a:gd name="T71" fmla="*/ 58529 h 43"/>
              <a:gd name="T72" fmla="*/ 95428 w 50"/>
              <a:gd name="T73" fmla="*/ 80478 h 43"/>
              <a:gd name="T74" fmla="*/ 80747 w 50"/>
              <a:gd name="T75" fmla="*/ 95110 h 43"/>
              <a:gd name="T76" fmla="*/ 77076 w 50"/>
              <a:gd name="T77" fmla="*/ 69504 h 43"/>
              <a:gd name="T78" fmla="*/ 99098 w 50"/>
              <a:gd name="T79" fmla="*/ 58529 h 4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0" h="43">
                <a:moveTo>
                  <a:pt x="37" y="17"/>
                </a:moveTo>
                <a:cubicBezTo>
                  <a:pt x="35" y="15"/>
                  <a:pt x="32" y="13"/>
                  <a:pt x="29" y="13"/>
                </a:cubicBezTo>
                <a:cubicBezTo>
                  <a:pt x="26" y="13"/>
                  <a:pt x="23" y="15"/>
                  <a:pt x="21" y="17"/>
                </a:cubicBezTo>
                <a:cubicBezTo>
                  <a:pt x="19" y="18"/>
                  <a:pt x="18" y="21"/>
                  <a:pt x="18" y="24"/>
                </a:cubicBezTo>
                <a:cubicBezTo>
                  <a:pt x="18" y="27"/>
                  <a:pt x="19" y="30"/>
                  <a:pt x="21" y="32"/>
                </a:cubicBezTo>
                <a:cubicBezTo>
                  <a:pt x="23" y="34"/>
                  <a:pt x="26" y="35"/>
                  <a:pt x="29" y="35"/>
                </a:cubicBezTo>
                <a:cubicBezTo>
                  <a:pt x="32" y="35"/>
                  <a:pt x="35" y="34"/>
                  <a:pt x="37" y="32"/>
                </a:cubicBezTo>
                <a:cubicBezTo>
                  <a:pt x="38" y="30"/>
                  <a:pt x="40" y="27"/>
                  <a:pt x="40" y="24"/>
                </a:cubicBezTo>
                <a:cubicBezTo>
                  <a:pt x="40" y="21"/>
                  <a:pt x="38" y="18"/>
                  <a:pt x="37" y="17"/>
                </a:cubicBezTo>
                <a:close/>
                <a:moveTo>
                  <a:pt x="11" y="0"/>
                </a:moveTo>
                <a:cubicBezTo>
                  <a:pt x="13" y="0"/>
                  <a:pt x="15" y="2"/>
                  <a:pt x="15" y="4"/>
                </a:cubicBezTo>
                <a:cubicBezTo>
                  <a:pt x="6" y="4"/>
                  <a:pt x="6" y="4"/>
                  <a:pt x="6" y="4"/>
                </a:cubicBezTo>
                <a:cubicBezTo>
                  <a:pt x="6" y="2"/>
                  <a:pt x="8" y="0"/>
                  <a:pt x="11" y="0"/>
                </a:cubicBezTo>
                <a:close/>
                <a:moveTo>
                  <a:pt x="21" y="0"/>
                </a:moveTo>
                <a:cubicBezTo>
                  <a:pt x="38" y="0"/>
                  <a:pt x="38" y="0"/>
                  <a:pt x="38" y="0"/>
                </a:cubicBezTo>
                <a:cubicBezTo>
                  <a:pt x="42" y="6"/>
                  <a:pt x="42" y="6"/>
                  <a:pt x="42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7" y="6"/>
                  <a:pt x="50" y="9"/>
                  <a:pt x="50" y="12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40"/>
                  <a:pt x="47" y="43"/>
                  <a:pt x="44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2" y="43"/>
                  <a:pt x="0" y="40"/>
                  <a:pt x="0" y="37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9"/>
                  <a:pt x="2" y="6"/>
                  <a:pt x="6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29" y="8"/>
                </a:moveTo>
                <a:cubicBezTo>
                  <a:pt x="33" y="8"/>
                  <a:pt x="37" y="10"/>
                  <a:pt x="40" y="13"/>
                </a:cubicBezTo>
                <a:cubicBezTo>
                  <a:pt x="43" y="16"/>
                  <a:pt x="45" y="20"/>
                  <a:pt x="45" y="24"/>
                </a:cubicBezTo>
                <a:cubicBezTo>
                  <a:pt x="45" y="28"/>
                  <a:pt x="43" y="32"/>
                  <a:pt x="40" y="35"/>
                </a:cubicBezTo>
                <a:cubicBezTo>
                  <a:pt x="37" y="38"/>
                  <a:pt x="33" y="40"/>
                  <a:pt x="29" y="40"/>
                </a:cubicBezTo>
                <a:cubicBezTo>
                  <a:pt x="25" y="40"/>
                  <a:pt x="21" y="38"/>
                  <a:pt x="18" y="35"/>
                </a:cubicBezTo>
                <a:cubicBezTo>
                  <a:pt x="15" y="32"/>
                  <a:pt x="13" y="28"/>
                  <a:pt x="13" y="24"/>
                </a:cubicBezTo>
                <a:cubicBezTo>
                  <a:pt x="13" y="20"/>
                  <a:pt x="15" y="16"/>
                  <a:pt x="18" y="13"/>
                </a:cubicBezTo>
                <a:cubicBezTo>
                  <a:pt x="21" y="10"/>
                  <a:pt x="25" y="8"/>
                  <a:pt x="29" y="8"/>
                </a:cubicBezTo>
                <a:close/>
                <a:moveTo>
                  <a:pt x="27" y="16"/>
                </a:moveTo>
                <a:cubicBezTo>
                  <a:pt x="29" y="18"/>
                  <a:pt x="27" y="20"/>
                  <a:pt x="26" y="22"/>
                </a:cubicBezTo>
                <a:cubicBezTo>
                  <a:pt x="24" y="25"/>
                  <a:pt x="24" y="27"/>
                  <a:pt x="22" y="26"/>
                </a:cubicBezTo>
                <a:cubicBezTo>
                  <a:pt x="20" y="25"/>
                  <a:pt x="19" y="22"/>
                  <a:pt x="21" y="19"/>
                </a:cubicBezTo>
                <a:cubicBezTo>
                  <a:pt x="22" y="16"/>
                  <a:pt x="25" y="15"/>
                  <a:pt x="27" y="1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74" name="Freeform 188">
            <a:extLst>
              <a:ext uri="{FF2B5EF4-FFF2-40B4-BE49-F238E27FC236}">
                <a16:creationId xmlns:a16="http://schemas.microsoft.com/office/drawing/2014/main" id="{245AE90E-B5AD-46F9-933C-CF49790EED68}"/>
              </a:ext>
            </a:extLst>
          </p:cNvPr>
          <p:cNvSpPr>
            <a:spLocks noEditPoints="1"/>
          </p:cNvSpPr>
          <p:nvPr/>
        </p:nvSpPr>
        <p:spPr bwMode="auto">
          <a:xfrm>
            <a:off x="8249220" y="4868540"/>
            <a:ext cx="177800" cy="176212"/>
          </a:xfrm>
          <a:custGeom>
            <a:avLst/>
            <a:gdLst>
              <a:gd name="T0" fmla="*/ 29421 w 48"/>
              <a:gd name="T1" fmla="*/ 0 h 48"/>
              <a:gd name="T2" fmla="*/ 147103 w 48"/>
              <a:gd name="T3" fmla="*/ 0 h 48"/>
              <a:gd name="T4" fmla="*/ 176524 w 48"/>
              <a:gd name="T5" fmla="*/ 29421 h 48"/>
              <a:gd name="T6" fmla="*/ 176524 w 48"/>
              <a:gd name="T7" fmla="*/ 143426 h 48"/>
              <a:gd name="T8" fmla="*/ 147103 w 48"/>
              <a:gd name="T9" fmla="*/ 176524 h 48"/>
              <a:gd name="T10" fmla="*/ 29421 w 48"/>
              <a:gd name="T11" fmla="*/ 176524 h 48"/>
              <a:gd name="T12" fmla="*/ 0 w 48"/>
              <a:gd name="T13" fmla="*/ 143426 h 48"/>
              <a:gd name="T14" fmla="*/ 0 w 48"/>
              <a:gd name="T15" fmla="*/ 29421 h 48"/>
              <a:gd name="T16" fmla="*/ 29421 w 48"/>
              <a:gd name="T17" fmla="*/ 0 h 48"/>
              <a:gd name="T18" fmla="*/ 88262 w 48"/>
              <a:gd name="T19" fmla="*/ 25743 h 48"/>
              <a:gd name="T20" fmla="*/ 25743 w 48"/>
              <a:gd name="T21" fmla="*/ 88262 h 48"/>
              <a:gd name="T22" fmla="*/ 88262 w 48"/>
              <a:gd name="T23" fmla="*/ 150781 h 48"/>
              <a:gd name="T24" fmla="*/ 150781 w 48"/>
              <a:gd name="T25" fmla="*/ 88262 h 48"/>
              <a:gd name="T26" fmla="*/ 88262 w 48"/>
              <a:gd name="T27" fmla="*/ 25743 h 48"/>
              <a:gd name="T28" fmla="*/ 62519 w 48"/>
              <a:gd name="T29" fmla="*/ 77229 h 48"/>
              <a:gd name="T30" fmla="*/ 51486 w 48"/>
              <a:gd name="T31" fmla="*/ 88262 h 48"/>
              <a:gd name="T32" fmla="*/ 62519 w 48"/>
              <a:gd name="T33" fmla="*/ 99295 h 48"/>
              <a:gd name="T34" fmla="*/ 73552 w 48"/>
              <a:gd name="T35" fmla="*/ 88262 h 48"/>
              <a:gd name="T36" fmla="*/ 62519 w 48"/>
              <a:gd name="T37" fmla="*/ 77229 h 48"/>
              <a:gd name="T38" fmla="*/ 114005 w 48"/>
              <a:gd name="T39" fmla="*/ 77229 h 48"/>
              <a:gd name="T40" fmla="*/ 99295 w 48"/>
              <a:gd name="T41" fmla="*/ 88262 h 48"/>
              <a:gd name="T42" fmla="*/ 114005 w 48"/>
              <a:gd name="T43" fmla="*/ 99295 h 48"/>
              <a:gd name="T44" fmla="*/ 125038 w 48"/>
              <a:gd name="T45" fmla="*/ 88262 h 48"/>
              <a:gd name="T46" fmla="*/ 114005 w 48"/>
              <a:gd name="T47" fmla="*/ 77229 h 4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8" h="48">
                <a:moveTo>
                  <a:pt x="8" y="0"/>
                </a:moveTo>
                <a:cubicBezTo>
                  <a:pt x="40" y="0"/>
                  <a:pt x="40" y="0"/>
                  <a:pt x="40" y="0"/>
                </a:cubicBezTo>
                <a:cubicBezTo>
                  <a:pt x="44" y="0"/>
                  <a:pt x="48" y="3"/>
                  <a:pt x="48" y="8"/>
                </a:cubicBezTo>
                <a:cubicBezTo>
                  <a:pt x="48" y="39"/>
                  <a:pt x="48" y="39"/>
                  <a:pt x="48" y="39"/>
                </a:cubicBezTo>
                <a:cubicBezTo>
                  <a:pt x="48" y="44"/>
                  <a:pt x="44" y="48"/>
                  <a:pt x="40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3" y="48"/>
                  <a:pt x="0" y="44"/>
                  <a:pt x="0" y="39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24" y="7"/>
                </a:moveTo>
                <a:cubicBezTo>
                  <a:pt x="15" y="7"/>
                  <a:pt x="7" y="15"/>
                  <a:pt x="7" y="24"/>
                </a:cubicBezTo>
                <a:cubicBezTo>
                  <a:pt x="7" y="33"/>
                  <a:pt x="15" y="41"/>
                  <a:pt x="24" y="41"/>
                </a:cubicBezTo>
                <a:cubicBezTo>
                  <a:pt x="33" y="41"/>
                  <a:pt x="41" y="33"/>
                  <a:pt x="41" y="24"/>
                </a:cubicBezTo>
                <a:cubicBezTo>
                  <a:pt x="41" y="15"/>
                  <a:pt x="33" y="7"/>
                  <a:pt x="24" y="7"/>
                </a:cubicBezTo>
                <a:close/>
                <a:moveTo>
                  <a:pt x="17" y="21"/>
                </a:moveTo>
                <a:cubicBezTo>
                  <a:pt x="15" y="21"/>
                  <a:pt x="14" y="22"/>
                  <a:pt x="14" y="24"/>
                </a:cubicBezTo>
                <a:cubicBezTo>
                  <a:pt x="14" y="26"/>
                  <a:pt x="15" y="27"/>
                  <a:pt x="17" y="27"/>
                </a:cubicBezTo>
                <a:cubicBezTo>
                  <a:pt x="19" y="27"/>
                  <a:pt x="20" y="26"/>
                  <a:pt x="20" y="24"/>
                </a:cubicBezTo>
                <a:cubicBezTo>
                  <a:pt x="20" y="22"/>
                  <a:pt x="19" y="21"/>
                  <a:pt x="17" y="21"/>
                </a:cubicBezTo>
                <a:close/>
                <a:moveTo>
                  <a:pt x="31" y="21"/>
                </a:moveTo>
                <a:cubicBezTo>
                  <a:pt x="29" y="21"/>
                  <a:pt x="27" y="22"/>
                  <a:pt x="27" y="24"/>
                </a:cubicBezTo>
                <a:cubicBezTo>
                  <a:pt x="27" y="26"/>
                  <a:pt x="29" y="27"/>
                  <a:pt x="31" y="27"/>
                </a:cubicBezTo>
                <a:cubicBezTo>
                  <a:pt x="32" y="27"/>
                  <a:pt x="34" y="26"/>
                  <a:pt x="34" y="24"/>
                </a:cubicBezTo>
                <a:cubicBezTo>
                  <a:pt x="34" y="22"/>
                  <a:pt x="32" y="21"/>
                  <a:pt x="31" y="2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75" name="Freeform 192">
            <a:extLst>
              <a:ext uri="{FF2B5EF4-FFF2-40B4-BE49-F238E27FC236}">
                <a16:creationId xmlns:a16="http://schemas.microsoft.com/office/drawing/2014/main" id="{62269B2A-EF40-4866-AFAB-6C802896EA2E}"/>
              </a:ext>
            </a:extLst>
          </p:cNvPr>
          <p:cNvSpPr>
            <a:spLocks noEditPoints="1"/>
          </p:cNvSpPr>
          <p:nvPr/>
        </p:nvSpPr>
        <p:spPr bwMode="auto">
          <a:xfrm>
            <a:off x="10184383" y="5184452"/>
            <a:ext cx="176212" cy="238125"/>
          </a:xfrm>
          <a:custGeom>
            <a:avLst/>
            <a:gdLst>
              <a:gd name="T0" fmla="*/ 55164 w 48"/>
              <a:gd name="T1" fmla="*/ 157244 h 65"/>
              <a:gd name="T2" fmla="*/ 88262 w 48"/>
              <a:gd name="T3" fmla="*/ 171872 h 65"/>
              <a:gd name="T4" fmla="*/ 117683 w 48"/>
              <a:gd name="T5" fmla="*/ 157244 h 65"/>
              <a:gd name="T6" fmla="*/ 132393 w 48"/>
              <a:gd name="T7" fmla="*/ 127990 h 65"/>
              <a:gd name="T8" fmla="*/ 147103 w 48"/>
              <a:gd name="T9" fmla="*/ 113362 h 65"/>
              <a:gd name="T10" fmla="*/ 125038 w 48"/>
              <a:gd name="T11" fmla="*/ 40225 h 65"/>
              <a:gd name="T12" fmla="*/ 128715 w 48"/>
              <a:gd name="T13" fmla="*/ 32912 h 65"/>
              <a:gd name="T14" fmla="*/ 88262 w 48"/>
              <a:gd name="T15" fmla="*/ 0 h 65"/>
              <a:gd name="T16" fmla="*/ 47809 w 48"/>
              <a:gd name="T17" fmla="*/ 32912 h 65"/>
              <a:gd name="T18" fmla="*/ 47809 w 48"/>
              <a:gd name="T19" fmla="*/ 40225 h 65"/>
              <a:gd name="T20" fmla="*/ 25743 w 48"/>
              <a:gd name="T21" fmla="*/ 113362 h 65"/>
              <a:gd name="T22" fmla="*/ 40453 w 48"/>
              <a:gd name="T23" fmla="*/ 127990 h 65"/>
              <a:gd name="T24" fmla="*/ 55164 w 48"/>
              <a:gd name="T25" fmla="*/ 157244 h 65"/>
              <a:gd name="T26" fmla="*/ 125038 w 48"/>
              <a:gd name="T27" fmla="*/ 40225 h 65"/>
              <a:gd name="T28" fmla="*/ 88262 w 48"/>
              <a:gd name="T29" fmla="*/ 25598 h 65"/>
              <a:gd name="T30" fmla="*/ 51486 w 48"/>
              <a:gd name="T31" fmla="*/ 36568 h 65"/>
              <a:gd name="T32" fmla="*/ 88262 w 48"/>
              <a:gd name="T33" fmla="*/ 14627 h 65"/>
              <a:gd name="T34" fmla="*/ 125038 w 48"/>
              <a:gd name="T35" fmla="*/ 40225 h 65"/>
              <a:gd name="T36" fmla="*/ 18388 w 48"/>
              <a:gd name="T37" fmla="*/ 182842 h 65"/>
              <a:gd name="T38" fmla="*/ 47809 w 48"/>
              <a:gd name="T39" fmla="*/ 182842 h 65"/>
              <a:gd name="T40" fmla="*/ 47809 w 48"/>
              <a:gd name="T41" fmla="*/ 190156 h 65"/>
              <a:gd name="T42" fmla="*/ 84584 w 48"/>
              <a:gd name="T43" fmla="*/ 226724 h 65"/>
              <a:gd name="T44" fmla="*/ 80907 w 48"/>
              <a:gd name="T45" fmla="*/ 212097 h 65"/>
              <a:gd name="T46" fmla="*/ 84584 w 48"/>
              <a:gd name="T47" fmla="*/ 208440 h 65"/>
              <a:gd name="T48" fmla="*/ 88262 w 48"/>
              <a:gd name="T49" fmla="*/ 215754 h 65"/>
              <a:gd name="T50" fmla="*/ 95617 w 48"/>
              <a:gd name="T51" fmla="*/ 208440 h 65"/>
              <a:gd name="T52" fmla="*/ 95617 w 48"/>
              <a:gd name="T53" fmla="*/ 212097 h 65"/>
              <a:gd name="T54" fmla="*/ 91940 w 48"/>
              <a:gd name="T55" fmla="*/ 226724 h 65"/>
              <a:gd name="T56" fmla="*/ 128715 w 48"/>
              <a:gd name="T57" fmla="*/ 190156 h 65"/>
              <a:gd name="T58" fmla="*/ 128715 w 48"/>
              <a:gd name="T59" fmla="*/ 182842 h 65"/>
              <a:gd name="T60" fmla="*/ 154459 w 48"/>
              <a:gd name="T61" fmla="*/ 182842 h 65"/>
              <a:gd name="T62" fmla="*/ 176524 w 48"/>
              <a:gd name="T63" fmla="*/ 237695 h 65"/>
              <a:gd name="T64" fmla="*/ 0 w 48"/>
              <a:gd name="T65" fmla="*/ 237695 h 65"/>
              <a:gd name="T66" fmla="*/ 18388 w 48"/>
              <a:gd name="T67" fmla="*/ 182842 h 65"/>
              <a:gd name="T68" fmla="*/ 77229 w 48"/>
              <a:gd name="T69" fmla="*/ 95078 h 65"/>
              <a:gd name="T70" fmla="*/ 80907 w 48"/>
              <a:gd name="T71" fmla="*/ 95078 h 65"/>
              <a:gd name="T72" fmla="*/ 106650 w 48"/>
              <a:gd name="T73" fmla="*/ 80451 h 65"/>
              <a:gd name="T74" fmla="*/ 128715 w 48"/>
              <a:gd name="T75" fmla="*/ 91421 h 65"/>
              <a:gd name="T76" fmla="*/ 114005 w 48"/>
              <a:gd name="T77" fmla="*/ 142617 h 65"/>
              <a:gd name="T78" fmla="*/ 88262 w 48"/>
              <a:gd name="T79" fmla="*/ 160901 h 65"/>
              <a:gd name="T80" fmla="*/ 58841 w 48"/>
              <a:gd name="T81" fmla="*/ 142617 h 65"/>
              <a:gd name="T82" fmla="*/ 44131 w 48"/>
              <a:gd name="T83" fmla="*/ 95078 h 65"/>
              <a:gd name="T84" fmla="*/ 73552 w 48"/>
              <a:gd name="T85" fmla="*/ 91421 h 65"/>
              <a:gd name="T86" fmla="*/ 95617 w 48"/>
              <a:gd name="T87" fmla="*/ 84107 h 65"/>
              <a:gd name="T88" fmla="*/ 77229 w 48"/>
              <a:gd name="T89" fmla="*/ 95078 h 65"/>
              <a:gd name="T90" fmla="*/ 51486 w 48"/>
              <a:gd name="T91" fmla="*/ 80451 h 65"/>
              <a:gd name="T92" fmla="*/ 84584 w 48"/>
              <a:gd name="T93" fmla="*/ 65823 h 65"/>
              <a:gd name="T94" fmla="*/ 88262 w 48"/>
              <a:gd name="T95" fmla="*/ 69480 h 65"/>
              <a:gd name="T96" fmla="*/ 51486 w 48"/>
              <a:gd name="T97" fmla="*/ 80451 h 65"/>
              <a:gd name="T98" fmla="*/ 33098 w 48"/>
              <a:gd name="T99" fmla="*/ 65823 h 65"/>
              <a:gd name="T100" fmla="*/ 62519 w 48"/>
              <a:gd name="T101" fmla="*/ 40225 h 65"/>
              <a:gd name="T102" fmla="*/ 66197 w 48"/>
              <a:gd name="T103" fmla="*/ 43882 h 65"/>
              <a:gd name="T104" fmla="*/ 33098 w 48"/>
              <a:gd name="T105" fmla="*/ 65823 h 6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8" h="65">
                <a:moveTo>
                  <a:pt x="15" y="43"/>
                </a:moveTo>
                <a:cubicBezTo>
                  <a:pt x="18" y="46"/>
                  <a:pt x="21" y="47"/>
                  <a:pt x="24" y="47"/>
                </a:cubicBezTo>
                <a:cubicBezTo>
                  <a:pt x="27" y="47"/>
                  <a:pt x="30" y="45"/>
                  <a:pt x="32" y="43"/>
                </a:cubicBezTo>
                <a:cubicBezTo>
                  <a:pt x="34" y="41"/>
                  <a:pt x="35" y="38"/>
                  <a:pt x="36" y="35"/>
                </a:cubicBezTo>
                <a:cubicBezTo>
                  <a:pt x="38" y="34"/>
                  <a:pt x="39" y="33"/>
                  <a:pt x="40" y="31"/>
                </a:cubicBezTo>
                <a:cubicBezTo>
                  <a:pt x="45" y="24"/>
                  <a:pt x="41" y="16"/>
                  <a:pt x="34" y="11"/>
                </a:cubicBezTo>
                <a:cubicBezTo>
                  <a:pt x="34" y="10"/>
                  <a:pt x="35" y="10"/>
                  <a:pt x="35" y="9"/>
                </a:cubicBezTo>
                <a:cubicBezTo>
                  <a:pt x="35" y="4"/>
                  <a:pt x="30" y="0"/>
                  <a:pt x="24" y="0"/>
                </a:cubicBezTo>
                <a:cubicBezTo>
                  <a:pt x="18" y="0"/>
                  <a:pt x="13" y="4"/>
                  <a:pt x="13" y="9"/>
                </a:cubicBezTo>
                <a:cubicBezTo>
                  <a:pt x="13" y="10"/>
                  <a:pt x="13" y="10"/>
                  <a:pt x="13" y="11"/>
                </a:cubicBezTo>
                <a:cubicBezTo>
                  <a:pt x="6" y="16"/>
                  <a:pt x="3" y="25"/>
                  <a:pt x="7" y="31"/>
                </a:cubicBezTo>
                <a:cubicBezTo>
                  <a:pt x="8" y="33"/>
                  <a:pt x="10" y="34"/>
                  <a:pt x="11" y="35"/>
                </a:cubicBezTo>
                <a:cubicBezTo>
                  <a:pt x="12" y="38"/>
                  <a:pt x="13" y="41"/>
                  <a:pt x="15" y="43"/>
                </a:cubicBezTo>
                <a:close/>
                <a:moveTo>
                  <a:pt x="34" y="11"/>
                </a:moveTo>
                <a:cubicBezTo>
                  <a:pt x="31" y="8"/>
                  <a:pt x="27" y="7"/>
                  <a:pt x="24" y="7"/>
                </a:cubicBezTo>
                <a:cubicBezTo>
                  <a:pt x="20" y="7"/>
                  <a:pt x="16" y="8"/>
                  <a:pt x="14" y="10"/>
                </a:cubicBezTo>
                <a:cubicBezTo>
                  <a:pt x="15" y="7"/>
                  <a:pt x="19" y="4"/>
                  <a:pt x="24" y="4"/>
                </a:cubicBezTo>
                <a:cubicBezTo>
                  <a:pt x="29" y="4"/>
                  <a:pt x="33" y="7"/>
                  <a:pt x="34" y="11"/>
                </a:cubicBezTo>
                <a:close/>
                <a:moveTo>
                  <a:pt x="5" y="50"/>
                </a:moveTo>
                <a:cubicBezTo>
                  <a:pt x="8" y="50"/>
                  <a:pt x="10" y="50"/>
                  <a:pt x="13" y="50"/>
                </a:cubicBezTo>
                <a:cubicBezTo>
                  <a:pt x="13" y="51"/>
                  <a:pt x="13" y="51"/>
                  <a:pt x="13" y="52"/>
                </a:cubicBezTo>
                <a:cubicBezTo>
                  <a:pt x="13" y="57"/>
                  <a:pt x="17" y="62"/>
                  <a:pt x="23" y="62"/>
                </a:cubicBezTo>
                <a:cubicBezTo>
                  <a:pt x="23" y="60"/>
                  <a:pt x="23" y="60"/>
                  <a:pt x="22" y="58"/>
                </a:cubicBezTo>
                <a:cubicBezTo>
                  <a:pt x="22" y="58"/>
                  <a:pt x="22" y="58"/>
                  <a:pt x="23" y="57"/>
                </a:cubicBezTo>
                <a:cubicBezTo>
                  <a:pt x="23" y="58"/>
                  <a:pt x="24" y="59"/>
                  <a:pt x="24" y="59"/>
                </a:cubicBezTo>
                <a:cubicBezTo>
                  <a:pt x="24" y="59"/>
                  <a:pt x="25" y="58"/>
                  <a:pt x="26" y="57"/>
                </a:cubicBezTo>
                <a:cubicBezTo>
                  <a:pt x="26" y="58"/>
                  <a:pt x="26" y="58"/>
                  <a:pt x="26" y="58"/>
                </a:cubicBezTo>
                <a:cubicBezTo>
                  <a:pt x="26" y="60"/>
                  <a:pt x="25" y="60"/>
                  <a:pt x="25" y="62"/>
                </a:cubicBezTo>
                <a:cubicBezTo>
                  <a:pt x="31" y="61"/>
                  <a:pt x="35" y="57"/>
                  <a:pt x="35" y="52"/>
                </a:cubicBezTo>
                <a:cubicBezTo>
                  <a:pt x="35" y="51"/>
                  <a:pt x="35" y="51"/>
                  <a:pt x="35" y="50"/>
                </a:cubicBezTo>
                <a:cubicBezTo>
                  <a:pt x="37" y="50"/>
                  <a:pt x="40" y="50"/>
                  <a:pt x="42" y="50"/>
                </a:cubicBezTo>
                <a:cubicBezTo>
                  <a:pt x="46" y="54"/>
                  <a:pt x="48" y="59"/>
                  <a:pt x="48" y="65"/>
                </a:cubicBezTo>
                <a:cubicBezTo>
                  <a:pt x="32" y="65"/>
                  <a:pt x="16" y="65"/>
                  <a:pt x="0" y="65"/>
                </a:cubicBezTo>
                <a:cubicBezTo>
                  <a:pt x="0" y="60"/>
                  <a:pt x="1" y="55"/>
                  <a:pt x="5" y="50"/>
                </a:cubicBezTo>
                <a:close/>
                <a:moveTo>
                  <a:pt x="21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5" y="25"/>
                  <a:pt x="27" y="24"/>
                  <a:pt x="29" y="22"/>
                </a:cubicBezTo>
                <a:cubicBezTo>
                  <a:pt x="35" y="25"/>
                  <a:pt x="35" y="25"/>
                  <a:pt x="35" y="25"/>
                </a:cubicBezTo>
                <a:cubicBezTo>
                  <a:pt x="34" y="31"/>
                  <a:pt x="33" y="35"/>
                  <a:pt x="31" y="39"/>
                </a:cubicBezTo>
                <a:cubicBezTo>
                  <a:pt x="30" y="42"/>
                  <a:pt x="27" y="43"/>
                  <a:pt x="24" y="44"/>
                </a:cubicBezTo>
                <a:cubicBezTo>
                  <a:pt x="20" y="43"/>
                  <a:pt x="17" y="42"/>
                  <a:pt x="16" y="39"/>
                </a:cubicBezTo>
                <a:cubicBezTo>
                  <a:pt x="14" y="36"/>
                  <a:pt x="13" y="31"/>
                  <a:pt x="12" y="26"/>
                </a:cubicBezTo>
                <a:cubicBezTo>
                  <a:pt x="15" y="26"/>
                  <a:pt x="18" y="26"/>
                  <a:pt x="20" y="25"/>
                </a:cubicBezTo>
                <a:cubicBezTo>
                  <a:pt x="22" y="25"/>
                  <a:pt x="24" y="24"/>
                  <a:pt x="26" y="23"/>
                </a:cubicBezTo>
                <a:cubicBezTo>
                  <a:pt x="24" y="24"/>
                  <a:pt x="23" y="25"/>
                  <a:pt x="21" y="26"/>
                </a:cubicBezTo>
                <a:close/>
                <a:moveTo>
                  <a:pt x="14" y="22"/>
                </a:moveTo>
                <a:cubicBezTo>
                  <a:pt x="17" y="21"/>
                  <a:pt x="20" y="19"/>
                  <a:pt x="23" y="18"/>
                </a:cubicBezTo>
                <a:cubicBezTo>
                  <a:pt x="23" y="18"/>
                  <a:pt x="24" y="19"/>
                  <a:pt x="24" y="19"/>
                </a:cubicBezTo>
                <a:cubicBezTo>
                  <a:pt x="21" y="21"/>
                  <a:pt x="18" y="22"/>
                  <a:pt x="14" y="22"/>
                </a:cubicBezTo>
                <a:close/>
                <a:moveTo>
                  <a:pt x="9" y="18"/>
                </a:moveTo>
                <a:cubicBezTo>
                  <a:pt x="11" y="15"/>
                  <a:pt x="13" y="13"/>
                  <a:pt x="17" y="11"/>
                </a:cubicBezTo>
                <a:cubicBezTo>
                  <a:pt x="17" y="11"/>
                  <a:pt x="17" y="11"/>
                  <a:pt x="18" y="12"/>
                </a:cubicBezTo>
                <a:cubicBezTo>
                  <a:pt x="14" y="14"/>
                  <a:pt x="11" y="16"/>
                  <a:pt x="9" y="1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76" name="Freeform 193">
            <a:extLst>
              <a:ext uri="{FF2B5EF4-FFF2-40B4-BE49-F238E27FC236}">
                <a16:creationId xmlns:a16="http://schemas.microsoft.com/office/drawing/2014/main" id="{25FB4AE4-8659-40AD-AF83-4B28EA83419D}"/>
              </a:ext>
            </a:extLst>
          </p:cNvPr>
          <p:cNvSpPr>
            <a:spLocks noEditPoints="1"/>
          </p:cNvSpPr>
          <p:nvPr/>
        </p:nvSpPr>
        <p:spPr bwMode="auto">
          <a:xfrm>
            <a:off x="8973120" y="5249540"/>
            <a:ext cx="257175" cy="158750"/>
          </a:xfrm>
          <a:custGeom>
            <a:avLst/>
            <a:gdLst>
              <a:gd name="T0" fmla="*/ 3670 w 70"/>
              <a:gd name="T1" fmla="*/ 33289 h 43"/>
              <a:gd name="T2" fmla="*/ 29362 w 70"/>
              <a:gd name="T3" fmla="*/ 7398 h 43"/>
              <a:gd name="T4" fmla="*/ 113779 w 70"/>
              <a:gd name="T5" fmla="*/ 33289 h 43"/>
              <a:gd name="T6" fmla="*/ 154153 w 70"/>
              <a:gd name="T7" fmla="*/ 70277 h 43"/>
              <a:gd name="T8" fmla="*/ 117450 w 70"/>
              <a:gd name="T9" fmla="*/ 85072 h 43"/>
              <a:gd name="T10" fmla="*/ 3670 w 70"/>
              <a:gd name="T11" fmla="*/ 33289 h 43"/>
              <a:gd name="T12" fmla="*/ 51384 w 70"/>
              <a:gd name="T13" fmla="*/ 103565 h 43"/>
              <a:gd name="T14" fmla="*/ 102768 w 70"/>
              <a:gd name="T15" fmla="*/ 85072 h 43"/>
              <a:gd name="T16" fmla="*/ 84417 w 70"/>
              <a:gd name="T17" fmla="*/ 73975 h 43"/>
              <a:gd name="T18" fmla="*/ 51384 w 70"/>
              <a:gd name="T19" fmla="*/ 103565 h 43"/>
              <a:gd name="T20" fmla="*/ 128461 w 70"/>
              <a:gd name="T21" fmla="*/ 36988 h 43"/>
              <a:gd name="T22" fmla="*/ 146812 w 70"/>
              <a:gd name="T23" fmla="*/ 51783 h 43"/>
              <a:gd name="T24" fmla="*/ 220218 w 70"/>
              <a:gd name="T25" fmla="*/ 22193 h 43"/>
              <a:gd name="T26" fmla="*/ 227559 w 70"/>
              <a:gd name="T27" fmla="*/ 7398 h 43"/>
              <a:gd name="T28" fmla="*/ 128461 w 70"/>
              <a:gd name="T29" fmla="*/ 36988 h 43"/>
              <a:gd name="T30" fmla="*/ 25692 w 70"/>
              <a:gd name="T31" fmla="*/ 48084 h 43"/>
              <a:gd name="T32" fmla="*/ 3670 w 70"/>
              <a:gd name="T33" fmla="*/ 48084 h 43"/>
              <a:gd name="T34" fmla="*/ 7341 w 70"/>
              <a:gd name="T35" fmla="*/ 73975 h 43"/>
              <a:gd name="T36" fmla="*/ 36703 w 70"/>
              <a:gd name="T37" fmla="*/ 107264 h 43"/>
              <a:gd name="T38" fmla="*/ 55055 w 70"/>
              <a:gd name="T39" fmla="*/ 85072 h 43"/>
              <a:gd name="T40" fmla="*/ 25692 w 70"/>
              <a:gd name="T41" fmla="*/ 48084 h 43"/>
              <a:gd name="T42" fmla="*/ 51384 w 70"/>
              <a:gd name="T43" fmla="*/ 114662 h 43"/>
              <a:gd name="T44" fmla="*/ 73406 w 70"/>
              <a:gd name="T45" fmla="*/ 151649 h 43"/>
              <a:gd name="T46" fmla="*/ 154153 w 70"/>
              <a:gd name="T47" fmla="*/ 140553 h 43"/>
              <a:gd name="T48" fmla="*/ 154153 w 70"/>
              <a:gd name="T49" fmla="*/ 159047 h 43"/>
              <a:gd name="T50" fmla="*/ 179845 w 70"/>
              <a:gd name="T51" fmla="*/ 129457 h 43"/>
              <a:gd name="T52" fmla="*/ 253251 w 70"/>
              <a:gd name="T53" fmla="*/ 66578 h 43"/>
              <a:gd name="T54" fmla="*/ 234899 w 70"/>
              <a:gd name="T55" fmla="*/ 14795 h 43"/>
              <a:gd name="T56" fmla="*/ 198196 w 70"/>
              <a:gd name="T57" fmla="*/ 59180 h 43"/>
              <a:gd name="T58" fmla="*/ 66065 w 70"/>
              <a:gd name="T59" fmla="*/ 114662 h 43"/>
              <a:gd name="T60" fmla="*/ 51384 w 70"/>
              <a:gd name="T61" fmla="*/ 114662 h 43"/>
              <a:gd name="T62" fmla="*/ 73406 w 70"/>
              <a:gd name="T63" fmla="*/ 125758 h 43"/>
              <a:gd name="T64" fmla="*/ 179845 w 70"/>
              <a:gd name="T65" fmla="*/ 85072 h 43"/>
              <a:gd name="T66" fmla="*/ 80747 w 70"/>
              <a:gd name="T67" fmla="*/ 133156 h 43"/>
              <a:gd name="T68" fmla="*/ 73406 w 70"/>
              <a:gd name="T69" fmla="*/ 125758 h 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70" h="43">
                <a:moveTo>
                  <a:pt x="1" y="9"/>
                </a:moveTo>
                <a:cubicBezTo>
                  <a:pt x="3" y="6"/>
                  <a:pt x="5" y="4"/>
                  <a:pt x="8" y="2"/>
                </a:cubicBezTo>
                <a:cubicBezTo>
                  <a:pt x="14" y="0"/>
                  <a:pt x="22" y="3"/>
                  <a:pt x="31" y="9"/>
                </a:cubicBezTo>
                <a:cubicBezTo>
                  <a:pt x="35" y="12"/>
                  <a:pt x="38" y="15"/>
                  <a:pt x="42" y="19"/>
                </a:cubicBezTo>
                <a:cubicBezTo>
                  <a:pt x="39" y="21"/>
                  <a:pt x="35" y="22"/>
                  <a:pt x="32" y="23"/>
                </a:cubicBezTo>
                <a:cubicBezTo>
                  <a:pt x="22" y="15"/>
                  <a:pt x="8" y="8"/>
                  <a:pt x="1" y="9"/>
                </a:cubicBezTo>
                <a:close/>
                <a:moveTo>
                  <a:pt x="14" y="28"/>
                </a:moveTo>
                <a:cubicBezTo>
                  <a:pt x="19" y="27"/>
                  <a:pt x="24" y="26"/>
                  <a:pt x="28" y="23"/>
                </a:cubicBezTo>
                <a:cubicBezTo>
                  <a:pt x="27" y="22"/>
                  <a:pt x="25" y="20"/>
                  <a:pt x="23" y="20"/>
                </a:cubicBezTo>
                <a:cubicBezTo>
                  <a:pt x="19" y="22"/>
                  <a:pt x="17" y="25"/>
                  <a:pt x="14" y="28"/>
                </a:cubicBezTo>
                <a:close/>
                <a:moveTo>
                  <a:pt x="35" y="10"/>
                </a:moveTo>
                <a:cubicBezTo>
                  <a:pt x="36" y="11"/>
                  <a:pt x="38" y="13"/>
                  <a:pt x="40" y="14"/>
                </a:cubicBezTo>
                <a:cubicBezTo>
                  <a:pt x="46" y="11"/>
                  <a:pt x="53" y="8"/>
                  <a:pt x="60" y="6"/>
                </a:cubicBezTo>
                <a:cubicBezTo>
                  <a:pt x="61" y="6"/>
                  <a:pt x="62" y="4"/>
                  <a:pt x="62" y="2"/>
                </a:cubicBezTo>
                <a:cubicBezTo>
                  <a:pt x="52" y="3"/>
                  <a:pt x="43" y="5"/>
                  <a:pt x="35" y="10"/>
                </a:cubicBezTo>
                <a:close/>
                <a:moveTo>
                  <a:pt x="7" y="13"/>
                </a:moveTo>
                <a:cubicBezTo>
                  <a:pt x="4" y="13"/>
                  <a:pt x="4" y="12"/>
                  <a:pt x="1" y="13"/>
                </a:cubicBezTo>
                <a:cubicBezTo>
                  <a:pt x="0" y="15"/>
                  <a:pt x="1" y="17"/>
                  <a:pt x="2" y="20"/>
                </a:cubicBezTo>
                <a:cubicBezTo>
                  <a:pt x="4" y="23"/>
                  <a:pt x="6" y="25"/>
                  <a:pt x="10" y="29"/>
                </a:cubicBezTo>
                <a:cubicBezTo>
                  <a:pt x="11" y="26"/>
                  <a:pt x="14" y="24"/>
                  <a:pt x="15" y="23"/>
                </a:cubicBezTo>
                <a:cubicBezTo>
                  <a:pt x="12" y="20"/>
                  <a:pt x="9" y="16"/>
                  <a:pt x="7" y="13"/>
                </a:cubicBezTo>
                <a:close/>
                <a:moveTo>
                  <a:pt x="14" y="31"/>
                </a:moveTo>
                <a:cubicBezTo>
                  <a:pt x="14" y="35"/>
                  <a:pt x="17" y="39"/>
                  <a:pt x="20" y="41"/>
                </a:cubicBezTo>
                <a:cubicBezTo>
                  <a:pt x="26" y="42"/>
                  <a:pt x="33" y="41"/>
                  <a:pt x="42" y="38"/>
                </a:cubicBezTo>
                <a:cubicBezTo>
                  <a:pt x="42" y="40"/>
                  <a:pt x="42" y="41"/>
                  <a:pt x="42" y="43"/>
                </a:cubicBezTo>
                <a:cubicBezTo>
                  <a:pt x="45" y="41"/>
                  <a:pt x="47" y="39"/>
                  <a:pt x="49" y="35"/>
                </a:cubicBezTo>
                <a:cubicBezTo>
                  <a:pt x="57" y="31"/>
                  <a:pt x="65" y="25"/>
                  <a:pt x="69" y="18"/>
                </a:cubicBezTo>
                <a:cubicBezTo>
                  <a:pt x="70" y="11"/>
                  <a:pt x="68" y="6"/>
                  <a:pt x="64" y="4"/>
                </a:cubicBezTo>
                <a:cubicBezTo>
                  <a:pt x="65" y="8"/>
                  <a:pt x="58" y="13"/>
                  <a:pt x="54" y="16"/>
                </a:cubicBezTo>
                <a:cubicBezTo>
                  <a:pt x="43" y="24"/>
                  <a:pt x="31" y="29"/>
                  <a:pt x="18" y="31"/>
                </a:cubicBezTo>
                <a:cubicBezTo>
                  <a:pt x="16" y="31"/>
                  <a:pt x="14" y="31"/>
                  <a:pt x="14" y="31"/>
                </a:cubicBezTo>
                <a:close/>
                <a:moveTo>
                  <a:pt x="20" y="34"/>
                </a:moveTo>
                <a:cubicBezTo>
                  <a:pt x="31" y="32"/>
                  <a:pt x="40" y="29"/>
                  <a:pt x="49" y="23"/>
                </a:cubicBezTo>
                <a:cubicBezTo>
                  <a:pt x="45" y="31"/>
                  <a:pt x="24" y="35"/>
                  <a:pt x="22" y="36"/>
                </a:cubicBezTo>
                <a:cubicBezTo>
                  <a:pt x="21" y="35"/>
                  <a:pt x="20" y="34"/>
                  <a:pt x="20" y="3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77" name="Freeform 195">
            <a:extLst>
              <a:ext uri="{FF2B5EF4-FFF2-40B4-BE49-F238E27FC236}">
                <a16:creationId xmlns:a16="http://schemas.microsoft.com/office/drawing/2014/main" id="{A6531642-B5AF-4E88-A08E-FF93EE135431}"/>
              </a:ext>
            </a:extLst>
          </p:cNvPr>
          <p:cNvSpPr>
            <a:spLocks noEditPoints="1"/>
          </p:cNvSpPr>
          <p:nvPr/>
        </p:nvSpPr>
        <p:spPr bwMode="auto">
          <a:xfrm>
            <a:off x="9357295" y="5205090"/>
            <a:ext cx="257175" cy="217487"/>
          </a:xfrm>
          <a:custGeom>
            <a:avLst/>
            <a:gdLst>
              <a:gd name="T0" fmla="*/ 231229 w 70"/>
              <a:gd name="T1" fmla="*/ 91831 h 59"/>
              <a:gd name="T2" fmla="*/ 95428 w 70"/>
              <a:gd name="T3" fmla="*/ 183663 h 59"/>
              <a:gd name="T4" fmla="*/ 58725 w 70"/>
              <a:gd name="T5" fmla="*/ 216722 h 59"/>
              <a:gd name="T6" fmla="*/ 29362 w 70"/>
              <a:gd name="T7" fmla="*/ 143257 h 59"/>
              <a:gd name="T8" fmla="*/ 73406 w 70"/>
              <a:gd name="T9" fmla="*/ 146930 h 59"/>
              <a:gd name="T10" fmla="*/ 121120 w 70"/>
              <a:gd name="T11" fmla="*/ 150603 h 59"/>
              <a:gd name="T12" fmla="*/ 121120 w 70"/>
              <a:gd name="T13" fmla="*/ 143257 h 59"/>
              <a:gd name="T14" fmla="*/ 25692 w 70"/>
              <a:gd name="T15" fmla="*/ 33059 h 59"/>
              <a:gd name="T16" fmla="*/ 110109 w 70"/>
              <a:gd name="T17" fmla="*/ 58772 h 59"/>
              <a:gd name="T18" fmla="*/ 154153 w 70"/>
              <a:gd name="T19" fmla="*/ 99178 h 59"/>
              <a:gd name="T20" fmla="*/ 161493 w 70"/>
              <a:gd name="T21" fmla="*/ 95505 h 59"/>
              <a:gd name="T22" fmla="*/ 176174 w 70"/>
              <a:gd name="T23" fmla="*/ 55099 h 59"/>
              <a:gd name="T24" fmla="*/ 227559 w 70"/>
              <a:gd name="T25" fmla="*/ 62445 h 59"/>
              <a:gd name="T26" fmla="*/ 227559 w 70"/>
              <a:gd name="T27" fmla="*/ 62445 h 59"/>
              <a:gd name="T28" fmla="*/ 256921 w 70"/>
              <a:gd name="T29" fmla="*/ 88158 h 59"/>
              <a:gd name="T30" fmla="*/ 231229 w 70"/>
              <a:gd name="T31" fmla="*/ 91831 h 59"/>
              <a:gd name="T32" fmla="*/ 205537 w 70"/>
              <a:gd name="T33" fmla="*/ 69792 h 59"/>
              <a:gd name="T34" fmla="*/ 198196 w 70"/>
              <a:gd name="T35" fmla="*/ 77138 h 59"/>
              <a:gd name="T36" fmla="*/ 205537 w 70"/>
              <a:gd name="T37" fmla="*/ 84485 h 59"/>
              <a:gd name="T38" fmla="*/ 212877 w 70"/>
              <a:gd name="T39" fmla="*/ 77138 h 59"/>
              <a:gd name="T40" fmla="*/ 205537 w 70"/>
              <a:gd name="T41" fmla="*/ 69792 h 59"/>
              <a:gd name="T42" fmla="*/ 154153 w 70"/>
              <a:gd name="T43" fmla="*/ 77138 h 59"/>
              <a:gd name="T44" fmla="*/ 102768 w 70"/>
              <a:gd name="T45" fmla="*/ 0 h 59"/>
              <a:gd name="T46" fmla="*/ 95428 w 70"/>
              <a:gd name="T47" fmla="*/ 36733 h 59"/>
              <a:gd name="T48" fmla="*/ 117450 w 70"/>
              <a:gd name="T49" fmla="*/ 44079 h 59"/>
              <a:gd name="T50" fmla="*/ 154153 w 70"/>
              <a:gd name="T51" fmla="*/ 77138 h 5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0" h="59">
                <a:moveTo>
                  <a:pt x="63" y="25"/>
                </a:moveTo>
                <a:cubicBezTo>
                  <a:pt x="62" y="52"/>
                  <a:pt x="44" y="49"/>
                  <a:pt x="26" y="50"/>
                </a:cubicBezTo>
                <a:cubicBezTo>
                  <a:pt x="16" y="59"/>
                  <a:pt x="16" y="59"/>
                  <a:pt x="16" y="59"/>
                </a:cubicBezTo>
                <a:cubicBezTo>
                  <a:pt x="8" y="39"/>
                  <a:pt x="8" y="39"/>
                  <a:pt x="8" y="39"/>
                </a:cubicBezTo>
                <a:cubicBezTo>
                  <a:pt x="20" y="40"/>
                  <a:pt x="20" y="40"/>
                  <a:pt x="20" y="40"/>
                </a:cubicBezTo>
                <a:cubicBezTo>
                  <a:pt x="24" y="41"/>
                  <a:pt x="29" y="41"/>
                  <a:pt x="33" y="41"/>
                </a:cubicBezTo>
                <a:cubicBezTo>
                  <a:pt x="33" y="40"/>
                  <a:pt x="33" y="40"/>
                  <a:pt x="33" y="39"/>
                </a:cubicBezTo>
                <a:cubicBezTo>
                  <a:pt x="18" y="39"/>
                  <a:pt x="0" y="25"/>
                  <a:pt x="7" y="9"/>
                </a:cubicBezTo>
                <a:cubicBezTo>
                  <a:pt x="7" y="9"/>
                  <a:pt x="24" y="11"/>
                  <a:pt x="30" y="16"/>
                </a:cubicBezTo>
                <a:cubicBezTo>
                  <a:pt x="34" y="18"/>
                  <a:pt x="38" y="23"/>
                  <a:pt x="42" y="27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6" y="17"/>
                  <a:pt x="48" y="15"/>
                </a:cubicBezTo>
                <a:cubicBezTo>
                  <a:pt x="56" y="11"/>
                  <a:pt x="60" y="15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70" y="24"/>
                  <a:pt x="70" y="24"/>
                  <a:pt x="70" y="24"/>
                </a:cubicBezTo>
                <a:cubicBezTo>
                  <a:pt x="63" y="25"/>
                  <a:pt x="63" y="25"/>
                  <a:pt x="63" y="25"/>
                </a:cubicBezTo>
                <a:close/>
                <a:moveTo>
                  <a:pt x="56" y="19"/>
                </a:moveTo>
                <a:cubicBezTo>
                  <a:pt x="55" y="19"/>
                  <a:pt x="54" y="19"/>
                  <a:pt x="54" y="21"/>
                </a:cubicBezTo>
                <a:cubicBezTo>
                  <a:pt x="54" y="22"/>
                  <a:pt x="55" y="23"/>
                  <a:pt x="56" y="23"/>
                </a:cubicBezTo>
                <a:cubicBezTo>
                  <a:pt x="58" y="23"/>
                  <a:pt x="58" y="22"/>
                  <a:pt x="58" y="21"/>
                </a:cubicBezTo>
                <a:cubicBezTo>
                  <a:pt x="58" y="19"/>
                  <a:pt x="58" y="19"/>
                  <a:pt x="56" y="19"/>
                </a:cubicBezTo>
                <a:close/>
                <a:moveTo>
                  <a:pt x="42" y="21"/>
                </a:moveTo>
                <a:cubicBezTo>
                  <a:pt x="40" y="12"/>
                  <a:pt x="38" y="4"/>
                  <a:pt x="28" y="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0"/>
                  <a:pt x="30" y="11"/>
                  <a:pt x="32" y="12"/>
                </a:cubicBezTo>
                <a:cubicBezTo>
                  <a:pt x="34" y="14"/>
                  <a:pt x="42" y="21"/>
                  <a:pt x="42" y="2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78" name="Freeform 196">
            <a:extLst>
              <a:ext uri="{FF2B5EF4-FFF2-40B4-BE49-F238E27FC236}">
                <a16:creationId xmlns:a16="http://schemas.microsoft.com/office/drawing/2014/main" id="{DB0B0D26-8155-453E-BF1C-15456D82089D}"/>
              </a:ext>
            </a:extLst>
          </p:cNvPr>
          <p:cNvSpPr>
            <a:spLocks noEditPoints="1"/>
          </p:cNvSpPr>
          <p:nvPr/>
        </p:nvSpPr>
        <p:spPr bwMode="auto">
          <a:xfrm>
            <a:off x="9750995" y="5224140"/>
            <a:ext cx="260350" cy="171450"/>
          </a:xfrm>
          <a:custGeom>
            <a:avLst/>
            <a:gdLst>
              <a:gd name="T0" fmla="*/ 132042 w 71"/>
              <a:gd name="T1" fmla="*/ 171281 h 47"/>
              <a:gd name="T2" fmla="*/ 69689 w 71"/>
              <a:gd name="T3" fmla="*/ 123905 h 47"/>
              <a:gd name="T4" fmla="*/ 66021 w 71"/>
              <a:gd name="T5" fmla="*/ 123905 h 47"/>
              <a:gd name="T6" fmla="*/ 91696 w 71"/>
              <a:gd name="T7" fmla="*/ 120261 h 47"/>
              <a:gd name="T8" fmla="*/ 110035 w 71"/>
              <a:gd name="T9" fmla="*/ 134838 h 47"/>
              <a:gd name="T10" fmla="*/ 99032 w 71"/>
              <a:gd name="T11" fmla="*/ 120261 h 47"/>
              <a:gd name="T12" fmla="*/ 179724 w 71"/>
              <a:gd name="T13" fmla="*/ 120261 h 47"/>
              <a:gd name="T14" fmla="*/ 176057 w 71"/>
              <a:gd name="T15" fmla="*/ 123905 h 47"/>
              <a:gd name="T16" fmla="*/ 179724 w 71"/>
              <a:gd name="T17" fmla="*/ 120261 h 47"/>
              <a:gd name="T18" fmla="*/ 194396 w 71"/>
              <a:gd name="T19" fmla="*/ 123905 h 47"/>
              <a:gd name="T20" fmla="*/ 190728 w 71"/>
              <a:gd name="T21" fmla="*/ 123905 h 47"/>
              <a:gd name="T22" fmla="*/ 132042 w 71"/>
              <a:gd name="T23" fmla="*/ 171281 h 47"/>
              <a:gd name="T24" fmla="*/ 260417 w 71"/>
              <a:gd name="T25" fmla="*/ 91107 h 47"/>
              <a:gd name="T26" fmla="*/ 234742 w 71"/>
              <a:gd name="T27" fmla="*/ 91107 h 47"/>
              <a:gd name="T28" fmla="*/ 234742 w 71"/>
              <a:gd name="T29" fmla="*/ 120261 h 47"/>
              <a:gd name="T30" fmla="*/ 234742 w 71"/>
              <a:gd name="T31" fmla="*/ 127550 h 47"/>
              <a:gd name="T32" fmla="*/ 231074 w 71"/>
              <a:gd name="T33" fmla="*/ 127550 h 47"/>
              <a:gd name="T34" fmla="*/ 212735 w 71"/>
              <a:gd name="T35" fmla="*/ 123905 h 47"/>
              <a:gd name="T36" fmla="*/ 212735 w 71"/>
              <a:gd name="T37" fmla="*/ 134838 h 47"/>
              <a:gd name="T38" fmla="*/ 260417 w 71"/>
              <a:gd name="T39" fmla="*/ 134838 h 47"/>
              <a:gd name="T40" fmla="*/ 245746 w 71"/>
              <a:gd name="T41" fmla="*/ 123905 h 47"/>
              <a:gd name="T42" fmla="*/ 260417 w 71"/>
              <a:gd name="T43" fmla="*/ 91107 h 47"/>
              <a:gd name="T44" fmla="*/ 33011 w 71"/>
              <a:gd name="T45" fmla="*/ 72886 h 47"/>
              <a:gd name="T46" fmla="*/ 227406 w 71"/>
              <a:gd name="T47" fmla="*/ 72886 h 47"/>
              <a:gd name="T48" fmla="*/ 227406 w 71"/>
              <a:gd name="T49" fmla="*/ 116617 h 47"/>
              <a:gd name="T50" fmla="*/ 33011 w 71"/>
              <a:gd name="T51" fmla="*/ 116617 h 47"/>
              <a:gd name="T52" fmla="*/ 33011 w 71"/>
              <a:gd name="T53" fmla="*/ 72886 h 47"/>
              <a:gd name="T54" fmla="*/ 0 w 71"/>
              <a:gd name="T55" fmla="*/ 91107 h 47"/>
              <a:gd name="T56" fmla="*/ 14671 w 71"/>
              <a:gd name="T57" fmla="*/ 123905 h 47"/>
              <a:gd name="T58" fmla="*/ 0 w 71"/>
              <a:gd name="T59" fmla="*/ 134838 h 47"/>
              <a:gd name="T60" fmla="*/ 47682 w 71"/>
              <a:gd name="T61" fmla="*/ 134838 h 47"/>
              <a:gd name="T62" fmla="*/ 47682 w 71"/>
              <a:gd name="T63" fmla="*/ 123905 h 47"/>
              <a:gd name="T64" fmla="*/ 29343 w 71"/>
              <a:gd name="T65" fmla="*/ 127550 h 47"/>
              <a:gd name="T66" fmla="*/ 25675 w 71"/>
              <a:gd name="T67" fmla="*/ 127550 h 47"/>
              <a:gd name="T68" fmla="*/ 25675 w 71"/>
              <a:gd name="T69" fmla="*/ 120261 h 47"/>
              <a:gd name="T70" fmla="*/ 25675 w 71"/>
              <a:gd name="T71" fmla="*/ 91107 h 47"/>
              <a:gd name="T72" fmla="*/ 0 w 71"/>
              <a:gd name="T73" fmla="*/ 91107 h 47"/>
              <a:gd name="T74" fmla="*/ 36678 w 71"/>
              <a:gd name="T75" fmla="*/ 61953 h 47"/>
              <a:gd name="T76" fmla="*/ 47682 w 71"/>
              <a:gd name="T77" fmla="*/ 21866 h 47"/>
              <a:gd name="T78" fmla="*/ 132042 w 71"/>
              <a:gd name="T79" fmla="*/ 32798 h 47"/>
              <a:gd name="T80" fmla="*/ 212735 w 71"/>
              <a:gd name="T81" fmla="*/ 21866 h 47"/>
              <a:gd name="T82" fmla="*/ 223739 w 71"/>
              <a:gd name="T83" fmla="*/ 61953 h 47"/>
              <a:gd name="T84" fmla="*/ 209067 w 71"/>
              <a:gd name="T85" fmla="*/ 61953 h 47"/>
              <a:gd name="T86" fmla="*/ 187060 w 71"/>
              <a:gd name="T87" fmla="*/ 21866 h 47"/>
              <a:gd name="T88" fmla="*/ 198064 w 71"/>
              <a:gd name="T89" fmla="*/ 58308 h 47"/>
              <a:gd name="T90" fmla="*/ 77025 w 71"/>
              <a:gd name="T91" fmla="*/ 58308 h 47"/>
              <a:gd name="T92" fmla="*/ 84360 w 71"/>
              <a:gd name="T93" fmla="*/ 32798 h 47"/>
              <a:gd name="T94" fmla="*/ 73357 w 71"/>
              <a:gd name="T95" fmla="*/ 21866 h 47"/>
              <a:gd name="T96" fmla="*/ 55018 w 71"/>
              <a:gd name="T97" fmla="*/ 61953 h 47"/>
              <a:gd name="T98" fmla="*/ 36678 w 71"/>
              <a:gd name="T99" fmla="*/ 61953 h 4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71" h="47">
                <a:moveTo>
                  <a:pt x="36" y="47"/>
                </a:moveTo>
                <a:cubicBezTo>
                  <a:pt x="31" y="43"/>
                  <a:pt x="24" y="39"/>
                  <a:pt x="19" y="34"/>
                </a:cubicBezTo>
                <a:cubicBezTo>
                  <a:pt x="19" y="34"/>
                  <a:pt x="19" y="34"/>
                  <a:pt x="18" y="34"/>
                </a:cubicBezTo>
                <a:cubicBezTo>
                  <a:pt x="20" y="33"/>
                  <a:pt x="23" y="33"/>
                  <a:pt x="25" y="33"/>
                </a:cubicBezTo>
                <a:cubicBezTo>
                  <a:pt x="27" y="35"/>
                  <a:pt x="28" y="36"/>
                  <a:pt x="30" y="37"/>
                </a:cubicBezTo>
                <a:cubicBezTo>
                  <a:pt x="29" y="35"/>
                  <a:pt x="28" y="34"/>
                  <a:pt x="27" y="33"/>
                </a:cubicBezTo>
                <a:cubicBezTo>
                  <a:pt x="34" y="33"/>
                  <a:pt x="41" y="33"/>
                  <a:pt x="49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3"/>
                  <a:pt x="49" y="33"/>
                  <a:pt x="49" y="33"/>
                </a:cubicBezTo>
                <a:cubicBezTo>
                  <a:pt x="50" y="33"/>
                  <a:pt x="51" y="34"/>
                  <a:pt x="53" y="34"/>
                </a:cubicBezTo>
                <a:cubicBezTo>
                  <a:pt x="53" y="34"/>
                  <a:pt x="52" y="34"/>
                  <a:pt x="52" y="34"/>
                </a:cubicBezTo>
                <a:cubicBezTo>
                  <a:pt x="47" y="39"/>
                  <a:pt x="40" y="43"/>
                  <a:pt x="36" y="47"/>
                </a:cubicBezTo>
                <a:close/>
                <a:moveTo>
                  <a:pt x="71" y="25"/>
                </a:moveTo>
                <a:cubicBezTo>
                  <a:pt x="64" y="25"/>
                  <a:pt x="64" y="25"/>
                  <a:pt x="64" y="25"/>
                </a:cubicBezTo>
                <a:cubicBezTo>
                  <a:pt x="64" y="33"/>
                  <a:pt x="64" y="33"/>
                  <a:pt x="64" y="33"/>
                </a:cubicBezTo>
                <a:cubicBezTo>
                  <a:pt x="64" y="35"/>
                  <a:pt x="64" y="35"/>
                  <a:pt x="64" y="35"/>
                </a:cubicBezTo>
                <a:cubicBezTo>
                  <a:pt x="63" y="35"/>
                  <a:pt x="63" y="35"/>
                  <a:pt x="63" y="35"/>
                </a:cubicBezTo>
                <a:cubicBezTo>
                  <a:pt x="61" y="34"/>
                  <a:pt x="59" y="34"/>
                  <a:pt x="58" y="34"/>
                </a:cubicBezTo>
                <a:cubicBezTo>
                  <a:pt x="58" y="37"/>
                  <a:pt x="58" y="37"/>
                  <a:pt x="58" y="37"/>
                </a:cubicBezTo>
                <a:cubicBezTo>
                  <a:pt x="71" y="37"/>
                  <a:pt x="71" y="37"/>
                  <a:pt x="71" y="37"/>
                </a:cubicBezTo>
                <a:cubicBezTo>
                  <a:pt x="67" y="34"/>
                  <a:pt x="67" y="34"/>
                  <a:pt x="67" y="34"/>
                </a:cubicBezTo>
                <a:cubicBezTo>
                  <a:pt x="71" y="25"/>
                  <a:pt x="71" y="25"/>
                  <a:pt x="71" y="25"/>
                </a:cubicBezTo>
                <a:close/>
                <a:moveTo>
                  <a:pt x="9" y="20"/>
                </a:moveTo>
                <a:cubicBezTo>
                  <a:pt x="27" y="17"/>
                  <a:pt x="45" y="17"/>
                  <a:pt x="62" y="20"/>
                </a:cubicBezTo>
                <a:cubicBezTo>
                  <a:pt x="62" y="24"/>
                  <a:pt x="62" y="28"/>
                  <a:pt x="62" y="32"/>
                </a:cubicBezTo>
                <a:cubicBezTo>
                  <a:pt x="44" y="30"/>
                  <a:pt x="26" y="30"/>
                  <a:pt x="9" y="32"/>
                </a:cubicBezTo>
                <a:cubicBezTo>
                  <a:pt x="9" y="28"/>
                  <a:pt x="9" y="24"/>
                  <a:pt x="9" y="20"/>
                </a:cubicBezTo>
                <a:close/>
                <a:moveTo>
                  <a:pt x="0" y="25"/>
                </a:moveTo>
                <a:cubicBezTo>
                  <a:pt x="4" y="34"/>
                  <a:pt x="4" y="34"/>
                  <a:pt x="4" y="34"/>
                </a:cubicBezTo>
                <a:cubicBezTo>
                  <a:pt x="0" y="37"/>
                  <a:pt x="0" y="37"/>
                  <a:pt x="0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4"/>
                  <a:pt x="13" y="34"/>
                  <a:pt x="13" y="34"/>
                </a:cubicBezTo>
                <a:cubicBezTo>
                  <a:pt x="12" y="34"/>
                  <a:pt x="10" y="34"/>
                  <a:pt x="8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25"/>
                  <a:pt x="7" y="25"/>
                  <a:pt x="7" y="25"/>
                </a:cubicBezTo>
                <a:cubicBezTo>
                  <a:pt x="0" y="25"/>
                  <a:pt x="0" y="25"/>
                  <a:pt x="0" y="25"/>
                </a:cubicBezTo>
                <a:close/>
                <a:moveTo>
                  <a:pt x="10" y="17"/>
                </a:moveTo>
                <a:cubicBezTo>
                  <a:pt x="9" y="13"/>
                  <a:pt x="10" y="9"/>
                  <a:pt x="13" y="6"/>
                </a:cubicBezTo>
                <a:cubicBezTo>
                  <a:pt x="18" y="0"/>
                  <a:pt x="28" y="0"/>
                  <a:pt x="36" y="9"/>
                </a:cubicBezTo>
                <a:cubicBezTo>
                  <a:pt x="43" y="0"/>
                  <a:pt x="53" y="0"/>
                  <a:pt x="58" y="6"/>
                </a:cubicBezTo>
                <a:cubicBezTo>
                  <a:pt x="61" y="9"/>
                  <a:pt x="62" y="13"/>
                  <a:pt x="61" y="17"/>
                </a:cubicBezTo>
                <a:cubicBezTo>
                  <a:pt x="60" y="17"/>
                  <a:pt x="59" y="17"/>
                  <a:pt x="57" y="17"/>
                </a:cubicBezTo>
                <a:cubicBezTo>
                  <a:pt x="57" y="13"/>
                  <a:pt x="55" y="9"/>
                  <a:pt x="51" y="6"/>
                </a:cubicBezTo>
                <a:cubicBezTo>
                  <a:pt x="53" y="9"/>
                  <a:pt x="54" y="13"/>
                  <a:pt x="54" y="16"/>
                </a:cubicBezTo>
                <a:cubicBezTo>
                  <a:pt x="43" y="15"/>
                  <a:pt x="32" y="15"/>
                  <a:pt x="21" y="16"/>
                </a:cubicBezTo>
                <a:cubicBezTo>
                  <a:pt x="21" y="14"/>
                  <a:pt x="22" y="12"/>
                  <a:pt x="23" y="9"/>
                </a:cubicBezTo>
                <a:cubicBezTo>
                  <a:pt x="22" y="8"/>
                  <a:pt x="21" y="7"/>
                  <a:pt x="20" y="6"/>
                </a:cubicBezTo>
                <a:cubicBezTo>
                  <a:pt x="16" y="9"/>
                  <a:pt x="15" y="13"/>
                  <a:pt x="15" y="17"/>
                </a:cubicBezTo>
                <a:cubicBezTo>
                  <a:pt x="14" y="17"/>
                  <a:pt x="12" y="17"/>
                  <a:pt x="10" y="1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79" name="Freeform 197">
            <a:extLst>
              <a:ext uri="{FF2B5EF4-FFF2-40B4-BE49-F238E27FC236}">
                <a16:creationId xmlns:a16="http://schemas.microsoft.com/office/drawing/2014/main" id="{FA4079F9-2218-4F14-BBEC-F807922445BB}"/>
              </a:ext>
            </a:extLst>
          </p:cNvPr>
          <p:cNvSpPr>
            <a:spLocks noEditPoints="1"/>
          </p:cNvSpPr>
          <p:nvPr/>
        </p:nvSpPr>
        <p:spPr bwMode="auto">
          <a:xfrm>
            <a:off x="8573070" y="5232077"/>
            <a:ext cx="279400" cy="153988"/>
          </a:xfrm>
          <a:custGeom>
            <a:avLst/>
            <a:gdLst>
              <a:gd name="T0" fmla="*/ 25757 w 76"/>
              <a:gd name="T1" fmla="*/ 0 h 42"/>
              <a:gd name="T2" fmla="*/ 29436 w 76"/>
              <a:gd name="T3" fmla="*/ 29296 h 42"/>
              <a:gd name="T4" fmla="*/ 55193 w 76"/>
              <a:gd name="T5" fmla="*/ 54930 h 42"/>
              <a:gd name="T6" fmla="*/ 55193 w 76"/>
              <a:gd name="T7" fmla="*/ 62254 h 42"/>
              <a:gd name="T8" fmla="*/ 7359 w 76"/>
              <a:gd name="T9" fmla="*/ 36620 h 42"/>
              <a:gd name="T10" fmla="*/ 14718 w 76"/>
              <a:gd name="T11" fmla="*/ 65916 h 42"/>
              <a:gd name="T12" fmla="*/ 51513 w 76"/>
              <a:gd name="T13" fmla="*/ 80563 h 42"/>
              <a:gd name="T14" fmla="*/ 51513 w 76"/>
              <a:gd name="T15" fmla="*/ 87887 h 42"/>
              <a:gd name="T16" fmla="*/ 7359 w 76"/>
              <a:gd name="T17" fmla="*/ 87887 h 42"/>
              <a:gd name="T18" fmla="*/ 25757 w 76"/>
              <a:gd name="T19" fmla="*/ 109859 h 42"/>
              <a:gd name="T20" fmla="*/ 58872 w 76"/>
              <a:gd name="T21" fmla="*/ 109859 h 42"/>
              <a:gd name="T22" fmla="*/ 62552 w 76"/>
              <a:gd name="T23" fmla="*/ 117183 h 42"/>
              <a:gd name="T24" fmla="*/ 22077 w 76"/>
              <a:gd name="T25" fmla="*/ 128169 h 42"/>
              <a:gd name="T26" fmla="*/ 44154 w 76"/>
              <a:gd name="T27" fmla="*/ 142817 h 42"/>
              <a:gd name="T28" fmla="*/ 88308 w 76"/>
              <a:gd name="T29" fmla="*/ 124507 h 42"/>
              <a:gd name="T30" fmla="*/ 77270 w 76"/>
              <a:gd name="T31" fmla="*/ 51268 h 42"/>
              <a:gd name="T32" fmla="*/ 80949 w 76"/>
              <a:gd name="T33" fmla="*/ 47606 h 42"/>
              <a:gd name="T34" fmla="*/ 25757 w 76"/>
              <a:gd name="T35" fmla="*/ 0 h 42"/>
              <a:gd name="T36" fmla="*/ 253886 w 76"/>
              <a:gd name="T37" fmla="*/ 0 h 42"/>
              <a:gd name="T38" fmla="*/ 253886 w 76"/>
              <a:gd name="T39" fmla="*/ 29296 h 42"/>
              <a:gd name="T40" fmla="*/ 224450 w 76"/>
              <a:gd name="T41" fmla="*/ 54930 h 42"/>
              <a:gd name="T42" fmla="*/ 228129 w 76"/>
              <a:gd name="T43" fmla="*/ 62254 h 42"/>
              <a:gd name="T44" fmla="*/ 275963 w 76"/>
              <a:gd name="T45" fmla="*/ 36620 h 42"/>
              <a:gd name="T46" fmla="*/ 264924 w 76"/>
              <a:gd name="T47" fmla="*/ 65916 h 42"/>
              <a:gd name="T48" fmla="*/ 228129 w 76"/>
              <a:gd name="T49" fmla="*/ 80563 h 42"/>
              <a:gd name="T50" fmla="*/ 228129 w 76"/>
              <a:gd name="T51" fmla="*/ 87887 h 42"/>
              <a:gd name="T52" fmla="*/ 275963 w 76"/>
              <a:gd name="T53" fmla="*/ 87887 h 42"/>
              <a:gd name="T54" fmla="*/ 257565 w 76"/>
              <a:gd name="T55" fmla="*/ 109859 h 42"/>
              <a:gd name="T56" fmla="*/ 224450 w 76"/>
              <a:gd name="T57" fmla="*/ 109859 h 42"/>
              <a:gd name="T58" fmla="*/ 220770 w 76"/>
              <a:gd name="T59" fmla="*/ 117183 h 42"/>
              <a:gd name="T60" fmla="*/ 261245 w 76"/>
              <a:gd name="T61" fmla="*/ 128169 h 42"/>
              <a:gd name="T62" fmla="*/ 239168 w 76"/>
              <a:gd name="T63" fmla="*/ 142817 h 42"/>
              <a:gd name="T64" fmla="*/ 195014 w 76"/>
              <a:gd name="T65" fmla="*/ 124507 h 42"/>
              <a:gd name="T66" fmla="*/ 202373 w 76"/>
              <a:gd name="T67" fmla="*/ 51268 h 42"/>
              <a:gd name="T68" fmla="*/ 202373 w 76"/>
              <a:gd name="T69" fmla="*/ 47606 h 42"/>
              <a:gd name="T70" fmla="*/ 253886 w 76"/>
              <a:gd name="T71" fmla="*/ 0 h 42"/>
              <a:gd name="T72" fmla="*/ 139821 w 76"/>
              <a:gd name="T73" fmla="*/ 153803 h 42"/>
              <a:gd name="T74" fmla="*/ 103026 w 76"/>
              <a:gd name="T75" fmla="*/ 124507 h 42"/>
              <a:gd name="T76" fmla="*/ 88308 w 76"/>
              <a:gd name="T77" fmla="*/ 54930 h 42"/>
              <a:gd name="T78" fmla="*/ 139821 w 76"/>
              <a:gd name="T79" fmla="*/ 62254 h 42"/>
              <a:gd name="T80" fmla="*/ 191334 w 76"/>
              <a:gd name="T81" fmla="*/ 54930 h 42"/>
              <a:gd name="T82" fmla="*/ 180296 w 76"/>
              <a:gd name="T83" fmla="*/ 124507 h 42"/>
              <a:gd name="T84" fmla="*/ 139821 w 76"/>
              <a:gd name="T85" fmla="*/ 153803 h 42"/>
              <a:gd name="T86" fmla="*/ 176616 w 76"/>
              <a:gd name="T87" fmla="*/ 54930 h 42"/>
              <a:gd name="T88" fmla="*/ 169257 w 76"/>
              <a:gd name="T89" fmla="*/ 124507 h 42"/>
              <a:gd name="T90" fmla="*/ 176616 w 76"/>
              <a:gd name="T91" fmla="*/ 54930 h 42"/>
              <a:gd name="T92" fmla="*/ 103026 w 76"/>
              <a:gd name="T93" fmla="*/ 58592 h 42"/>
              <a:gd name="T94" fmla="*/ 110385 w 76"/>
              <a:gd name="T95" fmla="*/ 117183 h 42"/>
              <a:gd name="T96" fmla="*/ 114065 w 76"/>
              <a:gd name="T97" fmla="*/ 113521 h 42"/>
              <a:gd name="T98" fmla="*/ 114065 w 76"/>
              <a:gd name="T99" fmla="*/ 65916 h 42"/>
              <a:gd name="T100" fmla="*/ 103026 w 76"/>
              <a:gd name="T101" fmla="*/ 58592 h 42"/>
              <a:gd name="T102" fmla="*/ 117744 w 76"/>
              <a:gd name="T103" fmla="*/ 117183 h 42"/>
              <a:gd name="T104" fmla="*/ 114065 w 76"/>
              <a:gd name="T105" fmla="*/ 120845 h 42"/>
              <a:gd name="T106" fmla="*/ 128783 w 76"/>
              <a:gd name="T107" fmla="*/ 131831 h 42"/>
              <a:gd name="T108" fmla="*/ 117744 w 76"/>
              <a:gd name="T109" fmla="*/ 117183 h 4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76" h="42">
                <a:moveTo>
                  <a:pt x="7" y="0"/>
                </a:moveTo>
                <a:cubicBezTo>
                  <a:pt x="7" y="0"/>
                  <a:pt x="5" y="4"/>
                  <a:pt x="8" y="8"/>
                </a:cubicBezTo>
                <a:cubicBezTo>
                  <a:pt x="9" y="10"/>
                  <a:pt x="12" y="13"/>
                  <a:pt x="15" y="15"/>
                </a:cubicBezTo>
                <a:cubicBezTo>
                  <a:pt x="15" y="15"/>
                  <a:pt x="15" y="16"/>
                  <a:pt x="15" y="17"/>
                </a:cubicBezTo>
                <a:cubicBezTo>
                  <a:pt x="9" y="14"/>
                  <a:pt x="2" y="10"/>
                  <a:pt x="2" y="10"/>
                </a:cubicBezTo>
                <a:cubicBezTo>
                  <a:pt x="2" y="10"/>
                  <a:pt x="0" y="15"/>
                  <a:pt x="4" y="18"/>
                </a:cubicBezTo>
                <a:cubicBezTo>
                  <a:pt x="6" y="20"/>
                  <a:pt x="10" y="21"/>
                  <a:pt x="14" y="22"/>
                </a:cubicBezTo>
                <a:cubicBezTo>
                  <a:pt x="14" y="23"/>
                  <a:pt x="14" y="24"/>
                  <a:pt x="14" y="24"/>
                </a:cubicBezTo>
                <a:cubicBezTo>
                  <a:pt x="8" y="24"/>
                  <a:pt x="2" y="24"/>
                  <a:pt x="2" y="24"/>
                </a:cubicBezTo>
                <a:cubicBezTo>
                  <a:pt x="2" y="24"/>
                  <a:pt x="2" y="29"/>
                  <a:pt x="7" y="30"/>
                </a:cubicBezTo>
                <a:cubicBezTo>
                  <a:pt x="9" y="31"/>
                  <a:pt x="12" y="31"/>
                  <a:pt x="16" y="30"/>
                </a:cubicBezTo>
                <a:cubicBezTo>
                  <a:pt x="16" y="31"/>
                  <a:pt x="16" y="31"/>
                  <a:pt x="17" y="32"/>
                </a:cubicBezTo>
                <a:cubicBezTo>
                  <a:pt x="12" y="34"/>
                  <a:pt x="6" y="35"/>
                  <a:pt x="6" y="35"/>
                </a:cubicBezTo>
                <a:cubicBezTo>
                  <a:pt x="6" y="35"/>
                  <a:pt x="8" y="39"/>
                  <a:pt x="12" y="39"/>
                </a:cubicBezTo>
                <a:cubicBezTo>
                  <a:pt x="15" y="39"/>
                  <a:pt x="20" y="36"/>
                  <a:pt x="24" y="34"/>
                </a:cubicBezTo>
                <a:cubicBezTo>
                  <a:pt x="19" y="28"/>
                  <a:pt x="17" y="20"/>
                  <a:pt x="21" y="14"/>
                </a:cubicBezTo>
                <a:cubicBezTo>
                  <a:pt x="22" y="14"/>
                  <a:pt x="22" y="13"/>
                  <a:pt x="22" y="13"/>
                </a:cubicBezTo>
                <a:cubicBezTo>
                  <a:pt x="16" y="10"/>
                  <a:pt x="12" y="4"/>
                  <a:pt x="7" y="0"/>
                </a:cubicBezTo>
                <a:close/>
                <a:moveTo>
                  <a:pt x="69" y="0"/>
                </a:moveTo>
                <a:cubicBezTo>
                  <a:pt x="69" y="0"/>
                  <a:pt x="72" y="4"/>
                  <a:pt x="69" y="8"/>
                </a:cubicBezTo>
                <a:cubicBezTo>
                  <a:pt x="68" y="10"/>
                  <a:pt x="64" y="13"/>
                  <a:pt x="61" y="15"/>
                </a:cubicBezTo>
                <a:cubicBezTo>
                  <a:pt x="61" y="15"/>
                  <a:pt x="62" y="16"/>
                  <a:pt x="62" y="17"/>
                </a:cubicBezTo>
                <a:cubicBezTo>
                  <a:pt x="68" y="14"/>
                  <a:pt x="75" y="10"/>
                  <a:pt x="75" y="10"/>
                </a:cubicBezTo>
                <a:cubicBezTo>
                  <a:pt x="75" y="10"/>
                  <a:pt x="76" y="15"/>
                  <a:pt x="72" y="18"/>
                </a:cubicBezTo>
                <a:cubicBezTo>
                  <a:pt x="70" y="20"/>
                  <a:pt x="66" y="21"/>
                  <a:pt x="62" y="22"/>
                </a:cubicBezTo>
                <a:cubicBezTo>
                  <a:pt x="62" y="23"/>
                  <a:pt x="62" y="24"/>
                  <a:pt x="62" y="24"/>
                </a:cubicBezTo>
                <a:cubicBezTo>
                  <a:pt x="68" y="24"/>
                  <a:pt x="75" y="24"/>
                  <a:pt x="75" y="24"/>
                </a:cubicBezTo>
                <a:cubicBezTo>
                  <a:pt x="75" y="24"/>
                  <a:pt x="75" y="29"/>
                  <a:pt x="70" y="30"/>
                </a:cubicBezTo>
                <a:cubicBezTo>
                  <a:pt x="68" y="31"/>
                  <a:pt x="64" y="31"/>
                  <a:pt x="61" y="30"/>
                </a:cubicBezTo>
                <a:cubicBezTo>
                  <a:pt x="61" y="31"/>
                  <a:pt x="60" y="31"/>
                  <a:pt x="60" y="32"/>
                </a:cubicBezTo>
                <a:cubicBezTo>
                  <a:pt x="65" y="34"/>
                  <a:pt x="71" y="35"/>
                  <a:pt x="71" y="35"/>
                </a:cubicBezTo>
                <a:cubicBezTo>
                  <a:pt x="71" y="35"/>
                  <a:pt x="69" y="39"/>
                  <a:pt x="65" y="39"/>
                </a:cubicBezTo>
                <a:cubicBezTo>
                  <a:pt x="62" y="39"/>
                  <a:pt x="56" y="36"/>
                  <a:pt x="53" y="34"/>
                </a:cubicBezTo>
                <a:cubicBezTo>
                  <a:pt x="57" y="28"/>
                  <a:pt x="60" y="20"/>
                  <a:pt x="55" y="14"/>
                </a:cubicBezTo>
                <a:cubicBezTo>
                  <a:pt x="55" y="14"/>
                  <a:pt x="55" y="13"/>
                  <a:pt x="55" y="13"/>
                </a:cubicBezTo>
                <a:cubicBezTo>
                  <a:pt x="60" y="10"/>
                  <a:pt x="65" y="4"/>
                  <a:pt x="69" y="0"/>
                </a:cubicBezTo>
                <a:close/>
                <a:moveTo>
                  <a:pt x="38" y="42"/>
                </a:moveTo>
                <a:cubicBezTo>
                  <a:pt x="35" y="39"/>
                  <a:pt x="31" y="37"/>
                  <a:pt x="28" y="34"/>
                </a:cubicBezTo>
                <a:cubicBezTo>
                  <a:pt x="23" y="30"/>
                  <a:pt x="20" y="21"/>
                  <a:pt x="24" y="15"/>
                </a:cubicBezTo>
                <a:cubicBezTo>
                  <a:pt x="27" y="12"/>
                  <a:pt x="34" y="11"/>
                  <a:pt x="38" y="17"/>
                </a:cubicBezTo>
                <a:cubicBezTo>
                  <a:pt x="43" y="11"/>
                  <a:pt x="49" y="12"/>
                  <a:pt x="52" y="15"/>
                </a:cubicBezTo>
                <a:cubicBezTo>
                  <a:pt x="57" y="21"/>
                  <a:pt x="53" y="30"/>
                  <a:pt x="49" y="34"/>
                </a:cubicBezTo>
                <a:cubicBezTo>
                  <a:pt x="45" y="37"/>
                  <a:pt x="41" y="39"/>
                  <a:pt x="38" y="42"/>
                </a:cubicBezTo>
                <a:close/>
                <a:moveTo>
                  <a:pt x="48" y="15"/>
                </a:moveTo>
                <a:cubicBezTo>
                  <a:pt x="52" y="21"/>
                  <a:pt x="49" y="29"/>
                  <a:pt x="46" y="34"/>
                </a:cubicBezTo>
                <a:cubicBezTo>
                  <a:pt x="51" y="28"/>
                  <a:pt x="55" y="21"/>
                  <a:pt x="48" y="15"/>
                </a:cubicBezTo>
                <a:close/>
                <a:moveTo>
                  <a:pt x="28" y="16"/>
                </a:moveTo>
                <a:cubicBezTo>
                  <a:pt x="24" y="19"/>
                  <a:pt x="25" y="27"/>
                  <a:pt x="30" y="32"/>
                </a:cubicBezTo>
                <a:cubicBezTo>
                  <a:pt x="31" y="31"/>
                  <a:pt x="31" y="31"/>
                  <a:pt x="31" y="31"/>
                </a:cubicBezTo>
                <a:cubicBezTo>
                  <a:pt x="29" y="27"/>
                  <a:pt x="28" y="23"/>
                  <a:pt x="31" y="18"/>
                </a:cubicBezTo>
                <a:cubicBezTo>
                  <a:pt x="30" y="17"/>
                  <a:pt x="29" y="16"/>
                  <a:pt x="28" y="16"/>
                </a:cubicBezTo>
                <a:close/>
                <a:moveTo>
                  <a:pt x="32" y="32"/>
                </a:moveTo>
                <a:cubicBezTo>
                  <a:pt x="31" y="33"/>
                  <a:pt x="31" y="33"/>
                  <a:pt x="31" y="33"/>
                </a:cubicBezTo>
                <a:cubicBezTo>
                  <a:pt x="32" y="34"/>
                  <a:pt x="34" y="35"/>
                  <a:pt x="35" y="36"/>
                </a:cubicBezTo>
                <a:cubicBezTo>
                  <a:pt x="34" y="34"/>
                  <a:pt x="33" y="33"/>
                  <a:pt x="32" y="3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80" name="Freeform 198">
            <a:extLst>
              <a:ext uri="{FF2B5EF4-FFF2-40B4-BE49-F238E27FC236}">
                <a16:creationId xmlns:a16="http://schemas.microsoft.com/office/drawing/2014/main" id="{FAFAD43A-C61E-4632-83C9-E340A35C5314}"/>
              </a:ext>
            </a:extLst>
          </p:cNvPr>
          <p:cNvSpPr>
            <a:spLocks noEditPoints="1"/>
          </p:cNvSpPr>
          <p:nvPr/>
        </p:nvSpPr>
        <p:spPr bwMode="auto">
          <a:xfrm>
            <a:off x="8209533" y="5176515"/>
            <a:ext cx="220662" cy="268287"/>
          </a:xfrm>
          <a:custGeom>
            <a:avLst/>
            <a:gdLst>
              <a:gd name="T0" fmla="*/ 220218 w 60"/>
              <a:gd name="T1" fmla="*/ 188040 h 73"/>
              <a:gd name="T2" fmla="*/ 176174 w 60"/>
              <a:gd name="T3" fmla="*/ 191727 h 73"/>
              <a:gd name="T4" fmla="*/ 183515 w 60"/>
              <a:gd name="T5" fmla="*/ 176979 h 73"/>
              <a:gd name="T6" fmla="*/ 176174 w 60"/>
              <a:gd name="T7" fmla="*/ 173292 h 73"/>
              <a:gd name="T8" fmla="*/ 139471 w 60"/>
              <a:gd name="T9" fmla="*/ 154856 h 73"/>
              <a:gd name="T10" fmla="*/ 51384 w 60"/>
              <a:gd name="T11" fmla="*/ 110612 h 73"/>
              <a:gd name="T12" fmla="*/ 40373 w 60"/>
              <a:gd name="T13" fmla="*/ 121673 h 73"/>
              <a:gd name="T14" fmla="*/ 0 w 60"/>
              <a:gd name="T15" fmla="*/ 103238 h 73"/>
              <a:gd name="T16" fmla="*/ 14681 w 60"/>
              <a:gd name="T17" fmla="*/ 92176 h 73"/>
              <a:gd name="T18" fmla="*/ 14681 w 60"/>
              <a:gd name="T19" fmla="*/ 88489 h 73"/>
              <a:gd name="T20" fmla="*/ 14681 w 60"/>
              <a:gd name="T21" fmla="*/ 84802 h 73"/>
              <a:gd name="T22" fmla="*/ 18352 w 60"/>
              <a:gd name="T23" fmla="*/ 84802 h 73"/>
              <a:gd name="T24" fmla="*/ 22022 w 60"/>
              <a:gd name="T25" fmla="*/ 84802 h 73"/>
              <a:gd name="T26" fmla="*/ 18352 w 60"/>
              <a:gd name="T27" fmla="*/ 66367 h 73"/>
              <a:gd name="T28" fmla="*/ 40373 w 60"/>
              <a:gd name="T29" fmla="*/ 73741 h 73"/>
              <a:gd name="T30" fmla="*/ 143142 w 60"/>
              <a:gd name="T31" fmla="*/ 29496 h 73"/>
              <a:gd name="T32" fmla="*/ 143142 w 60"/>
              <a:gd name="T33" fmla="*/ 29496 h 73"/>
              <a:gd name="T34" fmla="*/ 172504 w 60"/>
              <a:gd name="T35" fmla="*/ 0 h 73"/>
              <a:gd name="T36" fmla="*/ 176174 w 60"/>
              <a:gd name="T37" fmla="*/ 18435 h 73"/>
              <a:gd name="T38" fmla="*/ 161493 w 60"/>
              <a:gd name="T39" fmla="*/ 29496 h 73"/>
              <a:gd name="T40" fmla="*/ 168834 w 60"/>
              <a:gd name="T41" fmla="*/ 62680 h 73"/>
              <a:gd name="T42" fmla="*/ 179845 w 60"/>
              <a:gd name="T43" fmla="*/ 140108 h 73"/>
              <a:gd name="T44" fmla="*/ 183515 w 60"/>
              <a:gd name="T45" fmla="*/ 140108 h 73"/>
              <a:gd name="T46" fmla="*/ 176174 w 60"/>
              <a:gd name="T47" fmla="*/ 158543 h 73"/>
              <a:gd name="T48" fmla="*/ 187185 w 60"/>
              <a:gd name="T49" fmla="*/ 165917 h 73"/>
              <a:gd name="T50" fmla="*/ 194526 w 60"/>
              <a:gd name="T51" fmla="*/ 151169 h 73"/>
              <a:gd name="T52" fmla="*/ 220218 w 60"/>
              <a:gd name="T53" fmla="*/ 188040 h 73"/>
              <a:gd name="T54" fmla="*/ 25692 w 60"/>
              <a:gd name="T55" fmla="*/ 92176 h 73"/>
              <a:gd name="T56" fmla="*/ 36703 w 60"/>
              <a:gd name="T57" fmla="*/ 95863 h 73"/>
              <a:gd name="T58" fmla="*/ 36703 w 60"/>
              <a:gd name="T59" fmla="*/ 95863 h 73"/>
              <a:gd name="T60" fmla="*/ 25692 w 60"/>
              <a:gd name="T61" fmla="*/ 92176 h 73"/>
              <a:gd name="T62" fmla="*/ 25692 w 60"/>
              <a:gd name="T63" fmla="*/ 92176 h 73"/>
              <a:gd name="T64" fmla="*/ 51384 w 60"/>
              <a:gd name="T65" fmla="*/ 81115 h 73"/>
              <a:gd name="T66" fmla="*/ 58725 w 60"/>
              <a:gd name="T67" fmla="*/ 84802 h 73"/>
              <a:gd name="T68" fmla="*/ 58725 w 60"/>
              <a:gd name="T69" fmla="*/ 99550 h 73"/>
              <a:gd name="T70" fmla="*/ 146812 w 60"/>
              <a:gd name="T71" fmla="*/ 143795 h 73"/>
              <a:gd name="T72" fmla="*/ 154153 w 60"/>
              <a:gd name="T73" fmla="*/ 125360 h 73"/>
              <a:gd name="T74" fmla="*/ 157823 w 60"/>
              <a:gd name="T75" fmla="*/ 129047 h 73"/>
              <a:gd name="T76" fmla="*/ 150482 w 60"/>
              <a:gd name="T77" fmla="*/ 66367 h 73"/>
              <a:gd name="T78" fmla="*/ 143142 w 60"/>
              <a:gd name="T79" fmla="*/ 36871 h 73"/>
              <a:gd name="T80" fmla="*/ 51384 w 60"/>
              <a:gd name="T81" fmla="*/ 81115 h 73"/>
              <a:gd name="T82" fmla="*/ 29362 w 60"/>
              <a:gd name="T83" fmla="*/ 125360 h 73"/>
              <a:gd name="T84" fmla="*/ 22022 w 60"/>
              <a:gd name="T85" fmla="*/ 121673 h 73"/>
              <a:gd name="T86" fmla="*/ 40373 w 60"/>
              <a:gd name="T87" fmla="*/ 239659 h 73"/>
              <a:gd name="T88" fmla="*/ 40373 w 60"/>
              <a:gd name="T89" fmla="*/ 269155 h 73"/>
              <a:gd name="T90" fmla="*/ 55055 w 60"/>
              <a:gd name="T91" fmla="*/ 261781 h 73"/>
              <a:gd name="T92" fmla="*/ 58725 w 60"/>
              <a:gd name="T93" fmla="*/ 243346 h 73"/>
              <a:gd name="T94" fmla="*/ 84417 w 60"/>
              <a:gd name="T95" fmla="*/ 228597 h 73"/>
              <a:gd name="T96" fmla="*/ 154153 w 60"/>
              <a:gd name="T97" fmla="*/ 191727 h 73"/>
              <a:gd name="T98" fmla="*/ 157823 w 60"/>
              <a:gd name="T99" fmla="*/ 191727 h 73"/>
              <a:gd name="T100" fmla="*/ 165164 w 60"/>
              <a:gd name="T101" fmla="*/ 180666 h 73"/>
              <a:gd name="T102" fmla="*/ 135801 w 60"/>
              <a:gd name="T103" fmla="*/ 162230 h 73"/>
              <a:gd name="T104" fmla="*/ 128461 w 60"/>
              <a:gd name="T105" fmla="*/ 176979 h 73"/>
              <a:gd name="T106" fmla="*/ 128461 w 60"/>
              <a:gd name="T107" fmla="*/ 180666 h 73"/>
              <a:gd name="T108" fmla="*/ 80747 w 60"/>
              <a:gd name="T109" fmla="*/ 213849 h 73"/>
              <a:gd name="T110" fmla="*/ 47714 w 60"/>
              <a:gd name="T111" fmla="*/ 228597 h 73"/>
              <a:gd name="T112" fmla="*/ 29362 w 60"/>
              <a:gd name="T113" fmla="*/ 125360 h 7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0" h="73">
                <a:moveTo>
                  <a:pt x="60" y="51"/>
                </a:moveTo>
                <a:cubicBezTo>
                  <a:pt x="48" y="52"/>
                  <a:pt x="48" y="52"/>
                  <a:pt x="48" y="52"/>
                </a:cubicBezTo>
                <a:cubicBezTo>
                  <a:pt x="50" y="48"/>
                  <a:pt x="50" y="48"/>
                  <a:pt x="50" y="48"/>
                </a:cubicBezTo>
                <a:cubicBezTo>
                  <a:pt x="48" y="47"/>
                  <a:pt x="48" y="47"/>
                  <a:pt x="48" y="47"/>
                </a:cubicBezTo>
                <a:cubicBezTo>
                  <a:pt x="38" y="42"/>
                  <a:pt x="38" y="42"/>
                  <a:pt x="38" y="42"/>
                </a:cubicBezTo>
                <a:cubicBezTo>
                  <a:pt x="14" y="30"/>
                  <a:pt x="14" y="30"/>
                  <a:pt x="14" y="30"/>
                </a:cubicBezTo>
                <a:cubicBezTo>
                  <a:pt x="11" y="33"/>
                  <a:pt x="11" y="33"/>
                  <a:pt x="11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5" y="18"/>
                  <a:pt x="5" y="18"/>
                  <a:pt x="5" y="18"/>
                </a:cubicBezTo>
                <a:cubicBezTo>
                  <a:pt x="11" y="20"/>
                  <a:pt x="11" y="20"/>
                  <a:pt x="11" y="20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2"/>
                  <a:pt x="47" y="0"/>
                  <a:pt x="47" y="0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4" y="6"/>
                  <a:pt x="44" y="8"/>
                </a:cubicBezTo>
                <a:cubicBezTo>
                  <a:pt x="44" y="10"/>
                  <a:pt x="45" y="13"/>
                  <a:pt x="46" y="17"/>
                </a:cubicBezTo>
                <a:cubicBezTo>
                  <a:pt x="48" y="23"/>
                  <a:pt x="51" y="30"/>
                  <a:pt x="49" y="38"/>
                </a:cubicBezTo>
                <a:cubicBezTo>
                  <a:pt x="50" y="38"/>
                  <a:pt x="50" y="38"/>
                  <a:pt x="50" y="38"/>
                </a:cubicBezTo>
                <a:cubicBezTo>
                  <a:pt x="49" y="40"/>
                  <a:pt x="49" y="42"/>
                  <a:pt x="48" y="43"/>
                </a:cubicBezTo>
                <a:cubicBezTo>
                  <a:pt x="51" y="45"/>
                  <a:pt x="51" y="45"/>
                  <a:pt x="51" y="45"/>
                </a:cubicBezTo>
                <a:cubicBezTo>
                  <a:pt x="53" y="41"/>
                  <a:pt x="53" y="41"/>
                  <a:pt x="53" y="41"/>
                </a:cubicBezTo>
                <a:cubicBezTo>
                  <a:pt x="60" y="51"/>
                  <a:pt x="60" y="51"/>
                  <a:pt x="60" y="51"/>
                </a:cubicBezTo>
                <a:close/>
                <a:moveTo>
                  <a:pt x="7" y="25"/>
                </a:move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lose/>
                <a:moveTo>
                  <a:pt x="14" y="22"/>
                </a:moveTo>
                <a:cubicBezTo>
                  <a:pt x="16" y="23"/>
                  <a:pt x="16" y="23"/>
                  <a:pt x="16" y="23"/>
                </a:cubicBezTo>
                <a:cubicBezTo>
                  <a:pt x="16" y="27"/>
                  <a:pt x="16" y="27"/>
                  <a:pt x="16" y="27"/>
                </a:cubicBezTo>
                <a:cubicBezTo>
                  <a:pt x="40" y="39"/>
                  <a:pt x="40" y="39"/>
                  <a:pt x="40" y="39"/>
                </a:cubicBezTo>
                <a:cubicBezTo>
                  <a:pt x="40" y="37"/>
                  <a:pt x="41" y="36"/>
                  <a:pt x="42" y="34"/>
                </a:cubicBezTo>
                <a:cubicBezTo>
                  <a:pt x="43" y="35"/>
                  <a:pt x="43" y="35"/>
                  <a:pt x="43" y="35"/>
                </a:cubicBezTo>
                <a:cubicBezTo>
                  <a:pt x="45" y="29"/>
                  <a:pt x="43" y="23"/>
                  <a:pt x="41" y="18"/>
                </a:cubicBezTo>
                <a:cubicBezTo>
                  <a:pt x="40" y="15"/>
                  <a:pt x="40" y="13"/>
                  <a:pt x="39" y="10"/>
                </a:cubicBezTo>
                <a:cubicBezTo>
                  <a:pt x="14" y="22"/>
                  <a:pt x="14" y="22"/>
                  <a:pt x="14" y="22"/>
                </a:cubicBezTo>
                <a:close/>
                <a:moveTo>
                  <a:pt x="8" y="34"/>
                </a:moveTo>
                <a:cubicBezTo>
                  <a:pt x="6" y="33"/>
                  <a:pt x="6" y="33"/>
                  <a:pt x="6" y="33"/>
                </a:cubicBezTo>
                <a:cubicBezTo>
                  <a:pt x="11" y="65"/>
                  <a:pt x="11" y="65"/>
                  <a:pt x="11" y="65"/>
                </a:cubicBezTo>
                <a:cubicBezTo>
                  <a:pt x="9" y="68"/>
                  <a:pt x="11" y="73"/>
                  <a:pt x="11" y="73"/>
                </a:cubicBezTo>
                <a:cubicBezTo>
                  <a:pt x="15" y="71"/>
                  <a:pt x="15" y="71"/>
                  <a:pt x="15" y="71"/>
                </a:cubicBezTo>
                <a:cubicBezTo>
                  <a:pt x="15" y="71"/>
                  <a:pt x="14" y="68"/>
                  <a:pt x="16" y="66"/>
                </a:cubicBezTo>
                <a:cubicBezTo>
                  <a:pt x="17" y="64"/>
                  <a:pt x="20" y="63"/>
                  <a:pt x="23" y="62"/>
                </a:cubicBezTo>
                <a:cubicBezTo>
                  <a:pt x="29" y="60"/>
                  <a:pt x="37" y="58"/>
                  <a:pt x="42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4" y="51"/>
                  <a:pt x="44" y="50"/>
                  <a:pt x="45" y="49"/>
                </a:cubicBezTo>
                <a:cubicBezTo>
                  <a:pt x="37" y="44"/>
                  <a:pt x="37" y="44"/>
                  <a:pt x="37" y="44"/>
                </a:cubicBezTo>
                <a:cubicBezTo>
                  <a:pt x="36" y="45"/>
                  <a:pt x="36" y="47"/>
                  <a:pt x="35" y="48"/>
                </a:cubicBezTo>
                <a:cubicBezTo>
                  <a:pt x="35" y="49"/>
                  <a:pt x="35" y="49"/>
                  <a:pt x="35" y="49"/>
                </a:cubicBezTo>
                <a:cubicBezTo>
                  <a:pt x="32" y="54"/>
                  <a:pt x="27" y="56"/>
                  <a:pt x="22" y="58"/>
                </a:cubicBezTo>
                <a:cubicBezTo>
                  <a:pt x="18" y="59"/>
                  <a:pt x="15" y="60"/>
                  <a:pt x="13" y="62"/>
                </a:cubicBezTo>
                <a:lnTo>
                  <a:pt x="8" y="3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81" name="Freeform 199">
            <a:extLst>
              <a:ext uri="{FF2B5EF4-FFF2-40B4-BE49-F238E27FC236}">
                <a16:creationId xmlns:a16="http://schemas.microsoft.com/office/drawing/2014/main" id="{6ADDF209-0478-4C43-9B51-405AC36D2469}"/>
              </a:ext>
            </a:extLst>
          </p:cNvPr>
          <p:cNvSpPr>
            <a:spLocks noEditPoints="1"/>
          </p:cNvSpPr>
          <p:nvPr/>
        </p:nvSpPr>
        <p:spPr bwMode="auto">
          <a:xfrm>
            <a:off x="8646095" y="5940102"/>
            <a:ext cx="147638" cy="257175"/>
          </a:xfrm>
          <a:custGeom>
            <a:avLst/>
            <a:gdLst>
              <a:gd name="T0" fmla="*/ 14681 w 40"/>
              <a:gd name="T1" fmla="*/ 223888 h 70"/>
              <a:gd name="T2" fmla="*/ 80747 w 40"/>
              <a:gd name="T3" fmla="*/ 223888 h 70"/>
              <a:gd name="T4" fmla="*/ 88087 w 40"/>
              <a:gd name="T5" fmla="*/ 187185 h 70"/>
              <a:gd name="T6" fmla="*/ 11011 w 40"/>
              <a:gd name="T7" fmla="*/ 187185 h 70"/>
              <a:gd name="T8" fmla="*/ 11011 w 40"/>
              <a:gd name="T9" fmla="*/ 172504 h 70"/>
              <a:gd name="T10" fmla="*/ 91758 w 40"/>
              <a:gd name="T11" fmla="*/ 172504 h 70"/>
              <a:gd name="T12" fmla="*/ 91758 w 40"/>
              <a:gd name="T13" fmla="*/ 165164 h 70"/>
              <a:gd name="T14" fmla="*/ 117450 w 40"/>
              <a:gd name="T15" fmla="*/ 165164 h 70"/>
              <a:gd name="T16" fmla="*/ 113779 w 40"/>
              <a:gd name="T17" fmla="*/ 121120 h 70"/>
              <a:gd name="T18" fmla="*/ 106439 w 40"/>
              <a:gd name="T19" fmla="*/ 106439 h 70"/>
              <a:gd name="T20" fmla="*/ 95428 w 40"/>
              <a:gd name="T21" fmla="*/ 106439 h 70"/>
              <a:gd name="T22" fmla="*/ 91758 w 40"/>
              <a:gd name="T23" fmla="*/ 106439 h 70"/>
              <a:gd name="T24" fmla="*/ 80747 w 40"/>
              <a:gd name="T25" fmla="*/ 128461 h 70"/>
              <a:gd name="T26" fmla="*/ 69736 w 40"/>
              <a:gd name="T27" fmla="*/ 124790 h 70"/>
              <a:gd name="T28" fmla="*/ 62395 w 40"/>
              <a:gd name="T29" fmla="*/ 135801 h 70"/>
              <a:gd name="T30" fmla="*/ 73406 w 40"/>
              <a:gd name="T31" fmla="*/ 143142 h 70"/>
              <a:gd name="T32" fmla="*/ 69736 w 40"/>
              <a:gd name="T33" fmla="*/ 154153 h 70"/>
              <a:gd name="T34" fmla="*/ 25692 w 40"/>
              <a:gd name="T35" fmla="*/ 132131 h 70"/>
              <a:gd name="T36" fmla="*/ 33033 w 40"/>
              <a:gd name="T37" fmla="*/ 121120 h 70"/>
              <a:gd name="T38" fmla="*/ 40373 w 40"/>
              <a:gd name="T39" fmla="*/ 128461 h 70"/>
              <a:gd name="T40" fmla="*/ 47714 w 40"/>
              <a:gd name="T41" fmla="*/ 113779 h 70"/>
              <a:gd name="T42" fmla="*/ 36703 w 40"/>
              <a:gd name="T43" fmla="*/ 110109 h 70"/>
              <a:gd name="T44" fmla="*/ 88087 w 40"/>
              <a:gd name="T45" fmla="*/ 0 h 70"/>
              <a:gd name="T46" fmla="*/ 132131 w 40"/>
              <a:gd name="T47" fmla="*/ 18352 h 70"/>
              <a:gd name="T48" fmla="*/ 117450 w 40"/>
              <a:gd name="T49" fmla="*/ 51384 h 70"/>
              <a:gd name="T50" fmla="*/ 117450 w 40"/>
              <a:gd name="T51" fmla="*/ 55055 h 70"/>
              <a:gd name="T52" fmla="*/ 128461 w 40"/>
              <a:gd name="T53" fmla="*/ 77076 h 70"/>
              <a:gd name="T54" fmla="*/ 124790 w 40"/>
              <a:gd name="T55" fmla="*/ 88087 h 70"/>
              <a:gd name="T56" fmla="*/ 139471 w 40"/>
              <a:gd name="T57" fmla="*/ 113779 h 70"/>
              <a:gd name="T58" fmla="*/ 143142 w 40"/>
              <a:gd name="T59" fmla="*/ 165164 h 70"/>
              <a:gd name="T60" fmla="*/ 146812 w 40"/>
              <a:gd name="T61" fmla="*/ 165164 h 70"/>
              <a:gd name="T62" fmla="*/ 146812 w 40"/>
              <a:gd name="T63" fmla="*/ 223888 h 70"/>
              <a:gd name="T64" fmla="*/ 146812 w 40"/>
              <a:gd name="T65" fmla="*/ 238570 h 70"/>
              <a:gd name="T66" fmla="*/ 146812 w 40"/>
              <a:gd name="T67" fmla="*/ 256921 h 70"/>
              <a:gd name="T68" fmla="*/ 0 w 40"/>
              <a:gd name="T69" fmla="*/ 256921 h 70"/>
              <a:gd name="T70" fmla="*/ 14681 w 40"/>
              <a:gd name="T71" fmla="*/ 223888 h 70"/>
              <a:gd name="T72" fmla="*/ 106439 w 40"/>
              <a:gd name="T73" fmla="*/ 66065 h 70"/>
              <a:gd name="T74" fmla="*/ 95428 w 40"/>
              <a:gd name="T75" fmla="*/ 62395 h 70"/>
              <a:gd name="T76" fmla="*/ 84417 w 40"/>
              <a:gd name="T77" fmla="*/ 66065 h 70"/>
              <a:gd name="T78" fmla="*/ 80747 w 40"/>
              <a:gd name="T79" fmla="*/ 77076 h 70"/>
              <a:gd name="T80" fmla="*/ 84417 w 40"/>
              <a:gd name="T81" fmla="*/ 88087 h 70"/>
              <a:gd name="T82" fmla="*/ 95428 w 40"/>
              <a:gd name="T83" fmla="*/ 91758 h 70"/>
              <a:gd name="T84" fmla="*/ 106439 w 40"/>
              <a:gd name="T85" fmla="*/ 88087 h 70"/>
              <a:gd name="T86" fmla="*/ 110109 w 40"/>
              <a:gd name="T87" fmla="*/ 77076 h 70"/>
              <a:gd name="T88" fmla="*/ 106439 w 40"/>
              <a:gd name="T89" fmla="*/ 66065 h 7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0" h="70">
                <a:moveTo>
                  <a:pt x="4" y="61"/>
                </a:moveTo>
                <a:cubicBezTo>
                  <a:pt x="22" y="61"/>
                  <a:pt x="22" y="61"/>
                  <a:pt x="22" y="61"/>
                </a:cubicBezTo>
                <a:cubicBezTo>
                  <a:pt x="24" y="51"/>
                  <a:pt x="24" y="51"/>
                  <a:pt x="24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47"/>
                  <a:pt x="3" y="47"/>
                  <a:pt x="3" y="47"/>
                </a:cubicBezTo>
                <a:cubicBezTo>
                  <a:pt x="25" y="47"/>
                  <a:pt x="25" y="47"/>
                  <a:pt x="25" y="47"/>
                </a:cubicBezTo>
                <a:cubicBezTo>
                  <a:pt x="25" y="45"/>
                  <a:pt x="25" y="45"/>
                  <a:pt x="25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3" y="41"/>
                  <a:pt x="33" y="37"/>
                  <a:pt x="31" y="33"/>
                </a:cubicBezTo>
                <a:cubicBezTo>
                  <a:pt x="31" y="32"/>
                  <a:pt x="30" y="30"/>
                  <a:pt x="29" y="29"/>
                </a:cubicBezTo>
                <a:cubicBezTo>
                  <a:pt x="28" y="29"/>
                  <a:pt x="27" y="29"/>
                  <a:pt x="26" y="29"/>
                </a:cubicBezTo>
                <a:cubicBezTo>
                  <a:pt x="26" y="29"/>
                  <a:pt x="25" y="29"/>
                  <a:pt x="25" y="29"/>
                </a:cubicBezTo>
                <a:cubicBezTo>
                  <a:pt x="22" y="35"/>
                  <a:pt x="22" y="35"/>
                  <a:pt x="22" y="35"/>
                </a:cubicBezTo>
                <a:cubicBezTo>
                  <a:pt x="19" y="34"/>
                  <a:pt x="19" y="34"/>
                  <a:pt x="19" y="34"/>
                </a:cubicBezTo>
                <a:cubicBezTo>
                  <a:pt x="17" y="37"/>
                  <a:pt x="17" y="37"/>
                  <a:pt x="17" y="37"/>
                </a:cubicBezTo>
                <a:cubicBezTo>
                  <a:pt x="20" y="39"/>
                  <a:pt x="20" y="39"/>
                  <a:pt x="20" y="39"/>
                </a:cubicBezTo>
                <a:cubicBezTo>
                  <a:pt x="19" y="42"/>
                  <a:pt x="19" y="42"/>
                  <a:pt x="19" y="42"/>
                </a:cubicBezTo>
                <a:cubicBezTo>
                  <a:pt x="7" y="36"/>
                  <a:pt x="7" y="36"/>
                  <a:pt x="7" y="36"/>
                </a:cubicBezTo>
                <a:cubicBezTo>
                  <a:pt x="9" y="33"/>
                  <a:pt x="9" y="33"/>
                  <a:pt x="9" y="33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1"/>
                  <a:pt x="13" y="31"/>
                  <a:pt x="13" y="31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36" y="5"/>
                  <a:pt x="36" y="5"/>
                  <a:pt x="36" y="5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4"/>
                  <a:pt x="32" y="15"/>
                  <a:pt x="32" y="15"/>
                </a:cubicBezTo>
                <a:cubicBezTo>
                  <a:pt x="34" y="16"/>
                  <a:pt x="35" y="19"/>
                  <a:pt x="35" y="21"/>
                </a:cubicBezTo>
                <a:cubicBezTo>
                  <a:pt x="35" y="22"/>
                  <a:pt x="35" y="23"/>
                  <a:pt x="34" y="24"/>
                </a:cubicBezTo>
                <a:cubicBezTo>
                  <a:pt x="36" y="26"/>
                  <a:pt x="37" y="29"/>
                  <a:pt x="38" y="31"/>
                </a:cubicBezTo>
                <a:cubicBezTo>
                  <a:pt x="39" y="35"/>
                  <a:pt x="39" y="40"/>
                  <a:pt x="39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5"/>
                  <a:pt x="40" y="65"/>
                  <a:pt x="40" y="65"/>
                </a:cubicBezTo>
                <a:cubicBezTo>
                  <a:pt x="40" y="70"/>
                  <a:pt x="40" y="70"/>
                  <a:pt x="4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4" y="61"/>
                  <a:pt x="4" y="61"/>
                  <a:pt x="4" y="61"/>
                </a:cubicBezTo>
                <a:close/>
                <a:moveTo>
                  <a:pt x="29" y="18"/>
                </a:moveTo>
                <a:cubicBezTo>
                  <a:pt x="28" y="17"/>
                  <a:pt x="27" y="17"/>
                  <a:pt x="26" y="17"/>
                </a:cubicBezTo>
                <a:cubicBezTo>
                  <a:pt x="25" y="17"/>
                  <a:pt x="24" y="17"/>
                  <a:pt x="23" y="18"/>
                </a:cubicBezTo>
                <a:cubicBezTo>
                  <a:pt x="23" y="19"/>
                  <a:pt x="22" y="20"/>
                  <a:pt x="22" y="21"/>
                </a:cubicBezTo>
                <a:cubicBezTo>
                  <a:pt x="22" y="22"/>
                  <a:pt x="23" y="23"/>
                  <a:pt x="23" y="24"/>
                </a:cubicBezTo>
                <a:cubicBezTo>
                  <a:pt x="24" y="25"/>
                  <a:pt x="25" y="25"/>
                  <a:pt x="26" y="25"/>
                </a:cubicBezTo>
                <a:cubicBezTo>
                  <a:pt x="27" y="25"/>
                  <a:pt x="28" y="25"/>
                  <a:pt x="29" y="24"/>
                </a:cubicBezTo>
                <a:cubicBezTo>
                  <a:pt x="30" y="23"/>
                  <a:pt x="30" y="22"/>
                  <a:pt x="30" y="21"/>
                </a:cubicBezTo>
                <a:cubicBezTo>
                  <a:pt x="30" y="20"/>
                  <a:pt x="30" y="19"/>
                  <a:pt x="29" y="1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82" name="Freeform 200">
            <a:extLst>
              <a:ext uri="{FF2B5EF4-FFF2-40B4-BE49-F238E27FC236}">
                <a16:creationId xmlns:a16="http://schemas.microsoft.com/office/drawing/2014/main" id="{504A105E-5830-407A-8B4F-A1DF4B5132B8}"/>
              </a:ext>
            </a:extLst>
          </p:cNvPr>
          <p:cNvSpPr>
            <a:spLocks noEditPoints="1"/>
          </p:cNvSpPr>
          <p:nvPr/>
        </p:nvSpPr>
        <p:spPr bwMode="auto">
          <a:xfrm>
            <a:off x="8203183" y="5943277"/>
            <a:ext cx="239712" cy="246063"/>
          </a:xfrm>
          <a:custGeom>
            <a:avLst/>
            <a:gdLst>
              <a:gd name="T0" fmla="*/ 81043 w 65"/>
              <a:gd name="T1" fmla="*/ 187585 h 67"/>
              <a:gd name="T2" fmla="*/ 217341 w 65"/>
              <a:gd name="T3" fmla="*/ 36781 h 67"/>
              <a:gd name="T4" fmla="*/ 224709 w 65"/>
              <a:gd name="T5" fmla="*/ 69885 h 67"/>
              <a:gd name="T6" fmla="*/ 224709 w 65"/>
              <a:gd name="T7" fmla="*/ 114022 h 67"/>
              <a:gd name="T8" fmla="*/ 224709 w 65"/>
              <a:gd name="T9" fmla="*/ 158160 h 67"/>
              <a:gd name="T10" fmla="*/ 217341 w 65"/>
              <a:gd name="T11" fmla="*/ 202297 h 67"/>
              <a:gd name="T12" fmla="*/ 180504 w 65"/>
              <a:gd name="T13" fmla="*/ 246435 h 67"/>
              <a:gd name="T14" fmla="*/ 187871 w 65"/>
              <a:gd name="T15" fmla="*/ 95631 h 67"/>
              <a:gd name="T16" fmla="*/ 136299 w 65"/>
              <a:gd name="T17" fmla="*/ 29425 h 67"/>
              <a:gd name="T18" fmla="*/ 103145 w 65"/>
              <a:gd name="T19" fmla="*/ 114022 h 67"/>
              <a:gd name="T20" fmla="*/ 114196 w 65"/>
              <a:gd name="T21" fmla="*/ 136091 h 67"/>
              <a:gd name="T22" fmla="*/ 158401 w 65"/>
              <a:gd name="T23" fmla="*/ 110344 h 67"/>
              <a:gd name="T24" fmla="*/ 173136 w 65"/>
              <a:gd name="T25" fmla="*/ 99310 h 67"/>
              <a:gd name="T26" fmla="*/ 147350 w 65"/>
              <a:gd name="T27" fmla="*/ 62528 h 67"/>
              <a:gd name="T28" fmla="*/ 136299 w 65"/>
              <a:gd name="T29" fmla="*/ 66206 h 67"/>
              <a:gd name="T30" fmla="*/ 132615 w 65"/>
              <a:gd name="T31" fmla="*/ 58850 h 67"/>
              <a:gd name="T32" fmla="*/ 114196 w 65"/>
              <a:gd name="T33" fmla="*/ 55172 h 67"/>
              <a:gd name="T34" fmla="*/ 121564 w 65"/>
              <a:gd name="T35" fmla="*/ 47816 h 67"/>
              <a:gd name="T36" fmla="*/ 125248 w 65"/>
              <a:gd name="T37" fmla="*/ 55172 h 67"/>
              <a:gd name="T38" fmla="*/ 158401 w 65"/>
              <a:gd name="T39" fmla="*/ 58850 h 67"/>
              <a:gd name="T40" fmla="*/ 165769 w 65"/>
              <a:gd name="T41" fmla="*/ 55172 h 67"/>
              <a:gd name="T42" fmla="*/ 176820 w 65"/>
              <a:gd name="T43" fmla="*/ 66206 h 67"/>
              <a:gd name="T44" fmla="*/ 184188 w 65"/>
              <a:gd name="T45" fmla="*/ 62528 h 67"/>
              <a:gd name="T46" fmla="*/ 176820 w 65"/>
              <a:gd name="T47" fmla="*/ 99310 h 67"/>
              <a:gd name="T48" fmla="*/ 162085 w 65"/>
              <a:gd name="T49" fmla="*/ 80919 h 67"/>
              <a:gd name="T50" fmla="*/ 151034 w 65"/>
              <a:gd name="T51" fmla="*/ 69885 h 67"/>
              <a:gd name="T52" fmla="*/ 143666 w 65"/>
              <a:gd name="T53" fmla="*/ 73563 h 67"/>
              <a:gd name="T54" fmla="*/ 121564 w 65"/>
              <a:gd name="T55" fmla="*/ 73563 h 67"/>
              <a:gd name="T56" fmla="*/ 114196 w 65"/>
              <a:gd name="T57" fmla="*/ 66206 h 67"/>
              <a:gd name="T58" fmla="*/ 103145 w 65"/>
              <a:gd name="T59" fmla="*/ 77241 h 67"/>
              <a:gd name="T60" fmla="*/ 81043 w 65"/>
              <a:gd name="T61" fmla="*/ 69885 h 67"/>
              <a:gd name="T62" fmla="*/ 103145 w 65"/>
              <a:gd name="T63" fmla="*/ 84597 h 67"/>
              <a:gd name="T64" fmla="*/ 132615 w 65"/>
              <a:gd name="T65" fmla="*/ 80919 h 67"/>
              <a:gd name="T66" fmla="*/ 162085 w 65"/>
              <a:gd name="T67" fmla="*/ 80919 h 67"/>
              <a:gd name="T68" fmla="*/ 132615 w 65"/>
              <a:gd name="T69" fmla="*/ 91953 h 67"/>
              <a:gd name="T70" fmla="*/ 128931 w 65"/>
              <a:gd name="T71" fmla="*/ 91953 h 67"/>
              <a:gd name="T72" fmla="*/ 103145 w 65"/>
              <a:gd name="T73" fmla="*/ 91953 h 67"/>
              <a:gd name="T74" fmla="*/ 99461 w 65"/>
              <a:gd name="T75" fmla="*/ 91953 h 67"/>
              <a:gd name="T76" fmla="*/ 77359 w 65"/>
              <a:gd name="T77" fmla="*/ 88275 h 67"/>
              <a:gd name="T78" fmla="*/ 88410 w 65"/>
              <a:gd name="T79" fmla="*/ 99310 h 67"/>
              <a:gd name="T80" fmla="*/ 88410 w 65"/>
              <a:gd name="T81" fmla="*/ 99310 h 67"/>
              <a:gd name="T82" fmla="*/ 114196 w 65"/>
              <a:gd name="T83" fmla="*/ 102988 h 67"/>
              <a:gd name="T84" fmla="*/ 117880 w 65"/>
              <a:gd name="T85" fmla="*/ 102988 h 67"/>
              <a:gd name="T86" fmla="*/ 147350 w 65"/>
              <a:gd name="T87" fmla="*/ 99310 h 67"/>
              <a:gd name="T88" fmla="*/ 180504 w 65"/>
              <a:gd name="T89" fmla="*/ 47816 h 67"/>
              <a:gd name="T90" fmla="*/ 154718 w 65"/>
              <a:gd name="T91" fmla="*/ 36781 h 67"/>
              <a:gd name="T92" fmla="*/ 151034 w 65"/>
              <a:gd name="T93" fmla="*/ 36781 h 67"/>
              <a:gd name="T94" fmla="*/ 121564 w 65"/>
              <a:gd name="T95" fmla="*/ 36781 h 67"/>
              <a:gd name="T96" fmla="*/ 121564 w 65"/>
              <a:gd name="T97" fmla="*/ 36781 h 67"/>
              <a:gd name="T98" fmla="*/ 103145 w 65"/>
              <a:gd name="T99" fmla="*/ 44138 h 67"/>
              <a:gd name="T100" fmla="*/ 103145 w 65"/>
              <a:gd name="T101" fmla="*/ 44138 h 67"/>
              <a:gd name="T102" fmla="*/ 99461 w 65"/>
              <a:gd name="T103" fmla="*/ 55172 h 67"/>
              <a:gd name="T104" fmla="*/ 114196 w 65"/>
              <a:gd name="T105" fmla="*/ 47816 h 67"/>
              <a:gd name="T106" fmla="*/ 117880 w 65"/>
              <a:gd name="T107" fmla="*/ 47816 h 67"/>
              <a:gd name="T108" fmla="*/ 139983 w 65"/>
              <a:gd name="T109" fmla="*/ 44138 h 67"/>
              <a:gd name="T110" fmla="*/ 139983 w 65"/>
              <a:gd name="T111" fmla="*/ 44138 h 67"/>
              <a:gd name="T112" fmla="*/ 162085 w 65"/>
              <a:gd name="T113" fmla="*/ 47816 h 67"/>
              <a:gd name="T114" fmla="*/ 162085 w 65"/>
              <a:gd name="T115" fmla="*/ 51494 h 67"/>
              <a:gd name="T116" fmla="*/ 180504 w 65"/>
              <a:gd name="T117" fmla="*/ 47816 h 6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5" h="67">
                <a:moveTo>
                  <a:pt x="23" y="67"/>
                </a:moveTo>
                <a:cubicBezTo>
                  <a:pt x="24" y="62"/>
                  <a:pt x="24" y="56"/>
                  <a:pt x="22" y="51"/>
                </a:cubicBezTo>
                <a:cubicBezTo>
                  <a:pt x="0" y="38"/>
                  <a:pt x="8" y="10"/>
                  <a:pt x="27" y="4"/>
                </a:cubicBezTo>
                <a:cubicBezTo>
                  <a:pt x="37" y="0"/>
                  <a:pt x="50" y="1"/>
                  <a:pt x="59" y="10"/>
                </a:cubicBezTo>
                <a:cubicBezTo>
                  <a:pt x="65" y="16"/>
                  <a:pt x="62" y="18"/>
                  <a:pt x="62" y="18"/>
                </a:cubicBezTo>
                <a:cubicBezTo>
                  <a:pt x="61" y="19"/>
                  <a:pt x="61" y="19"/>
                  <a:pt x="61" y="19"/>
                </a:cubicBezTo>
                <a:cubicBezTo>
                  <a:pt x="61" y="22"/>
                  <a:pt x="63" y="28"/>
                  <a:pt x="63" y="28"/>
                </a:cubicBezTo>
                <a:cubicBezTo>
                  <a:pt x="62" y="30"/>
                  <a:pt x="61" y="31"/>
                  <a:pt x="61" y="31"/>
                </a:cubicBezTo>
                <a:cubicBezTo>
                  <a:pt x="64" y="42"/>
                  <a:pt x="64" y="42"/>
                  <a:pt x="64" y="42"/>
                </a:cubicBezTo>
                <a:cubicBezTo>
                  <a:pt x="61" y="43"/>
                  <a:pt x="61" y="43"/>
                  <a:pt x="61" y="43"/>
                </a:cubicBezTo>
                <a:cubicBezTo>
                  <a:pt x="62" y="46"/>
                  <a:pt x="62" y="49"/>
                  <a:pt x="62" y="53"/>
                </a:cubicBezTo>
                <a:cubicBezTo>
                  <a:pt x="62" y="53"/>
                  <a:pt x="60" y="55"/>
                  <a:pt x="59" y="55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67"/>
                  <a:pt x="49" y="67"/>
                  <a:pt x="49" y="67"/>
                </a:cubicBezTo>
                <a:cubicBezTo>
                  <a:pt x="23" y="67"/>
                  <a:pt x="23" y="67"/>
                  <a:pt x="23" y="67"/>
                </a:cubicBezTo>
                <a:close/>
                <a:moveTo>
                  <a:pt x="51" y="26"/>
                </a:moveTo>
                <a:cubicBezTo>
                  <a:pt x="54" y="24"/>
                  <a:pt x="55" y="20"/>
                  <a:pt x="54" y="16"/>
                </a:cubicBezTo>
                <a:cubicBezTo>
                  <a:pt x="54" y="14"/>
                  <a:pt x="49" y="8"/>
                  <a:pt x="37" y="8"/>
                </a:cubicBezTo>
                <a:cubicBezTo>
                  <a:pt x="25" y="8"/>
                  <a:pt x="16" y="20"/>
                  <a:pt x="17" y="25"/>
                </a:cubicBezTo>
                <a:cubicBezTo>
                  <a:pt x="17" y="28"/>
                  <a:pt x="22" y="31"/>
                  <a:pt x="28" y="31"/>
                </a:cubicBezTo>
                <a:cubicBezTo>
                  <a:pt x="28" y="36"/>
                  <a:pt x="28" y="36"/>
                  <a:pt x="28" y="36"/>
                </a:cubicBezTo>
                <a:cubicBezTo>
                  <a:pt x="31" y="37"/>
                  <a:pt x="31" y="37"/>
                  <a:pt x="31" y="37"/>
                </a:cubicBezTo>
                <a:cubicBezTo>
                  <a:pt x="33" y="32"/>
                  <a:pt x="33" y="32"/>
                  <a:pt x="33" y="32"/>
                </a:cubicBezTo>
                <a:cubicBezTo>
                  <a:pt x="38" y="32"/>
                  <a:pt x="42" y="31"/>
                  <a:pt x="43" y="30"/>
                </a:cubicBezTo>
                <a:cubicBezTo>
                  <a:pt x="45" y="29"/>
                  <a:pt x="47" y="27"/>
                  <a:pt x="47" y="27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5"/>
                  <a:pt x="48" y="22"/>
                  <a:pt x="47" y="20"/>
                </a:cubicBezTo>
                <a:cubicBezTo>
                  <a:pt x="45" y="18"/>
                  <a:pt x="42" y="17"/>
                  <a:pt x="40" y="17"/>
                </a:cubicBezTo>
                <a:cubicBezTo>
                  <a:pt x="39" y="17"/>
                  <a:pt x="38" y="16"/>
                  <a:pt x="37" y="16"/>
                </a:cubicBezTo>
                <a:cubicBezTo>
                  <a:pt x="37" y="18"/>
                  <a:pt x="37" y="18"/>
                  <a:pt x="37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6"/>
                  <a:pt x="36" y="16"/>
                  <a:pt x="36" y="16"/>
                </a:cubicBezTo>
                <a:cubicBezTo>
                  <a:pt x="34" y="16"/>
                  <a:pt x="33" y="16"/>
                  <a:pt x="31" y="17"/>
                </a:cubicBezTo>
                <a:cubicBezTo>
                  <a:pt x="31" y="15"/>
                  <a:pt x="31" y="15"/>
                  <a:pt x="31" y="15"/>
                </a:cubicBezTo>
                <a:cubicBezTo>
                  <a:pt x="32" y="15"/>
                  <a:pt x="32" y="15"/>
                  <a:pt x="33" y="15"/>
                </a:cubicBezTo>
                <a:cubicBezTo>
                  <a:pt x="33" y="13"/>
                  <a:pt x="33" y="13"/>
                  <a:pt x="33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5"/>
                  <a:pt x="34" y="15"/>
                  <a:pt x="34" y="15"/>
                </a:cubicBezTo>
                <a:cubicBezTo>
                  <a:pt x="36" y="15"/>
                  <a:pt x="38" y="15"/>
                  <a:pt x="40" y="16"/>
                </a:cubicBezTo>
                <a:cubicBezTo>
                  <a:pt x="41" y="16"/>
                  <a:pt x="42" y="16"/>
                  <a:pt x="43" y="16"/>
                </a:cubicBezTo>
                <a:cubicBezTo>
                  <a:pt x="44" y="14"/>
                  <a:pt x="44" y="14"/>
                  <a:pt x="44" y="14"/>
                </a:cubicBezTo>
                <a:cubicBezTo>
                  <a:pt x="45" y="15"/>
                  <a:pt x="45" y="15"/>
                  <a:pt x="45" y="15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6" y="18"/>
                  <a:pt x="48" y="18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7"/>
                  <a:pt x="50" y="17"/>
                  <a:pt x="50" y="17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5"/>
                  <a:pt x="48" y="27"/>
                </a:cubicBezTo>
                <a:cubicBezTo>
                  <a:pt x="51" y="26"/>
                  <a:pt x="51" y="26"/>
                  <a:pt x="51" y="26"/>
                </a:cubicBezTo>
                <a:close/>
                <a:moveTo>
                  <a:pt x="44" y="22"/>
                </a:moveTo>
                <a:cubicBezTo>
                  <a:pt x="43" y="21"/>
                  <a:pt x="41" y="21"/>
                  <a:pt x="40" y="21"/>
                </a:cubicBezTo>
                <a:cubicBezTo>
                  <a:pt x="41" y="19"/>
                  <a:pt x="41" y="19"/>
                  <a:pt x="41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20"/>
                  <a:pt x="37" y="20"/>
                  <a:pt x="36" y="20"/>
                </a:cubicBezTo>
                <a:cubicBezTo>
                  <a:pt x="35" y="20"/>
                  <a:pt x="34" y="20"/>
                  <a:pt x="33" y="20"/>
                </a:cubicBezTo>
                <a:cubicBezTo>
                  <a:pt x="32" y="18"/>
                  <a:pt x="32" y="18"/>
                  <a:pt x="32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20"/>
                  <a:pt x="31" y="20"/>
                  <a:pt x="31" y="20"/>
                </a:cubicBezTo>
                <a:cubicBezTo>
                  <a:pt x="30" y="21"/>
                  <a:pt x="29" y="21"/>
                  <a:pt x="28" y="21"/>
                </a:cubicBezTo>
                <a:cubicBezTo>
                  <a:pt x="23" y="18"/>
                  <a:pt x="23" y="18"/>
                  <a:pt x="23" y="18"/>
                </a:cubicBezTo>
                <a:cubicBezTo>
                  <a:pt x="22" y="19"/>
                  <a:pt x="22" y="19"/>
                  <a:pt x="22" y="19"/>
                </a:cubicBezTo>
                <a:cubicBezTo>
                  <a:pt x="27" y="22"/>
                  <a:pt x="27" y="22"/>
                  <a:pt x="27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2"/>
                  <a:pt x="28" y="22"/>
                  <a:pt x="28" y="22"/>
                </a:cubicBezTo>
                <a:cubicBezTo>
                  <a:pt x="31" y="22"/>
                  <a:pt x="33" y="21"/>
                  <a:pt x="36" y="22"/>
                </a:cubicBezTo>
                <a:cubicBezTo>
                  <a:pt x="39" y="22"/>
                  <a:pt x="41" y="22"/>
                  <a:pt x="43" y="23"/>
                </a:cubicBezTo>
                <a:cubicBezTo>
                  <a:pt x="44" y="22"/>
                  <a:pt x="44" y="22"/>
                  <a:pt x="44" y="22"/>
                </a:cubicBezTo>
                <a:close/>
                <a:moveTo>
                  <a:pt x="40" y="26"/>
                </a:move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2" y="26"/>
                  <a:pt x="32" y="26"/>
                  <a:pt x="32" y="26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5"/>
                  <a:pt x="28" y="25"/>
                  <a:pt x="28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4" y="26"/>
                  <a:pt x="24" y="26"/>
                  <a:pt x="24" y="26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5"/>
                  <a:pt x="21" y="25"/>
                  <a:pt x="21" y="25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8" y="26"/>
                  <a:pt x="28" y="26"/>
                  <a:pt x="28" y="26"/>
                </a:cubicBezTo>
                <a:cubicBezTo>
                  <a:pt x="31" y="28"/>
                  <a:pt x="31" y="28"/>
                  <a:pt x="31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6" y="26"/>
                  <a:pt x="36" y="26"/>
                  <a:pt x="36" y="26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49" y="13"/>
                </a:moveTo>
                <a:cubicBezTo>
                  <a:pt x="44" y="12"/>
                  <a:pt x="44" y="12"/>
                  <a:pt x="44" y="12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9"/>
                  <a:pt x="42" y="9"/>
                  <a:pt x="42" y="9"/>
                </a:cubicBezTo>
                <a:cubicBezTo>
                  <a:pt x="41" y="10"/>
                  <a:pt x="41" y="10"/>
                  <a:pt x="41" y="10"/>
                </a:cubicBezTo>
                <a:cubicBezTo>
                  <a:pt x="38" y="11"/>
                  <a:pt x="38" y="11"/>
                  <a:pt x="38" y="11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1" y="12"/>
                  <a:pt x="31" y="12"/>
                  <a:pt x="31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6" y="14"/>
                  <a:pt x="26" y="14"/>
                  <a:pt x="26" y="14"/>
                </a:cubicBezTo>
                <a:cubicBezTo>
                  <a:pt x="27" y="15"/>
                  <a:pt x="27" y="15"/>
                  <a:pt x="27" y="15"/>
                </a:cubicBezTo>
                <a:cubicBezTo>
                  <a:pt x="28" y="13"/>
                  <a:pt x="28" y="13"/>
                  <a:pt x="28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3" y="12"/>
                  <a:pt x="33" y="12"/>
                  <a:pt x="33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41" y="11"/>
                  <a:pt x="41" y="11"/>
                  <a:pt x="41" y="11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9" y="14"/>
                  <a:pt x="49" y="14"/>
                  <a:pt x="49" y="14"/>
                </a:cubicBezTo>
                <a:lnTo>
                  <a:pt x="49" y="1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83" name="Freeform 201">
            <a:extLst>
              <a:ext uri="{FF2B5EF4-FFF2-40B4-BE49-F238E27FC236}">
                <a16:creationId xmlns:a16="http://schemas.microsoft.com/office/drawing/2014/main" id="{6F85A504-03DA-4D07-B1C3-C9F58CEDE81E}"/>
              </a:ext>
            </a:extLst>
          </p:cNvPr>
          <p:cNvSpPr>
            <a:spLocks noEditPoints="1"/>
          </p:cNvSpPr>
          <p:nvPr/>
        </p:nvSpPr>
        <p:spPr bwMode="auto">
          <a:xfrm>
            <a:off x="10158983" y="5573390"/>
            <a:ext cx="233362" cy="222250"/>
          </a:xfrm>
          <a:custGeom>
            <a:avLst/>
            <a:gdLst>
              <a:gd name="T0" fmla="*/ 139056 w 64"/>
              <a:gd name="T1" fmla="*/ 113690 h 61"/>
              <a:gd name="T2" fmla="*/ 91484 w 64"/>
              <a:gd name="T3" fmla="*/ 113690 h 61"/>
              <a:gd name="T4" fmla="*/ 98803 w 64"/>
              <a:gd name="T5" fmla="*/ 66014 h 61"/>
              <a:gd name="T6" fmla="*/ 0 w 64"/>
              <a:gd name="T7" fmla="*/ 113690 h 61"/>
              <a:gd name="T8" fmla="*/ 32934 w 64"/>
              <a:gd name="T9" fmla="*/ 194374 h 61"/>
              <a:gd name="T10" fmla="*/ 128078 w 64"/>
              <a:gd name="T11" fmla="*/ 165034 h 61"/>
              <a:gd name="T12" fmla="*/ 76847 w 64"/>
              <a:gd name="T13" fmla="*/ 176036 h 61"/>
              <a:gd name="T14" fmla="*/ 51231 w 64"/>
              <a:gd name="T15" fmla="*/ 150364 h 61"/>
              <a:gd name="T16" fmla="*/ 117100 w 64"/>
              <a:gd name="T17" fmla="*/ 157699 h 61"/>
              <a:gd name="T18" fmla="*/ 161013 w 64"/>
              <a:gd name="T19" fmla="*/ 172369 h 61"/>
              <a:gd name="T20" fmla="*/ 131738 w 64"/>
              <a:gd name="T21" fmla="*/ 187039 h 61"/>
              <a:gd name="T22" fmla="*/ 106122 w 64"/>
              <a:gd name="T23" fmla="*/ 187039 h 61"/>
              <a:gd name="T24" fmla="*/ 164672 w 64"/>
              <a:gd name="T25" fmla="*/ 220046 h 61"/>
              <a:gd name="T26" fmla="*/ 179309 w 64"/>
              <a:gd name="T27" fmla="*/ 154032 h 61"/>
              <a:gd name="T28" fmla="*/ 234200 w 64"/>
              <a:gd name="T29" fmla="*/ 113690 h 61"/>
              <a:gd name="T30" fmla="*/ 146375 w 64"/>
              <a:gd name="T31" fmla="*/ 69681 h 61"/>
              <a:gd name="T32" fmla="*/ 153694 w 64"/>
              <a:gd name="T33" fmla="*/ 47677 h 61"/>
              <a:gd name="T34" fmla="*/ 182969 w 64"/>
              <a:gd name="T35" fmla="*/ 69681 h 61"/>
              <a:gd name="T36" fmla="*/ 197606 w 64"/>
              <a:gd name="T37" fmla="*/ 29339 h 61"/>
              <a:gd name="T38" fmla="*/ 128078 w 64"/>
              <a:gd name="T39" fmla="*/ 44009 h 61"/>
              <a:gd name="T40" fmla="*/ 65869 w 64"/>
              <a:gd name="T41" fmla="*/ 7335 h 61"/>
              <a:gd name="T42" fmla="*/ 51231 w 64"/>
              <a:gd name="T43" fmla="*/ 62346 h 61"/>
              <a:gd name="T44" fmla="*/ 69528 w 64"/>
              <a:gd name="T45" fmla="*/ 55011 h 61"/>
              <a:gd name="T46" fmla="*/ 102463 w 64"/>
              <a:gd name="T47" fmla="*/ 40342 h 61"/>
              <a:gd name="T48" fmla="*/ 98803 w 64"/>
              <a:gd name="T49" fmla="*/ 66014 h 61"/>
              <a:gd name="T50" fmla="*/ 190288 w 64"/>
              <a:gd name="T51" fmla="*/ 95353 h 61"/>
              <a:gd name="T52" fmla="*/ 190288 w 64"/>
              <a:gd name="T53" fmla="*/ 128360 h 61"/>
              <a:gd name="T54" fmla="*/ 157353 w 64"/>
              <a:gd name="T55" fmla="*/ 95353 h 61"/>
              <a:gd name="T56" fmla="*/ 153694 w 64"/>
              <a:gd name="T57" fmla="*/ 135695 h 61"/>
              <a:gd name="T58" fmla="*/ 131738 w 64"/>
              <a:gd name="T59" fmla="*/ 84351 h 61"/>
              <a:gd name="T60" fmla="*/ 106122 w 64"/>
              <a:gd name="T61" fmla="*/ 84351 h 61"/>
              <a:gd name="T62" fmla="*/ 95144 w 64"/>
              <a:gd name="T63" fmla="*/ 91686 h 61"/>
              <a:gd name="T64" fmla="*/ 117100 w 64"/>
              <a:gd name="T65" fmla="*/ 139362 h 61"/>
              <a:gd name="T66" fmla="*/ 43913 w 64"/>
              <a:gd name="T67" fmla="*/ 128360 h 61"/>
              <a:gd name="T68" fmla="*/ 18297 w 64"/>
              <a:gd name="T69" fmla="*/ 113690 h 61"/>
              <a:gd name="T70" fmla="*/ 76847 w 64"/>
              <a:gd name="T71" fmla="*/ 88018 h 61"/>
              <a:gd name="T72" fmla="*/ 131738 w 64"/>
              <a:gd name="T73" fmla="*/ 106355 h 61"/>
              <a:gd name="T74" fmla="*/ 131738 w 64"/>
              <a:gd name="T75" fmla="*/ 106355 h 61"/>
              <a:gd name="T76" fmla="*/ 102463 w 64"/>
              <a:gd name="T77" fmla="*/ 113690 h 61"/>
              <a:gd name="T78" fmla="*/ 98803 w 64"/>
              <a:gd name="T79" fmla="*/ 117358 h 61"/>
              <a:gd name="T80" fmla="*/ 106122 w 64"/>
              <a:gd name="T81" fmla="*/ 110023 h 61"/>
              <a:gd name="T82" fmla="*/ 113441 w 64"/>
              <a:gd name="T83" fmla="*/ 95353 h 61"/>
              <a:gd name="T84" fmla="*/ 117100 w 64"/>
              <a:gd name="T85" fmla="*/ 95353 h 61"/>
              <a:gd name="T86" fmla="*/ 124419 w 64"/>
              <a:gd name="T87" fmla="*/ 9535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4" h="61">
                <a:moveTo>
                  <a:pt x="32" y="24"/>
                </a:moveTo>
                <a:cubicBezTo>
                  <a:pt x="35" y="24"/>
                  <a:pt x="38" y="27"/>
                  <a:pt x="38" y="31"/>
                </a:cubicBezTo>
                <a:cubicBezTo>
                  <a:pt x="38" y="34"/>
                  <a:pt x="35" y="37"/>
                  <a:pt x="32" y="37"/>
                </a:cubicBezTo>
                <a:cubicBezTo>
                  <a:pt x="28" y="37"/>
                  <a:pt x="25" y="34"/>
                  <a:pt x="25" y="31"/>
                </a:cubicBezTo>
                <a:cubicBezTo>
                  <a:pt x="25" y="27"/>
                  <a:pt x="28" y="24"/>
                  <a:pt x="32" y="24"/>
                </a:cubicBezTo>
                <a:close/>
                <a:moveTo>
                  <a:pt x="27" y="18"/>
                </a:moveTo>
                <a:cubicBezTo>
                  <a:pt x="20" y="19"/>
                  <a:pt x="15" y="20"/>
                  <a:pt x="10" y="21"/>
                </a:cubicBezTo>
                <a:cubicBezTo>
                  <a:pt x="4" y="23"/>
                  <a:pt x="0" y="27"/>
                  <a:pt x="0" y="31"/>
                </a:cubicBezTo>
                <a:cubicBezTo>
                  <a:pt x="0" y="35"/>
                  <a:pt x="4" y="38"/>
                  <a:pt x="10" y="40"/>
                </a:cubicBezTo>
                <a:cubicBezTo>
                  <a:pt x="7" y="46"/>
                  <a:pt x="7" y="51"/>
                  <a:pt x="9" y="53"/>
                </a:cubicBezTo>
                <a:cubicBezTo>
                  <a:pt x="12" y="56"/>
                  <a:pt x="17" y="56"/>
                  <a:pt x="23" y="53"/>
                </a:cubicBezTo>
                <a:cubicBezTo>
                  <a:pt x="27" y="51"/>
                  <a:pt x="31" y="48"/>
                  <a:pt x="35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5" y="46"/>
                  <a:pt x="23" y="47"/>
                  <a:pt x="21" y="48"/>
                </a:cubicBezTo>
                <a:cubicBezTo>
                  <a:pt x="17" y="50"/>
                  <a:pt x="14" y="51"/>
                  <a:pt x="13" y="50"/>
                </a:cubicBezTo>
                <a:cubicBezTo>
                  <a:pt x="12" y="49"/>
                  <a:pt x="12" y="45"/>
                  <a:pt x="14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9" y="43"/>
                  <a:pt x="25" y="43"/>
                  <a:pt x="32" y="43"/>
                </a:cubicBezTo>
                <a:cubicBezTo>
                  <a:pt x="36" y="43"/>
                  <a:pt x="40" y="43"/>
                  <a:pt x="44" y="42"/>
                </a:cubicBezTo>
                <a:cubicBezTo>
                  <a:pt x="44" y="44"/>
                  <a:pt x="44" y="45"/>
                  <a:pt x="44" y="47"/>
                </a:cubicBezTo>
                <a:cubicBezTo>
                  <a:pt x="45" y="51"/>
                  <a:pt x="44" y="54"/>
                  <a:pt x="43" y="55"/>
                </a:cubicBezTo>
                <a:cubicBezTo>
                  <a:pt x="41" y="56"/>
                  <a:pt x="39" y="54"/>
                  <a:pt x="36" y="51"/>
                </a:cubicBezTo>
                <a:cubicBezTo>
                  <a:pt x="35" y="50"/>
                  <a:pt x="34" y="49"/>
                  <a:pt x="34" y="48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2"/>
                  <a:pt x="31" y="53"/>
                  <a:pt x="32" y="54"/>
                </a:cubicBezTo>
                <a:cubicBezTo>
                  <a:pt x="37" y="59"/>
                  <a:pt x="41" y="61"/>
                  <a:pt x="45" y="60"/>
                </a:cubicBezTo>
                <a:cubicBezTo>
                  <a:pt x="49" y="58"/>
                  <a:pt x="50" y="53"/>
                  <a:pt x="49" y="46"/>
                </a:cubicBezTo>
                <a:cubicBezTo>
                  <a:pt x="49" y="45"/>
                  <a:pt x="49" y="43"/>
                  <a:pt x="49" y="42"/>
                </a:cubicBezTo>
                <a:cubicBezTo>
                  <a:pt x="50" y="41"/>
                  <a:pt x="52" y="41"/>
                  <a:pt x="53" y="40"/>
                </a:cubicBezTo>
                <a:cubicBezTo>
                  <a:pt x="60" y="38"/>
                  <a:pt x="64" y="35"/>
                  <a:pt x="64" y="31"/>
                </a:cubicBezTo>
                <a:cubicBezTo>
                  <a:pt x="64" y="27"/>
                  <a:pt x="60" y="23"/>
                  <a:pt x="53" y="21"/>
                </a:cubicBezTo>
                <a:cubicBezTo>
                  <a:pt x="49" y="20"/>
                  <a:pt x="45" y="19"/>
                  <a:pt x="40" y="19"/>
                </a:cubicBezTo>
                <a:cubicBezTo>
                  <a:pt x="39" y="18"/>
                  <a:pt x="39" y="17"/>
                  <a:pt x="38" y="16"/>
                </a:cubicBezTo>
                <a:cubicBezTo>
                  <a:pt x="40" y="15"/>
                  <a:pt x="41" y="14"/>
                  <a:pt x="42" y="13"/>
                </a:cubicBezTo>
                <a:cubicBezTo>
                  <a:pt x="46" y="11"/>
                  <a:pt x="50" y="11"/>
                  <a:pt x="51" y="12"/>
                </a:cubicBezTo>
                <a:cubicBezTo>
                  <a:pt x="52" y="13"/>
                  <a:pt x="51" y="15"/>
                  <a:pt x="50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7" y="15"/>
                  <a:pt x="57" y="11"/>
                  <a:pt x="54" y="8"/>
                </a:cubicBezTo>
                <a:cubicBezTo>
                  <a:pt x="51" y="5"/>
                  <a:pt x="46" y="6"/>
                  <a:pt x="40" y="9"/>
                </a:cubicBezTo>
                <a:cubicBezTo>
                  <a:pt x="39" y="10"/>
                  <a:pt x="37" y="11"/>
                  <a:pt x="35" y="12"/>
                </a:cubicBezTo>
                <a:cubicBezTo>
                  <a:pt x="34" y="10"/>
                  <a:pt x="33" y="9"/>
                  <a:pt x="31" y="7"/>
                </a:cubicBezTo>
                <a:cubicBezTo>
                  <a:pt x="27" y="2"/>
                  <a:pt x="22" y="0"/>
                  <a:pt x="18" y="2"/>
                </a:cubicBezTo>
                <a:cubicBezTo>
                  <a:pt x="15" y="4"/>
                  <a:pt x="13" y="8"/>
                  <a:pt x="14" y="15"/>
                </a:cubicBezTo>
                <a:cubicBezTo>
                  <a:pt x="14" y="16"/>
                  <a:pt x="14" y="16"/>
                  <a:pt x="14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6"/>
                  <a:pt x="19" y="15"/>
                  <a:pt x="19" y="15"/>
                </a:cubicBezTo>
                <a:cubicBezTo>
                  <a:pt x="19" y="10"/>
                  <a:pt x="19" y="7"/>
                  <a:pt x="21" y="6"/>
                </a:cubicBezTo>
                <a:cubicBezTo>
                  <a:pt x="22" y="6"/>
                  <a:pt x="25" y="8"/>
                  <a:pt x="28" y="11"/>
                </a:cubicBezTo>
                <a:cubicBezTo>
                  <a:pt x="29" y="12"/>
                  <a:pt x="30" y="13"/>
                  <a:pt x="31" y="15"/>
                </a:cubicBezTo>
                <a:cubicBezTo>
                  <a:pt x="30" y="16"/>
                  <a:pt x="28" y="17"/>
                  <a:pt x="27" y="18"/>
                </a:cubicBezTo>
                <a:close/>
                <a:moveTo>
                  <a:pt x="42" y="24"/>
                </a:moveTo>
                <a:cubicBezTo>
                  <a:pt x="46" y="25"/>
                  <a:pt x="49" y="25"/>
                  <a:pt x="52" y="26"/>
                </a:cubicBezTo>
                <a:cubicBezTo>
                  <a:pt x="56" y="28"/>
                  <a:pt x="58" y="29"/>
                  <a:pt x="58" y="31"/>
                </a:cubicBezTo>
                <a:cubicBezTo>
                  <a:pt x="58" y="32"/>
                  <a:pt x="56" y="34"/>
                  <a:pt x="52" y="35"/>
                </a:cubicBezTo>
                <a:cubicBezTo>
                  <a:pt x="50" y="36"/>
                  <a:pt x="49" y="36"/>
                  <a:pt x="47" y="37"/>
                </a:cubicBezTo>
                <a:cubicBezTo>
                  <a:pt x="46" y="33"/>
                  <a:pt x="45" y="29"/>
                  <a:pt x="43" y="26"/>
                </a:cubicBezTo>
                <a:cubicBezTo>
                  <a:pt x="43" y="25"/>
                  <a:pt x="43" y="25"/>
                  <a:pt x="42" y="24"/>
                </a:cubicBezTo>
                <a:close/>
                <a:moveTo>
                  <a:pt x="42" y="37"/>
                </a:moveTo>
                <a:cubicBezTo>
                  <a:pt x="41" y="34"/>
                  <a:pt x="40" y="31"/>
                  <a:pt x="38" y="28"/>
                </a:cubicBezTo>
                <a:cubicBezTo>
                  <a:pt x="38" y="26"/>
                  <a:pt x="37" y="25"/>
                  <a:pt x="36" y="23"/>
                </a:cubicBezTo>
                <a:cubicBezTo>
                  <a:pt x="35" y="23"/>
                  <a:pt x="33" y="23"/>
                  <a:pt x="32" y="23"/>
                </a:cubicBezTo>
                <a:cubicBezTo>
                  <a:pt x="31" y="23"/>
                  <a:pt x="30" y="23"/>
                  <a:pt x="29" y="23"/>
                </a:cubicBezTo>
                <a:cubicBezTo>
                  <a:pt x="28" y="24"/>
                  <a:pt x="27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3" y="29"/>
                  <a:pt x="19" y="33"/>
                  <a:pt x="17" y="37"/>
                </a:cubicBezTo>
                <a:cubicBezTo>
                  <a:pt x="21" y="38"/>
                  <a:pt x="26" y="38"/>
                  <a:pt x="32" y="38"/>
                </a:cubicBezTo>
                <a:cubicBezTo>
                  <a:pt x="35" y="38"/>
                  <a:pt x="39" y="38"/>
                  <a:pt x="42" y="37"/>
                </a:cubicBezTo>
                <a:close/>
                <a:moveTo>
                  <a:pt x="12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8" y="34"/>
                  <a:pt x="5" y="32"/>
                  <a:pt x="5" y="31"/>
                </a:cubicBezTo>
                <a:cubicBezTo>
                  <a:pt x="5" y="29"/>
                  <a:pt x="8" y="28"/>
                  <a:pt x="12" y="26"/>
                </a:cubicBezTo>
                <a:cubicBezTo>
                  <a:pt x="14" y="25"/>
                  <a:pt x="17" y="25"/>
                  <a:pt x="21" y="24"/>
                </a:cubicBezTo>
                <a:cubicBezTo>
                  <a:pt x="17" y="28"/>
                  <a:pt x="14" y="32"/>
                  <a:pt x="12" y="35"/>
                </a:cubicBezTo>
                <a:close/>
                <a:moveTo>
                  <a:pt x="36" y="29"/>
                </a:moveTo>
                <a:cubicBezTo>
                  <a:pt x="36" y="31"/>
                  <a:pt x="34" y="34"/>
                  <a:pt x="32" y="35"/>
                </a:cubicBezTo>
                <a:cubicBezTo>
                  <a:pt x="36" y="35"/>
                  <a:pt x="37" y="32"/>
                  <a:pt x="36" y="29"/>
                </a:cubicBezTo>
                <a:close/>
                <a:moveTo>
                  <a:pt x="27" y="32"/>
                </a:moveTo>
                <a:cubicBezTo>
                  <a:pt x="28" y="32"/>
                  <a:pt x="28" y="31"/>
                  <a:pt x="28" y="31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1"/>
                  <a:pt x="27" y="32"/>
                  <a:pt x="27" y="32"/>
                </a:cubicBezTo>
                <a:close/>
                <a:moveTo>
                  <a:pt x="27" y="29"/>
                </a:moveTo>
                <a:cubicBezTo>
                  <a:pt x="29" y="30"/>
                  <a:pt x="29" y="30"/>
                  <a:pt x="29" y="30"/>
                </a:cubicBezTo>
                <a:cubicBezTo>
                  <a:pt x="30" y="29"/>
                  <a:pt x="31" y="28"/>
                  <a:pt x="32" y="27"/>
                </a:cubicBezTo>
                <a:cubicBezTo>
                  <a:pt x="31" y="26"/>
                  <a:pt x="31" y="26"/>
                  <a:pt x="31" y="26"/>
                </a:cubicBezTo>
                <a:cubicBezTo>
                  <a:pt x="29" y="26"/>
                  <a:pt x="28" y="27"/>
                  <a:pt x="27" y="29"/>
                </a:cubicBezTo>
                <a:close/>
                <a:moveTo>
                  <a:pt x="32" y="26"/>
                </a:move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6"/>
                  <a:pt x="34" y="26"/>
                </a:cubicBezTo>
                <a:cubicBezTo>
                  <a:pt x="33" y="26"/>
                  <a:pt x="33" y="26"/>
                  <a:pt x="32" y="2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84" name="Freeform 202">
            <a:extLst>
              <a:ext uri="{FF2B5EF4-FFF2-40B4-BE49-F238E27FC236}">
                <a16:creationId xmlns:a16="http://schemas.microsoft.com/office/drawing/2014/main" id="{4D355115-2CA8-4624-94FF-D882A8AB011E}"/>
              </a:ext>
            </a:extLst>
          </p:cNvPr>
          <p:cNvSpPr>
            <a:spLocks noEditPoints="1"/>
          </p:cNvSpPr>
          <p:nvPr/>
        </p:nvSpPr>
        <p:spPr bwMode="auto">
          <a:xfrm>
            <a:off x="8992170" y="5613077"/>
            <a:ext cx="241300" cy="182563"/>
          </a:xfrm>
          <a:custGeom>
            <a:avLst/>
            <a:gdLst>
              <a:gd name="T0" fmla="*/ 120596 w 66"/>
              <a:gd name="T1" fmla="*/ 29362 h 50"/>
              <a:gd name="T2" fmla="*/ 164448 w 66"/>
              <a:gd name="T3" fmla="*/ 29362 h 50"/>
              <a:gd name="T4" fmla="*/ 127904 w 66"/>
              <a:gd name="T5" fmla="*/ 62395 h 50"/>
              <a:gd name="T6" fmla="*/ 102323 w 66"/>
              <a:gd name="T7" fmla="*/ 69736 h 50"/>
              <a:gd name="T8" fmla="*/ 98669 w 66"/>
              <a:gd name="T9" fmla="*/ 102768 h 50"/>
              <a:gd name="T10" fmla="*/ 3654 w 66"/>
              <a:gd name="T11" fmla="*/ 66065 h 50"/>
              <a:gd name="T12" fmla="*/ 120596 w 66"/>
              <a:gd name="T13" fmla="*/ 29362 h 50"/>
              <a:gd name="T14" fmla="*/ 21926 w 66"/>
              <a:gd name="T15" fmla="*/ 91758 h 50"/>
              <a:gd name="T16" fmla="*/ 0 w 66"/>
              <a:gd name="T17" fmla="*/ 80747 h 50"/>
              <a:gd name="T18" fmla="*/ 7309 w 66"/>
              <a:gd name="T19" fmla="*/ 117450 h 50"/>
              <a:gd name="T20" fmla="*/ 21926 w 66"/>
              <a:gd name="T21" fmla="*/ 150482 h 50"/>
              <a:gd name="T22" fmla="*/ 21926 w 66"/>
              <a:gd name="T23" fmla="*/ 150482 h 50"/>
              <a:gd name="T24" fmla="*/ 25581 w 66"/>
              <a:gd name="T25" fmla="*/ 154153 h 50"/>
              <a:gd name="T26" fmla="*/ 215610 w 66"/>
              <a:gd name="T27" fmla="*/ 154153 h 50"/>
              <a:gd name="T28" fmla="*/ 219265 w 66"/>
              <a:gd name="T29" fmla="*/ 150482 h 50"/>
              <a:gd name="T30" fmla="*/ 219265 w 66"/>
              <a:gd name="T31" fmla="*/ 150482 h 50"/>
              <a:gd name="T32" fmla="*/ 241191 w 66"/>
              <a:gd name="T33" fmla="*/ 66065 h 50"/>
              <a:gd name="T34" fmla="*/ 200993 w 66"/>
              <a:gd name="T35" fmla="*/ 40373 h 50"/>
              <a:gd name="T36" fmla="*/ 219265 w 66"/>
              <a:gd name="T37" fmla="*/ 22022 h 50"/>
              <a:gd name="T38" fmla="*/ 200993 w 66"/>
              <a:gd name="T39" fmla="*/ 0 h 50"/>
              <a:gd name="T40" fmla="*/ 197338 w 66"/>
              <a:gd name="T41" fmla="*/ 3670 h 50"/>
              <a:gd name="T42" fmla="*/ 208301 w 66"/>
              <a:gd name="T43" fmla="*/ 18352 h 50"/>
              <a:gd name="T44" fmla="*/ 146176 w 66"/>
              <a:gd name="T45" fmla="*/ 80747 h 50"/>
              <a:gd name="T46" fmla="*/ 149831 w 66"/>
              <a:gd name="T47" fmla="*/ 102768 h 50"/>
              <a:gd name="T48" fmla="*/ 222919 w 66"/>
              <a:gd name="T49" fmla="*/ 84417 h 50"/>
              <a:gd name="T50" fmla="*/ 215610 w 66"/>
              <a:gd name="T51" fmla="*/ 113779 h 50"/>
              <a:gd name="T52" fmla="*/ 208301 w 66"/>
              <a:gd name="T53" fmla="*/ 139471 h 50"/>
              <a:gd name="T54" fmla="*/ 36544 w 66"/>
              <a:gd name="T55" fmla="*/ 139471 h 50"/>
              <a:gd name="T56" fmla="*/ 21926 w 66"/>
              <a:gd name="T57" fmla="*/ 91758 h 5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6" h="50">
                <a:moveTo>
                  <a:pt x="33" y="8"/>
                </a:moveTo>
                <a:cubicBezTo>
                  <a:pt x="37" y="8"/>
                  <a:pt x="41" y="8"/>
                  <a:pt x="45" y="8"/>
                </a:cubicBezTo>
                <a:cubicBezTo>
                  <a:pt x="35" y="17"/>
                  <a:pt x="35" y="17"/>
                  <a:pt x="35" y="17"/>
                </a:cubicBezTo>
                <a:cubicBezTo>
                  <a:pt x="32" y="16"/>
                  <a:pt x="29" y="17"/>
                  <a:pt x="28" y="19"/>
                </a:cubicBezTo>
                <a:cubicBezTo>
                  <a:pt x="25" y="21"/>
                  <a:pt x="25" y="25"/>
                  <a:pt x="27" y="28"/>
                </a:cubicBezTo>
                <a:cubicBezTo>
                  <a:pt x="12" y="27"/>
                  <a:pt x="1" y="23"/>
                  <a:pt x="1" y="18"/>
                </a:cubicBezTo>
                <a:cubicBezTo>
                  <a:pt x="1" y="12"/>
                  <a:pt x="16" y="8"/>
                  <a:pt x="33" y="8"/>
                </a:cubicBezTo>
                <a:close/>
                <a:moveTo>
                  <a:pt x="6" y="25"/>
                </a:moveTo>
                <a:cubicBezTo>
                  <a:pt x="4" y="25"/>
                  <a:pt x="1" y="23"/>
                  <a:pt x="0" y="22"/>
                </a:cubicBezTo>
                <a:cubicBezTo>
                  <a:pt x="0" y="25"/>
                  <a:pt x="1" y="29"/>
                  <a:pt x="2" y="32"/>
                </a:cubicBezTo>
                <a:cubicBezTo>
                  <a:pt x="3" y="35"/>
                  <a:pt x="4" y="38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42"/>
                  <a:pt x="7" y="42"/>
                  <a:pt x="7" y="42"/>
                </a:cubicBezTo>
                <a:cubicBezTo>
                  <a:pt x="18" y="50"/>
                  <a:pt x="48" y="50"/>
                  <a:pt x="59" y="42"/>
                </a:cubicBezTo>
                <a:cubicBezTo>
                  <a:pt x="60" y="41"/>
                  <a:pt x="60" y="41"/>
                  <a:pt x="60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64" y="33"/>
                  <a:pt x="66" y="26"/>
                  <a:pt x="66" y="18"/>
                </a:cubicBezTo>
                <a:cubicBezTo>
                  <a:pt x="66" y="15"/>
                  <a:pt x="62" y="12"/>
                  <a:pt x="55" y="11"/>
                </a:cubicBezTo>
                <a:cubicBezTo>
                  <a:pt x="60" y="6"/>
                  <a:pt x="60" y="6"/>
                  <a:pt x="60" y="6"/>
                </a:cubicBezTo>
                <a:cubicBezTo>
                  <a:pt x="61" y="4"/>
                  <a:pt x="59" y="0"/>
                  <a:pt x="55" y="0"/>
                </a:cubicBezTo>
                <a:cubicBezTo>
                  <a:pt x="55" y="1"/>
                  <a:pt x="54" y="1"/>
                  <a:pt x="54" y="1"/>
                </a:cubicBezTo>
                <a:cubicBezTo>
                  <a:pt x="56" y="2"/>
                  <a:pt x="57" y="3"/>
                  <a:pt x="57" y="5"/>
                </a:cubicBezTo>
                <a:cubicBezTo>
                  <a:pt x="52" y="11"/>
                  <a:pt x="46" y="16"/>
                  <a:pt x="40" y="22"/>
                </a:cubicBezTo>
                <a:cubicBezTo>
                  <a:pt x="41" y="24"/>
                  <a:pt x="41" y="25"/>
                  <a:pt x="41" y="28"/>
                </a:cubicBezTo>
                <a:cubicBezTo>
                  <a:pt x="50" y="27"/>
                  <a:pt x="56" y="25"/>
                  <a:pt x="61" y="23"/>
                </a:cubicBezTo>
                <a:cubicBezTo>
                  <a:pt x="61" y="26"/>
                  <a:pt x="60" y="28"/>
                  <a:pt x="59" y="31"/>
                </a:cubicBezTo>
                <a:cubicBezTo>
                  <a:pt x="58" y="33"/>
                  <a:pt x="58" y="35"/>
                  <a:pt x="57" y="38"/>
                </a:cubicBezTo>
                <a:cubicBezTo>
                  <a:pt x="47" y="44"/>
                  <a:pt x="21" y="45"/>
                  <a:pt x="10" y="38"/>
                </a:cubicBezTo>
                <a:cubicBezTo>
                  <a:pt x="8" y="34"/>
                  <a:pt x="7" y="30"/>
                  <a:pt x="6" y="2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85" name="Freeform 203">
            <a:extLst>
              <a:ext uri="{FF2B5EF4-FFF2-40B4-BE49-F238E27FC236}">
                <a16:creationId xmlns:a16="http://schemas.microsoft.com/office/drawing/2014/main" id="{16A55E91-3C95-45A2-A438-AFFE48873883}"/>
              </a:ext>
            </a:extLst>
          </p:cNvPr>
          <p:cNvSpPr>
            <a:spLocks noEditPoints="1"/>
          </p:cNvSpPr>
          <p:nvPr/>
        </p:nvSpPr>
        <p:spPr bwMode="auto">
          <a:xfrm>
            <a:off x="9387458" y="5595615"/>
            <a:ext cx="231775" cy="187325"/>
          </a:xfrm>
          <a:custGeom>
            <a:avLst/>
            <a:gdLst>
              <a:gd name="T0" fmla="*/ 43944 w 63"/>
              <a:gd name="T1" fmla="*/ 55003 h 51"/>
              <a:gd name="T2" fmla="*/ 40282 w 63"/>
              <a:gd name="T3" fmla="*/ 33002 h 51"/>
              <a:gd name="T4" fmla="*/ 40282 w 63"/>
              <a:gd name="T5" fmla="*/ 11001 h 51"/>
              <a:gd name="T6" fmla="*/ 47606 w 63"/>
              <a:gd name="T7" fmla="*/ 0 h 51"/>
              <a:gd name="T8" fmla="*/ 109859 w 63"/>
              <a:gd name="T9" fmla="*/ 0 h 51"/>
              <a:gd name="T10" fmla="*/ 109859 w 63"/>
              <a:gd name="T11" fmla="*/ 22001 h 51"/>
              <a:gd name="T12" fmla="*/ 106197 w 63"/>
              <a:gd name="T13" fmla="*/ 33002 h 51"/>
              <a:gd name="T14" fmla="*/ 124507 w 63"/>
              <a:gd name="T15" fmla="*/ 55003 h 51"/>
              <a:gd name="T16" fmla="*/ 120845 w 63"/>
              <a:gd name="T17" fmla="*/ 33002 h 51"/>
              <a:gd name="T18" fmla="*/ 120845 w 63"/>
              <a:gd name="T19" fmla="*/ 11001 h 51"/>
              <a:gd name="T20" fmla="*/ 128169 w 63"/>
              <a:gd name="T21" fmla="*/ 0 h 51"/>
              <a:gd name="T22" fmla="*/ 190422 w 63"/>
              <a:gd name="T23" fmla="*/ 0 h 51"/>
              <a:gd name="T24" fmla="*/ 190422 w 63"/>
              <a:gd name="T25" fmla="*/ 22001 h 51"/>
              <a:gd name="T26" fmla="*/ 186760 w 63"/>
              <a:gd name="T27" fmla="*/ 33002 h 51"/>
              <a:gd name="T28" fmla="*/ 227042 w 63"/>
              <a:gd name="T29" fmla="*/ 55003 h 51"/>
              <a:gd name="T30" fmla="*/ 212394 w 63"/>
              <a:gd name="T31" fmla="*/ 73338 h 51"/>
              <a:gd name="T32" fmla="*/ 227042 w 63"/>
              <a:gd name="T33" fmla="*/ 157676 h 51"/>
              <a:gd name="T34" fmla="*/ 0 w 63"/>
              <a:gd name="T35" fmla="*/ 187011 h 51"/>
              <a:gd name="T36" fmla="*/ 21972 w 63"/>
              <a:gd name="T37" fmla="*/ 157676 h 51"/>
              <a:gd name="T38" fmla="*/ 7324 w 63"/>
              <a:gd name="T39" fmla="*/ 73338 h 51"/>
              <a:gd name="T40" fmla="*/ 197746 w 63"/>
              <a:gd name="T41" fmla="*/ 157676 h 51"/>
              <a:gd name="T42" fmla="*/ 186760 w 63"/>
              <a:gd name="T43" fmla="*/ 73338 h 51"/>
              <a:gd name="T44" fmla="*/ 179436 w 63"/>
              <a:gd name="T45" fmla="*/ 132008 h 51"/>
              <a:gd name="T46" fmla="*/ 157465 w 63"/>
              <a:gd name="T47" fmla="*/ 143008 h 51"/>
              <a:gd name="T48" fmla="*/ 124507 w 63"/>
              <a:gd name="T49" fmla="*/ 106340 h 51"/>
              <a:gd name="T50" fmla="*/ 106197 w 63"/>
              <a:gd name="T51" fmla="*/ 73338 h 51"/>
              <a:gd name="T52" fmla="*/ 98873 w 63"/>
              <a:gd name="T53" fmla="*/ 132008 h 51"/>
              <a:gd name="T54" fmla="*/ 76901 w 63"/>
              <a:gd name="T55" fmla="*/ 143008 h 51"/>
              <a:gd name="T56" fmla="*/ 43944 w 63"/>
              <a:gd name="T57" fmla="*/ 106340 h 51"/>
              <a:gd name="T58" fmla="*/ 36620 w 63"/>
              <a:gd name="T59" fmla="*/ 73338 h 51"/>
              <a:gd name="T60" fmla="*/ 197746 w 63"/>
              <a:gd name="T61" fmla="*/ 157676 h 51"/>
              <a:gd name="T62" fmla="*/ 168451 w 63"/>
              <a:gd name="T63" fmla="*/ 51336 h 51"/>
              <a:gd name="T64" fmla="*/ 168451 w 63"/>
              <a:gd name="T65" fmla="*/ 18334 h 51"/>
              <a:gd name="T66" fmla="*/ 142817 w 63"/>
              <a:gd name="T67" fmla="*/ 22001 h 51"/>
              <a:gd name="T68" fmla="*/ 150141 w 63"/>
              <a:gd name="T69" fmla="*/ 55003 h 51"/>
              <a:gd name="T70" fmla="*/ 150141 w 63"/>
              <a:gd name="T71" fmla="*/ 121007 h 51"/>
              <a:gd name="T72" fmla="*/ 142817 w 63"/>
              <a:gd name="T73" fmla="*/ 73338 h 51"/>
              <a:gd name="T74" fmla="*/ 146479 w 63"/>
              <a:gd name="T75" fmla="*/ 117340 h 51"/>
              <a:gd name="T76" fmla="*/ 69577 w 63"/>
              <a:gd name="T77" fmla="*/ 51336 h 51"/>
              <a:gd name="T78" fmla="*/ 87887 w 63"/>
              <a:gd name="T79" fmla="*/ 22001 h 51"/>
              <a:gd name="T80" fmla="*/ 62253 w 63"/>
              <a:gd name="T81" fmla="*/ 18334 h 51"/>
              <a:gd name="T82" fmla="*/ 62253 w 63"/>
              <a:gd name="T83" fmla="*/ 55003 h 51"/>
              <a:gd name="T84" fmla="*/ 69577 w 63"/>
              <a:gd name="T85" fmla="*/ 51336 h 51"/>
              <a:gd name="T86" fmla="*/ 69577 w 63"/>
              <a:gd name="T87" fmla="*/ 73338 h 51"/>
              <a:gd name="T88" fmla="*/ 62253 w 63"/>
              <a:gd name="T89" fmla="*/ 106340 h 51"/>
              <a:gd name="T90" fmla="*/ 69577 w 63"/>
              <a:gd name="T91" fmla="*/ 121007 h 5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3" h="51">
                <a:moveTo>
                  <a:pt x="2" y="15"/>
                </a:moveTo>
                <a:cubicBezTo>
                  <a:pt x="12" y="15"/>
                  <a:pt x="12" y="15"/>
                  <a:pt x="12" y="15"/>
                </a:cubicBezTo>
                <a:cubicBezTo>
                  <a:pt x="12" y="9"/>
                  <a:pt x="12" y="9"/>
                  <a:pt x="12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15"/>
                  <a:pt x="29" y="15"/>
                  <a:pt x="29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6"/>
                  <a:pt x="33" y="6"/>
                  <a:pt x="33" y="6"/>
                </a:cubicBezTo>
                <a:cubicBezTo>
                  <a:pt x="33" y="3"/>
                  <a:pt x="33" y="3"/>
                  <a:pt x="33" y="3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3"/>
                  <a:pt x="52" y="3"/>
                  <a:pt x="52" y="3"/>
                </a:cubicBezTo>
                <a:cubicBezTo>
                  <a:pt x="52" y="6"/>
                  <a:pt x="52" y="6"/>
                  <a:pt x="52" y="6"/>
                </a:cubicBezTo>
                <a:cubicBezTo>
                  <a:pt x="52" y="9"/>
                  <a:pt x="52" y="9"/>
                  <a:pt x="52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51" y="15"/>
                  <a:pt x="51" y="15"/>
                  <a:pt x="51" y="15"/>
                </a:cubicBezTo>
                <a:cubicBezTo>
                  <a:pt x="62" y="15"/>
                  <a:pt x="62" y="15"/>
                  <a:pt x="62" y="15"/>
                </a:cubicBezTo>
                <a:cubicBezTo>
                  <a:pt x="62" y="20"/>
                  <a:pt x="62" y="20"/>
                  <a:pt x="62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58" y="43"/>
                  <a:pt x="58" y="43"/>
                  <a:pt x="58" y="43"/>
                </a:cubicBezTo>
                <a:cubicBezTo>
                  <a:pt x="62" y="43"/>
                  <a:pt x="62" y="43"/>
                  <a:pt x="62" y="43"/>
                </a:cubicBezTo>
                <a:cubicBezTo>
                  <a:pt x="63" y="51"/>
                  <a:pt x="63" y="51"/>
                  <a:pt x="63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2" y="43"/>
                  <a:pt x="2" y="43"/>
                  <a:pt x="2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20"/>
                  <a:pt x="6" y="20"/>
                  <a:pt x="6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15"/>
                  <a:pt x="2" y="15"/>
                  <a:pt x="2" y="15"/>
                </a:cubicBezTo>
                <a:close/>
                <a:moveTo>
                  <a:pt x="54" y="43"/>
                </a:moveTo>
                <a:cubicBezTo>
                  <a:pt x="54" y="20"/>
                  <a:pt x="54" y="20"/>
                  <a:pt x="54" y="20"/>
                </a:cubicBezTo>
                <a:cubicBezTo>
                  <a:pt x="51" y="20"/>
                  <a:pt x="51" y="20"/>
                  <a:pt x="51" y="20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32"/>
                  <a:pt x="50" y="34"/>
                  <a:pt x="49" y="36"/>
                </a:cubicBezTo>
                <a:cubicBezTo>
                  <a:pt x="47" y="38"/>
                  <a:pt x="45" y="39"/>
                  <a:pt x="43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0" y="39"/>
                  <a:pt x="38" y="38"/>
                  <a:pt x="37" y="36"/>
                </a:cubicBezTo>
                <a:cubicBezTo>
                  <a:pt x="35" y="34"/>
                  <a:pt x="34" y="32"/>
                  <a:pt x="34" y="29"/>
                </a:cubicBezTo>
                <a:cubicBezTo>
                  <a:pt x="34" y="20"/>
                  <a:pt x="34" y="20"/>
                  <a:pt x="34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32"/>
                  <a:pt x="28" y="34"/>
                  <a:pt x="27" y="36"/>
                </a:cubicBezTo>
                <a:cubicBezTo>
                  <a:pt x="25" y="38"/>
                  <a:pt x="23" y="39"/>
                  <a:pt x="21" y="39"/>
                </a:cubicBezTo>
                <a:cubicBezTo>
                  <a:pt x="21" y="39"/>
                  <a:pt x="21" y="39"/>
                  <a:pt x="21" y="39"/>
                </a:cubicBezTo>
                <a:cubicBezTo>
                  <a:pt x="18" y="39"/>
                  <a:pt x="16" y="38"/>
                  <a:pt x="15" y="36"/>
                </a:cubicBezTo>
                <a:cubicBezTo>
                  <a:pt x="13" y="34"/>
                  <a:pt x="12" y="32"/>
                  <a:pt x="12" y="29"/>
                </a:cubicBezTo>
                <a:cubicBezTo>
                  <a:pt x="12" y="20"/>
                  <a:pt x="12" y="20"/>
                  <a:pt x="12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43"/>
                  <a:pt x="10" y="43"/>
                  <a:pt x="10" y="43"/>
                </a:cubicBezTo>
                <a:cubicBezTo>
                  <a:pt x="54" y="43"/>
                  <a:pt x="54" y="43"/>
                  <a:pt x="54" y="43"/>
                </a:cubicBezTo>
                <a:close/>
                <a:moveTo>
                  <a:pt x="41" y="14"/>
                </a:moveTo>
                <a:cubicBezTo>
                  <a:pt x="46" y="14"/>
                  <a:pt x="46" y="14"/>
                  <a:pt x="46" y="14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5"/>
                  <a:pt x="46" y="5"/>
                  <a:pt x="46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15"/>
                  <a:pt x="39" y="15"/>
                  <a:pt x="39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4"/>
                  <a:pt x="41" y="14"/>
                  <a:pt x="41" y="14"/>
                </a:cubicBezTo>
                <a:close/>
                <a:moveTo>
                  <a:pt x="41" y="33"/>
                </a:moveTo>
                <a:cubicBezTo>
                  <a:pt x="41" y="20"/>
                  <a:pt x="41" y="20"/>
                  <a:pt x="41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31"/>
                  <a:pt x="40" y="32"/>
                  <a:pt x="40" y="32"/>
                </a:cubicBezTo>
                <a:cubicBezTo>
                  <a:pt x="41" y="33"/>
                  <a:pt x="41" y="33"/>
                  <a:pt x="41" y="33"/>
                </a:cubicBezTo>
                <a:close/>
                <a:moveTo>
                  <a:pt x="19" y="14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5"/>
                  <a:pt x="24" y="5"/>
                  <a:pt x="24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15"/>
                  <a:pt x="17" y="15"/>
                  <a:pt x="17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4"/>
                  <a:pt x="19" y="14"/>
                  <a:pt x="19" y="14"/>
                </a:cubicBezTo>
                <a:close/>
                <a:moveTo>
                  <a:pt x="19" y="33"/>
                </a:moveTo>
                <a:cubicBezTo>
                  <a:pt x="19" y="20"/>
                  <a:pt x="19" y="20"/>
                  <a:pt x="19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18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86" name="Freeform 204">
            <a:extLst>
              <a:ext uri="{FF2B5EF4-FFF2-40B4-BE49-F238E27FC236}">
                <a16:creationId xmlns:a16="http://schemas.microsoft.com/office/drawing/2014/main" id="{5087F3D4-CE66-4A56-8083-8443602D4B94}"/>
              </a:ext>
            </a:extLst>
          </p:cNvPr>
          <p:cNvSpPr>
            <a:spLocks noEditPoints="1"/>
          </p:cNvSpPr>
          <p:nvPr/>
        </p:nvSpPr>
        <p:spPr bwMode="auto">
          <a:xfrm>
            <a:off x="8609583" y="5598790"/>
            <a:ext cx="242887" cy="179387"/>
          </a:xfrm>
          <a:custGeom>
            <a:avLst/>
            <a:gdLst>
              <a:gd name="T0" fmla="*/ 62919 w 139"/>
              <a:gd name="T1" fmla="*/ 36703 h 103"/>
              <a:gd name="T2" fmla="*/ 55928 w 139"/>
              <a:gd name="T3" fmla="*/ 43694 h 103"/>
              <a:gd name="T4" fmla="*/ 55928 w 139"/>
              <a:gd name="T5" fmla="*/ 150308 h 103"/>
              <a:gd name="T6" fmla="*/ 235948 w 139"/>
              <a:gd name="T7" fmla="*/ 150308 h 103"/>
              <a:gd name="T8" fmla="*/ 242939 w 139"/>
              <a:gd name="T9" fmla="*/ 143317 h 103"/>
              <a:gd name="T10" fmla="*/ 242939 w 139"/>
              <a:gd name="T11" fmla="*/ 36703 h 103"/>
              <a:gd name="T12" fmla="*/ 235948 w 139"/>
              <a:gd name="T13" fmla="*/ 36703 h 103"/>
              <a:gd name="T14" fmla="*/ 96127 w 139"/>
              <a:gd name="T15" fmla="*/ 87388 h 103"/>
              <a:gd name="T16" fmla="*/ 99622 w 139"/>
              <a:gd name="T17" fmla="*/ 90884 h 103"/>
              <a:gd name="T18" fmla="*/ 106614 w 139"/>
              <a:gd name="T19" fmla="*/ 73406 h 103"/>
              <a:gd name="T20" fmla="*/ 117100 w 139"/>
              <a:gd name="T21" fmla="*/ 83893 h 103"/>
              <a:gd name="T22" fmla="*/ 125839 w 139"/>
              <a:gd name="T23" fmla="*/ 76902 h 103"/>
              <a:gd name="T24" fmla="*/ 139821 w 139"/>
              <a:gd name="T25" fmla="*/ 103118 h 103"/>
              <a:gd name="T26" fmla="*/ 143317 w 139"/>
              <a:gd name="T27" fmla="*/ 76902 h 103"/>
              <a:gd name="T28" fmla="*/ 153803 w 139"/>
              <a:gd name="T29" fmla="*/ 90884 h 103"/>
              <a:gd name="T30" fmla="*/ 173028 w 139"/>
              <a:gd name="T31" fmla="*/ 76902 h 103"/>
              <a:gd name="T32" fmla="*/ 180020 w 139"/>
              <a:gd name="T33" fmla="*/ 87388 h 103"/>
              <a:gd name="T34" fmla="*/ 183515 w 139"/>
              <a:gd name="T35" fmla="*/ 83893 h 103"/>
              <a:gd name="T36" fmla="*/ 209732 w 139"/>
              <a:gd name="T37" fmla="*/ 94379 h 103"/>
              <a:gd name="T38" fmla="*/ 183515 w 139"/>
              <a:gd name="T39" fmla="*/ 110109 h 103"/>
              <a:gd name="T40" fmla="*/ 166037 w 139"/>
              <a:gd name="T41" fmla="*/ 87388 h 103"/>
              <a:gd name="T42" fmla="*/ 153803 w 139"/>
              <a:gd name="T43" fmla="*/ 106614 h 103"/>
              <a:gd name="T44" fmla="*/ 146812 w 139"/>
              <a:gd name="T45" fmla="*/ 94379 h 103"/>
              <a:gd name="T46" fmla="*/ 136325 w 139"/>
              <a:gd name="T47" fmla="*/ 117100 h 103"/>
              <a:gd name="T48" fmla="*/ 117100 w 139"/>
              <a:gd name="T49" fmla="*/ 94379 h 103"/>
              <a:gd name="T50" fmla="*/ 110109 w 139"/>
              <a:gd name="T51" fmla="*/ 90884 h 103"/>
              <a:gd name="T52" fmla="*/ 106614 w 139"/>
              <a:gd name="T53" fmla="*/ 106614 h 103"/>
              <a:gd name="T54" fmla="*/ 96127 w 139"/>
              <a:gd name="T55" fmla="*/ 94379 h 103"/>
              <a:gd name="T56" fmla="*/ 83893 w 139"/>
              <a:gd name="T57" fmla="*/ 87388 h 103"/>
              <a:gd name="T58" fmla="*/ 80397 w 139"/>
              <a:gd name="T59" fmla="*/ 180020 h 103"/>
              <a:gd name="T60" fmla="*/ 0 w 139"/>
              <a:gd name="T61" fmla="*/ 0 h 103"/>
              <a:gd name="T62" fmla="*/ 80397 w 139"/>
              <a:gd name="T63" fmla="*/ 26217 h 103"/>
              <a:gd name="T64" fmla="*/ 40199 w 139"/>
              <a:gd name="T65" fmla="*/ 26217 h 103"/>
              <a:gd name="T66" fmla="*/ 6991 w 139"/>
              <a:gd name="T67" fmla="*/ 26217 h 103"/>
              <a:gd name="T68" fmla="*/ 6991 w 139"/>
              <a:gd name="T69" fmla="*/ 50685 h 103"/>
              <a:gd name="T70" fmla="*/ 12234 w 139"/>
              <a:gd name="T71" fmla="*/ 54181 h 103"/>
              <a:gd name="T72" fmla="*/ 40199 w 139"/>
              <a:gd name="T73" fmla="*/ 62920 h 103"/>
              <a:gd name="T74" fmla="*/ 6991 w 139"/>
              <a:gd name="T75" fmla="*/ 62920 h 103"/>
              <a:gd name="T76" fmla="*/ 6991 w 139"/>
              <a:gd name="T77" fmla="*/ 87388 h 103"/>
              <a:gd name="T78" fmla="*/ 12234 w 139"/>
              <a:gd name="T79" fmla="*/ 90884 h 103"/>
              <a:gd name="T80" fmla="*/ 40199 w 139"/>
              <a:gd name="T81" fmla="*/ 160795 h 103"/>
              <a:gd name="T82" fmla="*/ 80397 w 139"/>
              <a:gd name="T83" fmla="*/ 180020 h 103"/>
              <a:gd name="T84" fmla="*/ 22721 w 139"/>
              <a:gd name="T85" fmla="*/ 103118 h 103"/>
              <a:gd name="T86" fmla="*/ 6991 w 139"/>
              <a:gd name="T87" fmla="*/ 110109 h 103"/>
              <a:gd name="T88" fmla="*/ 22721 w 139"/>
              <a:gd name="T89" fmla="*/ 103118 h 103"/>
              <a:gd name="T90" fmla="*/ 22721 w 139"/>
              <a:gd name="T91" fmla="*/ 113605 h 103"/>
              <a:gd name="T92" fmla="*/ 6991 w 139"/>
              <a:gd name="T93" fmla="*/ 124091 h 103"/>
              <a:gd name="T94" fmla="*/ 22721 w 139"/>
              <a:gd name="T95" fmla="*/ 113605 h 103"/>
              <a:gd name="T96" fmla="*/ 40199 w 139"/>
              <a:gd name="T97" fmla="*/ 33208 h 103"/>
              <a:gd name="T98" fmla="*/ 15730 w 139"/>
              <a:gd name="T99" fmla="*/ 47190 h 103"/>
              <a:gd name="T100" fmla="*/ 40199 w 139"/>
              <a:gd name="T101" fmla="*/ 33208 h 103"/>
              <a:gd name="T102" fmla="*/ 40199 w 139"/>
              <a:gd name="T103" fmla="*/ 69911 h 103"/>
              <a:gd name="T104" fmla="*/ 15730 w 139"/>
              <a:gd name="T105" fmla="*/ 83893 h 103"/>
              <a:gd name="T106" fmla="*/ 40199 w 139"/>
              <a:gd name="T107" fmla="*/ 69911 h 103"/>
              <a:gd name="T108" fmla="*/ 190506 w 139"/>
              <a:gd name="T109" fmla="*/ 167786 h 103"/>
              <a:gd name="T110" fmla="*/ 180020 w 139"/>
              <a:gd name="T111" fmla="*/ 153803 h 103"/>
              <a:gd name="T112" fmla="*/ 117100 w 139"/>
              <a:gd name="T113" fmla="*/ 167786 h 103"/>
              <a:gd name="T114" fmla="*/ 106614 w 139"/>
              <a:gd name="T115" fmla="*/ 180020 h 103"/>
              <a:gd name="T116" fmla="*/ 190506 w 139"/>
              <a:gd name="T117" fmla="*/ 167786 h 103"/>
              <a:gd name="T118" fmla="*/ 73406 w 139"/>
              <a:gd name="T119" fmla="*/ 54181 h 103"/>
              <a:gd name="T120" fmla="*/ 220218 w 139"/>
              <a:gd name="T121" fmla="*/ 131083 h 103"/>
              <a:gd name="T122" fmla="*/ 73406 w 139"/>
              <a:gd name="T123" fmla="*/ 54181 h 1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39" h="103">
                <a:moveTo>
                  <a:pt x="135" y="21"/>
                </a:moveTo>
                <a:lnTo>
                  <a:pt x="36" y="21"/>
                </a:lnTo>
                <a:lnTo>
                  <a:pt x="32" y="21"/>
                </a:lnTo>
                <a:lnTo>
                  <a:pt x="32" y="25"/>
                </a:lnTo>
                <a:lnTo>
                  <a:pt x="32" y="82"/>
                </a:lnTo>
                <a:lnTo>
                  <a:pt x="32" y="86"/>
                </a:lnTo>
                <a:lnTo>
                  <a:pt x="36" y="86"/>
                </a:lnTo>
                <a:lnTo>
                  <a:pt x="135" y="86"/>
                </a:lnTo>
                <a:lnTo>
                  <a:pt x="139" y="86"/>
                </a:lnTo>
                <a:lnTo>
                  <a:pt x="139" y="82"/>
                </a:lnTo>
                <a:lnTo>
                  <a:pt x="139" y="25"/>
                </a:lnTo>
                <a:lnTo>
                  <a:pt x="139" y="21"/>
                </a:lnTo>
                <a:lnTo>
                  <a:pt x="135" y="21"/>
                </a:lnTo>
                <a:close/>
                <a:moveTo>
                  <a:pt x="48" y="50"/>
                </a:moveTo>
                <a:lnTo>
                  <a:pt x="55" y="50"/>
                </a:lnTo>
                <a:lnTo>
                  <a:pt x="57" y="50"/>
                </a:lnTo>
                <a:lnTo>
                  <a:pt x="57" y="52"/>
                </a:lnTo>
                <a:lnTo>
                  <a:pt x="59" y="54"/>
                </a:lnTo>
                <a:lnTo>
                  <a:pt x="61" y="42"/>
                </a:lnTo>
                <a:lnTo>
                  <a:pt x="65" y="42"/>
                </a:lnTo>
                <a:lnTo>
                  <a:pt x="67" y="48"/>
                </a:lnTo>
                <a:lnTo>
                  <a:pt x="69" y="46"/>
                </a:lnTo>
                <a:lnTo>
                  <a:pt x="72" y="44"/>
                </a:lnTo>
                <a:lnTo>
                  <a:pt x="74" y="46"/>
                </a:lnTo>
                <a:lnTo>
                  <a:pt x="80" y="59"/>
                </a:lnTo>
                <a:lnTo>
                  <a:pt x="82" y="48"/>
                </a:lnTo>
                <a:lnTo>
                  <a:pt x="82" y="44"/>
                </a:lnTo>
                <a:lnTo>
                  <a:pt x="86" y="48"/>
                </a:lnTo>
                <a:lnTo>
                  <a:pt x="88" y="52"/>
                </a:lnTo>
                <a:lnTo>
                  <a:pt x="95" y="44"/>
                </a:lnTo>
                <a:lnTo>
                  <a:pt x="99" y="44"/>
                </a:lnTo>
                <a:lnTo>
                  <a:pt x="103" y="54"/>
                </a:lnTo>
                <a:lnTo>
                  <a:pt x="103" y="50"/>
                </a:lnTo>
                <a:lnTo>
                  <a:pt x="103" y="48"/>
                </a:lnTo>
                <a:lnTo>
                  <a:pt x="105" y="48"/>
                </a:lnTo>
                <a:lnTo>
                  <a:pt x="120" y="48"/>
                </a:lnTo>
                <a:lnTo>
                  <a:pt x="120" y="54"/>
                </a:lnTo>
                <a:lnTo>
                  <a:pt x="107" y="54"/>
                </a:lnTo>
                <a:lnTo>
                  <a:pt x="105" y="63"/>
                </a:lnTo>
                <a:lnTo>
                  <a:pt x="101" y="63"/>
                </a:lnTo>
                <a:lnTo>
                  <a:pt x="95" y="50"/>
                </a:lnTo>
                <a:lnTo>
                  <a:pt x="90" y="57"/>
                </a:lnTo>
                <a:lnTo>
                  <a:pt x="88" y="61"/>
                </a:lnTo>
                <a:lnTo>
                  <a:pt x="86" y="57"/>
                </a:lnTo>
                <a:lnTo>
                  <a:pt x="84" y="54"/>
                </a:lnTo>
                <a:lnTo>
                  <a:pt x="82" y="67"/>
                </a:lnTo>
                <a:lnTo>
                  <a:pt x="78" y="67"/>
                </a:lnTo>
                <a:lnTo>
                  <a:pt x="69" y="52"/>
                </a:lnTo>
                <a:lnTo>
                  <a:pt x="67" y="54"/>
                </a:lnTo>
                <a:lnTo>
                  <a:pt x="65" y="57"/>
                </a:lnTo>
                <a:lnTo>
                  <a:pt x="63" y="52"/>
                </a:lnTo>
                <a:lnTo>
                  <a:pt x="63" y="50"/>
                </a:lnTo>
                <a:lnTo>
                  <a:pt x="61" y="61"/>
                </a:lnTo>
                <a:lnTo>
                  <a:pt x="57" y="63"/>
                </a:lnTo>
                <a:lnTo>
                  <a:pt x="55" y="54"/>
                </a:lnTo>
                <a:lnTo>
                  <a:pt x="48" y="54"/>
                </a:lnTo>
                <a:lnTo>
                  <a:pt x="48" y="50"/>
                </a:lnTo>
                <a:close/>
                <a:moveTo>
                  <a:pt x="46" y="103"/>
                </a:moveTo>
                <a:lnTo>
                  <a:pt x="0" y="103"/>
                </a:lnTo>
                <a:lnTo>
                  <a:pt x="0" y="0"/>
                </a:lnTo>
                <a:lnTo>
                  <a:pt x="46" y="0"/>
                </a:lnTo>
                <a:lnTo>
                  <a:pt x="46" y="15"/>
                </a:lnTo>
                <a:lnTo>
                  <a:pt x="34" y="15"/>
                </a:lnTo>
                <a:lnTo>
                  <a:pt x="23" y="15"/>
                </a:lnTo>
                <a:lnTo>
                  <a:pt x="7" y="15"/>
                </a:lnTo>
                <a:lnTo>
                  <a:pt x="4" y="15"/>
                </a:lnTo>
                <a:lnTo>
                  <a:pt x="4" y="17"/>
                </a:lnTo>
                <a:lnTo>
                  <a:pt x="4" y="29"/>
                </a:lnTo>
                <a:lnTo>
                  <a:pt x="4" y="31"/>
                </a:lnTo>
                <a:lnTo>
                  <a:pt x="7" y="31"/>
                </a:lnTo>
                <a:lnTo>
                  <a:pt x="23" y="31"/>
                </a:lnTo>
                <a:lnTo>
                  <a:pt x="23" y="36"/>
                </a:lnTo>
                <a:lnTo>
                  <a:pt x="7" y="36"/>
                </a:lnTo>
                <a:lnTo>
                  <a:pt x="4" y="36"/>
                </a:lnTo>
                <a:lnTo>
                  <a:pt x="4" y="38"/>
                </a:lnTo>
                <a:lnTo>
                  <a:pt x="4" y="50"/>
                </a:lnTo>
                <a:lnTo>
                  <a:pt x="4" y="52"/>
                </a:lnTo>
                <a:lnTo>
                  <a:pt x="7" y="52"/>
                </a:lnTo>
                <a:lnTo>
                  <a:pt x="23" y="52"/>
                </a:lnTo>
                <a:lnTo>
                  <a:pt x="23" y="92"/>
                </a:lnTo>
                <a:lnTo>
                  <a:pt x="46" y="92"/>
                </a:lnTo>
                <a:lnTo>
                  <a:pt x="46" y="103"/>
                </a:lnTo>
                <a:close/>
                <a:moveTo>
                  <a:pt x="13" y="59"/>
                </a:moveTo>
                <a:lnTo>
                  <a:pt x="4" y="59"/>
                </a:lnTo>
                <a:lnTo>
                  <a:pt x="4" y="63"/>
                </a:lnTo>
                <a:lnTo>
                  <a:pt x="13" y="63"/>
                </a:lnTo>
                <a:lnTo>
                  <a:pt x="13" y="59"/>
                </a:lnTo>
                <a:close/>
                <a:moveTo>
                  <a:pt x="13" y="65"/>
                </a:moveTo>
                <a:lnTo>
                  <a:pt x="4" y="65"/>
                </a:lnTo>
                <a:lnTo>
                  <a:pt x="4" y="71"/>
                </a:lnTo>
                <a:lnTo>
                  <a:pt x="13" y="71"/>
                </a:lnTo>
                <a:lnTo>
                  <a:pt x="13" y="65"/>
                </a:lnTo>
                <a:close/>
                <a:moveTo>
                  <a:pt x="23" y="19"/>
                </a:moveTo>
                <a:lnTo>
                  <a:pt x="9" y="19"/>
                </a:lnTo>
                <a:lnTo>
                  <a:pt x="9" y="27"/>
                </a:lnTo>
                <a:lnTo>
                  <a:pt x="23" y="27"/>
                </a:lnTo>
                <a:lnTo>
                  <a:pt x="23" y="19"/>
                </a:lnTo>
                <a:close/>
                <a:moveTo>
                  <a:pt x="23" y="40"/>
                </a:moveTo>
                <a:lnTo>
                  <a:pt x="9" y="40"/>
                </a:lnTo>
                <a:lnTo>
                  <a:pt x="9" y="48"/>
                </a:lnTo>
                <a:lnTo>
                  <a:pt x="23" y="48"/>
                </a:lnTo>
                <a:lnTo>
                  <a:pt x="23" y="40"/>
                </a:lnTo>
                <a:close/>
                <a:moveTo>
                  <a:pt x="109" y="96"/>
                </a:moveTo>
                <a:lnTo>
                  <a:pt x="103" y="96"/>
                </a:lnTo>
                <a:lnTo>
                  <a:pt x="103" y="88"/>
                </a:lnTo>
                <a:lnTo>
                  <a:pt x="67" y="88"/>
                </a:lnTo>
                <a:lnTo>
                  <a:pt x="67" y="96"/>
                </a:lnTo>
                <a:lnTo>
                  <a:pt x="61" y="96"/>
                </a:lnTo>
                <a:lnTo>
                  <a:pt x="61" y="103"/>
                </a:lnTo>
                <a:lnTo>
                  <a:pt x="109" y="103"/>
                </a:lnTo>
                <a:lnTo>
                  <a:pt x="109" y="96"/>
                </a:lnTo>
                <a:close/>
                <a:moveTo>
                  <a:pt x="42" y="31"/>
                </a:moveTo>
                <a:lnTo>
                  <a:pt x="126" y="31"/>
                </a:lnTo>
                <a:lnTo>
                  <a:pt x="126" y="75"/>
                </a:lnTo>
                <a:lnTo>
                  <a:pt x="42" y="75"/>
                </a:lnTo>
                <a:lnTo>
                  <a:pt x="42" y="3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87" name="Freeform 206">
            <a:extLst>
              <a:ext uri="{FF2B5EF4-FFF2-40B4-BE49-F238E27FC236}">
                <a16:creationId xmlns:a16="http://schemas.microsoft.com/office/drawing/2014/main" id="{34E9215B-2322-4A28-9968-1E450E85B2A4}"/>
              </a:ext>
            </a:extLst>
          </p:cNvPr>
          <p:cNvSpPr>
            <a:spLocks noEditPoints="1"/>
          </p:cNvSpPr>
          <p:nvPr/>
        </p:nvSpPr>
        <p:spPr bwMode="auto">
          <a:xfrm>
            <a:off x="8219058" y="5616252"/>
            <a:ext cx="236537" cy="166688"/>
          </a:xfrm>
          <a:custGeom>
            <a:avLst/>
            <a:gdLst>
              <a:gd name="T0" fmla="*/ 201127 w 65"/>
              <a:gd name="T1" fmla="*/ 14759 h 45"/>
              <a:gd name="T2" fmla="*/ 234038 w 65"/>
              <a:gd name="T3" fmla="*/ 73795 h 45"/>
              <a:gd name="T4" fmla="*/ 237695 w 65"/>
              <a:gd name="T5" fmla="*/ 92243 h 45"/>
              <a:gd name="T6" fmla="*/ 237695 w 65"/>
              <a:gd name="T7" fmla="*/ 99623 h 45"/>
              <a:gd name="T8" fmla="*/ 201127 w 65"/>
              <a:gd name="T9" fmla="*/ 151279 h 45"/>
              <a:gd name="T10" fmla="*/ 36568 w 65"/>
              <a:gd name="T11" fmla="*/ 151279 h 45"/>
              <a:gd name="T12" fmla="*/ 0 w 65"/>
              <a:gd name="T13" fmla="*/ 99623 h 45"/>
              <a:gd name="T14" fmla="*/ 0 w 65"/>
              <a:gd name="T15" fmla="*/ 92243 h 45"/>
              <a:gd name="T16" fmla="*/ 3657 w 65"/>
              <a:gd name="T17" fmla="*/ 73795 h 45"/>
              <a:gd name="T18" fmla="*/ 36568 w 65"/>
              <a:gd name="T19" fmla="*/ 14759 h 45"/>
              <a:gd name="T20" fmla="*/ 138960 w 65"/>
              <a:gd name="T21" fmla="*/ 59036 h 45"/>
              <a:gd name="T22" fmla="*/ 138960 w 65"/>
              <a:gd name="T23" fmla="*/ 66415 h 45"/>
              <a:gd name="T24" fmla="*/ 138960 w 65"/>
              <a:gd name="T25" fmla="*/ 59036 h 45"/>
              <a:gd name="T26" fmla="*/ 106049 w 65"/>
              <a:gd name="T27" fmla="*/ 88554 h 45"/>
              <a:gd name="T28" fmla="*/ 124333 w 65"/>
              <a:gd name="T29" fmla="*/ 88554 h 45"/>
              <a:gd name="T30" fmla="*/ 142617 w 65"/>
              <a:gd name="T31" fmla="*/ 77484 h 45"/>
              <a:gd name="T32" fmla="*/ 142617 w 65"/>
              <a:gd name="T33" fmla="*/ 84864 h 45"/>
              <a:gd name="T34" fmla="*/ 153588 w 65"/>
              <a:gd name="T35" fmla="*/ 77484 h 45"/>
              <a:gd name="T36" fmla="*/ 160901 w 65"/>
              <a:gd name="T37" fmla="*/ 73795 h 45"/>
              <a:gd name="T38" fmla="*/ 146274 w 65"/>
              <a:gd name="T39" fmla="*/ 73795 h 45"/>
              <a:gd name="T40" fmla="*/ 142617 w 65"/>
              <a:gd name="T41" fmla="*/ 77484 h 45"/>
              <a:gd name="T42" fmla="*/ 65823 w 65"/>
              <a:gd name="T43" fmla="*/ 66415 h 45"/>
              <a:gd name="T44" fmla="*/ 65823 w 65"/>
              <a:gd name="T45" fmla="*/ 70105 h 45"/>
              <a:gd name="T46" fmla="*/ 65823 w 65"/>
              <a:gd name="T47" fmla="*/ 81174 h 45"/>
              <a:gd name="T48" fmla="*/ 95078 w 65"/>
              <a:gd name="T49" fmla="*/ 77484 h 45"/>
              <a:gd name="T50" fmla="*/ 95078 w 65"/>
              <a:gd name="T51" fmla="*/ 55346 h 45"/>
              <a:gd name="T52" fmla="*/ 197470 w 65"/>
              <a:gd name="T53" fmla="*/ 51656 h 45"/>
              <a:gd name="T54" fmla="*/ 219411 w 65"/>
              <a:gd name="T55" fmla="*/ 59036 h 45"/>
              <a:gd name="T56" fmla="*/ 117019 w 65"/>
              <a:gd name="T57" fmla="*/ 18449 h 45"/>
              <a:gd name="T58" fmla="*/ 18284 w 65"/>
              <a:gd name="T59" fmla="*/ 59036 h 45"/>
              <a:gd name="T60" fmla="*/ 40225 w 65"/>
              <a:gd name="T61" fmla="*/ 51656 h 45"/>
              <a:gd name="T62" fmla="*/ 193813 w 65"/>
              <a:gd name="T63" fmla="*/ 59036 h 45"/>
              <a:gd name="T64" fmla="*/ 43882 w 65"/>
              <a:gd name="T65" fmla="*/ 59036 h 45"/>
              <a:gd name="T66" fmla="*/ 43882 w 65"/>
              <a:gd name="T67" fmla="*/ 88554 h 45"/>
              <a:gd name="T68" fmla="*/ 190156 w 65"/>
              <a:gd name="T69" fmla="*/ 88554 h 45"/>
              <a:gd name="T70" fmla="*/ 193813 w 65"/>
              <a:gd name="T71" fmla="*/ 59036 h 45"/>
              <a:gd name="T72" fmla="*/ 201127 w 65"/>
              <a:gd name="T73" fmla="*/ 103313 h 45"/>
              <a:gd name="T74" fmla="*/ 36568 w 65"/>
              <a:gd name="T75" fmla="*/ 103313 h 45"/>
              <a:gd name="T76" fmla="*/ 18284 w 65"/>
              <a:gd name="T77" fmla="*/ 95933 h 45"/>
              <a:gd name="T78" fmla="*/ 117019 w 65"/>
              <a:gd name="T79" fmla="*/ 132830 h 45"/>
              <a:gd name="T80" fmla="*/ 215754 w 65"/>
              <a:gd name="T81" fmla="*/ 95933 h 4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5" h="45">
                <a:moveTo>
                  <a:pt x="32" y="0"/>
                </a:moveTo>
                <a:cubicBezTo>
                  <a:pt x="41" y="0"/>
                  <a:pt x="49" y="1"/>
                  <a:pt x="55" y="4"/>
                </a:cubicBezTo>
                <a:cubicBezTo>
                  <a:pt x="61" y="7"/>
                  <a:pt x="65" y="11"/>
                  <a:pt x="65" y="16"/>
                </a:cubicBezTo>
                <a:cubicBezTo>
                  <a:pt x="65" y="17"/>
                  <a:pt x="65" y="19"/>
                  <a:pt x="64" y="20"/>
                </a:cubicBezTo>
                <a:cubicBezTo>
                  <a:pt x="65" y="21"/>
                  <a:pt x="65" y="23"/>
                  <a:pt x="65" y="24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6"/>
                  <a:pt x="65" y="26"/>
                  <a:pt x="65" y="26"/>
                </a:cubicBezTo>
                <a:cubicBezTo>
                  <a:pt x="65" y="27"/>
                  <a:pt x="65" y="27"/>
                  <a:pt x="65" y="27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33"/>
                  <a:pt x="61" y="38"/>
                  <a:pt x="55" y="41"/>
                </a:cubicBezTo>
                <a:cubicBezTo>
                  <a:pt x="49" y="43"/>
                  <a:pt x="41" y="45"/>
                  <a:pt x="32" y="45"/>
                </a:cubicBezTo>
                <a:cubicBezTo>
                  <a:pt x="24" y="45"/>
                  <a:pt x="16" y="43"/>
                  <a:pt x="10" y="41"/>
                </a:cubicBezTo>
                <a:cubicBezTo>
                  <a:pt x="4" y="38"/>
                  <a:pt x="0" y="33"/>
                  <a:pt x="0" y="28"/>
                </a:cubicBezTo>
                <a:cubicBezTo>
                  <a:pt x="0" y="28"/>
                  <a:pt x="0" y="28"/>
                  <a:pt x="0" y="27"/>
                </a:cubicBezTo>
                <a:cubicBezTo>
                  <a:pt x="0" y="27"/>
                  <a:pt x="0" y="27"/>
                  <a:pt x="0" y="26"/>
                </a:cubicBezTo>
                <a:cubicBezTo>
                  <a:pt x="0" y="26"/>
                  <a:pt x="0" y="26"/>
                  <a:pt x="0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0" y="19"/>
                  <a:pt x="0" y="17"/>
                  <a:pt x="0" y="16"/>
                </a:cubicBezTo>
                <a:cubicBezTo>
                  <a:pt x="0" y="11"/>
                  <a:pt x="4" y="7"/>
                  <a:pt x="10" y="4"/>
                </a:cubicBezTo>
                <a:cubicBezTo>
                  <a:pt x="16" y="1"/>
                  <a:pt x="24" y="0"/>
                  <a:pt x="32" y="0"/>
                </a:cubicBezTo>
                <a:close/>
                <a:moveTo>
                  <a:pt x="38" y="16"/>
                </a:moveTo>
                <a:cubicBezTo>
                  <a:pt x="37" y="16"/>
                  <a:pt x="36" y="16"/>
                  <a:pt x="36" y="17"/>
                </a:cubicBezTo>
                <a:cubicBezTo>
                  <a:pt x="36" y="17"/>
                  <a:pt x="37" y="18"/>
                  <a:pt x="38" y="18"/>
                </a:cubicBezTo>
                <a:cubicBezTo>
                  <a:pt x="40" y="18"/>
                  <a:pt x="41" y="17"/>
                  <a:pt x="41" y="17"/>
                </a:cubicBezTo>
                <a:cubicBezTo>
                  <a:pt x="41" y="16"/>
                  <a:pt x="40" y="16"/>
                  <a:pt x="38" y="16"/>
                </a:cubicBezTo>
                <a:close/>
                <a:moveTo>
                  <a:pt x="31" y="23"/>
                </a:moveTo>
                <a:cubicBezTo>
                  <a:pt x="30" y="23"/>
                  <a:pt x="29" y="23"/>
                  <a:pt x="29" y="24"/>
                </a:cubicBezTo>
                <a:cubicBezTo>
                  <a:pt x="29" y="25"/>
                  <a:pt x="30" y="25"/>
                  <a:pt x="31" y="25"/>
                </a:cubicBezTo>
                <a:cubicBezTo>
                  <a:pt x="33" y="25"/>
                  <a:pt x="34" y="25"/>
                  <a:pt x="34" y="24"/>
                </a:cubicBezTo>
                <a:cubicBezTo>
                  <a:pt x="34" y="23"/>
                  <a:pt x="33" y="23"/>
                  <a:pt x="31" y="23"/>
                </a:cubicBezTo>
                <a:close/>
                <a:moveTo>
                  <a:pt x="39" y="21"/>
                </a:moveTo>
                <a:cubicBezTo>
                  <a:pt x="37" y="21"/>
                  <a:pt x="36" y="21"/>
                  <a:pt x="36" y="22"/>
                </a:cubicBezTo>
                <a:cubicBezTo>
                  <a:pt x="36" y="23"/>
                  <a:pt x="37" y="23"/>
                  <a:pt x="39" y="23"/>
                </a:cubicBezTo>
                <a:cubicBezTo>
                  <a:pt x="41" y="23"/>
                  <a:pt x="42" y="23"/>
                  <a:pt x="42" y="22"/>
                </a:cubicBez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3" y="21"/>
                  <a:pt x="44" y="21"/>
                  <a:pt x="44" y="20"/>
                </a:cubicBezTo>
                <a:cubicBezTo>
                  <a:pt x="44" y="20"/>
                  <a:pt x="43" y="20"/>
                  <a:pt x="42" y="20"/>
                </a:cubicBezTo>
                <a:cubicBezTo>
                  <a:pt x="41" y="20"/>
                  <a:pt x="40" y="20"/>
                  <a:pt x="40" y="20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39" y="21"/>
                  <a:pt x="39" y="21"/>
                </a:cubicBezTo>
                <a:close/>
                <a:moveTo>
                  <a:pt x="26" y="15"/>
                </a:moveTo>
                <a:cubicBezTo>
                  <a:pt x="22" y="15"/>
                  <a:pt x="18" y="17"/>
                  <a:pt x="18" y="18"/>
                </a:cubicBezTo>
                <a:cubicBezTo>
                  <a:pt x="18" y="18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6" y="19"/>
                  <a:pt x="14" y="20"/>
                  <a:pt x="14" y="20"/>
                </a:cubicBezTo>
                <a:cubicBezTo>
                  <a:pt x="14" y="21"/>
                  <a:pt x="16" y="22"/>
                  <a:pt x="18" y="22"/>
                </a:cubicBezTo>
                <a:cubicBezTo>
                  <a:pt x="19" y="22"/>
                  <a:pt x="21" y="21"/>
                  <a:pt x="21" y="21"/>
                </a:cubicBezTo>
                <a:cubicBezTo>
                  <a:pt x="22" y="21"/>
                  <a:pt x="24" y="21"/>
                  <a:pt x="26" y="21"/>
                </a:cubicBezTo>
                <a:cubicBezTo>
                  <a:pt x="30" y="21"/>
                  <a:pt x="33" y="20"/>
                  <a:pt x="33" y="18"/>
                </a:cubicBezTo>
                <a:cubicBezTo>
                  <a:pt x="33" y="17"/>
                  <a:pt x="30" y="15"/>
                  <a:pt x="26" y="15"/>
                </a:cubicBezTo>
                <a:close/>
                <a:moveTo>
                  <a:pt x="32" y="10"/>
                </a:moveTo>
                <a:cubicBezTo>
                  <a:pt x="41" y="10"/>
                  <a:pt x="48" y="11"/>
                  <a:pt x="54" y="14"/>
                </a:cubicBezTo>
                <a:cubicBezTo>
                  <a:pt x="56" y="15"/>
                  <a:pt x="58" y="16"/>
                  <a:pt x="60" y="17"/>
                </a:cubicBezTo>
                <a:cubicBezTo>
                  <a:pt x="60" y="17"/>
                  <a:pt x="60" y="16"/>
                  <a:pt x="60" y="16"/>
                </a:cubicBezTo>
                <a:cubicBezTo>
                  <a:pt x="60" y="13"/>
                  <a:pt x="57" y="11"/>
                  <a:pt x="52" y="8"/>
                </a:cubicBezTo>
                <a:cubicBezTo>
                  <a:pt x="47" y="6"/>
                  <a:pt x="40" y="5"/>
                  <a:pt x="32" y="5"/>
                </a:cubicBezTo>
                <a:cubicBezTo>
                  <a:pt x="24" y="5"/>
                  <a:pt x="17" y="6"/>
                  <a:pt x="12" y="8"/>
                </a:cubicBezTo>
                <a:cubicBezTo>
                  <a:pt x="8" y="11"/>
                  <a:pt x="5" y="13"/>
                  <a:pt x="5" y="16"/>
                </a:cubicBezTo>
                <a:cubicBezTo>
                  <a:pt x="5" y="16"/>
                  <a:pt x="5" y="17"/>
                  <a:pt x="5" y="17"/>
                </a:cubicBezTo>
                <a:cubicBezTo>
                  <a:pt x="7" y="16"/>
                  <a:pt x="8" y="15"/>
                  <a:pt x="11" y="14"/>
                </a:cubicBezTo>
                <a:cubicBezTo>
                  <a:pt x="16" y="11"/>
                  <a:pt x="24" y="10"/>
                  <a:pt x="32" y="10"/>
                </a:cubicBezTo>
                <a:close/>
                <a:moveTo>
                  <a:pt x="53" y="16"/>
                </a:moveTo>
                <a:cubicBezTo>
                  <a:pt x="48" y="14"/>
                  <a:pt x="40" y="12"/>
                  <a:pt x="32" y="12"/>
                </a:cubicBezTo>
                <a:cubicBezTo>
                  <a:pt x="24" y="12"/>
                  <a:pt x="17" y="14"/>
                  <a:pt x="12" y="16"/>
                </a:cubicBezTo>
                <a:cubicBezTo>
                  <a:pt x="9" y="17"/>
                  <a:pt x="8" y="18"/>
                  <a:pt x="6" y="20"/>
                </a:cubicBezTo>
                <a:cubicBezTo>
                  <a:pt x="8" y="21"/>
                  <a:pt x="10" y="22"/>
                  <a:pt x="12" y="24"/>
                </a:cubicBezTo>
                <a:cubicBezTo>
                  <a:pt x="17" y="26"/>
                  <a:pt x="24" y="27"/>
                  <a:pt x="32" y="27"/>
                </a:cubicBezTo>
                <a:cubicBezTo>
                  <a:pt x="40" y="27"/>
                  <a:pt x="47" y="26"/>
                  <a:pt x="52" y="24"/>
                </a:cubicBezTo>
                <a:cubicBezTo>
                  <a:pt x="55" y="22"/>
                  <a:pt x="57" y="21"/>
                  <a:pt x="58" y="20"/>
                </a:cubicBezTo>
                <a:cubicBezTo>
                  <a:pt x="57" y="18"/>
                  <a:pt x="55" y="17"/>
                  <a:pt x="53" y="16"/>
                </a:cubicBezTo>
                <a:close/>
                <a:moveTo>
                  <a:pt x="59" y="26"/>
                </a:moveTo>
                <a:cubicBezTo>
                  <a:pt x="58" y="27"/>
                  <a:pt x="56" y="27"/>
                  <a:pt x="55" y="28"/>
                </a:cubicBezTo>
                <a:cubicBezTo>
                  <a:pt x="49" y="31"/>
                  <a:pt x="41" y="32"/>
                  <a:pt x="32" y="32"/>
                </a:cubicBezTo>
                <a:cubicBezTo>
                  <a:pt x="24" y="32"/>
                  <a:pt x="16" y="31"/>
                  <a:pt x="10" y="28"/>
                </a:cubicBezTo>
                <a:cubicBezTo>
                  <a:pt x="8" y="27"/>
                  <a:pt x="7" y="27"/>
                  <a:pt x="6" y="26"/>
                </a:cubicBezTo>
                <a:cubicBezTo>
                  <a:pt x="6" y="26"/>
                  <a:pt x="6" y="26"/>
                  <a:pt x="5" y="26"/>
                </a:cubicBezTo>
                <a:cubicBezTo>
                  <a:pt x="6" y="28"/>
                  <a:pt x="9" y="30"/>
                  <a:pt x="12" y="32"/>
                </a:cubicBezTo>
                <a:cubicBezTo>
                  <a:pt x="17" y="34"/>
                  <a:pt x="24" y="36"/>
                  <a:pt x="32" y="36"/>
                </a:cubicBezTo>
                <a:cubicBezTo>
                  <a:pt x="40" y="36"/>
                  <a:pt x="47" y="34"/>
                  <a:pt x="52" y="32"/>
                </a:cubicBezTo>
                <a:cubicBezTo>
                  <a:pt x="56" y="30"/>
                  <a:pt x="58" y="28"/>
                  <a:pt x="59" y="26"/>
                </a:cubicBezTo>
                <a:cubicBezTo>
                  <a:pt x="59" y="26"/>
                  <a:pt x="59" y="26"/>
                  <a:pt x="59" y="2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88" name="Freeform 207">
            <a:extLst>
              <a:ext uri="{FF2B5EF4-FFF2-40B4-BE49-F238E27FC236}">
                <a16:creationId xmlns:a16="http://schemas.microsoft.com/office/drawing/2014/main" id="{6246C387-D69A-4277-8EF1-2ABC8C889124}"/>
              </a:ext>
            </a:extLst>
          </p:cNvPr>
          <p:cNvSpPr>
            <a:spLocks noEditPoints="1"/>
          </p:cNvSpPr>
          <p:nvPr/>
        </p:nvSpPr>
        <p:spPr bwMode="auto">
          <a:xfrm>
            <a:off x="9431908" y="5943277"/>
            <a:ext cx="155575" cy="242888"/>
          </a:xfrm>
          <a:custGeom>
            <a:avLst/>
            <a:gdLst>
              <a:gd name="T0" fmla="*/ 40740 w 42"/>
              <a:gd name="T1" fmla="*/ 66256 h 66"/>
              <a:gd name="T2" fmla="*/ 29629 w 42"/>
              <a:gd name="T3" fmla="*/ 51533 h 66"/>
              <a:gd name="T4" fmla="*/ 51850 w 42"/>
              <a:gd name="T5" fmla="*/ 33128 h 66"/>
              <a:gd name="T6" fmla="*/ 107404 w 42"/>
              <a:gd name="T7" fmla="*/ 0 h 66"/>
              <a:gd name="T8" fmla="*/ 125922 w 42"/>
              <a:gd name="T9" fmla="*/ 33128 h 66"/>
              <a:gd name="T10" fmla="*/ 114811 w 42"/>
              <a:gd name="T11" fmla="*/ 51533 h 66"/>
              <a:gd name="T12" fmla="*/ 155551 w 42"/>
              <a:gd name="T13" fmla="*/ 88341 h 66"/>
              <a:gd name="T14" fmla="*/ 0 w 42"/>
              <a:gd name="T15" fmla="*/ 242939 h 66"/>
              <a:gd name="T16" fmla="*/ 77776 w 42"/>
              <a:gd name="T17" fmla="*/ 106746 h 66"/>
              <a:gd name="T18" fmla="*/ 48147 w 42"/>
              <a:gd name="T19" fmla="*/ 169321 h 66"/>
              <a:gd name="T20" fmla="*/ 51850 w 42"/>
              <a:gd name="T21" fmla="*/ 191406 h 66"/>
              <a:gd name="T22" fmla="*/ 77776 w 42"/>
              <a:gd name="T23" fmla="*/ 206130 h 66"/>
              <a:gd name="T24" fmla="*/ 77776 w 42"/>
              <a:gd name="T25" fmla="*/ 206130 h 66"/>
              <a:gd name="T26" fmla="*/ 77776 w 42"/>
              <a:gd name="T27" fmla="*/ 206130 h 66"/>
              <a:gd name="T28" fmla="*/ 77776 w 42"/>
              <a:gd name="T29" fmla="*/ 206130 h 66"/>
              <a:gd name="T30" fmla="*/ 77776 w 42"/>
              <a:gd name="T31" fmla="*/ 206130 h 66"/>
              <a:gd name="T32" fmla="*/ 85183 w 42"/>
              <a:gd name="T33" fmla="*/ 206130 h 66"/>
              <a:gd name="T34" fmla="*/ 103701 w 42"/>
              <a:gd name="T35" fmla="*/ 169321 h 66"/>
              <a:gd name="T36" fmla="*/ 114811 w 42"/>
              <a:gd name="T37" fmla="*/ 147236 h 66"/>
              <a:gd name="T38" fmla="*/ 99997 w 42"/>
              <a:gd name="T39" fmla="*/ 169321 h 66"/>
              <a:gd name="T40" fmla="*/ 92590 w 42"/>
              <a:gd name="T41" fmla="*/ 173002 h 66"/>
              <a:gd name="T42" fmla="*/ 62961 w 42"/>
              <a:gd name="T43" fmla="*/ 180364 h 66"/>
              <a:gd name="T44" fmla="*/ 62961 w 42"/>
              <a:gd name="T45" fmla="*/ 169321 h 66"/>
              <a:gd name="T46" fmla="*/ 62961 w 42"/>
              <a:gd name="T47" fmla="*/ 191406 h 66"/>
              <a:gd name="T48" fmla="*/ 77776 w 42"/>
              <a:gd name="T49" fmla="*/ 191406 h 66"/>
              <a:gd name="T50" fmla="*/ 77776 w 42"/>
              <a:gd name="T51" fmla="*/ 191406 h 66"/>
              <a:gd name="T52" fmla="*/ 77776 w 42"/>
              <a:gd name="T53" fmla="*/ 191406 h 66"/>
              <a:gd name="T54" fmla="*/ 96293 w 42"/>
              <a:gd name="T55" fmla="*/ 191406 h 66"/>
              <a:gd name="T56" fmla="*/ 81479 w 42"/>
              <a:gd name="T57" fmla="*/ 158278 h 66"/>
              <a:gd name="T58" fmla="*/ 74072 w 42"/>
              <a:gd name="T59" fmla="*/ 169321 h 66"/>
              <a:gd name="T60" fmla="*/ 77776 w 42"/>
              <a:gd name="T61" fmla="*/ 173002 h 66"/>
              <a:gd name="T62" fmla="*/ 81479 w 42"/>
              <a:gd name="T63" fmla="*/ 169321 h 66"/>
              <a:gd name="T64" fmla="*/ 55554 w 42"/>
              <a:gd name="T65" fmla="*/ 147236 h 66"/>
              <a:gd name="T66" fmla="*/ 74072 w 42"/>
              <a:gd name="T67" fmla="*/ 150917 h 66"/>
              <a:gd name="T68" fmla="*/ 55554 w 42"/>
              <a:gd name="T69" fmla="*/ 147236 h 66"/>
              <a:gd name="T70" fmla="*/ 85183 w 42"/>
              <a:gd name="T71" fmla="*/ 143555 h 66"/>
              <a:gd name="T72" fmla="*/ 96293 w 42"/>
              <a:gd name="T73" fmla="*/ 161959 h 6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2" h="66">
                <a:moveTo>
                  <a:pt x="0" y="24"/>
                </a:moveTo>
                <a:cubicBezTo>
                  <a:pt x="11" y="18"/>
                  <a:pt x="11" y="18"/>
                  <a:pt x="11" y="18"/>
                </a:cubicBezTo>
                <a:cubicBezTo>
                  <a:pt x="11" y="14"/>
                  <a:pt x="11" y="14"/>
                  <a:pt x="11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9"/>
                  <a:pt x="8" y="9"/>
                  <a:pt x="8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2" y="0"/>
                  <a:pt x="12" y="0"/>
                  <a:pt x="12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8" y="9"/>
                  <a:pt x="28" y="9"/>
                  <a:pt x="28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14"/>
                  <a:pt x="34" y="14"/>
                  <a:pt x="34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8"/>
                  <a:pt x="31" y="18"/>
                  <a:pt x="31" y="18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66"/>
                  <a:pt x="42" y="66"/>
                  <a:pt x="42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24"/>
                  <a:pt x="0" y="24"/>
                  <a:pt x="0" y="24"/>
                </a:cubicBezTo>
                <a:close/>
                <a:moveTo>
                  <a:pt x="21" y="29"/>
                </a:moveTo>
                <a:cubicBezTo>
                  <a:pt x="12" y="30"/>
                  <a:pt x="11" y="34"/>
                  <a:pt x="11" y="40"/>
                </a:cubicBezTo>
                <a:cubicBezTo>
                  <a:pt x="11" y="43"/>
                  <a:pt x="12" y="45"/>
                  <a:pt x="13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8"/>
                  <a:pt x="14" y="50"/>
                  <a:pt x="14" y="52"/>
                </a:cubicBezTo>
                <a:cubicBezTo>
                  <a:pt x="15" y="53"/>
                  <a:pt x="16" y="55"/>
                  <a:pt x="19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3" y="56"/>
                  <a:pt x="23" y="56"/>
                  <a:pt x="23" y="56"/>
                </a:cubicBezTo>
                <a:cubicBezTo>
                  <a:pt x="26" y="55"/>
                  <a:pt x="27" y="53"/>
                  <a:pt x="28" y="52"/>
                </a:cubicBezTo>
                <a:cubicBezTo>
                  <a:pt x="28" y="50"/>
                  <a:pt x="28" y="48"/>
                  <a:pt x="28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30" y="45"/>
                  <a:pt x="31" y="43"/>
                  <a:pt x="31" y="40"/>
                </a:cubicBezTo>
                <a:cubicBezTo>
                  <a:pt x="31" y="34"/>
                  <a:pt x="29" y="29"/>
                  <a:pt x="21" y="29"/>
                </a:cubicBezTo>
                <a:close/>
                <a:moveTo>
                  <a:pt x="27" y="46"/>
                </a:moveTo>
                <a:cubicBezTo>
                  <a:pt x="26" y="46"/>
                  <a:pt x="26" y="46"/>
                  <a:pt x="26" y="46"/>
                </a:cubicBezTo>
                <a:cubicBezTo>
                  <a:pt x="25" y="47"/>
                  <a:pt x="25" y="47"/>
                  <a:pt x="25" y="47"/>
                </a:cubicBezTo>
                <a:cubicBezTo>
                  <a:pt x="25" y="49"/>
                  <a:pt x="25" y="49"/>
                  <a:pt x="25" y="49"/>
                </a:cubicBezTo>
                <a:cubicBezTo>
                  <a:pt x="22" y="51"/>
                  <a:pt x="20" y="51"/>
                  <a:pt x="17" y="49"/>
                </a:cubicBezTo>
                <a:cubicBezTo>
                  <a:pt x="17" y="47"/>
                  <a:pt x="17" y="47"/>
                  <a:pt x="17" y="47"/>
                </a:cubicBezTo>
                <a:cubicBezTo>
                  <a:pt x="17" y="46"/>
                  <a:pt x="17" y="46"/>
                  <a:pt x="17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8"/>
                  <a:pt x="16" y="50"/>
                  <a:pt x="17" y="52"/>
                </a:cubicBezTo>
                <a:cubicBezTo>
                  <a:pt x="17" y="51"/>
                  <a:pt x="17" y="51"/>
                  <a:pt x="17" y="50"/>
                </a:cubicBezTo>
                <a:cubicBezTo>
                  <a:pt x="18" y="51"/>
                  <a:pt x="20" y="52"/>
                  <a:pt x="21" y="52"/>
                </a:cubicBezTo>
                <a:cubicBezTo>
                  <a:pt x="21" y="52"/>
                  <a:pt x="21" y="52"/>
                  <a:pt x="21" y="52"/>
                </a:cubicBezTo>
                <a:cubicBezTo>
                  <a:pt x="21" y="52"/>
                  <a:pt x="21" y="52"/>
                  <a:pt x="21" y="52"/>
                </a:cubicBezTo>
                <a:cubicBezTo>
                  <a:pt x="21" y="52"/>
                  <a:pt x="21" y="52"/>
                  <a:pt x="21" y="52"/>
                </a:cubicBezTo>
                <a:cubicBezTo>
                  <a:pt x="21" y="52"/>
                  <a:pt x="21" y="52"/>
                  <a:pt x="21" y="52"/>
                </a:cubicBezTo>
                <a:cubicBezTo>
                  <a:pt x="23" y="52"/>
                  <a:pt x="24" y="51"/>
                  <a:pt x="25" y="50"/>
                </a:cubicBezTo>
                <a:cubicBezTo>
                  <a:pt x="25" y="51"/>
                  <a:pt x="25" y="51"/>
                  <a:pt x="26" y="52"/>
                </a:cubicBezTo>
                <a:cubicBezTo>
                  <a:pt x="26" y="50"/>
                  <a:pt x="27" y="48"/>
                  <a:pt x="27" y="46"/>
                </a:cubicBezTo>
                <a:close/>
                <a:moveTo>
                  <a:pt x="22" y="43"/>
                </a:moveTo>
                <a:cubicBezTo>
                  <a:pt x="21" y="43"/>
                  <a:pt x="21" y="43"/>
                  <a:pt x="20" y="43"/>
                </a:cubicBezTo>
                <a:cubicBezTo>
                  <a:pt x="20" y="44"/>
                  <a:pt x="20" y="45"/>
                  <a:pt x="20" y="46"/>
                </a:cubicBezTo>
                <a:cubicBezTo>
                  <a:pt x="20" y="47"/>
                  <a:pt x="20" y="47"/>
                  <a:pt x="21" y="47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47"/>
                  <a:pt x="21" y="47"/>
                  <a:pt x="21" y="47"/>
                </a:cubicBezTo>
                <a:cubicBezTo>
                  <a:pt x="22" y="47"/>
                  <a:pt x="22" y="47"/>
                  <a:pt x="22" y="46"/>
                </a:cubicBezTo>
                <a:cubicBezTo>
                  <a:pt x="22" y="45"/>
                  <a:pt x="22" y="44"/>
                  <a:pt x="22" y="43"/>
                </a:cubicBezTo>
                <a:close/>
                <a:moveTo>
                  <a:pt x="15" y="40"/>
                </a:moveTo>
                <a:cubicBezTo>
                  <a:pt x="15" y="42"/>
                  <a:pt x="15" y="43"/>
                  <a:pt x="16" y="44"/>
                </a:cubicBezTo>
                <a:cubicBezTo>
                  <a:pt x="18" y="44"/>
                  <a:pt x="19" y="43"/>
                  <a:pt x="20" y="41"/>
                </a:cubicBezTo>
                <a:cubicBezTo>
                  <a:pt x="20" y="41"/>
                  <a:pt x="20" y="40"/>
                  <a:pt x="19" y="39"/>
                </a:cubicBezTo>
                <a:cubicBezTo>
                  <a:pt x="18" y="39"/>
                  <a:pt x="16" y="40"/>
                  <a:pt x="15" y="40"/>
                </a:cubicBezTo>
                <a:close/>
                <a:moveTo>
                  <a:pt x="27" y="40"/>
                </a:moveTo>
                <a:cubicBezTo>
                  <a:pt x="26" y="40"/>
                  <a:pt x="24" y="39"/>
                  <a:pt x="23" y="39"/>
                </a:cubicBezTo>
                <a:cubicBezTo>
                  <a:pt x="22" y="40"/>
                  <a:pt x="22" y="41"/>
                  <a:pt x="22" y="41"/>
                </a:cubicBezTo>
                <a:cubicBezTo>
                  <a:pt x="23" y="43"/>
                  <a:pt x="24" y="44"/>
                  <a:pt x="26" y="44"/>
                </a:cubicBezTo>
                <a:cubicBezTo>
                  <a:pt x="27" y="43"/>
                  <a:pt x="27" y="42"/>
                  <a:pt x="27" y="4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89" name="Freeform 208">
            <a:extLst>
              <a:ext uri="{FF2B5EF4-FFF2-40B4-BE49-F238E27FC236}">
                <a16:creationId xmlns:a16="http://schemas.microsoft.com/office/drawing/2014/main" id="{DD875414-4FDC-46DA-9AC6-BBCCD3530B6B}"/>
              </a:ext>
            </a:extLst>
          </p:cNvPr>
          <p:cNvSpPr>
            <a:spLocks noEditPoints="1"/>
          </p:cNvSpPr>
          <p:nvPr/>
        </p:nvSpPr>
        <p:spPr bwMode="auto">
          <a:xfrm>
            <a:off x="10173270" y="5968677"/>
            <a:ext cx="198438" cy="207963"/>
          </a:xfrm>
          <a:custGeom>
            <a:avLst/>
            <a:gdLst>
              <a:gd name="T0" fmla="*/ 22138 w 54"/>
              <a:gd name="T1" fmla="*/ 186091 h 57"/>
              <a:gd name="T2" fmla="*/ 92243 w 54"/>
              <a:gd name="T3" fmla="*/ 186091 h 57"/>
              <a:gd name="T4" fmla="*/ 92243 w 54"/>
              <a:gd name="T5" fmla="*/ 178793 h 57"/>
              <a:gd name="T6" fmla="*/ 14759 w 54"/>
              <a:gd name="T7" fmla="*/ 178793 h 57"/>
              <a:gd name="T8" fmla="*/ 14759 w 54"/>
              <a:gd name="T9" fmla="*/ 156900 h 57"/>
              <a:gd name="T10" fmla="*/ 92243 w 54"/>
              <a:gd name="T11" fmla="*/ 156900 h 57"/>
              <a:gd name="T12" fmla="*/ 92243 w 54"/>
              <a:gd name="T13" fmla="*/ 149603 h 57"/>
              <a:gd name="T14" fmla="*/ 3690 w 54"/>
              <a:gd name="T15" fmla="*/ 149603 h 57"/>
              <a:gd name="T16" fmla="*/ 3690 w 54"/>
              <a:gd name="T17" fmla="*/ 127709 h 57"/>
              <a:gd name="T18" fmla="*/ 92243 w 54"/>
              <a:gd name="T19" fmla="*/ 127709 h 57"/>
              <a:gd name="T20" fmla="*/ 92243 w 54"/>
              <a:gd name="T21" fmla="*/ 120412 h 57"/>
              <a:gd name="T22" fmla="*/ 22138 w 54"/>
              <a:gd name="T23" fmla="*/ 120412 h 57"/>
              <a:gd name="T24" fmla="*/ 22138 w 54"/>
              <a:gd name="T25" fmla="*/ 98519 h 57"/>
              <a:gd name="T26" fmla="*/ 47966 w 54"/>
              <a:gd name="T27" fmla="*/ 98519 h 57"/>
              <a:gd name="T28" fmla="*/ 84864 w 54"/>
              <a:gd name="T29" fmla="*/ 98519 h 57"/>
              <a:gd name="T30" fmla="*/ 121761 w 54"/>
              <a:gd name="T31" fmla="*/ 98519 h 57"/>
              <a:gd name="T32" fmla="*/ 103312 w 54"/>
              <a:gd name="T33" fmla="*/ 62030 h 57"/>
              <a:gd name="T34" fmla="*/ 121761 w 54"/>
              <a:gd name="T35" fmla="*/ 47435 h 57"/>
              <a:gd name="T36" fmla="*/ 177107 w 54"/>
              <a:gd name="T37" fmla="*/ 102168 h 57"/>
              <a:gd name="T38" fmla="*/ 177107 w 54"/>
              <a:gd name="T39" fmla="*/ 207984 h 57"/>
              <a:gd name="T40" fmla="*/ 114381 w 54"/>
              <a:gd name="T41" fmla="*/ 207984 h 57"/>
              <a:gd name="T42" fmla="*/ 114381 w 54"/>
              <a:gd name="T43" fmla="*/ 207984 h 57"/>
              <a:gd name="T44" fmla="*/ 114381 w 54"/>
              <a:gd name="T45" fmla="*/ 207984 h 57"/>
              <a:gd name="T46" fmla="*/ 110692 w 54"/>
              <a:gd name="T47" fmla="*/ 207984 h 57"/>
              <a:gd name="T48" fmla="*/ 110692 w 54"/>
              <a:gd name="T49" fmla="*/ 207984 h 57"/>
              <a:gd name="T50" fmla="*/ 110692 w 54"/>
              <a:gd name="T51" fmla="*/ 207984 h 57"/>
              <a:gd name="T52" fmla="*/ 110692 w 54"/>
              <a:gd name="T53" fmla="*/ 207984 h 57"/>
              <a:gd name="T54" fmla="*/ 107002 w 54"/>
              <a:gd name="T55" fmla="*/ 207984 h 57"/>
              <a:gd name="T56" fmla="*/ 107002 w 54"/>
              <a:gd name="T57" fmla="*/ 207984 h 57"/>
              <a:gd name="T58" fmla="*/ 107002 w 54"/>
              <a:gd name="T59" fmla="*/ 207984 h 57"/>
              <a:gd name="T60" fmla="*/ 107002 w 54"/>
              <a:gd name="T61" fmla="*/ 207984 h 57"/>
              <a:gd name="T62" fmla="*/ 107002 w 54"/>
              <a:gd name="T63" fmla="*/ 207984 h 57"/>
              <a:gd name="T64" fmla="*/ 107002 w 54"/>
              <a:gd name="T65" fmla="*/ 207984 h 57"/>
              <a:gd name="T66" fmla="*/ 103312 w 54"/>
              <a:gd name="T67" fmla="*/ 207984 h 57"/>
              <a:gd name="T68" fmla="*/ 103312 w 54"/>
              <a:gd name="T69" fmla="*/ 207984 h 57"/>
              <a:gd name="T70" fmla="*/ 103312 w 54"/>
              <a:gd name="T71" fmla="*/ 207984 h 57"/>
              <a:gd name="T72" fmla="*/ 103312 w 54"/>
              <a:gd name="T73" fmla="*/ 207984 h 57"/>
              <a:gd name="T74" fmla="*/ 103312 w 54"/>
              <a:gd name="T75" fmla="*/ 207984 h 57"/>
              <a:gd name="T76" fmla="*/ 99623 w 54"/>
              <a:gd name="T77" fmla="*/ 207984 h 57"/>
              <a:gd name="T78" fmla="*/ 99623 w 54"/>
              <a:gd name="T79" fmla="*/ 207984 h 57"/>
              <a:gd name="T80" fmla="*/ 99623 w 54"/>
              <a:gd name="T81" fmla="*/ 207984 h 57"/>
              <a:gd name="T82" fmla="*/ 99623 w 54"/>
              <a:gd name="T83" fmla="*/ 207984 h 57"/>
              <a:gd name="T84" fmla="*/ 99623 w 54"/>
              <a:gd name="T85" fmla="*/ 207984 h 57"/>
              <a:gd name="T86" fmla="*/ 99623 w 54"/>
              <a:gd name="T87" fmla="*/ 207984 h 57"/>
              <a:gd name="T88" fmla="*/ 95933 w 54"/>
              <a:gd name="T89" fmla="*/ 207984 h 57"/>
              <a:gd name="T90" fmla="*/ 95933 w 54"/>
              <a:gd name="T91" fmla="*/ 207984 h 57"/>
              <a:gd name="T92" fmla="*/ 95933 w 54"/>
              <a:gd name="T93" fmla="*/ 207984 h 57"/>
              <a:gd name="T94" fmla="*/ 95933 w 54"/>
              <a:gd name="T95" fmla="*/ 207984 h 57"/>
              <a:gd name="T96" fmla="*/ 95933 w 54"/>
              <a:gd name="T97" fmla="*/ 207984 h 57"/>
              <a:gd name="T98" fmla="*/ 95933 w 54"/>
              <a:gd name="T99" fmla="*/ 207984 h 57"/>
              <a:gd name="T100" fmla="*/ 92243 w 54"/>
              <a:gd name="T101" fmla="*/ 207984 h 57"/>
              <a:gd name="T102" fmla="*/ 92243 w 54"/>
              <a:gd name="T103" fmla="*/ 207984 h 57"/>
              <a:gd name="T104" fmla="*/ 92243 w 54"/>
              <a:gd name="T105" fmla="*/ 207984 h 57"/>
              <a:gd name="T106" fmla="*/ 22138 w 54"/>
              <a:gd name="T107" fmla="*/ 207984 h 57"/>
              <a:gd name="T108" fmla="*/ 22138 w 54"/>
              <a:gd name="T109" fmla="*/ 186091 h 57"/>
              <a:gd name="T110" fmla="*/ 66415 w 54"/>
              <a:gd name="T111" fmla="*/ 0 h 57"/>
              <a:gd name="T112" fmla="*/ 36897 w 54"/>
              <a:gd name="T113" fmla="*/ 72977 h 57"/>
              <a:gd name="T114" fmla="*/ 95933 w 54"/>
              <a:gd name="T115" fmla="*/ 69328 h 57"/>
              <a:gd name="T116" fmla="*/ 66415 w 54"/>
              <a:gd name="T117" fmla="*/ 0 h 57"/>
              <a:gd name="T118" fmla="*/ 47966 w 54"/>
              <a:gd name="T119" fmla="*/ 43786 h 57"/>
              <a:gd name="T120" fmla="*/ 70105 w 54"/>
              <a:gd name="T121" fmla="*/ 87572 h 57"/>
              <a:gd name="T122" fmla="*/ 47966 w 54"/>
              <a:gd name="T123" fmla="*/ 43786 h 5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4" h="57">
                <a:moveTo>
                  <a:pt x="6" y="51"/>
                </a:moveTo>
                <a:cubicBezTo>
                  <a:pt x="25" y="51"/>
                  <a:pt x="25" y="51"/>
                  <a:pt x="25" y="51"/>
                </a:cubicBezTo>
                <a:cubicBezTo>
                  <a:pt x="25" y="49"/>
                  <a:pt x="25" y="49"/>
                  <a:pt x="2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3" y="47"/>
                  <a:pt x="4" y="45"/>
                  <a:pt x="4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1"/>
                  <a:pt x="25" y="41"/>
                  <a:pt x="25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39"/>
                  <a:pt x="0" y="37"/>
                  <a:pt x="1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3"/>
                  <a:pt x="25" y="33"/>
                  <a:pt x="25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5" y="31"/>
                  <a:pt x="5" y="29"/>
                  <a:pt x="6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6" y="29"/>
                  <a:pt x="21" y="29"/>
                  <a:pt x="2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1" y="24"/>
                  <a:pt x="29" y="20"/>
                  <a:pt x="28" y="17"/>
                </a:cubicBezTo>
                <a:cubicBezTo>
                  <a:pt x="29" y="15"/>
                  <a:pt x="31" y="14"/>
                  <a:pt x="33" y="13"/>
                </a:cubicBezTo>
                <a:cubicBezTo>
                  <a:pt x="48" y="28"/>
                  <a:pt x="48" y="28"/>
                  <a:pt x="48" y="28"/>
                </a:cubicBezTo>
                <a:cubicBezTo>
                  <a:pt x="52" y="35"/>
                  <a:pt x="54" y="50"/>
                  <a:pt x="48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0" y="57"/>
                  <a:pt x="30" y="57"/>
                  <a:pt x="30" y="57"/>
                </a:cubicBezTo>
                <a:cubicBezTo>
                  <a:pt x="30" y="57"/>
                  <a:pt x="30" y="57"/>
                  <a:pt x="30" y="57"/>
                </a:cubicBezTo>
                <a:cubicBezTo>
                  <a:pt x="30" y="57"/>
                  <a:pt x="30" y="57"/>
                  <a:pt x="30" y="57"/>
                </a:cubicBezTo>
                <a:cubicBezTo>
                  <a:pt x="30" y="57"/>
                  <a:pt x="30" y="57"/>
                  <a:pt x="30" y="57"/>
                </a:cubicBezTo>
                <a:cubicBezTo>
                  <a:pt x="29" y="57"/>
                  <a:pt x="29" y="57"/>
                  <a:pt x="29" y="57"/>
                </a:cubicBezTo>
                <a:cubicBezTo>
                  <a:pt x="29" y="57"/>
                  <a:pt x="29" y="57"/>
                  <a:pt x="29" y="57"/>
                </a:cubicBezTo>
                <a:cubicBezTo>
                  <a:pt x="29" y="57"/>
                  <a:pt x="29" y="57"/>
                  <a:pt x="29" y="57"/>
                </a:cubicBezTo>
                <a:cubicBezTo>
                  <a:pt x="29" y="57"/>
                  <a:pt x="29" y="57"/>
                  <a:pt x="29" y="57"/>
                </a:cubicBezTo>
                <a:cubicBezTo>
                  <a:pt x="29" y="57"/>
                  <a:pt x="29" y="57"/>
                  <a:pt x="29" y="57"/>
                </a:cubicBezTo>
                <a:cubicBezTo>
                  <a:pt x="29" y="57"/>
                  <a:pt x="29" y="57"/>
                  <a:pt x="29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6" y="57"/>
                  <a:pt x="6" y="57"/>
                  <a:pt x="6" y="57"/>
                </a:cubicBezTo>
                <a:cubicBezTo>
                  <a:pt x="5" y="55"/>
                  <a:pt x="5" y="53"/>
                  <a:pt x="6" y="51"/>
                </a:cubicBezTo>
                <a:close/>
                <a:moveTo>
                  <a:pt x="18" y="0"/>
                </a:moveTo>
                <a:cubicBezTo>
                  <a:pt x="18" y="0"/>
                  <a:pt x="7" y="12"/>
                  <a:pt x="10" y="20"/>
                </a:cubicBezTo>
                <a:cubicBezTo>
                  <a:pt x="13" y="28"/>
                  <a:pt x="25" y="28"/>
                  <a:pt x="26" y="19"/>
                </a:cubicBezTo>
                <a:cubicBezTo>
                  <a:pt x="28" y="10"/>
                  <a:pt x="18" y="0"/>
                  <a:pt x="18" y="0"/>
                </a:cubicBezTo>
                <a:close/>
                <a:moveTo>
                  <a:pt x="13" y="12"/>
                </a:moveTo>
                <a:cubicBezTo>
                  <a:pt x="10" y="18"/>
                  <a:pt x="12" y="24"/>
                  <a:pt x="19" y="24"/>
                </a:cubicBezTo>
                <a:cubicBezTo>
                  <a:pt x="16" y="21"/>
                  <a:pt x="15" y="18"/>
                  <a:pt x="13" y="1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90" name="Freeform 209">
            <a:extLst>
              <a:ext uri="{FF2B5EF4-FFF2-40B4-BE49-F238E27FC236}">
                <a16:creationId xmlns:a16="http://schemas.microsoft.com/office/drawing/2014/main" id="{FBFD2F53-AB03-4EDF-A583-CB03377674AE}"/>
              </a:ext>
            </a:extLst>
          </p:cNvPr>
          <p:cNvSpPr>
            <a:spLocks noEditPoints="1"/>
          </p:cNvSpPr>
          <p:nvPr/>
        </p:nvSpPr>
        <p:spPr bwMode="auto">
          <a:xfrm>
            <a:off x="9020745" y="5962327"/>
            <a:ext cx="184150" cy="234950"/>
          </a:xfrm>
          <a:custGeom>
            <a:avLst/>
            <a:gdLst>
              <a:gd name="T0" fmla="*/ 59424 w 105"/>
              <a:gd name="T1" fmla="*/ 17478 h 134"/>
              <a:gd name="T2" fmla="*/ 129334 w 105"/>
              <a:gd name="T3" fmla="*/ 0 h 134"/>
              <a:gd name="T4" fmla="*/ 146812 w 105"/>
              <a:gd name="T5" fmla="*/ 17478 h 134"/>
              <a:gd name="T6" fmla="*/ 176524 w 105"/>
              <a:gd name="T7" fmla="*/ 33207 h 134"/>
              <a:gd name="T8" fmla="*/ 183515 w 105"/>
              <a:gd name="T9" fmla="*/ 43694 h 134"/>
              <a:gd name="T10" fmla="*/ 183515 w 105"/>
              <a:gd name="T11" fmla="*/ 234200 h 134"/>
              <a:gd name="T12" fmla="*/ 12234 w 105"/>
              <a:gd name="T13" fmla="*/ 234200 h 134"/>
              <a:gd name="T14" fmla="*/ 0 w 105"/>
              <a:gd name="T15" fmla="*/ 223713 h 134"/>
              <a:gd name="T16" fmla="*/ 0 w 105"/>
              <a:gd name="T17" fmla="*/ 33207 h 134"/>
              <a:gd name="T18" fmla="*/ 26216 w 105"/>
              <a:gd name="T19" fmla="*/ 33207 h 134"/>
              <a:gd name="T20" fmla="*/ 22721 w 105"/>
              <a:gd name="T21" fmla="*/ 50685 h 134"/>
              <a:gd name="T22" fmla="*/ 166037 w 105"/>
              <a:gd name="T23" fmla="*/ 211479 h 134"/>
              <a:gd name="T24" fmla="*/ 146812 w 105"/>
              <a:gd name="T25" fmla="*/ 50685 h 134"/>
              <a:gd name="T26" fmla="*/ 45442 w 105"/>
              <a:gd name="T27" fmla="*/ 61172 h 134"/>
              <a:gd name="T28" fmla="*/ 45442 w 105"/>
              <a:gd name="T29" fmla="*/ 17478 h 134"/>
              <a:gd name="T30" fmla="*/ 66415 w 105"/>
              <a:gd name="T31" fmla="*/ 127587 h 134"/>
              <a:gd name="T32" fmla="*/ 40199 w 105"/>
              <a:gd name="T33" fmla="*/ 134578 h 134"/>
              <a:gd name="T34" fmla="*/ 66415 w 105"/>
              <a:gd name="T35" fmla="*/ 134578 h 134"/>
              <a:gd name="T36" fmla="*/ 113605 w 105"/>
              <a:gd name="T37" fmla="*/ 127587 h 134"/>
              <a:gd name="T38" fmla="*/ 89136 w 105"/>
              <a:gd name="T39" fmla="*/ 134578 h 134"/>
              <a:gd name="T40" fmla="*/ 113605 w 105"/>
              <a:gd name="T41" fmla="*/ 134578 h 134"/>
              <a:gd name="T42" fmla="*/ 150308 w 105"/>
              <a:gd name="T43" fmla="*/ 127587 h 134"/>
              <a:gd name="T44" fmla="*/ 125839 w 105"/>
              <a:gd name="T45" fmla="*/ 134578 h 134"/>
              <a:gd name="T46" fmla="*/ 150308 w 105"/>
              <a:gd name="T47" fmla="*/ 134578 h 134"/>
              <a:gd name="T48" fmla="*/ 80397 w 105"/>
              <a:gd name="T49" fmla="*/ 150307 h 134"/>
              <a:gd name="T50" fmla="*/ 40199 w 105"/>
              <a:gd name="T51" fmla="*/ 157299 h 134"/>
              <a:gd name="T52" fmla="*/ 80397 w 105"/>
              <a:gd name="T53" fmla="*/ 157299 h 134"/>
              <a:gd name="T54" fmla="*/ 96127 w 105"/>
              <a:gd name="T55" fmla="*/ 150307 h 134"/>
              <a:gd name="T56" fmla="*/ 89136 w 105"/>
              <a:gd name="T57" fmla="*/ 157299 h 134"/>
              <a:gd name="T58" fmla="*/ 96127 w 105"/>
              <a:gd name="T59" fmla="*/ 157299 h 134"/>
              <a:gd name="T60" fmla="*/ 150308 w 105"/>
              <a:gd name="T61" fmla="*/ 150307 h 134"/>
              <a:gd name="T62" fmla="*/ 103118 w 105"/>
              <a:gd name="T63" fmla="*/ 157299 h 134"/>
              <a:gd name="T64" fmla="*/ 150308 w 105"/>
              <a:gd name="T65" fmla="*/ 157299 h 134"/>
              <a:gd name="T66" fmla="*/ 125839 w 105"/>
              <a:gd name="T67" fmla="*/ 113604 h 134"/>
              <a:gd name="T68" fmla="*/ 150308 w 105"/>
              <a:gd name="T69" fmla="*/ 106613 h 134"/>
              <a:gd name="T70" fmla="*/ 125839 w 105"/>
              <a:gd name="T71" fmla="*/ 106613 h 134"/>
              <a:gd name="T72" fmla="*/ 73406 w 105"/>
              <a:gd name="T73" fmla="*/ 113604 h 134"/>
              <a:gd name="T74" fmla="*/ 103118 w 105"/>
              <a:gd name="T75" fmla="*/ 106613 h 134"/>
              <a:gd name="T76" fmla="*/ 73406 w 105"/>
              <a:gd name="T77" fmla="*/ 106613 h 134"/>
              <a:gd name="T78" fmla="*/ 40199 w 105"/>
              <a:gd name="T79" fmla="*/ 113604 h 134"/>
              <a:gd name="T80" fmla="*/ 62919 w 105"/>
              <a:gd name="T81" fmla="*/ 106613 h 134"/>
              <a:gd name="T82" fmla="*/ 40199 w 105"/>
              <a:gd name="T83" fmla="*/ 106613 h 134"/>
              <a:gd name="T84" fmla="*/ 110109 w 105"/>
              <a:gd name="T85" fmla="*/ 90884 h 134"/>
              <a:gd name="T86" fmla="*/ 150308 w 105"/>
              <a:gd name="T87" fmla="*/ 83893 h 134"/>
              <a:gd name="T88" fmla="*/ 110109 w 105"/>
              <a:gd name="T89" fmla="*/ 83893 h 134"/>
              <a:gd name="T90" fmla="*/ 92631 w 105"/>
              <a:gd name="T91" fmla="*/ 90884 h 134"/>
              <a:gd name="T92" fmla="*/ 103118 w 105"/>
              <a:gd name="T93" fmla="*/ 83893 h 134"/>
              <a:gd name="T94" fmla="*/ 92631 w 105"/>
              <a:gd name="T95" fmla="*/ 83893 h 134"/>
              <a:gd name="T96" fmla="*/ 40199 w 105"/>
              <a:gd name="T97" fmla="*/ 90884 h 134"/>
              <a:gd name="T98" fmla="*/ 89136 w 105"/>
              <a:gd name="T99" fmla="*/ 83893 h 13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5" h="134">
                <a:moveTo>
                  <a:pt x="26" y="10"/>
                </a:moveTo>
                <a:lnTo>
                  <a:pt x="34" y="10"/>
                </a:lnTo>
                <a:lnTo>
                  <a:pt x="34" y="0"/>
                </a:lnTo>
                <a:lnTo>
                  <a:pt x="74" y="0"/>
                </a:lnTo>
                <a:lnTo>
                  <a:pt x="74" y="10"/>
                </a:lnTo>
                <a:lnTo>
                  <a:pt x="84" y="10"/>
                </a:lnTo>
                <a:lnTo>
                  <a:pt x="84" y="19"/>
                </a:lnTo>
                <a:lnTo>
                  <a:pt x="101" y="19"/>
                </a:lnTo>
                <a:lnTo>
                  <a:pt x="105" y="19"/>
                </a:lnTo>
                <a:lnTo>
                  <a:pt x="105" y="25"/>
                </a:lnTo>
                <a:lnTo>
                  <a:pt x="105" y="128"/>
                </a:lnTo>
                <a:lnTo>
                  <a:pt x="105" y="134"/>
                </a:lnTo>
                <a:lnTo>
                  <a:pt x="101" y="134"/>
                </a:lnTo>
                <a:lnTo>
                  <a:pt x="7" y="134"/>
                </a:lnTo>
                <a:lnTo>
                  <a:pt x="0" y="134"/>
                </a:lnTo>
                <a:lnTo>
                  <a:pt x="0" y="128"/>
                </a:lnTo>
                <a:lnTo>
                  <a:pt x="0" y="25"/>
                </a:lnTo>
                <a:lnTo>
                  <a:pt x="0" y="19"/>
                </a:lnTo>
                <a:lnTo>
                  <a:pt x="7" y="19"/>
                </a:lnTo>
                <a:lnTo>
                  <a:pt x="15" y="19"/>
                </a:lnTo>
                <a:lnTo>
                  <a:pt x="15" y="29"/>
                </a:lnTo>
                <a:lnTo>
                  <a:pt x="13" y="29"/>
                </a:lnTo>
                <a:lnTo>
                  <a:pt x="13" y="121"/>
                </a:lnTo>
                <a:lnTo>
                  <a:pt x="95" y="121"/>
                </a:lnTo>
                <a:lnTo>
                  <a:pt x="95" y="29"/>
                </a:lnTo>
                <a:lnTo>
                  <a:pt x="84" y="29"/>
                </a:lnTo>
                <a:lnTo>
                  <a:pt x="84" y="35"/>
                </a:lnTo>
                <a:lnTo>
                  <a:pt x="26" y="35"/>
                </a:lnTo>
                <a:lnTo>
                  <a:pt x="26" y="10"/>
                </a:lnTo>
                <a:close/>
                <a:moveTo>
                  <a:pt x="38" y="77"/>
                </a:moveTo>
                <a:lnTo>
                  <a:pt x="38" y="73"/>
                </a:lnTo>
                <a:lnTo>
                  <a:pt x="23" y="73"/>
                </a:lnTo>
                <a:lnTo>
                  <a:pt x="23" y="77"/>
                </a:lnTo>
                <a:lnTo>
                  <a:pt x="38" y="77"/>
                </a:lnTo>
                <a:close/>
                <a:moveTo>
                  <a:pt x="65" y="77"/>
                </a:moveTo>
                <a:lnTo>
                  <a:pt x="65" y="73"/>
                </a:lnTo>
                <a:lnTo>
                  <a:pt x="51" y="73"/>
                </a:lnTo>
                <a:lnTo>
                  <a:pt x="51" y="77"/>
                </a:lnTo>
                <a:lnTo>
                  <a:pt x="65" y="77"/>
                </a:lnTo>
                <a:close/>
                <a:moveTo>
                  <a:pt x="86" y="77"/>
                </a:moveTo>
                <a:lnTo>
                  <a:pt x="86" y="73"/>
                </a:lnTo>
                <a:lnTo>
                  <a:pt x="72" y="73"/>
                </a:lnTo>
                <a:lnTo>
                  <a:pt x="72" y="77"/>
                </a:lnTo>
                <a:lnTo>
                  <a:pt x="86" y="77"/>
                </a:lnTo>
                <a:close/>
                <a:moveTo>
                  <a:pt x="46" y="90"/>
                </a:moveTo>
                <a:lnTo>
                  <a:pt x="46" y="86"/>
                </a:lnTo>
                <a:lnTo>
                  <a:pt x="23" y="86"/>
                </a:lnTo>
                <a:lnTo>
                  <a:pt x="23" y="90"/>
                </a:lnTo>
                <a:lnTo>
                  <a:pt x="46" y="90"/>
                </a:lnTo>
                <a:close/>
                <a:moveTo>
                  <a:pt x="55" y="90"/>
                </a:moveTo>
                <a:lnTo>
                  <a:pt x="55" y="86"/>
                </a:lnTo>
                <a:lnTo>
                  <a:pt x="51" y="86"/>
                </a:lnTo>
                <a:lnTo>
                  <a:pt x="51" y="90"/>
                </a:lnTo>
                <a:lnTo>
                  <a:pt x="55" y="90"/>
                </a:lnTo>
                <a:close/>
                <a:moveTo>
                  <a:pt x="86" y="90"/>
                </a:moveTo>
                <a:lnTo>
                  <a:pt x="86" y="86"/>
                </a:lnTo>
                <a:lnTo>
                  <a:pt x="59" y="86"/>
                </a:lnTo>
                <a:lnTo>
                  <a:pt x="59" y="90"/>
                </a:lnTo>
                <a:lnTo>
                  <a:pt x="86" y="90"/>
                </a:lnTo>
                <a:close/>
                <a:moveTo>
                  <a:pt x="72" y="61"/>
                </a:moveTo>
                <a:lnTo>
                  <a:pt x="72" y="65"/>
                </a:lnTo>
                <a:lnTo>
                  <a:pt x="86" y="65"/>
                </a:lnTo>
                <a:lnTo>
                  <a:pt x="86" y="61"/>
                </a:lnTo>
                <a:lnTo>
                  <a:pt x="72" y="61"/>
                </a:lnTo>
                <a:close/>
                <a:moveTo>
                  <a:pt x="42" y="61"/>
                </a:moveTo>
                <a:lnTo>
                  <a:pt x="42" y="65"/>
                </a:lnTo>
                <a:lnTo>
                  <a:pt x="59" y="65"/>
                </a:lnTo>
                <a:lnTo>
                  <a:pt x="59" y="61"/>
                </a:lnTo>
                <a:lnTo>
                  <a:pt x="42" y="61"/>
                </a:lnTo>
                <a:close/>
                <a:moveTo>
                  <a:pt x="23" y="61"/>
                </a:moveTo>
                <a:lnTo>
                  <a:pt x="23" y="65"/>
                </a:lnTo>
                <a:lnTo>
                  <a:pt x="36" y="65"/>
                </a:lnTo>
                <a:lnTo>
                  <a:pt x="36" y="61"/>
                </a:lnTo>
                <a:lnTo>
                  <a:pt x="23" y="61"/>
                </a:lnTo>
                <a:close/>
                <a:moveTo>
                  <a:pt x="63" y="48"/>
                </a:moveTo>
                <a:lnTo>
                  <a:pt x="63" y="52"/>
                </a:lnTo>
                <a:lnTo>
                  <a:pt x="86" y="52"/>
                </a:lnTo>
                <a:lnTo>
                  <a:pt x="86" y="48"/>
                </a:lnTo>
                <a:lnTo>
                  <a:pt x="63" y="48"/>
                </a:lnTo>
                <a:close/>
                <a:moveTo>
                  <a:pt x="53" y="48"/>
                </a:moveTo>
                <a:lnTo>
                  <a:pt x="53" y="52"/>
                </a:lnTo>
                <a:lnTo>
                  <a:pt x="59" y="52"/>
                </a:lnTo>
                <a:lnTo>
                  <a:pt x="59" y="48"/>
                </a:lnTo>
                <a:lnTo>
                  <a:pt x="53" y="48"/>
                </a:lnTo>
                <a:close/>
                <a:moveTo>
                  <a:pt x="23" y="48"/>
                </a:moveTo>
                <a:lnTo>
                  <a:pt x="23" y="52"/>
                </a:lnTo>
                <a:lnTo>
                  <a:pt x="51" y="52"/>
                </a:lnTo>
                <a:lnTo>
                  <a:pt x="51" y="48"/>
                </a:lnTo>
                <a:lnTo>
                  <a:pt x="23" y="4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91" name="Freeform 210">
            <a:extLst>
              <a:ext uri="{FF2B5EF4-FFF2-40B4-BE49-F238E27FC236}">
                <a16:creationId xmlns:a16="http://schemas.microsoft.com/office/drawing/2014/main" id="{0387B252-6EC1-4D13-B960-D655C7166145}"/>
              </a:ext>
            </a:extLst>
          </p:cNvPr>
          <p:cNvSpPr>
            <a:spLocks noEditPoints="1"/>
          </p:cNvSpPr>
          <p:nvPr/>
        </p:nvSpPr>
        <p:spPr bwMode="auto">
          <a:xfrm>
            <a:off x="9777983" y="5555927"/>
            <a:ext cx="212725" cy="255588"/>
          </a:xfrm>
          <a:custGeom>
            <a:avLst/>
            <a:gdLst>
              <a:gd name="T0" fmla="*/ 147053 w 58"/>
              <a:gd name="T1" fmla="*/ 69736 h 70"/>
              <a:gd name="T2" fmla="*/ 150729 w 58"/>
              <a:gd name="T3" fmla="*/ 69736 h 70"/>
              <a:gd name="T4" fmla="*/ 143377 w 58"/>
              <a:gd name="T5" fmla="*/ 106439 h 70"/>
              <a:gd name="T6" fmla="*/ 139700 w 58"/>
              <a:gd name="T7" fmla="*/ 106439 h 70"/>
              <a:gd name="T8" fmla="*/ 110290 w 58"/>
              <a:gd name="T9" fmla="*/ 106439 h 70"/>
              <a:gd name="T10" fmla="*/ 106614 w 58"/>
              <a:gd name="T11" fmla="*/ 95428 h 70"/>
              <a:gd name="T12" fmla="*/ 102937 w 58"/>
              <a:gd name="T13" fmla="*/ 102768 h 70"/>
              <a:gd name="T14" fmla="*/ 99261 w 58"/>
              <a:gd name="T15" fmla="*/ 106439 h 70"/>
              <a:gd name="T16" fmla="*/ 73527 w 58"/>
              <a:gd name="T17" fmla="*/ 106439 h 70"/>
              <a:gd name="T18" fmla="*/ 62498 w 58"/>
              <a:gd name="T19" fmla="*/ 95428 h 70"/>
              <a:gd name="T20" fmla="*/ 58821 w 58"/>
              <a:gd name="T21" fmla="*/ 69736 h 70"/>
              <a:gd name="T22" fmla="*/ 139700 w 58"/>
              <a:gd name="T23" fmla="*/ 77076 h 70"/>
              <a:gd name="T24" fmla="*/ 132348 w 58"/>
              <a:gd name="T25" fmla="*/ 91758 h 70"/>
              <a:gd name="T26" fmla="*/ 121319 w 58"/>
              <a:gd name="T27" fmla="*/ 77076 h 70"/>
              <a:gd name="T28" fmla="*/ 91908 w 58"/>
              <a:gd name="T29" fmla="*/ 80747 h 70"/>
              <a:gd name="T30" fmla="*/ 73527 w 58"/>
              <a:gd name="T31" fmla="*/ 80747 h 70"/>
              <a:gd name="T32" fmla="*/ 69850 w 58"/>
              <a:gd name="T33" fmla="*/ 77076 h 70"/>
              <a:gd name="T34" fmla="*/ 77203 w 58"/>
              <a:gd name="T35" fmla="*/ 99098 h 70"/>
              <a:gd name="T36" fmla="*/ 99261 w 58"/>
              <a:gd name="T37" fmla="*/ 88087 h 70"/>
              <a:gd name="T38" fmla="*/ 102937 w 58"/>
              <a:gd name="T39" fmla="*/ 84417 h 70"/>
              <a:gd name="T40" fmla="*/ 113966 w 58"/>
              <a:gd name="T41" fmla="*/ 84417 h 70"/>
              <a:gd name="T42" fmla="*/ 117642 w 58"/>
              <a:gd name="T43" fmla="*/ 99098 h 70"/>
              <a:gd name="T44" fmla="*/ 143377 w 58"/>
              <a:gd name="T45" fmla="*/ 88087 h 70"/>
              <a:gd name="T46" fmla="*/ 139700 w 58"/>
              <a:gd name="T47" fmla="*/ 77076 h 70"/>
              <a:gd name="T48" fmla="*/ 143377 w 58"/>
              <a:gd name="T49" fmla="*/ 55055 h 70"/>
              <a:gd name="T50" fmla="*/ 128671 w 58"/>
              <a:gd name="T51" fmla="*/ 58725 h 70"/>
              <a:gd name="T52" fmla="*/ 73527 w 58"/>
              <a:gd name="T53" fmla="*/ 128461 h 70"/>
              <a:gd name="T54" fmla="*/ 106614 w 58"/>
              <a:gd name="T55" fmla="*/ 146812 h 70"/>
              <a:gd name="T56" fmla="*/ 154406 w 58"/>
              <a:gd name="T57" fmla="*/ 55055 h 70"/>
              <a:gd name="T58" fmla="*/ 62498 w 58"/>
              <a:gd name="T59" fmla="*/ 139471 h 70"/>
              <a:gd name="T60" fmla="*/ 106614 w 58"/>
              <a:gd name="T61" fmla="*/ 161493 h 70"/>
              <a:gd name="T62" fmla="*/ 165435 w 58"/>
              <a:gd name="T63" fmla="*/ 102768 h 70"/>
              <a:gd name="T64" fmla="*/ 44116 w 58"/>
              <a:gd name="T65" fmla="*/ 18352 h 70"/>
              <a:gd name="T66" fmla="*/ 106614 w 58"/>
              <a:gd name="T67" fmla="*/ 238570 h 70"/>
              <a:gd name="T68" fmla="*/ 147053 w 58"/>
              <a:gd name="T69" fmla="*/ 161493 h 70"/>
              <a:gd name="T70" fmla="*/ 194845 w 58"/>
              <a:gd name="T71" fmla="*/ 176174 h 70"/>
              <a:gd name="T72" fmla="*/ 209551 w 58"/>
              <a:gd name="T73" fmla="*/ 209207 h 70"/>
              <a:gd name="T74" fmla="*/ 209551 w 58"/>
              <a:gd name="T75" fmla="*/ 256921 h 70"/>
              <a:gd name="T76" fmla="*/ 11029 w 58"/>
              <a:gd name="T77" fmla="*/ 256921 h 70"/>
              <a:gd name="T78" fmla="*/ 3676 w 58"/>
              <a:gd name="T79" fmla="*/ 249580 h 70"/>
              <a:gd name="T80" fmla="*/ 18382 w 58"/>
              <a:gd name="T81" fmla="*/ 176174 h 70"/>
              <a:gd name="T82" fmla="*/ 22058 w 58"/>
              <a:gd name="T83" fmla="*/ 172504 h 70"/>
              <a:gd name="T84" fmla="*/ 77203 w 58"/>
              <a:gd name="T85" fmla="*/ 168834 h 7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8" h="70">
                <a:moveTo>
                  <a:pt x="18" y="19"/>
                </a:moveTo>
                <a:cubicBezTo>
                  <a:pt x="40" y="19"/>
                  <a:pt x="40" y="19"/>
                  <a:pt x="40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2" y="21"/>
                  <a:pt x="42" y="23"/>
                  <a:pt x="42" y="25"/>
                </a:cubicBezTo>
                <a:cubicBezTo>
                  <a:pt x="41" y="26"/>
                  <a:pt x="40" y="28"/>
                  <a:pt x="39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0" y="28"/>
                  <a:pt x="30" y="28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9"/>
                  <a:pt x="28" y="29"/>
                  <a:pt x="28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7" y="27"/>
                  <a:pt x="17" y="26"/>
                </a:cubicBezTo>
                <a:cubicBezTo>
                  <a:pt x="16" y="24"/>
                  <a:pt x="16" y="22"/>
                  <a:pt x="16" y="20"/>
                </a:cubicBezTo>
                <a:cubicBezTo>
                  <a:pt x="16" y="19"/>
                  <a:pt x="16" y="19"/>
                  <a:pt x="16" y="19"/>
                </a:cubicBezTo>
                <a:cubicBezTo>
                  <a:pt x="18" y="19"/>
                  <a:pt x="18" y="19"/>
                  <a:pt x="18" y="19"/>
                </a:cubicBezTo>
                <a:close/>
                <a:moveTo>
                  <a:pt x="38" y="21"/>
                </a:moveTo>
                <a:cubicBezTo>
                  <a:pt x="38" y="21"/>
                  <a:pt x="38" y="22"/>
                  <a:pt x="38" y="22"/>
                </a:cubicBezTo>
                <a:cubicBezTo>
                  <a:pt x="38" y="24"/>
                  <a:pt x="37" y="25"/>
                  <a:pt x="36" y="25"/>
                </a:cubicBezTo>
                <a:cubicBezTo>
                  <a:pt x="34" y="25"/>
                  <a:pt x="33" y="24"/>
                  <a:pt x="33" y="22"/>
                </a:cubicBezTo>
                <a:cubicBezTo>
                  <a:pt x="33" y="22"/>
                  <a:pt x="33" y="21"/>
                  <a:pt x="33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2"/>
                  <a:pt x="25" y="22"/>
                </a:cubicBezTo>
                <a:cubicBezTo>
                  <a:pt x="25" y="24"/>
                  <a:pt x="24" y="25"/>
                  <a:pt x="22" y="25"/>
                </a:cubicBezTo>
                <a:cubicBezTo>
                  <a:pt x="21" y="25"/>
                  <a:pt x="20" y="24"/>
                  <a:pt x="20" y="22"/>
                </a:cubicBezTo>
                <a:cubicBezTo>
                  <a:pt x="20" y="22"/>
                  <a:pt x="20" y="21"/>
                  <a:pt x="20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3"/>
                  <a:pt x="19" y="24"/>
                  <a:pt x="19" y="25"/>
                </a:cubicBezTo>
                <a:cubicBezTo>
                  <a:pt x="19" y="26"/>
                  <a:pt x="20" y="26"/>
                  <a:pt x="21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3"/>
                  <a:pt x="27" y="23"/>
                  <a:pt x="27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24"/>
                  <a:pt x="31" y="24"/>
                  <a:pt x="31" y="24"/>
                </a:cubicBezTo>
                <a:cubicBezTo>
                  <a:pt x="32" y="27"/>
                  <a:pt x="32" y="27"/>
                  <a:pt x="32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8" y="26"/>
                  <a:pt x="39" y="25"/>
                  <a:pt x="39" y="24"/>
                </a:cubicBezTo>
                <a:cubicBezTo>
                  <a:pt x="39" y="23"/>
                  <a:pt x="39" y="22"/>
                  <a:pt x="39" y="21"/>
                </a:cubicBezTo>
                <a:cubicBezTo>
                  <a:pt x="38" y="21"/>
                  <a:pt x="38" y="21"/>
                  <a:pt x="38" y="21"/>
                </a:cubicBezTo>
                <a:close/>
                <a:moveTo>
                  <a:pt x="42" y="15"/>
                </a:moveTo>
                <a:cubicBezTo>
                  <a:pt x="41" y="15"/>
                  <a:pt x="40" y="15"/>
                  <a:pt x="39" y="15"/>
                </a:cubicBezTo>
                <a:cubicBezTo>
                  <a:pt x="39" y="14"/>
                  <a:pt x="38" y="12"/>
                  <a:pt x="38" y="11"/>
                </a:cubicBezTo>
                <a:cubicBezTo>
                  <a:pt x="37" y="12"/>
                  <a:pt x="36" y="14"/>
                  <a:pt x="35" y="16"/>
                </a:cubicBezTo>
                <a:cubicBezTo>
                  <a:pt x="23" y="19"/>
                  <a:pt x="23" y="15"/>
                  <a:pt x="16" y="15"/>
                </a:cubicBezTo>
                <a:cubicBezTo>
                  <a:pt x="16" y="22"/>
                  <a:pt x="15" y="29"/>
                  <a:pt x="20" y="35"/>
                </a:cubicBezTo>
                <a:cubicBezTo>
                  <a:pt x="22" y="38"/>
                  <a:pt x="25" y="40"/>
                  <a:pt x="29" y="40"/>
                </a:cubicBezTo>
                <a:cubicBezTo>
                  <a:pt x="29" y="40"/>
                  <a:pt x="29" y="40"/>
                  <a:pt x="29" y="40"/>
                </a:cubicBezTo>
                <a:cubicBezTo>
                  <a:pt x="32" y="40"/>
                  <a:pt x="36" y="38"/>
                  <a:pt x="38" y="35"/>
                </a:cubicBezTo>
                <a:cubicBezTo>
                  <a:pt x="43" y="29"/>
                  <a:pt x="42" y="22"/>
                  <a:pt x="42" y="15"/>
                </a:cubicBezTo>
                <a:close/>
                <a:moveTo>
                  <a:pt x="12" y="28"/>
                </a:moveTo>
                <a:cubicBezTo>
                  <a:pt x="13" y="32"/>
                  <a:pt x="15" y="35"/>
                  <a:pt x="17" y="38"/>
                </a:cubicBezTo>
                <a:cubicBezTo>
                  <a:pt x="20" y="41"/>
                  <a:pt x="24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34" y="44"/>
                  <a:pt x="38" y="41"/>
                  <a:pt x="41" y="38"/>
                </a:cubicBezTo>
                <a:cubicBezTo>
                  <a:pt x="43" y="35"/>
                  <a:pt x="45" y="32"/>
                  <a:pt x="45" y="28"/>
                </a:cubicBezTo>
                <a:cubicBezTo>
                  <a:pt x="47" y="22"/>
                  <a:pt x="47" y="12"/>
                  <a:pt x="46" y="5"/>
                </a:cubicBezTo>
                <a:cubicBezTo>
                  <a:pt x="42" y="0"/>
                  <a:pt x="18" y="0"/>
                  <a:pt x="12" y="5"/>
                </a:cubicBezTo>
                <a:cubicBezTo>
                  <a:pt x="11" y="12"/>
                  <a:pt x="11" y="20"/>
                  <a:pt x="12" y="28"/>
                </a:cubicBezTo>
                <a:close/>
                <a:moveTo>
                  <a:pt x="29" y="65"/>
                </a:moveTo>
                <a:cubicBezTo>
                  <a:pt x="37" y="46"/>
                  <a:pt x="37" y="46"/>
                  <a:pt x="37" y="46"/>
                </a:cubicBezTo>
                <a:cubicBezTo>
                  <a:pt x="40" y="44"/>
                  <a:pt x="40" y="44"/>
                  <a:pt x="40" y="44"/>
                </a:cubicBezTo>
                <a:cubicBezTo>
                  <a:pt x="52" y="47"/>
                  <a:pt x="52" y="47"/>
                  <a:pt x="52" y="47"/>
                </a:cubicBezTo>
                <a:cubicBezTo>
                  <a:pt x="53" y="48"/>
                  <a:pt x="53" y="48"/>
                  <a:pt x="53" y="48"/>
                </a:cubicBezTo>
                <a:cubicBezTo>
                  <a:pt x="53" y="48"/>
                  <a:pt x="53" y="48"/>
                  <a:pt x="53" y="48"/>
                </a:cubicBezTo>
                <a:cubicBezTo>
                  <a:pt x="56" y="51"/>
                  <a:pt x="57" y="54"/>
                  <a:pt x="57" y="57"/>
                </a:cubicBezTo>
                <a:cubicBezTo>
                  <a:pt x="58" y="61"/>
                  <a:pt x="58" y="64"/>
                  <a:pt x="57" y="68"/>
                </a:cubicBezTo>
                <a:cubicBezTo>
                  <a:pt x="57" y="70"/>
                  <a:pt x="57" y="70"/>
                  <a:pt x="57" y="70"/>
                </a:cubicBezTo>
                <a:cubicBezTo>
                  <a:pt x="55" y="70"/>
                  <a:pt x="55" y="70"/>
                  <a:pt x="55" y="70"/>
                </a:cubicBezTo>
                <a:cubicBezTo>
                  <a:pt x="3" y="70"/>
                  <a:pt x="3" y="70"/>
                  <a:pt x="3" y="70"/>
                </a:cubicBezTo>
                <a:cubicBezTo>
                  <a:pt x="1" y="70"/>
                  <a:pt x="1" y="70"/>
                  <a:pt x="1" y="70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63"/>
                  <a:pt x="0" y="59"/>
                  <a:pt x="1" y="56"/>
                </a:cubicBezTo>
                <a:cubicBezTo>
                  <a:pt x="2" y="53"/>
                  <a:pt x="3" y="50"/>
                  <a:pt x="5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6" y="47"/>
                  <a:pt x="6" y="47"/>
                  <a:pt x="6" y="47"/>
                </a:cubicBezTo>
                <a:cubicBezTo>
                  <a:pt x="18" y="44"/>
                  <a:pt x="18" y="44"/>
                  <a:pt x="18" y="44"/>
                </a:cubicBezTo>
                <a:cubicBezTo>
                  <a:pt x="21" y="46"/>
                  <a:pt x="21" y="46"/>
                  <a:pt x="21" y="46"/>
                </a:cubicBezTo>
                <a:lnTo>
                  <a:pt x="29" y="6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92" name="Freeform 211">
            <a:extLst>
              <a:ext uri="{FF2B5EF4-FFF2-40B4-BE49-F238E27FC236}">
                <a16:creationId xmlns:a16="http://schemas.microsoft.com/office/drawing/2014/main" id="{0E3ABE71-59C8-46A8-875F-5FB2E40E8489}"/>
              </a:ext>
            </a:extLst>
          </p:cNvPr>
          <p:cNvSpPr>
            <a:spLocks noEditPoints="1"/>
          </p:cNvSpPr>
          <p:nvPr/>
        </p:nvSpPr>
        <p:spPr bwMode="auto">
          <a:xfrm>
            <a:off x="9758933" y="5936927"/>
            <a:ext cx="238125" cy="249238"/>
          </a:xfrm>
          <a:custGeom>
            <a:avLst/>
            <a:gdLst>
              <a:gd name="T0" fmla="*/ 84726 w 65"/>
              <a:gd name="T1" fmla="*/ 249930 h 68"/>
              <a:gd name="T2" fmla="*/ 81043 w 65"/>
              <a:gd name="T3" fmla="*/ 187448 h 68"/>
              <a:gd name="T4" fmla="*/ 99461 w 65"/>
              <a:gd name="T5" fmla="*/ 14702 h 68"/>
              <a:gd name="T6" fmla="*/ 217341 w 65"/>
              <a:gd name="T7" fmla="*/ 36754 h 68"/>
              <a:gd name="T8" fmla="*/ 228393 w 65"/>
              <a:gd name="T9" fmla="*/ 66158 h 68"/>
              <a:gd name="T10" fmla="*/ 224709 w 65"/>
              <a:gd name="T11" fmla="*/ 69833 h 68"/>
              <a:gd name="T12" fmla="*/ 232076 w 65"/>
              <a:gd name="T13" fmla="*/ 106588 h 68"/>
              <a:gd name="T14" fmla="*/ 224709 w 65"/>
              <a:gd name="T15" fmla="*/ 113939 h 68"/>
              <a:gd name="T16" fmla="*/ 235760 w 65"/>
              <a:gd name="T17" fmla="*/ 154369 h 68"/>
              <a:gd name="T18" fmla="*/ 224709 w 65"/>
              <a:gd name="T19" fmla="*/ 158044 h 68"/>
              <a:gd name="T20" fmla="*/ 228393 w 65"/>
              <a:gd name="T21" fmla="*/ 194798 h 68"/>
              <a:gd name="T22" fmla="*/ 217341 w 65"/>
              <a:gd name="T23" fmla="*/ 202149 h 68"/>
              <a:gd name="T24" fmla="*/ 180504 w 65"/>
              <a:gd name="T25" fmla="*/ 205825 h 68"/>
              <a:gd name="T26" fmla="*/ 180504 w 65"/>
              <a:gd name="T27" fmla="*/ 249930 h 68"/>
              <a:gd name="T28" fmla="*/ 84726 w 65"/>
              <a:gd name="T29" fmla="*/ 249930 h 68"/>
              <a:gd name="T30" fmla="*/ 169453 w 65"/>
              <a:gd name="T31" fmla="*/ 40430 h 68"/>
              <a:gd name="T32" fmla="*/ 154718 w 65"/>
              <a:gd name="T33" fmla="*/ 51456 h 68"/>
              <a:gd name="T34" fmla="*/ 147350 w 65"/>
              <a:gd name="T35" fmla="*/ 62483 h 68"/>
              <a:gd name="T36" fmla="*/ 121564 w 65"/>
              <a:gd name="T37" fmla="*/ 36754 h 68"/>
              <a:gd name="T38" fmla="*/ 103145 w 65"/>
              <a:gd name="T39" fmla="*/ 58807 h 68"/>
              <a:gd name="T40" fmla="*/ 110513 w 65"/>
              <a:gd name="T41" fmla="*/ 66158 h 68"/>
              <a:gd name="T42" fmla="*/ 121564 w 65"/>
              <a:gd name="T43" fmla="*/ 80860 h 68"/>
              <a:gd name="T44" fmla="*/ 106829 w 65"/>
              <a:gd name="T45" fmla="*/ 95561 h 68"/>
              <a:gd name="T46" fmla="*/ 95778 w 65"/>
              <a:gd name="T47" fmla="*/ 84535 h 68"/>
              <a:gd name="T48" fmla="*/ 84726 w 65"/>
              <a:gd name="T49" fmla="*/ 73509 h 68"/>
              <a:gd name="T50" fmla="*/ 58940 w 65"/>
              <a:gd name="T51" fmla="*/ 99237 h 68"/>
              <a:gd name="T52" fmla="*/ 81043 w 65"/>
              <a:gd name="T53" fmla="*/ 124965 h 68"/>
              <a:gd name="T54" fmla="*/ 92094 w 65"/>
              <a:gd name="T55" fmla="*/ 113939 h 68"/>
              <a:gd name="T56" fmla="*/ 106829 w 65"/>
              <a:gd name="T57" fmla="*/ 102912 h 68"/>
              <a:gd name="T58" fmla="*/ 121564 w 65"/>
              <a:gd name="T59" fmla="*/ 121290 h 68"/>
              <a:gd name="T60" fmla="*/ 110513 w 65"/>
              <a:gd name="T61" fmla="*/ 132316 h 68"/>
              <a:gd name="T62" fmla="*/ 103145 w 65"/>
              <a:gd name="T63" fmla="*/ 143342 h 68"/>
              <a:gd name="T64" fmla="*/ 125248 w 65"/>
              <a:gd name="T65" fmla="*/ 169070 h 68"/>
              <a:gd name="T66" fmla="*/ 154718 w 65"/>
              <a:gd name="T67" fmla="*/ 139667 h 68"/>
              <a:gd name="T68" fmla="*/ 143666 w 65"/>
              <a:gd name="T69" fmla="*/ 132316 h 68"/>
              <a:gd name="T70" fmla="*/ 132615 w 65"/>
              <a:gd name="T71" fmla="*/ 121290 h 68"/>
              <a:gd name="T72" fmla="*/ 147350 w 65"/>
              <a:gd name="T73" fmla="*/ 102912 h 68"/>
              <a:gd name="T74" fmla="*/ 162085 w 65"/>
              <a:gd name="T75" fmla="*/ 113939 h 68"/>
              <a:gd name="T76" fmla="*/ 169453 w 65"/>
              <a:gd name="T77" fmla="*/ 124965 h 68"/>
              <a:gd name="T78" fmla="*/ 187871 w 65"/>
              <a:gd name="T79" fmla="*/ 102912 h 68"/>
              <a:gd name="T80" fmla="*/ 162085 w 65"/>
              <a:gd name="T81" fmla="*/ 77184 h 68"/>
              <a:gd name="T82" fmla="*/ 173136 w 65"/>
              <a:gd name="T83" fmla="*/ 69833 h 68"/>
              <a:gd name="T84" fmla="*/ 184188 w 65"/>
              <a:gd name="T85" fmla="*/ 55132 h 68"/>
              <a:gd name="T86" fmla="*/ 169453 w 65"/>
              <a:gd name="T87" fmla="*/ 40430 h 6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5" h="68">
                <a:moveTo>
                  <a:pt x="23" y="68"/>
                </a:moveTo>
                <a:cubicBezTo>
                  <a:pt x="24" y="62"/>
                  <a:pt x="24" y="57"/>
                  <a:pt x="22" y="51"/>
                </a:cubicBezTo>
                <a:cubicBezTo>
                  <a:pt x="0" y="39"/>
                  <a:pt x="8" y="10"/>
                  <a:pt x="27" y="4"/>
                </a:cubicBezTo>
                <a:cubicBezTo>
                  <a:pt x="37" y="0"/>
                  <a:pt x="50" y="1"/>
                  <a:pt x="59" y="10"/>
                </a:cubicBezTo>
                <a:cubicBezTo>
                  <a:pt x="65" y="17"/>
                  <a:pt x="62" y="18"/>
                  <a:pt x="62" y="18"/>
                </a:cubicBezTo>
                <a:cubicBezTo>
                  <a:pt x="61" y="19"/>
                  <a:pt x="61" y="19"/>
                  <a:pt x="61" y="19"/>
                </a:cubicBezTo>
                <a:cubicBezTo>
                  <a:pt x="61" y="22"/>
                  <a:pt x="63" y="28"/>
                  <a:pt x="63" y="29"/>
                </a:cubicBezTo>
                <a:cubicBezTo>
                  <a:pt x="62" y="30"/>
                  <a:pt x="61" y="31"/>
                  <a:pt x="61" y="31"/>
                </a:cubicBezTo>
                <a:cubicBezTo>
                  <a:pt x="64" y="42"/>
                  <a:pt x="64" y="42"/>
                  <a:pt x="64" y="42"/>
                </a:cubicBezTo>
                <a:cubicBezTo>
                  <a:pt x="61" y="43"/>
                  <a:pt x="61" y="43"/>
                  <a:pt x="61" y="43"/>
                </a:cubicBezTo>
                <a:cubicBezTo>
                  <a:pt x="62" y="47"/>
                  <a:pt x="63" y="50"/>
                  <a:pt x="62" y="53"/>
                </a:cubicBezTo>
                <a:cubicBezTo>
                  <a:pt x="62" y="54"/>
                  <a:pt x="60" y="55"/>
                  <a:pt x="59" y="55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68"/>
                  <a:pt x="49" y="68"/>
                  <a:pt x="49" y="68"/>
                </a:cubicBezTo>
                <a:cubicBezTo>
                  <a:pt x="23" y="68"/>
                  <a:pt x="23" y="68"/>
                  <a:pt x="23" y="68"/>
                </a:cubicBezTo>
                <a:close/>
                <a:moveTo>
                  <a:pt x="46" y="11"/>
                </a:moveTo>
                <a:cubicBezTo>
                  <a:pt x="44" y="11"/>
                  <a:pt x="42" y="12"/>
                  <a:pt x="42" y="14"/>
                </a:cubicBezTo>
                <a:cubicBezTo>
                  <a:pt x="42" y="16"/>
                  <a:pt x="42" y="18"/>
                  <a:pt x="40" y="17"/>
                </a:cubicBezTo>
                <a:cubicBezTo>
                  <a:pt x="33" y="10"/>
                  <a:pt x="33" y="10"/>
                  <a:pt x="33" y="10"/>
                </a:cubicBezTo>
                <a:cubicBezTo>
                  <a:pt x="28" y="16"/>
                  <a:pt x="28" y="16"/>
                  <a:pt x="28" y="16"/>
                </a:cubicBezTo>
                <a:cubicBezTo>
                  <a:pt x="27" y="18"/>
                  <a:pt x="29" y="18"/>
                  <a:pt x="30" y="18"/>
                </a:cubicBezTo>
                <a:cubicBezTo>
                  <a:pt x="32" y="18"/>
                  <a:pt x="34" y="20"/>
                  <a:pt x="33" y="22"/>
                </a:cubicBezTo>
                <a:cubicBezTo>
                  <a:pt x="33" y="23"/>
                  <a:pt x="31" y="25"/>
                  <a:pt x="29" y="26"/>
                </a:cubicBezTo>
                <a:cubicBezTo>
                  <a:pt x="27" y="26"/>
                  <a:pt x="26" y="25"/>
                  <a:pt x="26" y="23"/>
                </a:cubicBezTo>
                <a:cubicBezTo>
                  <a:pt x="26" y="21"/>
                  <a:pt x="26" y="19"/>
                  <a:pt x="23" y="20"/>
                </a:cubicBezTo>
                <a:cubicBezTo>
                  <a:pt x="16" y="27"/>
                  <a:pt x="16" y="27"/>
                  <a:pt x="16" y="27"/>
                </a:cubicBezTo>
                <a:cubicBezTo>
                  <a:pt x="22" y="34"/>
                  <a:pt x="22" y="34"/>
                  <a:pt x="22" y="34"/>
                </a:cubicBezTo>
                <a:cubicBezTo>
                  <a:pt x="25" y="35"/>
                  <a:pt x="25" y="33"/>
                  <a:pt x="25" y="31"/>
                </a:cubicBezTo>
                <a:cubicBezTo>
                  <a:pt x="26" y="29"/>
                  <a:pt x="27" y="28"/>
                  <a:pt x="29" y="28"/>
                </a:cubicBezTo>
                <a:cubicBezTo>
                  <a:pt x="31" y="29"/>
                  <a:pt x="33" y="31"/>
                  <a:pt x="33" y="33"/>
                </a:cubicBezTo>
                <a:cubicBezTo>
                  <a:pt x="33" y="34"/>
                  <a:pt x="32" y="36"/>
                  <a:pt x="30" y="36"/>
                </a:cubicBezTo>
                <a:cubicBezTo>
                  <a:pt x="28" y="36"/>
                  <a:pt x="26" y="36"/>
                  <a:pt x="28" y="39"/>
                </a:cubicBezTo>
                <a:cubicBezTo>
                  <a:pt x="34" y="46"/>
                  <a:pt x="34" y="46"/>
                  <a:pt x="34" y="46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6"/>
                  <a:pt x="40" y="36"/>
                  <a:pt x="39" y="36"/>
                </a:cubicBezTo>
                <a:cubicBezTo>
                  <a:pt x="37" y="36"/>
                  <a:pt x="36" y="34"/>
                  <a:pt x="36" y="33"/>
                </a:cubicBezTo>
                <a:cubicBezTo>
                  <a:pt x="36" y="31"/>
                  <a:pt x="38" y="29"/>
                  <a:pt x="40" y="28"/>
                </a:cubicBezTo>
                <a:cubicBezTo>
                  <a:pt x="42" y="28"/>
                  <a:pt x="43" y="29"/>
                  <a:pt x="44" y="31"/>
                </a:cubicBezTo>
                <a:cubicBezTo>
                  <a:pt x="44" y="33"/>
                  <a:pt x="44" y="35"/>
                  <a:pt x="46" y="34"/>
                </a:cubicBezTo>
                <a:cubicBezTo>
                  <a:pt x="51" y="28"/>
                  <a:pt x="51" y="28"/>
                  <a:pt x="51" y="28"/>
                </a:cubicBezTo>
                <a:cubicBezTo>
                  <a:pt x="44" y="21"/>
                  <a:pt x="44" y="21"/>
                  <a:pt x="44" y="21"/>
                </a:cubicBezTo>
                <a:cubicBezTo>
                  <a:pt x="43" y="19"/>
                  <a:pt x="45" y="19"/>
                  <a:pt x="47" y="19"/>
                </a:cubicBezTo>
                <a:cubicBezTo>
                  <a:pt x="49" y="19"/>
                  <a:pt x="50" y="17"/>
                  <a:pt x="50" y="15"/>
                </a:cubicBezTo>
                <a:cubicBezTo>
                  <a:pt x="49" y="14"/>
                  <a:pt x="47" y="12"/>
                  <a:pt x="46" y="1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93" name="Freeform 212">
            <a:extLst>
              <a:ext uri="{FF2B5EF4-FFF2-40B4-BE49-F238E27FC236}">
                <a16:creationId xmlns:a16="http://schemas.microsoft.com/office/drawing/2014/main" id="{AF41C59B-61B8-484A-84C5-B75F07A50B78}"/>
              </a:ext>
            </a:extLst>
          </p:cNvPr>
          <p:cNvSpPr>
            <a:spLocks noEditPoints="1"/>
          </p:cNvSpPr>
          <p:nvPr/>
        </p:nvSpPr>
        <p:spPr bwMode="auto">
          <a:xfrm>
            <a:off x="10168508" y="6346502"/>
            <a:ext cx="203200" cy="231775"/>
          </a:xfrm>
          <a:custGeom>
            <a:avLst/>
            <a:gdLst>
              <a:gd name="T0" fmla="*/ 29489 w 55"/>
              <a:gd name="T1" fmla="*/ 117183 h 63"/>
              <a:gd name="T2" fmla="*/ 18431 w 55"/>
              <a:gd name="T3" fmla="*/ 10986 h 63"/>
              <a:gd name="T4" fmla="*/ 103213 w 55"/>
              <a:gd name="T5" fmla="*/ 14648 h 63"/>
              <a:gd name="T6" fmla="*/ 103213 w 55"/>
              <a:gd name="T7" fmla="*/ 14648 h 63"/>
              <a:gd name="T8" fmla="*/ 184309 w 55"/>
              <a:gd name="T9" fmla="*/ 10986 h 63"/>
              <a:gd name="T10" fmla="*/ 176937 w 55"/>
              <a:gd name="T11" fmla="*/ 117183 h 63"/>
              <a:gd name="T12" fmla="*/ 173251 w 55"/>
              <a:gd name="T13" fmla="*/ 190422 h 63"/>
              <a:gd name="T14" fmla="*/ 136389 w 55"/>
              <a:gd name="T15" fmla="*/ 201408 h 63"/>
              <a:gd name="T16" fmla="*/ 103213 w 55"/>
              <a:gd name="T17" fmla="*/ 124507 h 63"/>
              <a:gd name="T18" fmla="*/ 66351 w 55"/>
              <a:gd name="T19" fmla="*/ 201408 h 63"/>
              <a:gd name="T20" fmla="*/ 29489 w 55"/>
              <a:gd name="T21" fmla="*/ 190422 h 63"/>
              <a:gd name="T22" fmla="*/ 29489 w 55"/>
              <a:gd name="T23" fmla="*/ 117183 h 63"/>
              <a:gd name="T24" fmla="*/ 36862 w 55"/>
              <a:gd name="T25" fmla="*/ 102535 h 63"/>
              <a:gd name="T26" fmla="*/ 44234 w 55"/>
              <a:gd name="T27" fmla="*/ 102535 h 63"/>
              <a:gd name="T28" fmla="*/ 44234 w 55"/>
              <a:gd name="T29" fmla="*/ 95211 h 63"/>
              <a:gd name="T30" fmla="*/ 36862 w 55"/>
              <a:gd name="T31" fmla="*/ 95211 h 63"/>
              <a:gd name="T32" fmla="*/ 36862 w 55"/>
              <a:gd name="T33" fmla="*/ 102535 h 63"/>
              <a:gd name="T34" fmla="*/ 162192 w 55"/>
              <a:gd name="T35" fmla="*/ 18310 h 63"/>
              <a:gd name="T36" fmla="*/ 154820 w 55"/>
              <a:gd name="T37" fmla="*/ 21972 h 63"/>
              <a:gd name="T38" fmla="*/ 169564 w 55"/>
              <a:gd name="T39" fmla="*/ 87887 h 63"/>
              <a:gd name="T40" fmla="*/ 162192 w 55"/>
              <a:gd name="T41" fmla="*/ 18310 h 63"/>
              <a:gd name="T42" fmla="*/ 40548 w 55"/>
              <a:gd name="T43" fmla="*/ 91549 h 63"/>
              <a:gd name="T44" fmla="*/ 40548 w 55"/>
              <a:gd name="T45" fmla="*/ 87887 h 63"/>
              <a:gd name="T46" fmla="*/ 33176 w 55"/>
              <a:gd name="T47" fmla="*/ 87887 h 63"/>
              <a:gd name="T48" fmla="*/ 36862 w 55"/>
              <a:gd name="T49" fmla="*/ 91549 h 63"/>
              <a:gd name="T50" fmla="*/ 40548 w 55"/>
              <a:gd name="T51" fmla="*/ 91549 h 63"/>
              <a:gd name="T52" fmla="*/ 40548 w 55"/>
              <a:gd name="T53" fmla="*/ 80563 h 63"/>
              <a:gd name="T54" fmla="*/ 77410 w 55"/>
              <a:gd name="T55" fmla="*/ 29296 h 63"/>
              <a:gd name="T56" fmla="*/ 81096 w 55"/>
              <a:gd name="T57" fmla="*/ 25634 h 63"/>
              <a:gd name="T58" fmla="*/ 33176 w 55"/>
              <a:gd name="T59" fmla="*/ 25634 h 63"/>
              <a:gd name="T60" fmla="*/ 33176 w 55"/>
              <a:gd name="T61" fmla="*/ 80563 h 63"/>
              <a:gd name="T62" fmla="*/ 40548 w 55"/>
              <a:gd name="T63" fmla="*/ 80563 h 6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5" h="63">
                <a:moveTo>
                  <a:pt x="8" y="32"/>
                </a:moveTo>
                <a:cubicBezTo>
                  <a:pt x="6" y="26"/>
                  <a:pt x="0" y="8"/>
                  <a:pt x="5" y="3"/>
                </a:cubicBezTo>
                <a:cubicBezTo>
                  <a:pt x="9" y="0"/>
                  <a:pt x="20" y="2"/>
                  <a:pt x="28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33" y="3"/>
                  <a:pt x="46" y="0"/>
                  <a:pt x="50" y="3"/>
                </a:cubicBezTo>
                <a:cubicBezTo>
                  <a:pt x="55" y="8"/>
                  <a:pt x="50" y="26"/>
                  <a:pt x="48" y="32"/>
                </a:cubicBezTo>
                <a:cubicBezTo>
                  <a:pt x="49" y="37"/>
                  <a:pt x="50" y="45"/>
                  <a:pt x="47" y="52"/>
                </a:cubicBezTo>
                <a:cubicBezTo>
                  <a:pt x="45" y="59"/>
                  <a:pt x="37" y="63"/>
                  <a:pt x="37" y="55"/>
                </a:cubicBezTo>
                <a:cubicBezTo>
                  <a:pt x="37" y="46"/>
                  <a:pt x="39" y="37"/>
                  <a:pt x="28" y="34"/>
                </a:cubicBezTo>
                <a:cubicBezTo>
                  <a:pt x="16" y="37"/>
                  <a:pt x="18" y="46"/>
                  <a:pt x="18" y="55"/>
                </a:cubicBezTo>
                <a:cubicBezTo>
                  <a:pt x="18" y="63"/>
                  <a:pt x="10" y="59"/>
                  <a:pt x="8" y="52"/>
                </a:cubicBezTo>
                <a:cubicBezTo>
                  <a:pt x="5" y="45"/>
                  <a:pt x="6" y="37"/>
                  <a:pt x="8" y="32"/>
                </a:cubicBezTo>
                <a:close/>
                <a:moveTo>
                  <a:pt x="10" y="28"/>
                </a:moveTo>
                <a:cubicBezTo>
                  <a:pt x="11" y="28"/>
                  <a:pt x="12" y="28"/>
                  <a:pt x="12" y="28"/>
                </a:cubicBezTo>
                <a:cubicBezTo>
                  <a:pt x="12" y="27"/>
                  <a:pt x="12" y="27"/>
                  <a:pt x="12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7"/>
                  <a:pt x="10" y="28"/>
                  <a:pt x="10" y="28"/>
                </a:cubicBezTo>
                <a:close/>
                <a:moveTo>
                  <a:pt x="44" y="5"/>
                </a:moveTo>
                <a:cubicBezTo>
                  <a:pt x="43" y="5"/>
                  <a:pt x="43" y="6"/>
                  <a:pt x="42" y="6"/>
                </a:cubicBezTo>
                <a:cubicBezTo>
                  <a:pt x="50" y="13"/>
                  <a:pt x="43" y="21"/>
                  <a:pt x="46" y="24"/>
                </a:cubicBezTo>
                <a:cubicBezTo>
                  <a:pt x="49" y="14"/>
                  <a:pt x="49" y="5"/>
                  <a:pt x="44" y="5"/>
                </a:cubicBezTo>
                <a:close/>
                <a:moveTo>
                  <a:pt x="11" y="25"/>
                </a:move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10" y="25"/>
                  <a:pt x="10" y="25"/>
                </a:cubicBezTo>
                <a:cubicBezTo>
                  <a:pt x="11" y="25"/>
                  <a:pt x="11" y="25"/>
                  <a:pt x="11" y="25"/>
                </a:cubicBezTo>
                <a:close/>
                <a:moveTo>
                  <a:pt x="11" y="22"/>
                </a:moveTo>
                <a:cubicBezTo>
                  <a:pt x="10" y="14"/>
                  <a:pt x="12" y="8"/>
                  <a:pt x="21" y="8"/>
                </a:cubicBezTo>
                <a:cubicBezTo>
                  <a:pt x="21" y="8"/>
                  <a:pt x="22" y="7"/>
                  <a:pt x="22" y="7"/>
                </a:cubicBezTo>
                <a:cubicBezTo>
                  <a:pt x="15" y="6"/>
                  <a:pt x="11" y="6"/>
                  <a:pt x="9" y="7"/>
                </a:cubicBezTo>
                <a:cubicBezTo>
                  <a:pt x="7" y="9"/>
                  <a:pt x="7" y="15"/>
                  <a:pt x="9" y="22"/>
                </a:cubicBezTo>
                <a:lnTo>
                  <a:pt x="11" y="2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94" name="Freeform 213">
            <a:extLst>
              <a:ext uri="{FF2B5EF4-FFF2-40B4-BE49-F238E27FC236}">
                <a16:creationId xmlns:a16="http://schemas.microsoft.com/office/drawing/2014/main" id="{C56672DF-E4ED-4A36-9580-31D45D90B336}"/>
              </a:ext>
            </a:extLst>
          </p:cNvPr>
          <p:cNvSpPr>
            <a:spLocks noEditPoints="1"/>
          </p:cNvSpPr>
          <p:nvPr/>
        </p:nvSpPr>
        <p:spPr bwMode="auto">
          <a:xfrm>
            <a:off x="9741470" y="6329040"/>
            <a:ext cx="285750" cy="274637"/>
          </a:xfrm>
          <a:custGeom>
            <a:avLst/>
            <a:gdLst>
              <a:gd name="T0" fmla="*/ 213137 w 78"/>
              <a:gd name="T1" fmla="*/ 190250 h 75"/>
              <a:gd name="T2" fmla="*/ 238861 w 78"/>
              <a:gd name="T3" fmla="*/ 215861 h 75"/>
              <a:gd name="T4" fmla="*/ 268259 w 78"/>
              <a:gd name="T5" fmla="*/ 186591 h 75"/>
              <a:gd name="T6" fmla="*/ 286633 w 78"/>
              <a:gd name="T7" fmla="*/ 208543 h 75"/>
              <a:gd name="T8" fmla="*/ 213137 w 78"/>
              <a:gd name="T9" fmla="*/ 274399 h 75"/>
              <a:gd name="T10" fmla="*/ 194763 w 78"/>
              <a:gd name="T11" fmla="*/ 252447 h 75"/>
              <a:gd name="T12" fmla="*/ 224162 w 78"/>
              <a:gd name="T13" fmla="*/ 226837 h 75"/>
              <a:gd name="T14" fmla="*/ 202113 w 78"/>
              <a:gd name="T15" fmla="*/ 201226 h 75"/>
              <a:gd name="T16" fmla="*/ 169040 w 78"/>
              <a:gd name="T17" fmla="*/ 226837 h 75"/>
              <a:gd name="T18" fmla="*/ 51447 w 78"/>
              <a:gd name="T19" fmla="*/ 98784 h 75"/>
              <a:gd name="T20" fmla="*/ 69821 w 78"/>
              <a:gd name="T21" fmla="*/ 84149 h 75"/>
              <a:gd name="T22" fmla="*/ 62471 w 78"/>
              <a:gd name="T23" fmla="*/ 76832 h 75"/>
              <a:gd name="T24" fmla="*/ 102894 w 78"/>
              <a:gd name="T25" fmla="*/ 36587 h 75"/>
              <a:gd name="T26" fmla="*/ 110243 w 78"/>
              <a:gd name="T27" fmla="*/ 47562 h 75"/>
              <a:gd name="T28" fmla="*/ 128617 w 78"/>
              <a:gd name="T29" fmla="*/ 32928 h 75"/>
              <a:gd name="T30" fmla="*/ 246210 w 78"/>
              <a:gd name="T31" fmla="*/ 160981 h 75"/>
              <a:gd name="T32" fmla="*/ 213137 w 78"/>
              <a:gd name="T33" fmla="*/ 190250 h 75"/>
              <a:gd name="T34" fmla="*/ 25723 w 78"/>
              <a:gd name="T35" fmla="*/ 21952 h 75"/>
              <a:gd name="T36" fmla="*/ 3675 w 78"/>
              <a:gd name="T37" fmla="*/ 69514 h 75"/>
              <a:gd name="T38" fmla="*/ 47772 w 78"/>
              <a:gd name="T39" fmla="*/ 73173 h 75"/>
              <a:gd name="T40" fmla="*/ 25723 w 78"/>
              <a:gd name="T41" fmla="*/ 21952 h 75"/>
              <a:gd name="T42" fmla="*/ 80845 w 78"/>
              <a:gd name="T43" fmla="*/ 43904 h 75"/>
              <a:gd name="T44" fmla="*/ 40423 w 78"/>
              <a:gd name="T45" fmla="*/ 0 h 75"/>
              <a:gd name="T46" fmla="*/ 40423 w 78"/>
              <a:gd name="T47" fmla="*/ 25611 h 75"/>
              <a:gd name="T48" fmla="*/ 69821 w 78"/>
              <a:gd name="T49" fmla="*/ 58538 h 75"/>
              <a:gd name="T50" fmla="*/ 80845 w 78"/>
              <a:gd name="T51" fmla="*/ 43904 h 75"/>
              <a:gd name="T52" fmla="*/ 209463 w 78"/>
              <a:gd name="T53" fmla="*/ 142687 h 75"/>
              <a:gd name="T54" fmla="*/ 191089 w 78"/>
              <a:gd name="T55" fmla="*/ 157322 h 75"/>
              <a:gd name="T56" fmla="*/ 183739 w 78"/>
              <a:gd name="T57" fmla="*/ 150005 h 75"/>
              <a:gd name="T58" fmla="*/ 202113 w 78"/>
              <a:gd name="T59" fmla="*/ 135370 h 75"/>
              <a:gd name="T60" fmla="*/ 128617 w 78"/>
              <a:gd name="T61" fmla="*/ 51221 h 75"/>
              <a:gd name="T62" fmla="*/ 73496 w 78"/>
              <a:gd name="T63" fmla="*/ 102442 h 75"/>
              <a:gd name="T64" fmla="*/ 169040 w 78"/>
              <a:gd name="T65" fmla="*/ 208543 h 75"/>
              <a:gd name="T66" fmla="*/ 191089 w 78"/>
              <a:gd name="T67" fmla="*/ 186591 h 75"/>
              <a:gd name="T68" fmla="*/ 161690 w 78"/>
              <a:gd name="T69" fmla="*/ 157322 h 75"/>
              <a:gd name="T70" fmla="*/ 172715 w 78"/>
              <a:gd name="T71" fmla="*/ 146346 h 75"/>
              <a:gd name="T72" fmla="*/ 202113 w 78"/>
              <a:gd name="T73" fmla="*/ 179274 h 75"/>
              <a:gd name="T74" fmla="*/ 224162 w 78"/>
              <a:gd name="T75" fmla="*/ 157322 h 75"/>
              <a:gd name="T76" fmla="*/ 209463 w 78"/>
              <a:gd name="T77" fmla="*/ 142687 h 75"/>
              <a:gd name="T78" fmla="*/ 132292 w 78"/>
              <a:gd name="T79" fmla="*/ 87808 h 75"/>
              <a:gd name="T80" fmla="*/ 143317 w 78"/>
              <a:gd name="T81" fmla="*/ 80490 h 75"/>
              <a:gd name="T82" fmla="*/ 128617 w 78"/>
              <a:gd name="T83" fmla="*/ 62197 h 75"/>
              <a:gd name="T84" fmla="*/ 84520 w 78"/>
              <a:gd name="T85" fmla="*/ 102442 h 75"/>
              <a:gd name="T86" fmla="*/ 139642 w 78"/>
              <a:gd name="T87" fmla="*/ 168298 h 75"/>
              <a:gd name="T88" fmla="*/ 183739 w 78"/>
              <a:gd name="T89" fmla="*/ 128053 h 75"/>
              <a:gd name="T90" fmla="*/ 172715 w 78"/>
              <a:gd name="T91" fmla="*/ 113418 h 75"/>
              <a:gd name="T92" fmla="*/ 161690 w 78"/>
              <a:gd name="T93" fmla="*/ 120736 h 75"/>
              <a:gd name="T94" fmla="*/ 161690 w 78"/>
              <a:gd name="T95" fmla="*/ 120736 h 75"/>
              <a:gd name="T96" fmla="*/ 172715 w 78"/>
              <a:gd name="T97" fmla="*/ 109760 h 75"/>
              <a:gd name="T98" fmla="*/ 143317 w 78"/>
              <a:gd name="T99" fmla="*/ 80490 h 75"/>
              <a:gd name="T100" fmla="*/ 135967 w 78"/>
              <a:gd name="T101" fmla="*/ 91466 h 75"/>
              <a:gd name="T102" fmla="*/ 132292 w 78"/>
              <a:gd name="T103" fmla="*/ 87808 h 7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78" h="75">
                <a:moveTo>
                  <a:pt x="58" y="52"/>
                </a:moveTo>
                <a:cubicBezTo>
                  <a:pt x="65" y="59"/>
                  <a:pt x="65" y="59"/>
                  <a:pt x="65" y="59"/>
                </a:cubicBezTo>
                <a:cubicBezTo>
                  <a:pt x="73" y="51"/>
                  <a:pt x="73" y="51"/>
                  <a:pt x="73" y="51"/>
                </a:cubicBezTo>
                <a:cubicBezTo>
                  <a:pt x="78" y="57"/>
                  <a:pt x="78" y="57"/>
                  <a:pt x="78" y="57"/>
                </a:cubicBezTo>
                <a:cubicBezTo>
                  <a:pt x="58" y="75"/>
                  <a:pt x="58" y="75"/>
                  <a:pt x="58" y="75"/>
                </a:cubicBezTo>
                <a:cubicBezTo>
                  <a:pt x="53" y="69"/>
                  <a:pt x="53" y="69"/>
                  <a:pt x="53" y="69"/>
                </a:cubicBezTo>
                <a:cubicBezTo>
                  <a:pt x="61" y="62"/>
                  <a:pt x="61" y="62"/>
                  <a:pt x="61" y="62"/>
                </a:cubicBezTo>
                <a:cubicBezTo>
                  <a:pt x="55" y="55"/>
                  <a:pt x="55" y="55"/>
                  <a:pt x="55" y="55"/>
                </a:cubicBezTo>
                <a:cubicBezTo>
                  <a:pt x="46" y="62"/>
                  <a:pt x="46" y="62"/>
                  <a:pt x="46" y="62"/>
                </a:cubicBezTo>
                <a:cubicBezTo>
                  <a:pt x="14" y="27"/>
                  <a:pt x="14" y="27"/>
                  <a:pt x="14" y="27"/>
                </a:cubicBezTo>
                <a:cubicBezTo>
                  <a:pt x="19" y="23"/>
                  <a:pt x="19" y="23"/>
                  <a:pt x="19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28" y="10"/>
                  <a:pt x="28" y="10"/>
                  <a:pt x="28" y="10"/>
                </a:cubicBezTo>
                <a:cubicBezTo>
                  <a:pt x="30" y="13"/>
                  <a:pt x="30" y="13"/>
                  <a:pt x="30" y="13"/>
                </a:cubicBezTo>
                <a:cubicBezTo>
                  <a:pt x="35" y="9"/>
                  <a:pt x="35" y="9"/>
                  <a:pt x="35" y="9"/>
                </a:cubicBezTo>
                <a:cubicBezTo>
                  <a:pt x="67" y="44"/>
                  <a:pt x="67" y="44"/>
                  <a:pt x="67" y="44"/>
                </a:cubicBezTo>
                <a:cubicBezTo>
                  <a:pt x="58" y="52"/>
                  <a:pt x="58" y="52"/>
                  <a:pt x="58" y="52"/>
                </a:cubicBezTo>
                <a:close/>
                <a:moveTo>
                  <a:pt x="7" y="6"/>
                </a:moveTo>
                <a:cubicBezTo>
                  <a:pt x="6" y="7"/>
                  <a:pt x="2" y="14"/>
                  <a:pt x="1" y="19"/>
                </a:cubicBezTo>
                <a:cubicBezTo>
                  <a:pt x="0" y="28"/>
                  <a:pt x="14" y="26"/>
                  <a:pt x="13" y="20"/>
                </a:cubicBezTo>
                <a:cubicBezTo>
                  <a:pt x="12" y="15"/>
                  <a:pt x="9" y="8"/>
                  <a:pt x="7" y="6"/>
                </a:cubicBezTo>
                <a:close/>
                <a:moveTo>
                  <a:pt x="22" y="12"/>
                </a:moveTo>
                <a:cubicBezTo>
                  <a:pt x="11" y="0"/>
                  <a:pt x="11" y="0"/>
                  <a:pt x="11" y="0"/>
                </a:cubicBezTo>
                <a:cubicBezTo>
                  <a:pt x="11" y="7"/>
                  <a:pt x="11" y="7"/>
                  <a:pt x="11" y="7"/>
                </a:cubicBezTo>
                <a:cubicBezTo>
                  <a:pt x="19" y="16"/>
                  <a:pt x="19" y="16"/>
                  <a:pt x="19" y="16"/>
                </a:cubicBezTo>
                <a:cubicBezTo>
                  <a:pt x="22" y="12"/>
                  <a:pt x="22" y="12"/>
                  <a:pt x="22" y="12"/>
                </a:cubicBezTo>
                <a:close/>
                <a:moveTo>
                  <a:pt x="57" y="39"/>
                </a:moveTo>
                <a:cubicBezTo>
                  <a:pt x="52" y="43"/>
                  <a:pt x="52" y="43"/>
                  <a:pt x="52" y="43"/>
                </a:cubicBezTo>
                <a:cubicBezTo>
                  <a:pt x="50" y="41"/>
                  <a:pt x="50" y="41"/>
                  <a:pt x="50" y="41"/>
                </a:cubicBezTo>
                <a:cubicBezTo>
                  <a:pt x="55" y="37"/>
                  <a:pt x="55" y="37"/>
                  <a:pt x="55" y="37"/>
                </a:cubicBezTo>
                <a:cubicBezTo>
                  <a:pt x="35" y="14"/>
                  <a:pt x="35" y="14"/>
                  <a:pt x="35" y="14"/>
                </a:cubicBezTo>
                <a:cubicBezTo>
                  <a:pt x="20" y="28"/>
                  <a:pt x="20" y="28"/>
                  <a:pt x="20" y="28"/>
                </a:cubicBezTo>
                <a:cubicBezTo>
                  <a:pt x="46" y="57"/>
                  <a:pt x="46" y="57"/>
                  <a:pt x="46" y="57"/>
                </a:cubicBezTo>
                <a:cubicBezTo>
                  <a:pt x="52" y="51"/>
                  <a:pt x="52" y="51"/>
                  <a:pt x="52" y="51"/>
                </a:cubicBezTo>
                <a:cubicBezTo>
                  <a:pt x="44" y="43"/>
                  <a:pt x="44" y="43"/>
                  <a:pt x="44" y="43"/>
                </a:cubicBezTo>
                <a:cubicBezTo>
                  <a:pt x="47" y="40"/>
                  <a:pt x="47" y="40"/>
                  <a:pt x="47" y="40"/>
                </a:cubicBezTo>
                <a:cubicBezTo>
                  <a:pt x="55" y="49"/>
                  <a:pt x="55" y="49"/>
                  <a:pt x="55" y="49"/>
                </a:cubicBezTo>
                <a:cubicBezTo>
                  <a:pt x="61" y="43"/>
                  <a:pt x="61" y="43"/>
                  <a:pt x="61" y="43"/>
                </a:cubicBezTo>
                <a:cubicBezTo>
                  <a:pt x="58" y="40"/>
                  <a:pt x="60" y="42"/>
                  <a:pt x="57" y="39"/>
                </a:cubicBezTo>
                <a:close/>
                <a:moveTo>
                  <a:pt x="36" y="24"/>
                </a:moveTo>
                <a:cubicBezTo>
                  <a:pt x="39" y="22"/>
                  <a:pt x="39" y="22"/>
                  <a:pt x="39" y="22"/>
                </a:cubicBezTo>
                <a:cubicBezTo>
                  <a:pt x="35" y="17"/>
                  <a:pt x="35" y="17"/>
                  <a:pt x="35" y="17"/>
                </a:cubicBezTo>
                <a:cubicBezTo>
                  <a:pt x="23" y="28"/>
                  <a:pt x="23" y="28"/>
                  <a:pt x="23" y="28"/>
                </a:cubicBezTo>
                <a:cubicBezTo>
                  <a:pt x="38" y="46"/>
                  <a:pt x="38" y="46"/>
                  <a:pt x="38" y="46"/>
                </a:cubicBezTo>
                <a:cubicBezTo>
                  <a:pt x="50" y="35"/>
                  <a:pt x="50" y="35"/>
                  <a:pt x="50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33"/>
                  <a:pt x="44" y="33"/>
                  <a:pt x="44" y="33"/>
                </a:cubicBezTo>
                <a:cubicBezTo>
                  <a:pt x="47" y="30"/>
                  <a:pt x="47" y="30"/>
                  <a:pt x="47" y="30"/>
                </a:cubicBezTo>
                <a:cubicBezTo>
                  <a:pt x="39" y="22"/>
                  <a:pt x="39" y="22"/>
                  <a:pt x="39" y="22"/>
                </a:cubicBezTo>
                <a:cubicBezTo>
                  <a:pt x="37" y="25"/>
                  <a:pt x="37" y="25"/>
                  <a:pt x="37" y="25"/>
                </a:cubicBezTo>
                <a:lnTo>
                  <a:pt x="36" y="2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95" name="Freeform 214">
            <a:extLst>
              <a:ext uri="{FF2B5EF4-FFF2-40B4-BE49-F238E27FC236}">
                <a16:creationId xmlns:a16="http://schemas.microsoft.com/office/drawing/2014/main" id="{F102BE6D-5077-4E9C-80C9-EEFD89812D24}"/>
              </a:ext>
            </a:extLst>
          </p:cNvPr>
          <p:cNvSpPr>
            <a:spLocks noEditPoints="1"/>
          </p:cNvSpPr>
          <p:nvPr/>
        </p:nvSpPr>
        <p:spPr bwMode="auto">
          <a:xfrm>
            <a:off x="8603233" y="6343327"/>
            <a:ext cx="230187" cy="230188"/>
          </a:xfrm>
          <a:custGeom>
            <a:avLst/>
            <a:gdLst>
              <a:gd name="T0" fmla="*/ 43944 w 63"/>
              <a:gd name="T1" fmla="*/ 205070 h 63"/>
              <a:gd name="T2" fmla="*/ 40282 w 63"/>
              <a:gd name="T3" fmla="*/ 223380 h 63"/>
              <a:gd name="T4" fmla="*/ 7324 w 63"/>
              <a:gd name="T5" fmla="*/ 223380 h 63"/>
              <a:gd name="T6" fmla="*/ 7324 w 63"/>
              <a:gd name="T7" fmla="*/ 194084 h 63"/>
              <a:gd name="T8" fmla="*/ 29296 w 63"/>
              <a:gd name="T9" fmla="*/ 186760 h 63"/>
              <a:gd name="T10" fmla="*/ 36620 w 63"/>
              <a:gd name="T11" fmla="*/ 179436 h 63"/>
              <a:gd name="T12" fmla="*/ 25634 w 63"/>
              <a:gd name="T13" fmla="*/ 150141 h 63"/>
              <a:gd name="T14" fmla="*/ 43944 w 63"/>
              <a:gd name="T15" fmla="*/ 109859 h 63"/>
              <a:gd name="T16" fmla="*/ 135493 w 63"/>
              <a:gd name="T17" fmla="*/ 18310 h 63"/>
              <a:gd name="T18" fmla="*/ 175774 w 63"/>
              <a:gd name="T19" fmla="*/ 0 h 63"/>
              <a:gd name="T20" fmla="*/ 216056 w 63"/>
              <a:gd name="T21" fmla="*/ 18310 h 63"/>
              <a:gd name="T22" fmla="*/ 230704 w 63"/>
              <a:gd name="T23" fmla="*/ 54930 h 63"/>
              <a:gd name="T24" fmla="*/ 216056 w 63"/>
              <a:gd name="T25" fmla="*/ 95211 h 63"/>
              <a:gd name="T26" fmla="*/ 120845 w 63"/>
              <a:gd name="T27" fmla="*/ 186760 h 63"/>
              <a:gd name="T28" fmla="*/ 84225 w 63"/>
              <a:gd name="T29" fmla="*/ 205070 h 63"/>
              <a:gd name="T30" fmla="*/ 51268 w 63"/>
              <a:gd name="T31" fmla="*/ 194084 h 63"/>
              <a:gd name="T32" fmla="*/ 43944 w 63"/>
              <a:gd name="T33" fmla="*/ 205070 h 63"/>
              <a:gd name="T34" fmla="*/ 139155 w 63"/>
              <a:gd name="T35" fmla="*/ 87887 h 63"/>
              <a:gd name="T36" fmla="*/ 29296 w 63"/>
              <a:gd name="T37" fmla="*/ 194084 h 63"/>
              <a:gd name="T38" fmla="*/ 14648 w 63"/>
              <a:gd name="T39" fmla="*/ 197746 h 63"/>
              <a:gd name="T40" fmla="*/ 14648 w 63"/>
              <a:gd name="T41" fmla="*/ 216056 h 63"/>
              <a:gd name="T42" fmla="*/ 32958 w 63"/>
              <a:gd name="T43" fmla="*/ 216056 h 63"/>
              <a:gd name="T44" fmla="*/ 36620 w 63"/>
              <a:gd name="T45" fmla="*/ 201408 h 63"/>
              <a:gd name="T46" fmla="*/ 142817 w 63"/>
              <a:gd name="T47" fmla="*/ 95211 h 63"/>
              <a:gd name="T48" fmla="*/ 139155 w 63"/>
              <a:gd name="T49" fmla="*/ 87887 h 63"/>
              <a:gd name="T50" fmla="*/ 47606 w 63"/>
              <a:gd name="T51" fmla="*/ 164789 h 63"/>
              <a:gd name="T52" fmla="*/ 80563 w 63"/>
              <a:gd name="T53" fmla="*/ 135493 h 63"/>
              <a:gd name="T54" fmla="*/ 65915 w 63"/>
              <a:gd name="T55" fmla="*/ 124507 h 63"/>
              <a:gd name="T56" fmla="*/ 73239 w 63"/>
              <a:gd name="T57" fmla="*/ 120845 h 63"/>
              <a:gd name="T58" fmla="*/ 84225 w 63"/>
              <a:gd name="T59" fmla="*/ 131831 h 63"/>
              <a:gd name="T60" fmla="*/ 113521 w 63"/>
              <a:gd name="T61" fmla="*/ 98873 h 63"/>
              <a:gd name="T62" fmla="*/ 102535 w 63"/>
              <a:gd name="T63" fmla="*/ 87887 h 63"/>
              <a:gd name="T64" fmla="*/ 106197 w 63"/>
              <a:gd name="T65" fmla="*/ 84225 h 63"/>
              <a:gd name="T66" fmla="*/ 117183 w 63"/>
              <a:gd name="T67" fmla="*/ 95211 h 63"/>
              <a:gd name="T68" fmla="*/ 150141 w 63"/>
              <a:gd name="T69" fmla="*/ 65915 h 63"/>
              <a:gd name="T70" fmla="*/ 139155 w 63"/>
              <a:gd name="T71" fmla="*/ 54930 h 63"/>
              <a:gd name="T72" fmla="*/ 142817 w 63"/>
              <a:gd name="T73" fmla="*/ 51268 h 63"/>
              <a:gd name="T74" fmla="*/ 153803 w 63"/>
              <a:gd name="T75" fmla="*/ 62253 h 63"/>
              <a:gd name="T76" fmla="*/ 175774 w 63"/>
              <a:gd name="T77" fmla="*/ 36620 h 63"/>
              <a:gd name="T78" fmla="*/ 194084 w 63"/>
              <a:gd name="T79" fmla="*/ 54930 h 63"/>
              <a:gd name="T80" fmla="*/ 168451 w 63"/>
              <a:gd name="T81" fmla="*/ 76901 h 63"/>
              <a:gd name="T82" fmla="*/ 183098 w 63"/>
              <a:gd name="T83" fmla="*/ 91549 h 63"/>
              <a:gd name="T84" fmla="*/ 179436 w 63"/>
              <a:gd name="T85" fmla="*/ 95211 h 63"/>
              <a:gd name="T86" fmla="*/ 164789 w 63"/>
              <a:gd name="T87" fmla="*/ 80563 h 63"/>
              <a:gd name="T88" fmla="*/ 135493 w 63"/>
              <a:gd name="T89" fmla="*/ 113521 h 63"/>
              <a:gd name="T90" fmla="*/ 146479 w 63"/>
              <a:gd name="T91" fmla="*/ 124507 h 63"/>
              <a:gd name="T92" fmla="*/ 142817 w 63"/>
              <a:gd name="T93" fmla="*/ 128169 h 63"/>
              <a:gd name="T94" fmla="*/ 131831 w 63"/>
              <a:gd name="T95" fmla="*/ 117183 h 63"/>
              <a:gd name="T96" fmla="*/ 98873 w 63"/>
              <a:gd name="T97" fmla="*/ 150141 h 63"/>
              <a:gd name="T98" fmla="*/ 113521 w 63"/>
              <a:gd name="T99" fmla="*/ 161127 h 63"/>
              <a:gd name="T100" fmla="*/ 109859 w 63"/>
              <a:gd name="T101" fmla="*/ 164789 h 63"/>
              <a:gd name="T102" fmla="*/ 95211 w 63"/>
              <a:gd name="T103" fmla="*/ 153803 h 63"/>
              <a:gd name="T104" fmla="*/ 65915 w 63"/>
              <a:gd name="T105" fmla="*/ 183098 h 63"/>
              <a:gd name="T106" fmla="*/ 84225 w 63"/>
              <a:gd name="T107" fmla="*/ 186760 h 63"/>
              <a:gd name="T108" fmla="*/ 109859 w 63"/>
              <a:gd name="T109" fmla="*/ 175774 h 63"/>
              <a:gd name="T110" fmla="*/ 201408 w 63"/>
              <a:gd name="T111" fmla="*/ 84225 h 63"/>
              <a:gd name="T112" fmla="*/ 212394 w 63"/>
              <a:gd name="T113" fmla="*/ 54930 h 63"/>
              <a:gd name="T114" fmla="*/ 201408 w 63"/>
              <a:gd name="T115" fmla="*/ 29296 h 63"/>
              <a:gd name="T116" fmla="*/ 175774 w 63"/>
              <a:gd name="T117" fmla="*/ 18310 h 63"/>
              <a:gd name="T118" fmla="*/ 150141 w 63"/>
              <a:gd name="T119" fmla="*/ 29296 h 63"/>
              <a:gd name="T120" fmla="*/ 54930 w 63"/>
              <a:gd name="T121" fmla="*/ 120845 h 63"/>
              <a:gd name="T122" fmla="*/ 43944 w 63"/>
              <a:gd name="T123" fmla="*/ 150141 h 63"/>
              <a:gd name="T124" fmla="*/ 47606 w 63"/>
              <a:gd name="T125" fmla="*/ 164789 h 6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3" h="63">
                <a:moveTo>
                  <a:pt x="12" y="56"/>
                </a:moveTo>
                <a:cubicBezTo>
                  <a:pt x="12" y="57"/>
                  <a:pt x="12" y="59"/>
                  <a:pt x="11" y="61"/>
                </a:cubicBezTo>
                <a:cubicBezTo>
                  <a:pt x="8" y="63"/>
                  <a:pt x="5" y="63"/>
                  <a:pt x="2" y="61"/>
                </a:cubicBezTo>
                <a:cubicBezTo>
                  <a:pt x="0" y="58"/>
                  <a:pt x="0" y="55"/>
                  <a:pt x="2" y="53"/>
                </a:cubicBezTo>
                <a:cubicBezTo>
                  <a:pt x="4" y="51"/>
                  <a:pt x="6" y="51"/>
                  <a:pt x="8" y="51"/>
                </a:cubicBezTo>
                <a:cubicBezTo>
                  <a:pt x="10" y="49"/>
                  <a:pt x="10" y="49"/>
                  <a:pt x="10" y="49"/>
                </a:cubicBezTo>
                <a:cubicBezTo>
                  <a:pt x="8" y="46"/>
                  <a:pt x="7" y="43"/>
                  <a:pt x="7" y="41"/>
                </a:cubicBezTo>
                <a:cubicBezTo>
                  <a:pt x="7" y="37"/>
                  <a:pt x="9" y="33"/>
                  <a:pt x="12" y="30"/>
                </a:cubicBezTo>
                <a:cubicBezTo>
                  <a:pt x="37" y="5"/>
                  <a:pt x="37" y="5"/>
                  <a:pt x="37" y="5"/>
                </a:cubicBezTo>
                <a:cubicBezTo>
                  <a:pt x="40" y="2"/>
                  <a:pt x="44" y="0"/>
                  <a:pt x="48" y="0"/>
                </a:cubicBezTo>
                <a:cubicBezTo>
                  <a:pt x="52" y="0"/>
                  <a:pt x="56" y="2"/>
                  <a:pt x="59" y="5"/>
                </a:cubicBezTo>
                <a:cubicBezTo>
                  <a:pt x="61" y="8"/>
                  <a:pt x="63" y="12"/>
                  <a:pt x="63" y="15"/>
                </a:cubicBezTo>
                <a:cubicBezTo>
                  <a:pt x="63" y="19"/>
                  <a:pt x="61" y="23"/>
                  <a:pt x="59" y="26"/>
                </a:cubicBezTo>
                <a:cubicBezTo>
                  <a:pt x="33" y="51"/>
                  <a:pt x="33" y="51"/>
                  <a:pt x="33" y="51"/>
                </a:cubicBezTo>
                <a:cubicBezTo>
                  <a:pt x="30" y="54"/>
                  <a:pt x="26" y="56"/>
                  <a:pt x="23" y="56"/>
                </a:cubicBezTo>
                <a:cubicBezTo>
                  <a:pt x="20" y="56"/>
                  <a:pt x="17" y="55"/>
                  <a:pt x="14" y="53"/>
                </a:cubicBezTo>
                <a:cubicBezTo>
                  <a:pt x="12" y="56"/>
                  <a:pt x="12" y="56"/>
                  <a:pt x="12" y="56"/>
                </a:cubicBezTo>
                <a:close/>
                <a:moveTo>
                  <a:pt x="38" y="24"/>
                </a:moveTo>
                <a:cubicBezTo>
                  <a:pt x="8" y="53"/>
                  <a:pt x="8" y="53"/>
                  <a:pt x="8" y="53"/>
                </a:cubicBezTo>
                <a:cubicBezTo>
                  <a:pt x="7" y="53"/>
                  <a:pt x="5" y="53"/>
                  <a:pt x="4" y="54"/>
                </a:cubicBezTo>
                <a:cubicBezTo>
                  <a:pt x="3" y="56"/>
                  <a:pt x="3" y="58"/>
                  <a:pt x="4" y="59"/>
                </a:cubicBezTo>
                <a:cubicBezTo>
                  <a:pt x="5" y="60"/>
                  <a:pt x="8" y="60"/>
                  <a:pt x="9" y="59"/>
                </a:cubicBezTo>
                <a:cubicBezTo>
                  <a:pt x="10" y="58"/>
                  <a:pt x="10" y="57"/>
                  <a:pt x="10" y="55"/>
                </a:cubicBezTo>
                <a:cubicBezTo>
                  <a:pt x="39" y="26"/>
                  <a:pt x="39" y="26"/>
                  <a:pt x="39" y="26"/>
                </a:cubicBezTo>
                <a:cubicBezTo>
                  <a:pt x="38" y="24"/>
                  <a:pt x="38" y="24"/>
                  <a:pt x="38" y="24"/>
                </a:cubicBezTo>
                <a:close/>
                <a:moveTo>
                  <a:pt x="13" y="45"/>
                </a:moveTo>
                <a:cubicBezTo>
                  <a:pt x="22" y="37"/>
                  <a:pt x="22" y="37"/>
                  <a:pt x="22" y="37"/>
                </a:cubicBezTo>
                <a:cubicBezTo>
                  <a:pt x="18" y="34"/>
                  <a:pt x="18" y="34"/>
                  <a:pt x="18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3" y="36"/>
                  <a:pt x="23" y="36"/>
                  <a:pt x="23" y="36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24"/>
                  <a:pt x="28" y="24"/>
                  <a:pt x="28" y="24"/>
                </a:cubicBezTo>
                <a:cubicBezTo>
                  <a:pt x="29" y="23"/>
                  <a:pt x="29" y="23"/>
                  <a:pt x="29" y="23"/>
                </a:cubicBezTo>
                <a:cubicBezTo>
                  <a:pt x="32" y="26"/>
                  <a:pt x="32" y="26"/>
                  <a:pt x="32" y="26"/>
                </a:cubicBezTo>
                <a:cubicBezTo>
                  <a:pt x="41" y="18"/>
                  <a:pt x="41" y="18"/>
                  <a:pt x="41" y="18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4"/>
                  <a:pt x="39" y="14"/>
                  <a:pt x="39" y="14"/>
                </a:cubicBezTo>
                <a:cubicBezTo>
                  <a:pt x="42" y="17"/>
                  <a:pt x="42" y="17"/>
                  <a:pt x="42" y="17"/>
                </a:cubicBezTo>
                <a:cubicBezTo>
                  <a:pt x="48" y="10"/>
                  <a:pt x="48" y="10"/>
                  <a:pt x="48" y="10"/>
                </a:cubicBezTo>
                <a:cubicBezTo>
                  <a:pt x="53" y="15"/>
                  <a:pt x="53" y="15"/>
                  <a:pt x="53" y="15"/>
                </a:cubicBezTo>
                <a:cubicBezTo>
                  <a:pt x="46" y="21"/>
                  <a:pt x="46" y="21"/>
                  <a:pt x="46" y="21"/>
                </a:cubicBezTo>
                <a:cubicBezTo>
                  <a:pt x="50" y="25"/>
                  <a:pt x="50" y="25"/>
                  <a:pt x="50" y="25"/>
                </a:cubicBezTo>
                <a:cubicBezTo>
                  <a:pt x="49" y="26"/>
                  <a:pt x="49" y="26"/>
                  <a:pt x="49" y="26"/>
                </a:cubicBezTo>
                <a:cubicBezTo>
                  <a:pt x="45" y="22"/>
                  <a:pt x="45" y="22"/>
                  <a:pt x="45" y="22"/>
                </a:cubicBezTo>
                <a:cubicBezTo>
                  <a:pt x="37" y="31"/>
                  <a:pt x="37" y="31"/>
                  <a:pt x="37" y="31"/>
                </a:cubicBezTo>
                <a:cubicBezTo>
                  <a:pt x="40" y="34"/>
                  <a:pt x="40" y="34"/>
                  <a:pt x="40" y="34"/>
                </a:cubicBezTo>
                <a:cubicBezTo>
                  <a:pt x="39" y="35"/>
                  <a:pt x="39" y="35"/>
                  <a:pt x="39" y="35"/>
                </a:cubicBezTo>
                <a:cubicBezTo>
                  <a:pt x="36" y="32"/>
                  <a:pt x="36" y="32"/>
                  <a:pt x="36" y="32"/>
                </a:cubicBezTo>
                <a:cubicBezTo>
                  <a:pt x="27" y="41"/>
                  <a:pt x="27" y="41"/>
                  <a:pt x="27" y="41"/>
                </a:cubicBezTo>
                <a:cubicBezTo>
                  <a:pt x="31" y="44"/>
                  <a:pt x="31" y="44"/>
                  <a:pt x="31" y="44"/>
                </a:cubicBezTo>
                <a:cubicBezTo>
                  <a:pt x="30" y="45"/>
                  <a:pt x="30" y="45"/>
                  <a:pt x="30" y="45"/>
                </a:cubicBezTo>
                <a:cubicBezTo>
                  <a:pt x="26" y="42"/>
                  <a:pt x="26" y="42"/>
                  <a:pt x="26" y="42"/>
                </a:cubicBezTo>
                <a:cubicBezTo>
                  <a:pt x="18" y="50"/>
                  <a:pt x="18" y="50"/>
                  <a:pt x="18" y="50"/>
                </a:cubicBezTo>
                <a:cubicBezTo>
                  <a:pt x="19" y="50"/>
                  <a:pt x="21" y="51"/>
                  <a:pt x="23" y="51"/>
                </a:cubicBezTo>
                <a:cubicBezTo>
                  <a:pt x="25" y="51"/>
                  <a:pt x="28" y="50"/>
                  <a:pt x="30" y="48"/>
                </a:cubicBezTo>
                <a:cubicBezTo>
                  <a:pt x="55" y="23"/>
                  <a:pt x="55" y="23"/>
                  <a:pt x="55" y="23"/>
                </a:cubicBezTo>
                <a:cubicBezTo>
                  <a:pt x="57" y="21"/>
                  <a:pt x="58" y="18"/>
                  <a:pt x="58" y="15"/>
                </a:cubicBezTo>
                <a:cubicBezTo>
                  <a:pt x="58" y="13"/>
                  <a:pt x="57" y="10"/>
                  <a:pt x="55" y="8"/>
                </a:cubicBezTo>
                <a:cubicBezTo>
                  <a:pt x="53" y="6"/>
                  <a:pt x="50" y="5"/>
                  <a:pt x="48" y="5"/>
                </a:cubicBezTo>
                <a:cubicBezTo>
                  <a:pt x="45" y="5"/>
                  <a:pt x="43" y="6"/>
                  <a:pt x="41" y="8"/>
                </a:cubicBezTo>
                <a:cubicBezTo>
                  <a:pt x="15" y="33"/>
                  <a:pt x="15" y="33"/>
                  <a:pt x="15" y="33"/>
                </a:cubicBezTo>
                <a:cubicBezTo>
                  <a:pt x="13" y="35"/>
                  <a:pt x="12" y="38"/>
                  <a:pt x="12" y="41"/>
                </a:cubicBezTo>
                <a:cubicBezTo>
                  <a:pt x="12" y="42"/>
                  <a:pt x="13" y="44"/>
                  <a:pt x="13" y="4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96" name="Freeform 215">
            <a:extLst>
              <a:ext uri="{FF2B5EF4-FFF2-40B4-BE49-F238E27FC236}">
                <a16:creationId xmlns:a16="http://schemas.microsoft.com/office/drawing/2014/main" id="{22D3A144-E497-4AB9-B192-A9E3056FFE05}"/>
              </a:ext>
            </a:extLst>
          </p:cNvPr>
          <p:cNvSpPr>
            <a:spLocks noEditPoints="1"/>
          </p:cNvSpPr>
          <p:nvPr/>
        </p:nvSpPr>
        <p:spPr bwMode="auto">
          <a:xfrm>
            <a:off x="8228583" y="6346502"/>
            <a:ext cx="220662" cy="246063"/>
          </a:xfrm>
          <a:custGeom>
            <a:avLst/>
            <a:gdLst>
              <a:gd name="T0" fmla="*/ 25692 w 60"/>
              <a:gd name="T1" fmla="*/ 147125 h 67"/>
              <a:gd name="T2" fmla="*/ 102768 w 60"/>
              <a:gd name="T3" fmla="*/ 147125 h 67"/>
              <a:gd name="T4" fmla="*/ 102768 w 60"/>
              <a:gd name="T5" fmla="*/ 139769 h 67"/>
              <a:gd name="T6" fmla="*/ 18352 w 60"/>
              <a:gd name="T7" fmla="*/ 139769 h 67"/>
              <a:gd name="T8" fmla="*/ 18352 w 60"/>
              <a:gd name="T9" fmla="*/ 114022 h 67"/>
              <a:gd name="T10" fmla="*/ 102768 w 60"/>
              <a:gd name="T11" fmla="*/ 114022 h 67"/>
              <a:gd name="T12" fmla="*/ 102768 w 60"/>
              <a:gd name="T13" fmla="*/ 106666 h 67"/>
              <a:gd name="T14" fmla="*/ 3670 w 60"/>
              <a:gd name="T15" fmla="*/ 106666 h 67"/>
              <a:gd name="T16" fmla="*/ 3670 w 60"/>
              <a:gd name="T17" fmla="*/ 84597 h 67"/>
              <a:gd name="T18" fmla="*/ 102768 w 60"/>
              <a:gd name="T19" fmla="*/ 84597 h 67"/>
              <a:gd name="T20" fmla="*/ 102768 w 60"/>
              <a:gd name="T21" fmla="*/ 77241 h 67"/>
              <a:gd name="T22" fmla="*/ 25692 w 60"/>
              <a:gd name="T23" fmla="*/ 77241 h 67"/>
              <a:gd name="T24" fmla="*/ 25692 w 60"/>
              <a:gd name="T25" fmla="*/ 55172 h 67"/>
              <a:gd name="T26" fmla="*/ 135801 w 60"/>
              <a:gd name="T27" fmla="*/ 55172 h 67"/>
              <a:gd name="T28" fmla="*/ 117450 w 60"/>
              <a:gd name="T29" fmla="*/ 14713 h 67"/>
              <a:gd name="T30" fmla="*/ 135801 w 60"/>
              <a:gd name="T31" fmla="*/ 0 h 67"/>
              <a:gd name="T32" fmla="*/ 198196 w 60"/>
              <a:gd name="T33" fmla="*/ 55172 h 67"/>
              <a:gd name="T34" fmla="*/ 198196 w 60"/>
              <a:gd name="T35" fmla="*/ 169194 h 67"/>
              <a:gd name="T36" fmla="*/ 139471 w 60"/>
              <a:gd name="T37" fmla="*/ 169194 h 67"/>
              <a:gd name="T38" fmla="*/ 179845 w 60"/>
              <a:gd name="T39" fmla="*/ 95631 h 67"/>
              <a:gd name="T40" fmla="*/ 121120 w 60"/>
              <a:gd name="T41" fmla="*/ 169194 h 67"/>
              <a:gd name="T42" fmla="*/ 25692 w 60"/>
              <a:gd name="T43" fmla="*/ 169194 h 67"/>
              <a:gd name="T44" fmla="*/ 25692 w 60"/>
              <a:gd name="T45" fmla="*/ 147125 h 67"/>
              <a:gd name="T46" fmla="*/ 132131 w 60"/>
              <a:gd name="T47" fmla="*/ 176550 h 67"/>
              <a:gd name="T48" fmla="*/ 110109 w 60"/>
              <a:gd name="T49" fmla="*/ 217010 h 67"/>
              <a:gd name="T50" fmla="*/ 150482 w 60"/>
              <a:gd name="T51" fmla="*/ 220688 h 67"/>
              <a:gd name="T52" fmla="*/ 132131 w 60"/>
              <a:gd name="T53" fmla="*/ 176550 h 6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0" h="67">
                <a:moveTo>
                  <a:pt x="7" y="40"/>
                </a:moveTo>
                <a:cubicBezTo>
                  <a:pt x="28" y="40"/>
                  <a:pt x="28" y="40"/>
                  <a:pt x="28" y="40"/>
                </a:cubicBezTo>
                <a:cubicBezTo>
                  <a:pt x="28" y="38"/>
                  <a:pt x="28" y="38"/>
                  <a:pt x="28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4" y="36"/>
                  <a:pt x="4" y="33"/>
                  <a:pt x="5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29"/>
                  <a:pt x="28" y="29"/>
                  <a:pt x="28" y="29"/>
                </a:cubicBezTo>
                <a:cubicBezTo>
                  <a:pt x="19" y="29"/>
                  <a:pt x="10" y="29"/>
                  <a:pt x="1" y="29"/>
                </a:cubicBezTo>
                <a:cubicBezTo>
                  <a:pt x="0" y="27"/>
                  <a:pt x="0" y="25"/>
                  <a:pt x="1" y="23"/>
                </a:cubicBezTo>
                <a:cubicBezTo>
                  <a:pt x="10" y="23"/>
                  <a:pt x="19" y="23"/>
                  <a:pt x="28" y="23"/>
                </a:cubicBezTo>
                <a:cubicBezTo>
                  <a:pt x="28" y="21"/>
                  <a:pt x="28" y="21"/>
                  <a:pt x="28" y="21"/>
                </a:cubicBezTo>
                <a:cubicBezTo>
                  <a:pt x="16" y="21"/>
                  <a:pt x="15" y="21"/>
                  <a:pt x="7" y="21"/>
                </a:cubicBezTo>
                <a:cubicBezTo>
                  <a:pt x="6" y="19"/>
                  <a:pt x="6" y="17"/>
                  <a:pt x="7" y="15"/>
                </a:cubicBezTo>
                <a:cubicBezTo>
                  <a:pt x="17" y="15"/>
                  <a:pt x="26" y="15"/>
                  <a:pt x="37" y="15"/>
                </a:cubicBezTo>
                <a:cubicBezTo>
                  <a:pt x="35" y="11"/>
                  <a:pt x="33" y="8"/>
                  <a:pt x="32" y="4"/>
                </a:cubicBezTo>
                <a:cubicBezTo>
                  <a:pt x="33" y="2"/>
                  <a:pt x="35" y="1"/>
                  <a:pt x="37" y="0"/>
                </a:cubicBezTo>
                <a:cubicBezTo>
                  <a:pt x="54" y="15"/>
                  <a:pt x="54" y="15"/>
                  <a:pt x="54" y="15"/>
                </a:cubicBezTo>
                <a:cubicBezTo>
                  <a:pt x="59" y="23"/>
                  <a:pt x="60" y="39"/>
                  <a:pt x="54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44" y="42"/>
                  <a:pt x="49" y="36"/>
                  <a:pt x="49" y="26"/>
                </a:cubicBezTo>
                <a:cubicBezTo>
                  <a:pt x="43" y="33"/>
                  <a:pt x="38" y="40"/>
                  <a:pt x="33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4"/>
                  <a:pt x="6" y="42"/>
                  <a:pt x="7" y="40"/>
                </a:cubicBezTo>
                <a:close/>
                <a:moveTo>
                  <a:pt x="36" y="48"/>
                </a:moveTo>
                <a:cubicBezTo>
                  <a:pt x="34" y="49"/>
                  <a:pt x="31" y="55"/>
                  <a:pt x="30" y="59"/>
                </a:cubicBezTo>
                <a:cubicBezTo>
                  <a:pt x="29" y="67"/>
                  <a:pt x="42" y="66"/>
                  <a:pt x="41" y="60"/>
                </a:cubicBezTo>
                <a:cubicBezTo>
                  <a:pt x="41" y="56"/>
                  <a:pt x="37" y="50"/>
                  <a:pt x="36" y="4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97" name="Freeform 216">
            <a:extLst>
              <a:ext uri="{FF2B5EF4-FFF2-40B4-BE49-F238E27FC236}">
                <a16:creationId xmlns:a16="http://schemas.microsoft.com/office/drawing/2014/main" id="{43E0B823-ED93-44F6-A76B-6DF7A6964E1F}"/>
              </a:ext>
            </a:extLst>
          </p:cNvPr>
          <p:cNvSpPr>
            <a:spLocks noEditPoints="1"/>
          </p:cNvSpPr>
          <p:nvPr/>
        </p:nvSpPr>
        <p:spPr bwMode="auto">
          <a:xfrm>
            <a:off x="9009633" y="6340152"/>
            <a:ext cx="198437" cy="233363"/>
          </a:xfrm>
          <a:custGeom>
            <a:avLst/>
            <a:gdLst>
              <a:gd name="T0" fmla="*/ 58518 w 54"/>
              <a:gd name="T1" fmla="*/ 43913 h 64"/>
              <a:gd name="T2" fmla="*/ 32916 w 54"/>
              <a:gd name="T3" fmla="*/ 164672 h 64"/>
              <a:gd name="T4" fmla="*/ 47546 w 54"/>
              <a:gd name="T5" fmla="*/ 179309 h 64"/>
              <a:gd name="T6" fmla="*/ 54861 w 54"/>
              <a:gd name="T7" fmla="*/ 175650 h 64"/>
              <a:gd name="T8" fmla="*/ 73147 w 54"/>
              <a:gd name="T9" fmla="*/ 14638 h 64"/>
              <a:gd name="T10" fmla="*/ 14629 w 54"/>
              <a:gd name="T11" fmla="*/ 18297 h 64"/>
              <a:gd name="T12" fmla="*/ 14629 w 54"/>
              <a:gd name="T13" fmla="*/ 21956 h 64"/>
              <a:gd name="T14" fmla="*/ 14629 w 54"/>
              <a:gd name="T15" fmla="*/ 25616 h 64"/>
              <a:gd name="T16" fmla="*/ 73147 w 54"/>
              <a:gd name="T17" fmla="*/ 25616 h 64"/>
              <a:gd name="T18" fmla="*/ 80462 w 54"/>
              <a:gd name="T19" fmla="*/ 21956 h 64"/>
              <a:gd name="T20" fmla="*/ 76805 w 54"/>
              <a:gd name="T21" fmla="*/ 18297 h 64"/>
              <a:gd name="T22" fmla="*/ 73147 w 54"/>
              <a:gd name="T23" fmla="*/ 14638 h 64"/>
              <a:gd name="T24" fmla="*/ 54861 w 54"/>
              <a:gd name="T25" fmla="*/ 161013 h 64"/>
              <a:gd name="T26" fmla="*/ 47546 w 54"/>
              <a:gd name="T27" fmla="*/ 168331 h 64"/>
              <a:gd name="T28" fmla="*/ 40231 w 54"/>
              <a:gd name="T29" fmla="*/ 102463 h 64"/>
              <a:gd name="T30" fmla="*/ 164582 w 54"/>
              <a:gd name="T31" fmla="*/ 164672 h 64"/>
              <a:gd name="T32" fmla="*/ 138980 w 54"/>
              <a:gd name="T33" fmla="*/ 43913 h 64"/>
              <a:gd name="T34" fmla="*/ 142637 w 54"/>
              <a:gd name="T35" fmla="*/ 171991 h 64"/>
              <a:gd name="T36" fmla="*/ 153610 w 54"/>
              <a:gd name="T37" fmla="*/ 179309 h 64"/>
              <a:gd name="T38" fmla="*/ 164582 w 54"/>
              <a:gd name="T39" fmla="*/ 164672 h 64"/>
              <a:gd name="T40" fmla="*/ 124351 w 54"/>
              <a:gd name="T41" fmla="*/ 14638 h 64"/>
              <a:gd name="T42" fmla="*/ 120693 w 54"/>
              <a:gd name="T43" fmla="*/ 21956 h 64"/>
              <a:gd name="T44" fmla="*/ 120693 w 54"/>
              <a:gd name="T45" fmla="*/ 21956 h 64"/>
              <a:gd name="T46" fmla="*/ 124351 w 54"/>
              <a:gd name="T47" fmla="*/ 25616 h 64"/>
              <a:gd name="T48" fmla="*/ 182869 w 54"/>
              <a:gd name="T49" fmla="*/ 21956 h 64"/>
              <a:gd name="T50" fmla="*/ 182869 w 54"/>
              <a:gd name="T51" fmla="*/ 18297 h 64"/>
              <a:gd name="T52" fmla="*/ 182869 w 54"/>
              <a:gd name="T53" fmla="*/ 18297 h 64"/>
              <a:gd name="T54" fmla="*/ 160924 w 54"/>
              <a:gd name="T55" fmla="*/ 102463 h 64"/>
              <a:gd name="T56" fmla="*/ 153610 w 54"/>
              <a:gd name="T57" fmla="*/ 168331 h 64"/>
              <a:gd name="T58" fmla="*/ 146295 w 54"/>
              <a:gd name="T59" fmla="*/ 161013 h 64"/>
              <a:gd name="T60" fmla="*/ 160924 w 54"/>
              <a:gd name="T61" fmla="*/ 102463 h 64"/>
              <a:gd name="T62" fmla="*/ 80462 w 54"/>
              <a:gd name="T63" fmla="*/ 76847 h 64"/>
              <a:gd name="T64" fmla="*/ 117036 w 54"/>
              <a:gd name="T65" fmla="*/ 40253 h 64"/>
              <a:gd name="T66" fmla="*/ 109721 w 54"/>
              <a:gd name="T67" fmla="*/ 32934 h 64"/>
              <a:gd name="T68" fmla="*/ 106064 w 54"/>
              <a:gd name="T69" fmla="*/ 21956 h 64"/>
              <a:gd name="T70" fmla="*/ 124351 w 54"/>
              <a:gd name="T71" fmla="*/ 0 h 64"/>
              <a:gd name="T72" fmla="*/ 193841 w 54"/>
              <a:gd name="T73" fmla="*/ 7319 h 64"/>
              <a:gd name="T74" fmla="*/ 197498 w 54"/>
              <a:gd name="T75" fmla="*/ 18297 h 64"/>
              <a:gd name="T76" fmla="*/ 193841 w 54"/>
              <a:gd name="T77" fmla="*/ 32934 h 64"/>
              <a:gd name="T78" fmla="*/ 186526 w 54"/>
              <a:gd name="T79" fmla="*/ 164672 h 64"/>
              <a:gd name="T80" fmla="*/ 153610 w 54"/>
              <a:gd name="T81" fmla="*/ 197606 h 64"/>
              <a:gd name="T82" fmla="*/ 128008 w 54"/>
              <a:gd name="T83" fmla="*/ 186628 h 64"/>
              <a:gd name="T84" fmla="*/ 117036 w 54"/>
              <a:gd name="T85" fmla="*/ 95144 h 64"/>
              <a:gd name="T86" fmla="*/ 109721 w 54"/>
              <a:gd name="T87" fmla="*/ 208584 h 64"/>
              <a:gd name="T88" fmla="*/ 179211 w 54"/>
              <a:gd name="T89" fmla="*/ 219563 h 64"/>
              <a:gd name="T90" fmla="*/ 164582 w 54"/>
              <a:gd name="T91" fmla="*/ 234200 h 64"/>
              <a:gd name="T92" fmla="*/ 21944 w 54"/>
              <a:gd name="T93" fmla="*/ 219563 h 64"/>
              <a:gd name="T94" fmla="*/ 36574 w 54"/>
              <a:gd name="T95" fmla="*/ 208584 h 64"/>
              <a:gd name="T96" fmla="*/ 87777 w 54"/>
              <a:gd name="T97" fmla="*/ 95144 h 64"/>
              <a:gd name="T98" fmla="*/ 80462 w 54"/>
              <a:gd name="T99" fmla="*/ 164672 h 64"/>
              <a:gd name="T100" fmla="*/ 47546 w 54"/>
              <a:gd name="T101" fmla="*/ 197606 h 64"/>
              <a:gd name="T102" fmla="*/ 21944 w 54"/>
              <a:gd name="T103" fmla="*/ 186628 h 64"/>
              <a:gd name="T104" fmla="*/ 10972 w 54"/>
              <a:gd name="T105" fmla="*/ 40253 h 64"/>
              <a:gd name="T106" fmla="*/ 3657 w 54"/>
              <a:gd name="T107" fmla="*/ 32934 h 64"/>
              <a:gd name="T108" fmla="*/ 0 w 54"/>
              <a:gd name="T109" fmla="*/ 21956 h 64"/>
              <a:gd name="T110" fmla="*/ 18287 w 54"/>
              <a:gd name="T111" fmla="*/ 0 h 64"/>
              <a:gd name="T112" fmla="*/ 87777 w 54"/>
              <a:gd name="T113" fmla="*/ 7319 h 64"/>
              <a:gd name="T114" fmla="*/ 91434 w 54"/>
              <a:gd name="T115" fmla="*/ 21956 h 64"/>
              <a:gd name="T116" fmla="*/ 87777 w 54"/>
              <a:gd name="T117" fmla="*/ 32934 h 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54" h="64">
                <a:moveTo>
                  <a:pt x="16" y="45"/>
                </a:moveTo>
                <a:cubicBezTo>
                  <a:pt x="16" y="12"/>
                  <a:pt x="16" y="12"/>
                  <a:pt x="16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6"/>
                  <a:pt x="9" y="47"/>
                  <a:pt x="10" y="48"/>
                </a:cubicBezTo>
                <a:cubicBezTo>
                  <a:pt x="11" y="48"/>
                  <a:pt x="12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4" y="49"/>
                  <a:pt x="15" y="48"/>
                  <a:pt x="15" y="48"/>
                </a:cubicBezTo>
                <a:cubicBezTo>
                  <a:pt x="16" y="47"/>
                  <a:pt x="16" y="46"/>
                  <a:pt x="16" y="45"/>
                </a:cubicBezTo>
                <a:close/>
                <a:moveTo>
                  <a:pt x="20" y="4"/>
                </a:move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4"/>
                  <a:pt x="4" y="5"/>
                </a:cubicBezTo>
                <a:cubicBezTo>
                  <a:pt x="4" y="5"/>
                  <a:pt x="4" y="5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7"/>
                  <a:pt x="5" y="7"/>
                  <a:pt x="5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1" y="7"/>
                  <a:pt x="21" y="7"/>
                  <a:pt x="21" y="6"/>
                </a:cubicBezTo>
                <a:cubicBezTo>
                  <a:pt x="21" y="6"/>
                  <a:pt x="22" y="6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4"/>
                  <a:pt x="21" y="4"/>
                  <a:pt x="20" y="4"/>
                </a:cubicBezTo>
                <a:close/>
                <a:moveTo>
                  <a:pt x="15" y="28"/>
                </a:moveTo>
                <a:cubicBezTo>
                  <a:pt x="15" y="44"/>
                  <a:pt x="15" y="44"/>
                  <a:pt x="15" y="44"/>
                </a:cubicBezTo>
                <a:cubicBezTo>
                  <a:pt x="15" y="45"/>
                  <a:pt x="14" y="46"/>
                  <a:pt x="13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2" y="46"/>
                  <a:pt x="11" y="45"/>
                  <a:pt x="11" y="44"/>
                </a:cubicBezTo>
                <a:cubicBezTo>
                  <a:pt x="11" y="28"/>
                  <a:pt x="11" y="28"/>
                  <a:pt x="11" y="28"/>
                </a:cubicBezTo>
                <a:cubicBezTo>
                  <a:pt x="15" y="28"/>
                  <a:pt x="15" y="28"/>
                  <a:pt x="15" y="28"/>
                </a:cubicBezTo>
                <a:close/>
                <a:moveTo>
                  <a:pt x="45" y="45"/>
                </a:moveTo>
                <a:cubicBezTo>
                  <a:pt x="45" y="12"/>
                  <a:pt x="45" y="12"/>
                  <a:pt x="45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6"/>
                  <a:pt x="38" y="47"/>
                  <a:pt x="39" y="47"/>
                </a:cubicBezTo>
                <a:cubicBezTo>
                  <a:pt x="40" y="48"/>
                  <a:pt x="40" y="49"/>
                  <a:pt x="42" y="49"/>
                </a:cubicBezTo>
                <a:cubicBezTo>
                  <a:pt x="42" y="49"/>
                  <a:pt x="42" y="49"/>
                  <a:pt x="42" y="49"/>
                </a:cubicBezTo>
                <a:cubicBezTo>
                  <a:pt x="43" y="49"/>
                  <a:pt x="44" y="48"/>
                  <a:pt x="44" y="47"/>
                </a:cubicBezTo>
                <a:cubicBezTo>
                  <a:pt x="45" y="47"/>
                  <a:pt x="45" y="46"/>
                  <a:pt x="45" y="45"/>
                </a:cubicBezTo>
                <a:close/>
                <a:moveTo>
                  <a:pt x="49" y="4"/>
                </a:moveTo>
                <a:cubicBezTo>
                  <a:pt x="34" y="4"/>
                  <a:pt x="34" y="4"/>
                  <a:pt x="34" y="4"/>
                </a:cubicBezTo>
                <a:cubicBezTo>
                  <a:pt x="33" y="4"/>
                  <a:pt x="33" y="4"/>
                  <a:pt x="33" y="5"/>
                </a:cubicBezTo>
                <a:cubicBezTo>
                  <a:pt x="33" y="5"/>
                  <a:pt x="33" y="5"/>
                  <a:pt x="33" y="6"/>
                </a:cubicBezTo>
                <a:cubicBezTo>
                  <a:pt x="33" y="6"/>
                  <a:pt x="33" y="6"/>
                  <a:pt x="33" y="6"/>
                </a:cubicBezTo>
                <a:cubicBezTo>
                  <a:pt x="33" y="6"/>
                  <a:pt x="33" y="6"/>
                  <a:pt x="33" y="6"/>
                </a:cubicBezTo>
                <a:cubicBezTo>
                  <a:pt x="33" y="6"/>
                  <a:pt x="33" y="6"/>
                  <a:pt x="33" y="6"/>
                </a:cubicBezTo>
                <a:cubicBezTo>
                  <a:pt x="33" y="7"/>
                  <a:pt x="33" y="7"/>
                  <a:pt x="34" y="7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7"/>
                  <a:pt x="50" y="7"/>
                  <a:pt x="50" y="6"/>
                </a:cubicBezTo>
                <a:cubicBezTo>
                  <a:pt x="50" y="6"/>
                  <a:pt x="50" y="6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4"/>
                  <a:pt x="49" y="4"/>
                  <a:pt x="49" y="4"/>
                </a:cubicBezTo>
                <a:close/>
                <a:moveTo>
                  <a:pt x="44" y="28"/>
                </a:moveTo>
                <a:cubicBezTo>
                  <a:pt x="44" y="44"/>
                  <a:pt x="44" y="44"/>
                  <a:pt x="44" y="44"/>
                </a:cubicBezTo>
                <a:cubicBezTo>
                  <a:pt x="44" y="45"/>
                  <a:pt x="43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0" y="46"/>
                  <a:pt x="40" y="45"/>
                  <a:pt x="40" y="44"/>
                </a:cubicBezTo>
                <a:cubicBezTo>
                  <a:pt x="40" y="28"/>
                  <a:pt x="40" y="28"/>
                  <a:pt x="40" y="28"/>
                </a:cubicBezTo>
                <a:cubicBezTo>
                  <a:pt x="44" y="28"/>
                  <a:pt x="44" y="28"/>
                  <a:pt x="44" y="28"/>
                </a:cubicBezTo>
                <a:close/>
                <a:moveTo>
                  <a:pt x="22" y="11"/>
                </a:moveTo>
                <a:cubicBezTo>
                  <a:pt x="22" y="21"/>
                  <a:pt x="22" y="21"/>
                  <a:pt x="2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11"/>
                  <a:pt x="32" y="11"/>
                  <a:pt x="32" y="11"/>
                </a:cubicBezTo>
                <a:cubicBezTo>
                  <a:pt x="31" y="10"/>
                  <a:pt x="31" y="10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29" y="8"/>
                  <a:pt x="29" y="7"/>
                  <a:pt x="29" y="6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4"/>
                  <a:pt x="29" y="3"/>
                  <a:pt x="30" y="2"/>
                </a:cubicBezTo>
                <a:cubicBezTo>
                  <a:pt x="31" y="1"/>
                  <a:pt x="32" y="0"/>
                  <a:pt x="34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1" y="0"/>
                  <a:pt x="52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4" y="3"/>
                  <a:pt x="54" y="4"/>
                  <a:pt x="54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4" y="7"/>
                  <a:pt x="54" y="8"/>
                  <a:pt x="53" y="9"/>
                </a:cubicBezTo>
                <a:cubicBezTo>
                  <a:pt x="52" y="10"/>
                  <a:pt x="51" y="10"/>
                  <a:pt x="51" y="11"/>
                </a:cubicBezTo>
                <a:cubicBezTo>
                  <a:pt x="51" y="45"/>
                  <a:pt x="51" y="45"/>
                  <a:pt x="51" y="45"/>
                </a:cubicBezTo>
                <a:cubicBezTo>
                  <a:pt x="51" y="47"/>
                  <a:pt x="50" y="49"/>
                  <a:pt x="48" y="51"/>
                </a:cubicBezTo>
                <a:cubicBezTo>
                  <a:pt x="46" y="53"/>
                  <a:pt x="44" y="54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39" y="54"/>
                  <a:pt x="37" y="53"/>
                  <a:pt x="35" y="51"/>
                </a:cubicBezTo>
                <a:cubicBezTo>
                  <a:pt x="33" y="50"/>
                  <a:pt x="32" y="47"/>
                  <a:pt x="32" y="45"/>
                </a:cubicBezTo>
                <a:cubicBezTo>
                  <a:pt x="32" y="26"/>
                  <a:pt x="32" y="26"/>
                  <a:pt x="32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57"/>
                  <a:pt x="30" y="57"/>
                  <a:pt x="30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7" y="57"/>
                  <a:pt x="49" y="58"/>
                  <a:pt x="49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9" y="62"/>
                  <a:pt x="47" y="64"/>
                  <a:pt x="45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8" y="64"/>
                  <a:pt x="6" y="62"/>
                  <a:pt x="6" y="60"/>
                </a:cubicBezTo>
                <a:cubicBezTo>
                  <a:pt x="6" y="60"/>
                  <a:pt x="6" y="60"/>
                  <a:pt x="6" y="60"/>
                </a:cubicBezTo>
                <a:cubicBezTo>
                  <a:pt x="6" y="59"/>
                  <a:pt x="8" y="57"/>
                  <a:pt x="10" y="57"/>
                </a:cubicBezTo>
                <a:cubicBezTo>
                  <a:pt x="24" y="57"/>
                  <a:pt x="24" y="57"/>
                  <a:pt x="24" y="57"/>
                </a:cubicBezTo>
                <a:cubicBezTo>
                  <a:pt x="24" y="26"/>
                  <a:pt x="24" y="26"/>
                  <a:pt x="24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1" y="50"/>
                  <a:pt x="19" y="51"/>
                </a:cubicBezTo>
                <a:cubicBezTo>
                  <a:pt x="17" y="53"/>
                  <a:pt x="15" y="54"/>
                  <a:pt x="13" y="54"/>
                </a:cubicBezTo>
                <a:cubicBezTo>
                  <a:pt x="13" y="54"/>
                  <a:pt x="13" y="54"/>
                  <a:pt x="13" y="54"/>
                </a:cubicBezTo>
                <a:cubicBezTo>
                  <a:pt x="10" y="54"/>
                  <a:pt x="8" y="53"/>
                  <a:pt x="6" y="51"/>
                </a:cubicBezTo>
                <a:cubicBezTo>
                  <a:pt x="5" y="50"/>
                  <a:pt x="3" y="47"/>
                  <a:pt x="3" y="45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2" y="10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0" y="8"/>
                  <a:pt x="0" y="7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3" y="0"/>
                  <a:pt x="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2" y="0"/>
                  <a:pt x="23" y="1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3"/>
                  <a:pt x="25" y="4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7"/>
                  <a:pt x="25" y="8"/>
                  <a:pt x="24" y="9"/>
                </a:cubicBezTo>
                <a:cubicBezTo>
                  <a:pt x="23" y="10"/>
                  <a:pt x="23" y="10"/>
                  <a:pt x="22" y="1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98" name="Freeform 217">
            <a:extLst>
              <a:ext uri="{FF2B5EF4-FFF2-40B4-BE49-F238E27FC236}">
                <a16:creationId xmlns:a16="http://schemas.microsoft.com/office/drawing/2014/main" id="{0FBF57ED-875C-4858-9FA4-BC35B871C29D}"/>
              </a:ext>
            </a:extLst>
          </p:cNvPr>
          <p:cNvSpPr>
            <a:spLocks noEditPoints="1"/>
          </p:cNvSpPr>
          <p:nvPr/>
        </p:nvSpPr>
        <p:spPr bwMode="auto">
          <a:xfrm>
            <a:off x="9409683" y="6332215"/>
            <a:ext cx="187325" cy="268287"/>
          </a:xfrm>
          <a:custGeom>
            <a:avLst/>
            <a:gdLst>
              <a:gd name="T0" fmla="*/ 187011 w 51"/>
              <a:gd name="T1" fmla="*/ 43957 h 73"/>
              <a:gd name="T2" fmla="*/ 187011 w 51"/>
              <a:gd name="T3" fmla="*/ 190482 h 73"/>
              <a:gd name="T4" fmla="*/ 176010 w 51"/>
              <a:gd name="T5" fmla="*/ 219787 h 73"/>
              <a:gd name="T6" fmla="*/ 146675 w 51"/>
              <a:gd name="T7" fmla="*/ 230777 h 73"/>
              <a:gd name="T8" fmla="*/ 146675 w 51"/>
              <a:gd name="T9" fmla="*/ 230777 h 73"/>
              <a:gd name="T10" fmla="*/ 146675 w 51"/>
              <a:gd name="T11" fmla="*/ 267408 h 73"/>
              <a:gd name="T12" fmla="*/ 121007 w 51"/>
              <a:gd name="T13" fmla="*/ 267408 h 73"/>
              <a:gd name="T14" fmla="*/ 121007 w 51"/>
              <a:gd name="T15" fmla="*/ 230777 h 73"/>
              <a:gd name="T16" fmla="*/ 40336 w 51"/>
              <a:gd name="T17" fmla="*/ 230777 h 73"/>
              <a:gd name="T18" fmla="*/ 11001 w 51"/>
              <a:gd name="T19" fmla="*/ 219787 h 73"/>
              <a:gd name="T20" fmla="*/ 0 w 51"/>
              <a:gd name="T21" fmla="*/ 190482 h 73"/>
              <a:gd name="T22" fmla="*/ 0 w 51"/>
              <a:gd name="T23" fmla="*/ 43957 h 73"/>
              <a:gd name="T24" fmla="*/ 0 w 51"/>
              <a:gd name="T25" fmla="*/ 29305 h 73"/>
              <a:gd name="T26" fmla="*/ 11001 w 51"/>
              <a:gd name="T27" fmla="*/ 29305 h 73"/>
              <a:gd name="T28" fmla="*/ 40336 w 51"/>
              <a:gd name="T29" fmla="*/ 29305 h 73"/>
              <a:gd name="T30" fmla="*/ 47669 w 51"/>
              <a:gd name="T31" fmla="*/ 3663 h 73"/>
              <a:gd name="T32" fmla="*/ 47669 w 51"/>
              <a:gd name="T33" fmla="*/ 0 h 73"/>
              <a:gd name="T34" fmla="*/ 55003 w 51"/>
              <a:gd name="T35" fmla="*/ 0 h 73"/>
              <a:gd name="T36" fmla="*/ 91672 w 51"/>
              <a:gd name="T37" fmla="*/ 0 h 73"/>
              <a:gd name="T38" fmla="*/ 95339 w 51"/>
              <a:gd name="T39" fmla="*/ 0 h 73"/>
              <a:gd name="T40" fmla="*/ 132008 w 51"/>
              <a:gd name="T41" fmla="*/ 0 h 73"/>
              <a:gd name="T42" fmla="*/ 139342 w 51"/>
              <a:gd name="T43" fmla="*/ 0 h 73"/>
              <a:gd name="T44" fmla="*/ 139342 w 51"/>
              <a:gd name="T45" fmla="*/ 3663 h 73"/>
              <a:gd name="T46" fmla="*/ 146675 w 51"/>
              <a:gd name="T47" fmla="*/ 29305 h 73"/>
              <a:gd name="T48" fmla="*/ 176010 w 51"/>
              <a:gd name="T49" fmla="*/ 29305 h 73"/>
              <a:gd name="T50" fmla="*/ 187011 w 51"/>
              <a:gd name="T51" fmla="*/ 29305 h 73"/>
              <a:gd name="T52" fmla="*/ 187011 w 51"/>
              <a:gd name="T53" fmla="*/ 43957 h 73"/>
              <a:gd name="T54" fmla="*/ 55003 w 51"/>
              <a:gd name="T55" fmla="*/ 29305 h 73"/>
              <a:gd name="T56" fmla="*/ 132008 w 51"/>
              <a:gd name="T57" fmla="*/ 29305 h 73"/>
              <a:gd name="T58" fmla="*/ 128341 w 51"/>
              <a:gd name="T59" fmla="*/ 14652 h 73"/>
              <a:gd name="T60" fmla="*/ 95339 w 51"/>
              <a:gd name="T61" fmla="*/ 14652 h 73"/>
              <a:gd name="T62" fmla="*/ 91672 w 51"/>
              <a:gd name="T63" fmla="*/ 14652 h 73"/>
              <a:gd name="T64" fmla="*/ 58670 w 51"/>
              <a:gd name="T65" fmla="*/ 14652 h 73"/>
              <a:gd name="T66" fmla="*/ 55003 w 51"/>
              <a:gd name="T67" fmla="*/ 29305 h 73"/>
              <a:gd name="T68" fmla="*/ 95339 w 51"/>
              <a:gd name="T69" fmla="*/ 73262 h 73"/>
              <a:gd name="T70" fmla="*/ 58670 w 51"/>
              <a:gd name="T71" fmla="*/ 146525 h 73"/>
              <a:gd name="T72" fmla="*/ 132008 w 51"/>
              <a:gd name="T73" fmla="*/ 150188 h 73"/>
              <a:gd name="T74" fmla="*/ 95339 w 51"/>
              <a:gd name="T75" fmla="*/ 73262 h 73"/>
              <a:gd name="T76" fmla="*/ 80671 w 51"/>
              <a:gd name="T77" fmla="*/ 117220 h 73"/>
              <a:gd name="T78" fmla="*/ 84338 w 51"/>
              <a:gd name="T79" fmla="*/ 172167 h 73"/>
              <a:gd name="T80" fmla="*/ 80671 w 51"/>
              <a:gd name="T81" fmla="*/ 117220 h 73"/>
              <a:gd name="T82" fmla="*/ 146675 w 51"/>
              <a:gd name="T83" fmla="*/ 186819 h 73"/>
              <a:gd name="T84" fmla="*/ 146675 w 51"/>
              <a:gd name="T85" fmla="*/ 208798 h 73"/>
              <a:gd name="T86" fmla="*/ 146675 w 51"/>
              <a:gd name="T87" fmla="*/ 208798 h 73"/>
              <a:gd name="T88" fmla="*/ 161343 w 51"/>
              <a:gd name="T89" fmla="*/ 205135 h 73"/>
              <a:gd name="T90" fmla="*/ 165010 w 51"/>
              <a:gd name="T91" fmla="*/ 190482 h 73"/>
              <a:gd name="T92" fmla="*/ 165010 w 51"/>
              <a:gd name="T93" fmla="*/ 54947 h 73"/>
              <a:gd name="T94" fmla="*/ 22001 w 51"/>
              <a:gd name="T95" fmla="*/ 54947 h 73"/>
              <a:gd name="T96" fmla="*/ 22001 w 51"/>
              <a:gd name="T97" fmla="*/ 190482 h 73"/>
              <a:gd name="T98" fmla="*/ 29335 w 51"/>
              <a:gd name="T99" fmla="*/ 205135 h 73"/>
              <a:gd name="T100" fmla="*/ 40336 w 51"/>
              <a:gd name="T101" fmla="*/ 208798 h 73"/>
              <a:gd name="T102" fmla="*/ 121007 w 51"/>
              <a:gd name="T103" fmla="*/ 208798 h 73"/>
              <a:gd name="T104" fmla="*/ 121007 w 51"/>
              <a:gd name="T105" fmla="*/ 186819 h 73"/>
              <a:gd name="T106" fmla="*/ 146675 w 51"/>
              <a:gd name="T107" fmla="*/ 186819 h 7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1" h="73">
                <a:moveTo>
                  <a:pt x="51" y="12"/>
                </a:moveTo>
                <a:cubicBezTo>
                  <a:pt x="51" y="52"/>
                  <a:pt x="51" y="52"/>
                  <a:pt x="51" y="52"/>
                </a:cubicBezTo>
                <a:cubicBezTo>
                  <a:pt x="51" y="55"/>
                  <a:pt x="50" y="58"/>
                  <a:pt x="48" y="60"/>
                </a:cubicBezTo>
                <a:cubicBezTo>
                  <a:pt x="46" y="62"/>
                  <a:pt x="43" y="63"/>
                  <a:pt x="40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73"/>
                  <a:pt x="40" y="73"/>
                  <a:pt x="40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3" y="63"/>
                  <a:pt x="33" y="63"/>
                  <a:pt x="33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8" y="63"/>
                  <a:pt x="5" y="62"/>
                  <a:pt x="3" y="60"/>
                </a:cubicBezTo>
                <a:cubicBezTo>
                  <a:pt x="1" y="58"/>
                  <a:pt x="0" y="55"/>
                  <a:pt x="0" y="5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3" y="8"/>
                  <a:pt x="3" y="8"/>
                  <a:pt x="3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1"/>
                  <a:pt x="38" y="1"/>
                  <a:pt x="38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51" y="8"/>
                  <a:pt x="51" y="8"/>
                  <a:pt x="51" y="8"/>
                </a:cubicBezTo>
                <a:cubicBezTo>
                  <a:pt x="51" y="12"/>
                  <a:pt x="51" y="12"/>
                  <a:pt x="51" y="12"/>
                </a:cubicBezTo>
                <a:close/>
                <a:moveTo>
                  <a:pt x="15" y="8"/>
                </a:moveTo>
                <a:cubicBezTo>
                  <a:pt x="36" y="8"/>
                  <a:pt x="36" y="8"/>
                  <a:pt x="36" y="8"/>
                </a:cubicBezTo>
                <a:cubicBezTo>
                  <a:pt x="35" y="4"/>
                  <a:pt x="35" y="4"/>
                  <a:pt x="35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8"/>
                  <a:pt x="15" y="8"/>
                  <a:pt x="15" y="8"/>
                </a:cubicBezTo>
                <a:close/>
                <a:moveTo>
                  <a:pt x="26" y="20"/>
                </a:moveTo>
                <a:cubicBezTo>
                  <a:pt x="24" y="22"/>
                  <a:pt x="17" y="32"/>
                  <a:pt x="16" y="40"/>
                </a:cubicBezTo>
                <a:cubicBezTo>
                  <a:pt x="14" y="54"/>
                  <a:pt x="37" y="52"/>
                  <a:pt x="36" y="41"/>
                </a:cubicBezTo>
                <a:cubicBezTo>
                  <a:pt x="35" y="34"/>
                  <a:pt x="29" y="24"/>
                  <a:pt x="26" y="20"/>
                </a:cubicBezTo>
                <a:close/>
                <a:moveTo>
                  <a:pt x="22" y="32"/>
                </a:moveTo>
                <a:cubicBezTo>
                  <a:pt x="19" y="37"/>
                  <a:pt x="16" y="44"/>
                  <a:pt x="23" y="47"/>
                </a:cubicBezTo>
                <a:cubicBezTo>
                  <a:pt x="22" y="42"/>
                  <a:pt x="22" y="37"/>
                  <a:pt x="22" y="32"/>
                </a:cubicBezTo>
                <a:close/>
                <a:moveTo>
                  <a:pt x="40" y="51"/>
                </a:moveTo>
                <a:cubicBezTo>
                  <a:pt x="40" y="57"/>
                  <a:pt x="40" y="57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2" y="57"/>
                  <a:pt x="43" y="56"/>
                  <a:pt x="44" y="56"/>
                </a:cubicBezTo>
                <a:cubicBezTo>
                  <a:pt x="44" y="55"/>
                  <a:pt x="45" y="54"/>
                  <a:pt x="45" y="52"/>
                </a:cubicBezTo>
                <a:cubicBezTo>
                  <a:pt x="45" y="15"/>
                  <a:pt x="45" y="15"/>
                  <a:pt x="45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4"/>
                  <a:pt x="7" y="55"/>
                  <a:pt x="8" y="56"/>
                </a:cubicBezTo>
                <a:cubicBezTo>
                  <a:pt x="8" y="56"/>
                  <a:pt x="10" y="57"/>
                  <a:pt x="11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51"/>
                  <a:pt x="33" y="51"/>
                  <a:pt x="33" y="51"/>
                </a:cubicBezTo>
                <a:lnTo>
                  <a:pt x="40" y="5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99" name="Freeform 218">
            <a:extLst>
              <a:ext uri="{FF2B5EF4-FFF2-40B4-BE49-F238E27FC236}">
                <a16:creationId xmlns:a16="http://schemas.microsoft.com/office/drawing/2014/main" id="{6DE6B62D-3B9D-4335-9AEB-A9F72DB81C24}"/>
              </a:ext>
            </a:extLst>
          </p:cNvPr>
          <p:cNvSpPr>
            <a:spLocks noEditPoints="1"/>
          </p:cNvSpPr>
          <p:nvPr/>
        </p:nvSpPr>
        <p:spPr bwMode="auto">
          <a:xfrm>
            <a:off x="9054083" y="4393877"/>
            <a:ext cx="112712" cy="273050"/>
          </a:xfrm>
          <a:custGeom>
            <a:avLst/>
            <a:gdLst>
              <a:gd name="T0" fmla="*/ 43976 w 31"/>
              <a:gd name="T1" fmla="*/ 36845 h 74"/>
              <a:gd name="T2" fmla="*/ 36647 w 31"/>
              <a:gd name="T3" fmla="*/ 18422 h 74"/>
              <a:gd name="T4" fmla="*/ 54970 w 31"/>
              <a:gd name="T5" fmla="*/ 0 h 74"/>
              <a:gd name="T6" fmla="*/ 76958 w 31"/>
              <a:gd name="T7" fmla="*/ 18422 h 74"/>
              <a:gd name="T8" fmla="*/ 65964 w 31"/>
              <a:gd name="T9" fmla="*/ 36845 h 74"/>
              <a:gd name="T10" fmla="*/ 65964 w 31"/>
              <a:gd name="T11" fmla="*/ 47898 h 74"/>
              <a:gd name="T12" fmla="*/ 102611 w 31"/>
              <a:gd name="T13" fmla="*/ 47898 h 74"/>
              <a:gd name="T14" fmla="*/ 113605 w 31"/>
              <a:gd name="T15" fmla="*/ 47898 h 74"/>
              <a:gd name="T16" fmla="*/ 113605 w 31"/>
              <a:gd name="T17" fmla="*/ 58952 h 74"/>
              <a:gd name="T18" fmla="*/ 113605 w 31"/>
              <a:gd name="T19" fmla="*/ 261598 h 74"/>
              <a:gd name="T20" fmla="*/ 113605 w 31"/>
              <a:gd name="T21" fmla="*/ 272651 h 74"/>
              <a:gd name="T22" fmla="*/ 102611 w 31"/>
              <a:gd name="T23" fmla="*/ 272651 h 74"/>
              <a:gd name="T24" fmla="*/ 7329 w 31"/>
              <a:gd name="T25" fmla="*/ 272651 h 74"/>
              <a:gd name="T26" fmla="*/ 0 w 31"/>
              <a:gd name="T27" fmla="*/ 272651 h 74"/>
              <a:gd name="T28" fmla="*/ 0 w 31"/>
              <a:gd name="T29" fmla="*/ 261598 h 74"/>
              <a:gd name="T30" fmla="*/ 0 w 31"/>
              <a:gd name="T31" fmla="*/ 58952 h 74"/>
              <a:gd name="T32" fmla="*/ 0 w 31"/>
              <a:gd name="T33" fmla="*/ 47898 h 74"/>
              <a:gd name="T34" fmla="*/ 7329 w 31"/>
              <a:gd name="T35" fmla="*/ 47898 h 74"/>
              <a:gd name="T36" fmla="*/ 43976 w 31"/>
              <a:gd name="T37" fmla="*/ 47898 h 74"/>
              <a:gd name="T38" fmla="*/ 43976 w 31"/>
              <a:gd name="T39" fmla="*/ 36845 h 74"/>
              <a:gd name="T40" fmla="*/ 65964 w 31"/>
              <a:gd name="T41" fmla="*/ 66321 h 74"/>
              <a:gd name="T42" fmla="*/ 65964 w 31"/>
              <a:gd name="T43" fmla="*/ 92112 h 74"/>
              <a:gd name="T44" fmla="*/ 65964 w 31"/>
              <a:gd name="T45" fmla="*/ 106850 h 74"/>
              <a:gd name="T46" fmla="*/ 84288 w 31"/>
              <a:gd name="T47" fmla="*/ 106850 h 74"/>
              <a:gd name="T48" fmla="*/ 84288 w 31"/>
              <a:gd name="T49" fmla="*/ 110534 h 74"/>
              <a:gd name="T50" fmla="*/ 65964 w 31"/>
              <a:gd name="T51" fmla="*/ 110534 h 74"/>
              <a:gd name="T52" fmla="*/ 65964 w 31"/>
              <a:gd name="T53" fmla="*/ 154748 h 74"/>
              <a:gd name="T54" fmla="*/ 84288 w 31"/>
              <a:gd name="T55" fmla="*/ 154748 h 74"/>
              <a:gd name="T56" fmla="*/ 84288 w 31"/>
              <a:gd name="T57" fmla="*/ 162117 h 74"/>
              <a:gd name="T58" fmla="*/ 65964 w 31"/>
              <a:gd name="T59" fmla="*/ 162117 h 74"/>
              <a:gd name="T60" fmla="*/ 65964 w 31"/>
              <a:gd name="T61" fmla="*/ 202646 h 74"/>
              <a:gd name="T62" fmla="*/ 84288 w 31"/>
              <a:gd name="T63" fmla="*/ 202646 h 74"/>
              <a:gd name="T64" fmla="*/ 84288 w 31"/>
              <a:gd name="T65" fmla="*/ 210015 h 74"/>
              <a:gd name="T66" fmla="*/ 65964 w 31"/>
              <a:gd name="T67" fmla="*/ 210015 h 74"/>
              <a:gd name="T68" fmla="*/ 65964 w 31"/>
              <a:gd name="T69" fmla="*/ 239491 h 74"/>
              <a:gd name="T70" fmla="*/ 43976 w 31"/>
              <a:gd name="T71" fmla="*/ 239491 h 74"/>
              <a:gd name="T72" fmla="*/ 43976 w 31"/>
              <a:gd name="T73" fmla="*/ 210015 h 74"/>
              <a:gd name="T74" fmla="*/ 29317 w 31"/>
              <a:gd name="T75" fmla="*/ 210015 h 74"/>
              <a:gd name="T76" fmla="*/ 29317 w 31"/>
              <a:gd name="T77" fmla="*/ 202646 h 74"/>
              <a:gd name="T78" fmla="*/ 43976 w 31"/>
              <a:gd name="T79" fmla="*/ 202646 h 74"/>
              <a:gd name="T80" fmla="*/ 43976 w 31"/>
              <a:gd name="T81" fmla="*/ 162117 h 74"/>
              <a:gd name="T82" fmla="*/ 29317 w 31"/>
              <a:gd name="T83" fmla="*/ 162117 h 74"/>
              <a:gd name="T84" fmla="*/ 29317 w 31"/>
              <a:gd name="T85" fmla="*/ 154748 h 74"/>
              <a:gd name="T86" fmla="*/ 43976 w 31"/>
              <a:gd name="T87" fmla="*/ 154748 h 74"/>
              <a:gd name="T88" fmla="*/ 43976 w 31"/>
              <a:gd name="T89" fmla="*/ 110534 h 74"/>
              <a:gd name="T90" fmla="*/ 29317 w 31"/>
              <a:gd name="T91" fmla="*/ 110534 h 74"/>
              <a:gd name="T92" fmla="*/ 29317 w 31"/>
              <a:gd name="T93" fmla="*/ 106850 h 74"/>
              <a:gd name="T94" fmla="*/ 43976 w 31"/>
              <a:gd name="T95" fmla="*/ 106850 h 74"/>
              <a:gd name="T96" fmla="*/ 43976 w 31"/>
              <a:gd name="T97" fmla="*/ 95796 h 74"/>
              <a:gd name="T98" fmla="*/ 43976 w 31"/>
              <a:gd name="T99" fmla="*/ 66321 h 74"/>
              <a:gd name="T100" fmla="*/ 18323 w 31"/>
              <a:gd name="T101" fmla="*/ 66321 h 74"/>
              <a:gd name="T102" fmla="*/ 18323 w 31"/>
              <a:gd name="T103" fmla="*/ 254229 h 74"/>
              <a:gd name="T104" fmla="*/ 95282 w 31"/>
              <a:gd name="T105" fmla="*/ 254229 h 74"/>
              <a:gd name="T106" fmla="*/ 95282 w 31"/>
              <a:gd name="T107" fmla="*/ 66321 h 74"/>
              <a:gd name="T108" fmla="*/ 65964 w 31"/>
              <a:gd name="T109" fmla="*/ 66321 h 74"/>
              <a:gd name="T110" fmla="*/ 62300 w 31"/>
              <a:gd name="T111" fmla="*/ 180539 h 74"/>
              <a:gd name="T112" fmla="*/ 62300 w 31"/>
              <a:gd name="T113" fmla="*/ 29476 h 74"/>
              <a:gd name="T114" fmla="*/ 69629 w 31"/>
              <a:gd name="T115" fmla="*/ 18422 h 74"/>
              <a:gd name="T116" fmla="*/ 54970 w 31"/>
              <a:gd name="T117" fmla="*/ 7369 h 74"/>
              <a:gd name="T118" fmla="*/ 43976 w 31"/>
              <a:gd name="T119" fmla="*/ 18422 h 74"/>
              <a:gd name="T120" fmla="*/ 51305 w 31"/>
              <a:gd name="T121" fmla="*/ 29476 h 74"/>
              <a:gd name="T122" fmla="*/ 51305 w 31"/>
              <a:gd name="T123" fmla="*/ 180539 h 74"/>
              <a:gd name="T124" fmla="*/ 62300 w 31"/>
              <a:gd name="T125" fmla="*/ 180539 h 7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1" h="74">
                <a:moveTo>
                  <a:pt x="12" y="10"/>
                </a:moveTo>
                <a:cubicBezTo>
                  <a:pt x="11" y="9"/>
                  <a:pt x="10" y="7"/>
                  <a:pt x="10" y="5"/>
                </a:cubicBezTo>
                <a:cubicBezTo>
                  <a:pt x="10" y="2"/>
                  <a:pt x="12" y="0"/>
                  <a:pt x="15" y="0"/>
                </a:cubicBezTo>
                <a:cubicBezTo>
                  <a:pt x="18" y="0"/>
                  <a:pt x="21" y="2"/>
                  <a:pt x="21" y="5"/>
                </a:cubicBezTo>
                <a:cubicBezTo>
                  <a:pt x="21" y="7"/>
                  <a:pt x="20" y="9"/>
                  <a:pt x="18" y="10"/>
                </a:cubicBezTo>
                <a:cubicBezTo>
                  <a:pt x="18" y="13"/>
                  <a:pt x="18" y="13"/>
                  <a:pt x="18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71"/>
                  <a:pt x="31" y="71"/>
                  <a:pt x="31" y="71"/>
                </a:cubicBezTo>
                <a:cubicBezTo>
                  <a:pt x="31" y="74"/>
                  <a:pt x="31" y="74"/>
                  <a:pt x="31" y="74"/>
                </a:cubicBezTo>
                <a:cubicBezTo>
                  <a:pt x="28" y="74"/>
                  <a:pt x="28" y="74"/>
                  <a:pt x="28" y="74"/>
                </a:cubicBezTo>
                <a:cubicBezTo>
                  <a:pt x="2" y="74"/>
                  <a:pt x="2" y="74"/>
                  <a:pt x="2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0"/>
                  <a:pt x="12" y="10"/>
                  <a:pt x="12" y="10"/>
                </a:cubicBezTo>
                <a:close/>
                <a:moveTo>
                  <a:pt x="18" y="18"/>
                </a:moveTo>
                <a:cubicBezTo>
                  <a:pt x="18" y="25"/>
                  <a:pt x="18" y="25"/>
                  <a:pt x="18" y="25"/>
                </a:cubicBezTo>
                <a:cubicBezTo>
                  <a:pt x="18" y="29"/>
                  <a:pt x="18" y="29"/>
                  <a:pt x="18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0"/>
                  <a:pt x="23" y="30"/>
                  <a:pt x="23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42"/>
                  <a:pt x="18" y="42"/>
                  <a:pt x="18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44"/>
                  <a:pt x="23" y="44"/>
                  <a:pt x="23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55"/>
                  <a:pt x="18" y="55"/>
                  <a:pt x="18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7"/>
                  <a:pt x="23" y="57"/>
                  <a:pt x="23" y="57"/>
                </a:cubicBezTo>
                <a:cubicBezTo>
                  <a:pt x="18" y="57"/>
                  <a:pt x="18" y="57"/>
                  <a:pt x="18" y="57"/>
                </a:cubicBezTo>
                <a:cubicBezTo>
                  <a:pt x="18" y="65"/>
                  <a:pt x="18" y="65"/>
                  <a:pt x="18" y="65"/>
                </a:cubicBezTo>
                <a:cubicBezTo>
                  <a:pt x="12" y="65"/>
                  <a:pt x="12" y="65"/>
                  <a:pt x="12" y="65"/>
                </a:cubicBezTo>
                <a:cubicBezTo>
                  <a:pt x="12" y="57"/>
                  <a:pt x="12" y="57"/>
                  <a:pt x="12" y="57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55"/>
                  <a:pt x="8" y="55"/>
                  <a:pt x="8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2" y="44"/>
                  <a:pt x="12" y="44"/>
                  <a:pt x="12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2"/>
                  <a:pt x="8" y="42"/>
                  <a:pt x="8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0"/>
                  <a:pt x="12" y="30"/>
                  <a:pt x="12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18"/>
                  <a:pt x="12" y="18"/>
                  <a:pt x="12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69"/>
                  <a:pt x="5" y="69"/>
                  <a:pt x="5" y="69"/>
                </a:cubicBezTo>
                <a:cubicBezTo>
                  <a:pt x="26" y="69"/>
                  <a:pt x="26" y="69"/>
                  <a:pt x="26" y="69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lose/>
                <a:moveTo>
                  <a:pt x="17" y="49"/>
                </a:moveTo>
                <a:cubicBezTo>
                  <a:pt x="17" y="8"/>
                  <a:pt x="17" y="8"/>
                  <a:pt x="17" y="8"/>
                </a:cubicBezTo>
                <a:cubicBezTo>
                  <a:pt x="18" y="8"/>
                  <a:pt x="19" y="7"/>
                  <a:pt x="19" y="5"/>
                </a:cubicBezTo>
                <a:cubicBezTo>
                  <a:pt x="19" y="4"/>
                  <a:pt x="17" y="2"/>
                  <a:pt x="15" y="2"/>
                </a:cubicBezTo>
                <a:cubicBezTo>
                  <a:pt x="14" y="2"/>
                  <a:pt x="12" y="4"/>
                  <a:pt x="12" y="5"/>
                </a:cubicBezTo>
                <a:cubicBezTo>
                  <a:pt x="12" y="7"/>
                  <a:pt x="13" y="8"/>
                  <a:pt x="14" y="8"/>
                </a:cubicBezTo>
                <a:cubicBezTo>
                  <a:pt x="14" y="49"/>
                  <a:pt x="14" y="49"/>
                  <a:pt x="14" y="49"/>
                </a:cubicBezTo>
                <a:lnTo>
                  <a:pt x="17" y="4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00" name="Freeform 219">
            <a:extLst>
              <a:ext uri="{FF2B5EF4-FFF2-40B4-BE49-F238E27FC236}">
                <a16:creationId xmlns:a16="http://schemas.microsoft.com/office/drawing/2014/main" id="{437B5F75-DEB7-40FC-BC0B-0CFB7D082E7C}"/>
              </a:ext>
            </a:extLst>
          </p:cNvPr>
          <p:cNvSpPr>
            <a:spLocks noEditPoints="1"/>
          </p:cNvSpPr>
          <p:nvPr/>
        </p:nvSpPr>
        <p:spPr bwMode="auto">
          <a:xfrm>
            <a:off x="8231758" y="4403402"/>
            <a:ext cx="195262" cy="280988"/>
          </a:xfrm>
          <a:custGeom>
            <a:avLst/>
            <a:gdLst>
              <a:gd name="T0" fmla="*/ 87850 w 53"/>
              <a:gd name="T1" fmla="*/ 138868 h 77"/>
              <a:gd name="T2" fmla="*/ 65887 w 53"/>
              <a:gd name="T3" fmla="*/ 120596 h 77"/>
              <a:gd name="T4" fmla="*/ 62227 w 53"/>
              <a:gd name="T5" fmla="*/ 124250 h 77"/>
              <a:gd name="T6" fmla="*/ 40265 w 53"/>
              <a:gd name="T7" fmla="*/ 98669 h 77"/>
              <a:gd name="T8" fmla="*/ 21962 w 53"/>
              <a:gd name="T9" fmla="*/ 47507 h 77"/>
              <a:gd name="T10" fmla="*/ 29283 w 53"/>
              <a:gd name="T11" fmla="*/ 40199 h 77"/>
              <a:gd name="T12" fmla="*/ 36604 w 53"/>
              <a:gd name="T13" fmla="*/ 36544 h 77"/>
              <a:gd name="T14" fmla="*/ 43925 w 53"/>
              <a:gd name="T15" fmla="*/ 36544 h 77"/>
              <a:gd name="T16" fmla="*/ 65887 w 53"/>
              <a:gd name="T17" fmla="*/ 18272 h 77"/>
              <a:gd name="T18" fmla="*/ 43925 w 53"/>
              <a:gd name="T19" fmla="*/ 0 h 77"/>
              <a:gd name="T20" fmla="*/ 25623 w 53"/>
              <a:gd name="T21" fmla="*/ 18272 h 77"/>
              <a:gd name="T22" fmla="*/ 18302 w 53"/>
              <a:gd name="T23" fmla="*/ 25581 h 77"/>
              <a:gd name="T24" fmla="*/ 3660 w 53"/>
              <a:gd name="T25" fmla="*/ 40199 h 77"/>
              <a:gd name="T26" fmla="*/ 0 w 53"/>
              <a:gd name="T27" fmla="*/ 43853 h 77"/>
              <a:gd name="T28" fmla="*/ 3660 w 53"/>
              <a:gd name="T29" fmla="*/ 47507 h 77"/>
              <a:gd name="T30" fmla="*/ 25623 w 53"/>
              <a:gd name="T31" fmla="*/ 109632 h 77"/>
              <a:gd name="T32" fmla="*/ 47585 w 53"/>
              <a:gd name="T33" fmla="*/ 138868 h 77"/>
              <a:gd name="T34" fmla="*/ 43925 w 53"/>
              <a:gd name="T35" fmla="*/ 146177 h 77"/>
              <a:gd name="T36" fmla="*/ 76869 w 53"/>
              <a:gd name="T37" fmla="*/ 171758 h 77"/>
              <a:gd name="T38" fmla="*/ 76869 w 53"/>
              <a:gd name="T39" fmla="*/ 171758 h 77"/>
              <a:gd name="T40" fmla="*/ 62227 w 53"/>
              <a:gd name="T41" fmla="*/ 193684 h 77"/>
              <a:gd name="T42" fmla="*/ 58567 w 53"/>
              <a:gd name="T43" fmla="*/ 197338 h 77"/>
              <a:gd name="T44" fmla="*/ 36604 w 53"/>
              <a:gd name="T45" fmla="*/ 255809 h 77"/>
              <a:gd name="T46" fmla="*/ 120794 w 53"/>
              <a:gd name="T47" fmla="*/ 244846 h 77"/>
              <a:gd name="T48" fmla="*/ 120794 w 53"/>
              <a:gd name="T49" fmla="*/ 244846 h 77"/>
              <a:gd name="T50" fmla="*/ 124454 w 53"/>
              <a:gd name="T51" fmla="*/ 244846 h 77"/>
              <a:gd name="T52" fmla="*/ 150077 w 53"/>
              <a:gd name="T53" fmla="*/ 255809 h 77"/>
              <a:gd name="T54" fmla="*/ 194002 w 53"/>
              <a:gd name="T55" fmla="*/ 211956 h 77"/>
              <a:gd name="T56" fmla="*/ 150077 w 53"/>
              <a:gd name="T57" fmla="*/ 171758 h 77"/>
              <a:gd name="T58" fmla="*/ 106152 w 53"/>
              <a:gd name="T59" fmla="*/ 211956 h 77"/>
              <a:gd name="T60" fmla="*/ 109812 w 53"/>
              <a:gd name="T61" fmla="*/ 230228 h 77"/>
              <a:gd name="T62" fmla="*/ 51246 w 53"/>
              <a:gd name="T63" fmla="*/ 244846 h 77"/>
              <a:gd name="T64" fmla="*/ 73208 w 53"/>
              <a:gd name="T65" fmla="*/ 208302 h 77"/>
              <a:gd name="T66" fmla="*/ 76869 w 53"/>
              <a:gd name="T67" fmla="*/ 208302 h 77"/>
              <a:gd name="T68" fmla="*/ 98831 w 53"/>
              <a:gd name="T69" fmla="*/ 171758 h 77"/>
              <a:gd name="T70" fmla="*/ 98831 w 53"/>
              <a:gd name="T71" fmla="*/ 171758 h 77"/>
              <a:gd name="T72" fmla="*/ 131775 w 53"/>
              <a:gd name="T73" fmla="*/ 146177 h 77"/>
              <a:gd name="T74" fmla="*/ 128115 w 53"/>
              <a:gd name="T75" fmla="*/ 138868 h 77"/>
              <a:gd name="T76" fmla="*/ 150077 w 53"/>
              <a:gd name="T77" fmla="*/ 109632 h 77"/>
              <a:gd name="T78" fmla="*/ 175700 w 53"/>
              <a:gd name="T79" fmla="*/ 47507 h 77"/>
              <a:gd name="T80" fmla="*/ 175700 w 53"/>
              <a:gd name="T81" fmla="*/ 43853 h 77"/>
              <a:gd name="T82" fmla="*/ 172040 w 53"/>
              <a:gd name="T83" fmla="*/ 40199 h 77"/>
              <a:gd name="T84" fmla="*/ 157398 w 53"/>
              <a:gd name="T85" fmla="*/ 25581 h 77"/>
              <a:gd name="T86" fmla="*/ 150077 w 53"/>
              <a:gd name="T87" fmla="*/ 18272 h 77"/>
              <a:gd name="T88" fmla="*/ 131775 w 53"/>
              <a:gd name="T89" fmla="*/ 0 h 77"/>
              <a:gd name="T90" fmla="*/ 113473 w 53"/>
              <a:gd name="T91" fmla="*/ 18272 h 77"/>
              <a:gd name="T92" fmla="*/ 131775 w 53"/>
              <a:gd name="T93" fmla="*/ 36544 h 77"/>
              <a:gd name="T94" fmla="*/ 139096 w 53"/>
              <a:gd name="T95" fmla="*/ 36544 h 77"/>
              <a:gd name="T96" fmla="*/ 146417 w 53"/>
              <a:gd name="T97" fmla="*/ 40199 h 77"/>
              <a:gd name="T98" fmla="*/ 153737 w 53"/>
              <a:gd name="T99" fmla="*/ 47507 h 77"/>
              <a:gd name="T100" fmla="*/ 135435 w 53"/>
              <a:gd name="T101" fmla="*/ 98669 h 77"/>
              <a:gd name="T102" fmla="*/ 113473 w 53"/>
              <a:gd name="T103" fmla="*/ 124250 h 77"/>
              <a:gd name="T104" fmla="*/ 109812 w 53"/>
              <a:gd name="T105" fmla="*/ 120596 h 77"/>
              <a:gd name="T106" fmla="*/ 87850 w 53"/>
              <a:gd name="T107" fmla="*/ 138868 h 77"/>
              <a:gd name="T108" fmla="*/ 150077 w 53"/>
              <a:gd name="T109" fmla="*/ 197338 h 77"/>
              <a:gd name="T110" fmla="*/ 168379 w 53"/>
              <a:gd name="T111" fmla="*/ 211956 h 77"/>
              <a:gd name="T112" fmla="*/ 150077 w 53"/>
              <a:gd name="T113" fmla="*/ 230228 h 77"/>
              <a:gd name="T114" fmla="*/ 135435 w 53"/>
              <a:gd name="T115" fmla="*/ 211956 h 77"/>
              <a:gd name="T116" fmla="*/ 150077 w 53"/>
              <a:gd name="T117" fmla="*/ 197338 h 7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53" h="77">
                <a:moveTo>
                  <a:pt x="24" y="38"/>
                </a:moveTo>
                <a:cubicBezTo>
                  <a:pt x="18" y="33"/>
                  <a:pt x="18" y="33"/>
                  <a:pt x="18" y="33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2"/>
                  <a:pt x="13" y="30"/>
                  <a:pt x="11" y="27"/>
                </a:cubicBezTo>
                <a:cubicBezTo>
                  <a:pt x="9" y="23"/>
                  <a:pt x="7" y="19"/>
                  <a:pt x="6" y="13"/>
                </a:cubicBezTo>
                <a:cubicBezTo>
                  <a:pt x="7" y="12"/>
                  <a:pt x="8" y="12"/>
                  <a:pt x="8" y="11"/>
                </a:cubicBezTo>
                <a:cubicBezTo>
                  <a:pt x="9" y="11"/>
                  <a:pt x="9" y="10"/>
                  <a:pt x="10" y="10"/>
                </a:cubicBezTo>
                <a:cubicBezTo>
                  <a:pt x="11" y="10"/>
                  <a:pt x="12" y="10"/>
                  <a:pt x="12" y="10"/>
                </a:cubicBezTo>
                <a:cubicBezTo>
                  <a:pt x="15" y="10"/>
                  <a:pt x="18" y="8"/>
                  <a:pt x="18" y="5"/>
                </a:cubicBezTo>
                <a:cubicBezTo>
                  <a:pt x="18" y="2"/>
                  <a:pt x="15" y="0"/>
                  <a:pt x="12" y="0"/>
                </a:cubicBezTo>
                <a:cubicBezTo>
                  <a:pt x="10" y="0"/>
                  <a:pt x="7" y="2"/>
                  <a:pt x="7" y="5"/>
                </a:cubicBezTo>
                <a:cubicBezTo>
                  <a:pt x="6" y="6"/>
                  <a:pt x="6" y="6"/>
                  <a:pt x="5" y="7"/>
                </a:cubicBezTo>
                <a:cubicBezTo>
                  <a:pt x="3" y="8"/>
                  <a:pt x="2" y="9"/>
                  <a:pt x="1" y="11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13"/>
                  <a:pt x="1" y="13"/>
                  <a:pt x="1" y="13"/>
                </a:cubicBezTo>
                <a:cubicBezTo>
                  <a:pt x="2" y="20"/>
                  <a:pt x="4" y="26"/>
                  <a:pt x="7" y="30"/>
                </a:cubicBezTo>
                <a:cubicBezTo>
                  <a:pt x="9" y="33"/>
                  <a:pt x="11" y="36"/>
                  <a:pt x="13" y="38"/>
                </a:cubicBezTo>
                <a:cubicBezTo>
                  <a:pt x="12" y="40"/>
                  <a:pt x="12" y="40"/>
                  <a:pt x="12" y="40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8"/>
                  <a:pt x="19" y="50"/>
                  <a:pt x="17" y="53"/>
                </a:cubicBezTo>
                <a:cubicBezTo>
                  <a:pt x="17" y="53"/>
                  <a:pt x="16" y="54"/>
                  <a:pt x="16" y="54"/>
                </a:cubicBezTo>
                <a:cubicBezTo>
                  <a:pt x="12" y="58"/>
                  <a:pt x="6" y="64"/>
                  <a:pt x="10" y="70"/>
                </a:cubicBezTo>
                <a:cubicBezTo>
                  <a:pt x="15" y="77"/>
                  <a:pt x="26" y="71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4" y="67"/>
                  <a:pt x="34" y="67"/>
                  <a:pt x="34" y="67"/>
                </a:cubicBezTo>
                <a:cubicBezTo>
                  <a:pt x="36" y="69"/>
                  <a:pt x="38" y="70"/>
                  <a:pt x="41" y="70"/>
                </a:cubicBezTo>
                <a:cubicBezTo>
                  <a:pt x="48" y="70"/>
                  <a:pt x="53" y="65"/>
                  <a:pt x="53" y="58"/>
                </a:cubicBezTo>
                <a:cubicBezTo>
                  <a:pt x="53" y="52"/>
                  <a:pt x="48" y="47"/>
                  <a:pt x="41" y="47"/>
                </a:cubicBezTo>
                <a:cubicBezTo>
                  <a:pt x="35" y="47"/>
                  <a:pt x="29" y="52"/>
                  <a:pt x="29" y="58"/>
                </a:cubicBezTo>
                <a:cubicBezTo>
                  <a:pt x="29" y="60"/>
                  <a:pt x="30" y="61"/>
                  <a:pt x="30" y="63"/>
                </a:cubicBezTo>
                <a:cubicBezTo>
                  <a:pt x="25" y="66"/>
                  <a:pt x="17" y="70"/>
                  <a:pt x="14" y="67"/>
                </a:cubicBezTo>
                <a:cubicBezTo>
                  <a:pt x="13" y="65"/>
                  <a:pt x="17" y="60"/>
                  <a:pt x="20" y="57"/>
                </a:cubicBezTo>
                <a:cubicBezTo>
                  <a:pt x="20" y="57"/>
                  <a:pt x="20" y="57"/>
                  <a:pt x="21" y="57"/>
                </a:cubicBezTo>
                <a:cubicBezTo>
                  <a:pt x="24" y="53"/>
                  <a:pt x="26" y="49"/>
                  <a:pt x="27" y="47"/>
                </a:cubicBezTo>
                <a:cubicBezTo>
                  <a:pt x="27" y="47"/>
                  <a:pt x="27" y="47"/>
                  <a:pt x="27" y="47"/>
                </a:cubicBezTo>
                <a:cubicBezTo>
                  <a:pt x="36" y="40"/>
                  <a:pt x="36" y="40"/>
                  <a:pt x="36" y="40"/>
                </a:cubicBezTo>
                <a:cubicBezTo>
                  <a:pt x="35" y="38"/>
                  <a:pt x="35" y="38"/>
                  <a:pt x="35" y="38"/>
                </a:cubicBezTo>
                <a:cubicBezTo>
                  <a:pt x="37" y="36"/>
                  <a:pt x="39" y="33"/>
                  <a:pt x="41" y="30"/>
                </a:cubicBezTo>
                <a:cubicBezTo>
                  <a:pt x="44" y="26"/>
                  <a:pt x="46" y="20"/>
                  <a:pt x="48" y="13"/>
                </a:cubicBezTo>
                <a:cubicBezTo>
                  <a:pt x="48" y="12"/>
                  <a:pt x="48" y="12"/>
                  <a:pt x="48" y="12"/>
                </a:cubicBezTo>
                <a:cubicBezTo>
                  <a:pt x="47" y="11"/>
                  <a:pt x="47" y="11"/>
                  <a:pt x="47" y="11"/>
                </a:cubicBezTo>
                <a:cubicBezTo>
                  <a:pt x="46" y="9"/>
                  <a:pt x="45" y="8"/>
                  <a:pt x="43" y="7"/>
                </a:cubicBezTo>
                <a:cubicBezTo>
                  <a:pt x="43" y="6"/>
                  <a:pt x="42" y="6"/>
                  <a:pt x="41" y="5"/>
                </a:cubicBezTo>
                <a:cubicBezTo>
                  <a:pt x="41" y="2"/>
                  <a:pt x="39" y="0"/>
                  <a:pt x="36" y="0"/>
                </a:cubicBezTo>
                <a:cubicBezTo>
                  <a:pt x="33" y="0"/>
                  <a:pt x="31" y="2"/>
                  <a:pt x="31" y="5"/>
                </a:cubicBezTo>
                <a:cubicBezTo>
                  <a:pt x="31" y="8"/>
                  <a:pt x="33" y="10"/>
                  <a:pt x="36" y="10"/>
                </a:cubicBezTo>
                <a:cubicBezTo>
                  <a:pt x="37" y="10"/>
                  <a:pt x="38" y="10"/>
                  <a:pt x="38" y="10"/>
                </a:cubicBezTo>
                <a:cubicBezTo>
                  <a:pt x="39" y="10"/>
                  <a:pt x="39" y="11"/>
                  <a:pt x="40" y="11"/>
                </a:cubicBezTo>
                <a:cubicBezTo>
                  <a:pt x="41" y="12"/>
                  <a:pt x="41" y="12"/>
                  <a:pt x="42" y="13"/>
                </a:cubicBezTo>
                <a:cubicBezTo>
                  <a:pt x="41" y="19"/>
                  <a:pt x="39" y="23"/>
                  <a:pt x="37" y="27"/>
                </a:cubicBezTo>
                <a:cubicBezTo>
                  <a:pt x="35" y="30"/>
                  <a:pt x="33" y="32"/>
                  <a:pt x="31" y="34"/>
                </a:cubicBezTo>
                <a:cubicBezTo>
                  <a:pt x="30" y="33"/>
                  <a:pt x="30" y="33"/>
                  <a:pt x="30" y="33"/>
                </a:cubicBezTo>
                <a:cubicBezTo>
                  <a:pt x="24" y="38"/>
                  <a:pt x="24" y="38"/>
                  <a:pt x="24" y="38"/>
                </a:cubicBezTo>
                <a:close/>
                <a:moveTo>
                  <a:pt x="41" y="54"/>
                </a:moveTo>
                <a:cubicBezTo>
                  <a:pt x="44" y="54"/>
                  <a:pt x="46" y="56"/>
                  <a:pt x="46" y="58"/>
                </a:cubicBezTo>
                <a:cubicBezTo>
                  <a:pt x="46" y="61"/>
                  <a:pt x="44" y="63"/>
                  <a:pt x="41" y="63"/>
                </a:cubicBezTo>
                <a:cubicBezTo>
                  <a:pt x="39" y="63"/>
                  <a:pt x="37" y="61"/>
                  <a:pt x="37" y="58"/>
                </a:cubicBezTo>
                <a:cubicBezTo>
                  <a:pt x="37" y="56"/>
                  <a:pt x="39" y="54"/>
                  <a:pt x="41" y="5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01" name="Freeform 220">
            <a:extLst>
              <a:ext uri="{FF2B5EF4-FFF2-40B4-BE49-F238E27FC236}">
                <a16:creationId xmlns:a16="http://schemas.microsoft.com/office/drawing/2014/main" id="{4DFC516B-299E-43AD-86E3-8B93D3F5327E}"/>
              </a:ext>
            </a:extLst>
          </p:cNvPr>
          <p:cNvSpPr>
            <a:spLocks noEditPoints="1"/>
          </p:cNvSpPr>
          <p:nvPr/>
        </p:nvSpPr>
        <p:spPr bwMode="auto">
          <a:xfrm>
            <a:off x="8661970" y="4398640"/>
            <a:ext cx="123825" cy="276225"/>
          </a:xfrm>
          <a:custGeom>
            <a:avLst/>
            <a:gdLst>
              <a:gd name="T0" fmla="*/ 120442 w 34"/>
              <a:gd name="T1" fmla="*/ 268782 h 75"/>
              <a:gd name="T2" fmla="*/ 98544 w 34"/>
              <a:gd name="T3" fmla="*/ 276146 h 75"/>
              <a:gd name="T4" fmla="*/ 98544 w 34"/>
              <a:gd name="T5" fmla="*/ 265100 h 75"/>
              <a:gd name="T6" fmla="*/ 21899 w 34"/>
              <a:gd name="T7" fmla="*/ 272464 h 75"/>
              <a:gd name="T8" fmla="*/ 0 w 34"/>
              <a:gd name="T9" fmla="*/ 276146 h 75"/>
              <a:gd name="T10" fmla="*/ 43797 w 34"/>
              <a:gd name="T11" fmla="*/ 202507 h 75"/>
              <a:gd name="T12" fmla="*/ 40147 w 34"/>
              <a:gd name="T13" fmla="*/ 69957 h 75"/>
              <a:gd name="T14" fmla="*/ 3650 w 34"/>
              <a:gd name="T15" fmla="*/ 25774 h 75"/>
              <a:gd name="T16" fmla="*/ 0 w 34"/>
              <a:gd name="T17" fmla="*/ 0 h 75"/>
              <a:gd name="T18" fmla="*/ 21899 w 34"/>
              <a:gd name="T19" fmla="*/ 3682 h 75"/>
              <a:gd name="T20" fmla="*/ 98544 w 34"/>
              <a:gd name="T21" fmla="*/ 11046 h 75"/>
              <a:gd name="T22" fmla="*/ 98544 w 34"/>
              <a:gd name="T23" fmla="*/ 0 h 75"/>
              <a:gd name="T24" fmla="*/ 120442 w 34"/>
              <a:gd name="T25" fmla="*/ 3682 h 75"/>
              <a:gd name="T26" fmla="*/ 109493 w 34"/>
              <a:gd name="T27" fmla="*/ 47865 h 75"/>
              <a:gd name="T28" fmla="*/ 120442 w 34"/>
              <a:gd name="T29" fmla="*/ 139914 h 75"/>
              <a:gd name="T30" fmla="*/ 94894 w 34"/>
              <a:gd name="T31" fmla="*/ 250372 h 75"/>
              <a:gd name="T32" fmla="*/ 32848 w 34"/>
              <a:gd name="T33" fmla="*/ 243008 h 75"/>
              <a:gd name="T34" fmla="*/ 94894 w 34"/>
              <a:gd name="T35" fmla="*/ 250372 h 75"/>
              <a:gd name="T36" fmla="*/ 65696 w 34"/>
              <a:gd name="T37" fmla="*/ 220917 h 75"/>
              <a:gd name="T38" fmla="*/ 47447 w 34"/>
              <a:gd name="T39" fmla="*/ 228281 h 75"/>
              <a:gd name="T40" fmla="*/ 54746 w 34"/>
              <a:gd name="T41" fmla="*/ 184097 h 75"/>
              <a:gd name="T42" fmla="*/ 76645 w 34"/>
              <a:gd name="T43" fmla="*/ 176733 h 75"/>
              <a:gd name="T44" fmla="*/ 54746 w 34"/>
              <a:gd name="T45" fmla="*/ 184097 h 75"/>
              <a:gd name="T46" fmla="*/ 91244 w 34"/>
              <a:gd name="T47" fmla="*/ 162006 h 75"/>
              <a:gd name="T48" fmla="*/ 29198 w 34"/>
              <a:gd name="T49" fmla="*/ 154642 h 75"/>
              <a:gd name="T50" fmla="*/ 25548 w 34"/>
              <a:gd name="T51" fmla="*/ 139914 h 75"/>
              <a:gd name="T52" fmla="*/ 98544 w 34"/>
              <a:gd name="T53" fmla="*/ 132550 h 75"/>
              <a:gd name="T54" fmla="*/ 25548 w 34"/>
              <a:gd name="T55" fmla="*/ 139914 h 75"/>
              <a:gd name="T56" fmla="*/ 94894 w 34"/>
              <a:gd name="T57" fmla="*/ 117822 h 75"/>
              <a:gd name="T58" fmla="*/ 32848 w 34"/>
              <a:gd name="T59" fmla="*/ 110458 h 75"/>
              <a:gd name="T60" fmla="*/ 47447 w 34"/>
              <a:gd name="T61" fmla="*/ 95731 h 75"/>
              <a:gd name="T62" fmla="*/ 69346 w 34"/>
              <a:gd name="T63" fmla="*/ 88367 h 75"/>
              <a:gd name="T64" fmla="*/ 47447 w 34"/>
              <a:gd name="T65" fmla="*/ 95731 h 75"/>
              <a:gd name="T66" fmla="*/ 65696 w 34"/>
              <a:gd name="T67" fmla="*/ 55229 h 75"/>
              <a:gd name="T68" fmla="*/ 47447 w 34"/>
              <a:gd name="T69" fmla="*/ 47865 h 75"/>
              <a:gd name="T70" fmla="*/ 29198 w 34"/>
              <a:gd name="T71" fmla="*/ 33138 h 75"/>
              <a:gd name="T72" fmla="*/ 94894 w 34"/>
              <a:gd name="T73" fmla="*/ 25774 h 75"/>
              <a:gd name="T74" fmla="*/ 29198 w 34"/>
              <a:gd name="T75" fmla="*/ 33138 h 7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4" h="75">
                <a:moveTo>
                  <a:pt x="22" y="55"/>
                </a:moveTo>
                <a:cubicBezTo>
                  <a:pt x="28" y="60"/>
                  <a:pt x="33" y="65"/>
                  <a:pt x="33" y="73"/>
                </a:cubicBezTo>
                <a:cubicBezTo>
                  <a:pt x="33" y="75"/>
                  <a:pt x="33" y="75"/>
                  <a:pt x="33" y="75"/>
                </a:cubicBezTo>
                <a:cubicBezTo>
                  <a:pt x="27" y="75"/>
                  <a:pt x="27" y="75"/>
                  <a:pt x="27" y="75"/>
                </a:cubicBezTo>
                <a:cubicBezTo>
                  <a:pt x="27" y="74"/>
                  <a:pt x="27" y="74"/>
                  <a:pt x="27" y="74"/>
                </a:cubicBezTo>
                <a:cubicBezTo>
                  <a:pt x="27" y="73"/>
                  <a:pt x="27" y="72"/>
                  <a:pt x="27" y="72"/>
                </a:cubicBezTo>
                <a:cubicBezTo>
                  <a:pt x="7" y="72"/>
                  <a:pt x="7" y="72"/>
                  <a:pt x="7" y="72"/>
                </a:cubicBezTo>
                <a:cubicBezTo>
                  <a:pt x="7" y="72"/>
                  <a:pt x="6" y="73"/>
                  <a:pt x="6" y="74"/>
                </a:cubicBezTo>
                <a:cubicBezTo>
                  <a:pt x="6" y="75"/>
                  <a:pt x="6" y="75"/>
                  <a:pt x="6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3"/>
                  <a:pt x="0" y="73"/>
                  <a:pt x="0" y="73"/>
                </a:cubicBezTo>
                <a:cubicBezTo>
                  <a:pt x="1" y="65"/>
                  <a:pt x="6" y="60"/>
                  <a:pt x="12" y="55"/>
                </a:cubicBezTo>
                <a:cubicBezTo>
                  <a:pt x="6" y="51"/>
                  <a:pt x="1" y="45"/>
                  <a:pt x="0" y="38"/>
                </a:cubicBezTo>
                <a:cubicBezTo>
                  <a:pt x="0" y="30"/>
                  <a:pt x="6" y="24"/>
                  <a:pt x="11" y="19"/>
                </a:cubicBezTo>
                <a:cubicBezTo>
                  <a:pt x="9" y="17"/>
                  <a:pt x="6" y="15"/>
                  <a:pt x="4" y="13"/>
                </a:cubicBezTo>
                <a:cubicBezTo>
                  <a:pt x="3" y="11"/>
                  <a:pt x="2" y="9"/>
                  <a:pt x="1" y="7"/>
                </a:cubicBezTo>
                <a:cubicBezTo>
                  <a:pt x="0" y="5"/>
                  <a:pt x="0" y="3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6" y="2"/>
                  <a:pt x="6" y="2"/>
                  <a:pt x="6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2"/>
                  <a:pt x="27" y="2"/>
                  <a:pt x="27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1"/>
                  <a:pt x="33" y="1"/>
                  <a:pt x="33" y="1"/>
                </a:cubicBezTo>
                <a:cubicBezTo>
                  <a:pt x="34" y="3"/>
                  <a:pt x="33" y="5"/>
                  <a:pt x="33" y="7"/>
                </a:cubicBezTo>
                <a:cubicBezTo>
                  <a:pt x="32" y="9"/>
                  <a:pt x="31" y="11"/>
                  <a:pt x="30" y="13"/>
                </a:cubicBezTo>
                <a:cubicBezTo>
                  <a:pt x="28" y="15"/>
                  <a:pt x="25" y="17"/>
                  <a:pt x="22" y="19"/>
                </a:cubicBezTo>
                <a:cubicBezTo>
                  <a:pt x="28" y="24"/>
                  <a:pt x="34" y="30"/>
                  <a:pt x="33" y="38"/>
                </a:cubicBezTo>
                <a:cubicBezTo>
                  <a:pt x="33" y="45"/>
                  <a:pt x="28" y="51"/>
                  <a:pt x="22" y="55"/>
                </a:cubicBezTo>
                <a:close/>
                <a:moveTo>
                  <a:pt x="26" y="68"/>
                </a:moveTo>
                <a:cubicBezTo>
                  <a:pt x="25" y="67"/>
                  <a:pt x="25" y="67"/>
                  <a:pt x="24" y="66"/>
                </a:cubicBezTo>
                <a:cubicBezTo>
                  <a:pt x="9" y="66"/>
                  <a:pt x="9" y="66"/>
                  <a:pt x="9" y="66"/>
                </a:cubicBezTo>
                <a:cubicBezTo>
                  <a:pt x="9" y="67"/>
                  <a:pt x="8" y="67"/>
                  <a:pt x="8" y="68"/>
                </a:cubicBezTo>
                <a:cubicBezTo>
                  <a:pt x="26" y="68"/>
                  <a:pt x="26" y="68"/>
                  <a:pt x="26" y="68"/>
                </a:cubicBezTo>
                <a:close/>
                <a:moveTo>
                  <a:pt x="21" y="62"/>
                </a:moveTo>
                <a:cubicBezTo>
                  <a:pt x="20" y="61"/>
                  <a:pt x="19" y="61"/>
                  <a:pt x="18" y="60"/>
                </a:cubicBezTo>
                <a:cubicBezTo>
                  <a:pt x="15" y="60"/>
                  <a:pt x="15" y="60"/>
                  <a:pt x="15" y="60"/>
                </a:cubicBezTo>
                <a:cubicBezTo>
                  <a:pt x="14" y="61"/>
                  <a:pt x="14" y="61"/>
                  <a:pt x="13" y="62"/>
                </a:cubicBezTo>
                <a:cubicBezTo>
                  <a:pt x="21" y="62"/>
                  <a:pt x="21" y="62"/>
                  <a:pt x="21" y="62"/>
                </a:cubicBezTo>
                <a:close/>
                <a:moveTo>
                  <a:pt x="15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9" y="49"/>
                  <a:pt x="20" y="49"/>
                  <a:pt x="21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4" y="49"/>
                  <a:pt x="14" y="49"/>
                  <a:pt x="15" y="50"/>
                </a:cubicBezTo>
                <a:close/>
                <a:moveTo>
                  <a:pt x="9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6" y="43"/>
                  <a:pt x="26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43"/>
                  <a:pt x="8" y="44"/>
                  <a:pt x="9" y="44"/>
                </a:cubicBezTo>
                <a:close/>
                <a:moveTo>
                  <a:pt x="7" y="38"/>
                </a:move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7"/>
                  <a:pt x="27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6" y="37"/>
                  <a:pt x="6" y="38"/>
                  <a:pt x="7" y="38"/>
                </a:cubicBezTo>
                <a:close/>
                <a:moveTo>
                  <a:pt x="8" y="32"/>
                </a:moveTo>
                <a:cubicBezTo>
                  <a:pt x="26" y="32"/>
                  <a:pt x="26" y="32"/>
                  <a:pt x="26" y="32"/>
                </a:cubicBezTo>
                <a:cubicBezTo>
                  <a:pt x="25" y="32"/>
                  <a:pt x="25" y="31"/>
                  <a:pt x="25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1"/>
                  <a:pt x="8" y="32"/>
                  <a:pt x="8" y="32"/>
                </a:cubicBezTo>
                <a:close/>
                <a:moveTo>
                  <a:pt x="13" y="26"/>
                </a:moveTo>
                <a:cubicBezTo>
                  <a:pt x="21" y="26"/>
                  <a:pt x="21" y="26"/>
                  <a:pt x="21" y="26"/>
                </a:cubicBezTo>
                <a:cubicBezTo>
                  <a:pt x="20" y="26"/>
                  <a:pt x="20" y="25"/>
                  <a:pt x="19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5"/>
                  <a:pt x="13" y="26"/>
                  <a:pt x="13" y="26"/>
                </a:cubicBezTo>
                <a:close/>
                <a:moveTo>
                  <a:pt x="16" y="15"/>
                </a:moveTo>
                <a:cubicBezTo>
                  <a:pt x="18" y="15"/>
                  <a:pt x="18" y="15"/>
                  <a:pt x="18" y="15"/>
                </a:cubicBezTo>
                <a:cubicBezTo>
                  <a:pt x="19" y="14"/>
                  <a:pt x="20" y="13"/>
                  <a:pt x="21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4" y="13"/>
                  <a:pt x="15" y="14"/>
                  <a:pt x="16" y="15"/>
                </a:cubicBezTo>
                <a:close/>
                <a:moveTo>
                  <a:pt x="8" y="9"/>
                </a:moveTo>
                <a:cubicBezTo>
                  <a:pt x="25" y="9"/>
                  <a:pt x="25" y="9"/>
                  <a:pt x="25" y="9"/>
                </a:cubicBezTo>
                <a:cubicBezTo>
                  <a:pt x="26" y="8"/>
                  <a:pt x="26" y="7"/>
                  <a:pt x="26" y="7"/>
                </a:cubicBezTo>
                <a:cubicBezTo>
                  <a:pt x="7" y="7"/>
                  <a:pt x="7" y="7"/>
                  <a:pt x="7" y="7"/>
                </a:cubicBezTo>
                <a:cubicBezTo>
                  <a:pt x="8" y="7"/>
                  <a:pt x="8" y="8"/>
                  <a:pt x="8" y="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02" name="Freeform 221">
            <a:extLst>
              <a:ext uri="{FF2B5EF4-FFF2-40B4-BE49-F238E27FC236}">
                <a16:creationId xmlns:a16="http://schemas.microsoft.com/office/drawing/2014/main" id="{5328576F-F05E-4B23-9D80-6A16ADDF07BD}"/>
              </a:ext>
            </a:extLst>
          </p:cNvPr>
          <p:cNvSpPr>
            <a:spLocks noEditPoints="1"/>
          </p:cNvSpPr>
          <p:nvPr/>
        </p:nvSpPr>
        <p:spPr bwMode="auto">
          <a:xfrm>
            <a:off x="9387458" y="4454202"/>
            <a:ext cx="236537" cy="196850"/>
          </a:xfrm>
          <a:custGeom>
            <a:avLst/>
            <a:gdLst>
              <a:gd name="T0" fmla="*/ 132721 w 64"/>
              <a:gd name="T1" fmla="*/ 102406 h 54"/>
              <a:gd name="T2" fmla="*/ 140094 w 64"/>
              <a:gd name="T3" fmla="*/ 98749 h 54"/>
              <a:gd name="T4" fmla="*/ 140094 w 64"/>
              <a:gd name="T5" fmla="*/ 51203 h 54"/>
              <a:gd name="T6" fmla="*/ 132721 w 64"/>
              <a:gd name="T7" fmla="*/ 43888 h 54"/>
              <a:gd name="T8" fmla="*/ 132721 w 64"/>
              <a:gd name="T9" fmla="*/ 29259 h 54"/>
              <a:gd name="T10" fmla="*/ 191708 w 64"/>
              <a:gd name="T11" fmla="*/ 29259 h 54"/>
              <a:gd name="T12" fmla="*/ 199081 w 64"/>
              <a:gd name="T13" fmla="*/ 32916 h 54"/>
              <a:gd name="T14" fmla="*/ 199081 w 64"/>
              <a:gd name="T15" fmla="*/ 51203 h 54"/>
              <a:gd name="T16" fmla="*/ 191708 w 64"/>
              <a:gd name="T17" fmla="*/ 98749 h 54"/>
              <a:gd name="T18" fmla="*/ 210141 w 64"/>
              <a:gd name="T19" fmla="*/ 124350 h 54"/>
              <a:gd name="T20" fmla="*/ 232261 w 64"/>
              <a:gd name="T21" fmla="*/ 164581 h 54"/>
              <a:gd name="T22" fmla="*/ 232261 w 64"/>
              <a:gd name="T23" fmla="*/ 186525 h 54"/>
              <a:gd name="T24" fmla="*/ 217515 w 64"/>
              <a:gd name="T25" fmla="*/ 197497 h 54"/>
              <a:gd name="T26" fmla="*/ 165901 w 64"/>
              <a:gd name="T27" fmla="*/ 197497 h 54"/>
              <a:gd name="T28" fmla="*/ 117974 w 64"/>
              <a:gd name="T29" fmla="*/ 197497 h 54"/>
              <a:gd name="T30" fmla="*/ 117974 w 64"/>
              <a:gd name="T31" fmla="*/ 197497 h 54"/>
              <a:gd name="T32" fmla="*/ 29494 w 64"/>
              <a:gd name="T33" fmla="*/ 197497 h 54"/>
              <a:gd name="T34" fmla="*/ 25807 w 64"/>
              <a:gd name="T35" fmla="*/ 193840 h 54"/>
              <a:gd name="T36" fmla="*/ 0 w 64"/>
              <a:gd name="T37" fmla="*/ 142637 h 54"/>
              <a:gd name="T38" fmla="*/ 40554 w 64"/>
              <a:gd name="T39" fmla="*/ 76804 h 54"/>
              <a:gd name="T40" fmla="*/ 33180 w 64"/>
              <a:gd name="T41" fmla="*/ 36574 h 54"/>
              <a:gd name="T42" fmla="*/ 25807 w 64"/>
              <a:gd name="T43" fmla="*/ 29259 h 54"/>
              <a:gd name="T44" fmla="*/ 25807 w 64"/>
              <a:gd name="T45" fmla="*/ 0 h 54"/>
              <a:gd name="T46" fmla="*/ 110601 w 64"/>
              <a:gd name="T47" fmla="*/ 0 h 54"/>
              <a:gd name="T48" fmla="*/ 117974 w 64"/>
              <a:gd name="T49" fmla="*/ 7315 h 54"/>
              <a:gd name="T50" fmla="*/ 117974 w 64"/>
              <a:gd name="T51" fmla="*/ 36574 h 54"/>
              <a:gd name="T52" fmla="*/ 103227 w 64"/>
              <a:gd name="T53" fmla="*/ 36574 h 54"/>
              <a:gd name="T54" fmla="*/ 180648 w 64"/>
              <a:gd name="T55" fmla="*/ 128007 h 54"/>
              <a:gd name="T56" fmla="*/ 210141 w 64"/>
              <a:gd name="T57" fmla="*/ 171896 h 54"/>
              <a:gd name="T58" fmla="*/ 136407 w 64"/>
              <a:gd name="T59" fmla="*/ 171896 h 54"/>
              <a:gd name="T60" fmla="*/ 165901 w 64"/>
              <a:gd name="T61" fmla="*/ 182868 h 54"/>
              <a:gd name="T62" fmla="*/ 217515 w 64"/>
              <a:gd name="T63" fmla="*/ 182868 h 54"/>
              <a:gd name="T64" fmla="*/ 221201 w 64"/>
              <a:gd name="T65" fmla="*/ 179210 h 54"/>
              <a:gd name="T66" fmla="*/ 221201 w 64"/>
              <a:gd name="T67" fmla="*/ 171896 h 54"/>
              <a:gd name="T68" fmla="*/ 195394 w 64"/>
              <a:gd name="T69" fmla="*/ 131665 h 54"/>
              <a:gd name="T70" fmla="*/ 176961 w 64"/>
              <a:gd name="T71" fmla="*/ 102406 h 54"/>
              <a:gd name="T72" fmla="*/ 176961 w 64"/>
              <a:gd name="T73" fmla="*/ 43888 h 54"/>
              <a:gd name="T74" fmla="*/ 154841 w 64"/>
              <a:gd name="T75" fmla="*/ 40231 h 54"/>
              <a:gd name="T76" fmla="*/ 154841 w 64"/>
              <a:gd name="T77" fmla="*/ 102406 h 54"/>
              <a:gd name="T78" fmla="*/ 154841 w 64"/>
              <a:gd name="T79" fmla="*/ 106063 h 54"/>
              <a:gd name="T80" fmla="*/ 143781 w 64"/>
              <a:gd name="T81" fmla="*/ 138979 h 54"/>
              <a:gd name="T82" fmla="*/ 151154 w 64"/>
              <a:gd name="T83" fmla="*/ 128007 h 54"/>
              <a:gd name="T84" fmla="*/ 99541 w 64"/>
              <a:gd name="T85" fmla="*/ 168238 h 54"/>
              <a:gd name="T86" fmla="*/ 114287 w 64"/>
              <a:gd name="T87" fmla="*/ 142637 h 54"/>
              <a:gd name="T88" fmla="*/ 110601 w 64"/>
              <a:gd name="T89" fmla="*/ 128007 h 54"/>
              <a:gd name="T90" fmla="*/ 33180 w 64"/>
              <a:gd name="T91" fmla="*/ 131665 h 54"/>
              <a:gd name="T92" fmla="*/ 36867 w 64"/>
              <a:gd name="T93" fmla="*/ 157266 h 54"/>
              <a:gd name="T94" fmla="*/ 99541 w 64"/>
              <a:gd name="T95" fmla="*/ 168238 h 54"/>
              <a:gd name="T96" fmla="*/ 29494 w 64"/>
              <a:gd name="T97" fmla="*/ 106063 h 54"/>
              <a:gd name="T98" fmla="*/ 117974 w 64"/>
              <a:gd name="T99" fmla="*/ 106063 h 54"/>
              <a:gd name="T100" fmla="*/ 88481 w 64"/>
              <a:gd name="T101" fmla="*/ 87776 h 54"/>
              <a:gd name="T102" fmla="*/ 88481 w 64"/>
              <a:gd name="T103" fmla="*/ 29259 h 54"/>
              <a:gd name="T104" fmla="*/ 95854 w 64"/>
              <a:gd name="T105" fmla="*/ 21944 h 54"/>
              <a:gd name="T106" fmla="*/ 103227 w 64"/>
              <a:gd name="T107" fmla="*/ 14629 h 54"/>
              <a:gd name="T108" fmla="*/ 40554 w 64"/>
              <a:gd name="T109" fmla="*/ 21944 h 54"/>
              <a:gd name="T110" fmla="*/ 55300 w 64"/>
              <a:gd name="T111" fmla="*/ 21944 h 54"/>
              <a:gd name="T112" fmla="*/ 55300 w 64"/>
              <a:gd name="T113" fmla="*/ 80462 h 54"/>
              <a:gd name="T114" fmla="*/ 51614 w 64"/>
              <a:gd name="T115" fmla="*/ 87776 h 5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4" h="54">
                <a:moveTo>
                  <a:pt x="28" y="21"/>
                </a:moveTo>
                <a:cubicBezTo>
                  <a:pt x="31" y="23"/>
                  <a:pt x="34" y="25"/>
                  <a:pt x="36" y="28"/>
                </a:cubicBezTo>
                <a:cubicBezTo>
                  <a:pt x="36" y="28"/>
                  <a:pt x="37" y="29"/>
                  <a:pt x="37" y="29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8"/>
                  <a:pt x="36" y="8"/>
                  <a:pt x="36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4" y="8"/>
                  <a:pt x="54" y="8"/>
                  <a:pt x="54" y="8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4"/>
                  <a:pt x="54" y="14"/>
                  <a:pt x="54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27"/>
                  <a:pt x="52" y="27"/>
                  <a:pt x="52" y="27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4" y="47"/>
                  <a:pt x="64" y="48"/>
                  <a:pt x="64" y="49"/>
                </a:cubicBezTo>
                <a:cubicBezTo>
                  <a:pt x="64" y="50"/>
                  <a:pt x="64" y="51"/>
                  <a:pt x="63" y="51"/>
                </a:cubicBezTo>
                <a:cubicBezTo>
                  <a:pt x="63" y="52"/>
                  <a:pt x="62" y="53"/>
                  <a:pt x="61" y="53"/>
                </a:cubicBezTo>
                <a:cubicBezTo>
                  <a:pt x="61" y="54"/>
                  <a:pt x="60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8" y="54"/>
                  <a:pt x="8" y="54"/>
                  <a:pt x="8" y="54"/>
                </a:cubicBezTo>
                <a:cubicBezTo>
                  <a:pt x="7" y="54"/>
                  <a:pt x="7" y="54"/>
                  <a:pt x="7" y="54"/>
                </a:cubicBezTo>
                <a:cubicBezTo>
                  <a:pt x="7" y="53"/>
                  <a:pt x="7" y="53"/>
                  <a:pt x="7" y="53"/>
                </a:cubicBezTo>
                <a:cubicBezTo>
                  <a:pt x="5" y="51"/>
                  <a:pt x="3" y="49"/>
                  <a:pt x="2" y="47"/>
                </a:cubicBezTo>
                <a:cubicBezTo>
                  <a:pt x="1" y="44"/>
                  <a:pt x="0" y="41"/>
                  <a:pt x="0" y="39"/>
                </a:cubicBezTo>
                <a:cubicBezTo>
                  <a:pt x="0" y="35"/>
                  <a:pt x="1" y="31"/>
                  <a:pt x="3" y="28"/>
                </a:cubicBezTo>
                <a:cubicBezTo>
                  <a:pt x="5" y="25"/>
                  <a:pt x="8" y="23"/>
                  <a:pt x="11" y="21"/>
                </a:cubicBezTo>
                <a:cubicBezTo>
                  <a:pt x="11" y="10"/>
                  <a:pt x="11" y="10"/>
                  <a:pt x="11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8"/>
                  <a:pt x="7" y="8"/>
                  <a:pt x="7" y="8"/>
                </a:cubicBezTo>
                <a:cubicBezTo>
                  <a:pt x="7" y="2"/>
                  <a:pt x="7" y="2"/>
                  <a:pt x="7" y="2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9" y="0"/>
                  <a:pt x="9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0"/>
                  <a:pt x="32" y="10"/>
                  <a:pt x="32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21"/>
                  <a:pt x="28" y="21"/>
                  <a:pt x="28" y="21"/>
                </a:cubicBezTo>
                <a:close/>
                <a:moveTo>
                  <a:pt x="49" y="35"/>
                </a:moveTo>
                <a:cubicBezTo>
                  <a:pt x="51" y="38"/>
                  <a:pt x="51" y="38"/>
                  <a:pt x="51" y="38"/>
                </a:cubicBezTo>
                <a:cubicBezTo>
                  <a:pt x="57" y="47"/>
                  <a:pt x="57" y="47"/>
                  <a:pt x="57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8"/>
                  <a:pt x="36" y="49"/>
                  <a:pt x="36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59" y="50"/>
                  <a:pt x="59" y="50"/>
                  <a:pt x="60" y="50"/>
                </a:cubicBezTo>
                <a:cubicBezTo>
                  <a:pt x="60" y="50"/>
                  <a:pt x="60" y="50"/>
                  <a:pt x="60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8"/>
                  <a:pt x="60" y="48"/>
                  <a:pt x="60" y="47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49" y="28"/>
                  <a:pt x="49" y="28"/>
                  <a:pt x="49" y="28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1"/>
                  <a:pt x="48" y="11"/>
                  <a:pt x="48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5"/>
                  <a:pt x="39" y="37"/>
                  <a:pt x="39" y="38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5"/>
                  <a:pt x="41" y="35"/>
                  <a:pt x="41" y="35"/>
                </a:cubicBezTo>
                <a:cubicBezTo>
                  <a:pt x="49" y="35"/>
                  <a:pt x="49" y="35"/>
                  <a:pt x="49" y="35"/>
                </a:cubicBezTo>
                <a:close/>
                <a:moveTo>
                  <a:pt x="27" y="46"/>
                </a:moveTo>
                <a:cubicBezTo>
                  <a:pt x="27" y="46"/>
                  <a:pt x="27" y="46"/>
                  <a:pt x="27" y="46"/>
                </a:cubicBezTo>
                <a:cubicBezTo>
                  <a:pt x="31" y="39"/>
                  <a:pt x="31" y="39"/>
                  <a:pt x="31" y="39"/>
                </a:cubicBezTo>
                <a:cubicBezTo>
                  <a:pt x="31" y="38"/>
                  <a:pt x="31" y="37"/>
                  <a:pt x="31" y="36"/>
                </a:cubicBezTo>
                <a:cubicBezTo>
                  <a:pt x="31" y="36"/>
                  <a:pt x="31" y="35"/>
                  <a:pt x="30" y="35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7"/>
                  <a:pt x="9" y="38"/>
                  <a:pt x="9" y="39"/>
                </a:cubicBezTo>
                <a:cubicBezTo>
                  <a:pt x="9" y="40"/>
                  <a:pt x="9" y="42"/>
                  <a:pt x="10" y="43"/>
                </a:cubicBezTo>
                <a:cubicBezTo>
                  <a:pt x="10" y="44"/>
                  <a:pt x="11" y="45"/>
                  <a:pt x="12" y="46"/>
                </a:cubicBezTo>
                <a:cubicBezTo>
                  <a:pt x="27" y="46"/>
                  <a:pt x="27" y="46"/>
                  <a:pt x="27" y="46"/>
                </a:cubicBezTo>
                <a:close/>
                <a:moveTo>
                  <a:pt x="7" y="29"/>
                </a:moveTo>
                <a:cubicBezTo>
                  <a:pt x="8" y="29"/>
                  <a:pt x="8" y="29"/>
                  <a:pt x="8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1" y="27"/>
                  <a:pt x="28" y="25"/>
                  <a:pt x="26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6"/>
                  <a:pt x="24" y="6"/>
                  <a:pt x="24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4"/>
                  <a:pt x="28" y="4"/>
                  <a:pt x="28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1" y="25"/>
                  <a:pt x="9" y="27"/>
                  <a:pt x="7" y="2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03" name="Freeform 222">
            <a:extLst>
              <a:ext uri="{FF2B5EF4-FFF2-40B4-BE49-F238E27FC236}">
                <a16:creationId xmlns:a16="http://schemas.microsoft.com/office/drawing/2014/main" id="{BA03B246-5A18-42E6-BDFE-E26F0F6CBB10}"/>
              </a:ext>
            </a:extLst>
          </p:cNvPr>
          <p:cNvSpPr>
            <a:spLocks noEditPoints="1"/>
          </p:cNvSpPr>
          <p:nvPr/>
        </p:nvSpPr>
        <p:spPr bwMode="auto">
          <a:xfrm>
            <a:off x="9773220" y="4406577"/>
            <a:ext cx="238125" cy="238125"/>
          </a:xfrm>
          <a:custGeom>
            <a:avLst/>
            <a:gdLst>
              <a:gd name="T0" fmla="*/ 157244 w 65"/>
              <a:gd name="T1" fmla="*/ 117019 h 65"/>
              <a:gd name="T2" fmla="*/ 160901 w 65"/>
              <a:gd name="T3" fmla="*/ 124333 h 65"/>
              <a:gd name="T4" fmla="*/ 160901 w 65"/>
              <a:gd name="T5" fmla="*/ 127990 h 65"/>
              <a:gd name="T6" fmla="*/ 164558 w 65"/>
              <a:gd name="T7" fmla="*/ 131646 h 65"/>
              <a:gd name="T8" fmla="*/ 160901 w 65"/>
              <a:gd name="T9" fmla="*/ 142617 h 65"/>
              <a:gd name="T10" fmla="*/ 164558 w 65"/>
              <a:gd name="T11" fmla="*/ 149931 h 65"/>
              <a:gd name="T12" fmla="*/ 171872 w 65"/>
              <a:gd name="T13" fmla="*/ 146274 h 65"/>
              <a:gd name="T14" fmla="*/ 179185 w 65"/>
              <a:gd name="T15" fmla="*/ 138960 h 65"/>
              <a:gd name="T16" fmla="*/ 186499 w 65"/>
              <a:gd name="T17" fmla="*/ 131646 h 65"/>
              <a:gd name="T18" fmla="*/ 179185 w 65"/>
              <a:gd name="T19" fmla="*/ 124333 h 65"/>
              <a:gd name="T20" fmla="*/ 179185 w 65"/>
              <a:gd name="T21" fmla="*/ 113362 h 65"/>
              <a:gd name="T22" fmla="*/ 171872 w 65"/>
              <a:gd name="T23" fmla="*/ 106049 h 65"/>
              <a:gd name="T24" fmla="*/ 164558 w 65"/>
              <a:gd name="T25" fmla="*/ 98735 h 65"/>
              <a:gd name="T26" fmla="*/ 157244 w 65"/>
              <a:gd name="T27" fmla="*/ 102392 h 65"/>
              <a:gd name="T28" fmla="*/ 153588 w 65"/>
              <a:gd name="T29" fmla="*/ 109705 h 65"/>
              <a:gd name="T30" fmla="*/ 98735 w 65"/>
              <a:gd name="T31" fmla="*/ 80451 h 65"/>
              <a:gd name="T32" fmla="*/ 109705 w 65"/>
              <a:gd name="T33" fmla="*/ 84107 h 65"/>
              <a:gd name="T34" fmla="*/ 117019 w 65"/>
              <a:gd name="T35" fmla="*/ 87764 h 65"/>
              <a:gd name="T36" fmla="*/ 124333 w 65"/>
              <a:gd name="T37" fmla="*/ 91421 h 65"/>
              <a:gd name="T38" fmla="*/ 131646 w 65"/>
              <a:gd name="T39" fmla="*/ 102392 h 65"/>
              <a:gd name="T40" fmla="*/ 142617 w 65"/>
              <a:gd name="T41" fmla="*/ 106049 h 65"/>
              <a:gd name="T42" fmla="*/ 146274 w 65"/>
              <a:gd name="T43" fmla="*/ 91421 h 65"/>
              <a:gd name="T44" fmla="*/ 142617 w 65"/>
              <a:gd name="T45" fmla="*/ 80451 h 65"/>
              <a:gd name="T46" fmla="*/ 142617 w 65"/>
              <a:gd name="T47" fmla="*/ 65823 h 65"/>
              <a:gd name="T48" fmla="*/ 127990 w 65"/>
              <a:gd name="T49" fmla="*/ 62166 h 65"/>
              <a:gd name="T50" fmla="*/ 113362 w 65"/>
              <a:gd name="T51" fmla="*/ 54853 h 65"/>
              <a:gd name="T52" fmla="*/ 98735 w 65"/>
              <a:gd name="T53" fmla="*/ 58510 h 65"/>
              <a:gd name="T54" fmla="*/ 84107 w 65"/>
              <a:gd name="T55" fmla="*/ 58510 h 65"/>
              <a:gd name="T56" fmla="*/ 80451 w 65"/>
              <a:gd name="T57" fmla="*/ 73137 h 65"/>
              <a:gd name="T58" fmla="*/ 87764 w 65"/>
              <a:gd name="T59" fmla="*/ 80451 h 65"/>
              <a:gd name="T60" fmla="*/ 91421 w 65"/>
              <a:gd name="T61" fmla="*/ 69480 h 65"/>
              <a:gd name="T62" fmla="*/ 98735 w 65"/>
              <a:gd name="T63" fmla="*/ 69480 h 65"/>
              <a:gd name="T64" fmla="*/ 109705 w 65"/>
              <a:gd name="T65" fmla="*/ 69480 h 65"/>
              <a:gd name="T66" fmla="*/ 117019 w 65"/>
              <a:gd name="T67" fmla="*/ 69480 h 65"/>
              <a:gd name="T68" fmla="*/ 124333 w 65"/>
              <a:gd name="T69" fmla="*/ 73137 h 65"/>
              <a:gd name="T70" fmla="*/ 131646 w 65"/>
              <a:gd name="T71" fmla="*/ 80451 h 65"/>
              <a:gd name="T72" fmla="*/ 135303 w 65"/>
              <a:gd name="T73" fmla="*/ 87764 h 65"/>
              <a:gd name="T74" fmla="*/ 95078 w 65"/>
              <a:gd name="T75" fmla="*/ 76794 h 65"/>
              <a:gd name="T76" fmla="*/ 91421 w 65"/>
              <a:gd name="T77" fmla="*/ 65823 h 65"/>
              <a:gd name="T78" fmla="*/ 109705 w 65"/>
              <a:gd name="T79" fmla="*/ 146274 h 65"/>
              <a:gd name="T80" fmla="*/ 98735 w 65"/>
              <a:gd name="T81" fmla="*/ 135303 h 65"/>
              <a:gd name="T82" fmla="*/ 102392 w 65"/>
              <a:gd name="T83" fmla="*/ 120676 h 65"/>
              <a:gd name="T84" fmla="*/ 98735 w 65"/>
              <a:gd name="T85" fmla="*/ 109705 h 65"/>
              <a:gd name="T86" fmla="*/ 87764 w 65"/>
              <a:gd name="T87" fmla="*/ 102392 h 65"/>
              <a:gd name="T88" fmla="*/ 62166 w 65"/>
              <a:gd name="T89" fmla="*/ 106049 h 65"/>
              <a:gd name="T90" fmla="*/ 62166 w 65"/>
              <a:gd name="T91" fmla="*/ 120676 h 65"/>
              <a:gd name="T92" fmla="*/ 65823 w 65"/>
              <a:gd name="T93" fmla="*/ 142617 h 65"/>
              <a:gd name="T94" fmla="*/ 65823 w 65"/>
              <a:gd name="T95" fmla="*/ 160901 h 65"/>
              <a:gd name="T96" fmla="*/ 84107 w 65"/>
              <a:gd name="T97" fmla="*/ 168215 h 65"/>
              <a:gd name="T98" fmla="*/ 98735 w 65"/>
              <a:gd name="T99" fmla="*/ 175529 h 65"/>
              <a:gd name="T100" fmla="*/ 117019 w 65"/>
              <a:gd name="T101" fmla="*/ 179185 h 65"/>
              <a:gd name="T102" fmla="*/ 142617 w 65"/>
              <a:gd name="T103" fmla="*/ 175529 h 65"/>
              <a:gd name="T104" fmla="*/ 149931 w 65"/>
              <a:gd name="T105" fmla="*/ 157244 h 65"/>
              <a:gd name="T106" fmla="*/ 127990 w 65"/>
              <a:gd name="T107" fmla="*/ 149931 h 65"/>
              <a:gd name="T108" fmla="*/ 127990 w 65"/>
              <a:gd name="T109" fmla="*/ 164558 h 65"/>
              <a:gd name="T110" fmla="*/ 102392 w 65"/>
              <a:gd name="T111" fmla="*/ 157244 h 65"/>
              <a:gd name="T112" fmla="*/ 95078 w 65"/>
              <a:gd name="T113" fmla="*/ 149931 h 65"/>
              <a:gd name="T114" fmla="*/ 87764 w 65"/>
              <a:gd name="T115" fmla="*/ 146274 h 65"/>
              <a:gd name="T116" fmla="*/ 76794 w 65"/>
              <a:gd name="T117" fmla="*/ 138960 h 65"/>
              <a:gd name="T118" fmla="*/ 84107 w 65"/>
              <a:gd name="T119" fmla="*/ 120676 h 65"/>
              <a:gd name="T120" fmla="*/ 80451 w 65"/>
              <a:gd name="T121" fmla="*/ 117019 h 65"/>
              <a:gd name="T122" fmla="*/ 69480 w 65"/>
              <a:gd name="T123" fmla="*/ 127990 h 65"/>
              <a:gd name="T124" fmla="*/ 54853 w 65"/>
              <a:gd name="T125" fmla="*/ 182842 h 6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5" h="65">
                <a:moveTo>
                  <a:pt x="33" y="0"/>
                </a:moveTo>
                <a:cubicBezTo>
                  <a:pt x="42" y="0"/>
                  <a:pt x="50" y="3"/>
                  <a:pt x="56" y="9"/>
                </a:cubicBezTo>
                <a:cubicBezTo>
                  <a:pt x="62" y="15"/>
                  <a:pt x="65" y="23"/>
                  <a:pt x="65" y="32"/>
                </a:cubicBezTo>
                <a:cubicBezTo>
                  <a:pt x="65" y="42"/>
                  <a:pt x="62" y="50"/>
                  <a:pt x="56" y="56"/>
                </a:cubicBezTo>
                <a:cubicBezTo>
                  <a:pt x="50" y="62"/>
                  <a:pt x="42" y="65"/>
                  <a:pt x="33" y="65"/>
                </a:cubicBezTo>
                <a:cubicBezTo>
                  <a:pt x="24" y="65"/>
                  <a:pt x="15" y="62"/>
                  <a:pt x="9" y="56"/>
                </a:cubicBezTo>
                <a:cubicBezTo>
                  <a:pt x="3" y="50"/>
                  <a:pt x="0" y="42"/>
                  <a:pt x="0" y="32"/>
                </a:cubicBezTo>
                <a:cubicBezTo>
                  <a:pt x="0" y="23"/>
                  <a:pt x="3" y="15"/>
                  <a:pt x="9" y="9"/>
                </a:cubicBezTo>
                <a:cubicBezTo>
                  <a:pt x="15" y="3"/>
                  <a:pt x="24" y="0"/>
                  <a:pt x="33" y="0"/>
                </a:cubicBezTo>
                <a:close/>
                <a:moveTo>
                  <a:pt x="43" y="32"/>
                </a:moveTo>
                <a:cubicBezTo>
                  <a:pt x="44" y="32"/>
                  <a:pt x="44" y="32"/>
                  <a:pt x="44" y="32"/>
                </a:cubicBezTo>
                <a:cubicBezTo>
                  <a:pt x="44" y="32"/>
                  <a:pt x="43" y="32"/>
                  <a:pt x="43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2"/>
                  <a:pt x="45" y="33"/>
                  <a:pt x="45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3"/>
                  <a:pt x="45" y="33"/>
                  <a:pt x="44" y="34"/>
                </a:cubicBezTo>
                <a:cubicBezTo>
                  <a:pt x="44" y="34"/>
                  <a:pt x="44" y="34"/>
                  <a:pt x="44" y="34"/>
                </a:cubicBezTo>
                <a:cubicBezTo>
                  <a:pt x="44" y="34"/>
                  <a:pt x="44" y="34"/>
                  <a:pt x="45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5" y="34"/>
                  <a:pt x="45" y="35"/>
                  <a:pt x="45" y="35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5"/>
                  <a:pt x="45" y="35"/>
                  <a:pt x="44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35"/>
                  <a:pt x="45" y="35"/>
                  <a:pt x="45" y="35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4" y="36"/>
                  <a:pt x="44" y="36"/>
                  <a:pt x="44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36"/>
                  <a:pt x="44" y="36"/>
                  <a:pt x="45" y="36"/>
                </a:cubicBezTo>
                <a:cubicBezTo>
                  <a:pt x="45" y="36"/>
                  <a:pt x="45" y="36"/>
                  <a:pt x="45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3" y="37"/>
                  <a:pt x="43" y="37"/>
                  <a:pt x="43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43" y="38"/>
                  <a:pt x="44" y="38"/>
                  <a:pt x="44" y="38"/>
                </a:cubicBezTo>
                <a:cubicBezTo>
                  <a:pt x="44" y="38"/>
                  <a:pt x="44" y="38"/>
                  <a:pt x="44" y="38"/>
                </a:cubicBezTo>
                <a:cubicBezTo>
                  <a:pt x="44" y="38"/>
                  <a:pt x="44" y="38"/>
                  <a:pt x="44" y="39"/>
                </a:cubicBezTo>
                <a:cubicBezTo>
                  <a:pt x="44" y="39"/>
                  <a:pt x="44" y="39"/>
                  <a:pt x="44" y="39"/>
                </a:cubicBezTo>
                <a:cubicBezTo>
                  <a:pt x="43" y="39"/>
                  <a:pt x="43" y="40"/>
                  <a:pt x="43" y="40"/>
                </a:cubicBezTo>
                <a:cubicBezTo>
                  <a:pt x="43" y="40"/>
                  <a:pt x="44" y="40"/>
                  <a:pt x="44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40"/>
                  <a:pt x="44" y="40"/>
                  <a:pt x="44" y="39"/>
                </a:cubicBezTo>
                <a:cubicBezTo>
                  <a:pt x="44" y="39"/>
                  <a:pt x="44" y="39"/>
                  <a:pt x="44" y="39"/>
                </a:cubicBezTo>
                <a:cubicBezTo>
                  <a:pt x="44" y="39"/>
                  <a:pt x="44" y="39"/>
                  <a:pt x="44" y="39"/>
                </a:cubicBezTo>
                <a:cubicBezTo>
                  <a:pt x="44" y="40"/>
                  <a:pt x="45" y="40"/>
                  <a:pt x="45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0"/>
                </a:cubicBezTo>
                <a:cubicBezTo>
                  <a:pt x="45" y="40"/>
                  <a:pt x="45" y="40"/>
                  <a:pt x="46" y="40"/>
                </a:cubicBezTo>
                <a:cubicBezTo>
                  <a:pt x="46" y="40"/>
                  <a:pt x="46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8" y="41"/>
                  <a:pt x="48" y="41"/>
                  <a:pt x="47" y="41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8" y="39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8" y="40"/>
                  <a:pt x="48" y="40"/>
                  <a:pt x="49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40"/>
                  <a:pt x="49" y="39"/>
                  <a:pt x="49" y="39"/>
                </a:cubicBezTo>
                <a:cubicBezTo>
                  <a:pt x="49" y="39"/>
                  <a:pt x="48" y="39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8" y="39"/>
                  <a:pt x="49" y="38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50" y="38"/>
                  <a:pt x="50" y="38"/>
                  <a:pt x="50" y="38"/>
                </a:cubicBezTo>
                <a:cubicBezTo>
                  <a:pt x="50" y="38"/>
                  <a:pt x="50" y="38"/>
                  <a:pt x="50" y="38"/>
                </a:cubicBezTo>
                <a:cubicBezTo>
                  <a:pt x="50" y="38"/>
                  <a:pt x="50" y="38"/>
                  <a:pt x="50" y="38"/>
                </a:cubicBezTo>
                <a:cubicBezTo>
                  <a:pt x="50" y="38"/>
                  <a:pt x="50" y="38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7"/>
                  <a:pt x="49" y="37"/>
                  <a:pt x="49" y="36"/>
                </a:cubicBezTo>
                <a:cubicBezTo>
                  <a:pt x="49" y="37"/>
                  <a:pt x="50" y="37"/>
                  <a:pt x="50" y="37"/>
                </a:cubicBezTo>
                <a:cubicBezTo>
                  <a:pt x="50" y="37"/>
                  <a:pt x="50" y="37"/>
                  <a:pt x="51" y="37"/>
                </a:cubicBezTo>
                <a:cubicBezTo>
                  <a:pt x="51" y="36"/>
                  <a:pt x="51" y="36"/>
                  <a:pt x="51" y="36"/>
                </a:cubicBezTo>
                <a:cubicBezTo>
                  <a:pt x="51" y="36"/>
                  <a:pt x="51" y="36"/>
                  <a:pt x="50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50" y="36"/>
                  <a:pt x="50" y="36"/>
                  <a:pt x="49" y="36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1" y="35"/>
                </a:cubicBezTo>
                <a:cubicBezTo>
                  <a:pt x="51" y="35"/>
                  <a:pt x="51" y="34"/>
                  <a:pt x="51" y="34"/>
                </a:cubicBezTo>
                <a:cubicBezTo>
                  <a:pt x="51" y="34"/>
                  <a:pt x="51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49" y="34"/>
                </a:cubicBezTo>
                <a:cubicBezTo>
                  <a:pt x="49" y="34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50" y="33"/>
                  <a:pt x="50" y="33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8" y="31"/>
                </a:cubicBezTo>
                <a:cubicBezTo>
                  <a:pt x="49" y="31"/>
                  <a:pt x="49" y="31"/>
                  <a:pt x="49" y="31"/>
                </a:cubicBezTo>
                <a:cubicBezTo>
                  <a:pt x="49" y="30"/>
                  <a:pt x="49" y="30"/>
                  <a:pt x="49" y="29"/>
                </a:cubicBezTo>
                <a:cubicBezTo>
                  <a:pt x="49" y="29"/>
                  <a:pt x="48" y="29"/>
                  <a:pt x="48" y="29"/>
                </a:cubicBezTo>
                <a:cubicBezTo>
                  <a:pt x="48" y="29"/>
                  <a:pt x="48" y="30"/>
                  <a:pt x="48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30"/>
                  <a:pt x="48" y="30"/>
                  <a:pt x="48" y="31"/>
                </a:cubicBezTo>
                <a:cubicBezTo>
                  <a:pt x="48" y="31"/>
                  <a:pt x="48" y="31"/>
                  <a:pt x="48" y="31"/>
                </a:cubicBezTo>
                <a:cubicBezTo>
                  <a:pt x="48" y="31"/>
                  <a:pt x="48" y="31"/>
                  <a:pt x="48" y="31"/>
                </a:cubicBezTo>
                <a:cubicBezTo>
                  <a:pt x="48" y="31"/>
                  <a:pt x="48" y="31"/>
                  <a:pt x="48" y="31"/>
                </a:cubicBezTo>
                <a:cubicBezTo>
                  <a:pt x="48" y="30"/>
                  <a:pt x="47" y="30"/>
                  <a:pt x="47" y="29"/>
                </a:cubicBezTo>
                <a:cubicBezTo>
                  <a:pt x="47" y="29"/>
                  <a:pt x="47" y="29"/>
                  <a:pt x="47" y="29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6" y="28"/>
                  <a:pt x="46" y="28"/>
                  <a:pt x="47" y="28"/>
                </a:cubicBezTo>
                <a:cubicBezTo>
                  <a:pt x="47" y="28"/>
                  <a:pt x="47" y="28"/>
                  <a:pt x="47" y="29"/>
                </a:cubicBezTo>
                <a:cubicBezTo>
                  <a:pt x="47" y="29"/>
                  <a:pt x="47" y="29"/>
                  <a:pt x="47" y="29"/>
                </a:cubicBezTo>
                <a:cubicBezTo>
                  <a:pt x="47" y="29"/>
                  <a:pt x="46" y="29"/>
                  <a:pt x="46" y="29"/>
                </a:cubicBezTo>
                <a:cubicBezTo>
                  <a:pt x="46" y="29"/>
                  <a:pt x="46" y="28"/>
                  <a:pt x="45" y="28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4" y="27"/>
                  <a:pt x="44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28"/>
                  <a:pt x="44" y="28"/>
                  <a:pt x="44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27"/>
                  <a:pt x="43" y="27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3" y="28"/>
                  <a:pt x="43" y="28"/>
                </a:cubicBezTo>
                <a:cubicBezTo>
                  <a:pt x="43" y="28"/>
                  <a:pt x="43" y="28"/>
                  <a:pt x="43" y="28"/>
                </a:cubicBezTo>
                <a:cubicBezTo>
                  <a:pt x="43" y="28"/>
                  <a:pt x="43" y="28"/>
                  <a:pt x="43" y="28"/>
                </a:cubicBezTo>
                <a:cubicBezTo>
                  <a:pt x="43" y="28"/>
                  <a:pt x="43" y="28"/>
                  <a:pt x="43" y="28"/>
                </a:cubicBezTo>
                <a:cubicBezTo>
                  <a:pt x="43" y="28"/>
                  <a:pt x="43" y="28"/>
                  <a:pt x="43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1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30"/>
                  <a:pt x="42" y="30"/>
                  <a:pt x="43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3" y="31"/>
                  <a:pt x="43" y="31"/>
                  <a:pt x="43" y="31"/>
                </a:cubicBezTo>
                <a:cubicBezTo>
                  <a:pt x="43" y="31"/>
                  <a:pt x="43" y="31"/>
                  <a:pt x="43" y="31"/>
                </a:cubicBezTo>
                <a:cubicBezTo>
                  <a:pt x="43" y="31"/>
                  <a:pt x="43" y="31"/>
                  <a:pt x="43" y="32"/>
                </a:cubicBezTo>
                <a:close/>
                <a:moveTo>
                  <a:pt x="27" y="22"/>
                </a:move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7" y="22"/>
                  <a:pt x="27" y="23"/>
                </a:cubicBezTo>
                <a:cubicBezTo>
                  <a:pt x="27" y="23"/>
                  <a:pt x="27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2"/>
                  <a:pt x="28" y="22"/>
                  <a:pt x="29" y="22"/>
                </a:cubicBezTo>
                <a:cubicBezTo>
                  <a:pt x="29" y="22"/>
                  <a:pt x="29" y="22"/>
                  <a:pt x="30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2"/>
                  <a:pt x="30" y="22"/>
                  <a:pt x="31" y="22"/>
                </a:cubicBezTo>
                <a:cubicBezTo>
                  <a:pt x="30" y="22"/>
                  <a:pt x="30" y="22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23"/>
                  <a:pt x="31" y="22"/>
                  <a:pt x="31" y="22"/>
                </a:cubicBezTo>
                <a:cubicBezTo>
                  <a:pt x="31" y="22"/>
                  <a:pt x="31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3" y="22"/>
                  <a:pt x="33" y="22"/>
                  <a:pt x="33" y="23"/>
                </a:cubicBezTo>
                <a:cubicBezTo>
                  <a:pt x="33" y="23"/>
                  <a:pt x="32" y="23"/>
                  <a:pt x="32" y="23"/>
                </a:cubicBezTo>
                <a:cubicBezTo>
                  <a:pt x="32" y="23"/>
                  <a:pt x="32" y="23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3" y="23"/>
                  <a:pt x="33" y="23"/>
                </a:cubicBezTo>
                <a:cubicBezTo>
                  <a:pt x="33" y="23"/>
                  <a:pt x="33" y="23"/>
                  <a:pt x="33" y="23"/>
                </a:cubicBezTo>
                <a:cubicBezTo>
                  <a:pt x="34" y="23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3" y="24"/>
                  <a:pt x="33" y="25"/>
                </a:cubicBezTo>
                <a:cubicBezTo>
                  <a:pt x="33" y="25"/>
                  <a:pt x="33" y="25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4" y="26"/>
                  <a:pt x="34" y="26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5"/>
                  <a:pt x="34" y="26"/>
                  <a:pt x="34" y="26"/>
                </a:cubicBezTo>
                <a:cubicBezTo>
                  <a:pt x="34" y="26"/>
                  <a:pt x="34" y="26"/>
                  <a:pt x="34" y="27"/>
                </a:cubicBezTo>
                <a:cubicBezTo>
                  <a:pt x="34" y="27"/>
                  <a:pt x="34" y="27"/>
                  <a:pt x="34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7"/>
                  <a:pt x="34" y="27"/>
                  <a:pt x="34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9"/>
                  <a:pt x="36" y="29"/>
                  <a:pt x="37" y="29"/>
                </a:cubicBezTo>
                <a:cubicBezTo>
                  <a:pt x="37" y="29"/>
                  <a:pt x="37" y="29"/>
                  <a:pt x="37" y="29"/>
                </a:cubicBezTo>
                <a:cubicBezTo>
                  <a:pt x="37" y="29"/>
                  <a:pt x="37" y="29"/>
                  <a:pt x="37" y="29"/>
                </a:cubicBezTo>
                <a:cubicBezTo>
                  <a:pt x="37" y="29"/>
                  <a:pt x="37" y="28"/>
                  <a:pt x="37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37" y="28"/>
                  <a:pt x="38" y="28"/>
                  <a:pt x="38" y="28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9" y="28"/>
                  <a:pt x="39" y="29"/>
                </a:cubicBezTo>
                <a:cubicBezTo>
                  <a:pt x="39" y="29"/>
                  <a:pt x="39" y="29"/>
                  <a:pt x="40" y="29"/>
                </a:cubicBezTo>
                <a:cubicBezTo>
                  <a:pt x="40" y="28"/>
                  <a:pt x="40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6"/>
                  <a:pt x="40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6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0" y="25"/>
                  <a:pt x="40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5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1" y="23"/>
                  <a:pt x="41" y="23"/>
                </a:cubicBezTo>
                <a:cubicBezTo>
                  <a:pt x="41" y="23"/>
                  <a:pt x="42" y="23"/>
                  <a:pt x="41" y="23"/>
                </a:cubicBezTo>
                <a:cubicBezTo>
                  <a:pt x="41" y="22"/>
                  <a:pt x="41" y="22"/>
                  <a:pt x="41" y="23"/>
                </a:cubicBezTo>
                <a:cubicBezTo>
                  <a:pt x="41" y="23"/>
                  <a:pt x="40" y="23"/>
                  <a:pt x="40" y="23"/>
                </a:cubicBezTo>
                <a:cubicBezTo>
                  <a:pt x="40" y="23"/>
                  <a:pt x="40" y="23"/>
                  <a:pt x="40" y="23"/>
                </a:cubicBezTo>
                <a:cubicBezTo>
                  <a:pt x="40" y="23"/>
                  <a:pt x="40" y="23"/>
                  <a:pt x="40" y="23"/>
                </a:cubicBezTo>
                <a:cubicBezTo>
                  <a:pt x="39" y="22"/>
                  <a:pt x="39" y="22"/>
                  <a:pt x="39" y="22"/>
                </a:cubicBezTo>
                <a:cubicBezTo>
                  <a:pt x="39" y="21"/>
                  <a:pt x="40" y="21"/>
                  <a:pt x="40" y="21"/>
                </a:cubicBezTo>
                <a:cubicBezTo>
                  <a:pt x="40" y="21"/>
                  <a:pt x="40" y="21"/>
                  <a:pt x="41" y="20"/>
                </a:cubicBezTo>
                <a:cubicBezTo>
                  <a:pt x="41" y="20"/>
                  <a:pt x="41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1"/>
                  <a:pt x="39" y="21"/>
                </a:cubicBezTo>
                <a:cubicBezTo>
                  <a:pt x="39" y="21"/>
                  <a:pt x="39" y="21"/>
                  <a:pt x="39" y="21"/>
                </a:cubicBezTo>
                <a:cubicBezTo>
                  <a:pt x="39" y="20"/>
                  <a:pt x="38" y="20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9" y="19"/>
                  <a:pt x="39" y="19"/>
                  <a:pt x="39" y="18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38" y="18"/>
                  <a:pt x="38" y="18"/>
                </a:cubicBezTo>
                <a:cubicBezTo>
                  <a:pt x="38" y="18"/>
                  <a:pt x="38" y="19"/>
                  <a:pt x="38" y="19"/>
                </a:cubicBezTo>
                <a:cubicBezTo>
                  <a:pt x="38" y="19"/>
                  <a:pt x="38" y="19"/>
                  <a:pt x="37" y="19"/>
                </a:cubicBezTo>
                <a:cubicBezTo>
                  <a:pt x="37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7"/>
                  <a:pt x="37" y="17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5" y="17"/>
                  <a:pt x="35" y="17"/>
                </a:cubicBezTo>
                <a:cubicBezTo>
                  <a:pt x="35" y="17"/>
                  <a:pt x="34" y="17"/>
                  <a:pt x="34" y="17"/>
                </a:cubicBezTo>
                <a:cubicBezTo>
                  <a:pt x="34" y="17"/>
                  <a:pt x="34" y="16"/>
                  <a:pt x="34" y="16"/>
                </a:cubicBezTo>
                <a:cubicBezTo>
                  <a:pt x="34" y="16"/>
                  <a:pt x="34" y="15"/>
                  <a:pt x="34" y="15"/>
                </a:cubicBezTo>
                <a:cubicBezTo>
                  <a:pt x="34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2" y="16"/>
                  <a:pt x="31" y="16"/>
                </a:cubicBezTo>
                <a:cubicBezTo>
                  <a:pt x="31" y="16"/>
                  <a:pt x="31" y="15"/>
                  <a:pt x="31" y="15"/>
                </a:cubicBezTo>
                <a:cubicBezTo>
                  <a:pt x="30" y="15"/>
                  <a:pt x="30" y="14"/>
                  <a:pt x="29" y="14"/>
                </a:cubicBezTo>
                <a:cubicBezTo>
                  <a:pt x="29" y="14"/>
                  <a:pt x="29" y="15"/>
                  <a:pt x="29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5"/>
                  <a:pt x="30" y="15"/>
                  <a:pt x="30" y="15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6"/>
                  <a:pt x="27" y="16"/>
                </a:cubicBezTo>
                <a:cubicBezTo>
                  <a:pt x="27" y="16"/>
                  <a:pt x="27" y="16"/>
                  <a:pt x="27" y="15"/>
                </a:cubicBezTo>
                <a:cubicBezTo>
                  <a:pt x="27" y="15"/>
                  <a:pt x="26" y="15"/>
                  <a:pt x="26" y="15"/>
                </a:cubicBezTo>
                <a:cubicBezTo>
                  <a:pt x="26" y="15"/>
                  <a:pt x="25" y="15"/>
                  <a:pt x="25" y="15"/>
                </a:cubicBezTo>
                <a:cubicBezTo>
                  <a:pt x="25" y="15"/>
                  <a:pt x="26" y="15"/>
                  <a:pt x="26" y="15"/>
                </a:cubicBezTo>
                <a:cubicBezTo>
                  <a:pt x="26" y="16"/>
                  <a:pt x="26" y="16"/>
                  <a:pt x="27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6" y="16"/>
                  <a:pt x="25" y="17"/>
                  <a:pt x="25" y="17"/>
                </a:cubicBezTo>
                <a:cubicBezTo>
                  <a:pt x="25" y="17"/>
                  <a:pt x="24" y="16"/>
                  <a:pt x="24" y="16"/>
                </a:cubicBezTo>
                <a:cubicBezTo>
                  <a:pt x="24" y="16"/>
                  <a:pt x="23" y="16"/>
                  <a:pt x="23" y="16"/>
                </a:cubicBezTo>
                <a:cubicBezTo>
                  <a:pt x="23" y="16"/>
                  <a:pt x="23" y="16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8"/>
                  <a:pt x="23" y="18"/>
                  <a:pt x="23" y="18"/>
                </a:cubicBezTo>
                <a:cubicBezTo>
                  <a:pt x="23" y="18"/>
                  <a:pt x="23" y="18"/>
                  <a:pt x="23" y="19"/>
                </a:cubicBezTo>
                <a:cubicBezTo>
                  <a:pt x="22" y="19"/>
                  <a:pt x="22" y="19"/>
                  <a:pt x="22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3" y="19"/>
                  <a:pt x="23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1"/>
                </a:cubicBezTo>
                <a:cubicBezTo>
                  <a:pt x="23" y="21"/>
                  <a:pt x="23" y="21"/>
                  <a:pt x="24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1"/>
                  <a:pt x="23" y="22"/>
                  <a:pt x="23" y="22"/>
                </a:cubicBezTo>
                <a:cubicBezTo>
                  <a:pt x="22" y="23"/>
                  <a:pt x="23" y="23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2"/>
                  <a:pt x="23" y="22"/>
                  <a:pt x="24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5" y="22"/>
                  <a:pt x="25" y="22"/>
                  <a:pt x="26" y="22"/>
                </a:cubicBezTo>
                <a:cubicBezTo>
                  <a:pt x="26" y="23"/>
                  <a:pt x="25" y="23"/>
                  <a:pt x="25" y="23"/>
                </a:cubicBezTo>
                <a:cubicBezTo>
                  <a:pt x="25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2"/>
                </a:cubicBezTo>
                <a:cubicBezTo>
                  <a:pt x="26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lose/>
                <a:moveTo>
                  <a:pt x="25" y="19"/>
                </a:moveTo>
                <a:cubicBezTo>
                  <a:pt x="26" y="19"/>
                  <a:pt x="26" y="19"/>
                  <a:pt x="26" y="19"/>
                </a:cubicBezTo>
                <a:cubicBezTo>
                  <a:pt x="26" y="19"/>
                  <a:pt x="25" y="19"/>
                  <a:pt x="25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9"/>
                  <a:pt x="25" y="19"/>
                  <a:pt x="25" y="19"/>
                </a:cubicBezTo>
                <a:close/>
                <a:moveTo>
                  <a:pt x="26" y="20"/>
                </a:move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19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lose/>
                <a:moveTo>
                  <a:pt x="27" y="19"/>
                </a:moveTo>
                <a:cubicBezTo>
                  <a:pt x="27" y="19"/>
                  <a:pt x="28" y="19"/>
                  <a:pt x="27" y="19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9"/>
                  <a:pt x="26" y="19"/>
                  <a:pt x="26" y="19"/>
                </a:cubicBezTo>
                <a:cubicBezTo>
                  <a:pt x="27" y="19"/>
                  <a:pt x="27" y="19"/>
                  <a:pt x="27" y="19"/>
                </a:cubicBezTo>
                <a:close/>
                <a:moveTo>
                  <a:pt x="31" y="20"/>
                </a:moveTo>
                <a:cubicBezTo>
                  <a:pt x="31" y="20"/>
                  <a:pt x="31" y="20"/>
                  <a:pt x="31" y="20"/>
                </a:cubicBezTo>
                <a:cubicBezTo>
                  <a:pt x="31" y="19"/>
                  <a:pt x="31" y="19"/>
                  <a:pt x="30" y="19"/>
                </a:cubicBezTo>
                <a:cubicBezTo>
                  <a:pt x="30" y="19"/>
                  <a:pt x="30" y="20"/>
                  <a:pt x="30" y="20"/>
                </a:cubicBezTo>
                <a:cubicBezTo>
                  <a:pt x="30" y="20"/>
                  <a:pt x="30" y="20"/>
                  <a:pt x="31" y="20"/>
                </a:cubicBezTo>
                <a:close/>
                <a:moveTo>
                  <a:pt x="30" y="19"/>
                </a:moveTo>
                <a:cubicBezTo>
                  <a:pt x="30" y="19"/>
                  <a:pt x="30" y="18"/>
                  <a:pt x="30" y="18"/>
                </a:cubicBezTo>
                <a:cubicBezTo>
                  <a:pt x="30" y="18"/>
                  <a:pt x="29" y="17"/>
                  <a:pt x="29" y="18"/>
                </a:cubicBezTo>
                <a:cubicBezTo>
                  <a:pt x="29" y="18"/>
                  <a:pt x="28" y="18"/>
                  <a:pt x="28" y="19"/>
                </a:cubicBezTo>
                <a:cubicBezTo>
                  <a:pt x="29" y="19"/>
                  <a:pt x="29" y="19"/>
                  <a:pt x="30" y="19"/>
                </a:cubicBezTo>
                <a:close/>
                <a:moveTo>
                  <a:pt x="33" y="20"/>
                </a:move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3" y="20"/>
                  <a:pt x="33" y="20"/>
                </a:cubicBezTo>
                <a:close/>
                <a:moveTo>
                  <a:pt x="32" y="19"/>
                </a:moveTo>
                <a:cubicBezTo>
                  <a:pt x="33" y="19"/>
                  <a:pt x="33" y="19"/>
                  <a:pt x="33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1" y="18"/>
                  <a:pt x="32" y="19"/>
                </a:cubicBezTo>
                <a:cubicBezTo>
                  <a:pt x="32" y="19"/>
                  <a:pt x="32" y="19"/>
                  <a:pt x="32" y="19"/>
                </a:cubicBezTo>
                <a:close/>
                <a:moveTo>
                  <a:pt x="34" y="21"/>
                </a:move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0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lose/>
                <a:moveTo>
                  <a:pt x="34" y="20"/>
                </a:moveTo>
                <a:cubicBezTo>
                  <a:pt x="35" y="20"/>
                  <a:pt x="35" y="20"/>
                  <a:pt x="35" y="20"/>
                </a:cubicBezTo>
                <a:cubicBezTo>
                  <a:pt x="35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lose/>
                <a:moveTo>
                  <a:pt x="36" y="22"/>
                </a:moveTo>
                <a:cubicBezTo>
                  <a:pt x="37" y="22"/>
                  <a:pt x="37" y="21"/>
                  <a:pt x="37" y="21"/>
                </a:cubicBezTo>
                <a:cubicBezTo>
                  <a:pt x="37" y="21"/>
                  <a:pt x="36" y="21"/>
                  <a:pt x="36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2"/>
                  <a:pt x="36" y="22"/>
                  <a:pt x="36" y="22"/>
                </a:cubicBezTo>
                <a:close/>
                <a:moveTo>
                  <a:pt x="36" y="22"/>
                </a:moveTo>
                <a:cubicBezTo>
                  <a:pt x="36" y="22"/>
                  <a:pt x="36" y="22"/>
                  <a:pt x="36" y="22"/>
                </a:cubicBezTo>
                <a:cubicBezTo>
                  <a:pt x="36" y="22"/>
                  <a:pt x="35" y="22"/>
                  <a:pt x="35" y="22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22"/>
                  <a:pt x="35" y="23"/>
                  <a:pt x="36" y="22"/>
                </a:cubicBezTo>
                <a:close/>
                <a:moveTo>
                  <a:pt x="36" y="25"/>
                </a:moveTo>
                <a:cubicBezTo>
                  <a:pt x="37" y="25"/>
                  <a:pt x="37" y="24"/>
                  <a:pt x="37" y="24"/>
                </a:cubicBezTo>
                <a:cubicBezTo>
                  <a:pt x="37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5"/>
                  <a:pt x="36" y="25"/>
                  <a:pt x="36" y="25"/>
                </a:cubicBezTo>
                <a:close/>
                <a:moveTo>
                  <a:pt x="37" y="24"/>
                </a:move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4"/>
                  <a:pt x="37" y="24"/>
                  <a:pt x="37" y="24"/>
                </a:cubicBezTo>
                <a:close/>
                <a:moveTo>
                  <a:pt x="38" y="25"/>
                </a:move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7" y="24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8" y="25"/>
                </a:cubicBezTo>
                <a:close/>
                <a:moveTo>
                  <a:pt x="26" y="21"/>
                </a:moveTo>
                <a:cubicBezTo>
                  <a:pt x="28" y="20"/>
                  <a:pt x="29" y="20"/>
                  <a:pt x="30" y="20"/>
                </a:cubicBezTo>
                <a:cubicBezTo>
                  <a:pt x="31" y="20"/>
                  <a:pt x="32" y="21"/>
                  <a:pt x="33" y="21"/>
                </a:cubicBezTo>
                <a:cubicBezTo>
                  <a:pt x="34" y="22"/>
                  <a:pt x="35" y="22"/>
                  <a:pt x="35" y="23"/>
                </a:cubicBezTo>
                <a:cubicBezTo>
                  <a:pt x="35" y="24"/>
                  <a:pt x="35" y="24"/>
                  <a:pt x="35" y="25"/>
                </a:cubicBezTo>
                <a:cubicBezTo>
                  <a:pt x="35" y="26"/>
                  <a:pt x="36" y="27"/>
                  <a:pt x="37" y="27"/>
                </a:cubicBezTo>
                <a:cubicBezTo>
                  <a:pt x="38" y="27"/>
                  <a:pt x="38" y="26"/>
                  <a:pt x="38" y="25"/>
                </a:cubicBezTo>
                <a:cubicBezTo>
                  <a:pt x="39" y="24"/>
                  <a:pt x="38" y="23"/>
                  <a:pt x="38" y="22"/>
                </a:cubicBezTo>
                <a:cubicBezTo>
                  <a:pt x="37" y="21"/>
                  <a:pt x="36" y="19"/>
                  <a:pt x="35" y="19"/>
                </a:cubicBezTo>
                <a:cubicBezTo>
                  <a:pt x="33" y="18"/>
                  <a:pt x="32" y="17"/>
                  <a:pt x="30" y="17"/>
                </a:cubicBezTo>
                <a:cubicBezTo>
                  <a:pt x="28" y="17"/>
                  <a:pt x="27" y="17"/>
                  <a:pt x="25" y="18"/>
                </a:cubicBezTo>
                <a:cubicBezTo>
                  <a:pt x="24" y="18"/>
                  <a:pt x="24" y="19"/>
                  <a:pt x="24" y="20"/>
                </a:cubicBezTo>
                <a:cubicBezTo>
                  <a:pt x="25" y="21"/>
                  <a:pt x="26" y="21"/>
                  <a:pt x="26" y="21"/>
                </a:cubicBezTo>
                <a:close/>
                <a:moveTo>
                  <a:pt x="34" y="41"/>
                </a:moveTo>
                <a:cubicBezTo>
                  <a:pt x="33" y="41"/>
                  <a:pt x="33" y="41"/>
                  <a:pt x="33" y="41"/>
                </a:cubicBezTo>
                <a:cubicBezTo>
                  <a:pt x="34" y="40"/>
                  <a:pt x="34" y="40"/>
                  <a:pt x="34" y="40"/>
                </a:cubicBezTo>
                <a:cubicBezTo>
                  <a:pt x="34" y="40"/>
                  <a:pt x="34" y="39"/>
                  <a:pt x="34" y="39"/>
                </a:cubicBezTo>
                <a:cubicBezTo>
                  <a:pt x="34" y="39"/>
                  <a:pt x="33" y="39"/>
                  <a:pt x="33" y="39"/>
                </a:cubicBezTo>
                <a:cubicBezTo>
                  <a:pt x="33" y="40"/>
                  <a:pt x="33" y="40"/>
                  <a:pt x="32" y="40"/>
                </a:cubicBezTo>
                <a:cubicBezTo>
                  <a:pt x="32" y="40"/>
                  <a:pt x="31" y="40"/>
                  <a:pt x="3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40"/>
                  <a:pt x="30" y="40"/>
                  <a:pt x="29" y="39"/>
                </a:cubicBezTo>
                <a:cubicBezTo>
                  <a:pt x="30" y="39"/>
                  <a:pt x="30" y="39"/>
                  <a:pt x="30" y="38"/>
                </a:cubicBezTo>
                <a:cubicBezTo>
                  <a:pt x="31" y="38"/>
                  <a:pt x="31" y="38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29" y="38"/>
                  <a:pt x="29" y="38"/>
                  <a:pt x="29" y="39"/>
                </a:cubicBezTo>
                <a:cubicBezTo>
                  <a:pt x="29" y="39"/>
                  <a:pt x="28" y="39"/>
                  <a:pt x="28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7" y="38"/>
                  <a:pt x="27" y="38"/>
                </a:cubicBezTo>
                <a:cubicBezTo>
                  <a:pt x="27" y="38"/>
                  <a:pt x="27" y="37"/>
                  <a:pt x="27" y="37"/>
                </a:cubicBezTo>
                <a:cubicBezTo>
                  <a:pt x="27" y="37"/>
                  <a:pt x="27" y="37"/>
                  <a:pt x="28" y="37"/>
                </a:cubicBezTo>
                <a:cubicBezTo>
                  <a:pt x="28" y="37"/>
                  <a:pt x="28" y="36"/>
                  <a:pt x="29" y="36"/>
                </a:cubicBezTo>
                <a:cubicBezTo>
                  <a:pt x="29" y="36"/>
                  <a:pt x="28" y="35"/>
                  <a:pt x="28" y="35"/>
                </a:cubicBezTo>
                <a:cubicBezTo>
                  <a:pt x="28" y="35"/>
                  <a:pt x="28" y="35"/>
                  <a:pt x="28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27" y="36"/>
                  <a:pt x="26" y="36"/>
                </a:cubicBezTo>
                <a:cubicBezTo>
                  <a:pt x="26" y="36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7" y="35"/>
                  <a:pt x="27" y="34"/>
                </a:cubicBezTo>
                <a:cubicBezTo>
                  <a:pt x="28" y="34"/>
                  <a:pt x="28" y="34"/>
                  <a:pt x="28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2"/>
                  <a:pt x="27" y="33"/>
                  <a:pt x="27" y="33"/>
                </a:cubicBezTo>
                <a:cubicBezTo>
                  <a:pt x="27" y="33"/>
                  <a:pt x="27" y="33"/>
                  <a:pt x="27" y="34"/>
                </a:cubicBezTo>
                <a:cubicBezTo>
                  <a:pt x="27" y="34"/>
                  <a:pt x="26" y="34"/>
                  <a:pt x="26" y="34"/>
                </a:cubicBezTo>
                <a:cubicBezTo>
                  <a:pt x="26" y="34"/>
                  <a:pt x="26" y="34"/>
                  <a:pt x="26" y="33"/>
                </a:cubicBezTo>
                <a:cubicBezTo>
                  <a:pt x="26" y="33"/>
                  <a:pt x="27" y="32"/>
                  <a:pt x="27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8" y="31"/>
                  <a:pt x="28" y="30"/>
                  <a:pt x="28" y="30"/>
                </a:cubicBezTo>
                <a:cubicBezTo>
                  <a:pt x="28" y="30"/>
                  <a:pt x="28" y="29"/>
                  <a:pt x="28" y="29"/>
                </a:cubicBezTo>
                <a:cubicBezTo>
                  <a:pt x="28" y="29"/>
                  <a:pt x="27" y="29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6" y="30"/>
                </a:cubicBezTo>
                <a:cubicBezTo>
                  <a:pt x="26" y="30"/>
                  <a:pt x="26" y="29"/>
                  <a:pt x="25" y="29"/>
                </a:cubicBezTo>
                <a:cubicBezTo>
                  <a:pt x="25" y="28"/>
                  <a:pt x="25" y="28"/>
                  <a:pt x="25" y="28"/>
                </a:cubicBezTo>
                <a:cubicBezTo>
                  <a:pt x="25" y="27"/>
                  <a:pt x="25" y="27"/>
                  <a:pt x="25" y="26"/>
                </a:cubicBezTo>
                <a:cubicBezTo>
                  <a:pt x="25" y="26"/>
                  <a:pt x="24" y="26"/>
                  <a:pt x="24" y="26"/>
                </a:cubicBezTo>
                <a:cubicBezTo>
                  <a:pt x="24" y="26"/>
                  <a:pt x="24" y="27"/>
                  <a:pt x="24" y="27"/>
                </a:cubicBezTo>
                <a:cubicBezTo>
                  <a:pt x="24" y="27"/>
                  <a:pt x="24" y="27"/>
                  <a:pt x="24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3" y="28"/>
                  <a:pt x="23" y="28"/>
                  <a:pt x="22" y="28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6"/>
                  <a:pt x="21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0" y="26"/>
                  <a:pt x="20" y="26"/>
                  <a:pt x="21" y="26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1" y="28"/>
                  <a:pt x="21" y="28"/>
                </a:cubicBezTo>
                <a:cubicBezTo>
                  <a:pt x="20" y="28"/>
                  <a:pt x="19" y="29"/>
                  <a:pt x="19" y="29"/>
                </a:cubicBezTo>
                <a:cubicBezTo>
                  <a:pt x="19" y="29"/>
                  <a:pt x="18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8" y="29"/>
                  <a:pt x="18" y="30"/>
                  <a:pt x="18" y="30"/>
                </a:cubicBezTo>
                <a:cubicBezTo>
                  <a:pt x="18" y="30"/>
                  <a:pt x="18" y="30"/>
                  <a:pt x="19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8" y="32"/>
                  <a:pt x="18" y="32"/>
                </a:cubicBezTo>
                <a:cubicBezTo>
                  <a:pt x="18" y="32"/>
                  <a:pt x="18" y="32"/>
                  <a:pt x="17" y="32"/>
                </a:cubicBezTo>
                <a:cubicBezTo>
                  <a:pt x="17" y="32"/>
                  <a:pt x="16" y="32"/>
                  <a:pt x="15" y="32"/>
                </a:cubicBezTo>
                <a:cubicBezTo>
                  <a:pt x="15" y="32"/>
                  <a:pt x="15" y="33"/>
                  <a:pt x="15" y="33"/>
                </a:cubicBezTo>
                <a:cubicBezTo>
                  <a:pt x="15" y="33"/>
                  <a:pt x="15" y="33"/>
                  <a:pt x="16" y="33"/>
                </a:cubicBezTo>
                <a:cubicBezTo>
                  <a:pt x="16" y="33"/>
                  <a:pt x="17" y="33"/>
                  <a:pt x="17" y="33"/>
                </a:cubicBezTo>
                <a:cubicBezTo>
                  <a:pt x="17" y="33"/>
                  <a:pt x="17" y="33"/>
                  <a:pt x="18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4"/>
                  <a:pt x="17" y="35"/>
                  <a:pt x="18" y="35"/>
                </a:cubicBezTo>
                <a:cubicBezTo>
                  <a:pt x="17" y="35"/>
                  <a:pt x="17" y="35"/>
                  <a:pt x="16" y="36"/>
                </a:cubicBezTo>
                <a:cubicBezTo>
                  <a:pt x="16" y="36"/>
                  <a:pt x="15" y="36"/>
                  <a:pt x="15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8"/>
                  <a:pt x="15" y="38"/>
                  <a:pt x="16" y="37"/>
                </a:cubicBezTo>
                <a:cubicBezTo>
                  <a:pt x="16" y="37"/>
                  <a:pt x="16" y="37"/>
                  <a:pt x="17" y="36"/>
                </a:cubicBezTo>
                <a:cubicBezTo>
                  <a:pt x="17" y="36"/>
                  <a:pt x="17" y="36"/>
                  <a:pt x="18" y="36"/>
                </a:cubicBezTo>
                <a:cubicBezTo>
                  <a:pt x="18" y="37"/>
                  <a:pt x="18" y="38"/>
                  <a:pt x="18" y="39"/>
                </a:cubicBezTo>
                <a:cubicBezTo>
                  <a:pt x="18" y="39"/>
                  <a:pt x="18" y="39"/>
                  <a:pt x="18" y="39"/>
                </a:cubicBezTo>
                <a:cubicBezTo>
                  <a:pt x="17" y="39"/>
                  <a:pt x="16" y="40"/>
                  <a:pt x="16" y="40"/>
                </a:cubicBezTo>
                <a:cubicBezTo>
                  <a:pt x="16" y="40"/>
                  <a:pt x="16" y="41"/>
                  <a:pt x="16" y="41"/>
                </a:cubicBezTo>
                <a:cubicBezTo>
                  <a:pt x="16" y="41"/>
                  <a:pt x="17" y="41"/>
                  <a:pt x="17" y="41"/>
                </a:cubicBezTo>
                <a:cubicBezTo>
                  <a:pt x="17" y="40"/>
                  <a:pt x="17" y="40"/>
                  <a:pt x="18" y="40"/>
                </a:cubicBezTo>
                <a:cubicBezTo>
                  <a:pt x="18" y="40"/>
                  <a:pt x="18" y="40"/>
                  <a:pt x="19" y="40"/>
                </a:cubicBezTo>
                <a:cubicBezTo>
                  <a:pt x="19" y="41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19" y="42"/>
                  <a:pt x="19" y="43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9" y="44"/>
                  <a:pt x="19" y="44"/>
                </a:cubicBezTo>
                <a:cubicBezTo>
                  <a:pt x="19" y="44"/>
                  <a:pt x="20" y="43"/>
                  <a:pt x="20" y="43"/>
                </a:cubicBezTo>
                <a:cubicBezTo>
                  <a:pt x="20" y="43"/>
                  <a:pt x="21" y="43"/>
                  <a:pt x="21" y="43"/>
                </a:cubicBezTo>
                <a:cubicBezTo>
                  <a:pt x="21" y="44"/>
                  <a:pt x="22" y="44"/>
                  <a:pt x="23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6"/>
                  <a:pt x="22" y="46"/>
                  <a:pt x="22" y="47"/>
                </a:cubicBezTo>
                <a:cubicBezTo>
                  <a:pt x="21" y="48"/>
                  <a:pt x="22" y="48"/>
                  <a:pt x="22" y="48"/>
                </a:cubicBezTo>
                <a:cubicBezTo>
                  <a:pt x="22" y="48"/>
                  <a:pt x="22" y="48"/>
                  <a:pt x="22" y="47"/>
                </a:cubicBezTo>
                <a:cubicBezTo>
                  <a:pt x="22" y="47"/>
                  <a:pt x="23" y="46"/>
                  <a:pt x="23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5" y="47"/>
                  <a:pt x="26" y="47"/>
                </a:cubicBezTo>
                <a:cubicBezTo>
                  <a:pt x="26" y="48"/>
                  <a:pt x="26" y="48"/>
                  <a:pt x="26" y="49"/>
                </a:cubicBezTo>
                <a:cubicBezTo>
                  <a:pt x="26" y="49"/>
                  <a:pt x="27" y="50"/>
                  <a:pt x="27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49"/>
                </a:cubicBezTo>
                <a:cubicBezTo>
                  <a:pt x="28" y="49"/>
                  <a:pt x="27" y="49"/>
                  <a:pt x="27" y="49"/>
                </a:cubicBezTo>
                <a:cubicBezTo>
                  <a:pt x="27" y="49"/>
                  <a:pt x="27" y="49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28" y="48"/>
                  <a:pt x="29" y="49"/>
                  <a:pt x="31" y="49"/>
                </a:cubicBezTo>
                <a:cubicBezTo>
                  <a:pt x="31" y="49"/>
                  <a:pt x="31" y="50"/>
                  <a:pt x="31" y="50"/>
                </a:cubicBezTo>
                <a:cubicBezTo>
                  <a:pt x="31" y="51"/>
                  <a:pt x="32" y="51"/>
                  <a:pt x="32" y="51"/>
                </a:cubicBezTo>
                <a:cubicBezTo>
                  <a:pt x="33" y="52"/>
                  <a:pt x="33" y="52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49"/>
                  <a:pt x="34" y="49"/>
                  <a:pt x="35" y="49"/>
                </a:cubicBezTo>
                <a:cubicBezTo>
                  <a:pt x="35" y="50"/>
                  <a:pt x="35" y="50"/>
                  <a:pt x="35" y="50"/>
                </a:cubicBezTo>
                <a:cubicBezTo>
                  <a:pt x="36" y="51"/>
                  <a:pt x="36" y="51"/>
                  <a:pt x="37" y="51"/>
                </a:cubicBezTo>
                <a:cubicBezTo>
                  <a:pt x="37" y="51"/>
                  <a:pt x="38" y="51"/>
                  <a:pt x="38" y="51"/>
                </a:cubicBezTo>
                <a:cubicBezTo>
                  <a:pt x="38" y="50"/>
                  <a:pt x="37" y="50"/>
                  <a:pt x="37" y="50"/>
                </a:cubicBezTo>
                <a:cubicBezTo>
                  <a:pt x="37" y="50"/>
                  <a:pt x="36" y="50"/>
                  <a:pt x="36" y="50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7" y="48"/>
                  <a:pt x="38" y="48"/>
                </a:cubicBezTo>
                <a:cubicBezTo>
                  <a:pt x="38" y="48"/>
                  <a:pt x="38" y="48"/>
                  <a:pt x="39" y="48"/>
                </a:cubicBezTo>
                <a:cubicBezTo>
                  <a:pt x="39" y="48"/>
                  <a:pt x="40" y="48"/>
                  <a:pt x="40" y="47"/>
                </a:cubicBezTo>
                <a:cubicBezTo>
                  <a:pt x="41" y="47"/>
                  <a:pt x="41" y="46"/>
                  <a:pt x="4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39" y="47"/>
                  <a:pt x="39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9" y="46"/>
                  <a:pt x="39" y="46"/>
                  <a:pt x="39" y="45"/>
                </a:cubicBezTo>
                <a:cubicBezTo>
                  <a:pt x="39" y="44"/>
                  <a:pt x="39" y="44"/>
                  <a:pt x="39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40" y="44"/>
                  <a:pt x="40" y="43"/>
                  <a:pt x="41" y="43"/>
                </a:cubicBezTo>
                <a:cubicBezTo>
                  <a:pt x="41" y="43"/>
                  <a:pt x="41" y="42"/>
                  <a:pt x="41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43"/>
                  <a:pt x="39" y="43"/>
                  <a:pt x="39" y="43"/>
                </a:cubicBezTo>
                <a:cubicBezTo>
                  <a:pt x="39" y="43"/>
                  <a:pt x="38" y="43"/>
                  <a:pt x="38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42"/>
                  <a:pt x="37" y="42"/>
                  <a:pt x="37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0"/>
                  <a:pt x="37" y="40"/>
                  <a:pt x="37" y="40"/>
                </a:cubicBezTo>
                <a:cubicBezTo>
                  <a:pt x="37" y="40"/>
                  <a:pt x="36" y="40"/>
                  <a:pt x="36" y="40"/>
                </a:cubicBezTo>
                <a:cubicBezTo>
                  <a:pt x="36" y="40"/>
                  <a:pt x="36" y="41"/>
                  <a:pt x="3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5" y="41"/>
                  <a:pt x="34" y="41"/>
                </a:cubicBezTo>
                <a:close/>
                <a:moveTo>
                  <a:pt x="35" y="46"/>
                </a:move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close/>
                <a:moveTo>
                  <a:pt x="35" y="44"/>
                </a:moveTo>
                <a:cubicBezTo>
                  <a:pt x="34" y="44"/>
                  <a:pt x="34" y="44"/>
                  <a:pt x="34" y="45"/>
                </a:cubicBezTo>
                <a:cubicBezTo>
                  <a:pt x="34" y="45"/>
                  <a:pt x="34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4"/>
                  <a:pt x="35" y="44"/>
                  <a:pt x="35" y="44"/>
                </a:cubicBezTo>
                <a:close/>
                <a:moveTo>
                  <a:pt x="33" y="45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6"/>
                  <a:pt x="32" y="46"/>
                  <a:pt x="33" y="46"/>
                </a:cubicBezTo>
                <a:cubicBezTo>
                  <a:pt x="33" y="46"/>
                  <a:pt x="34" y="46"/>
                  <a:pt x="34" y="45"/>
                </a:cubicBezTo>
                <a:cubicBezTo>
                  <a:pt x="34" y="45"/>
                  <a:pt x="33" y="45"/>
                  <a:pt x="33" y="45"/>
                </a:cubicBezTo>
                <a:close/>
                <a:moveTo>
                  <a:pt x="28" y="42"/>
                </a:moveTo>
                <a:cubicBezTo>
                  <a:pt x="28" y="42"/>
                  <a:pt x="28" y="42"/>
                  <a:pt x="28" y="43"/>
                </a:cubicBezTo>
                <a:cubicBezTo>
                  <a:pt x="28" y="43"/>
                  <a:pt x="28" y="43"/>
                  <a:pt x="28" y="43"/>
                </a:cubicBezTo>
                <a:cubicBezTo>
                  <a:pt x="28" y="43"/>
                  <a:pt x="29" y="43"/>
                  <a:pt x="29" y="43"/>
                </a:cubicBezTo>
                <a:cubicBezTo>
                  <a:pt x="29" y="42"/>
                  <a:pt x="28" y="42"/>
                  <a:pt x="28" y="42"/>
                </a:cubicBezTo>
                <a:close/>
                <a:moveTo>
                  <a:pt x="29" y="44"/>
                </a:moveTo>
                <a:cubicBezTo>
                  <a:pt x="29" y="44"/>
                  <a:pt x="28" y="44"/>
                  <a:pt x="28" y="45"/>
                </a:cubicBezTo>
                <a:cubicBezTo>
                  <a:pt x="28" y="46"/>
                  <a:pt x="29" y="46"/>
                  <a:pt x="29" y="46"/>
                </a:cubicBezTo>
                <a:cubicBezTo>
                  <a:pt x="30" y="46"/>
                  <a:pt x="31" y="46"/>
                  <a:pt x="31" y="45"/>
                </a:cubicBezTo>
                <a:cubicBezTo>
                  <a:pt x="31" y="44"/>
                  <a:pt x="30" y="44"/>
                  <a:pt x="29" y="44"/>
                </a:cubicBezTo>
                <a:close/>
                <a:moveTo>
                  <a:pt x="26" y="40"/>
                </a:moveTo>
                <a:cubicBezTo>
                  <a:pt x="26" y="40"/>
                  <a:pt x="25" y="40"/>
                  <a:pt x="25" y="41"/>
                </a:cubicBezTo>
                <a:cubicBezTo>
                  <a:pt x="25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6" y="42"/>
                </a:moveTo>
                <a:cubicBezTo>
                  <a:pt x="25" y="42"/>
                  <a:pt x="25" y="43"/>
                  <a:pt x="25" y="43"/>
                </a:cubicBezTo>
                <a:cubicBezTo>
                  <a:pt x="25" y="44"/>
                  <a:pt x="25" y="44"/>
                  <a:pt x="26" y="44"/>
                </a:cubicBezTo>
                <a:cubicBezTo>
                  <a:pt x="26" y="44"/>
                  <a:pt x="27" y="44"/>
                  <a:pt x="27" y="43"/>
                </a:cubicBezTo>
                <a:cubicBezTo>
                  <a:pt x="27" y="43"/>
                  <a:pt x="26" y="42"/>
                  <a:pt x="26" y="42"/>
                </a:cubicBezTo>
                <a:close/>
                <a:moveTo>
                  <a:pt x="24" y="39"/>
                </a:move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40"/>
                  <a:pt x="24" y="40"/>
                </a:cubicBezTo>
                <a:cubicBezTo>
                  <a:pt x="24" y="40"/>
                  <a:pt x="25" y="39"/>
                  <a:pt x="25" y="39"/>
                </a:cubicBezTo>
                <a:cubicBezTo>
                  <a:pt x="25" y="39"/>
                  <a:pt x="24" y="39"/>
                  <a:pt x="24" y="39"/>
                </a:cubicBezTo>
                <a:close/>
                <a:moveTo>
                  <a:pt x="23" y="40"/>
                </a:moveTo>
                <a:cubicBezTo>
                  <a:pt x="23" y="40"/>
                  <a:pt x="23" y="40"/>
                  <a:pt x="23" y="40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1"/>
                  <a:pt x="24" y="41"/>
                  <a:pt x="24" y="40"/>
                </a:cubicBezTo>
                <a:cubicBezTo>
                  <a:pt x="24" y="40"/>
                  <a:pt x="23" y="40"/>
                  <a:pt x="23" y="40"/>
                </a:cubicBezTo>
                <a:close/>
                <a:moveTo>
                  <a:pt x="21" y="37"/>
                </a:moveTo>
                <a:cubicBezTo>
                  <a:pt x="21" y="37"/>
                  <a:pt x="21" y="37"/>
                  <a:pt x="21" y="37"/>
                </a:cubicBezTo>
                <a:cubicBezTo>
                  <a:pt x="21" y="38"/>
                  <a:pt x="21" y="38"/>
                  <a:pt x="21" y="38"/>
                </a:cubicBezTo>
                <a:cubicBezTo>
                  <a:pt x="22" y="38"/>
                  <a:pt x="22" y="38"/>
                  <a:pt x="22" y="37"/>
                </a:cubicBezTo>
                <a:cubicBezTo>
                  <a:pt x="22" y="37"/>
                  <a:pt x="22" y="37"/>
                  <a:pt x="21" y="37"/>
                </a:cubicBezTo>
                <a:close/>
                <a:moveTo>
                  <a:pt x="23" y="36"/>
                </a:move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6"/>
                </a:cubicBezTo>
                <a:cubicBezTo>
                  <a:pt x="23" y="36"/>
                  <a:pt x="23" y="36"/>
                  <a:pt x="23" y="36"/>
                </a:cubicBezTo>
                <a:close/>
                <a:moveTo>
                  <a:pt x="23" y="33"/>
                </a:moveTo>
                <a:cubicBezTo>
                  <a:pt x="23" y="33"/>
                  <a:pt x="22" y="33"/>
                  <a:pt x="22" y="33"/>
                </a:cubicBezTo>
                <a:cubicBezTo>
                  <a:pt x="22" y="33"/>
                  <a:pt x="23" y="33"/>
                  <a:pt x="23" y="33"/>
                </a:cubicBezTo>
                <a:cubicBezTo>
                  <a:pt x="23" y="33"/>
                  <a:pt x="23" y="33"/>
                  <a:pt x="23" y="33"/>
                </a:cubicBezTo>
                <a:cubicBezTo>
                  <a:pt x="23" y="33"/>
                  <a:pt x="23" y="33"/>
                  <a:pt x="23" y="33"/>
                </a:cubicBezTo>
                <a:close/>
                <a:moveTo>
                  <a:pt x="21" y="34"/>
                </a:move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1" y="35"/>
                  <a:pt x="21" y="35"/>
                </a:cubicBezTo>
                <a:cubicBezTo>
                  <a:pt x="22" y="35"/>
                  <a:pt x="22" y="34"/>
                  <a:pt x="22" y="34"/>
                </a:cubicBezTo>
                <a:cubicBezTo>
                  <a:pt x="22" y="34"/>
                  <a:pt x="22" y="34"/>
                  <a:pt x="21" y="34"/>
                </a:cubicBezTo>
                <a:close/>
                <a:moveTo>
                  <a:pt x="22" y="31"/>
                </a:moveTo>
                <a:cubicBezTo>
                  <a:pt x="21" y="31"/>
                  <a:pt x="21" y="32"/>
                  <a:pt x="21" y="32"/>
                </a:cubicBezTo>
                <a:cubicBezTo>
                  <a:pt x="21" y="32"/>
                  <a:pt x="21" y="32"/>
                  <a:pt x="22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32"/>
                  <a:pt x="22" y="31"/>
                  <a:pt x="22" y="31"/>
                </a:cubicBezTo>
                <a:close/>
                <a:moveTo>
                  <a:pt x="35" y="43"/>
                </a:moveTo>
                <a:cubicBezTo>
                  <a:pt x="33" y="43"/>
                  <a:pt x="31" y="42"/>
                  <a:pt x="30" y="42"/>
                </a:cubicBezTo>
                <a:cubicBezTo>
                  <a:pt x="28" y="41"/>
                  <a:pt x="27" y="40"/>
                  <a:pt x="26" y="39"/>
                </a:cubicBezTo>
                <a:cubicBezTo>
                  <a:pt x="25" y="38"/>
                  <a:pt x="24" y="37"/>
                  <a:pt x="24" y="35"/>
                </a:cubicBezTo>
                <a:cubicBezTo>
                  <a:pt x="24" y="34"/>
                  <a:pt x="24" y="33"/>
                  <a:pt x="24" y="33"/>
                </a:cubicBezTo>
                <a:cubicBezTo>
                  <a:pt x="25" y="32"/>
                  <a:pt x="24" y="30"/>
                  <a:pt x="23" y="30"/>
                </a:cubicBezTo>
                <a:cubicBezTo>
                  <a:pt x="22" y="29"/>
                  <a:pt x="21" y="30"/>
                  <a:pt x="20" y="31"/>
                </a:cubicBezTo>
                <a:cubicBezTo>
                  <a:pt x="20" y="32"/>
                  <a:pt x="19" y="34"/>
                  <a:pt x="19" y="35"/>
                </a:cubicBezTo>
                <a:cubicBezTo>
                  <a:pt x="20" y="38"/>
                  <a:pt x="21" y="40"/>
                  <a:pt x="22" y="42"/>
                </a:cubicBezTo>
                <a:cubicBezTo>
                  <a:pt x="24" y="44"/>
                  <a:pt x="26" y="45"/>
                  <a:pt x="28" y="46"/>
                </a:cubicBezTo>
                <a:cubicBezTo>
                  <a:pt x="30" y="47"/>
                  <a:pt x="32" y="47"/>
                  <a:pt x="35" y="47"/>
                </a:cubicBezTo>
                <a:cubicBezTo>
                  <a:pt x="36" y="47"/>
                  <a:pt x="37" y="46"/>
                  <a:pt x="37" y="45"/>
                </a:cubicBezTo>
                <a:cubicBezTo>
                  <a:pt x="37" y="44"/>
                  <a:pt x="36" y="43"/>
                  <a:pt x="35" y="43"/>
                </a:cubicBezTo>
                <a:close/>
                <a:moveTo>
                  <a:pt x="50" y="15"/>
                </a:moveTo>
                <a:cubicBezTo>
                  <a:pt x="45" y="11"/>
                  <a:pt x="39" y="8"/>
                  <a:pt x="33" y="8"/>
                </a:cubicBezTo>
                <a:cubicBezTo>
                  <a:pt x="26" y="8"/>
                  <a:pt x="20" y="11"/>
                  <a:pt x="15" y="15"/>
                </a:cubicBezTo>
                <a:cubicBezTo>
                  <a:pt x="11" y="20"/>
                  <a:pt x="8" y="26"/>
                  <a:pt x="8" y="32"/>
                </a:cubicBezTo>
                <a:cubicBezTo>
                  <a:pt x="8" y="39"/>
                  <a:pt x="11" y="45"/>
                  <a:pt x="15" y="50"/>
                </a:cubicBezTo>
                <a:cubicBezTo>
                  <a:pt x="20" y="54"/>
                  <a:pt x="26" y="57"/>
                  <a:pt x="33" y="57"/>
                </a:cubicBezTo>
                <a:cubicBezTo>
                  <a:pt x="39" y="57"/>
                  <a:pt x="45" y="54"/>
                  <a:pt x="50" y="50"/>
                </a:cubicBezTo>
                <a:cubicBezTo>
                  <a:pt x="54" y="45"/>
                  <a:pt x="57" y="39"/>
                  <a:pt x="57" y="32"/>
                </a:cubicBezTo>
                <a:cubicBezTo>
                  <a:pt x="57" y="26"/>
                  <a:pt x="54" y="20"/>
                  <a:pt x="50" y="1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04" name="Freeform 223">
            <a:extLst>
              <a:ext uri="{FF2B5EF4-FFF2-40B4-BE49-F238E27FC236}">
                <a16:creationId xmlns:a16="http://schemas.microsoft.com/office/drawing/2014/main" id="{80FA858A-67E4-49BE-9D9A-B1F9FE114132}"/>
              </a:ext>
            </a:extLst>
          </p:cNvPr>
          <p:cNvSpPr>
            <a:spLocks noEditPoints="1"/>
          </p:cNvSpPr>
          <p:nvPr/>
        </p:nvSpPr>
        <p:spPr bwMode="auto">
          <a:xfrm>
            <a:off x="10173270" y="4414515"/>
            <a:ext cx="209550" cy="236537"/>
          </a:xfrm>
          <a:custGeom>
            <a:avLst/>
            <a:gdLst>
              <a:gd name="T0" fmla="*/ 139821 w 57"/>
              <a:gd name="T1" fmla="*/ 14627 h 65"/>
              <a:gd name="T2" fmla="*/ 169257 w 57"/>
              <a:gd name="T3" fmla="*/ 135303 h 65"/>
              <a:gd name="T4" fmla="*/ 150859 w 57"/>
              <a:gd name="T5" fmla="*/ 32912 h 65"/>
              <a:gd name="T6" fmla="*/ 29436 w 57"/>
              <a:gd name="T7" fmla="*/ 43882 h 65"/>
              <a:gd name="T8" fmla="*/ 11038 w 57"/>
              <a:gd name="T9" fmla="*/ 43882 h 65"/>
              <a:gd name="T10" fmla="*/ 29436 w 57"/>
              <a:gd name="T11" fmla="*/ 204783 h 65"/>
              <a:gd name="T12" fmla="*/ 29436 w 57"/>
              <a:gd name="T13" fmla="*/ 219411 h 65"/>
              <a:gd name="T14" fmla="*/ 0 w 57"/>
              <a:gd name="T15" fmla="*/ 43882 h 65"/>
              <a:gd name="T16" fmla="*/ 29436 w 57"/>
              <a:gd name="T17" fmla="*/ 0 h 65"/>
              <a:gd name="T18" fmla="*/ 121423 w 57"/>
              <a:gd name="T19" fmla="*/ 153588 h 65"/>
              <a:gd name="T20" fmla="*/ 121423 w 57"/>
              <a:gd name="T21" fmla="*/ 234038 h 65"/>
              <a:gd name="T22" fmla="*/ 198693 w 57"/>
              <a:gd name="T23" fmla="*/ 237695 h 65"/>
              <a:gd name="T24" fmla="*/ 209731 w 57"/>
              <a:gd name="T25" fmla="*/ 160901 h 65"/>
              <a:gd name="T26" fmla="*/ 198693 w 57"/>
              <a:gd name="T27" fmla="*/ 149931 h 65"/>
              <a:gd name="T28" fmla="*/ 58872 w 57"/>
              <a:gd name="T29" fmla="*/ 168215 h 65"/>
              <a:gd name="T30" fmla="*/ 110385 w 57"/>
              <a:gd name="T31" fmla="*/ 142617 h 65"/>
              <a:gd name="T32" fmla="*/ 121423 w 57"/>
              <a:gd name="T33" fmla="*/ 135303 h 65"/>
              <a:gd name="T34" fmla="*/ 110385 w 57"/>
              <a:gd name="T35" fmla="*/ 142617 h 65"/>
              <a:gd name="T36" fmla="*/ 25756 w 57"/>
              <a:gd name="T37" fmla="*/ 164558 h 65"/>
              <a:gd name="T38" fmla="*/ 29436 w 57"/>
              <a:gd name="T39" fmla="*/ 186499 h 65"/>
              <a:gd name="T40" fmla="*/ 51513 w 57"/>
              <a:gd name="T41" fmla="*/ 182842 h 65"/>
              <a:gd name="T42" fmla="*/ 47833 w 57"/>
              <a:gd name="T43" fmla="*/ 160901 h 65"/>
              <a:gd name="T44" fmla="*/ 33115 w 57"/>
              <a:gd name="T45" fmla="*/ 164558 h 65"/>
              <a:gd name="T46" fmla="*/ 47833 w 57"/>
              <a:gd name="T47" fmla="*/ 164558 h 65"/>
              <a:gd name="T48" fmla="*/ 25756 w 57"/>
              <a:gd name="T49" fmla="*/ 127990 h 65"/>
              <a:gd name="T50" fmla="*/ 29436 w 57"/>
              <a:gd name="T51" fmla="*/ 153588 h 65"/>
              <a:gd name="T52" fmla="*/ 51513 w 57"/>
              <a:gd name="T53" fmla="*/ 149931 h 65"/>
              <a:gd name="T54" fmla="*/ 47833 w 57"/>
              <a:gd name="T55" fmla="*/ 124333 h 65"/>
              <a:gd name="T56" fmla="*/ 33115 w 57"/>
              <a:gd name="T57" fmla="*/ 131646 h 65"/>
              <a:gd name="T58" fmla="*/ 47833 w 57"/>
              <a:gd name="T59" fmla="*/ 131646 h 65"/>
              <a:gd name="T60" fmla="*/ 132462 w 57"/>
              <a:gd name="T61" fmla="*/ 106049 h 65"/>
              <a:gd name="T62" fmla="*/ 29436 w 57"/>
              <a:gd name="T63" fmla="*/ 87764 h 65"/>
              <a:gd name="T64" fmla="*/ 25756 w 57"/>
              <a:gd name="T65" fmla="*/ 113362 h 65"/>
              <a:gd name="T66" fmla="*/ 47833 w 57"/>
              <a:gd name="T67" fmla="*/ 117019 h 65"/>
              <a:gd name="T68" fmla="*/ 51513 w 57"/>
              <a:gd name="T69" fmla="*/ 91421 h 65"/>
              <a:gd name="T70" fmla="*/ 29436 w 57"/>
              <a:gd name="T71" fmla="*/ 87764 h 65"/>
              <a:gd name="T72" fmla="*/ 33115 w 57"/>
              <a:gd name="T73" fmla="*/ 109705 h 65"/>
              <a:gd name="T74" fmla="*/ 58872 w 57"/>
              <a:gd name="T75" fmla="*/ 65823 h 65"/>
              <a:gd name="T76" fmla="*/ 132462 w 57"/>
              <a:gd name="T77" fmla="*/ 65823 h 65"/>
              <a:gd name="T78" fmla="*/ 25756 w 57"/>
              <a:gd name="T79" fmla="*/ 54853 h 65"/>
              <a:gd name="T80" fmla="*/ 25756 w 57"/>
              <a:gd name="T81" fmla="*/ 84107 h 65"/>
              <a:gd name="T82" fmla="*/ 51513 w 57"/>
              <a:gd name="T83" fmla="*/ 84107 h 65"/>
              <a:gd name="T84" fmla="*/ 51513 w 57"/>
              <a:gd name="T85" fmla="*/ 54853 h 65"/>
              <a:gd name="T86" fmla="*/ 47833 w 57"/>
              <a:gd name="T87" fmla="*/ 62166 h 65"/>
              <a:gd name="T88" fmla="*/ 47833 w 57"/>
              <a:gd name="T89" fmla="*/ 76794 h 65"/>
              <a:gd name="T90" fmla="*/ 154539 w 57"/>
              <a:gd name="T91" fmla="*/ 230381 h 65"/>
              <a:gd name="T92" fmla="*/ 202372 w 57"/>
              <a:gd name="T93" fmla="*/ 168215 h 65"/>
              <a:gd name="T94" fmla="*/ 158218 w 57"/>
              <a:gd name="T95" fmla="*/ 208440 h 65"/>
              <a:gd name="T96" fmla="*/ 125103 w 57"/>
              <a:gd name="T97" fmla="*/ 193813 h 6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" h="65">
                <a:moveTo>
                  <a:pt x="8" y="0"/>
                </a:moveTo>
                <a:cubicBezTo>
                  <a:pt x="38" y="0"/>
                  <a:pt x="38" y="0"/>
                  <a:pt x="38" y="0"/>
                </a:cubicBezTo>
                <a:cubicBezTo>
                  <a:pt x="38" y="4"/>
                  <a:pt x="38" y="4"/>
                  <a:pt x="38" y="4"/>
                </a:cubicBezTo>
                <a:cubicBezTo>
                  <a:pt x="40" y="4"/>
                  <a:pt x="42" y="5"/>
                  <a:pt x="43" y="6"/>
                </a:cubicBezTo>
                <a:cubicBezTo>
                  <a:pt x="45" y="8"/>
                  <a:pt x="46" y="10"/>
                  <a:pt x="46" y="12"/>
                </a:cubicBezTo>
                <a:cubicBezTo>
                  <a:pt x="46" y="37"/>
                  <a:pt x="46" y="37"/>
                  <a:pt x="46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1"/>
                  <a:pt x="42" y="10"/>
                  <a:pt x="41" y="9"/>
                </a:cubicBezTo>
                <a:cubicBezTo>
                  <a:pt x="40" y="8"/>
                  <a:pt x="39" y="8"/>
                  <a:pt x="38" y="8"/>
                </a:cubicBezTo>
                <a:cubicBezTo>
                  <a:pt x="38" y="12"/>
                  <a:pt x="38" y="12"/>
                  <a:pt x="3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8"/>
                  <a:pt x="8" y="8"/>
                  <a:pt x="8" y="8"/>
                </a:cubicBezTo>
                <a:cubicBezTo>
                  <a:pt x="6" y="8"/>
                  <a:pt x="5" y="8"/>
                  <a:pt x="5" y="9"/>
                </a:cubicBezTo>
                <a:cubicBezTo>
                  <a:pt x="4" y="10"/>
                  <a:pt x="3" y="11"/>
                  <a:pt x="3" y="12"/>
                </a:cubicBezTo>
                <a:cubicBezTo>
                  <a:pt x="3" y="52"/>
                  <a:pt x="3" y="52"/>
                  <a:pt x="3" y="52"/>
                </a:cubicBezTo>
                <a:cubicBezTo>
                  <a:pt x="3" y="53"/>
                  <a:pt x="4" y="54"/>
                  <a:pt x="5" y="55"/>
                </a:cubicBezTo>
                <a:cubicBezTo>
                  <a:pt x="6" y="56"/>
                  <a:pt x="7" y="56"/>
                  <a:pt x="8" y="56"/>
                </a:cubicBezTo>
                <a:cubicBezTo>
                  <a:pt x="28" y="56"/>
                  <a:pt x="28" y="56"/>
                  <a:pt x="28" y="56"/>
                </a:cubicBezTo>
                <a:cubicBezTo>
                  <a:pt x="28" y="60"/>
                  <a:pt x="28" y="60"/>
                  <a:pt x="28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6" y="60"/>
                  <a:pt x="4" y="59"/>
                  <a:pt x="2" y="58"/>
                </a:cubicBezTo>
                <a:cubicBezTo>
                  <a:pt x="1" y="56"/>
                  <a:pt x="0" y="54"/>
                  <a:pt x="0" y="5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0"/>
                  <a:pt x="1" y="8"/>
                  <a:pt x="2" y="6"/>
                </a:cubicBezTo>
                <a:cubicBezTo>
                  <a:pt x="4" y="5"/>
                  <a:pt x="5" y="4"/>
                  <a:pt x="8" y="4"/>
                </a:cubicBezTo>
                <a:cubicBezTo>
                  <a:pt x="8" y="0"/>
                  <a:pt x="8" y="0"/>
                  <a:pt x="8" y="0"/>
                </a:cubicBezTo>
                <a:close/>
                <a:moveTo>
                  <a:pt x="54" y="41"/>
                </a:moveTo>
                <a:cubicBezTo>
                  <a:pt x="35" y="41"/>
                  <a:pt x="35" y="41"/>
                  <a:pt x="35" y="41"/>
                </a:cubicBezTo>
                <a:cubicBezTo>
                  <a:pt x="34" y="41"/>
                  <a:pt x="34" y="41"/>
                  <a:pt x="33" y="42"/>
                </a:cubicBezTo>
                <a:cubicBezTo>
                  <a:pt x="32" y="42"/>
                  <a:pt x="32" y="43"/>
                  <a:pt x="32" y="44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3"/>
                  <a:pt x="32" y="64"/>
                  <a:pt x="33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34" y="65"/>
                  <a:pt x="34" y="65"/>
                  <a:pt x="35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5" y="65"/>
                  <a:pt x="56" y="65"/>
                  <a:pt x="56" y="64"/>
                </a:cubicBezTo>
                <a:cubicBezTo>
                  <a:pt x="57" y="64"/>
                  <a:pt x="57" y="63"/>
                  <a:pt x="57" y="62"/>
                </a:cubicBezTo>
                <a:cubicBezTo>
                  <a:pt x="57" y="44"/>
                  <a:pt x="57" y="44"/>
                  <a:pt x="57" y="44"/>
                </a:cubicBezTo>
                <a:cubicBezTo>
                  <a:pt x="57" y="43"/>
                  <a:pt x="57" y="42"/>
                  <a:pt x="56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56" y="41"/>
                  <a:pt x="55" y="41"/>
                  <a:pt x="54" y="41"/>
                </a:cubicBezTo>
                <a:close/>
                <a:moveTo>
                  <a:pt x="28" y="48"/>
                </a:moveTo>
                <a:cubicBezTo>
                  <a:pt x="28" y="46"/>
                  <a:pt x="28" y="46"/>
                  <a:pt x="28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8"/>
                  <a:pt x="16" y="48"/>
                  <a:pt x="16" y="48"/>
                </a:cubicBezTo>
                <a:cubicBezTo>
                  <a:pt x="28" y="48"/>
                  <a:pt x="28" y="48"/>
                  <a:pt x="28" y="48"/>
                </a:cubicBezTo>
                <a:close/>
                <a:moveTo>
                  <a:pt x="30" y="39"/>
                </a:moveTo>
                <a:cubicBezTo>
                  <a:pt x="30" y="39"/>
                  <a:pt x="30" y="39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38"/>
                  <a:pt x="32" y="37"/>
                  <a:pt x="33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39"/>
                  <a:pt x="16" y="39"/>
                  <a:pt x="16" y="39"/>
                </a:cubicBezTo>
                <a:cubicBezTo>
                  <a:pt x="30" y="39"/>
                  <a:pt x="30" y="39"/>
                  <a:pt x="30" y="39"/>
                </a:cubicBezTo>
                <a:close/>
                <a:moveTo>
                  <a:pt x="8" y="44"/>
                </a:moveTo>
                <a:cubicBezTo>
                  <a:pt x="7" y="44"/>
                  <a:pt x="7" y="44"/>
                  <a:pt x="7" y="44"/>
                </a:cubicBezTo>
                <a:cubicBezTo>
                  <a:pt x="7" y="45"/>
                  <a:pt x="7" y="45"/>
                  <a:pt x="7" y="45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51"/>
                  <a:pt x="7" y="51"/>
                  <a:pt x="7" y="51"/>
                </a:cubicBezTo>
                <a:cubicBezTo>
                  <a:pt x="8" y="51"/>
                  <a:pt x="8" y="51"/>
                  <a:pt x="8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45"/>
                  <a:pt x="14" y="45"/>
                  <a:pt x="14" y="45"/>
                </a:cubicBezTo>
                <a:cubicBezTo>
                  <a:pt x="14" y="44"/>
                  <a:pt x="14" y="44"/>
                  <a:pt x="14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8" y="44"/>
                  <a:pt x="8" y="44"/>
                  <a:pt x="8" y="44"/>
                </a:cubicBezTo>
                <a:close/>
                <a:moveTo>
                  <a:pt x="13" y="45"/>
                </a:moveTo>
                <a:cubicBezTo>
                  <a:pt x="9" y="45"/>
                  <a:pt x="9" y="45"/>
                  <a:pt x="9" y="45"/>
                </a:cubicBezTo>
                <a:cubicBezTo>
                  <a:pt x="9" y="49"/>
                  <a:pt x="9" y="49"/>
                  <a:pt x="9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5"/>
                  <a:pt x="13" y="45"/>
                  <a:pt x="13" y="45"/>
                </a:cubicBezTo>
                <a:close/>
                <a:moveTo>
                  <a:pt x="8" y="34"/>
                </a:move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2"/>
                  <a:pt x="7" y="42"/>
                  <a:pt x="7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4"/>
                  <a:pt x="14" y="34"/>
                  <a:pt x="14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34"/>
                  <a:pt x="8" y="34"/>
                  <a:pt x="8" y="34"/>
                </a:cubicBezTo>
                <a:close/>
                <a:moveTo>
                  <a:pt x="13" y="36"/>
                </a:moveTo>
                <a:cubicBezTo>
                  <a:pt x="9" y="36"/>
                  <a:pt x="9" y="36"/>
                  <a:pt x="9" y="36"/>
                </a:cubicBezTo>
                <a:cubicBezTo>
                  <a:pt x="9" y="40"/>
                  <a:pt x="9" y="40"/>
                  <a:pt x="9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36"/>
                  <a:pt x="13" y="36"/>
                  <a:pt x="13" y="36"/>
                </a:cubicBezTo>
                <a:close/>
                <a:moveTo>
                  <a:pt x="16" y="27"/>
                </a:moveTo>
                <a:cubicBezTo>
                  <a:pt x="16" y="29"/>
                  <a:pt x="16" y="29"/>
                  <a:pt x="16" y="29"/>
                </a:cubicBezTo>
                <a:cubicBezTo>
                  <a:pt x="36" y="29"/>
                  <a:pt x="36" y="29"/>
                  <a:pt x="36" y="29"/>
                </a:cubicBezTo>
                <a:cubicBezTo>
                  <a:pt x="36" y="27"/>
                  <a:pt x="36" y="27"/>
                  <a:pt x="36" y="27"/>
                </a:cubicBezTo>
                <a:cubicBezTo>
                  <a:pt x="16" y="27"/>
                  <a:pt x="16" y="27"/>
                  <a:pt x="16" y="27"/>
                </a:cubicBezTo>
                <a:close/>
                <a:moveTo>
                  <a:pt x="8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2"/>
                  <a:pt x="7" y="32"/>
                  <a:pt x="7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8" y="24"/>
                  <a:pt x="8" y="24"/>
                  <a:pt x="8" y="24"/>
                </a:cubicBezTo>
                <a:close/>
                <a:moveTo>
                  <a:pt x="13" y="26"/>
                </a:moveTo>
                <a:cubicBezTo>
                  <a:pt x="9" y="26"/>
                  <a:pt x="9" y="26"/>
                  <a:pt x="9" y="26"/>
                </a:cubicBezTo>
                <a:cubicBezTo>
                  <a:pt x="9" y="30"/>
                  <a:pt x="9" y="30"/>
                  <a:pt x="9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26"/>
                  <a:pt x="13" y="26"/>
                  <a:pt x="13" y="26"/>
                </a:cubicBezTo>
                <a:close/>
                <a:moveTo>
                  <a:pt x="16" y="18"/>
                </a:moveTo>
                <a:cubicBezTo>
                  <a:pt x="16" y="20"/>
                  <a:pt x="16" y="20"/>
                  <a:pt x="1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18"/>
                  <a:pt x="36" y="18"/>
                  <a:pt x="36" y="18"/>
                </a:cubicBezTo>
                <a:cubicBezTo>
                  <a:pt x="16" y="18"/>
                  <a:pt x="16" y="18"/>
                  <a:pt x="16" y="18"/>
                </a:cubicBezTo>
                <a:close/>
                <a:moveTo>
                  <a:pt x="8" y="15"/>
                </a:move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7" y="23"/>
                  <a:pt x="7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5"/>
                  <a:pt x="14" y="15"/>
                  <a:pt x="14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8" y="15"/>
                  <a:pt x="8" y="15"/>
                  <a:pt x="8" y="15"/>
                </a:cubicBezTo>
                <a:close/>
                <a:moveTo>
                  <a:pt x="13" y="17"/>
                </a:moveTo>
                <a:cubicBezTo>
                  <a:pt x="9" y="17"/>
                  <a:pt x="9" y="17"/>
                  <a:pt x="9" y="17"/>
                </a:cubicBezTo>
                <a:cubicBezTo>
                  <a:pt x="9" y="21"/>
                  <a:pt x="9" y="21"/>
                  <a:pt x="9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17"/>
                  <a:pt x="13" y="17"/>
                  <a:pt x="13" y="17"/>
                </a:cubicBezTo>
                <a:close/>
                <a:moveTo>
                  <a:pt x="34" y="53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4"/>
                  <a:pt x="44" y="64"/>
                  <a:pt x="45" y="64"/>
                </a:cubicBezTo>
                <a:cubicBezTo>
                  <a:pt x="46" y="63"/>
                  <a:pt x="46" y="63"/>
                  <a:pt x="46" y="63"/>
                </a:cubicBezTo>
                <a:cubicBezTo>
                  <a:pt x="55" y="46"/>
                  <a:pt x="55" y="46"/>
                  <a:pt x="55" y="46"/>
                </a:cubicBezTo>
                <a:cubicBezTo>
                  <a:pt x="56" y="45"/>
                  <a:pt x="55" y="43"/>
                  <a:pt x="54" y="43"/>
                </a:cubicBezTo>
                <a:cubicBezTo>
                  <a:pt x="53" y="42"/>
                  <a:pt x="51" y="43"/>
                  <a:pt x="50" y="44"/>
                </a:cubicBezTo>
                <a:cubicBezTo>
                  <a:pt x="43" y="57"/>
                  <a:pt x="43" y="57"/>
                  <a:pt x="43" y="57"/>
                </a:cubicBezTo>
                <a:cubicBezTo>
                  <a:pt x="39" y="50"/>
                  <a:pt x="39" y="50"/>
                  <a:pt x="39" y="50"/>
                </a:cubicBezTo>
                <a:cubicBezTo>
                  <a:pt x="38" y="49"/>
                  <a:pt x="36" y="49"/>
                  <a:pt x="35" y="50"/>
                </a:cubicBezTo>
                <a:cubicBezTo>
                  <a:pt x="34" y="51"/>
                  <a:pt x="34" y="52"/>
                  <a:pt x="34" y="5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05" name="Freeform 224">
            <a:extLst>
              <a:ext uri="{FF2B5EF4-FFF2-40B4-BE49-F238E27FC236}">
                <a16:creationId xmlns:a16="http://schemas.microsoft.com/office/drawing/2014/main" id="{A09C7F0B-5A60-49A6-A678-618ECE4783DD}"/>
              </a:ext>
            </a:extLst>
          </p:cNvPr>
          <p:cNvSpPr>
            <a:spLocks noEditPoints="1"/>
          </p:cNvSpPr>
          <p:nvPr/>
        </p:nvSpPr>
        <p:spPr bwMode="auto">
          <a:xfrm>
            <a:off x="2016695" y="6735440"/>
            <a:ext cx="250825" cy="179387"/>
          </a:xfrm>
          <a:custGeom>
            <a:avLst/>
            <a:gdLst>
              <a:gd name="T0" fmla="*/ 14702 w 68"/>
              <a:gd name="T1" fmla="*/ 88173 h 49"/>
              <a:gd name="T2" fmla="*/ 40430 w 68"/>
              <a:gd name="T3" fmla="*/ 88173 h 49"/>
              <a:gd name="T4" fmla="*/ 58807 w 68"/>
              <a:gd name="T5" fmla="*/ 88173 h 49"/>
              <a:gd name="T6" fmla="*/ 66158 w 68"/>
              <a:gd name="T7" fmla="*/ 95521 h 49"/>
              <a:gd name="T8" fmla="*/ 69833 w 68"/>
              <a:gd name="T9" fmla="*/ 110216 h 49"/>
              <a:gd name="T10" fmla="*/ 80860 w 68"/>
              <a:gd name="T11" fmla="*/ 84499 h 49"/>
              <a:gd name="T12" fmla="*/ 95561 w 68"/>
              <a:gd name="T13" fmla="*/ 80825 h 49"/>
              <a:gd name="T14" fmla="*/ 99237 w 68"/>
              <a:gd name="T15" fmla="*/ 88173 h 49"/>
              <a:gd name="T16" fmla="*/ 99237 w 68"/>
              <a:gd name="T17" fmla="*/ 88173 h 49"/>
              <a:gd name="T18" fmla="*/ 110263 w 68"/>
              <a:gd name="T19" fmla="*/ 121238 h 49"/>
              <a:gd name="T20" fmla="*/ 121290 w 68"/>
              <a:gd name="T21" fmla="*/ 7348 h 49"/>
              <a:gd name="T22" fmla="*/ 132316 w 68"/>
              <a:gd name="T23" fmla="*/ 0 h 49"/>
              <a:gd name="T24" fmla="*/ 139667 w 68"/>
              <a:gd name="T25" fmla="*/ 7348 h 49"/>
              <a:gd name="T26" fmla="*/ 139667 w 68"/>
              <a:gd name="T27" fmla="*/ 7348 h 49"/>
              <a:gd name="T28" fmla="*/ 154369 w 68"/>
              <a:gd name="T29" fmla="*/ 91847 h 49"/>
              <a:gd name="T30" fmla="*/ 183772 w 68"/>
              <a:gd name="T31" fmla="*/ 91847 h 49"/>
              <a:gd name="T32" fmla="*/ 183772 w 68"/>
              <a:gd name="T33" fmla="*/ 110216 h 49"/>
              <a:gd name="T34" fmla="*/ 147018 w 68"/>
              <a:gd name="T35" fmla="*/ 110216 h 49"/>
              <a:gd name="T36" fmla="*/ 147018 w 68"/>
              <a:gd name="T37" fmla="*/ 110216 h 49"/>
              <a:gd name="T38" fmla="*/ 135991 w 68"/>
              <a:gd name="T39" fmla="*/ 102869 h 49"/>
              <a:gd name="T40" fmla="*/ 132316 w 68"/>
              <a:gd name="T41" fmla="*/ 77151 h 49"/>
              <a:gd name="T42" fmla="*/ 124965 w 68"/>
              <a:gd name="T43" fmla="*/ 172672 h 49"/>
              <a:gd name="T44" fmla="*/ 117614 w 68"/>
              <a:gd name="T45" fmla="*/ 180020 h 49"/>
              <a:gd name="T46" fmla="*/ 106588 w 68"/>
              <a:gd name="T47" fmla="*/ 172672 h 49"/>
              <a:gd name="T48" fmla="*/ 88211 w 68"/>
              <a:gd name="T49" fmla="*/ 117564 h 49"/>
              <a:gd name="T50" fmla="*/ 77184 w 68"/>
              <a:gd name="T51" fmla="*/ 139607 h 49"/>
              <a:gd name="T52" fmla="*/ 73509 w 68"/>
              <a:gd name="T53" fmla="*/ 146955 h 49"/>
              <a:gd name="T54" fmla="*/ 62483 w 68"/>
              <a:gd name="T55" fmla="*/ 139607 h 49"/>
              <a:gd name="T56" fmla="*/ 51456 w 68"/>
              <a:gd name="T57" fmla="*/ 106542 h 49"/>
              <a:gd name="T58" fmla="*/ 40430 w 68"/>
              <a:gd name="T59" fmla="*/ 106542 h 49"/>
              <a:gd name="T60" fmla="*/ 14702 w 68"/>
              <a:gd name="T61" fmla="*/ 106542 h 49"/>
              <a:gd name="T62" fmla="*/ 0 w 68"/>
              <a:gd name="T63" fmla="*/ 106542 h 49"/>
              <a:gd name="T64" fmla="*/ 0 w 68"/>
              <a:gd name="T65" fmla="*/ 88173 h 49"/>
              <a:gd name="T66" fmla="*/ 14702 w 68"/>
              <a:gd name="T67" fmla="*/ 88173 h 49"/>
              <a:gd name="T68" fmla="*/ 235228 w 68"/>
              <a:gd name="T69" fmla="*/ 110216 h 49"/>
              <a:gd name="T70" fmla="*/ 227877 w 68"/>
              <a:gd name="T71" fmla="*/ 99195 h 49"/>
              <a:gd name="T72" fmla="*/ 235228 w 68"/>
              <a:gd name="T73" fmla="*/ 91847 h 49"/>
              <a:gd name="T74" fmla="*/ 238904 w 68"/>
              <a:gd name="T75" fmla="*/ 91847 h 49"/>
              <a:gd name="T76" fmla="*/ 249930 w 68"/>
              <a:gd name="T77" fmla="*/ 99195 h 49"/>
              <a:gd name="T78" fmla="*/ 238904 w 68"/>
              <a:gd name="T79" fmla="*/ 110216 h 49"/>
              <a:gd name="T80" fmla="*/ 235228 w 68"/>
              <a:gd name="T81" fmla="*/ 110216 h 49"/>
              <a:gd name="T82" fmla="*/ 202149 w 68"/>
              <a:gd name="T83" fmla="*/ 110216 h 49"/>
              <a:gd name="T84" fmla="*/ 191123 w 68"/>
              <a:gd name="T85" fmla="*/ 99195 h 49"/>
              <a:gd name="T86" fmla="*/ 202149 w 68"/>
              <a:gd name="T87" fmla="*/ 91847 h 49"/>
              <a:gd name="T88" fmla="*/ 213176 w 68"/>
              <a:gd name="T89" fmla="*/ 91847 h 49"/>
              <a:gd name="T90" fmla="*/ 220526 w 68"/>
              <a:gd name="T91" fmla="*/ 99195 h 49"/>
              <a:gd name="T92" fmla="*/ 213176 w 68"/>
              <a:gd name="T93" fmla="*/ 110216 h 49"/>
              <a:gd name="T94" fmla="*/ 202149 w 68"/>
              <a:gd name="T95" fmla="*/ 110216 h 4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8" h="49">
                <a:moveTo>
                  <a:pt x="4" y="24"/>
                </a:moveTo>
                <a:cubicBezTo>
                  <a:pt x="11" y="24"/>
                  <a:pt x="11" y="24"/>
                  <a:pt x="11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7" y="24"/>
                  <a:pt x="18" y="25"/>
                  <a:pt x="18" y="26"/>
                </a:cubicBezTo>
                <a:cubicBezTo>
                  <a:pt x="19" y="30"/>
                  <a:pt x="19" y="30"/>
                  <a:pt x="19" y="30"/>
                </a:cubicBezTo>
                <a:cubicBezTo>
                  <a:pt x="22" y="23"/>
                  <a:pt x="22" y="23"/>
                  <a:pt x="22" y="23"/>
                </a:cubicBezTo>
                <a:cubicBezTo>
                  <a:pt x="23" y="22"/>
                  <a:pt x="24" y="21"/>
                  <a:pt x="26" y="22"/>
                </a:cubicBezTo>
                <a:cubicBezTo>
                  <a:pt x="26" y="22"/>
                  <a:pt x="27" y="23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30" y="33"/>
                  <a:pt x="30" y="33"/>
                  <a:pt x="30" y="33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1"/>
                  <a:pt x="34" y="0"/>
                  <a:pt x="36" y="0"/>
                </a:cubicBezTo>
                <a:cubicBezTo>
                  <a:pt x="37" y="0"/>
                  <a:pt x="38" y="1"/>
                  <a:pt x="38" y="2"/>
                </a:cubicBezTo>
                <a:cubicBezTo>
                  <a:pt x="38" y="2"/>
                  <a:pt x="38" y="2"/>
                  <a:pt x="38" y="2"/>
                </a:cubicBezTo>
                <a:cubicBezTo>
                  <a:pt x="42" y="25"/>
                  <a:pt x="42" y="25"/>
                  <a:pt x="42" y="25"/>
                </a:cubicBezTo>
                <a:cubicBezTo>
                  <a:pt x="45" y="25"/>
                  <a:pt x="47" y="25"/>
                  <a:pt x="50" y="25"/>
                </a:cubicBezTo>
                <a:cubicBezTo>
                  <a:pt x="50" y="30"/>
                  <a:pt x="50" y="30"/>
                  <a:pt x="50" y="30"/>
                </a:cubicBezTo>
                <a:cubicBezTo>
                  <a:pt x="46" y="30"/>
                  <a:pt x="43" y="30"/>
                  <a:pt x="40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38" y="30"/>
                  <a:pt x="37" y="29"/>
                  <a:pt x="37" y="28"/>
                </a:cubicBezTo>
                <a:cubicBezTo>
                  <a:pt x="36" y="21"/>
                  <a:pt x="36" y="21"/>
                  <a:pt x="36" y="21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8"/>
                  <a:pt x="33" y="49"/>
                  <a:pt x="32" y="49"/>
                </a:cubicBezTo>
                <a:cubicBezTo>
                  <a:pt x="31" y="49"/>
                  <a:pt x="29" y="49"/>
                  <a:pt x="29" y="47"/>
                </a:cubicBezTo>
                <a:cubicBezTo>
                  <a:pt x="24" y="32"/>
                  <a:pt x="24" y="32"/>
                  <a:pt x="24" y="32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9"/>
                  <a:pt x="20" y="39"/>
                  <a:pt x="20" y="40"/>
                </a:cubicBezTo>
                <a:cubicBezTo>
                  <a:pt x="18" y="40"/>
                  <a:pt x="17" y="39"/>
                  <a:pt x="17" y="38"/>
                </a:cubicBezTo>
                <a:cubicBezTo>
                  <a:pt x="14" y="29"/>
                  <a:pt x="14" y="29"/>
                  <a:pt x="14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4"/>
                  <a:pt x="0" y="24"/>
                  <a:pt x="0" y="24"/>
                </a:cubicBezTo>
                <a:cubicBezTo>
                  <a:pt x="4" y="24"/>
                  <a:pt x="4" y="24"/>
                  <a:pt x="4" y="24"/>
                </a:cubicBezTo>
                <a:close/>
                <a:moveTo>
                  <a:pt x="64" y="30"/>
                </a:moveTo>
                <a:cubicBezTo>
                  <a:pt x="63" y="30"/>
                  <a:pt x="62" y="28"/>
                  <a:pt x="62" y="27"/>
                </a:cubicBezTo>
                <a:cubicBezTo>
                  <a:pt x="62" y="26"/>
                  <a:pt x="63" y="25"/>
                  <a:pt x="64" y="25"/>
                </a:cubicBezTo>
                <a:cubicBezTo>
                  <a:pt x="65" y="25"/>
                  <a:pt x="65" y="25"/>
                  <a:pt x="65" y="25"/>
                </a:cubicBezTo>
                <a:cubicBezTo>
                  <a:pt x="67" y="25"/>
                  <a:pt x="68" y="26"/>
                  <a:pt x="68" y="27"/>
                </a:cubicBezTo>
                <a:cubicBezTo>
                  <a:pt x="68" y="28"/>
                  <a:pt x="67" y="30"/>
                  <a:pt x="65" y="30"/>
                </a:cubicBezTo>
                <a:cubicBezTo>
                  <a:pt x="64" y="30"/>
                  <a:pt x="64" y="30"/>
                  <a:pt x="64" y="30"/>
                </a:cubicBezTo>
                <a:close/>
                <a:moveTo>
                  <a:pt x="55" y="30"/>
                </a:moveTo>
                <a:cubicBezTo>
                  <a:pt x="54" y="30"/>
                  <a:pt x="52" y="28"/>
                  <a:pt x="52" y="27"/>
                </a:cubicBezTo>
                <a:cubicBezTo>
                  <a:pt x="52" y="26"/>
                  <a:pt x="54" y="25"/>
                  <a:pt x="55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28"/>
                  <a:pt x="59" y="30"/>
                  <a:pt x="58" y="30"/>
                </a:cubicBezTo>
                <a:lnTo>
                  <a:pt x="55" y="3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06" name="Freeform 225">
            <a:extLst>
              <a:ext uri="{FF2B5EF4-FFF2-40B4-BE49-F238E27FC236}">
                <a16:creationId xmlns:a16="http://schemas.microsoft.com/office/drawing/2014/main" id="{294277A5-E39B-43E7-9ACF-2F91B7214D2E}"/>
              </a:ext>
            </a:extLst>
          </p:cNvPr>
          <p:cNvSpPr>
            <a:spLocks noEditPoints="1"/>
          </p:cNvSpPr>
          <p:nvPr/>
        </p:nvSpPr>
        <p:spPr bwMode="auto">
          <a:xfrm>
            <a:off x="3216845" y="6698927"/>
            <a:ext cx="190500" cy="238125"/>
          </a:xfrm>
          <a:custGeom>
            <a:avLst/>
            <a:gdLst>
              <a:gd name="T0" fmla="*/ 12234 w 109"/>
              <a:gd name="T1" fmla="*/ 0 h 137"/>
              <a:gd name="T2" fmla="*/ 180019 w 109"/>
              <a:gd name="T3" fmla="*/ 0 h 137"/>
              <a:gd name="T4" fmla="*/ 190506 w 109"/>
              <a:gd name="T5" fmla="*/ 0 h 137"/>
              <a:gd name="T6" fmla="*/ 190506 w 109"/>
              <a:gd name="T7" fmla="*/ 8739 h 137"/>
              <a:gd name="T8" fmla="*/ 190506 w 109"/>
              <a:gd name="T9" fmla="*/ 228957 h 137"/>
              <a:gd name="T10" fmla="*/ 190506 w 109"/>
              <a:gd name="T11" fmla="*/ 239444 h 137"/>
              <a:gd name="T12" fmla="*/ 180019 w 109"/>
              <a:gd name="T13" fmla="*/ 239444 h 137"/>
              <a:gd name="T14" fmla="*/ 59424 w 109"/>
              <a:gd name="T15" fmla="*/ 239444 h 137"/>
              <a:gd name="T16" fmla="*/ 59424 w 109"/>
              <a:gd name="T17" fmla="*/ 239444 h 137"/>
              <a:gd name="T18" fmla="*/ 55928 w 109"/>
              <a:gd name="T19" fmla="*/ 239444 h 137"/>
              <a:gd name="T20" fmla="*/ 3496 w 109"/>
              <a:gd name="T21" fmla="*/ 199245 h 137"/>
              <a:gd name="T22" fmla="*/ 0 w 109"/>
              <a:gd name="T23" fmla="*/ 199245 h 137"/>
              <a:gd name="T24" fmla="*/ 0 w 109"/>
              <a:gd name="T25" fmla="*/ 192254 h 137"/>
              <a:gd name="T26" fmla="*/ 0 w 109"/>
              <a:gd name="T27" fmla="*/ 8739 h 137"/>
              <a:gd name="T28" fmla="*/ 0 w 109"/>
              <a:gd name="T29" fmla="*/ 0 h 137"/>
              <a:gd name="T30" fmla="*/ 12234 w 109"/>
              <a:gd name="T31" fmla="*/ 0 h 137"/>
              <a:gd name="T32" fmla="*/ 12234 w 109"/>
              <a:gd name="T33" fmla="*/ 0 h 137"/>
              <a:gd name="T34" fmla="*/ 19225 w 109"/>
              <a:gd name="T35" fmla="*/ 180020 h 137"/>
              <a:gd name="T36" fmla="*/ 52433 w 109"/>
              <a:gd name="T37" fmla="*/ 169533 h 137"/>
              <a:gd name="T38" fmla="*/ 55928 w 109"/>
              <a:gd name="T39" fmla="*/ 169533 h 137"/>
              <a:gd name="T40" fmla="*/ 55928 w 109"/>
              <a:gd name="T41" fmla="*/ 173029 h 137"/>
              <a:gd name="T42" fmla="*/ 69910 w 109"/>
              <a:gd name="T43" fmla="*/ 220219 h 137"/>
              <a:gd name="T44" fmla="*/ 173028 w 109"/>
              <a:gd name="T45" fmla="*/ 220219 h 137"/>
              <a:gd name="T46" fmla="*/ 173028 w 109"/>
              <a:gd name="T47" fmla="*/ 19225 h 137"/>
              <a:gd name="T48" fmla="*/ 19225 w 109"/>
              <a:gd name="T49" fmla="*/ 19225 h 137"/>
              <a:gd name="T50" fmla="*/ 19225 w 109"/>
              <a:gd name="T51" fmla="*/ 180020 h 137"/>
              <a:gd name="T52" fmla="*/ 19225 w 109"/>
              <a:gd name="T53" fmla="*/ 180020 h 137"/>
              <a:gd name="T54" fmla="*/ 59424 w 109"/>
              <a:gd name="T55" fmla="*/ 216723 h 137"/>
              <a:gd name="T56" fmla="*/ 48937 w 109"/>
              <a:gd name="T57" fmla="*/ 180020 h 137"/>
              <a:gd name="T58" fmla="*/ 22721 w 109"/>
              <a:gd name="T59" fmla="*/ 192254 h 137"/>
              <a:gd name="T60" fmla="*/ 59424 w 109"/>
              <a:gd name="T61" fmla="*/ 216723 h 137"/>
              <a:gd name="T62" fmla="*/ 59424 w 109"/>
              <a:gd name="T63" fmla="*/ 216723 h 137"/>
              <a:gd name="T64" fmla="*/ 45442 w 109"/>
              <a:gd name="T65" fmla="*/ 129335 h 137"/>
              <a:gd name="T66" fmla="*/ 45442 w 109"/>
              <a:gd name="T67" fmla="*/ 136326 h 137"/>
              <a:gd name="T68" fmla="*/ 146812 w 109"/>
              <a:gd name="T69" fmla="*/ 136326 h 137"/>
              <a:gd name="T70" fmla="*/ 146812 w 109"/>
              <a:gd name="T71" fmla="*/ 129335 h 137"/>
              <a:gd name="T72" fmla="*/ 45442 w 109"/>
              <a:gd name="T73" fmla="*/ 129335 h 137"/>
              <a:gd name="T74" fmla="*/ 45442 w 109"/>
              <a:gd name="T75" fmla="*/ 129335 h 137"/>
              <a:gd name="T76" fmla="*/ 45442 w 109"/>
              <a:gd name="T77" fmla="*/ 103118 h 137"/>
              <a:gd name="T78" fmla="*/ 45442 w 109"/>
              <a:gd name="T79" fmla="*/ 110109 h 137"/>
              <a:gd name="T80" fmla="*/ 146812 w 109"/>
              <a:gd name="T81" fmla="*/ 110109 h 137"/>
              <a:gd name="T82" fmla="*/ 146812 w 109"/>
              <a:gd name="T83" fmla="*/ 103118 h 137"/>
              <a:gd name="T84" fmla="*/ 45442 w 109"/>
              <a:gd name="T85" fmla="*/ 103118 h 137"/>
              <a:gd name="T86" fmla="*/ 45442 w 109"/>
              <a:gd name="T87" fmla="*/ 103118 h 137"/>
              <a:gd name="T88" fmla="*/ 45442 w 109"/>
              <a:gd name="T89" fmla="*/ 78649 h 137"/>
              <a:gd name="T90" fmla="*/ 45442 w 109"/>
              <a:gd name="T91" fmla="*/ 85641 h 137"/>
              <a:gd name="T92" fmla="*/ 146812 w 109"/>
              <a:gd name="T93" fmla="*/ 85641 h 137"/>
              <a:gd name="T94" fmla="*/ 146812 w 109"/>
              <a:gd name="T95" fmla="*/ 78649 h 137"/>
              <a:gd name="T96" fmla="*/ 45442 w 109"/>
              <a:gd name="T97" fmla="*/ 78649 h 137"/>
              <a:gd name="T98" fmla="*/ 45442 w 109"/>
              <a:gd name="T99" fmla="*/ 78649 h 137"/>
              <a:gd name="T100" fmla="*/ 45442 w 109"/>
              <a:gd name="T101" fmla="*/ 52433 h 137"/>
              <a:gd name="T102" fmla="*/ 45442 w 109"/>
              <a:gd name="T103" fmla="*/ 59424 h 137"/>
              <a:gd name="T104" fmla="*/ 146812 w 109"/>
              <a:gd name="T105" fmla="*/ 59424 h 137"/>
              <a:gd name="T106" fmla="*/ 146812 w 109"/>
              <a:gd name="T107" fmla="*/ 52433 h 137"/>
              <a:gd name="T108" fmla="*/ 45442 w 109"/>
              <a:gd name="T109" fmla="*/ 52433 h 13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09" h="137">
                <a:moveTo>
                  <a:pt x="7" y="0"/>
                </a:moveTo>
                <a:lnTo>
                  <a:pt x="103" y="0"/>
                </a:lnTo>
                <a:lnTo>
                  <a:pt x="109" y="0"/>
                </a:lnTo>
                <a:lnTo>
                  <a:pt x="109" y="5"/>
                </a:lnTo>
                <a:lnTo>
                  <a:pt x="109" y="131"/>
                </a:lnTo>
                <a:lnTo>
                  <a:pt x="109" y="137"/>
                </a:lnTo>
                <a:lnTo>
                  <a:pt x="103" y="137"/>
                </a:lnTo>
                <a:lnTo>
                  <a:pt x="34" y="137"/>
                </a:lnTo>
                <a:lnTo>
                  <a:pt x="32" y="137"/>
                </a:lnTo>
                <a:lnTo>
                  <a:pt x="2" y="114"/>
                </a:lnTo>
                <a:lnTo>
                  <a:pt x="0" y="114"/>
                </a:lnTo>
                <a:lnTo>
                  <a:pt x="0" y="110"/>
                </a:lnTo>
                <a:lnTo>
                  <a:pt x="0" y="5"/>
                </a:lnTo>
                <a:lnTo>
                  <a:pt x="0" y="0"/>
                </a:lnTo>
                <a:lnTo>
                  <a:pt x="7" y="0"/>
                </a:lnTo>
                <a:close/>
                <a:moveTo>
                  <a:pt x="11" y="103"/>
                </a:moveTo>
                <a:lnTo>
                  <a:pt x="30" y="97"/>
                </a:lnTo>
                <a:lnTo>
                  <a:pt x="32" y="97"/>
                </a:lnTo>
                <a:lnTo>
                  <a:pt x="32" y="99"/>
                </a:lnTo>
                <a:lnTo>
                  <a:pt x="40" y="126"/>
                </a:lnTo>
                <a:lnTo>
                  <a:pt x="99" y="126"/>
                </a:lnTo>
                <a:lnTo>
                  <a:pt x="99" y="11"/>
                </a:lnTo>
                <a:lnTo>
                  <a:pt x="11" y="11"/>
                </a:lnTo>
                <a:lnTo>
                  <a:pt x="11" y="103"/>
                </a:lnTo>
                <a:close/>
                <a:moveTo>
                  <a:pt x="34" y="124"/>
                </a:moveTo>
                <a:lnTo>
                  <a:pt x="28" y="103"/>
                </a:lnTo>
                <a:lnTo>
                  <a:pt x="13" y="110"/>
                </a:lnTo>
                <a:lnTo>
                  <a:pt x="34" y="124"/>
                </a:lnTo>
                <a:close/>
                <a:moveTo>
                  <a:pt x="26" y="74"/>
                </a:moveTo>
                <a:lnTo>
                  <a:pt x="26" y="78"/>
                </a:lnTo>
                <a:lnTo>
                  <a:pt x="84" y="78"/>
                </a:lnTo>
                <a:lnTo>
                  <a:pt x="84" y="74"/>
                </a:lnTo>
                <a:lnTo>
                  <a:pt x="26" y="74"/>
                </a:lnTo>
                <a:close/>
                <a:moveTo>
                  <a:pt x="26" y="59"/>
                </a:moveTo>
                <a:lnTo>
                  <a:pt x="26" y="63"/>
                </a:lnTo>
                <a:lnTo>
                  <a:pt x="84" y="63"/>
                </a:lnTo>
                <a:lnTo>
                  <a:pt x="84" y="59"/>
                </a:lnTo>
                <a:lnTo>
                  <a:pt x="26" y="59"/>
                </a:lnTo>
                <a:close/>
                <a:moveTo>
                  <a:pt x="26" y="45"/>
                </a:moveTo>
                <a:lnTo>
                  <a:pt x="26" y="49"/>
                </a:lnTo>
                <a:lnTo>
                  <a:pt x="84" y="49"/>
                </a:lnTo>
                <a:lnTo>
                  <a:pt x="84" y="45"/>
                </a:lnTo>
                <a:lnTo>
                  <a:pt x="26" y="45"/>
                </a:lnTo>
                <a:close/>
                <a:moveTo>
                  <a:pt x="26" y="30"/>
                </a:moveTo>
                <a:lnTo>
                  <a:pt x="26" y="34"/>
                </a:lnTo>
                <a:lnTo>
                  <a:pt x="84" y="34"/>
                </a:lnTo>
                <a:lnTo>
                  <a:pt x="84" y="30"/>
                </a:lnTo>
                <a:lnTo>
                  <a:pt x="26" y="3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07" name="Freeform 226">
            <a:extLst>
              <a:ext uri="{FF2B5EF4-FFF2-40B4-BE49-F238E27FC236}">
                <a16:creationId xmlns:a16="http://schemas.microsoft.com/office/drawing/2014/main" id="{8262B970-73BA-4D07-A797-0B7077E7E2A8}"/>
              </a:ext>
            </a:extLst>
          </p:cNvPr>
          <p:cNvSpPr>
            <a:spLocks noEditPoints="1"/>
          </p:cNvSpPr>
          <p:nvPr/>
        </p:nvSpPr>
        <p:spPr bwMode="auto">
          <a:xfrm>
            <a:off x="2424683" y="6687815"/>
            <a:ext cx="212725" cy="249237"/>
          </a:xfrm>
          <a:custGeom>
            <a:avLst/>
            <a:gdLst>
              <a:gd name="T0" fmla="*/ 180140 w 58"/>
              <a:gd name="T1" fmla="*/ 84535 h 68"/>
              <a:gd name="T2" fmla="*/ 180140 w 58"/>
              <a:gd name="T3" fmla="*/ 88211 h 68"/>
              <a:gd name="T4" fmla="*/ 169111 w 58"/>
              <a:gd name="T5" fmla="*/ 121290 h 68"/>
              <a:gd name="T6" fmla="*/ 113966 w 58"/>
              <a:gd name="T7" fmla="*/ 169070 h 68"/>
              <a:gd name="T8" fmla="*/ 58821 w 58"/>
              <a:gd name="T9" fmla="*/ 121290 h 68"/>
              <a:gd name="T10" fmla="*/ 47792 w 58"/>
              <a:gd name="T11" fmla="*/ 88211 h 68"/>
              <a:gd name="T12" fmla="*/ 51469 w 58"/>
              <a:gd name="T13" fmla="*/ 84535 h 68"/>
              <a:gd name="T14" fmla="*/ 66174 w 58"/>
              <a:gd name="T15" fmla="*/ 22053 h 68"/>
              <a:gd name="T16" fmla="*/ 176464 w 58"/>
              <a:gd name="T17" fmla="*/ 84535 h 68"/>
              <a:gd name="T18" fmla="*/ 62498 w 58"/>
              <a:gd name="T19" fmla="*/ 205825 h 68"/>
              <a:gd name="T20" fmla="*/ 84556 w 58"/>
              <a:gd name="T21" fmla="*/ 183772 h 68"/>
              <a:gd name="T22" fmla="*/ 62498 w 58"/>
              <a:gd name="T23" fmla="*/ 169070 h 68"/>
              <a:gd name="T24" fmla="*/ 25734 w 58"/>
              <a:gd name="T25" fmla="*/ 132316 h 68"/>
              <a:gd name="T26" fmla="*/ 40440 w 58"/>
              <a:gd name="T27" fmla="*/ 124965 h 68"/>
              <a:gd name="T28" fmla="*/ 29411 w 58"/>
              <a:gd name="T29" fmla="*/ 99237 h 68"/>
              <a:gd name="T30" fmla="*/ 3676 w 58"/>
              <a:gd name="T31" fmla="*/ 132316 h 68"/>
              <a:gd name="T32" fmla="*/ 95585 w 58"/>
              <a:gd name="T33" fmla="*/ 183772 h 68"/>
              <a:gd name="T34" fmla="*/ 158082 w 58"/>
              <a:gd name="T35" fmla="*/ 169070 h 68"/>
              <a:gd name="T36" fmla="*/ 209551 w 58"/>
              <a:gd name="T37" fmla="*/ 249930 h 68"/>
              <a:gd name="T38" fmla="*/ 25734 w 58"/>
              <a:gd name="T39" fmla="*/ 198474 h 68"/>
              <a:gd name="T40" fmla="*/ 66174 w 58"/>
              <a:gd name="T41" fmla="*/ 213176 h 68"/>
              <a:gd name="T42" fmla="*/ 66174 w 58"/>
              <a:gd name="T43" fmla="*/ 213176 h 68"/>
              <a:gd name="T44" fmla="*/ 91908 w 58"/>
              <a:gd name="T45" fmla="*/ 194798 h 68"/>
              <a:gd name="T46" fmla="*/ 95585 w 58"/>
              <a:gd name="T47" fmla="*/ 183772 h 68"/>
              <a:gd name="T48" fmla="*/ 161758 w 58"/>
              <a:gd name="T49" fmla="*/ 91886 h 68"/>
              <a:gd name="T50" fmla="*/ 80879 w 58"/>
              <a:gd name="T51" fmla="*/ 77184 h 68"/>
              <a:gd name="T52" fmla="*/ 62498 w 58"/>
              <a:gd name="T53" fmla="*/ 91886 h 68"/>
              <a:gd name="T54" fmla="*/ 58821 w 58"/>
              <a:gd name="T55" fmla="*/ 91886 h 68"/>
              <a:gd name="T56" fmla="*/ 66174 w 58"/>
              <a:gd name="T57" fmla="*/ 113939 h 68"/>
              <a:gd name="T58" fmla="*/ 69850 w 58"/>
              <a:gd name="T59" fmla="*/ 117614 h 68"/>
              <a:gd name="T60" fmla="*/ 113966 w 58"/>
              <a:gd name="T61" fmla="*/ 158044 h 68"/>
              <a:gd name="T62" fmla="*/ 161758 w 58"/>
              <a:gd name="T63" fmla="*/ 117614 h 68"/>
              <a:gd name="T64" fmla="*/ 165435 w 58"/>
              <a:gd name="T65" fmla="*/ 113939 h 68"/>
              <a:gd name="T66" fmla="*/ 172787 w 58"/>
              <a:gd name="T67" fmla="*/ 91886 h 6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8" h="68">
                <a:moveTo>
                  <a:pt x="48" y="23"/>
                </a:moveTo>
                <a:cubicBezTo>
                  <a:pt x="48" y="23"/>
                  <a:pt x="48" y="23"/>
                  <a:pt x="49" y="23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27"/>
                  <a:pt x="49" y="29"/>
                  <a:pt x="49" y="30"/>
                </a:cubicBezTo>
                <a:cubicBezTo>
                  <a:pt x="48" y="31"/>
                  <a:pt x="47" y="32"/>
                  <a:pt x="46" y="33"/>
                </a:cubicBezTo>
                <a:cubicBezTo>
                  <a:pt x="45" y="36"/>
                  <a:pt x="43" y="39"/>
                  <a:pt x="41" y="42"/>
                </a:cubicBezTo>
                <a:cubicBezTo>
                  <a:pt x="38" y="44"/>
                  <a:pt x="35" y="46"/>
                  <a:pt x="31" y="46"/>
                </a:cubicBezTo>
                <a:cubicBezTo>
                  <a:pt x="28" y="46"/>
                  <a:pt x="25" y="44"/>
                  <a:pt x="22" y="42"/>
                </a:cubicBezTo>
                <a:cubicBezTo>
                  <a:pt x="19" y="39"/>
                  <a:pt x="17" y="36"/>
                  <a:pt x="16" y="33"/>
                </a:cubicBezTo>
                <a:cubicBezTo>
                  <a:pt x="15" y="32"/>
                  <a:pt x="14" y="31"/>
                  <a:pt x="14" y="30"/>
                </a:cubicBezTo>
                <a:cubicBezTo>
                  <a:pt x="13" y="29"/>
                  <a:pt x="13" y="27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14"/>
                  <a:pt x="14" y="9"/>
                  <a:pt x="18" y="6"/>
                </a:cubicBezTo>
                <a:cubicBezTo>
                  <a:pt x="24" y="0"/>
                  <a:pt x="37" y="0"/>
                  <a:pt x="43" y="5"/>
                </a:cubicBezTo>
                <a:cubicBezTo>
                  <a:pt x="48" y="8"/>
                  <a:pt x="49" y="14"/>
                  <a:pt x="48" y="23"/>
                </a:cubicBezTo>
                <a:close/>
                <a:moveTo>
                  <a:pt x="12" y="55"/>
                </a:moveTo>
                <a:cubicBezTo>
                  <a:pt x="14" y="56"/>
                  <a:pt x="15" y="56"/>
                  <a:pt x="17" y="56"/>
                </a:cubicBezTo>
                <a:cubicBezTo>
                  <a:pt x="20" y="55"/>
                  <a:pt x="21" y="53"/>
                  <a:pt x="22" y="51"/>
                </a:cubicBezTo>
                <a:cubicBezTo>
                  <a:pt x="23" y="51"/>
                  <a:pt x="23" y="50"/>
                  <a:pt x="23" y="50"/>
                </a:cubicBezTo>
                <a:cubicBezTo>
                  <a:pt x="21" y="48"/>
                  <a:pt x="20" y="47"/>
                  <a:pt x="18" y="46"/>
                </a:cubicBezTo>
                <a:cubicBezTo>
                  <a:pt x="18" y="45"/>
                  <a:pt x="17" y="46"/>
                  <a:pt x="17" y="46"/>
                </a:cubicBezTo>
                <a:cubicBezTo>
                  <a:pt x="15" y="48"/>
                  <a:pt x="15" y="48"/>
                  <a:pt x="15" y="48"/>
                </a:cubicBezTo>
                <a:cubicBezTo>
                  <a:pt x="12" y="45"/>
                  <a:pt x="9" y="40"/>
                  <a:pt x="7" y="36"/>
                </a:cubicBezTo>
                <a:cubicBezTo>
                  <a:pt x="10" y="35"/>
                  <a:pt x="10" y="35"/>
                  <a:pt x="10" y="35"/>
                </a:cubicBezTo>
                <a:cubicBezTo>
                  <a:pt x="11" y="35"/>
                  <a:pt x="11" y="34"/>
                  <a:pt x="11" y="34"/>
                </a:cubicBezTo>
                <a:cubicBezTo>
                  <a:pt x="11" y="32"/>
                  <a:pt x="10" y="30"/>
                  <a:pt x="9" y="28"/>
                </a:cubicBezTo>
                <a:cubicBezTo>
                  <a:pt x="9" y="27"/>
                  <a:pt x="8" y="27"/>
                  <a:pt x="8" y="27"/>
                </a:cubicBezTo>
                <a:cubicBezTo>
                  <a:pt x="6" y="28"/>
                  <a:pt x="4" y="29"/>
                  <a:pt x="2" y="30"/>
                </a:cubicBezTo>
                <a:cubicBezTo>
                  <a:pt x="0" y="33"/>
                  <a:pt x="0" y="34"/>
                  <a:pt x="1" y="36"/>
                </a:cubicBezTo>
                <a:cubicBezTo>
                  <a:pt x="3" y="41"/>
                  <a:pt x="8" y="51"/>
                  <a:pt x="12" y="55"/>
                </a:cubicBezTo>
                <a:close/>
                <a:moveTo>
                  <a:pt x="26" y="50"/>
                </a:moveTo>
                <a:cubicBezTo>
                  <a:pt x="27" y="51"/>
                  <a:pt x="29" y="51"/>
                  <a:pt x="31" y="51"/>
                </a:cubicBezTo>
                <a:cubicBezTo>
                  <a:pt x="36" y="51"/>
                  <a:pt x="40" y="49"/>
                  <a:pt x="43" y="46"/>
                </a:cubicBezTo>
                <a:cubicBezTo>
                  <a:pt x="45" y="46"/>
                  <a:pt x="47" y="46"/>
                  <a:pt x="50" y="46"/>
                </a:cubicBezTo>
                <a:cubicBezTo>
                  <a:pt x="55" y="50"/>
                  <a:pt x="58" y="61"/>
                  <a:pt x="57" y="68"/>
                </a:cubicBezTo>
                <a:cubicBezTo>
                  <a:pt x="40" y="68"/>
                  <a:pt x="22" y="68"/>
                  <a:pt x="5" y="68"/>
                </a:cubicBezTo>
                <a:cubicBezTo>
                  <a:pt x="5" y="64"/>
                  <a:pt x="5" y="59"/>
                  <a:pt x="7" y="54"/>
                </a:cubicBezTo>
                <a:cubicBezTo>
                  <a:pt x="8" y="55"/>
                  <a:pt x="10" y="56"/>
                  <a:pt x="11" y="57"/>
                </a:cubicBezTo>
                <a:cubicBezTo>
                  <a:pt x="13" y="59"/>
                  <a:pt x="15" y="59"/>
                  <a:pt x="18" y="58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8"/>
                  <a:pt x="18" y="58"/>
                  <a:pt x="18" y="58"/>
                </a:cubicBezTo>
                <a:cubicBezTo>
                  <a:pt x="21" y="57"/>
                  <a:pt x="23" y="55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2"/>
                  <a:pt x="26" y="51"/>
                  <a:pt x="26" y="50"/>
                </a:cubicBezTo>
                <a:close/>
                <a:moveTo>
                  <a:pt x="46" y="25"/>
                </a:moveTo>
                <a:cubicBezTo>
                  <a:pt x="45" y="25"/>
                  <a:pt x="44" y="25"/>
                  <a:pt x="44" y="25"/>
                </a:cubicBezTo>
                <a:cubicBezTo>
                  <a:pt x="43" y="24"/>
                  <a:pt x="43" y="23"/>
                  <a:pt x="43" y="22"/>
                </a:cubicBezTo>
                <a:cubicBezTo>
                  <a:pt x="37" y="23"/>
                  <a:pt x="30" y="23"/>
                  <a:pt x="22" y="21"/>
                </a:cubicBezTo>
                <a:cubicBezTo>
                  <a:pt x="21" y="22"/>
                  <a:pt x="20" y="24"/>
                  <a:pt x="19" y="25"/>
                </a:cubicBezTo>
                <a:cubicBezTo>
                  <a:pt x="19" y="25"/>
                  <a:pt x="18" y="25"/>
                  <a:pt x="17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8"/>
                  <a:pt x="16" y="29"/>
                </a:cubicBezTo>
                <a:cubicBezTo>
                  <a:pt x="17" y="30"/>
                  <a:pt x="17" y="30"/>
                  <a:pt x="18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5"/>
                  <a:pt x="21" y="38"/>
                  <a:pt x="24" y="40"/>
                </a:cubicBezTo>
                <a:cubicBezTo>
                  <a:pt x="26" y="42"/>
                  <a:pt x="29" y="43"/>
                  <a:pt x="31" y="43"/>
                </a:cubicBezTo>
                <a:cubicBezTo>
                  <a:pt x="34" y="43"/>
                  <a:pt x="37" y="42"/>
                  <a:pt x="39" y="40"/>
                </a:cubicBezTo>
                <a:cubicBezTo>
                  <a:pt x="41" y="38"/>
                  <a:pt x="43" y="35"/>
                  <a:pt x="44" y="32"/>
                </a:cubicBezTo>
                <a:cubicBezTo>
                  <a:pt x="44" y="31"/>
                  <a:pt x="44" y="31"/>
                  <a:pt x="44" y="31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0"/>
                  <a:pt x="46" y="30"/>
                  <a:pt x="46" y="29"/>
                </a:cubicBezTo>
                <a:cubicBezTo>
                  <a:pt x="46" y="28"/>
                  <a:pt x="47" y="27"/>
                  <a:pt x="47" y="25"/>
                </a:cubicBezTo>
                <a:cubicBezTo>
                  <a:pt x="46" y="25"/>
                  <a:pt x="46" y="25"/>
                  <a:pt x="46" y="2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08" name="Freeform 227">
            <a:extLst>
              <a:ext uri="{FF2B5EF4-FFF2-40B4-BE49-F238E27FC236}">
                <a16:creationId xmlns:a16="http://schemas.microsoft.com/office/drawing/2014/main" id="{9D387B3B-418B-428F-8354-E39635602D5C}"/>
              </a:ext>
            </a:extLst>
          </p:cNvPr>
          <p:cNvSpPr>
            <a:spLocks noEditPoints="1"/>
          </p:cNvSpPr>
          <p:nvPr/>
        </p:nvSpPr>
        <p:spPr bwMode="auto">
          <a:xfrm>
            <a:off x="2805683" y="6703690"/>
            <a:ext cx="217487" cy="238125"/>
          </a:xfrm>
          <a:custGeom>
            <a:avLst/>
            <a:gdLst>
              <a:gd name="T0" fmla="*/ 128564 w 59"/>
              <a:gd name="T1" fmla="*/ 230381 h 65"/>
              <a:gd name="T2" fmla="*/ 146930 w 59"/>
              <a:gd name="T3" fmla="*/ 201127 h 65"/>
              <a:gd name="T4" fmla="*/ 143257 w 59"/>
              <a:gd name="T5" fmla="*/ 186499 h 65"/>
              <a:gd name="T6" fmla="*/ 110198 w 59"/>
              <a:gd name="T7" fmla="*/ 153588 h 65"/>
              <a:gd name="T8" fmla="*/ 99178 w 59"/>
              <a:gd name="T9" fmla="*/ 153588 h 65"/>
              <a:gd name="T10" fmla="*/ 77138 w 59"/>
              <a:gd name="T11" fmla="*/ 164558 h 65"/>
              <a:gd name="T12" fmla="*/ 44079 w 59"/>
              <a:gd name="T13" fmla="*/ 87764 h 65"/>
              <a:gd name="T14" fmla="*/ 66119 w 59"/>
              <a:gd name="T15" fmla="*/ 73137 h 65"/>
              <a:gd name="T16" fmla="*/ 69792 w 59"/>
              <a:gd name="T17" fmla="*/ 62166 h 65"/>
              <a:gd name="T18" fmla="*/ 58772 w 59"/>
              <a:gd name="T19" fmla="*/ 18284 h 65"/>
              <a:gd name="T20" fmla="*/ 47752 w 59"/>
              <a:gd name="T21" fmla="*/ 7314 h 65"/>
              <a:gd name="T22" fmla="*/ 11020 w 59"/>
              <a:gd name="T23" fmla="*/ 10971 h 65"/>
              <a:gd name="T24" fmla="*/ 0 w 59"/>
              <a:gd name="T25" fmla="*/ 21941 h 65"/>
              <a:gd name="T26" fmla="*/ 110198 w 59"/>
              <a:gd name="T27" fmla="*/ 234038 h 65"/>
              <a:gd name="T28" fmla="*/ 128564 w 59"/>
              <a:gd name="T29" fmla="*/ 230381 h 65"/>
              <a:gd name="T30" fmla="*/ 117544 w 59"/>
              <a:gd name="T31" fmla="*/ 131646 h 65"/>
              <a:gd name="T32" fmla="*/ 80812 w 59"/>
              <a:gd name="T33" fmla="*/ 131646 h 65"/>
              <a:gd name="T34" fmla="*/ 84485 w 59"/>
              <a:gd name="T35" fmla="*/ 124333 h 65"/>
              <a:gd name="T36" fmla="*/ 102851 w 59"/>
              <a:gd name="T37" fmla="*/ 91421 h 65"/>
              <a:gd name="T38" fmla="*/ 106524 w 59"/>
              <a:gd name="T39" fmla="*/ 76794 h 65"/>
              <a:gd name="T40" fmla="*/ 106524 w 59"/>
              <a:gd name="T41" fmla="*/ 73137 h 65"/>
              <a:gd name="T42" fmla="*/ 102851 w 59"/>
              <a:gd name="T43" fmla="*/ 76794 h 65"/>
              <a:gd name="T44" fmla="*/ 99178 w 59"/>
              <a:gd name="T45" fmla="*/ 87764 h 65"/>
              <a:gd name="T46" fmla="*/ 88158 w 59"/>
              <a:gd name="T47" fmla="*/ 87764 h 65"/>
              <a:gd name="T48" fmla="*/ 88158 w 59"/>
              <a:gd name="T49" fmla="*/ 76794 h 65"/>
              <a:gd name="T50" fmla="*/ 106524 w 59"/>
              <a:gd name="T51" fmla="*/ 62166 h 65"/>
              <a:gd name="T52" fmla="*/ 121217 w 59"/>
              <a:gd name="T53" fmla="*/ 69480 h 65"/>
              <a:gd name="T54" fmla="*/ 121217 w 59"/>
              <a:gd name="T55" fmla="*/ 84107 h 65"/>
              <a:gd name="T56" fmla="*/ 121217 w 59"/>
              <a:gd name="T57" fmla="*/ 91421 h 65"/>
              <a:gd name="T58" fmla="*/ 99178 w 59"/>
              <a:gd name="T59" fmla="*/ 124333 h 65"/>
              <a:gd name="T60" fmla="*/ 117544 w 59"/>
              <a:gd name="T61" fmla="*/ 124333 h 65"/>
              <a:gd name="T62" fmla="*/ 117544 w 59"/>
              <a:gd name="T63" fmla="*/ 131646 h 65"/>
              <a:gd name="T64" fmla="*/ 161623 w 59"/>
              <a:gd name="T65" fmla="*/ 124333 h 65"/>
              <a:gd name="T66" fmla="*/ 154277 w 59"/>
              <a:gd name="T67" fmla="*/ 124333 h 65"/>
              <a:gd name="T68" fmla="*/ 154277 w 59"/>
              <a:gd name="T69" fmla="*/ 131646 h 65"/>
              <a:gd name="T70" fmla="*/ 139584 w 59"/>
              <a:gd name="T71" fmla="*/ 131646 h 65"/>
              <a:gd name="T72" fmla="*/ 139584 w 59"/>
              <a:gd name="T73" fmla="*/ 124333 h 65"/>
              <a:gd name="T74" fmla="*/ 117544 w 59"/>
              <a:gd name="T75" fmla="*/ 124333 h 65"/>
              <a:gd name="T76" fmla="*/ 121217 w 59"/>
              <a:gd name="T77" fmla="*/ 113362 h 65"/>
              <a:gd name="T78" fmla="*/ 139584 w 59"/>
              <a:gd name="T79" fmla="*/ 65823 h 65"/>
              <a:gd name="T80" fmla="*/ 161623 w 59"/>
              <a:gd name="T81" fmla="*/ 65823 h 65"/>
              <a:gd name="T82" fmla="*/ 154277 w 59"/>
              <a:gd name="T83" fmla="*/ 113362 h 65"/>
              <a:gd name="T84" fmla="*/ 161623 w 59"/>
              <a:gd name="T85" fmla="*/ 113362 h 65"/>
              <a:gd name="T86" fmla="*/ 161623 w 59"/>
              <a:gd name="T87" fmla="*/ 124333 h 65"/>
              <a:gd name="T88" fmla="*/ 139584 w 59"/>
              <a:gd name="T89" fmla="*/ 113362 h 65"/>
              <a:gd name="T90" fmla="*/ 132237 w 59"/>
              <a:gd name="T91" fmla="*/ 113362 h 65"/>
              <a:gd name="T92" fmla="*/ 143257 w 59"/>
              <a:gd name="T93" fmla="*/ 87764 h 65"/>
              <a:gd name="T94" fmla="*/ 139584 w 59"/>
              <a:gd name="T95" fmla="*/ 113362 h 65"/>
              <a:gd name="T96" fmla="*/ 110198 w 59"/>
              <a:gd name="T97" fmla="*/ 0 h 65"/>
              <a:gd name="T98" fmla="*/ 183663 w 59"/>
              <a:gd name="T99" fmla="*/ 29255 h 65"/>
              <a:gd name="T100" fmla="*/ 216722 w 59"/>
              <a:gd name="T101" fmla="*/ 102392 h 65"/>
              <a:gd name="T102" fmla="*/ 183663 w 59"/>
              <a:gd name="T103" fmla="*/ 175529 h 65"/>
              <a:gd name="T104" fmla="*/ 165296 w 59"/>
              <a:gd name="T105" fmla="*/ 190156 h 65"/>
              <a:gd name="T106" fmla="*/ 161623 w 59"/>
              <a:gd name="T107" fmla="*/ 182842 h 65"/>
              <a:gd name="T108" fmla="*/ 150603 w 59"/>
              <a:gd name="T109" fmla="*/ 171872 h 65"/>
              <a:gd name="T110" fmla="*/ 168970 w 59"/>
              <a:gd name="T111" fmla="*/ 157244 h 65"/>
              <a:gd name="T112" fmla="*/ 191009 w 59"/>
              <a:gd name="T113" fmla="*/ 102392 h 65"/>
              <a:gd name="T114" fmla="*/ 168970 w 59"/>
              <a:gd name="T115" fmla="*/ 43882 h 65"/>
              <a:gd name="T116" fmla="*/ 110198 w 59"/>
              <a:gd name="T117" fmla="*/ 21941 h 65"/>
              <a:gd name="T118" fmla="*/ 80812 w 59"/>
              <a:gd name="T119" fmla="*/ 29255 h 65"/>
              <a:gd name="T120" fmla="*/ 77138 w 59"/>
              <a:gd name="T121" fmla="*/ 10971 h 65"/>
              <a:gd name="T122" fmla="*/ 73465 w 59"/>
              <a:gd name="T123" fmla="*/ 7314 h 65"/>
              <a:gd name="T124" fmla="*/ 110198 w 59"/>
              <a:gd name="T125" fmla="*/ 0 h 6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9" h="65">
                <a:moveTo>
                  <a:pt x="35" y="63"/>
                </a:moveTo>
                <a:cubicBezTo>
                  <a:pt x="37" y="60"/>
                  <a:pt x="38" y="58"/>
                  <a:pt x="40" y="55"/>
                </a:cubicBezTo>
                <a:cubicBezTo>
                  <a:pt x="41" y="54"/>
                  <a:pt x="41" y="53"/>
                  <a:pt x="39" y="51"/>
                </a:cubicBezTo>
                <a:cubicBezTo>
                  <a:pt x="36" y="48"/>
                  <a:pt x="33" y="45"/>
                  <a:pt x="30" y="42"/>
                </a:cubicBezTo>
                <a:cubicBezTo>
                  <a:pt x="29" y="41"/>
                  <a:pt x="28" y="41"/>
                  <a:pt x="27" y="42"/>
                </a:cubicBezTo>
                <a:cubicBezTo>
                  <a:pt x="25" y="43"/>
                  <a:pt x="23" y="44"/>
                  <a:pt x="21" y="45"/>
                </a:cubicBezTo>
                <a:cubicBezTo>
                  <a:pt x="15" y="36"/>
                  <a:pt x="14" y="31"/>
                  <a:pt x="12" y="24"/>
                </a:cubicBezTo>
                <a:cubicBezTo>
                  <a:pt x="14" y="23"/>
                  <a:pt x="16" y="21"/>
                  <a:pt x="18" y="20"/>
                </a:cubicBezTo>
                <a:cubicBezTo>
                  <a:pt x="19" y="20"/>
                  <a:pt x="20" y="19"/>
                  <a:pt x="19" y="17"/>
                </a:cubicBezTo>
                <a:cubicBezTo>
                  <a:pt x="18" y="13"/>
                  <a:pt x="17" y="9"/>
                  <a:pt x="16" y="5"/>
                </a:cubicBezTo>
                <a:cubicBezTo>
                  <a:pt x="15" y="3"/>
                  <a:pt x="14" y="2"/>
                  <a:pt x="13" y="2"/>
                </a:cubicBezTo>
                <a:cubicBezTo>
                  <a:pt x="10" y="3"/>
                  <a:pt x="7" y="3"/>
                  <a:pt x="3" y="3"/>
                </a:cubicBezTo>
                <a:cubicBezTo>
                  <a:pt x="1" y="3"/>
                  <a:pt x="0" y="4"/>
                  <a:pt x="0" y="6"/>
                </a:cubicBezTo>
                <a:cubicBezTo>
                  <a:pt x="1" y="31"/>
                  <a:pt x="11" y="53"/>
                  <a:pt x="30" y="64"/>
                </a:cubicBezTo>
                <a:cubicBezTo>
                  <a:pt x="32" y="65"/>
                  <a:pt x="33" y="65"/>
                  <a:pt x="35" y="63"/>
                </a:cubicBezTo>
                <a:close/>
                <a:moveTo>
                  <a:pt x="32" y="36"/>
                </a:moveTo>
                <a:cubicBezTo>
                  <a:pt x="22" y="36"/>
                  <a:pt x="22" y="36"/>
                  <a:pt x="22" y="36"/>
                </a:cubicBezTo>
                <a:cubicBezTo>
                  <a:pt x="23" y="34"/>
                  <a:pt x="23" y="34"/>
                  <a:pt x="23" y="34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4"/>
                  <a:pt x="29" y="23"/>
                  <a:pt x="29" y="21"/>
                </a:cubicBezTo>
                <a:cubicBezTo>
                  <a:pt x="30" y="21"/>
                  <a:pt x="29" y="20"/>
                  <a:pt x="29" y="20"/>
                </a:cubicBezTo>
                <a:cubicBezTo>
                  <a:pt x="28" y="20"/>
                  <a:pt x="28" y="20"/>
                  <a:pt x="28" y="21"/>
                </a:cubicBezTo>
                <a:cubicBezTo>
                  <a:pt x="27" y="24"/>
                  <a:pt x="27" y="24"/>
                  <a:pt x="27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19"/>
                  <a:pt x="26" y="17"/>
                  <a:pt x="29" y="17"/>
                </a:cubicBezTo>
                <a:cubicBezTo>
                  <a:pt x="31" y="17"/>
                  <a:pt x="32" y="18"/>
                  <a:pt x="33" y="19"/>
                </a:cubicBezTo>
                <a:cubicBezTo>
                  <a:pt x="33" y="20"/>
                  <a:pt x="33" y="21"/>
                  <a:pt x="33" y="23"/>
                </a:cubicBezTo>
                <a:cubicBezTo>
                  <a:pt x="33" y="24"/>
                  <a:pt x="33" y="24"/>
                  <a:pt x="33" y="25"/>
                </a:cubicBezTo>
                <a:cubicBezTo>
                  <a:pt x="27" y="34"/>
                  <a:pt x="27" y="34"/>
                  <a:pt x="27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6"/>
                  <a:pt x="32" y="36"/>
                  <a:pt x="32" y="36"/>
                </a:cubicBezTo>
                <a:close/>
                <a:moveTo>
                  <a:pt x="44" y="34"/>
                </a:moveTo>
                <a:cubicBezTo>
                  <a:pt x="42" y="34"/>
                  <a:pt x="42" y="34"/>
                  <a:pt x="42" y="34"/>
                </a:cubicBezTo>
                <a:cubicBezTo>
                  <a:pt x="42" y="36"/>
                  <a:pt x="42" y="36"/>
                  <a:pt x="42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4"/>
                  <a:pt x="38" y="34"/>
                  <a:pt x="38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1"/>
                  <a:pt x="33" y="31"/>
                  <a:pt x="33" y="31"/>
                </a:cubicBezTo>
                <a:cubicBezTo>
                  <a:pt x="38" y="18"/>
                  <a:pt x="38" y="18"/>
                  <a:pt x="38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2" y="31"/>
                  <a:pt x="42" y="31"/>
                  <a:pt x="42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4"/>
                  <a:pt x="44" y="34"/>
                  <a:pt x="44" y="34"/>
                </a:cubicBezTo>
                <a:close/>
                <a:moveTo>
                  <a:pt x="38" y="31"/>
                </a:moveTo>
                <a:cubicBezTo>
                  <a:pt x="36" y="31"/>
                  <a:pt x="36" y="31"/>
                  <a:pt x="36" y="31"/>
                </a:cubicBezTo>
                <a:cubicBezTo>
                  <a:pt x="39" y="24"/>
                  <a:pt x="39" y="24"/>
                  <a:pt x="39" y="24"/>
                </a:cubicBezTo>
                <a:cubicBezTo>
                  <a:pt x="38" y="31"/>
                  <a:pt x="38" y="31"/>
                  <a:pt x="38" y="31"/>
                </a:cubicBezTo>
                <a:close/>
                <a:moveTo>
                  <a:pt x="30" y="0"/>
                </a:moveTo>
                <a:cubicBezTo>
                  <a:pt x="38" y="0"/>
                  <a:pt x="45" y="3"/>
                  <a:pt x="50" y="8"/>
                </a:cubicBezTo>
                <a:cubicBezTo>
                  <a:pt x="55" y="13"/>
                  <a:pt x="59" y="20"/>
                  <a:pt x="59" y="28"/>
                </a:cubicBezTo>
                <a:cubicBezTo>
                  <a:pt x="59" y="36"/>
                  <a:pt x="55" y="43"/>
                  <a:pt x="50" y="48"/>
                </a:cubicBezTo>
                <a:cubicBezTo>
                  <a:pt x="49" y="50"/>
                  <a:pt x="47" y="51"/>
                  <a:pt x="45" y="52"/>
                </a:cubicBezTo>
                <a:cubicBezTo>
                  <a:pt x="45" y="51"/>
                  <a:pt x="45" y="51"/>
                  <a:pt x="44" y="50"/>
                </a:cubicBezTo>
                <a:cubicBezTo>
                  <a:pt x="41" y="47"/>
                  <a:pt x="41" y="47"/>
                  <a:pt x="41" y="47"/>
                </a:cubicBezTo>
                <a:cubicBezTo>
                  <a:pt x="43" y="46"/>
                  <a:pt x="44" y="45"/>
                  <a:pt x="46" y="43"/>
                </a:cubicBezTo>
                <a:cubicBezTo>
                  <a:pt x="50" y="39"/>
                  <a:pt x="52" y="34"/>
                  <a:pt x="52" y="28"/>
                </a:cubicBezTo>
                <a:cubicBezTo>
                  <a:pt x="52" y="22"/>
                  <a:pt x="50" y="16"/>
                  <a:pt x="46" y="12"/>
                </a:cubicBezTo>
                <a:cubicBezTo>
                  <a:pt x="42" y="8"/>
                  <a:pt x="36" y="6"/>
                  <a:pt x="30" y="6"/>
                </a:cubicBezTo>
                <a:cubicBezTo>
                  <a:pt x="27" y="6"/>
                  <a:pt x="24" y="6"/>
                  <a:pt x="22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0" y="3"/>
                  <a:pt x="20" y="2"/>
                  <a:pt x="20" y="2"/>
                </a:cubicBezTo>
                <a:cubicBezTo>
                  <a:pt x="23" y="0"/>
                  <a:pt x="26" y="0"/>
                  <a:pt x="30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09" name="Freeform 228">
            <a:extLst>
              <a:ext uri="{FF2B5EF4-FFF2-40B4-BE49-F238E27FC236}">
                <a16:creationId xmlns:a16="http://schemas.microsoft.com/office/drawing/2014/main" id="{6FF3BB93-4854-40B9-8784-62279F596D37}"/>
              </a:ext>
            </a:extLst>
          </p:cNvPr>
          <p:cNvSpPr>
            <a:spLocks noEditPoints="1"/>
          </p:cNvSpPr>
          <p:nvPr/>
        </p:nvSpPr>
        <p:spPr bwMode="auto">
          <a:xfrm>
            <a:off x="3583558" y="6681465"/>
            <a:ext cx="209550" cy="252412"/>
          </a:xfrm>
          <a:custGeom>
            <a:avLst/>
            <a:gdLst>
              <a:gd name="T0" fmla="*/ 165577 w 57"/>
              <a:gd name="T1" fmla="*/ 113858 h 69"/>
              <a:gd name="T2" fmla="*/ 114064 w 57"/>
              <a:gd name="T3" fmla="*/ 190988 h 69"/>
              <a:gd name="T4" fmla="*/ 110385 w 57"/>
              <a:gd name="T5" fmla="*/ 194661 h 69"/>
              <a:gd name="T6" fmla="*/ 110385 w 57"/>
              <a:gd name="T7" fmla="*/ 194661 h 69"/>
              <a:gd name="T8" fmla="*/ 88308 w 57"/>
              <a:gd name="T9" fmla="*/ 202006 h 69"/>
              <a:gd name="T10" fmla="*/ 77269 w 57"/>
              <a:gd name="T11" fmla="*/ 213025 h 69"/>
              <a:gd name="T12" fmla="*/ 73590 w 57"/>
              <a:gd name="T13" fmla="*/ 220370 h 69"/>
              <a:gd name="T14" fmla="*/ 62551 w 57"/>
              <a:gd name="T15" fmla="*/ 216698 h 69"/>
              <a:gd name="T16" fmla="*/ 55192 w 57"/>
              <a:gd name="T17" fmla="*/ 209352 h 69"/>
              <a:gd name="T18" fmla="*/ 51513 w 57"/>
              <a:gd name="T19" fmla="*/ 205679 h 69"/>
              <a:gd name="T20" fmla="*/ 40474 w 57"/>
              <a:gd name="T21" fmla="*/ 198333 h 69"/>
              <a:gd name="T22" fmla="*/ 33115 w 57"/>
              <a:gd name="T23" fmla="*/ 194661 h 69"/>
              <a:gd name="T24" fmla="*/ 36795 w 57"/>
              <a:gd name="T25" fmla="*/ 187315 h 69"/>
              <a:gd name="T26" fmla="*/ 44154 w 57"/>
              <a:gd name="T27" fmla="*/ 172624 h 69"/>
              <a:gd name="T28" fmla="*/ 44154 w 57"/>
              <a:gd name="T29" fmla="*/ 150586 h 69"/>
              <a:gd name="T30" fmla="*/ 44154 w 57"/>
              <a:gd name="T31" fmla="*/ 146914 h 69"/>
              <a:gd name="T32" fmla="*/ 47833 w 57"/>
              <a:gd name="T33" fmla="*/ 146914 h 69"/>
              <a:gd name="T34" fmla="*/ 99346 w 57"/>
              <a:gd name="T35" fmla="*/ 69784 h 69"/>
              <a:gd name="T36" fmla="*/ 84628 w 57"/>
              <a:gd name="T37" fmla="*/ 58765 h 69"/>
              <a:gd name="T38" fmla="*/ 103026 w 57"/>
              <a:gd name="T39" fmla="*/ 33056 h 69"/>
              <a:gd name="T40" fmla="*/ 114064 w 57"/>
              <a:gd name="T41" fmla="*/ 44074 h 69"/>
              <a:gd name="T42" fmla="*/ 128782 w 57"/>
              <a:gd name="T43" fmla="*/ 22037 h 69"/>
              <a:gd name="T44" fmla="*/ 187654 w 57"/>
              <a:gd name="T45" fmla="*/ 11019 h 69"/>
              <a:gd name="T46" fmla="*/ 187654 w 57"/>
              <a:gd name="T47" fmla="*/ 11019 h 69"/>
              <a:gd name="T48" fmla="*/ 195013 w 57"/>
              <a:gd name="T49" fmla="*/ 69784 h 69"/>
              <a:gd name="T50" fmla="*/ 180295 w 57"/>
              <a:gd name="T51" fmla="*/ 91821 h 69"/>
              <a:gd name="T52" fmla="*/ 198693 w 57"/>
              <a:gd name="T53" fmla="*/ 102840 h 69"/>
              <a:gd name="T54" fmla="*/ 180295 w 57"/>
              <a:gd name="T55" fmla="*/ 124877 h 69"/>
              <a:gd name="T56" fmla="*/ 165577 w 57"/>
              <a:gd name="T57" fmla="*/ 113858 h 69"/>
              <a:gd name="T58" fmla="*/ 136141 w 57"/>
              <a:gd name="T59" fmla="*/ 253426 h 69"/>
              <a:gd name="T60" fmla="*/ 11038 w 57"/>
              <a:gd name="T61" fmla="*/ 253426 h 69"/>
              <a:gd name="T62" fmla="*/ 136141 w 57"/>
              <a:gd name="T63" fmla="*/ 253426 h 69"/>
              <a:gd name="T64" fmla="*/ 125103 w 57"/>
              <a:gd name="T65" fmla="*/ 95494 h 69"/>
              <a:gd name="T66" fmla="*/ 114064 w 57"/>
              <a:gd name="T67" fmla="*/ 88148 h 69"/>
              <a:gd name="T68" fmla="*/ 66231 w 57"/>
              <a:gd name="T69" fmla="*/ 154259 h 69"/>
              <a:gd name="T70" fmla="*/ 66231 w 57"/>
              <a:gd name="T71" fmla="*/ 172624 h 69"/>
              <a:gd name="T72" fmla="*/ 66231 w 57"/>
              <a:gd name="T73" fmla="*/ 176296 h 69"/>
              <a:gd name="T74" fmla="*/ 66231 w 57"/>
              <a:gd name="T75" fmla="*/ 179969 h 69"/>
              <a:gd name="T76" fmla="*/ 62551 w 57"/>
              <a:gd name="T77" fmla="*/ 187315 h 69"/>
              <a:gd name="T78" fmla="*/ 62551 w 57"/>
              <a:gd name="T79" fmla="*/ 187315 h 69"/>
              <a:gd name="T80" fmla="*/ 69910 w 57"/>
              <a:gd name="T81" fmla="*/ 190988 h 69"/>
              <a:gd name="T82" fmla="*/ 69910 w 57"/>
              <a:gd name="T83" fmla="*/ 190988 h 69"/>
              <a:gd name="T84" fmla="*/ 77269 w 57"/>
              <a:gd name="T85" fmla="*/ 183642 h 69"/>
              <a:gd name="T86" fmla="*/ 77269 w 57"/>
              <a:gd name="T87" fmla="*/ 183642 h 69"/>
              <a:gd name="T88" fmla="*/ 80949 w 57"/>
              <a:gd name="T89" fmla="*/ 183642 h 69"/>
              <a:gd name="T90" fmla="*/ 99346 w 57"/>
              <a:gd name="T91" fmla="*/ 176296 h 69"/>
              <a:gd name="T92" fmla="*/ 143500 w 57"/>
              <a:gd name="T93" fmla="*/ 110185 h 69"/>
              <a:gd name="T94" fmla="*/ 132462 w 57"/>
              <a:gd name="T95" fmla="*/ 99167 h 69"/>
              <a:gd name="T96" fmla="*/ 125103 w 57"/>
              <a:gd name="T97" fmla="*/ 95494 h 6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" h="69">
                <a:moveTo>
                  <a:pt x="45" y="31"/>
                </a:moveTo>
                <a:cubicBezTo>
                  <a:pt x="31" y="52"/>
                  <a:pt x="31" y="52"/>
                  <a:pt x="31" y="52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24" y="55"/>
                  <a:pt x="24" y="55"/>
                  <a:pt x="24" y="55"/>
                </a:cubicBezTo>
                <a:cubicBezTo>
                  <a:pt x="21" y="58"/>
                  <a:pt x="21" y="58"/>
                  <a:pt x="21" y="58"/>
                </a:cubicBezTo>
                <a:cubicBezTo>
                  <a:pt x="20" y="60"/>
                  <a:pt x="20" y="60"/>
                  <a:pt x="20" y="60"/>
                </a:cubicBezTo>
                <a:cubicBezTo>
                  <a:pt x="17" y="59"/>
                  <a:pt x="17" y="59"/>
                  <a:pt x="17" y="59"/>
                </a:cubicBezTo>
                <a:cubicBezTo>
                  <a:pt x="15" y="57"/>
                  <a:pt x="15" y="57"/>
                  <a:pt x="15" y="57"/>
                </a:cubicBezTo>
                <a:cubicBezTo>
                  <a:pt x="14" y="56"/>
                  <a:pt x="14" y="56"/>
                  <a:pt x="14" y="56"/>
                </a:cubicBezTo>
                <a:cubicBezTo>
                  <a:pt x="11" y="54"/>
                  <a:pt x="11" y="54"/>
                  <a:pt x="11" y="54"/>
                </a:cubicBezTo>
                <a:cubicBezTo>
                  <a:pt x="9" y="53"/>
                  <a:pt x="9" y="53"/>
                  <a:pt x="9" y="53"/>
                </a:cubicBezTo>
                <a:cubicBezTo>
                  <a:pt x="10" y="51"/>
                  <a:pt x="10" y="51"/>
                  <a:pt x="10" y="51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0"/>
                  <a:pt x="12" y="40"/>
                  <a:pt x="12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27" y="19"/>
                  <a:pt x="27" y="19"/>
                  <a:pt x="27" y="19"/>
                </a:cubicBezTo>
                <a:cubicBezTo>
                  <a:pt x="23" y="16"/>
                  <a:pt x="23" y="16"/>
                  <a:pt x="23" y="16"/>
                </a:cubicBezTo>
                <a:cubicBezTo>
                  <a:pt x="28" y="9"/>
                  <a:pt x="28" y="9"/>
                  <a:pt x="28" y="9"/>
                </a:cubicBezTo>
                <a:cubicBezTo>
                  <a:pt x="31" y="12"/>
                  <a:pt x="31" y="12"/>
                  <a:pt x="31" y="12"/>
                </a:cubicBezTo>
                <a:cubicBezTo>
                  <a:pt x="35" y="6"/>
                  <a:pt x="35" y="6"/>
                  <a:pt x="35" y="6"/>
                </a:cubicBezTo>
                <a:cubicBezTo>
                  <a:pt x="39" y="1"/>
                  <a:pt x="46" y="0"/>
                  <a:pt x="51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56" y="7"/>
                  <a:pt x="57" y="14"/>
                  <a:pt x="53" y="19"/>
                </a:cubicBezTo>
                <a:cubicBezTo>
                  <a:pt x="49" y="25"/>
                  <a:pt x="49" y="25"/>
                  <a:pt x="49" y="25"/>
                </a:cubicBezTo>
                <a:cubicBezTo>
                  <a:pt x="54" y="28"/>
                  <a:pt x="54" y="28"/>
                  <a:pt x="54" y="28"/>
                </a:cubicBezTo>
                <a:cubicBezTo>
                  <a:pt x="49" y="34"/>
                  <a:pt x="49" y="34"/>
                  <a:pt x="49" y="34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37" y="69"/>
                </a:moveTo>
                <a:cubicBezTo>
                  <a:pt x="20" y="60"/>
                  <a:pt x="0" y="59"/>
                  <a:pt x="3" y="69"/>
                </a:cubicBezTo>
                <a:cubicBezTo>
                  <a:pt x="37" y="69"/>
                  <a:pt x="37" y="69"/>
                  <a:pt x="37" y="69"/>
                </a:cubicBezTo>
                <a:close/>
                <a:moveTo>
                  <a:pt x="34" y="26"/>
                </a:moveTo>
                <a:cubicBezTo>
                  <a:pt x="31" y="24"/>
                  <a:pt x="31" y="24"/>
                  <a:pt x="31" y="24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9"/>
                  <a:pt x="18" y="49"/>
                  <a:pt x="18" y="49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19" y="52"/>
                  <a:pt x="19" y="52"/>
                </a:cubicBezTo>
                <a:cubicBezTo>
                  <a:pt x="19" y="52"/>
                  <a:pt x="19" y="52"/>
                  <a:pt x="19" y="52"/>
                </a:cubicBezTo>
                <a:cubicBezTo>
                  <a:pt x="21" y="50"/>
                  <a:pt x="21" y="50"/>
                  <a:pt x="21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7" y="48"/>
                  <a:pt x="27" y="48"/>
                  <a:pt x="27" y="48"/>
                </a:cubicBezTo>
                <a:cubicBezTo>
                  <a:pt x="39" y="30"/>
                  <a:pt x="39" y="30"/>
                  <a:pt x="39" y="30"/>
                </a:cubicBezTo>
                <a:cubicBezTo>
                  <a:pt x="36" y="27"/>
                  <a:pt x="36" y="27"/>
                  <a:pt x="36" y="27"/>
                </a:cubicBezTo>
                <a:lnTo>
                  <a:pt x="34" y="2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10" name="Freeform 229">
            <a:extLst>
              <a:ext uri="{FF2B5EF4-FFF2-40B4-BE49-F238E27FC236}">
                <a16:creationId xmlns:a16="http://schemas.microsoft.com/office/drawing/2014/main" id="{FDD13FEB-4B98-40C9-B48B-93A061CC62C7}"/>
              </a:ext>
            </a:extLst>
          </p:cNvPr>
          <p:cNvSpPr>
            <a:spLocks noEditPoints="1"/>
          </p:cNvSpPr>
          <p:nvPr/>
        </p:nvSpPr>
        <p:spPr bwMode="auto">
          <a:xfrm>
            <a:off x="3958208" y="6713215"/>
            <a:ext cx="242887" cy="207962"/>
          </a:xfrm>
          <a:custGeom>
            <a:avLst/>
            <a:gdLst>
              <a:gd name="T0" fmla="*/ 223714 w 139"/>
              <a:gd name="T1" fmla="*/ 197497 h 119"/>
              <a:gd name="T2" fmla="*/ 242939 w 139"/>
              <a:gd name="T3" fmla="*/ 207984 h 119"/>
              <a:gd name="T4" fmla="*/ 0 w 139"/>
              <a:gd name="T5" fmla="*/ 197497 h 119"/>
              <a:gd name="T6" fmla="*/ 15730 w 139"/>
              <a:gd name="T7" fmla="*/ 62920 h 119"/>
              <a:gd name="T8" fmla="*/ 0 w 139"/>
              <a:gd name="T9" fmla="*/ 54181 h 119"/>
              <a:gd name="T10" fmla="*/ 103118 w 139"/>
              <a:gd name="T11" fmla="*/ 20973 h 119"/>
              <a:gd name="T12" fmla="*/ 118848 w 139"/>
              <a:gd name="T13" fmla="*/ 20973 h 119"/>
              <a:gd name="T14" fmla="*/ 136325 w 139"/>
              <a:gd name="T15" fmla="*/ 20973 h 119"/>
              <a:gd name="T16" fmla="*/ 166037 w 139"/>
              <a:gd name="T17" fmla="*/ 0 h 119"/>
              <a:gd name="T18" fmla="*/ 183515 w 139"/>
              <a:gd name="T19" fmla="*/ 20973 h 119"/>
              <a:gd name="T20" fmla="*/ 239443 w 139"/>
              <a:gd name="T21" fmla="*/ 54181 h 119"/>
              <a:gd name="T22" fmla="*/ 223714 w 139"/>
              <a:gd name="T23" fmla="*/ 62920 h 119"/>
              <a:gd name="T24" fmla="*/ 110109 w 139"/>
              <a:gd name="T25" fmla="*/ 57676 h 119"/>
              <a:gd name="T26" fmla="*/ 92631 w 139"/>
              <a:gd name="T27" fmla="*/ 76902 h 119"/>
              <a:gd name="T28" fmla="*/ 110109 w 139"/>
              <a:gd name="T29" fmla="*/ 97875 h 119"/>
              <a:gd name="T30" fmla="*/ 132830 w 139"/>
              <a:gd name="T31" fmla="*/ 117100 h 119"/>
              <a:gd name="T32" fmla="*/ 150308 w 139"/>
              <a:gd name="T33" fmla="*/ 97875 h 119"/>
              <a:gd name="T34" fmla="*/ 132830 w 139"/>
              <a:gd name="T35" fmla="*/ 76902 h 119"/>
              <a:gd name="T36" fmla="*/ 110109 w 139"/>
              <a:gd name="T37" fmla="*/ 57676 h 119"/>
              <a:gd name="T38" fmla="*/ 143317 w 139"/>
              <a:gd name="T39" fmla="*/ 197497 h 119"/>
              <a:gd name="T40" fmla="*/ 99622 w 139"/>
              <a:gd name="T41" fmla="*/ 131082 h 119"/>
              <a:gd name="T42" fmla="*/ 143317 w 139"/>
              <a:gd name="T43" fmla="*/ 197497 h 119"/>
              <a:gd name="T44" fmla="*/ 36703 w 139"/>
              <a:gd name="T45" fmla="*/ 131082 h 119"/>
              <a:gd name="T46" fmla="*/ 66415 w 139"/>
              <a:gd name="T47" fmla="*/ 171281 h 119"/>
              <a:gd name="T48" fmla="*/ 36703 w 139"/>
              <a:gd name="T49" fmla="*/ 131082 h 119"/>
              <a:gd name="T50" fmla="*/ 176524 w 139"/>
              <a:gd name="T51" fmla="*/ 131082 h 119"/>
              <a:gd name="T52" fmla="*/ 206236 w 139"/>
              <a:gd name="T53" fmla="*/ 171281 h 119"/>
              <a:gd name="T54" fmla="*/ 176524 w 139"/>
              <a:gd name="T55" fmla="*/ 131082 h 119"/>
              <a:gd name="T56" fmla="*/ 36703 w 139"/>
              <a:gd name="T57" fmla="*/ 73406 h 119"/>
              <a:gd name="T58" fmla="*/ 66415 w 139"/>
              <a:gd name="T59" fmla="*/ 113605 h 119"/>
              <a:gd name="T60" fmla="*/ 36703 w 139"/>
              <a:gd name="T61" fmla="*/ 73406 h 119"/>
              <a:gd name="T62" fmla="*/ 176524 w 139"/>
              <a:gd name="T63" fmla="*/ 73406 h 119"/>
              <a:gd name="T64" fmla="*/ 206236 w 139"/>
              <a:gd name="T65" fmla="*/ 113605 h 119"/>
              <a:gd name="T66" fmla="*/ 176524 w 139"/>
              <a:gd name="T67" fmla="*/ 73406 h 11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39" h="119">
                <a:moveTo>
                  <a:pt x="128" y="36"/>
                </a:moveTo>
                <a:lnTo>
                  <a:pt x="128" y="113"/>
                </a:lnTo>
                <a:lnTo>
                  <a:pt x="139" y="113"/>
                </a:lnTo>
                <a:lnTo>
                  <a:pt x="139" y="119"/>
                </a:lnTo>
                <a:lnTo>
                  <a:pt x="0" y="119"/>
                </a:lnTo>
                <a:lnTo>
                  <a:pt x="0" y="113"/>
                </a:lnTo>
                <a:lnTo>
                  <a:pt x="9" y="113"/>
                </a:lnTo>
                <a:lnTo>
                  <a:pt x="9" y="36"/>
                </a:lnTo>
                <a:lnTo>
                  <a:pt x="2" y="36"/>
                </a:lnTo>
                <a:lnTo>
                  <a:pt x="0" y="31"/>
                </a:lnTo>
                <a:lnTo>
                  <a:pt x="9" y="12"/>
                </a:lnTo>
                <a:lnTo>
                  <a:pt x="59" y="12"/>
                </a:lnTo>
                <a:lnTo>
                  <a:pt x="68" y="12"/>
                </a:lnTo>
                <a:lnTo>
                  <a:pt x="78" y="12"/>
                </a:lnTo>
                <a:lnTo>
                  <a:pt x="95" y="12"/>
                </a:lnTo>
                <a:lnTo>
                  <a:pt x="95" y="0"/>
                </a:lnTo>
                <a:lnTo>
                  <a:pt x="105" y="0"/>
                </a:lnTo>
                <a:lnTo>
                  <a:pt x="105" y="12"/>
                </a:lnTo>
                <a:lnTo>
                  <a:pt x="128" y="12"/>
                </a:lnTo>
                <a:lnTo>
                  <a:pt x="137" y="31"/>
                </a:lnTo>
                <a:lnTo>
                  <a:pt x="135" y="36"/>
                </a:lnTo>
                <a:lnTo>
                  <a:pt x="128" y="36"/>
                </a:lnTo>
                <a:close/>
                <a:moveTo>
                  <a:pt x="63" y="33"/>
                </a:moveTo>
                <a:lnTo>
                  <a:pt x="63" y="44"/>
                </a:lnTo>
                <a:lnTo>
                  <a:pt x="53" y="44"/>
                </a:lnTo>
                <a:lnTo>
                  <a:pt x="53" y="56"/>
                </a:lnTo>
                <a:lnTo>
                  <a:pt x="63" y="56"/>
                </a:lnTo>
                <a:lnTo>
                  <a:pt x="63" y="67"/>
                </a:lnTo>
                <a:lnTo>
                  <a:pt x="76" y="67"/>
                </a:lnTo>
                <a:lnTo>
                  <a:pt x="76" y="56"/>
                </a:lnTo>
                <a:lnTo>
                  <a:pt x="86" y="56"/>
                </a:lnTo>
                <a:lnTo>
                  <a:pt x="86" y="44"/>
                </a:lnTo>
                <a:lnTo>
                  <a:pt x="76" y="44"/>
                </a:lnTo>
                <a:lnTo>
                  <a:pt x="76" y="33"/>
                </a:lnTo>
                <a:lnTo>
                  <a:pt x="63" y="33"/>
                </a:lnTo>
                <a:close/>
                <a:moveTo>
                  <a:pt x="82" y="113"/>
                </a:moveTo>
                <a:lnTo>
                  <a:pt x="82" y="75"/>
                </a:lnTo>
                <a:lnTo>
                  <a:pt x="57" y="75"/>
                </a:lnTo>
                <a:lnTo>
                  <a:pt x="57" y="113"/>
                </a:lnTo>
                <a:lnTo>
                  <a:pt x="82" y="113"/>
                </a:lnTo>
                <a:close/>
                <a:moveTo>
                  <a:pt x="21" y="75"/>
                </a:moveTo>
                <a:lnTo>
                  <a:pt x="21" y="98"/>
                </a:lnTo>
                <a:lnTo>
                  <a:pt x="38" y="98"/>
                </a:lnTo>
                <a:lnTo>
                  <a:pt x="38" y="75"/>
                </a:lnTo>
                <a:lnTo>
                  <a:pt x="21" y="75"/>
                </a:lnTo>
                <a:close/>
                <a:moveTo>
                  <a:pt x="101" y="75"/>
                </a:moveTo>
                <a:lnTo>
                  <a:pt x="101" y="98"/>
                </a:lnTo>
                <a:lnTo>
                  <a:pt x="118" y="98"/>
                </a:lnTo>
                <a:lnTo>
                  <a:pt x="118" y="75"/>
                </a:lnTo>
                <a:lnTo>
                  <a:pt x="101" y="75"/>
                </a:lnTo>
                <a:close/>
                <a:moveTo>
                  <a:pt x="21" y="42"/>
                </a:moveTo>
                <a:lnTo>
                  <a:pt x="21" y="65"/>
                </a:lnTo>
                <a:lnTo>
                  <a:pt x="38" y="65"/>
                </a:lnTo>
                <a:lnTo>
                  <a:pt x="38" y="42"/>
                </a:lnTo>
                <a:lnTo>
                  <a:pt x="21" y="42"/>
                </a:lnTo>
                <a:close/>
                <a:moveTo>
                  <a:pt x="101" y="42"/>
                </a:moveTo>
                <a:lnTo>
                  <a:pt x="101" y="65"/>
                </a:lnTo>
                <a:lnTo>
                  <a:pt x="118" y="65"/>
                </a:lnTo>
                <a:lnTo>
                  <a:pt x="118" y="42"/>
                </a:lnTo>
                <a:lnTo>
                  <a:pt x="101" y="4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11" name="Freeform 230">
            <a:extLst>
              <a:ext uri="{FF2B5EF4-FFF2-40B4-BE49-F238E27FC236}">
                <a16:creationId xmlns:a16="http://schemas.microsoft.com/office/drawing/2014/main" id="{2538289A-5625-41BC-B37E-BC90906B81D8}"/>
              </a:ext>
            </a:extLst>
          </p:cNvPr>
          <p:cNvSpPr>
            <a:spLocks/>
          </p:cNvSpPr>
          <p:nvPr/>
        </p:nvSpPr>
        <p:spPr bwMode="auto">
          <a:xfrm>
            <a:off x="5125020" y="5943277"/>
            <a:ext cx="241300" cy="201613"/>
          </a:xfrm>
          <a:custGeom>
            <a:avLst/>
            <a:gdLst>
              <a:gd name="T0" fmla="*/ 127904 w 66"/>
              <a:gd name="T1" fmla="*/ 127905 h 55"/>
              <a:gd name="T2" fmla="*/ 18272 w 66"/>
              <a:gd name="T3" fmla="*/ 102324 h 55"/>
              <a:gd name="T4" fmla="*/ 0 w 66"/>
              <a:gd name="T5" fmla="*/ 91360 h 55"/>
              <a:gd name="T6" fmla="*/ 200993 w 66"/>
              <a:gd name="T7" fmla="*/ 127905 h 55"/>
              <a:gd name="T8" fmla="*/ 241191 w 66"/>
              <a:gd name="T9" fmla="*/ 127905 h 55"/>
              <a:gd name="T10" fmla="*/ 204647 w 66"/>
              <a:gd name="T11" fmla="*/ 164449 h 55"/>
              <a:gd name="T12" fmla="*/ 164448 w 66"/>
              <a:gd name="T13" fmla="*/ 200993 h 55"/>
              <a:gd name="T14" fmla="*/ 124250 w 66"/>
              <a:gd name="T15" fmla="*/ 164449 h 55"/>
              <a:gd name="T16" fmla="*/ 84051 w 66"/>
              <a:gd name="T17" fmla="*/ 127905 h 55"/>
              <a:gd name="T18" fmla="*/ 127904 w 66"/>
              <a:gd name="T19" fmla="*/ 127905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" h="55">
                <a:moveTo>
                  <a:pt x="35" y="35"/>
                </a:moveTo>
                <a:cubicBezTo>
                  <a:pt x="32" y="25"/>
                  <a:pt x="17" y="18"/>
                  <a:pt x="5" y="28"/>
                </a:cubicBezTo>
                <a:cubicBezTo>
                  <a:pt x="0" y="25"/>
                  <a:pt x="0" y="25"/>
                  <a:pt x="0" y="25"/>
                </a:cubicBezTo>
                <a:cubicBezTo>
                  <a:pt x="19" y="0"/>
                  <a:pt x="52" y="11"/>
                  <a:pt x="55" y="35"/>
                </a:cubicBezTo>
                <a:cubicBezTo>
                  <a:pt x="66" y="35"/>
                  <a:pt x="66" y="35"/>
                  <a:pt x="66" y="35"/>
                </a:cubicBezTo>
                <a:cubicBezTo>
                  <a:pt x="56" y="45"/>
                  <a:pt x="56" y="45"/>
                  <a:pt x="56" y="45"/>
                </a:cubicBezTo>
                <a:cubicBezTo>
                  <a:pt x="45" y="55"/>
                  <a:pt x="45" y="55"/>
                  <a:pt x="45" y="55"/>
                </a:cubicBezTo>
                <a:cubicBezTo>
                  <a:pt x="34" y="45"/>
                  <a:pt x="34" y="45"/>
                  <a:pt x="34" y="45"/>
                </a:cubicBezTo>
                <a:cubicBezTo>
                  <a:pt x="23" y="35"/>
                  <a:pt x="23" y="35"/>
                  <a:pt x="23" y="35"/>
                </a:cubicBezTo>
                <a:lnTo>
                  <a:pt x="35" y="3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12" name="Freeform 231">
            <a:extLst>
              <a:ext uri="{FF2B5EF4-FFF2-40B4-BE49-F238E27FC236}">
                <a16:creationId xmlns:a16="http://schemas.microsoft.com/office/drawing/2014/main" id="{D2ACC1D7-1A86-4CB3-89B0-9B20BF02EAE7}"/>
              </a:ext>
            </a:extLst>
          </p:cNvPr>
          <p:cNvSpPr>
            <a:spLocks noEditPoints="1"/>
          </p:cNvSpPr>
          <p:nvPr/>
        </p:nvSpPr>
        <p:spPr bwMode="auto">
          <a:xfrm>
            <a:off x="5545708" y="5925815"/>
            <a:ext cx="220662" cy="238125"/>
          </a:xfrm>
          <a:custGeom>
            <a:avLst/>
            <a:gdLst>
              <a:gd name="T0" fmla="*/ 209207 w 60"/>
              <a:gd name="T1" fmla="*/ 149931 h 65"/>
              <a:gd name="T2" fmla="*/ 216548 w 60"/>
              <a:gd name="T3" fmla="*/ 138960 h 65"/>
              <a:gd name="T4" fmla="*/ 209207 w 60"/>
              <a:gd name="T5" fmla="*/ 120676 h 65"/>
              <a:gd name="T6" fmla="*/ 179845 w 60"/>
              <a:gd name="T7" fmla="*/ 106049 h 65"/>
              <a:gd name="T8" fmla="*/ 161493 w 60"/>
              <a:gd name="T9" fmla="*/ 113362 h 65"/>
              <a:gd name="T10" fmla="*/ 157823 w 60"/>
              <a:gd name="T11" fmla="*/ 124333 h 65"/>
              <a:gd name="T12" fmla="*/ 209207 w 60"/>
              <a:gd name="T13" fmla="*/ 149931 h 65"/>
              <a:gd name="T14" fmla="*/ 11011 w 60"/>
              <a:gd name="T15" fmla="*/ 142617 h 65"/>
              <a:gd name="T16" fmla="*/ 58725 w 60"/>
              <a:gd name="T17" fmla="*/ 124333 h 65"/>
              <a:gd name="T18" fmla="*/ 69736 w 60"/>
              <a:gd name="T19" fmla="*/ 113362 h 65"/>
              <a:gd name="T20" fmla="*/ 95428 w 60"/>
              <a:gd name="T21" fmla="*/ 164558 h 65"/>
              <a:gd name="T22" fmla="*/ 117450 w 60"/>
              <a:gd name="T23" fmla="*/ 113362 h 65"/>
              <a:gd name="T24" fmla="*/ 128461 w 60"/>
              <a:gd name="T25" fmla="*/ 124333 h 65"/>
              <a:gd name="T26" fmla="*/ 135801 w 60"/>
              <a:gd name="T27" fmla="*/ 127990 h 65"/>
              <a:gd name="T28" fmla="*/ 135801 w 60"/>
              <a:gd name="T29" fmla="*/ 131646 h 65"/>
              <a:gd name="T30" fmla="*/ 110109 w 60"/>
              <a:gd name="T31" fmla="*/ 182842 h 65"/>
              <a:gd name="T32" fmla="*/ 113779 w 60"/>
              <a:gd name="T33" fmla="*/ 212097 h 65"/>
              <a:gd name="T34" fmla="*/ 3670 w 60"/>
              <a:gd name="T35" fmla="*/ 212097 h 65"/>
              <a:gd name="T36" fmla="*/ 11011 w 60"/>
              <a:gd name="T37" fmla="*/ 142617 h 65"/>
              <a:gd name="T38" fmla="*/ 58725 w 60"/>
              <a:gd name="T39" fmla="*/ 80451 h 65"/>
              <a:gd name="T40" fmla="*/ 62395 w 60"/>
              <a:gd name="T41" fmla="*/ 40225 h 65"/>
              <a:gd name="T42" fmla="*/ 124790 w 60"/>
              <a:gd name="T43" fmla="*/ 40225 h 65"/>
              <a:gd name="T44" fmla="*/ 128461 w 60"/>
              <a:gd name="T45" fmla="*/ 80451 h 65"/>
              <a:gd name="T46" fmla="*/ 139471 w 60"/>
              <a:gd name="T47" fmla="*/ 65823 h 65"/>
              <a:gd name="T48" fmla="*/ 135801 w 60"/>
              <a:gd name="T49" fmla="*/ 21941 h 65"/>
              <a:gd name="T50" fmla="*/ 55055 w 60"/>
              <a:gd name="T51" fmla="*/ 18284 h 65"/>
              <a:gd name="T52" fmla="*/ 47714 w 60"/>
              <a:gd name="T53" fmla="*/ 73137 h 65"/>
              <a:gd name="T54" fmla="*/ 58725 w 60"/>
              <a:gd name="T55" fmla="*/ 80451 h 65"/>
              <a:gd name="T56" fmla="*/ 168834 w 60"/>
              <a:gd name="T57" fmla="*/ 135303 h 65"/>
              <a:gd name="T58" fmla="*/ 194526 w 60"/>
              <a:gd name="T59" fmla="*/ 149931 h 65"/>
              <a:gd name="T60" fmla="*/ 205537 w 60"/>
              <a:gd name="T61" fmla="*/ 157244 h 65"/>
              <a:gd name="T62" fmla="*/ 179845 w 60"/>
              <a:gd name="T63" fmla="*/ 208440 h 65"/>
              <a:gd name="T64" fmla="*/ 165164 w 60"/>
              <a:gd name="T65" fmla="*/ 201127 h 65"/>
              <a:gd name="T66" fmla="*/ 143142 w 60"/>
              <a:gd name="T67" fmla="*/ 193813 h 65"/>
              <a:gd name="T68" fmla="*/ 161493 w 60"/>
              <a:gd name="T69" fmla="*/ 157244 h 65"/>
              <a:gd name="T70" fmla="*/ 157823 w 60"/>
              <a:gd name="T71" fmla="*/ 153588 h 65"/>
              <a:gd name="T72" fmla="*/ 135801 w 60"/>
              <a:gd name="T73" fmla="*/ 190156 h 65"/>
              <a:gd name="T74" fmla="*/ 124790 w 60"/>
              <a:gd name="T75" fmla="*/ 182842 h 65"/>
              <a:gd name="T76" fmla="*/ 154153 w 60"/>
              <a:gd name="T77" fmla="*/ 127990 h 65"/>
              <a:gd name="T78" fmla="*/ 168834 w 60"/>
              <a:gd name="T79" fmla="*/ 135303 h 65"/>
              <a:gd name="T80" fmla="*/ 128461 w 60"/>
              <a:gd name="T81" fmla="*/ 208440 h 65"/>
              <a:gd name="T82" fmla="*/ 128461 w 60"/>
              <a:gd name="T83" fmla="*/ 234038 h 65"/>
              <a:gd name="T84" fmla="*/ 139471 w 60"/>
              <a:gd name="T85" fmla="*/ 237695 h 65"/>
              <a:gd name="T86" fmla="*/ 161493 w 60"/>
              <a:gd name="T87" fmla="*/ 226724 h 65"/>
              <a:gd name="T88" fmla="*/ 128461 w 60"/>
              <a:gd name="T89" fmla="*/ 208440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0" h="65">
                <a:moveTo>
                  <a:pt x="57" y="41"/>
                </a:moveTo>
                <a:cubicBezTo>
                  <a:pt x="59" y="38"/>
                  <a:pt x="59" y="38"/>
                  <a:pt x="59" y="38"/>
                </a:cubicBezTo>
                <a:cubicBezTo>
                  <a:pt x="60" y="36"/>
                  <a:pt x="59" y="34"/>
                  <a:pt x="57" y="33"/>
                </a:cubicBezTo>
                <a:cubicBezTo>
                  <a:pt x="49" y="29"/>
                  <a:pt x="49" y="29"/>
                  <a:pt x="49" y="29"/>
                </a:cubicBezTo>
                <a:cubicBezTo>
                  <a:pt x="47" y="28"/>
                  <a:pt x="45" y="29"/>
                  <a:pt x="44" y="31"/>
                </a:cubicBezTo>
                <a:cubicBezTo>
                  <a:pt x="43" y="34"/>
                  <a:pt x="43" y="34"/>
                  <a:pt x="43" y="34"/>
                </a:cubicBezTo>
                <a:cubicBezTo>
                  <a:pt x="57" y="41"/>
                  <a:pt x="57" y="41"/>
                  <a:pt x="57" y="41"/>
                </a:cubicBezTo>
                <a:close/>
                <a:moveTo>
                  <a:pt x="3" y="39"/>
                </a:moveTo>
                <a:cubicBezTo>
                  <a:pt x="7" y="37"/>
                  <a:pt x="11" y="36"/>
                  <a:pt x="16" y="34"/>
                </a:cubicBezTo>
                <a:cubicBezTo>
                  <a:pt x="17" y="33"/>
                  <a:pt x="18" y="32"/>
                  <a:pt x="19" y="31"/>
                </a:cubicBezTo>
                <a:cubicBezTo>
                  <a:pt x="26" y="45"/>
                  <a:pt x="26" y="45"/>
                  <a:pt x="26" y="45"/>
                </a:cubicBezTo>
                <a:cubicBezTo>
                  <a:pt x="32" y="31"/>
                  <a:pt x="32" y="31"/>
                  <a:pt x="32" y="31"/>
                </a:cubicBezTo>
                <a:cubicBezTo>
                  <a:pt x="33" y="32"/>
                  <a:pt x="34" y="33"/>
                  <a:pt x="35" y="34"/>
                </a:cubicBezTo>
                <a:cubicBezTo>
                  <a:pt x="37" y="35"/>
                  <a:pt x="37" y="35"/>
                  <a:pt x="37" y="35"/>
                </a:cubicBezTo>
                <a:cubicBezTo>
                  <a:pt x="37" y="36"/>
                  <a:pt x="37" y="36"/>
                  <a:pt x="37" y="36"/>
                </a:cubicBezTo>
                <a:cubicBezTo>
                  <a:pt x="35" y="40"/>
                  <a:pt x="32" y="45"/>
                  <a:pt x="30" y="50"/>
                </a:cubicBezTo>
                <a:cubicBezTo>
                  <a:pt x="31" y="58"/>
                  <a:pt x="31" y="58"/>
                  <a:pt x="31" y="58"/>
                </a:cubicBezTo>
                <a:cubicBezTo>
                  <a:pt x="1" y="58"/>
                  <a:pt x="1" y="58"/>
                  <a:pt x="1" y="58"/>
                </a:cubicBezTo>
                <a:cubicBezTo>
                  <a:pt x="0" y="49"/>
                  <a:pt x="1" y="42"/>
                  <a:pt x="3" y="39"/>
                </a:cubicBezTo>
                <a:close/>
                <a:moveTo>
                  <a:pt x="16" y="22"/>
                </a:moveTo>
                <a:cubicBezTo>
                  <a:pt x="16" y="18"/>
                  <a:pt x="16" y="15"/>
                  <a:pt x="17" y="11"/>
                </a:cubicBezTo>
                <a:cubicBezTo>
                  <a:pt x="22" y="8"/>
                  <a:pt x="27" y="13"/>
                  <a:pt x="34" y="11"/>
                </a:cubicBezTo>
                <a:cubicBezTo>
                  <a:pt x="35" y="15"/>
                  <a:pt x="35" y="18"/>
                  <a:pt x="35" y="22"/>
                </a:cubicBezTo>
                <a:cubicBezTo>
                  <a:pt x="35" y="22"/>
                  <a:pt x="38" y="20"/>
                  <a:pt x="38" y="18"/>
                </a:cubicBezTo>
                <a:cubicBezTo>
                  <a:pt x="38" y="16"/>
                  <a:pt x="38" y="7"/>
                  <a:pt x="37" y="6"/>
                </a:cubicBezTo>
                <a:cubicBezTo>
                  <a:pt x="33" y="0"/>
                  <a:pt x="19" y="0"/>
                  <a:pt x="15" y="5"/>
                </a:cubicBezTo>
                <a:cubicBezTo>
                  <a:pt x="14" y="6"/>
                  <a:pt x="12" y="18"/>
                  <a:pt x="13" y="20"/>
                </a:cubicBezTo>
                <a:cubicBezTo>
                  <a:pt x="15" y="22"/>
                  <a:pt x="16" y="22"/>
                  <a:pt x="16" y="22"/>
                </a:cubicBezTo>
                <a:close/>
                <a:moveTo>
                  <a:pt x="46" y="37"/>
                </a:moveTo>
                <a:cubicBezTo>
                  <a:pt x="53" y="41"/>
                  <a:pt x="53" y="41"/>
                  <a:pt x="53" y="41"/>
                </a:cubicBezTo>
                <a:cubicBezTo>
                  <a:pt x="56" y="43"/>
                  <a:pt x="56" y="43"/>
                  <a:pt x="56" y="43"/>
                </a:cubicBezTo>
                <a:cubicBezTo>
                  <a:pt x="49" y="57"/>
                  <a:pt x="49" y="57"/>
                  <a:pt x="49" y="57"/>
                </a:cubicBezTo>
                <a:cubicBezTo>
                  <a:pt x="47" y="59"/>
                  <a:pt x="46" y="58"/>
                  <a:pt x="45" y="55"/>
                </a:cubicBezTo>
                <a:cubicBezTo>
                  <a:pt x="42" y="56"/>
                  <a:pt x="40" y="55"/>
                  <a:pt x="39" y="53"/>
                </a:cubicBezTo>
                <a:cubicBezTo>
                  <a:pt x="44" y="43"/>
                  <a:pt x="44" y="43"/>
                  <a:pt x="44" y="43"/>
                </a:cubicBezTo>
                <a:cubicBezTo>
                  <a:pt x="43" y="42"/>
                  <a:pt x="43" y="42"/>
                  <a:pt x="43" y="42"/>
                </a:cubicBezTo>
                <a:cubicBezTo>
                  <a:pt x="37" y="52"/>
                  <a:pt x="37" y="52"/>
                  <a:pt x="37" y="52"/>
                </a:cubicBezTo>
                <a:cubicBezTo>
                  <a:pt x="36" y="53"/>
                  <a:pt x="35" y="52"/>
                  <a:pt x="34" y="50"/>
                </a:cubicBezTo>
                <a:cubicBezTo>
                  <a:pt x="37" y="45"/>
                  <a:pt x="39" y="40"/>
                  <a:pt x="42" y="35"/>
                </a:cubicBezTo>
                <a:cubicBezTo>
                  <a:pt x="46" y="37"/>
                  <a:pt x="46" y="37"/>
                  <a:pt x="46" y="37"/>
                </a:cubicBezTo>
                <a:close/>
                <a:moveTo>
                  <a:pt x="35" y="57"/>
                </a:moveTo>
                <a:cubicBezTo>
                  <a:pt x="35" y="64"/>
                  <a:pt x="35" y="64"/>
                  <a:pt x="35" y="64"/>
                </a:cubicBezTo>
                <a:cubicBezTo>
                  <a:pt x="38" y="65"/>
                  <a:pt x="38" y="65"/>
                  <a:pt x="38" y="65"/>
                </a:cubicBezTo>
                <a:cubicBezTo>
                  <a:pt x="44" y="62"/>
                  <a:pt x="44" y="62"/>
                  <a:pt x="44" y="62"/>
                </a:cubicBezTo>
                <a:lnTo>
                  <a:pt x="35" y="5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13" name="Freeform 232">
            <a:extLst>
              <a:ext uri="{FF2B5EF4-FFF2-40B4-BE49-F238E27FC236}">
                <a16:creationId xmlns:a16="http://schemas.microsoft.com/office/drawing/2014/main" id="{3270CC5F-CD67-4557-95B1-FFDFB8505D20}"/>
              </a:ext>
            </a:extLst>
          </p:cNvPr>
          <p:cNvSpPr>
            <a:spLocks noEditPoints="1"/>
          </p:cNvSpPr>
          <p:nvPr/>
        </p:nvSpPr>
        <p:spPr bwMode="auto">
          <a:xfrm>
            <a:off x="5175820" y="6327452"/>
            <a:ext cx="158750" cy="206375"/>
          </a:xfrm>
          <a:custGeom>
            <a:avLst/>
            <a:gdLst>
              <a:gd name="T0" fmla="*/ 0 w 91"/>
              <a:gd name="T1" fmla="*/ 0 h 118"/>
              <a:gd name="T2" fmla="*/ 159047 w 91"/>
              <a:gd name="T3" fmla="*/ 0 h 118"/>
              <a:gd name="T4" fmla="*/ 159047 w 91"/>
              <a:gd name="T5" fmla="*/ 36703 h 118"/>
              <a:gd name="T6" fmla="*/ 150308 w 91"/>
              <a:gd name="T7" fmla="*/ 36703 h 118"/>
              <a:gd name="T8" fmla="*/ 153804 w 91"/>
              <a:gd name="T9" fmla="*/ 48937 h 118"/>
              <a:gd name="T10" fmla="*/ 110109 w 91"/>
              <a:gd name="T11" fmla="*/ 103118 h 118"/>
              <a:gd name="T12" fmla="*/ 153804 w 91"/>
              <a:gd name="T13" fmla="*/ 155551 h 118"/>
              <a:gd name="T14" fmla="*/ 146813 w 91"/>
              <a:gd name="T15" fmla="*/ 169533 h 118"/>
              <a:gd name="T16" fmla="*/ 159047 w 91"/>
              <a:gd name="T17" fmla="*/ 169533 h 118"/>
              <a:gd name="T18" fmla="*/ 159047 w 91"/>
              <a:gd name="T19" fmla="*/ 206236 h 118"/>
              <a:gd name="T20" fmla="*/ 0 w 91"/>
              <a:gd name="T21" fmla="*/ 206236 h 118"/>
              <a:gd name="T22" fmla="*/ 0 w 91"/>
              <a:gd name="T23" fmla="*/ 169533 h 118"/>
              <a:gd name="T24" fmla="*/ 12234 w 91"/>
              <a:gd name="T25" fmla="*/ 169533 h 118"/>
              <a:gd name="T26" fmla="*/ 3496 w 91"/>
              <a:gd name="T27" fmla="*/ 155551 h 118"/>
              <a:gd name="T28" fmla="*/ 48938 w 91"/>
              <a:gd name="T29" fmla="*/ 103118 h 118"/>
              <a:gd name="T30" fmla="*/ 3496 w 91"/>
              <a:gd name="T31" fmla="*/ 48937 h 118"/>
              <a:gd name="T32" fmla="*/ 12234 w 91"/>
              <a:gd name="T33" fmla="*/ 36703 h 118"/>
              <a:gd name="T34" fmla="*/ 0 w 91"/>
              <a:gd name="T35" fmla="*/ 36703 h 118"/>
              <a:gd name="T36" fmla="*/ 0 w 91"/>
              <a:gd name="T37" fmla="*/ 0 h 118"/>
              <a:gd name="T38" fmla="*/ 0 w 91"/>
              <a:gd name="T39" fmla="*/ 0 h 118"/>
              <a:gd name="T40" fmla="*/ 85641 w 91"/>
              <a:gd name="T41" fmla="*/ 92631 h 118"/>
              <a:gd name="T42" fmla="*/ 92632 w 91"/>
              <a:gd name="T43" fmla="*/ 89136 h 118"/>
              <a:gd name="T44" fmla="*/ 99623 w 91"/>
              <a:gd name="T45" fmla="*/ 78649 h 118"/>
              <a:gd name="T46" fmla="*/ 80397 w 91"/>
              <a:gd name="T47" fmla="*/ 78649 h 118"/>
              <a:gd name="T48" fmla="*/ 62920 w 91"/>
              <a:gd name="T49" fmla="*/ 78649 h 118"/>
              <a:gd name="T50" fmla="*/ 69911 w 91"/>
              <a:gd name="T51" fmla="*/ 89136 h 118"/>
              <a:gd name="T52" fmla="*/ 76902 w 91"/>
              <a:gd name="T53" fmla="*/ 96127 h 118"/>
              <a:gd name="T54" fmla="*/ 76902 w 91"/>
              <a:gd name="T55" fmla="*/ 113605 h 118"/>
              <a:gd name="T56" fmla="*/ 66415 w 91"/>
              <a:gd name="T57" fmla="*/ 125839 h 118"/>
              <a:gd name="T58" fmla="*/ 48938 w 91"/>
              <a:gd name="T59" fmla="*/ 143317 h 118"/>
              <a:gd name="T60" fmla="*/ 80397 w 91"/>
              <a:gd name="T61" fmla="*/ 143317 h 118"/>
              <a:gd name="T62" fmla="*/ 113605 w 91"/>
              <a:gd name="T63" fmla="*/ 143317 h 118"/>
              <a:gd name="T64" fmla="*/ 96127 w 91"/>
              <a:gd name="T65" fmla="*/ 125839 h 118"/>
              <a:gd name="T66" fmla="*/ 85641 w 91"/>
              <a:gd name="T67" fmla="*/ 110109 h 118"/>
              <a:gd name="T68" fmla="*/ 85641 w 91"/>
              <a:gd name="T69" fmla="*/ 92631 h 118"/>
              <a:gd name="T70" fmla="*/ 85641 w 91"/>
              <a:gd name="T71" fmla="*/ 92631 h 118"/>
              <a:gd name="T72" fmla="*/ 33208 w 91"/>
              <a:gd name="T73" fmla="*/ 52433 h 118"/>
              <a:gd name="T74" fmla="*/ 69911 w 91"/>
              <a:gd name="T75" fmla="*/ 96127 h 118"/>
              <a:gd name="T76" fmla="*/ 69911 w 91"/>
              <a:gd name="T77" fmla="*/ 106614 h 118"/>
              <a:gd name="T78" fmla="*/ 33208 w 91"/>
              <a:gd name="T79" fmla="*/ 150308 h 118"/>
              <a:gd name="T80" fmla="*/ 80397 w 91"/>
              <a:gd name="T81" fmla="*/ 150308 h 118"/>
              <a:gd name="T82" fmla="*/ 129335 w 91"/>
              <a:gd name="T83" fmla="*/ 150308 h 118"/>
              <a:gd name="T84" fmla="*/ 92632 w 91"/>
              <a:gd name="T85" fmla="*/ 106614 h 118"/>
              <a:gd name="T86" fmla="*/ 92632 w 91"/>
              <a:gd name="T87" fmla="*/ 96127 h 118"/>
              <a:gd name="T88" fmla="*/ 129335 w 91"/>
              <a:gd name="T89" fmla="*/ 52433 h 118"/>
              <a:gd name="T90" fmla="*/ 80397 w 91"/>
              <a:gd name="T91" fmla="*/ 52433 h 118"/>
              <a:gd name="T92" fmla="*/ 33208 w 91"/>
              <a:gd name="T93" fmla="*/ 52433 h 11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1" h="118">
                <a:moveTo>
                  <a:pt x="0" y="0"/>
                </a:moveTo>
                <a:lnTo>
                  <a:pt x="91" y="0"/>
                </a:lnTo>
                <a:lnTo>
                  <a:pt x="91" y="21"/>
                </a:lnTo>
                <a:lnTo>
                  <a:pt x="86" y="21"/>
                </a:lnTo>
                <a:lnTo>
                  <a:pt x="88" y="28"/>
                </a:lnTo>
                <a:lnTo>
                  <a:pt x="63" y="59"/>
                </a:lnTo>
                <a:lnTo>
                  <a:pt x="88" y="89"/>
                </a:lnTo>
                <a:lnTo>
                  <a:pt x="84" y="97"/>
                </a:lnTo>
                <a:lnTo>
                  <a:pt x="91" y="97"/>
                </a:lnTo>
                <a:lnTo>
                  <a:pt x="91" y="118"/>
                </a:lnTo>
                <a:lnTo>
                  <a:pt x="0" y="118"/>
                </a:lnTo>
                <a:lnTo>
                  <a:pt x="0" y="97"/>
                </a:lnTo>
                <a:lnTo>
                  <a:pt x="7" y="97"/>
                </a:lnTo>
                <a:lnTo>
                  <a:pt x="2" y="89"/>
                </a:lnTo>
                <a:lnTo>
                  <a:pt x="28" y="59"/>
                </a:lnTo>
                <a:lnTo>
                  <a:pt x="2" y="28"/>
                </a:lnTo>
                <a:lnTo>
                  <a:pt x="7" y="21"/>
                </a:lnTo>
                <a:lnTo>
                  <a:pt x="0" y="21"/>
                </a:lnTo>
                <a:lnTo>
                  <a:pt x="0" y="0"/>
                </a:lnTo>
                <a:close/>
                <a:moveTo>
                  <a:pt x="49" y="53"/>
                </a:moveTo>
                <a:lnTo>
                  <a:pt x="53" y="51"/>
                </a:lnTo>
                <a:lnTo>
                  <a:pt x="57" y="45"/>
                </a:lnTo>
                <a:lnTo>
                  <a:pt x="46" y="45"/>
                </a:lnTo>
                <a:lnTo>
                  <a:pt x="36" y="45"/>
                </a:lnTo>
                <a:lnTo>
                  <a:pt x="40" y="51"/>
                </a:lnTo>
                <a:lnTo>
                  <a:pt x="44" y="55"/>
                </a:lnTo>
                <a:lnTo>
                  <a:pt x="44" y="65"/>
                </a:lnTo>
                <a:lnTo>
                  <a:pt x="38" y="72"/>
                </a:lnTo>
                <a:lnTo>
                  <a:pt x="28" y="82"/>
                </a:lnTo>
                <a:lnTo>
                  <a:pt x="46" y="82"/>
                </a:lnTo>
                <a:lnTo>
                  <a:pt x="65" y="82"/>
                </a:lnTo>
                <a:lnTo>
                  <a:pt x="55" y="72"/>
                </a:lnTo>
                <a:lnTo>
                  <a:pt x="49" y="63"/>
                </a:lnTo>
                <a:lnTo>
                  <a:pt x="49" y="53"/>
                </a:lnTo>
                <a:close/>
                <a:moveTo>
                  <a:pt x="19" y="30"/>
                </a:moveTo>
                <a:lnTo>
                  <a:pt x="40" y="55"/>
                </a:lnTo>
                <a:lnTo>
                  <a:pt x="40" y="61"/>
                </a:lnTo>
                <a:lnTo>
                  <a:pt x="19" y="86"/>
                </a:lnTo>
                <a:lnTo>
                  <a:pt x="46" y="86"/>
                </a:lnTo>
                <a:lnTo>
                  <a:pt x="74" y="86"/>
                </a:lnTo>
                <a:lnTo>
                  <a:pt x="53" y="61"/>
                </a:lnTo>
                <a:lnTo>
                  <a:pt x="53" y="55"/>
                </a:lnTo>
                <a:lnTo>
                  <a:pt x="74" y="30"/>
                </a:lnTo>
                <a:lnTo>
                  <a:pt x="46" y="30"/>
                </a:lnTo>
                <a:lnTo>
                  <a:pt x="19" y="3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14" name="Freeform 233">
            <a:extLst>
              <a:ext uri="{FF2B5EF4-FFF2-40B4-BE49-F238E27FC236}">
                <a16:creationId xmlns:a16="http://schemas.microsoft.com/office/drawing/2014/main" id="{CFEF8C0A-F85F-4891-ADA8-0BF2C17ED176}"/>
              </a:ext>
            </a:extLst>
          </p:cNvPr>
          <p:cNvSpPr>
            <a:spLocks noEditPoints="1"/>
          </p:cNvSpPr>
          <p:nvPr/>
        </p:nvSpPr>
        <p:spPr bwMode="auto">
          <a:xfrm>
            <a:off x="5912420" y="6313165"/>
            <a:ext cx="220663" cy="257175"/>
          </a:xfrm>
          <a:custGeom>
            <a:avLst/>
            <a:gdLst>
              <a:gd name="T0" fmla="*/ 44044 w 60"/>
              <a:gd name="T1" fmla="*/ 99098 h 70"/>
              <a:gd name="T2" fmla="*/ 80747 w 60"/>
              <a:gd name="T3" fmla="*/ 135801 h 70"/>
              <a:gd name="T4" fmla="*/ 80747 w 60"/>
              <a:gd name="T5" fmla="*/ 135801 h 70"/>
              <a:gd name="T6" fmla="*/ 73406 w 60"/>
              <a:gd name="T7" fmla="*/ 121120 h 70"/>
              <a:gd name="T8" fmla="*/ 66065 w 60"/>
              <a:gd name="T9" fmla="*/ 62395 h 70"/>
              <a:gd name="T10" fmla="*/ 66065 w 60"/>
              <a:gd name="T11" fmla="*/ 62395 h 70"/>
              <a:gd name="T12" fmla="*/ 73406 w 60"/>
              <a:gd name="T13" fmla="*/ 66065 h 70"/>
              <a:gd name="T14" fmla="*/ 73406 w 60"/>
              <a:gd name="T15" fmla="*/ 66065 h 70"/>
              <a:gd name="T16" fmla="*/ 84417 w 60"/>
              <a:gd name="T17" fmla="*/ 69736 h 70"/>
              <a:gd name="T18" fmla="*/ 84417 w 60"/>
              <a:gd name="T19" fmla="*/ 69736 h 70"/>
              <a:gd name="T20" fmla="*/ 124790 w 60"/>
              <a:gd name="T21" fmla="*/ 77076 h 70"/>
              <a:gd name="T22" fmla="*/ 124790 w 60"/>
              <a:gd name="T23" fmla="*/ 77076 h 70"/>
              <a:gd name="T24" fmla="*/ 128461 w 60"/>
              <a:gd name="T25" fmla="*/ 77076 h 70"/>
              <a:gd name="T26" fmla="*/ 128461 w 60"/>
              <a:gd name="T27" fmla="*/ 77076 h 70"/>
              <a:gd name="T28" fmla="*/ 139471 w 60"/>
              <a:gd name="T29" fmla="*/ 77076 h 70"/>
              <a:gd name="T30" fmla="*/ 139471 w 60"/>
              <a:gd name="T31" fmla="*/ 77076 h 70"/>
              <a:gd name="T32" fmla="*/ 146812 w 60"/>
              <a:gd name="T33" fmla="*/ 77076 h 70"/>
              <a:gd name="T34" fmla="*/ 146812 w 60"/>
              <a:gd name="T35" fmla="*/ 77076 h 70"/>
              <a:gd name="T36" fmla="*/ 154153 w 60"/>
              <a:gd name="T37" fmla="*/ 77076 h 70"/>
              <a:gd name="T38" fmla="*/ 154153 w 60"/>
              <a:gd name="T39" fmla="*/ 77076 h 70"/>
              <a:gd name="T40" fmla="*/ 157823 w 60"/>
              <a:gd name="T41" fmla="*/ 77076 h 70"/>
              <a:gd name="T42" fmla="*/ 157823 w 60"/>
              <a:gd name="T43" fmla="*/ 77076 h 70"/>
              <a:gd name="T44" fmla="*/ 150482 w 60"/>
              <a:gd name="T45" fmla="*/ 121120 h 70"/>
              <a:gd name="T46" fmla="*/ 139471 w 60"/>
              <a:gd name="T47" fmla="*/ 139471 h 70"/>
              <a:gd name="T48" fmla="*/ 176174 w 60"/>
              <a:gd name="T49" fmla="*/ 99098 h 70"/>
              <a:gd name="T50" fmla="*/ 161493 w 60"/>
              <a:gd name="T51" fmla="*/ 25692 h 70"/>
              <a:gd name="T52" fmla="*/ 62395 w 60"/>
              <a:gd name="T53" fmla="*/ 22022 h 70"/>
              <a:gd name="T54" fmla="*/ 44044 w 60"/>
              <a:gd name="T55" fmla="*/ 99098 h 70"/>
              <a:gd name="T56" fmla="*/ 7341 w 60"/>
              <a:gd name="T57" fmla="*/ 183515 h 70"/>
              <a:gd name="T58" fmla="*/ 58725 w 60"/>
              <a:gd name="T59" fmla="*/ 165164 h 70"/>
              <a:gd name="T60" fmla="*/ 69736 w 60"/>
              <a:gd name="T61" fmla="*/ 165164 h 70"/>
              <a:gd name="T62" fmla="*/ 102768 w 60"/>
              <a:gd name="T63" fmla="*/ 183515 h 70"/>
              <a:gd name="T64" fmla="*/ 113779 w 60"/>
              <a:gd name="T65" fmla="*/ 234899 h 70"/>
              <a:gd name="T66" fmla="*/ 113779 w 60"/>
              <a:gd name="T67" fmla="*/ 187185 h 70"/>
              <a:gd name="T68" fmla="*/ 113779 w 60"/>
              <a:gd name="T69" fmla="*/ 187185 h 70"/>
              <a:gd name="T70" fmla="*/ 154153 w 60"/>
              <a:gd name="T71" fmla="*/ 165164 h 70"/>
              <a:gd name="T72" fmla="*/ 165164 w 60"/>
              <a:gd name="T73" fmla="*/ 165164 h 70"/>
              <a:gd name="T74" fmla="*/ 209207 w 60"/>
              <a:gd name="T75" fmla="*/ 176174 h 70"/>
              <a:gd name="T76" fmla="*/ 220218 w 60"/>
              <a:gd name="T77" fmla="*/ 256921 h 70"/>
              <a:gd name="T78" fmla="*/ 0 w 60"/>
              <a:gd name="T79" fmla="*/ 256921 h 70"/>
              <a:gd name="T80" fmla="*/ 7341 w 60"/>
              <a:gd name="T81" fmla="*/ 183515 h 70"/>
              <a:gd name="T82" fmla="*/ 124790 w 60"/>
              <a:gd name="T83" fmla="*/ 194526 h 70"/>
              <a:gd name="T84" fmla="*/ 121120 w 60"/>
              <a:gd name="T85" fmla="*/ 198196 h 70"/>
              <a:gd name="T86" fmla="*/ 124790 w 60"/>
              <a:gd name="T87" fmla="*/ 205537 h 70"/>
              <a:gd name="T88" fmla="*/ 128461 w 60"/>
              <a:gd name="T89" fmla="*/ 198196 h 70"/>
              <a:gd name="T90" fmla="*/ 124790 w 60"/>
              <a:gd name="T91" fmla="*/ 194526 h 70"/>
              <a:gd name="T92" fmla="*/ 124790 w 60"/>
              <a:gd name="T93" fmla="*/ 216548 h 70"/>
              <a:gd name="T94" fmla="*/ 121120 w 60"/>
              <a:gd name="T95" fmla="*/ 223888 h 70"/>
              <a:gd name="T96" fmla="*/ 124790 w 60"/>
              <a:gd name="T97" fmla="*/ 227559 h 70"/>
              <a:gd name="T98" fmla="*/ 128461 w 60"/>
              <a:gd name="T99" fmla="*/ 223888 h 70"/>
              <a:gd name="T100" fmla="*/ 124790 w 60"/>
              <a:gd name="T101" fmla="*/ 216548 h 7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0" h="70">
                <a:moveTo>
                  <a:pt x="12" y="27"/>
                </a:moveTo>
                <a:cubicBezTo>
                  <a:pt x="13" y="29"/>
                  <a:pt x="22" y="37"/>
                  <a:pt x="22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0" y="35"/>
                  <a:pt x="20" y="33"/>
                </a:cubicBezTo>
                <a:cubicBezTo>
                  <a:pt x="18" y="28"/>
                  <a:pt x="18" y="21"/>
                  <a:pt x="1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9" y="18"/>
                  <a:pt x="19" y="18"/>
                  <a:pt x="20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1" y="19"/>
                  <a:pt x="22" y="19"/>
                  <a:pt x="23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6" y="20"/>
                  <a:pt x="30" y="20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5" y="21"/>
                  <a:pt x="35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6" y="21"/>
                  <a:pt x="37" y="21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9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1" y="21"/>
                  <a:pt x="41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4"/>
                  <a:pt x="42" y="29"/>
                  <a:pt x="41" y="33"/>
                </a:cubicBezTo>
                <a:cubicBezTo>
                  <a:pt x="40" y="35"/>
                  <a:pt x="39" y="37"/>
                  <a:pt x="38" y="38"/>
                </a:cubicBezTo>
                <a:cubicBezTo>
                  <a:pt x="41" y="37"/>
                  <a:pt x="45" y="34"/>
                  <a:pt x="48" y="27"/>
                </a:cubicBezTo>
                <a:cubicBezTo>
                  <a:pt x="49" y="16"/>
                  <a:pt x="49" y="11"/>
                  <a:pt x="44" y="7"/>
                </a:cubicBezTo>
                <a:cubicBezTo>
                  <a:pt x="37" y="1"/>
                  <a:pt x="24" y="0"/>
                  <a:pt x="17" y="6"/>
                </a:cubicBezTo>
                <a:cubicBezTo>
                  <a:pt x="13" y="10"/>
                  <a:pt x="11" y="17"/>
                  <a:pt x="12" y="27"/>
                </a:cubicBezTo>
                <a:close/>
                <a:moveTo>
                  <a:pt x="2" y="50"/>
                </a:moveTo>
                <a:cubicBezTo>
                  <a:pt x="8" y="48"/>
                  <a:pt x="13" y="46"/>
                  <a:pt x="16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8"/>
                  <a:pt x="23" y="50"/>
                  <a:pt x="28" y="50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7" y="51"/>
                  <a:pt x="42" y="48"/>
                  <a:pt x="42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9" y="45"/>
                  <a:pt x="53" y="47"/>
                  <a:pt x="57" y="48"/>
                </a:cubicBezTo>
                <a:cubicBezTo>
                  <a:pt x="60" y="53"/>
                  <a:pt x="60" y="62"/>
                  <a:pt x="60" y="70"/>
                </a:cubicBezTo>
                <a:cubicBezTo>
                  <a:pt x="40" y="70"/>
                  <a:pt x="20" y="70"/>
                  <a:pt x="0" y="70"/>
                </a:cubicBezTo>
                <a:cubicBezTo>
                  <a:pt x="0" y="59"/>
                  <a:pt x="0" y="54"/>
                  <a:pt x="2" y="50"/>
                </a:cubicBezTo>
                <a:close/>
                <a:moveTo>
                  <a:pt x="34" y="53"/>
                </a:moveTo>
                <a:cubicBezTo>
                  <a:pt x="33" y="53"/>
                  <a:pt x="33" y="53"/>
                  <a:pt x="33" y="54"/>
                </a:cubicBezTo>
                <a:cubicBezTo>
                  <a:pt x="33" y="55"/>
                  <a:pt x="33" y="56"/>
                  <a:pt x="34" y="56"/>
                </a:cubicBezTo>
                <a:cubicBezTo>
                  <a:pt x="35" y="56"/>
                  <a:pt x="35" y="55"/>
                  <a:pt x="35" y="54"/>
                </a:cubicBezTo>
                <a:cubicBezTo>
                  <a:pt x="35" y="53"/>
                  <a:pt x="35" y="53"/>
                  <a:pt x="34" y="53"/>
                </a:cubicBezTo>
                <a:close/>
                <a:moveTo>
                  <a:pt x="34" y="59"/>
                </a:moveTo>
                <a:cubicBezTo>
                  <a:pt x="33" y="59"/>
                  <a:pt x="33" y="60"/>
                  <a:pt x="33" y="61"/>
                </a:cubicBezTo>
                <a:cubicBezTo>
                  <a:pt x="33" y="61"/>
                  <a:pt x="33" y="62"/>
                  <a:pt x="34" y="62"/>
                </a:cubicBezTo>
                <a:cubicBezTo>
                  <a:pt x="35" y="62"/>
                  <a:pt x="35" y="61"/>
                  <a:pt x="35" y="61"/>
                </a:cubicBezTo>
                <a:cubicBezTo>
                  <a:pt x="35" y="60"/>
                  <a:pt x="35" y="59"/>
                  <a:pt x="34" y="5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15" name="Freeform 234">
            <a:extLst>
              <a:ext uri="{FF2B5EF4-FFF2-40B4-BE49-F238E27FC236}">
                <a16:creationId xmlns:a16="http://schemas.microsoft.com/office/drawing/2014/main" id="{7A6D97B5-9590-4FA5-BE5A-350613D78B91}"/>
              </a:ext>
            </a:extLst>
          </p:cNvPr>
          <p:cNvSpPr>
            <a:spLocks noEditPoints="1"/>
          </p:cNvSpPr>
          <p:nvPr/>
        </p:nvSpPr>
        <p:spPr bwMode="auto">
          <a:xfrm>
            <a:off x="4758308" y="6324277"/>
            <a:ext cx="215900" cy="215900"/>
          </a:xfrm>
          <a:custGeom>
            <a:avLst/>
            <a:gdLst>
              <a:gd name="T0" fmla="*/ 40406 w 59"/>
              <a:gd name="T1" fmla="*/ 0 h 59"/>
              <a:gd name="T2" fmla="*/ 176316 w 59"/>
              <a:gd name="T3" fmla="*/ 0 h 59"/>
              <a:gd name="T4" fmla="*/ 205702 w 59"/>
              <a:gd name="T5" fmla="*/ 11020 h 59"/>
              <a:gd name="T6" fmla="*/ 216722 w 59"/>
              <a:gd name="T7" fmla="*/ 40406 h 59"/>
              <a:gd name="T8" fmla="*/ 216722 w 59"/>
              <a:gd name="T9" fmla="*/ 135910 h 59"/>
              <a:gd name="T10" fmla="*/ 205702 w 59"/>
              <a:gd name="T11" fmla="*/ 165296 h 59"/>
              <a:gd name="T12" fmla="*/ 176316 w 59"/>
              <a:gd name="T13" fmla="*/ 176316 h 59"/>
              <a:gd name="T14" fmla="*/ 176316 w 59"/>
              <a:gd name="T15" fmla="*/ 176316 h 59"/>
              <a:gd name="T16" fmla="*/ 176316 w 59"/>
              <a:gd name="T17" fmla="*/ 205702 h 59"/>
              <a:gd name="T18" fmla="*/ 150603 w 59"/>
              <a:gd name="T19" fmla="*/ 216722 h 59"/>
              <a:gd name="T20" fmla="*/ 121217 w 59"/>
              <a:gd name="T21" fmla="*/ 176316 h 59"/>
              <a:gd name="T22" fmla="*/ 40406 w 59"/>
              <a:gd name="T23" fmla="*/ 176316 h 59"/>
              <a:gd name="T24" fmla="*/ 11020 w 59"/>
              <a:gd name="T25" fmla="*/ 165296 h 59"/>
              <a:gd name="T26" fmla="*/ 0 w 59"/>
              <a:gd name="T27" fmla="*/ 135910 h 59"/>
              <a:gd name="T28" fmla="*/ 0 w 59"/>
              <a:gd name="T29" fmla="*/ 40406 h 59"/>
              <a:gd name="T30" fmla="*/ 11020 w 59"/>
              <a:gd name="T31" fmla="*/ 11020 h 59"/>
              <a:gd name="T32" fmla="*/ 40406 w 59"/>
              <a:gd name="T33" fmla="*/ 0 h 59"/>
              <a:gd name="T34" fmla="*/ 47752 w 59"/>
              <a:gd name="T35" fmla="*/ 110198 h 59"/>
              <a:gd name="T36" fmla="*/ 47752 w 59"/>
              <a:gd name="T37" fmla="*/ 121217 h 59"/>
              <a:gd name="T38" fmla="*/ 143257 w 59"/>
              <a:gd name="T39" fmla="*/ 121217 h 59"/>
              <a:gd name="T40" fmla="*/ 143257 w 59"/>
              <a:gd name="T41" fmla="*/ 110198 h 59"/>
              <a:gd name="T42" fmla="*/ 47752 w 59"/>
              <a:gd name="T43" fmla="*/ 110198 h 59"/>
              <a:gd name="T44" fmla="*/ 47752 w 59"/>
              <a:gd name="T45" fmla="*/ 84485 h 59"/>
              <a:gd name="T46" fmla="*/ 47752 w 59"/>
              <a:gd name="T47" fmla="*/ 91831 h 59"/>
              <a:gd name="T48" fmla="*/ 172643 w 59"/>
              <a:gd name="T49" fmla="*/ 91831 h 59"/>
              <a:gd name="T50" fmla="*/ 172643 w 59"/>
              <a:gd name="T51" fmla="*/ 84485 h 59"/>
              <a:gd name="T52" fmla="*/ 47752 w 59"/>
              <a:gd name="T53" fmla="*/ 84485 h 59"/>
              <a:gd name="T54" fmla="*/ 47752 w 59"/>
              <a:gd name="T55" fmla="*/ 55099 h 59"/>
              <a:gd name="T56" fmla="*/ 47752 w 59"/>
              <a:gd name="T57" fmla="*/ 66119 h 59"/>
              <a:gd name="T58" fmla="*/ 172643 w 59"/>
              <a:gd name="T59" fmla="*/ 66119 h 59"/>
              <a:gd name="T60" fmla="*/ 172643 w 59"/>
              <a:gd name="T61" fmla="*/ 55099 h 59"/>
              <a:gd name="T62" fmla="*/ 47752 w 59"/>
              <a:gd name="T63" fmla="*/ 55099 h 59"/>
              <a:gd name="T64" fmla="*/ 176316 w 59"/>
              <a:gd name="T65" fmla="*/ 29386 h 59"/>
              <a:gd name="T66" fmla="*/ 40406 w 59"/>
              <a:gd name="T67" fmla="*/ 29386 h 59"/>
              <a:gd name="T68" fmla="*/ 33059 w 59"/>
              <a:gd name="T69" fmla="*/ 33059 h 59"/>
              <a:gd name="T70" fmla="*/ 29386 w 59"/>
              <a:gd name="T71" fmla="*/ 40406 h 59"/>
              <a:gd name="T72" fmla="*/ 29386 w 59"/>
              <a:gd name="T73" fmla="*/ 135910 h 59"/>
              <a:gd name="T74" fmla="*/ 33059 w 59"/>
              <a:gd name="T75" fmla="*/ 143257 h 59"/>
              <a:gd name="T76" fmla="*/ 40406 w 59"/>
              <a:gd name="T77" fmla="*/ 146930 h 59"/>
              <a:gd name="T78" fmla="*/ 128564 w 59"/>
              <a:gd name="T79" fmla="*/ 146930 h 59"/>
              <a:gd name="T80" fmla="*/ 135910 w 59"/>
              <a:gd name="T81" fmla="*/ 146930 h 59"/>
              <a:gd name="T82" fmla="*/ 139584 w 59"/>
              <a:gd name="T83" fmla="*/ 150603 h 59"/>
              <a:gd name="T84" fmla="*/ 146930 w 59"/>
              <a:gd name="T85" fmla="*/ 161623 h 59"/>
              <a:gd name="T86" fmla="*/ 146930 w 59"/>
              <a:gd name="T87" fmla="*/ 161623 h 59"/>
              <a:gd name="T88" fmla="*/ 146930 w 59"/>
              <a:gd name="T89" fmla="*/ 146930 h 59"/>
              <a:gd name="T90" fmla="*/ 161623 w 59"/>
              <a:gd name="T91" fmla="*/ 146930 h 59"/>
              <a:gd name="T92" fmla="*/ 176316 w 59"/>
              <a:gd name="T93" fmla="*/ 146930 h 59"/>
              <a:gd name="T94" fmla="*/ 183663 w 59"/>
              <a:gd name="T95" fmla="*/ 143257 h 59"/>
              <a:gd name="T96" fmla="*/ 187336 w 59"/>
              <a:gd name="T97" fmla="*/ 135910 h 59"/>
              <a:gd name="T98" fmla="*/ 187336 w 59"/>
              <a:gd name="T99" fmla="*/ 40406 h 59"/>
              <a:gd name="T100" fmla="*/ 183663 w 59"/>
              <a:gd name="T101" fmla="*/ 33059 h 59"/>
              <a:gd name="T102" fmla="*/ 176316 w 59"/>
              <a:gd name="T103" fmla="*/ 29386 h 5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9" h="59">
                <a:moveTo>
                  <a:pt x="11" y="0"/>
                </a:moveTo>
                <a:cubicBezTo>
                  <a:pt x="48" y="0"/>
                  <a:pt x="48" y="0"/>
                  <a:pt x="48" y="0"/>
                </a:cubicBezTo>
                <a:cubicBezTo>
                  <a:pt x="51" y="0"/>
                  <a:pt x="54" y="2"/>
                  <a:pt x="56" y="3"/>
                </a:cubicBezTo>
                <a:cubicBezTo>
                  <a:pt x="58" y="5"/>
                  <a:pt x="59" y="8"/>
                  <a:pt x="59" y="11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0"/>
                  <a:pt x="58" y="43"/>
                  <a:pt x="56" y="45"/>
                </a:cubicBezTo>
                <a:cubicBezTo>
                  <a:pt x="54" y="46"/>
                  <a:pt x="51" y="48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56"/>
                  <a:pt x="48" y="56"/>
                  <a:pt x="48" y="56"/>
                </a:cubicBezTo>
                <a:cubicBezTo>
                  <a:pt x="41" y="59"/>
                  <a:pt x="41" y="59"/>
                  <a:pt x="41" y="59"/>
                </a:cubicBezTo>
                <a:cubicBezTo>
                  <a:pt x="33" y="48"/>
                  <a:pt x="33" y="48"/>
                  <a:pt x="33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8" y="48"/>
                  <a:pt x="5" y="46"/>
                  <a:pt x="3" y="45"/>
                </a:cubicBezTo>
                <a:cubicBezTo>
                  <a:pt x="2" y="43"/>
                  <a:pt x="0" y="40"/>
                  <a:pt x="0" y="3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8"/>
                  <a:pt x="2" y="5"/>
                  <a:pt x="3" y="3"/>
                </a:cubicBezTo>
                <a:cubicBezTo>
                  <a:pt x="5" y="2"/>
                  <a:pt x="8" y="0"/>
                  <a:pt x="11" y="0"/>
                </a:cubicBezTo>
                <a:close/>
                <a:moveTo>
                  <a:pt x="13" y="30"/>
                </a:moveTo>
                <a:cubicBezTo>
                  <a:pt x="13" y="33"/>
                  <a:pt x="13" y="33"/>
                  <a:pt x="13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0"/>
                  <a:pt x="39" y="30"/>
                  <a:pt x="39" y="30"/>
                </a:cubicBezTo>
                <a:cubicBezTo>
                  <a:pt x="13" y="30"/>
                  <a:pt x="13" y="30"/>
                  <a:pt x="13" y="30"/>
                </a:cubicBezTo>
                <a:close/>
                <a:moveTo>
                  <a:pt x="13" y="23"/>
                </a:moveTo>
                <a:cubicBezTo>
                  <a:pt x="13" y="25"/>
                  <a:pt x="13" y="25"/>
                  <a:pt x="13" y="25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3"/>
                  <a:pt x="47" y="23"/>
                  <a:pt x="47" y="23"/>
                </a:cubicBezTo>
                <a:cubicBezTo>
                  <a:pt x="13" y="23"/>
                  <a:pt x="13" y="23"/>
                  <a:pt x="13" y="23"/>
                </a:cubicBezTo>
                <a:close/>
                <a:moveTo>
                  <a:pt x="13" y="15"/>
                </a:moveTo>
                <a:cubicBezTo>
                  <a:pt x="13" y="18"/>
                  <a:pt x="13" y="18"/>
                  <a:pt x="13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5"/>
                  <a:pt x="47" y="15"/>
                  <a:pt x="47" y="15"/>
                </a:cubicBezTo>
                <a:cubicBezTo>
                  <a:pt x="13" y="15"/>
                  <a:pt x="13" y="15"/>
                  <a:pt x="13" y="15"/>
                </a:cubicBezTo>
                <a:close/>
                <a:moveTo>
                  <a:pt x="48" y="8"/>
                </a:moveTo>
                <a:cubicBezTo>
                  <a:pt x="11" y="8"/>
                  <a:pt x="11" y="8"/>
                  <a:pt x="11" y="8"/>
                </a:cubicBezTo>
                <a:cubicBezTo>
                  <a:pt x="10" y="8"/>
                  <a:pt x="9" y="8"/>
                  <a:pt x="9" y="9"/>
                </a:cubicBezTo>
                <a:cubicBezTo>
                  <a:pt x="8" y="9"/>
                  <a:pt x="8" y="10"/>
                  <a:pt x="8" y="11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8"/>
                  <a:pt x="8" y="39"/>
                  <a:pt x="9" y="39"/>
                </a:cubicBezTo>
                <a:cubicBezTo>
                  <a:pt x="9" y="40"/>
                  <a:pt x="10" y="40"/>
                  <a:pt x="11" y="40"/>
                </a:cubicBezTo>
                <a:cubicBezTo>
                  <a:pt x="35" y="40"/>
                  <a:pt x="35" y="40"/>
                  <a:pt x="35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1"/>
                  <a:pt x="38" y="41"/>
                  <a:pt x="38" y="41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0"/>
                  <a:pt x="40" y="40"/>
                  <a:pt x="40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9" y="40"/>
                  <a:pt x="50" y="40"/>
                  <a:pt x="50" y="39"/>
                </a:cubicBezTo>
                <a:cubicBezTo>
                  <a:pt x="51" y="39"/>
                  <a:pt x="51" y="38"/>
                  <a:pt x="51" y="37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10"/>
                  <a:pt x="51" y="9"/>
                  <a:pt x="50" y="9"/>
                </a:cubicBezTo>
                <a:cubicBezTo>
                  <a:pt x="50" y="8"/>
                  <a:pt x="49" y="8"/>
                  <a:pt x="48" y="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16" name="Freeform 235">
            <a:extLst>
              <a:ext uri="{FF2B5EF4-FFF2-40B4-BE49-F238E27FC236}">
                <a16:creationId xmlns:a16="http://schemas.microsoft.com/office/drawing/2014/main" id="{ECB5B624-984F-45B1-B203-F6873CF33722}"/>
              </a:ext>
            </a:extLst>
          </p:cNvPr>
          <p:cNvSpPr>
            <a:spLocks noEditPoints="1"/>
          </p:cNvSpPr>
          <p:nvPr/>
        </p:nvSpPr>
        <p:spPr bwMode="auto">
          <a:xfrm>
            <a:off x="5933058" y="5946452"/>
            <a:ext cx="219075" cy="203200"/>
          </a:xfrm>
          <a:custGeom>
            <a:avLst/>
            <a:gdLst>
              <a:gd name="T0" fmla="*/ 167785 w 126"/>
              <a:gd name="T1" fmla="*/ 0 h 116"/>
              <a:gd name="T2" fmla="*/ 180019 w 126"/>
              <a:gd name="T3" fmla="*/ 6991 h 116"/>
              <a:gd name="T4" fmla="*/ 160794 w 126"/>
              <a:gd name="T5" fmla="*/ 55928 h 116"/>
              <a:gd name="T6" fmla="*/ 36703 w 126"/>
              <a:gd name="T7" fmla="*/ 15730 h 116"/>
              <a:gd name="T8" fmla="*/ 47190 w 126"/>
              <a:gd name="T9" fmla="*/ 26216 h 116"/>
              <a:gd name="T10" fmla="*/ 61172 w 126"/>
              <a:gd name="T11" fmla="*/ 36703 h 116"/>
              <a:gd name="T12" fmla="*/ 36703 w 126"/>
              <a:gd name="T13" fmla="*/ 47189 h 116"/>
              <a:gd name="T14" fmla="*/ 47190 w 126"/>
              <a:gd name="T15" fmla="*/ 52433 h 116"/>
              <a:gd name="T16" fmla="*/ 61172 w 126"/>
              <a:gd name="T17" fmla="*/ 66415 h 116"/>
              <a:gd name="T18" fmla="*/ 36703 w 126"/>
              <a:gd name="T19" fmla="*/ 73406 h 116"/>
              <a:gd name="T20" fmla="*/ 47190 w 126"/>
              <a:gd name="T21" fmla="*/ 80397 h 116"/>
              <a:gd name="T22" fmla="*/ 61172 w 126"/>
              <a:gd name="T23" fmla="*/ 96127 h 116"/>
              <a:gd name="T24" fmla="*/ 36703 w 126"/>
              <a:gd name="T25" fmla="*/ 103118 h 116"/>
              <a:gd name="T26" fmla="*/ 47190 w 126"/>
              <a:gd name="T27" fmla="*/ 110109 h 116"/>
              <a:gd name="T28" fmla="*/ 61172 w 126"/>
              <a:gd name="T29" fmla="*/ 120595 h 116"/>
              <a:gd name="T30" fmla="*/ 36703 w 126"/>
              <a:gd name="T31" fmla="*/ 132830 h 116"/>
              <a:gd name="T32" fmla="*/ 47190 w 126"/>
              <a:gd name="T33" fmla="*/ 139821 h 116"/>
              <a:gd name="T34" fmla="*/ 61172 w 126"/>
              <a:gd name="T35" fmla="*/ 153803 h 116"/>
              <a:gd name="T36" fmla="*/ 36703 w 126"/>
              <a:gd name="T37" fmla="*/ 160794 h 116"/>
              <a:gd name="T38" fmla="*/ 36703 w 126"/>
              <a:gd name="T39" fmla="*/ 183515 h 116"/>
              <a:gd name="T40" fmla="*/ 160794 w 126"/>
              <a:gd name="T41" fmla="*/ 143316 h 116"/>
              <a:gd name="T42" fmla="*/ 180019 w 126"/>
              <a:gd name="T43" fmla="*/ 190506 h 116"/>
              <a:gd name="T44" fmla="*/ 167785 w 126"/>
              <a:gd name="T45" fmla="*/ 202740 h 116"/>
              <a:gd name="T46" fmla="*/ 17478 w 126"/>
              <a:gd name="T47" fmla="*/ 202740 h 116"/>
              <a:gd name="T48" fmla="*/ 17478 w 126"/>
              <a:gd name="T49" fmla="*/ 180019 h 116"/>
              <a:gd name="T50" fmla="*/ 0 w 126"/>
              <a:gd name="T51" fmla="*/ 160794 h 116"/>
              <a:gd name="T52" fmla="*/ 17478 w 126"/>
              <a:gd name="T53" fmla="*/ 146812 h 116"/>
              <a:gd name="T54" fmla="*/ 0 w 126"/>
              <a:gd name="T55" fmla="*/ 132830 h 116"/>
              <a:gd name="T56" fmla="*/ 17478 w 126"/>
              <a:gd name="T57" fmla="*/ 117100 h 116"/>
              <a:gd name="T58" fmla="*/ 0 w 126"/>
              <a:gd name="T59" fmla="*/ 103118 h 116"/>
              <a:gd name="T60" fmla="*/ 17478 w 126"/>
              <a:gd name="T61" fmla="*/ 92631 h 116"/>
              <a:gd name="T62" fmla="*/ 0 w 126"/>
              <a:gd name="T63" fmla="*/ 73406 h 116"/>
              <a:gd name="T64" fmla="*/ 17478 w 126"/>
              <a:gd name="T65" fmla="*/ 62919 h 116"/>
              <a:gd name="T66" fmla="*/ 0 w 126"/>
              <a:gd name="T67" fmla="*/ 43694 h 116"/>
              <a:gd name="T68" fmla="*/ 17478 w 126"/>
              <a:gd name="T69" fmla="*/ 6991 h 116"/>
              <a:gd name="T70" fmla="*/ 29712 w 126"/>
              <a:gd name="T71" fmla="*/ 0 h 116"/>
              <a:gd name="T72" fmla="*/ 76902 w 126"/>
              <a:gd name="T73" fmla="*/ 96127 h 116"/>
              <a:gd name="T74" fmla="*/ 97875 w 126"/>
              <a:gd name="T75" fmla="*/ 106613 h 116"/>
              <a:gd name="T76" fmla="*/ 76902 w 126"/>
              <a:gd name="T77" fmla="*/ 96127 h 116"/>
              <a:gd name="T78" fmla="*/ 76902 w 126"/>
              <a:gd name="T79" fmla="*/ 73406 h 116"/>
              <a:gd name="T80" fmla="*/ 120596 w 126"/>
              <a:gd name="T81" fmla="*/ 83892 h 116"/>
              <a:gd name="T82" fmla="*/ 76902 w 126"/>
              <a:gd name="T83" fmla="*/ 73406 h 116"/>
              <a:gd name="T84" fmla="*/ 76902 w 126"/>
              <a:gd name="T85" fmla="*/ 52433 h 116"/>
              <a:gd name="T86" fmla="*/ 139821 w 126"/>
              <a:gd name="T87" fmla="*/ 62919 h 116"/>
              <a:gd name="T88" fmla="*/ 76902 w 126"/>
              <a:gd name="T89" fmla="*/ 52433 h 116"/>
              <a:gd name="T90" fmla="*/ 76902 w 126"/>
              <a:gd name="T91" fmla="*/ 33207 h 116"/>
              <a:gd name="T92" fmla="*/ 139821 w 126"/>
              <a:gd name="T93" fmla="*/ 40198 h 116"/>
              <a:gd name="T94" fmla="*/ 76902 w 126"/>
              <a:gd name="T95" fmla="*/ 33207 h 116"/>
              <a:gd name="T96" fmla="*/ 97875 w 126"/>
              <a:gd name="T97" fmla="*/ 157298 h 116"/>
              <a:gd name="T98" fmla="*/ 127587 w 126"/>
              <a:gd name="T99" fmla="*/ 157298 h 116"/>
              <a:gd name="T100" fmla="*/ 103118 w 126"/>
              <a:gd name="T101" fmla="*/ 132830 h 116"/>
              <a:gd name="T102" fmla="*/ 97875 w 126"/>
              <a:gd name="T103" fmla="*/ 157298 h 116"/>
              <a:gd name="T104" fmla="*/ 194002 w 126"/>
              <a:gd name="T105" fmla="*/ 43694 h 116"/>
              <a:gd name="T106" fmla="*/ 139821 w 126"/>
              <a:gd name="T107" fmla="*/ 146812 h 116"/>
              <a:gd name="T108" fmla="*/ 194002 w 126"/>
              <a:gd name="T109" fmla="*/ 43694 h 11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26" h="116">
                <a:moveTo>
                  <a:pt x="17" y="0"/>
                </a:moveTo>
                <a:lnTo>
                  <a:pt x="96" y="0"/>
                </a:lnTo>
                <a:lnTo>
                  <a:pt x="103" y="0"/>
                </a:lnTo>
                <a:lnTo>
                  <a:pt x="103" y="4"/>
                </a:lnTo>
                <a:lnTo>
                  <a:pt x="103" y="23"/>
                </a:lnTo>
                <a:lnTo>
                  <a:pt x="92" y="32"/>
                </a:lnTo>
                <a:lnTo>
                  <a:pt x="92" y="9"/>
                </a:lnTo>
                <a:lnTo>
                  <a:pt x="21" y="9"/>
                </a:lnTo>
                <a:lnTo>
                  <a:pt x="21" y="17"/>
                </a:lnTo>
                <a:lnTo>
                  <a:pt x="27" y="15"/>
                </a:lnTo>
                <a:lnTo>
                  <a:pt x="31" y="13"/>
                </a:lnTo>
                <a:lnTo>
                  <a:pt x="35" y="21"/>
                </a:lnTo>
                <a:lnTo>
                  <a:pt x="29" y="23"/>
                </a:lnTo>
                <a:lnTo>
                  <a:pt x="21" y="27"/>
                </a:lnTo>
                <a:lnTo>
                  <a:pt x="21" y="32"/>
                </a:lnTo>
                <a:lnTo>
                  <a:pt x="27" y="30"/>
                </a:lnTo>
                <a:lnTo>
                  <a:pt x="31" y="27"/>
                </a:lnTo>
                <a:lnTo>
                  <a:pt x="35" y="38"/>
                </a:lnTo>
                <a:lnTo>
                  <a:pt x="29" y="40"/>
                </a:lnTo>
                <a:lnTo>
                  <a:pt x="21" y="42"/>
                </a:lnTo>
                <a:lnTo>
                  <a:pt x="21" y="48"/>
                </a:lnTo>
                <a:lnTo>
                  <a:pt x="27" y="46"/>
                </a:lnTo>
                <a:lnTo>
                  <a:pt x="31" y="44"/>
                </a:lnTo>
                <a:lnTo>
                  <a:pt x="35" y="55"/>
                </a:lnTo>
                <a:lnTo>
                  <a:pt x="29" y="57"/>
                </a:lnTo>
                <a:lnTo>
                  <a:pt x="21" y="59"/>
                </a:lnTo>
                <a:lnTo>
                  <a:pt x="21" y="65"/>
                </a:lnTo>
                <a:lnTo>
                  <a:pt x="27" y="63"/>
                </a:lnTo>
                <a:lnTo>
                  <a:pt x="31" y="61"/>
                </a:lnTo>
                <a:lnTo>
                  <a:pt x="35" y="69"/>
                </a:lnTo>
                <a:lnTo>
                  <a:pt x="29" y="71"/>
                </a:lnTo>
                <a:lnTo>
                  <a:pt x="21" y="76"/>
                </a:lnTo>
                <a:lnTo>
                  <a:pt x="21" y="82"/>
                </a:lnTo>
                <a:lnTo>
                  <a:pt x="27" y="80"/>
                </a:lnTo>
                <a:lnTo>
                  <a:pt x="31" y="78"/>
                </a:lnTo>
                <a:lnTo>
                  <a:pt x="35" y="88"/>
                </a:lnTo>
                <a:lnTo>
                  <a:pt x="29" y="90"/>
                </a:lnTo>
                <a:lnTo>
                  <a:pt x="21" y="92"/>
                </a:lnTo>
                <a:lnTo>
                  <a:pt x="21" y="103"/>
                </a:lnTo>
                <a:lnTo>
                  <a:pt x="21" y="105"/>
                </a:lnTo>
                <a:lnTo>
                  <a:pt x="92" y="105"/>
                </a:lnTo>
                <a:lnTo>
                  <a:pt x="92" y="82"/>
                </a:lnTo>
                <a:lnTo>
                  <a:pt x="103" y="74"/>
                </a:lnTo>
                <a:lnTo>
                  <a:pt x="103" y="109"/>
                </a:lnTo>
                <a:lnTo>
                  <a:pt x="103" y="116"/>
                </a:lnTo>
                <a:lnTo>
                  <a:pt x="96" y="116"/>
                </a:lnTo>
                <a:lnTo>
                  <a:pt x="17" y="116"/>
                </a:lnTo>
                <a:lnTo>
                  <a:pt x="10" y="116"/>
                </a:lnTo>
                <a:lnTo>
                  <a:pt x="10" y="109"/>
                </a:lnTo>
                <a:lnTo>
                  <a:pt x="10" y="103"/>
                </a:lnTo>
                <a:lnTo>
                  <a:pt x="0" y="103"/>
                </a:lnTo>
                <a:lnTo>
                  <a:pt x="0" y="92"/>
                </a:lnTo>
                <a:lnTo>
                  <a:pt x="10" y="86"/>
                </a:lnTo>
                <a:lnTo>
                  <a:pt x="10" y="84"/>
                </a:lnTo>
                <a:lnTo>
                  <a:pt x="0" y="84"/>
                </a:lnTo>
                <a:lnTo>
                  <a:pt x="0" y="76"/>
                </a:lnTo>
                <a:lnTo>
                  <a:pt x="10" y="69"/>
                </a:lnTo>
                <a:lnTo>
                  <a:pt x="10" y="67"/>
                </a:lnTo>
                <a:lnTo>
                  <a:pt x="0" y="67"/>
                </a:lnTo>
                <a:lnTo>
                  <a:pt x="0" y="59"/>
                </a:lnTo>
                <a:lnTo>
                  <a:pt x="10" y="53"/>
                </a:lnTo>
                <a:lnTo>
                  <a:pt x="0" y="53"/>
                </a:lnTo>
                <a:lnTo>
                  <a:pt x="0" y="42"/>
                </a:lnTo>
                <a:lnTo>
                  <a:pt x="10" y="36"/>
                </a:lnTo>
                <a:lnTo>
                  <a:pt x="0" y="36"/>
                </a:lnTo>
                <a:lnTo>
                  <a:pt x="0" y="25"/>
                </a:lnTo>
                <a:lnTo>
                  <a:pt x="10" y="21"/>
                </a:lnTo>
                <a:lnTo>
                  <a:pt x="10" y="4"/>
                </a:lnTo>
                <a:lnTo>
                  <a:pt x="10" y="0"/>
                </a:lnTo>
                <a:lnTo>
                  <a:pt x="17" y="0"/>
                </a:lnTo>
                <a:close/>
                <a:moveTo>
                  <a:pt x="44" y="55"/>
                </a:moveTo>
                <a:lnTo>
                  <a:pt x="44" y="61"/>
                </a:lnTo>
                <a:lnTo>
                  <a:pt x="56" y="61"/>
                </a:lnTo>
                <a:lnTo>
                  <a:pt x="56" y="55"/>
                </a:lnTo>
                <a:lnTo>
                  <a:pt x="44" y="55"/>
                </a:lnTo>
                <a:close/>
                <a:moveTo>
                  <a:pt x="44" y="42"/>
                </a:moveTo>
                <a:lnTo>
                  <a:pt x="44" y="48"/>
                </a:lnTo>
                <a:lnTo>
                  <a:pt x="69" y="48"/>
                </a:lnTo>
                <a:lnTo>
                  <a:pt x="69" y="42"/>
                </a:lnTo>
                <a:lnTo>
                  <a:pt x="44" y="42"/>
                </a:lnTo>
                <a:close/>
                <a:moveTo>
                  <a:pt x="44" y="30"/>
                </a:moveTo>
                <a:lnTo>
                  <a:pt x="44" y="36"/>
                </a:lnTo>
                <a:lnTo>
                  <a:pt x="80" y="36"/>
                </a:lnTo>
                <a:lnTo>
                  <a:pt x="80" y="30"/>
                </a:lnTo>
                <a:lnTo>
                  <a:pt x="44" y="30"/>
                </a:lnTo>
                <a:close/>
                <a:moveTo>
                  <a:pt x="44" y="19"/>
                </a:moveTo>
                <a:lnTo>
                  <a:pt x="44" y="23"/>
                </a:lnTo>
                <a:lnTo>
                  <a:pt x="80" y="23"/>
                </a:lnTo>
                <a:lnTo>
                  <a:pt x="80" y="19"/>
                </a:lnTo>
                <a:lnTo>
                  <a:pt x="44" y="19"/>
                </a:lnTo>
                <a:close/>
                <a:moveTo>
                  <a:pt x="56" y="90"/>
                </a:moveTo>
                <a:lnTo>
                  <a:pt x="65" y="90"/>
                </a:lnTo>
                <a:lnTo>
                  <a:pt x="73" y="90"/>
                </a:lnTo>
                <a:lnTo>
                  <a:pt x="67" y="82"/>
                </a:lnTo>
                <a:lnTo>
                  <a:pt x="59" y="76"/>
                </a:lnTo>
                <a:lnTo>
                  <a:pt x="59" y="84"/>
                </a:lnTo>
                <a:lnTo>
                  <a:pt x="56" y="90"/>
                </a:lnTo>
                <a:close/>
                <a:moveTo>
                  <a:pt x="111" y="25"/>
                </a:moveTo>
                <a:lnTo>
                  <a:pt x="65" y="69"/>
                </a:lnTo>
                <a:lnTo>
                  <a:pt x="80" y="84"/>
                </a:lnTo>
                <a:lnTo>
                  <a:pt x="126" y="40"/>
                </a:lnTo>
                <a:lnTo>
                  <a:pt x="111" y="2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17" name="Freeform 236">
            <a:extLst>
              <a:ext uri="{FF2B5EF4-FFF2-40B4-BE49-F238E27FC236}">
                <a16:creationId xmlns:a16="http://schemas.microsoft.com/office/drawing/2014/main" id="{D66AC2FD-B18D-43A1-83C0-456460AE0555}"/>
              </a:ext>
            </a:extLst>
          </p:cNvPr>
          <p:cNvSpPr>
            <a:spLocks/>
          </p:cNvSpPr>
          <p:nvPr/>
        </p:nvSpPr>
        <p:spPr bwMode="auto">
          <a:xfrm>
            <a:off x="4721795" y="5982965"/>
            <a:ext cx="242888" cy="203200"/>
          </a:xfrm>
          <a:custGeom>
            <a:avLst/>
            <a:gdLst>
              <a:gd name="T0" fmla="*/ 114108 w 66"/>
              <a:gd name="T1" fmla="*/ 70037 h 55"/>
              <a:gd name="T2" fmla="*/ 224535 w 66"/>
              <a:gd name="T3" fmla="*/ 95841 h 55"/>
              <a:gd name="T4" fmla="*/ 242939 w 66"/>
              <a:gd name="T5" fmla="*/ 106899 h 55"/>
              <a:gd name="T6" fmla="*/ 44171 w 66"/>
              <a:gd name="T7" fmla="*/ 70037 h 55"/>
              <a:gd name="T8" fmla="*/ 0 w 66"/>
              <a:gd name="T9" fmla="*/ 70037 h 55"/>
              <a:gd name="T10" fmla="*/ 40490 w 66"/>
              <a:gd name="T11" fmla="*/ 33176 h 55"/>
              <a:gd name="T12" fmla="*/ 80980 w 66"/>
              <a:gd name="T13" fmla="*/ 0 h 55"/>
              <a:gd name="T14" fmla="*/ 117789 w 66"/>
              <a:gd name="T15" fmla="*/ 33176 h 55"/>
              <a:gd name="T16" fmla="*/ 158278 w 66"/>
              <a:gd name="T17" fmla="*/ 70037 h 55"/>
              <a:gd name="T18" fmla="*/ 114108 w 66"/>
              <a:gd name="T19" fmla="*/ 70037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" h="55">
                <a:moveTo>
                  <a:pt x="31" y="19"/>
                </a:moveTo>
                <a:cubicBezTo>
                  <a:pt x="34" y="29"/>
                  <a:pt x="50" y="36"/>
                  <a:pt x="61" y="26"/>
                </a:cubicBezTo>
                <a:cubicBezTo>
                  <a:pt x="66" y="29"/>
                  <a:pt x="66" y="29"/>
                  <a:pt x="66" y="29"/>
                </a:cubicBezTo>
                <a:cubicBezTo>
                  <a:pt x="47" y="55"/>
                  <a:pt x="14" y="43"/>
                  <a:pt x="12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11" y="9"/>
                  <a:pt x="11" y="9"/>
                  <a:pt x="11" y="9"/>
                </a:cubicBezTo>
                <a:cubicBezTo>
                  <a:pt x="22" y="0"/>
                  <a:pt x="22" y="0"/>
                  <a:pt x="22" y="0"/>
                </a:cubicBezTo>
                <a:cubicBezTo>
                  <a:pt x="32" y="9"/>
                  <a:pt x="32" y="9"/>
                  <a:pt x="32" y="9"/>
                </a:cubicBezTo>
                <a:cubicBezTo>
                  <a:pt x="43" y="19"/>
                  <a:pt x="43" y="19"/>
                  <a:pt x="43" y="19"/>
                </a:cubicBezTo>
                <a:lnTo>
                  <a:pt x="31" y="1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18" name="Freeform 237">
            <a:extLst>
              <a:ext uri="{FF2B5EF4-FFF2-40B4-BE49-F238E27FC236}">
                <a16:creationId xmlns:a16="http://schemas.microsoft.com/office/drawing/2014/main" id="{FBA7E876-19E8-4BF4-AF83-311820F41213}"/>
              </a:ext>
            </a:extLst>
          </p:cNvPr>
          <p:cNvSpPr>
            <a:spLocks/>
          </p:cNvSpPr>
          <p:nvPr/>
        </p:nvSpPr>
        <p:spPr bwMode="auto">
          <a:xfrm>
            <a:off x="8993758" y="2479352"/>
            <a:ext cx="223837" cy="252413"/>
          </a:xfrm>
          <a:custGeom>
            <a:avLst/>
            <a:gdLst>
              <a:gd name="T0" fmla="*/ 55011 w 61"/>
              <a:gd name="T1" fmla="*/ 73457 h 69"/>
              <a:gd name="T2" fmla="*/ 7335 w 61"/>
              <a:gd name="T3" fmla="*/ 146914 h 69"/>
              <a:gd name="T4" fmla="*/ 58679 w 61"/>
              <a:gd name="T5" fmla="*/ 121204 h 69"/>
              <a:gd name="T6" fmla="*/ 73349 w 61"/>
              <a:gd name="T7" fmla="*/ 183642 h 69"/>
              <a:gd name="T8" fmla="*/ 106355 w 61"/>
              <a:gd name="T9" fmla="*/ 113858 h 69"/>
              <a:gd name="T10" fmla="*/ 106355 w 61"/>
              <a:gd name="T11" fmla="*/ 253426 h 69"/>
              <a:gd name="T12" fmla="*/ 146697 w 61"/>
              <a:gd name="T13" fmla="*/ 253426 h 69"/>
              <a:gd name="T14" fmla="*/ 128360 w 61"/>
              <a:gd name="T15" fmla="*/ 113858 h 69"/>
              <a:gd name="T16" fmla="*/ 187039 w 61"/>
              <a:gd name="T17" fmla="*/ 150586 h 69"/>
              <a:gd name="T18" fmla="*/ 165034 w 61"/>
              <a:gd name="T19" fmla="*/ 88148 h 69"/>
              <a:gd name="T20" fmla="*/ 223713 w 61"/>
              <a:gd name="T21" fmla="*/ 84475 h 69"/>
              <a:gd name="T22" fmla="*/ 143030 w 61"/>
              <a:gd name="T23" fmla="*/ 44074 h 69"/>
              <a:gd name="T24" fmla="*/ 168702 w 61"/>
              <a:gd name="T25" fmla="*/ 14691 h 69"/>
              <a:gd name="T26" fmla="*/ 91686 w 61"/>
              <a:gd name="T27" fmla="*/ 44074 h 69"/>
              <a:gd name="T28" fmla="*/ 18337 w 61"/>
              <a:gd name="T29" fmla="*/ 62438 h 69"/>
              <a:gd name="T30" fmla="*/ 55011 w 61"/>
              <a:gd name="T31" fmla="*/ 73457 h 6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1" h="69">
                <a:moveTo>
                  <a:pt x="15" y="20"/>
                </a:moveTo>
                <a:cubicBezTo>
                  <a:pt x="7" y="23"/>
                  <a:pt x="0" y="30"/>
                  <a:pt x="2" y="40"/>
                </a:cubicBezTo>
                <a:cubicBezTo>
                  <a:pt x="16" y="33"/>
                  <a:pt x="16" y="33"/>
                  <a:pt x="16" y="33"/>
                </a:cubicBezTo>
                <a:cubicBezTo>
                  <a:pt x="14" y="39"/>
                  <a:pt x="15" y="45"/>
                  <a:pt x="20" y="50"/>
                </a:cubicBezTo>
                <a:cubicBezTo>
                  <a:pt x="29" y="31"/>
                  <a:pt x="29" y="31"/>
                  <a:pt x="29" y="31"/>
                </a:cubicBezTo>
                <a:cubicBezTo>
                  <a:pt x="31" y="44"/>
                  <a:pt x="31" y="56"/>
                  <a:pt x="29" y="69"/>
                </a:cubicBezTo>
                <a:cubicBezTo>
                  <a:pt x="32" y="69"/>
                  <a:pt x="36" y="69"/>
                  <a:pt x="40" y="69"/>
                </a:cubicBezTo>
                <a:cubicBezTo>
                  <a:pt x="41" y="56"/>
                  <a:pt x="40" y="43"/>
                  <a:pt x="35" y="31"/>
                </a:cubicBezTo>
                <a:cubicBezTo>
                  <a:pt x="51" y="41"/>
                  <a:pt x="51" y="41"/>
                  <a:pt x="51" y="41"/>
                </a:cubicBezTo>
                <a:cubicBezTo>
                  <a:pt x="53" y="34"/>
                  <a:pt x="50" y="28"/>
                  <a:pt x="45" y="24"/>
                </a:cubicBezTo>
                <a:cubicBezTo>
                  <a:pt x="61" y="23"/>
                  <a:pt x="61" y="23"/>
                  <a:pt x="61" y="23"/>
                </a:cubicBezTo>
                <a:cubicBezTo>
                  <a:pt x="58" y="13"/>
                  <a:pt x="48" y="10"/>
                  <a:pt x="39" y="12"/>
                </a:cubicBezTo>
                <a:cubicBezTo>
                  <a:pt x="46" y="4"/>
                  <a:pt x="46" y="4"/>
                  <a:pt x="46" y="4"/>
                </a:cubicBezTo>
                <a:cubicBezTo>
                  <a:pt x="38" y="0"/>
                  <a:pt x="30" y="5"/>
                  <a:pt x="25" y="12"/>
                </a:cubicBezTo>
                <a:cubicBezTo>
                  <a:pt x="18" y="9"/>
                  <a:pt x="10" y="10"/>
                  <a:pt x="5" y="17"/>
                </a:cubicBezTo>
                <a:lnTo>
                  <a:pt x="15" y="2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19" name="Freeform 238">
            <a:extLst>
              <a:ext uri="{FF2B5EF4-FFF2-40B4-BE49-F238E27FC236}">
                <a16:creationId xmlns:a16="http://schemas.microsoft.com/office/drawing/2014/main" id="{764FEE2C-F887-477B-9B0C-030E41AFFC8E}"/>
              </a:ext>
            </a:extLst>
          </p:cNvPr>
          <p:cNvSpPr>
            <a:spLocks noEditPoints="1"/>
          </p:cNvSpPr>
          <p:nvPr/>
        </p:nvSpPr>
        <p:spPr bwMode="auto">
          <a:xfrm>
            <a:off x="8609583" y="2487290"/>
            <a:ext cx="231775" cy="249237"/>
          </a:xfrm>
          <a:custGeom>
            <a:avLst/>
            <a:gdLst>
              <a:gd name="T0" fmla="*/ 128169 w 63"/>
              <a:gd name="T1" fmla="*/ 248182 h 68"/>
              <a:gd name="T2" fmla="*/ 124507 w 63"/>
              <a:gd name="T3" fmla="*/ 215334 h 68"/>
              <a:gd name="T4" fmla="*/ 179436 w 63"/>
              <a:gd name="T5" fmla="*/ 193436 h 68"/>
              <a:gd name="T6" fmla="*/ 227042 w 63"/>
              <a:gd name="T7" fmla="*/ 145989 h 68"/>
              <a:gd name="T8" fmla="*/ 190422 w 63"/>
              <a:gd name="T9" fmla="*/ 80294 h 68"/>
              <a:gd name="T10" fmla="*/ 120845 w 63"/>
              <a:gd name="T11" fmla="*/ 7299 h 68"/>
              <a:gd name="T12" fmla="*/ 18310 w 63"/>
              <a:gd name="T13" fmla="*/ 72995 h 68"/>
              <a:gd name="T14" fmla="*/ 14648 w 63"/>
              <a:gd name="T15" fmla="*/ 98543 h 68"/>
              <a:gd name="T16" fmla="*/ 3662 w 63"/>
              <a:gd name="T17" fmla="*/ 120441 h 68"/>
              <a:gd name="T18" fmla="*/ 47606 w 63"/>
              <a:gd name="T19" fmla="*/ 186137 h 68"/>
              <a:gd name="T20" fmla="*/ 76901 w 63"/>
              <a:gd name="T21" fmla="*/ 186137 h 68"/>
              <a:gd name="T22" fmla="*/ 109859 w 63"/>
              <a:gd name="T23" fmla="*/ 131390 h 68"/>
              <a:gd name="T24" fmla="*/ 139155 w 63"/>
              <a:gd name="T25" fmla="*/ 51096 h 68"/>
              <a:gd name="T26" fmla="*/ 117183 w 63"/>
              <a:gd name="T27" fmla="*/ 43797 h 68"/>
              <a:gd name="T28" fmla="*/ 84225 w 63"/>
              <a:gd name="T29" fmla="*/ 138690 h 68"/>
              <a:gd name="T30" fmla="*/ 58591 w 63"/>
              <a:gd name="T31" fmla="*/ 91243 h 68"/>
              <a:gd name="T32" fmla="*/ 76901 w 63"/>
              <a:gd name="T33" fmla="*/ 167888 h 68"/>
              <a:gd name="T34" fmla="*/ 51268 w 63"/>
              <a:gd name="T35" fmla="*/ 171538 h 68"/>
              <a:gd name="T36" fmla="*/ 21972 w 63"/>
              <a:gd name="T37" fmla="*/ 124091 h 68"/>
              <a:gd name="T38" fmla="*/ 29296 w 63"/>
              <a:gd name="T39" fmla="*/ 105842 h 68"/>
              <a:gd name="T40" fmla="*/ 32958 w 63"/>
              <a:gd name="T41" fmla="*/ 98543 h 68"/>
              <a:gd name="T42" fmla="*/ 32958 w 63"/>
              <a:gd name="T43" fmla="*/ 76644 h 68"/>
              <a:gd name="T44" fmla="*/ 117183 w 63"/>
              <a:gd name="T45" fmla="*/ 21898 h 68"/>
              <a:gd name="T46" fmla="*/ 172113 w 63"/>
              <a:gd name="T47" fmla="*/ 87594 h 68"/>
              <a:gd name="T48" fmla="*/ 179436 w 63"/>
              <a:gd name="T49" fmla="*/ 94893 h 68"/>
              <a:gd name="T50" fmla="*/ 179436 w 63"/>
              <a:gd name="T51" fmla="*/ 94893 h 68"/>
              <a:gd name="T52" fmla="*/ 179436 w 63"/>
              <a:gd name="T53" fmla="*/ 94893 h 68"/>
              <a:gd name="T54" fmla="*/ 212394 w 63"/>
              <a:gd name="T55" fmla="*/ 142340 h 68"/>
              <a:gd name="T56" fmla="*/ 172113 w 63"/>
              <a:gd name="T57" fmla="*/ 175187 h 68"/>
              <a:gd name="T58" fmla="*/ 164789 w 63"/>
              <a:gd name="T59" fmla="*/ 178837 h 68"/>
              <a:gd name="T60" fmla="*/ 128169 w 63"/>
              <a:gd name="T61" fmla="*/ 197086 h 68"/>
              <a:gd name="T62" fmla="*/ 113521 w 63"/>
              <a:gd name="T63" fmla="*/ 178837 h 68"/>
              <a:gd name="T64" fmla="*/ 179436 w 63"/>
              <a:gd name="T65" fmla="*/ 113142 h 68"/>
              <a:gd name="T66" fmla="*/ 109859 w 63"/>
              <a:gd name="T67" fmla="*/ 131390 h 6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" h="68">
                <a:moveTo>
                  <a:pt x="22" y="68"/>
                </a:moveTo>
                <a:cubicBezTo>
                  <a:pt x="26" y="68"/>
                  <a:pt x="31" y="68"/>
                  <a:pt x="35" y="68"/>
                </a:cubicBezTo>
                <a:cubicBezTo>
                  <a:pt x="34" y="65"/>
                  <a:pt x="33" y="62"/>
                  <a:pt x="32" y="58"/>
                </a:cubicBezTo>
                <a:cubicBezTo>
                  <a:pt x="33" y="58"/>
                  <a:pt x="33" y="58"/>
                  <a:pt x="34" y="59"/>
                </a:cubicBezTo>
                <a:cubicBezTo>
                  <a:pt x="37" y="59"/>
                  <a:pt x="40" y="59"/>
                  <a:pt x="43" y="58"/>
                </a:cubicBezTo>
                <a:cubicBezTo>
                  <a:pt x="45" y="57"/>
                  <a:pt x="47" y="55"/>
                  <a:pt x="49" y="53"/>
                </a:cubicBezTo>
                <a:cubicBezTo>
                  <a:pt x="52" y="52"/>
                  <a:pt x="55" y="51"/>
                  <a:pt x="57" y="49"/>
                </a:cubicBezTo>
                <a:cubicBezTo>
                  <a:pt x="60" y="47"/>
                  <a:pt x="62" y="44"/>
                  <a:pt x="62" y="40"/>
                </a:cubicBezTo>
                <a:cubicBezTo>
                  <a:pt x="63" y="36"/>
                  <a:pt x="63" y="32"/>
                  <a:pt x="60" y="28"/>
                </a:cubicBezTo>
                <a:cubicBezTo>
                  <a:pt x="58" y="25"/>
                  <a:pt x="55" y="23"/>
                  <a:pt x="52" y="22"/>
                </a:cubicBezTo>
                <a:cubicBezTo>
                  <a:pt x="51" y="17"/>
                  <a:pt x="49" y="13"/>
                  <a:pt x="46" y="9"/>
                </a:cubicBezTo>
                <a:cubicBezTo>
                  <a:pt x="43" y="6"/>
                  <a:pt x="38" y="3"/>
                  <a:pt x="33" y="2"/>
                </a:cubicBezTo>
                <a:cubicBezTo>
                  <a:pt x="27" y="0"/>
                  <a:pt x="20" y="2"/>
                  <a:pt x="15" y="5"/>
                </a:cubicBezTo>
                <a:cubicBezTo>
                  <a:pt x="10" y="8"/>
                  <a:pt x="6" y="13"/>
                  <a:pt x="5" y="20"/>
                </a:cubicBezTo>
                <a:cubicBezTo>
                  <a:pt x="4" y="21"/>
                  <a:pt x="4" y="23"/>
                  <a:pt x="4" y="24"/>
                </a:cubicBezTo>
                <a:cubicBezTo>
                  <a:pt x="4" y="25"/>
                  <a:pt x="4" y="26"/>
                  <a:pt x="4" y="27"/>
                </a:cubicBezTo>
                <a:cubicBezTo>
                  <a:pt x="3" y="28"/>
                  <a:pt x="3" y="28"/>
                  <a:pt x="2" y="29"/>
                </a:cubicBezTo>
                <a:cubicBezTo>
                  <a:pt x="2" y="30"/>
                  <a:pt x="1" y="32"/>
                  <a:pt x="1" y="33"/>
                </a:cubicBezTo>
                <a:cubicBezTo>
                  <a:pt x="0" y="37"/>
                  <a:pt x="1" y="41"/>
                  <a:pt x="3" y="45"/>
                </a:cubicBezTo>
                <a:cubicBezTo>
                  <a:pt x="5" y="48"/>
                  <a:pt x="9" y="51"/>
                  <a:pt x="13" y="51"/>
                </a:cubicBezTo>
                <a:cubicBezTo>
                  <a:pt x="15" y="52"/>
                  <a:pt x="18" y="52"/>
                  <a:pt x="20" y="51"/>
                </a:cubicBezTo>
                <a:cubicBezTo>
                  <a:pt x="20" y="51"/>
                  <a:pt x="21" y="51"/>
                  <a:pt x="21" y="51"/>
                </a:cubicBezTo>
                <a:cubicBezTo>
                  <a:pt x="21" y="57"/>
                  <a:pt x="21" y="63"/>
                  <a:pt x="22" y="68"/>
                </a:cubicBezTo>
                <a:close/>
                <a:moveTo>
                  <a:pt x="30" y="36"/>
                </a:moveTo>
                <a:cubicBezTo>
                  <a:pt x="36" y="31"/>
                  <a:pt x="39" y="23"/>
                  <a:pt x="39" y="14"/>
                </a:cubicBezTo>
                <a:cubicBezTo>
                  <a:pt x="39" y="14"/>
                  <a:pt x="38" y="14"/>
                  <a:pt x="38" y="14"/>
                </a:cubicBezTo>
                <a:cubicBezTo>
                  <a:pt x="36" y="20"/>
                  <a:pt x="34" y="25"/>
                  <a:pt x="31" y="29"/>
                </a:cubicBezTo>
                <a:cubicBezTo>
                  <a:pt x="31" y="23"/>
                  <a:pt x="32" y="18"/>
                  <a:pt x="32" y="12"/>
                </a:cubicBezTo>
                <a:cubicBezTo>
                  <a:pt x="31" y="12"/>
                  <a:pt x="31" y="12"/>
                  <a:pt x="30" y="12"/>
                </a:cubicBezTo>
                <a:cubicBezTo>
                  <a:pt x="27" y="21"/>
                  <a:pt x="25" y="29"/>
                  <a:pt x="23" y="38"/>
                </a:cubicBezTo>
                <a:cubicBezTo>
                  <a:pt x="20" y="35"/>
                  <a:pt x="18" y="31"/>
                  <a:pt x="18" y="25"/>
                </a:cubicBezTo>
                <a:cubicBezTo>
                  <a:pt x="17" y="25"/>
                  <a:pt x="17" y="25"/>
                  <a:pt x="16" y="25"/>
                </a:cubicBezTo>
                <a:cubicBezTo>
                  <a:pt x="16" y="33"/>
                  <a:pt x="18" y="39"/>
                  <a:pt x="22" y="44"/>
                </a:cubicBezTo>
                <a:cubicBezTo>
                  <a:pt x="22" y="44"/>
                  <a:pt x="22" y="45"/>
                  <a:pt x="21" y="46"/>
                </a:cubicBezTo>
                <a:cubicBezTo>
                  <a:pt x="21" y="46"/>
                  <a:pt x="20" y="47"/>
                  <a:pt x="19" y="47"/>
                </a:cubicBezTo>
                <a:cubicBezTo>
                  <a:pt x="17" y="47"/>
                  <a:pt x="15" y="47"/>
                  <a:pt x="14" y="47"/>
                </a:cubicBezTo>
                <a:cubicBezTo>
                  <a:pt x="11" y="46"/>
                  <a:pt x="9" y="44"/>
                  <a:pt x="7" y="42"/>
                </a:cubicBezTo>
                <a:cubicBezTo>
                  <a:pt x="6" y="40"/>
                  <a:pt x="5" y="37"/>
                  <a:pt x="6" y="34"/>
                </a:cubicBezTo>
                <a:cubicBezTo>
                  <a:pt x="6" y="33"/>
                  <a:pt x="6" y="32"/>
                  <a:pt x="7" y="31"/>
                </a:cubicBezTo>
                <a:cubicBezTo>
                  <a:pt x="7" y="31"/>
                  <a:pt x="8" y="30"/>
                  <a:pt x="8" y="29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6"/>
                  <a:pt x="9" y="25"/>
                  <a:pt x="9" y="24"/>
                </a:cubicBezTo>
                <a:cubicBezTo>
                  <a:pt x="9" y="23"/>
                  <a:pt x="9" y="22"/>
                  <a:pt x="9" y="21"/>
                </a:cubicBezTo>
                <a:cubicBezTo>
                  <a:pt x="10" y="16"/>
                  <a:pt x="14" y="12"/>
                  <a:pt x="18" y="9"/>
                </a:cubicBezTo>
                <a:cubicBezTo>
                  <a:pt x="22" y="6"/>
                  <a:pt x="27" y="5"/>
                  <a:pt x="32" y="6"/>
                </a:cubicBezTo>
                <a:cubicBezTo>
                  <a:pt x="36" y="7"/>
                  <a:pt x="40" y="10"/>
                  <a:pt x="42" y="13"/>
                </a:cubicBezTo>
                <a:cubicBezTo>
                  <a:pt x="45" y="16"/>
                  <a:pt x="47" y="19"/>
                  <a:pt x="47" y="24"/>
                </a:cubicBezTo>
                <a:cubicBezTo>
                  <a:pt x="47" y="25"/>
                  <a:pt x="47" y="25"/>
                  <a:pt x="47" y="25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6"/>
                  <a:pt x="49" y="26"/>
                </a:cubicBezTo>
                <a:cubicBezTo>
                  <a:pt x="52" y="27"/>
                  <a:pt x="55" y="28"/>
                  <a:pt x="56" y="31"/>
                </a:cubicBezTo>
                <a:cubicBezTo>
                  <a:pt x="58" y="33"/>
                  <a:pt x="59" y="36"/>
                  <a:pt x="58" y="39"/>
                </a:cubicBezTo>
                <a:cubicBezTo>
                  <a:pt x="57" y="42"/>
                  <a:pt x="56" y="44"/>
                  <a:pt x="54" y="45"/>
                </a:cubicBezTo>
                <a:cubicBezTo>
                  <a:pt x="52" y="47"/>
                  <a:pt x="50" y="48"/>
                  <a:pt x="47" y="48"/>
                </a:cubicBezTo>
                <a:cubicBezTo>
                  <a:pt x="46" y="48"/>
                  <a:pt x="46" y="48"/>
                  <a:pt x="46" y="48"/>
                </a:cubicBezTo>
                <a:cubicBezTo>
                  <a:pt x="45" y="49"/>
                  <a:pt x="45" y="49"/>
                  <a:pt x="45" y="49"/>
                </a:cubicBezTo>
                <a:cubicBezTo>
                  <a:pt x="44" y="51"/>
                  <a:pt x="43" y="53"/>
                  <a:pt x="41" y="53"/>
                </a:cubicBezTo>
                <a:cubicBezTo>
                  <a:pt x="39" y="54"/>
                  <a:pt x="37" y="54"/>
                  <a:pt x="35" y="54"/>
                </a:cubicBezTo>
                <a:cubicBezTo>
                  <a:pt x="33" y="54"/>
                  <a:pt x="32" y="53"/>
                  <a:pt x="31" y="52"/>
                </a:cubicBezTo>
                <a:cubicBezTo>
                  <a:pt x="31" y="51"/>
                  <a:pt x="31" y="50"/>
                  <a:pt x="31" y="49"/>
                </a:cubicBezTo>
                <a:cubicBezTo>
                  <a:pt x="39" y="46"/>
                  <a:pt x="46" y="40"/>
                  <a:pt x="51" y="32"/>
                </a:cubicBezTo>
                <a:cubicBezTo>
                  <a:pt x="50" y="31"/>
                  <a:pt x="50" y="31"/>
                  <a:pt x="49" y="31"/>
                </a:cubicBezTo>
                <a:cubicBezTo>
                  <a:pt x="44" y="38"/>
                  <a:pt x="38" y="42"/>
                  <a:pt x="30" y="42"/>
                </a:cubicBezTo>
                <a:cubicBezTo>
                  <a:pt x="30" y="40"/>
                  <a:pt x="30" y="38"/>
                  <a:pt x="30" y="3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20" name="Freeform 239">
            <a:extLst>
              <a:ext uri="{FF2B5EF4-FFF2-40B4-BE49-F238E27FC236}">
                <a16:creationId xmlns:a16="http://schemas.microsoft.com/office/drawing/2014/main" id="{AFF91CFE-EBF3-4E32-9F38-2ADA1E17A23B}"/>
              </a:ext>
            </a:extLst>
          </p:cNvPr>
          <p:cNvSpPr>
            <a:spLocks noEditPoints="1"/>
          </p:cNvSpPr>
          <p:nvPr/>
        </p:nvSpPr>
        <p:spPr bwMode="auto">
          <a:xfrm>
            <a:off x="8203183" y="2501577"/>
            <a:ext cx="257175" cy="217488"/>
          </a:xfrm>
          <a:custGeom>
            <a:avLst/>
            <a:gdLst>
              <a:gd name="T0" fmla="*/ 183515 w 70"/>
              <a:gd name="T1" fmla="*/ 80812 h 59"/>
              <a:gd name="T2" fmla="*/ 220218 w 70"/>
              <a:gd name="T3" fmla="*/ 80812 h 59"/>
              <a:gd name="T4" fmla="*/ 201867 w 70"/>
              <a:gd name="T5" fmla="*/ 77138 h 59"/>
              <a:gd name="T6" fmla="*/ 231229 w 70"/>
              <a:gd name="T7" fmla="*/ 113871 h 59"/>
              <a:gd name="T8" fmla="*/ 212877 w 70"/>
              <a:gd name="T9" fmla="*/ 113871 h 59"/>
              <a:gd name="T10" fmla="*/ 242240 w 70"/>
              <a:gd name="T11" fmla="*/ 150603 h 59"/>
              <a:gd name="T12" fmla="*/ 209207 w 70"/>
              <a:gd name="T13" fmla="*/ 168970 h 59"/>
              <a:gd name="T14" fmla="*/ 143142 w 70"/>
              <a:gd name="T15" fmla="*/ 216722 h 59"/>
              <a:gd name="T16" fmla="*/ 121120 w 70"/>
              <a:gd name="T17" fmla="*/ 154277 h 59"/>
              <a:gd name="T18" fmla="*/ 146812 w 70"/>
              <a:gd name="T19" fmla="*/ 143257 h 59"/>
              <a:gd name="T20" fmla="*/ 117450 w 70"/>
              <a:gd name="T21" fmla="*/ 121217 h 59"/>
              <a:gd name="T22" fmla="*/ 139471 w 70"/>
              <a:gd name="T23" fmla="*/ 95505 h 59"/>
              <a:gd name="T24" fmla="*/ 128461 w 70"/>
              <a:gd name="T25" fmla="*/ 80812 h 59"/>
              <a:gd name="T26" fmla="*/ 150482 w 70"/>
              <a:gd name="T27" fmla="*/ 55099 h 59"/>
              <a:gd name="T28" fmla="*/ 157823 w 70"/>
              <a:gd name="T29" fmla="*/ 0 h 59"/>
              <a:gd name="T30" fmla="*/ 165164 w 70"/>
              <a:gd name="T31" fmla="*/ 157950 h 59"/>
              <a:gd name="T32" fmla="*/ 194526 w 70"/>
              <a:gd name="T33" fmla="*/ 150603 h 59"/>
              <a:gd name="T34" fmla="*/ 106439 w 70"/>
              <a:gd name="T35" fmla="*/ 216722 h 59"/>
              <a:gd name="T36" fmla="*/ 88087 w 70"/>
              <a:gd name="T37" fmla="*/ 216722 h 59"/>
              <a:gd name="T38" fmla="*/ 36703 w 70"/>
              <a:gd name="T39" fmla="*/ 216722 h 59"/>
              <a:gd name="T40" fmla="*/ 36703 w 70"/>
              <a:gd name="T41" fmla="*/ 176316 h 59"/>
              <a:gd name="T42" fmla="*/ 0 w 70"/>
              <a:gd name="T43" fmla="*/ 150603 h 59"/>
              <a:gd name="T44" fmla="*/ 33033 w 70"/>
              <a:gd name="T45" fmla="*/ 102851 h 59"/>
              <a:gd name="T46" fmla="*/ 14681 w 70"/>
              <a:gd name="T47" fmla="*/ 106524 h 59"/>
              <a:gd name="T48" fmla="*/ 47714 w 70"/>
              <a:gd name="T49" fmla="*/ 62445 h 59"/>
              <a:gd name="T50" fmla="*/ 29362 w 70"/>
              <a:gd name="T51" fmla="*/ 66119 h 59"/>
              <a:gd name="T52" fmla="*/ 73406 w 70"/>
              <a:gd name="T53" fmla="*/ 73465 h 59"/>
              <a:gd name="T54" fmla="*/ 62395 w 70"/>
              <a:gd name="T55" fmla="*/ 73465 h 59"/>
              <a:gd name="T56" fmla="*/ 80747 w 70"/>
              <a:gd name="T57" fmla="*/ 102851 h 59"/>
              <a:gd name="T58" fmla="*/ 73406 w 70"/>
              <a:gd name="T59" fmla="*/ 113871 h 59"/>
              <a:gd name="T60" fmla="*/ 95428 w 70"/>
              <a:gd name="T61" fmla="*/ 146930 h 59"/>
              <a:gd name="T62" fmla="*/ 99098 w 70"/>
              <a:gd name="T63" fmla="*/ 150603 h 59"/>
              <a:gd name="T64" fmla="*/ 62395 w 70"/>
              <a:gd name="T65" fmla="*/ 165296 h 59"/>
              <a:gd name="T66" fmla="*/ 36703 w 70"/>
              <a:gd name="T67" fmla="*/ 216722 h 5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0" h="59">
                <a:moveTo>
                  <a:pt x="43" y="0"/>
                </a:moveTo>
                <a:cubicBezTo>
                  <a:pt x="50" y="22"/>
                  <a:pt x="50" y="22"/>
                  <a:pt x="50" y="22"/>
                </a:cubicBezTo>
                <a:cubicBezTo>
                  <a:pt x="55" y="8"/>
                  <a:pt x="55" y="8"/>
                  <a:pt x="55" y="8"/>
                </a:cubicBezTo>
                <a:cubicBezTo>
                  <a:pt x="60" y="22"/>
                  <a:pt x="60" y="22"/>
                  <a:pt x="60" y="22"/>
                </a:cubicBezTo>
                <a:cubicBezTo>
                  <a:pt x="56" y="21"/>
                  <a:pt x="56" y="21"/>
                  <a:pt x="56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61" y="27"/>
                  <a:pt x="61" y="27"/>
                  <a:pt x="61" y="27"/>
                </a:cubicBezTo>
                <a:cubicBezTo>
                  <a:pt x="63" y="31"/>
                  <a:pt x="63" y="31"/>
                  <a:pt x="63" y="31"/>
                </a:cubicBezTo>
                <a:cubicBezTo>
                  <a:pt x="59" y="30"/>
                  <a:pt x="59" y="30"/>
                  <a:pt x="59" y="30"/>
                </a:cubicBezTo>
                <a:cubicBezTo>
                  <a:pt x="58" y="31"/>
                  <a:pt x="58" y="31"/>
                  <a:pt x="58" y="31"/>
                </a:cubicBezTo>
                <a:cubicBezTo>
                  <a:pt x="64" y="36"/>
                  <a:pt x="64" y="36"/>
                  <a:pt x="64" y="36"/>
                </a:cubicBezTo>
                <a:cubicBezTo>
                  <a:pt x="66" y="41"/>
                  <a:pt x="66" y="41"/>
                  <a:pt x="66" y="41"/>
                </a:cubicBezTo>
                <a:cubicBezTo>
                  <a:pt x="57" y="41"/>
                  <a:pt x="57" y="41"/>
                  <a:pt x="57" y="41"/>
                </a:cubicBezTo>
                <a:cubicBezTo>
                  <a:pt x="57" y="46"/>
                  <a:pt x="57" y="46"/>
                  <a:pt x="57" y="46"/>
                </a:cubicBezTo>
                <a:cubicBezTo>
                  <a:pt x="65" y="49"/>
                  <a:pt x="70" y="53"/>
                  <a:pt x="70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7" y="54"/>
                  <a:pt x="34" y="50"/>
                  <a:pt x="29" y="47"/>
                </a:cubicBezTo>
                <a:cubicBezTo>
                  <a:pt x="30" y="45"/>
                  <a:pt x="31" y="43"/>
                  <a:pt x="33" y="42"/>
                </a:cubicBezTo>
                <a:cubicBezTo>
                  <a:pt x="35" y="42"/>
                  <a:pt x="38" y="42"/>
                  <a:pt x="40" y="42"/>
                </a:cubicBezTo>
                <a:cubicBezTo>
                  <a:pt x="40" y="39"/>
                  <a:pt x="40" y="39"/>
                  <a:pt x="4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32" y="33"/>
                  <a:pt x="32" y="33"/>
                  <a:pt x="32" y="33"/>
                </a:cubicBezTo>
                <a:cubicBezTo>
                  <a:pt x="39" y="27"/>
                  <a:pt x="39" y="27"/>
                  <a:pt x="39" y="27"/>
                </a:cubicBezTo>
                <a:cubicBezTo>
                  <a:pt x="38" y="26"/>
                  <a:pt x="38" y="26"/>
                  <a:pt x="38" y="26"/>
                </a:cubicBezTo>
                <a:cubicBezTo>
                  <a:pt x="33" y="28"/>
                  <a:pt x="33" y="28"/>
                  <a:pt x="33" y="28"/>
                </a:cubicBezTo>
                <a:cubicBezTo>
                  <a:pt x="35" y="22"/>
                  <a:pt x="35" y="22"/>
                  <a:pt x="35" y="22"/>
                </a:cubicBezTo>
                <a:cubicBezTo>
                  <a:pt x="42" y="16"/>
                  <a:pt x="42" y="16"/>
                  <a:pt x="42" y="16"/>
                </a:cubicBezTo>
                <a:cubicBezTo>
                  <a:pt x="41" y="15"/>
                  <a:pt x="41" y="15"/>
                  <a:pt x="41" y="15"/>
                </a:cubicBezTo>
                <a:cubicBezTo>
                  <a:pt x="37" y="17"/>
                  <a:pt x="37" y="17"/>
                  <a:pt x="37" y="17"/>
                </a:cubicBezTo>
                <a:cubicBezTo>
                  <a:pt x="43" y="0"/>
                  <a:pt x="43" y="0"/>
                  <a:pt x="43" y="0"/>
                </a:cubicBezTo>
                <a:close/>
                <a:moveTo>
                  <a:pt x="45" y="41"/>
                </a:moveTo>
                <a:cubicBezTo>
                  <a:pt x="45" y="43"/>
                  <a:pt x="45" y="43"/>
                  <a:pt x="45" y="43"/>
                </a:cubicBezTo>
                <a:cubicBezTo>
                  <a:pt x="48" y="43"/>
                  <a:pt x="50" y="44"/>
                  <a:pt x="53" y="44"/>
                </a:cubicBezTo>
                <a:cubicBezTo>
                  <a:pt x="53" y="41"/>
                  <a:pt x="53" y="41"/>
                  <a:pt x="53" y="41"/>
                </a:cubicBezTo>
                <a:cubicBezTo>
                  <a:pt x="45" y="41"/>
                  <a:pt x="45" y="41"/>
                  <a:pt x="45" y="41"/>
                </a:cubicBezTo>
                <a:close/>
                <a:moveTo>
                  <a:pt x="29" y="59"/>
                </a:moveTo>
                <a:cubicBezTo>
                  <a:pt x="30" y="56"/>
                  <a:pt x="29" y="53"/>
                  <a:pt x="27" y="49"/>
                </a:cubicBezTo>
                <a:cubicBezTo>
                  <a:pt x="25" y="52"/>
                  <a:pt x="24" y="55"/>
                  <a:pt x="24" y="59"/>
                </a:cubicBezTo>
                <a:cubicBezTo>
                  <a:pt x="29" y="59"/>
                  <a:pt x="29" y="59"/>
                  <a:pt x="29" y="59"/>
                </a:cubicBezTo>
                <a:close/>
                <a:moveTo>
                  <a:pt x="10" y="59"/>
                </a:moveTo>
                <a:cubicBezTo>
                  <a:pt x="1" y="59"/>
                  <a:pt x="1" y="59"/>
                  <a:pt x="1" y="59"/>
                </a:cubicBezTo>
                <a:cubicBezTo>
                  <a:pt x="1" y="54"/>
                  <a:pt x="5" y="50"/>
                  <a:pt x="10" y="48"/>
                </a:cubicBezTo>
                <a:cubicBezTo>
                  <a:pt x="10" y="41"/>
                  <a:pt x="10" y="41"/>
                  <a:pt x="1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2" y="35"/>
                  <a:pt x="2" y="35"/>
                  <a:pt x="2" y="35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7"/>
                  <a:pt x="8" y="27"/>
                  <a:pt x="8" y="27"/>
                </a:cubicBezTo>
                <a:cubicBezTo>
                  <a:pt x="4" y="29"/>
                  <a:pt x="4" y="29"/>
                  <a:pt x="4" y="29"/>
                </a:cubicBezTo>
                <a:cubicBezTo>
                  <a:pt x="6" y="23"/>
                  <a:pt x="6" y="23"/>
                  <a:pt x="6" y="23"/>
                </a:cubicBezTo>
                <a:cubicBezTo>
                  <a:pt x="13" y="17"/>
                  <a:pt x="13" y="17"/>
                  <a:pt x="13" y="17"/>
                </a:cubicBezTo>
                <a:cubicBezTo>
                  <a:pt x="12" y="16"/>
                  <a:pt x="12" y="16"/>
                  <a:pt x="12" y="16"/>
                </a:cubicBezTo>
                <a:cubicBezTo>
                  <a:pt x="8" y="18"/>
                  <a:pt x="8" y="18"/>
                  <a:pt x="8" y="18"/>
                </a:cubicBezTo>
                <a:cubicBezTo>
                  <a:pt x="13" y="0"/>
                  <a:pt x="13" y="0"/>
                  <a:pt x="13" y="0"/>
                </a:cubicBezTo>
                <a:cubicBezTo>
                  <a:pt x="20" y="20"/>
                  <a:pt x="20" y="20"/>
                  <a:pt x="20" y="20"/>
                </a:cubicBezTo>
                <a:cubicBezTo>
                  <a:pt x="21" y="22"/>
                  <a:pt x="21" y="22"/>
                  <a:pt x="21" y="22"/>
                </a:cubicBezTo>
                <a:cubicBezTo>
                  <a:pt x="17" y="20"/>
                  <a:pt x="17" y="20"/>
                  <a:pt x="17" y="20"/>
                </a:cubicBezTo>
                <a:cubicBezTo>
                  <a:pt x="16" y="22"/>
                  <a:pt x="16" y="22"/>
                  <a:pt x="16" y="22"/>
                </a:cubicBezTo>
                <a:cubicBezTo>
                  <a:pt x="22" y="28"/>
                  <a:pt x="22" y="28"/>
                  <a:pt x="22" y="28"/>
                </a:cubicBezTo>
                <a:cubicBezTo>
                  <a:pt x="24" y="34"/>
                  <a:pt x="24" y="34"/>
                  <a:pt x="24" y="34"/>
                </a:cubicBezTo>
                <a:cubicBezTo>
                  <a:pt x="20" y="31"/>
                  <a:pt x="20" y="31"/>
                  <a:pt x="20" y="31"/>
                </a:cubicBezTo>
                <a:cubicBezTo>
                  <a:pt x="19" y="33"/>
                  <a:pt x="19" y="33"/>
                  <a:pt x="19" y="33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7" y="41"/>
                  <a:pt x="27" y="41"/>
                  <a:pt x="2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5"/>
                  <a:pt x="17" y="45"/>
                  <a:pt x="17" y="45"/>
                </a:cubicBezTo>
                <a:cubicBezTo>
                  <a:pt x="20" y="44"/>
                  <a:pt x="23" y="43"/>
                  <a:pt x="27" y="43"/>
                </a:cubicBezTo>
                <a:cubicBezTo>
                  <a:pt x="18" y="46"/>
                  <a:pt x="13" y="52"/>
                  <a:pt x="10" y="5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21" name="Freeform 240">
            <a:extLst>
              <a:ext uri="{FF2B5EF4-FFF2-40B4-BE49-F238E27FC236}">
                <a16:creationId xmlns:a16="http://schemas.microsoft.com/office/drawing/2014/main" id="{782464CE-638A-4E3F-9E01-D97ADA7A23C1}"/>
              </a:ext>
            </a:extLst>
          </p:cNvPr>
          <p:cNvSpPr>
            <a:spLocks/>
          </p:cNvSpPr>
          <p:nvPr/>
        </p:nvSpPr>
        <p:spPr bwMode="auto">
          <a:xfrm>
            <a:off x="9404920" y="2498402"/>
            <a:ext cx="195263" cy="241300"/>
          </a:xfrm>
          <a:custGeom>
            <a:avLst/>
            <a:gdLst>
              <a:gd name="T0" fmla="*/ 44321 w 53"/>
              <a:gd name="T1" fmla="*/ 54816 h 66"/>
              <a:gd name="T2" fmla="*/ 25854 w 53"/>
              <a:gd name="T3" fmla="*/ 69434 h 66"/>
              <a:gd name="T4" fmla="*/ 29547 w 53"/>
              <a:gd name="T5" fmla="*/ 80397 h 66"/>
              <a:gd name="T6" fmla="*/ 22160 w 53"/>
              <a:gd name="T7" fmla="*/ 76743 h 66"/>
              <a:gd name="T8" fmla="*/ 7387 w 53"/>
              <a:gd name="T9" fmla="*/ 109632 h 66"/>
              <a:gd name="T10" fmla="*/ 22160 w 53"/>
              <a:gd name="T11" fmla="*/ 109632 h 66"/>
              <a:gd name="T12" fmla="*/ 7387 w 53"/>
              <a:gd name="T13" fmla="*/ 116941 h 66"/>
              <a:gd name="T14" fmla="*/ 3693 w 53"/>
              <a:gd name="T15" fmla="*/ 142522 h 66"/>
              <a:gd name="T16" fmla="*/ 51707 w 53"/>
              <a:gd name="T17" fmla="*/ 120596 h 66"/>
              <a:gd name="T18" fmla="*/ 55401 w 53"/>
              <a:gd name="T19" fmla="*/ 105978 h 66"/>
              <a:gd name="T20" fmla="*/ 59094 w 53"/>
              <a:gd name="T21" fmla="*/ 116941 h 66"/>
              <a:gd name="T22" fmla="*/ 84948 w 53"/>
              <a:gd name="T23" fmla="*/ 98669 h 66"/>
              <a:gd name="T24" fmla="*/ 81254 w 53"/>
              <a:gd name="T25" fmla="*/ 80397 h 66"/>
              <a:gd name="T26" fmla="*/ 92334 w 53"/>
              <a:gd name="T27" fmla="*/ 87706 h 66"/>
              <a:gd name="T28" fmla="*/ 99721 w 53"/>
              <a:gd name="T29" fmla="*/ 73088 h 66"/>
              <a:gd name="T30" fmla="*/ 92334 w 53"/>
              <a:gd name="T31" fmla="*/ 241191 h 66"/>
              <a:gd name="T32" fmla="*/ 132962 w 53"/>
              <a:gd name="T33" fmla="*/ 241191 h 66"/>
              <a:gd name="T34" fmla="*/ 125575 w 53"/>
              <a:gd name="T35" fmla="*/ 91360 h 66"/>
              <a:gd name="T36" fmla="*/ 140348 w 53"/>
              <a:gd name="T37" fmla="*/ 98669 h 66"/>
              <a:gd name="T38" fmla="*/ 144042 w 53"/>
              <a:gd name="T39" fmla="*/ 91360 h 66"/>
              <a:gd name="T40" fmla="*/ 144042 w 53"/>
              <a:gd name="T41" fmla="*/ 102323 h 66"/>
              <a:gd name="T42" fmla="*/ 184669 w 53"/>
              <a:gd name="T43" fmla="*/ 120596 h 66"/>
              <a:gd name="T44" fmla="*/ 184669 w 53"/>
              <a:gd name="T45" fmla="*/ 98669 h 66"/>
              <a:gd name="T46" fmla="*/ 169895 w 53"/>
              <a:gd name="T47" fmla="*/ 95015 h 66"/>
              <a:gd name="T48" fmla="*/ 180975 w 53"/>
              <a:gd name="T49" fmla="*/ 91360 h 66"/>
              <a:gd name="T50" fmla="*/ 173589 w 53"/>
              <a:gd name="T51" fmla="*/ 65779 h 66"/>
              <a:gd name="T52" fmla="*/ 166202 w 53"/>
              <a:gd name="T53" fmla="*/ 65779 h 66"/>
              <a:gd name="T54" fmla="*/ 169895 w 53"/>
              <a:gd name="T55" fmla="*/ 58471 h 66"/>
              <a:gd name="T56" fmla="*/ 155122 w 53"/>
              <a:gd name="T57" fmla="*/ 47507 h 66"/>
              <a:gd name="T58" fmla="*/ 195749 w 53"/>
              <a:gd name="T59" fmla="*/ 32890 h 66"/>
              <a:gd name="T60" fmla="*/ 177282 w 53"/>
              <a:gd name="T61" fmla="*/ 18272 h 66"/>
              <a:gd name="T62" fmla="*/ 166202 w 53"/>
              <a:gd name="T63" fmla="*/ 21926 h 66"/>
              <a:gd name="T64" fmla="*/ 173589 w 53"/>
              <a:gd name="T65" fmla="*/ 14618 h 66"/>
              <a:gd name="T66" fmla="*/ 147735 w 53"/>
              <a:gd name="T67" fmla="*/ 3654 h 66"/>
              <a:gd name="T68" fmla="*/ 144042 w 53"/>
              <a:gd name="T69" fmla="*/ 7309 h 66"/>
              <a:gd name="T70" fmla="*/ 140348 w 53"/>
              <a:gd name="T71" fmla="*/ 0 h 66"/>
              <a:gd name="T72" fmla="*/ 92334 w 53"/>
              <a:gd name="T73" fmla="*/ 21926 h 66"/>
              <a:gd name="T74" fmla="*/ 55401 w 53"/>
              <a:gd name="T75" fmla="*/ 10963 h 66"/>
              <a:gd name="T76" fmla="*/ 51707 w 53"/>
              <a:gd name="T77" fmla="*/ 18272 h 66"/>
              <a:gd name="T78" fmla="*/ 48014 w 53"/>
              <a:gd name="T79" fmla="*/ 10963 h 66"/>
              <a:gd name="T80" fmla="*/ 22160 w 53"/>
              <a:gd name="T81" fmla="*/ 21926 h 66"/>
              <a:gd name="T82" fmla="*/ 29547 w 53"/>
              <a:gd name="T83" fmla="*/ 29235 h 66"/>
              <a:gd name="T84" fmla="*/ 14774 w 53"/>
              <a:gd name="T85" fmla="*/ 25581 h 66"/>
              <a:gd name="T86" fmla="*/ 0 w 53"/>
              <a:gd name="T87" fmla="*/ 36544 h 66"/>
              <a:gd name="T88" fmla="*/ 36934 w 53"/>
              <a:gd name="T89" fmla="*/ 54816 h 66"/>
              <a:gd name="T90" fmla="*/ 48014 w 53"/>
              <a:gd name="T91" fmla="*/ 47507 h 66"/>
              <a:gd name="T92" fmla="*/ 44321 w 53"/>
              <a:gd name="T93" fmla="*/ 54816 h 6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3" h="66">
                <a:moveTo>
                  <a:pt x="12" y="15"/>
                </a:moveTo>
                <a:cubicBezTo>
                  <a:pt x="10" y="16"/>
                  <a:pt x="8" y="18"/>
                  <a:pt x="7" y="19"/>
                </a:cubicBezTo>
                <a:cubicBezTo>
                  <a:pt x="8" y="22"/>
                  <a:pt x="8" y="22"/>
                  <a:pt x="8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4" y="24"/>
                  <a:pt x="3" y="26"/>
                  <a:pt x="2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4"/>
                  <a:pt x="1" y="36"/>
                  <a:pt x="1" y="39"/>
                </a:cubicBezTo>
                <a:cubicBezTo>
                  <a:pt x="6" y="36"/>
                  <a:pt x="10" y="35"/>
                  <a:pt x="14" y="33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32"/>
                  <a:pt x="16" y="32"/>
                  <a:pt x="16" y="32"/>
                </a:cubicBezTo>
                <a:cubicBezTo>
                  <a:pt x="19" y="31"/>
                  <a:pt x="21" y="29"/>
                  <a:pt x="23" y="27"/>
                </a:cubicBezTo>
                <a:cubicBezTo>
                  <a:pt x="22" y="22"/>
                  <a:pt x="22" y="22"/>
                  <a:pt x="22" y="22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3"/>
                  <a:pt x="26" y="22"/>
                  <a:pt x="27" y="20"/>
                </a:cubicBezTo>
                <a:cubicBezTo>
                  <a:pt x="32" y="31"/>
                  <a:pt x="29" y="53"/>
                  <a:pt x="25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8" y="53"/>
                  <a:pt x="38" y="35"/>
                  <a:pt x="34" y="25"/>
                </a:cubicBezTo>
                <a:cubicBezTo>
                  <a:pt x="36" y="26"/>
                  <a:pt x="37" y="27"/>
                  <a:pt x="38" y="27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8"/>
                  <a:pt x="39" y="28"/>
                  <a:pt x="39" y="28"/>
                </a:cubicBezTo>
                <a:cubicBezTo>
                  <a:pt x="42" y="29"/>
                  <a:pt x="45" y="31"/>
                  <a:pt x="50" y="33"/>
                </a:cubicBezTo>
                <a:cubicBezTo>
                  <a:pt x="50" y="31"/>
                  <a:pt x="50" y="29"/>
                  <a:pt x="50" y="27"/>
                </a:cubicBezTo>
                <a:cubicBezTo>
                  <a:pt x="46" y="26"/>
                  <a:pt x="46" y="26"/>
                  <a:pt x="46" y="26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23"/>
                  <a:pt x="48" y="20"/>
                  <a:pt x="47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46" y="16"/>
                  <a:pt x="46" y="16"/>
                  <a:pt x="46" y="16"/>
                </a:cubicBezTo>
                <a:cubicBezTo>
                  <a:pt x="45" y="15"/>
                  <a:pt x="44" y="14"/>
                  <a:pt x="42" y="13"/>
                </a:cubicBezTo>
                <a:cubicBezTo>
                  <a:pt x="45" y="12"/>
                  <a:pt x="48" y="10"/>
                  <a:pt x="53" y="9"/>
                </a:cubicBezTo>
                <a:cubicBezTo>
                  <a:pt x="51" y="8"/>
                  <a:pt x="50" y="6"/>
                  <a:pt x="48" y="5"/>
                </a:cubicBezTo>
                <a:cubicBezTo>
                  <a:pt x="45" y="6"/>
                  <a:pt x="45" y="6"/>
                  <a:pt x="45" y="6"/>
                </a:cubicBezTo>
                <a:cubicBezTo>
                  <a:pt x="47" y="4"/>
                  <a:pt x="47" y="4"/>
                  <a:pt x="47" y="4"/>
                </a:cubicBezTo>
                <a:cubicBezTo>
                  <a:pt x="44" y="2"/>
                  <a:pt x="42" y="1"/>
                  <a:pt x="40" y="1"/>
                </a:cubicBezTo>
                <a:cubicBezTo>
                  <a:pt x="39" y="2"/>
                  <a:pt x="39" y="2"/>
                  <a:pt x="39" y="2"/>
                </a:cubicBezTo>
                <a:cubicBezTo>
                  <a:pt x="38" y="0"/>
                  <a:pt x="38" y="0"/>
                  <a:pt x="38" y="0"/>
                </a:cubicBezTo>
                <a:cubicBezTo>
                  <a:pt x="33" y="0"/>
                  <a:pt x="29" y="2"/>
                  <a:pt x="25" y="6"/>
                </a:cubicBezTo>
                <a:cubicBezTo>
                  <a:pt x="22" y="4"/>
                  <a:pt x="19" y="3"/>
                  <a:pt x="15" y="3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3"/>
                  <a:pt x="13" y="3"/>
                  <a:pt x="13" y="3"/>
                </a:cubicBezTo>
                <a:cubicBezTo>
                  <a:pt x="11" y="3"/>
                  <a:pt x="9" y="4"/>
                  <a:pt x="6" y="6"/>
                </a:cubicBezTo>
                <a:cubicBezTo>
                  <a:pt x="8" y="8"/>
                  <a:pt x="8" y="8"/>
                  <a:pt x="8" y="8"/>
                </a:cubicBezTo>
                <a:cubicBezTo>
                  <a:pt x="4" y="7"/>
                  <a:pt x="4" y="7"/>
                  <a:pt x="4" y="7"/>
                </a:cubicBezTo>
                <a:cubicBezTo>
                  <a:pt x="3" y="8"/>
                  <a:pt x="1" y="9"/>
                  <a:pt x="0" y="10"/>
                </a:cubicBezTo>
                <a:cubicBezTo>
                  <a:pt x="4" y="12"/>
                  <a:pt x="8" y="14"/>
                  <a:pt x="10" y="15"/>
                </a:cubicBezTo>
                <a:cubicBezTo>
                  <a:pt x="13" y="13"/>
                  <a:pt x="13" y="13"/>
                  <a:pt x="13" y="13"/>
                </a:cubicBezTo>
                <a:lnTo>
                  <a:pt x="12" y="1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22" name="Freeform 243">
            <a:extLst>
              <a:ext uri="{FF2B5EF4-FFF2-40B4-BE49-F238E27FC236}">
                <a16:creationId xmlns:a16="http://schemas.microsoft.com/office/drawing/2014/main" id="{CE8A4E03-88E7-45F3-9F3F-70F12CEB5570}"/>
              </a:ext>
            </a:extLst>
          </p:cNvPr>
          <p:cNvSpPr>
            <a:spLocks noEditPoints="1"/>
          </p:cNvSpPr>
          <p:nvPr/>
        </p:nvSpPr>
        <p:spPr bwMode="auto">
          <a:xfrm>
            <a:off x="9801795" y="2879402"/>
            <a:ext cx="190500" cy="233363"/>
          </a:xfrm>
          <a:custGeom>
            <a:avLst/>
            <a:gdLst>
              <a:gd name="T0" fmla="*/ 190506 w 52"/>
              <a:gd name="T1" fmla="*/ 204925 h 64"/>
              <a:gd name="T2" fmla="*/ 109907 w 52"/>
              <a:gd name="T3" fmla="*/ 234200 h 64"/>
              <a:gd name="T4" fmla="*/ 80599 w 52"/>
              <a:gd name="T5" fmla="*/ 204925 h 64"/>
              <a:gd name="T6" fmla="*/ 10991 w 52"/>
              <a:gd name="T7" fmla="*/ 186628 h 64"/>
              <a:gd name="T8" fmla="*/ 113571 w 52"/>
              <a:gd name="T9" fmla="*/ 161013 h 64"/>
              <a:gd name="T10" fmla="*/ 113571 w 52"/>
              <a:gd name="T11" fmla="*/ 175650 h 64"/>
              <a:gd name="T12" fmla="*/ 109907 w 52"/>
              <a:gd name="T13" fmla="*/ 161013 h 64"/>
              <a:gd name="T14" fmla="*/ 109907 w 52"/>
              <a:gd name="T15" fmla="*/ 157353 h 64"/>
              <a:gd name="T16" fmla="*/ 113571 w 52"/>
              <a:gd name="T17" fmla="*/ 150034 h 64"/>
              <a:gd name="T18" fmla="*/ 113571 w 52"/>
              <a:gd name="T19" fmla="*/ 157353 h 64"/>
              <a:gd name="T20" fmla="*/ 47627 w 52"/>
              <a:gd name="T21" fmla="*/ 157353 h 64"/>
              <a:gd name="T22" fmla="*/ 43963 w 52"/>
              <a:gd name="T23" fmla="*/ 175650 h 64"/>
              <a:gd name="T24" fmla="*/ 43963 w 52"/>
              <a:gd name="T25" fmla="*/ 157353 h 64"/>
              <a:gd name="T26" fmla="*/ 43963 w 52"/>
              <a:gd name="T27" fmla="*/ 157353 h 64"/>
              <a:gd name="T28" fmla="*/ 43963 w 52"/>
              <a:gd name="T29" fmla="*/ 150034 h 64"/>
              <a:gd name="T30" fmla="*/ 47627 w 52"/>
              <a:gd name="T31" fmla="*/ 157353 h 64"/>
              <a:gd name="T32" fmla="*/ 139216 w 52"/>
              <a:gd name="T33" fmla="*/ 139056 h 64"/>
              <a:gd name="T34" fmla="*/ 135552 w 52"/>
              <a:gd name="T35" fmla="*/ 157353 h 64"/>
              <a:gd name="T36" fmla="*/ 135552 w 52"/>
              <a:gd name="T37" fmla="*/ 139056 h 64"/>
              <a:gd name="T38" fmla="*/ 135552 w 52"/>
              <a:gd name="T39" fmla="*/ 139056 h 64"/>
              <a:gd name="T40" fmla="*/ 139216 w 52"/>
              <a:gd name="T41" fmla="*/ 131738 h 64"/>
              <a:gd name="T42" fmla="*/ 139216 w 52"/>
              <a:gd name="T43" fmla="*/ 139056 h 64"/>
              <a:gd name="T44" fmla="*/ 117234 w 52"/>
              <a:gd name="T45" fmla="*/ 36594 h 64"/>
              <a:gd name="T46" fmla="*/ 65944 w 52"/>
              <a:gd name="T47" fmla="*/ 65869 h 64"/>
              <a:gd name="T48" fmla="*/ 102580 w 52"/>
              <a:gd name="T49" fmla="*/ 40253 h 64"/>
              <a:gd name="T50" fmla="*/ 98917 w 52"/>
              <a:gd name="T51" fmla="*/ 47572 h 64"/>
              <a:gd name="T52" fmla="*/ 95253 w 52"/>
              <a:gd name="T53" fmla="*/ 54891 h 64"/>
              <a:gd name="T54" fmla="*/ 109907 w 52"/>
              <a:gd name="T55" fmla="*/ 54891 h 64"/>
              <a:gd name="T56" fmla="*/ 106244 w 52"/>
              <a:gd name="T57" fmla="*/ 47572 h 64"/>
              <a:gd name="T58" fmla="*/ 102580 w 52"/>
              <a:gd name="T59" fmla="*/ 40253 h 64"/>
              <a:gd name="T60" fmla="*/ 87926 w 52"/>
              <a:gd name="T61" fmla="*/ 0 h 64"/>
              <a:gd name="T62" fmla="*/ 102580 w 52"/>
              <a:gd name="T63" fmla="*/ 36594 h 64"/>
              <a:gd name="T64" fmla="*/ 102580 w 52"/>
              <a:gd name="T65" fmla="*/ 36594 h 64"/>
              <a:gd name="T66" fmla="*/ 87926 w 52"/>
              <a:gd name="T67" fmla="*/ 0 h 64"/>
              <a:gd name="T68" fmla="*/ 135552 w 52"/>
              <a:gd name="T69" fmla="*/ 102463 h 64"/>
              <a:gd name="T70" fmla="*/ 32972 w 52"/>
              <a:gd name="T71" fmla="*/ 113441 h 64"/>
              <a:gd name="T72" fmla="*/ 54954 w 52"/>
              <a:gd name="T73" fmla="*/ 73188 h 64"/>
              <a:gd name="T74" fmla="*/ 65944 w 52"/>
              <a:gd name="T75" fmla="*/ 80506 h 64"/>
              <a:gd name="T76" fmla="*/ 65944 w 52"/>
              <a:gd name="T77" fmla="*/ 80506 h 64"/>
              <a:gd name="T78" fmla="*/ 65944 w 52"/>
              <a:gd name="T79" fmla="*/ 98803 h 64"/>
              <a:gd name="T80" fmla="*/ 69608 w 52"/>
              <a:gd name="T81" fmla="*/ 80506 h 64"/>
              <a:gd name="T82" fmla="*/ 65944 w 52"/>
              <a:gd name="T83" fmla="*/ 80506 h 64"/>
              <a:gd name="T84" fmla="*/ 109907 w 52"/>
              <a:gd name="T85" fmla="*/ 73188 h 64"/>
              <a:gd name="T86" fmla="*/ 109907 w 52"/>
              <a:gd name="T87" fmla="*/ 80506 h 64"/>
              <a:gd name="T88" fmla="*/ 102580 w 52"/>
              <a:gd name="T89" fmla="*/ 91484 h 64"/>
              <a:gd name="T90" fmla="*/ 117234 w 52"/>
              <a:gd name="T91" fmla="*/ 91484 h 64"/>
              <a:gd name="T92" fmla="*/ 113571 w 52"/>
              <a:gd name="T93" fmla="*/ 80506 h 64"/>
              <a:gd name="T94" fmla="*/ 109907 w 52"/>
              <a:gd name="T95" fmla="*/ 73188 h 64"/>
              <a:gd name="T96" fmla="*/ 139216 w 52"/>
              <a:gd name="T97" fmla="*/ 124419 h 64"/>
              <a:gd name="T98" fmla="*/ 87926 w 52"/>
              <a:gd name="T99" fmla="*/ 131738 h 64"/>
              <a:gd name="T100" fmla="*/ 87926 w 52"/>
              <a:gd name="T101" fmla="*/ 131738 h 64"/>
              <a:gd name="T102" fmla="*/ 87926 w 52"/>
              <a:gd name="T103" fmla="*/ 150034 h 64"/>
              <a:gd name="T104" fmla="*/ 84262 w 52"/>
              <a:gd name="T105" fmla="*/ 131738 h 64"/>
              <a:gd name="T106" fmla="*/ 84262 w 52"/>
              <a:gd name="T107" fmla="*/ 131738 h 64"/>
              <a:gd name="T108" fmla="*/ 32972 w 52"/>
              <a:gd name="T109" fmla="*/ 120759 h 64"/>
              <a:gd name="T110" fmla="*/ 29309 w 52"/>
              <a:gd name="T111" fmla="*/ 157353 h 64"/>
              <a:gd name="T112" fmla="*/ 179515 w 52"/>
              <a:gd name="T113" fmla="*/ 182969 h 64"/>
              <a:gd name="T114" fmla="*/ 142880 w 52"/>
              <a:gd name="T115" fmla="*/ 128078 h 6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2" h="64">
                <a:moveTo>
                  <a:pt x="51" y="52"/>
                </a:moveTo>
                <a:cubicBezTo>
                  <a:pt x="52" y="56"/>
                  <a:pt x="52" y="56"/>
                  <a:pt x="52" y="56"/>
                </a:cubicBezTo>
                <a:cubicBezTo>
                  <a:pt x="30" y="56"/>
                  <a:pt x="30" y="56"/>
                  <a:pt x="30" y="56"/>
                </a:cubicBezTo>
                <a:cubicBezTo>
                  <a:pt x="30" y="64"/>
                  <a:pt x="30" y="64"/>
                  <a:pt x="30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56"/>
                  <a:pt x="22" y="56"/>
                  <a:pt x="22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3" y="51"/>
                  <a:pt x="3" y="51"/>
                  <a:pt x="3" y="51"/>
                </a:cubicBezTo>
                <a:cubicBezTo>
                  <a:pt x="51" y="52"/>
                  <a:pt x="51" y="52"/>
                  <a:pt x="51" y="52"/>
                </a:cubicBezTo>
                <a:close/>
                <a:moveTo>
                  <a:pt x="31" y="44"/>
                </a:moveTo>
                <a:cubicBezTo>
                  <a:pt x="32" y="44"/>
                  <a:pt x="33" y="45"/>
                  <a:pt x="33" y="46"/>
                </a:cubicBezTo>
                <a:cubicBezTo>
                  <a:pt x="33" y="47"/>
                  <a:pt x="32" y="48"/>
                  <a:pt x="31" y="48"/>
                </a:cubicBezTo>
                <a:cubicBezTo>
                  <a:pt x="29" y="48"/>
                  <a:pt x="28" y="47"/>
                  <a:pt x="28" y="46"/>
                </a:cubicBezTo>
                <a:cubicBezTo>
                  <a:pt x="28" y="45"/>
                  <a:pt x="29" y="44"/>
                  <a:pt x="30" y="44"/>
                </a:cubicBezTo>
                <a:cubicBezTo>
                  <a:pt x="30" y="43"/>
                  <a:pt x="30" y="43"/>
                  <a:pt x="30" y="43"/>
                </a:cubicBezTo>
                <a:cubicBezTo>
                  <a:pt x="30" y="43"/>
                  <a:pt x="30" y="43"/>
                  <a:pt x="30" y="43"/>
                </a:cubicBezTo>
                <a:cubicBezTo>
                  <a:pt x="30" y="41"/>
                  <a:pt x="30" y="41"/>
                  <a:pt x="30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4"/>
                  <a:pt x="31" y="44"/>
                  <a:pt x="31" y="44"/>
                </a:cubicBezTo>
                <a:close/>
                <a:moveTo>
                  <a:pt x="13" y="43"/>
                </a:moveTo>
                <a:cubicBezTo>
                  <a:pt x="14" y="43"/>
                  <a:pt x="14" y="44"/>
                  <a:pt x="14" y="45"/>
                </a:cubicBezTo>
                <a:cubicBezTo>
                  <a:pt x="14" y="47"/>
                  <a:pt x="13" y="48"/>
                  <a:pt x="12" y="48"/>
                </a:cubicBezTo>
                <a:cubicBezTo>
                  <a:pt x="11" y="48"/>
                  <a:pt x="10" y="47"/>
                  <a:pt x="10" y="45"/>
                </a:cubicBezTo>
                <a:cubicBezTo>
                  <a:pt x="10" y="44"/>
                  <a:pt x="11" y="43"/>
                  <a:pt x="12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3"/>
                  <a:pt x="12" y="43"/>
                  <a:pt x="12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3"/>
                  <a:pt x="13" y="43"/>
                  <a:pt x="13" y="43"/>
                </a:cubicBezTo>
                <a:close/>
                <a:moveTo>
                  <a:pt x="38" y="38"/>
                </a:moveTo>
                <a:cubicBezTo>
                  <a:pt x="39" y="39"/>
                  <a:pt x="40" y="39"/>
                  <a:pt x="40" y="41"/>
                </a:cubicBezTo>
                <a:cubicBezTo>
                  <a:pt x="40" y="42"/>
                  <a:pt x="39" y="43"/>
                  <a:pt x="37" y="43"/>
                </a:cubicBezTo>
                <a:cubicBezTo>
                  <a:pt x="36" y="43"/>
                  <a:pt x="35" y="42"/>
                  <a:pt x="35" y="41"/>
                </a:cubicBezTo>
                <a:cubicBezTo>
                  <a:pt x="35" y="40"/>
                  <a:pt x="36" y="39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36"/>
                  <a:pt x="37" y="36"/>
                  <a:pt x="37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8" y="38"/>
                  <a:pt x="38" y="38"/>
                </a:cubicBezTo>
                <a:close/>
                <a:moveTo>
                  <a:pt x="32" y="10"/>
                </a:moveTo>
                <a:cubicBezTo>
                  <a:pt x="36" y="19"/>
                  <a:pt x="36" y="19"/>
                  <a:pt x="36" y="19"/>
                </a:cubicBezTo>
                <a:cubicBezTo>
                  <a:pt x="18" y="18"/>
                  <a:pt x="18" y="18"/>
                  <a:pt x="18" y="18"/>
                </a:cubicBezTo>
                <a:cubicBezTo>
                  <a:pt x="21" y="13"/>
                  <a:pt x="21" y="13"/>
                  <a:pt x="21" y="13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3"/>
                  <a:pt x="28" y="13"/>
                  <a:pt x="28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6" y="13"/>
                  <a:pt x="26" y="14"/>
                  <a:pt x="26" y="15"/>
                </a:cubicBezTo>
                <a:cubicBezTo>
                  <a:pt x="26" y="16"/>
                  <a:pt x="27" y="18"/>
                  <a:pt x="28" y="18"/>
                </a:cubicBezTo>
                <a:cubicBezTo>
                  <a:pt x="29" y="18"/>
                  <a:pt x="30" y="16"/>
                  <a:pt x="30" y="15"/>
                </a:cubicBezTo>
                <a:cubicBezTo>
                  <a:pt x="30" y="14"/>
                  <a:pt x="30" y="13"/>
                  <a:pt x="29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1"/>
                  <a:pt x="28" y="11"/>
                  <a:pt x="28" y="11"/>
                </a:cubicBezTo>
                <a:cubicBezTo>
                  <a:pt x="32" y="10"/>
                  <a:pt x="32" y="10"/>
                  <a:pt x="32" y="10"/>
                </a:cubicBezTo>
                <a:close/>
                <a:moveTo>
                  <a:pt x="24" y="0"/>
                </a:moveTo>
                <a:cubicBezTo>
                  <a:pt x="17" y="14"/>
                  <a:pt x="17" y="14"/>
                  <a:pt x="17" y="14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4" y="0"/>
                  <a:pt x="24" y="0"/>
                  <a:pt x="24" y="0"/>
                </a:cubicBezTo>
                <a:close/>
                <a:moveTo>
                  <a:pt x="33" y="20"/>
                </a:moveTo>
                <a:cubicBezTo>
                  <a:pt x="37" y="28"/>
                  <a:pt x="37" y="28"/>
                  <a:pt x="37" y="28"/>
                </a:cubicBezTo>
                <a:cubicBezTo>
                  <a:pt x="38" y="32"/>
                  <a:pt x="38" y="32"/>
                  <a:pt x="38" y="32"/>
                </a:cubicBezTo>
                <a:cubicBezTo>
                  <a:pt x="9" y="31"/>
                  <a:pt x="9" y="31"/>
                  <a:pt x="9" y="31"/>
                </a:cubicBezTo>
                <a:cubicBezTo>
                  <a:pt x="11" y="28"/>
                  <a:pt x="11" y="28"/>
                  <a:pt x="11" y="28"/>
                </a:cubicBezTo>
                <a:cubicBezTo>
                  <a:pt x="15" y="20"/>
                  <a:pt x="15" y="20"/>
                  <a:pt x="15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6" y="23"/>
                  <a:pt x="16" y="24"/>
                </a:cubicBezTo>
                <a:cubicBezTo>
                  <a:pt x="16" y="26"/>
                  <a:pt x="17" y="27"/>
                  <a:pt x="18" y="27"/>
                </a:cubicBezTo>
                <a:cubicBezTo>
                  <a:pt x="20" y="27"/>
                  <a:pt x="21" y="26"/>
                  <a:pt x="21" y="24"/>
                </a:cubicBezTo>
                <a:cubicBezTo>
                  <a:pt x="21" y="23"/>
                  <a:pt x="20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0"/>
                  <a:pt x="18" y="20"/>
                  <a:pt x="18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29" y="23"/>
                  <a:pt x="28" y="24"/>
                  <a:pt x="28" y="25"/>
                </a:cubicBezTo>
                <a:cubicBezTo>
                  <a:pt x="28" y="26"/>
                  <a:pt x="29" y="27"/>
                  <a:pt x="30" y="27"/>
                </a:cubicBezTo>
                <a:cubicBezTo>
                  <a:pt x="31" y="27"/>
                  <a:pt x="32" y="26"/>
                  <a:pt x="32" y="25"/>
                </a:cubicBezTo>
                <a:cubicBezTo>
                  <a:pt x="32" y="24"/>
                  <a:pt x="32" y="23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0"/>
                  <a:pt x="30" y="20"/>
                  <a:pt x="30" y="20"/>
                </a:cubicBezTo>
                <a:cubicBezTo>
                  <a:pt x="33" y="20"/>
                  <a:pt x="33" y="20"/>
                  <a:pt x="33" y="20"/>
                </a:cubicBezTo>
                <a:close/>
                <a:moveTo>
                  <a:pt x="38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6" y="37"/>
                  <a:pt x="26" y="38"/>
                </a:cubicBezTo>
                <a:cubicBezTo>
                  <a:pt x="26" y="40"/>
                  <a:pt x="25" y="41"/>
                  <a:pt x="24" y="41"/>
                </a:cubicBezTo>
                <a:cubicBezTo>
                  <a:pt x="22" y="41"/>
                  <a:pt x="21" y="40"/>
                  <a:pt x="21" y="38"/>
                </a:cubicBezTo>
                <a:cubicBezTo>
                  <a:pt x="21" y="37"/>
                  <a:pt x="22" y="36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4"/>
                  <a:pt x="23" y="34"/>
                  <a:pt x="23" y="34"/>
                </a:cubicBezTo>
                <a:cubicBezTo>
                  <a:pt x="9" y="33"/>
                  <a:pt x="9" y="33"/>
                  <a:pt x="9" y="33"/>
                </a:cubicBezTo>
                <a:cubicBezTo>
                  <a:pt x="4" y="44"/>
                  <a:pt x="4" y="44"/>
                  <a:pt x="4" y="44"/>
                </a:cubicBezTo>
                <a:cubicBezTo>
                  <a:pt x="8" y="43"/>
                  <a:pt x="8" y="43"/>
                  <a:pt x="8" y="43"/>
                </a:cubicBezTo>
                <a:cubicBezTo>
                  <a:pt x="6" y="49"/>
                  <a:pt x="6" y="49"/>
                  <a:pt x="6" y="49"/>
                </a:cubicBezTo>
                <a:cubicBezTo>
                  <a:pt x="49" y="50"/>
                  <a:pt x="49" y="50"/>
                  <a:pt x="49" y="50"/>
                </a:cubicBezTo>
                <a:cubicBezTo>
                  <a:pt x="42" y="34"/>
                  <a:pt x="42" y="34"/>
                  <a:pt x="42" y="34"/>
                </a:cubicBezTo>
                <a:cubicBezTo>
                  <a:pt x="39" y="35"/>
                  <a:pt x="39" y="35"/>
                  <a:pt x="39" y="35"/>
                </a:cubicBezTo>
                <a:lnTo>
                  <a:pt x="38" y="3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23" name="Freeform 244">
            <a:extLst>
              <a:ext uri="{FF2B5EF4-FFF2-40B4-BE49-F238E27FC236}">
                <a16:creationId xmlns:a16="http://schemas.microsoft.com/office/drawing/2014/main" id="{80819B99-0CEE-4290-A7DD-ED8385F1A324}"/>
              </a:ext>
            </a:extLst>
          </p:cNvPr>
          <p:cNvSpPr>
            <a:spLocks noEditPoints="1"/>
          </p:cNvSpPr>
          <p:nvPr/>
        </p:nvSpPr>
        <p:spPr bwMode="auto">
          <a:xfrm>
            <a:off x="10192320" y="2885752"/>
            <a:ext cx="177800" cy="227013"/>
          </a:xfrm>
          <a:custGeom>
            <a:avLst/>
            <a:gdLst>
              <a:gd name="T0" fmla="*/ 0 w 49"/>
              <a:gd name="T1" fmla="*/ 205221 h 62"/>
              <a:gd name="T2" fmla="*/ 7276 w 49"/>
              <a:gd name="T3" fmla="*/ 194227 h 62"/>
              <a:gd name="T4" fmla="*/ 32744 w 49"/>
              <a:gd name="T5" fmla="*/ 201556 h 62"/>
              <a:gd name="T6" fmla="*/ 83679 w 49"/>
              <a:gd name="T7" fmla="*/ 194227 h 62"/>
              <a:gd name="T8" fmla="*/ 98232 w 49"/>
              <a:gd name="T9" fmla="*/ 197892 h 62"/>
              <a:gd name="T10" fmla="*/ 156443 w 49"/>
              <a:gd name="T11" fmla="*/ 172239 h 62"/>
              <a:gd name="T12" fmla="*/ 105508 w 49"/>
              <a:gd name="T13" fmla="*/ 212550 h 62"/>
              <a:gd name="T14" fmla="*/ 69126 w 49"/>
              <a:gd name="T15" fmla="*/ 227209 h 62"/>
              <a:gd name="T16" fmla="*/ 10915 w 49"/>
              <a:gd name="T17" fmla="*/ 186898 h 62"/>
              <a:gd name="T18" fmla="*/ 32744 w 49"/>
              <a:gd name="T19" fmla="*/ 183233 h 62"/>
              <a:gd name="T20" fmla="*/ 83679 w 49"/>
              <a:gd name="T21" fmla="*/ 186898 h 62"/>
              <a:gd name="T22" fmla="*/ 98232 w 49"/>
              <a:gd name="T23" fmla="*/ 179568 h 62"/>
              <a:gd name="T24" fmla="*/ 134614 w 49"/>
              <a:gd name="T25" fmla="*/ 175904 h 62"/>
              <a:gd name="T26" fmla="*/ 76402 w 49"/>
              <a:gd name="T27" fmla="*/ 172239 h 62"/>
              <a:gd name="T28" fmla="*/ 58211 w 49"/>
              <a:gd name="T29" fmla="*/ 164910 h 62"/>
              <a:gd name="T30" fmla="*/ 10915 w 49"/>
              <a:gd name="T31" fmla="*/ 186898 h 62"/>
              <a:gd name="T32" fmla="*/ 18191 w 49"/>
              <a:gd name="T33" fmla="*/ 139257 h 62"/>
              <a:gd name="T34" fmla="*/ 65488 w 49"/>
              <a:gd name="T35" fmla="*/ 117269 h 62"/>
              <a:gd name="T36" fmla="*/ 83679 w 49"/>
              <a:gd name="T37" fmla="*/ 120934 h 62"/>
              <a:gd name="T38" fmla="*/ 116423 w 49"/>
              <a:gd name="T39" fmla="*/ 124598 h 62"/>
              <a:gd name="T40" fmla="*/ 134614 w 49"/>
              <a:gd name="T41" fmla="*/ 120934 h 62"/>
              <a:gd name="T42" fmla="*/ 160081 w 49"/>
              <a:gd name="T43" fmla="*/ 139257 h 62"/>
              <a:gd name="T44" fmla="*/ 152805 w 49"/>
              <a:gd name="T45" fmla="*/ 164910 h 62"/>
              <a:gd name="T46" fmla="*/ 76402 w 49"/>
              <a:gd name="T47" fmla="*/ 164910 h 62"/>
              <a:gd name="T48" fmla="*/ 58211 w 49"/>
              <a:gd name="T49" fmla="*/ 157580 h 62"/>
              <a:gd name="T50" fmla="*/ 40020 w 49"/>
              <a:gd name="T51" fmla="*/ 98946 h 62"/>
              <a:gd name="T52" fmla="*/ 76402 w 49"/>
              <a:gd name="T53" fmla="*/ 106275 h 62"/>
              <a:gd name="T54" fmla="*/ 90955 w 49"/>
              <a:gd name="T55" fmla="*/ 113605 h 62"/>
              <a:gd name="T56" fmla="*/ 123699 w 49"/>
              <a:gd name="T57" fmla="*/ 109940 h 62"/>
              <a:gd name="T58" fmla="*/ 145528 w 49"/>
              <a:gd name="T59" fmla="*/ 113605 h 62"/>
              <a:gd name="T60" fmla="*/ 138252 w 49"/>
              <a:gd name="T61" fmla="*/ 62299 h 62"/>
              <a:gd name="T62" fmla="*/ 123699 w 49"/>
              <a:gd name="T63" fmla="*/ 58635 h 62"/>
              <a:gd name="T64" fmla="*/ 116423 w 49"/>
              <a:gd name="T65" fmla="*/ 69629 h 62"/>
              <a:gd name="T66" fmla="*/ 87317 w 49"/>
              <a:gd name="T67" fmla="*/ 80623 h 62"/>
              <a:gd name="T68" fmla="*/ 69126 w 49"/>
              <a:gd name="T69" fmla="*/ 87952 h 62"/>
              <a:gd name="T70" fmla="*/ 40020 w 49"/>
              <a:gd name="T71" fmla="*/ 98946 h 62"/>
              <a:gd name="T72" fmla="*/ 58211 w 49"/>
              <a:gd name="T73" fmla="*/ 76958 h 62"/>
              <a:gd name="T74" fmla="*/ 90955 w 49"/>
              <a:gd name="T75" fmla="*/ 0 h 62"/>
              <a:gd name="T76" fmla="*/ 120061 w 49"/>
              <a:gd name="T77" fmla="*/ 51305 h 62"/>
              <a:gd name="T78" fmla="*/ 105508 w 49"/>
              <a:gd name="T79" fmla="*/ 58635 h 62"/>
              <a:gd name="T80" fmla="*/ 83679 w 49"/>
              <a:gd name="T81" fmla="*/ 73293 h 62"/>
              <a:gd name="T82" fmla="*/ 65488 w 49"/>
              <a:gd name="T83" fmla="*/ 80623 h 6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9" h="62">
                <a:moveTo>
                  <a:pt x="20" y="58"/>
                </a:moveTo>
                <a:cubicBezTo>
                  <a:pt x="0" y="56"/>
                  <a:pt x="0" y="56"/>
                  <a:pt x="0" y="56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3"/>
                  <a:pt x="2" y="53"/>
                  <a:pt x="2" y="53"/>
                </a:cubicBezTo>
                <a:cubicBezTo>
                  <a:pt x="4" y="53"/>
                  <a:pt x="5" y="53"/>
                  <a:pt x="7" y="53"/>
                </a:cubicBezTo>
                <a:cubicBezTo>
                  <a:pt x="7" y="54"/>
                  <a:pt x="8" y="55"/>
                  <a:pt x="9" y="55"/>
                </a:cubicBezTo>
                <a:cubicBezTo>
                  <a:pt x="11" y="55"/>
                  <a:pt x="11" y="55"/>
                  <a:pt x="12" y="54"/>
                </a:cubicBezTo>
                <a:cubicBezTo>
                  <a:pt x="16" y="54"/>
                  <a:pt x="20" y="54"/>
                  <a:pt x="23" y="53"/>
                </a:cubicBezTo>
                <a:cubicBezTo>
                  <a:pt x="24" y="53"/>
                  <a:pt x="24" y="53"/>
                  <a:pt x="25" y="53"/>
                </a:cubicBezTo>
                <a:cubicBezTo>
                  <a:pt x="25" y="54"/>
                  <a:pt x="26" y="54"/>
                  <a:pt x="27" y="54"/>
                </a:cubicBezTo>
                <a:cubicBezTo>
                  <a:pt x="28" y="54"/>
                  <a:pt x="30" y="53"/>
                  <a:pt x="30" y="52"/>
                </a:cubicBezTo>
                <a:cubicBezTo>
                  <a:pt x="34" y="51"/>
                  <a:pt x="39" y="49"/>
                  <a:pt x="43" y="47"/>
                </a:cubicBezTo>
                <a:cubicBezTo>
                  <a:pt x="49" y="56"/>
                  <a:pt x="49" y="56"/>
                  <a:pt x="49" y="56"/>
                </a:cubicBezTo>
                <a:cubicBezTo>
                  <a:pt x="29" y="58"/>
                  <a:pt x="29" y="58"/>
                  <a:pt x="29" y="58"/>
                </a:cubicBezTo>
                <a:cubicBezTo>
                  <a:pt x="30" y="62"/>
                  <a:pt x="30" y="62"/>
                  <a:pt x="30" y="62"/>
                </a:cubicBezTo>
                <a:cubicBezTo>
                  <a:pt x="19" y="62"/>
                  <a:pt x="19" y="62"/>
                  <a:pt x="19" y="62"/>
                </a:cubicBezTo>
                <a:cubicBezTo>
                  <a:pt x="20" y="58"/>
                  <a:pt x="20" y="58"/>
                  <a:pt x="20" y="58"/>
                </a:cubicBezTo>
                <a:close/>
                <a:moveTo>
                  <a:pt x="3" y="51"/>
                </a:moveTo>
                <a:cubicBezTo>
                  <a:pt x="5" y="51"/>
                  <a:pt x="6" y="51"/>
                  <a:pt x="7" y="51"/>
                </a:cubicBezTo>
                <a:cubicBezTo>
                  <a:pt x="8" y="51"/>
                  <a:pt x="8" y="50"/>
                  <a:pt x="9" y="50"/>
                </a:cubicBezTo>
                <a:cubicBezTo>
                  <a:pt x="11" y="50"/>
                  <a:pt x="12" y="51"/>
                  <a:pt x="12" y="52"/>
                </a:cubicBezTo>
                <a:cubicBezTo>
                  <a:pt x="16" y="52"/>
                  <a:pt x="20" y="52"/>
                  <a:pt x="23" y="51"/>
                </a:cubicBezTo>
                <a:cubicBezTo>
                  <a:pt x="24" y="51"/>
                  <a:pt x="24" y="51"/>
                  <a:pt x="25" y="51"/>
                </a:cubicBezTo>
                <a:cubicBezTo>
                  <a:pt x="25" y="50"/>
                  <a:pt x="26" y="49"/>
                  <a:pt x="27" y="49"/>
                </a:cubicBezTo>
                <a:cubicBezTo>
                  <a:pt x="28" y="49"/>
                  <a:pt x="29" y="49"/>
                  <a:pt x="29" y="50"/>
                </a:cubicBezTo>
                <a:cubicBezTo>
                  <a:pt x="32" y="49"/>
                  <a:pt x="34" y="49"/>
                  <a:pt x="37" y="48"/>
                </a:cubicBezTo>
                <a:cubicBezTo>
                  <a:pt x="33" y="48"/>
                  <a:pt x="28" y="48"/>
                  <a:pt x="24" y="47"/>
                </a:cubicBezTo>
                <a:cubicBezTo>
                  <a:pt x="23" y="47"/>
                  <a:pt x="22" y="47"/>
                  <a:pt x="21" y="47"/>
                </a:cubicBezTo>
                <a:cubicBezTo>
                  <a:pt x="20" y="47"/>
                  <a:pt x="19" y="48"/>
                  <a:pt x="19" y="48"/>
                </a:cubicBezTo>
                <a:cubicBezTo>
                  <a:pt x="17" y="48"/>
                  <a:pt x="16" y="47"/>
                  <a:pt x="16" y="45"/>
                </a:cubicBezTo>
                <a:cubicBezTo>
                  <a:pt x="14" y="45"/>
                  <a:pt x="11" y="44"/>
                  <a:pt x="9" y="43"/>
                </a:cubicBezTo>
                <a:cubicBezTo>
                  <a:pt x="3" y="51"/>
                  <a:pt x="3" y="51"/>
                  <a:pt x="3" y="51"/>
                </a:cubicBezTo>
                <a:close/>
                <a:moveTo>
                  <a:pt x="9" y="41"/>
                </a:moveTo>
                <a:cubicBezTo>
                  <a:pt x="5" y="38"/>
                  <a:pt x="5" y="38"/>
                  <a:pt x="5" y="38"/>
                </a:cubicBezTo>
                <a:cubicBezTo>
                  <a:pt x="10" y="29"/>
                  <a:pt x="10" y="29"/>
                  <a:pt x="10" y="29"/>
                </a:cubicBezTo>
                <a:cubicBezTo>
                  <a:pt x="13" y="30"/>
                  <a:pt x="15" y="31"/>
                  <a:pt x="18" y="32"/>
                </a:cubicBezTo>
                <a:cubicBezTo>
                  <a:pt x="18" y="33"/>
                  <a:pt x="19" y="34"/>
                  <a:pt x="21" y="34"/>
                </a:cubicBezTo>
                <a:cubicBezTo>
                  <a:pt x="22" y="34"/>
                  <a:pt x="22" y="34"/>
                  <a:pt x="23" y="33"/>
                </a:cubicBezTo>
                <a:cubicBezTo>
                  <a:pt x="23" y="33"/>
                  <a:pt x="24" y="33"/>
                  <a:pt x="24" y="33"/>
                </a:cubicBezTo>
                <a:cubicBezTo>
                  <a:pt x="27" y="33"/>
                  <a:pt x="29" y="34"/>
                  <a:pt x="32" y="34"/>
                </a:cubicBezTo>
                <a:cubicBezTo>
                  <a:pt x="32" y="35"/>
                  <a:pt x="33" y="35"/>
                  <a:pt x="34" y="35"/>
                </a:cubicBezTo>
                <a:cubicBezTo>
                  <a:pt x="35" y="35"/>
                  <a:pt x="36" y="34"/>
                  <a:pt x="37" y="33"/>
                </a:cubicBezTo>
                <a:cubicBezTo>
                  <a:pt x="38" y="33"/>
                  <a:pt x="40" y="33"/>
                  <a:pt x="41" y="33"/>
                </a:cubicBezTo>
                <a:cubicBezTo>
                  <a:pt x="44" y="38"/>
                  <a:pt x="44" y="38"/>
                  <a:pt x="44" y="38"/>
                </a:cubicBezTo>
                <a:cubicBezTo>
                  <a:pt x="39" y="41"/>
                  <a:pt x="39" y="41"/>
                  <a:pt x="39" y="41"/>
                </a:cubicBezTo>
                <a:cubicBezTo>
                  <a:pt x="42" y="45"/>
                  <a:pt x="42" y="45"/>
                  <a:pt x="42" y="45"/>
                </a:cubicBezTo>
                <a:cubicBezTo>
                  <a:pt x="36" y="46"/>
                  <a:pt x="30" y="46"/>
                  <a:pt x="25" y="45"/>
                </a:cubicBezTo>
                <a:cubicBezTo>
                  <a:pt x="23" y="45"/>
                  <a:pt x="22" y="45"/>
                  <a:pt x="21" y="45"/>
                </a:cubicBezTo>
                <a:cubicBezTo>
                  <a:pt x="21" y="43"/>
                  <a:pt x="20" y="42"/>
                  <a:pt x="19" y="42"/>
                </a:cubicBezTo>
                <a:cubicBezTo>
                  <a:pt x="18" y="42"/>
                  <a:pt x="17" y="43"/>
                  <a:pt x="16" y="43"/>
                </a:cubicBezTo>
                <a:cubicBezTo>
                  <a:pt x="14" y="43"/>
                  <a:pt x="12" y="42"/>
                  <a:pt x="9" y="41"/>
                </a:cubicBezTo>
                <a:close/>
                <a:moveTo>
                  <a:pt x="11" y="27"/>
                </a:moveTo>
                <a:cubicBezTo>
                  <a:pt x="14" y="28"/>
                  <a:pt x="16" y="29"/>
                  <a:pt x="19" y="30"/>
                </a:cubicBezTo>
                <a:cubicBezTo>
                  <a:pt x="19" y="29"/>
                  <a:pt x="20" y="29"/>
                  <a:pt x="21" y="29"/>
                </a:cubicBezTo>
                <a:cubicBezTo>
                  <a:pt x="22" y="29"/>
                  <a:pt x="23" y="30"/>
                  <a:pt x="23" y="31"/>
                </a:cubicBezTo>
                <a:cubicBezTo>
                  <a:pt x="24" y="31"/>
                  <a:pt x="24" y="31"/>
                  <a:pt x="25" y="31"/>
                </a:cubicBezTo>
                <a:cubicBezTo>
                  <a:pt x="27" y="31"/>
                  <a:pt x="29" y="32"/>
                  <a:pt x="32" y="32"/>
                </a:cubicBezTo>
                <a:cubicBezTo>
                  <a:pt x="32" y="31"/>
                  <a:pt x="33" y="30"/>
                  <a:pt x="34" y="30"/>
                </a:cubicBezTo>
                <a:cubicBezTo>
                  <a:pt x="35" y="30"/>
                  <a:pt x="36" y="30"/>
                  <a:pt x="37" y="31"/>
                </a:cubicBezTo>
                <a:cubicBezTo>
                  <a:pt x="38" y="31"/>
                  <a:pt x="39" y="31"/>
                  <a:pt x="40" y="31"/>
                </a:cubicBezTo>
                <a:cubicBezTo>
                  <a:pt x="33" y="21"/>
                  <a:pt x="33" y="21"/>
                  <a:pt x="33" y="21"/>
                </a:cubicBezTo>
                <a:cubicBezTo>
                  <a:pt x="38" y="17"/>
                  <a:pt x="38" y="17"/>
                  <a:pt x="38" y="17"/>
                </a:cubicBezTo>
                <a:cubicBezTo>
                  <a:pt x="36" y="15"/>
                  <a:pt x="36" y="15"/>
                  <a:pt x="36" y="15"/>
                </a:cubicBezTo>
                <a:cubicBezTo>
                  <a:pt x="35" y="15"/>
                  <a:pt x="35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8"/>
                  <a:pt x="33" y="19"/>
                  <a:pt x="32" y="19"/>
                </a:cubicBezTo>
                <a:cubicBezTo>
                  <a:pt x="31" y="19"/>
                  <a:pt x="31" y="19"/>
                  <a:pt x="30" y="19"/>
                </a:cubicBezTo>
                <a:cubicBezTo>
                  <a:pt x="28" y="20"/>
                  <a:pt x="26" y="21"/>
                  <a:pt x="24" y="22"/>
                </a:cubicBezTo>
                <a:cubicBezTo>
                  <a:pt x="24" y="23"/>
                  <a:pt x="22" y="25"/>
                  <a:pt x="21" y="25"/>
                </a:cubicBezTo>
                <a:cubicBezTo>
                  <a:pt x="20" y="25"/>
                  <a:pt x="20" y="24"/>
                  <a:pt x="19" y="24"/>
                </a:cubicBezTo>
                <a:cubicBezTo>
                  <a:pt x="17" y="24"/>
                  <a:pt x="15" y="25"/>
                  <a:pt x="13" y="25"/>
                </a:cubicBezTo>
                <a:cubicBezTo>
                  <a:pt x="11" y="27"/>
                  <a:pt x="11" y="27"/>
                  <a:pt x="11" y="27"/>
                </a:cubicBezTo>
                <a:close/>
                <a:moveTo>
                  <a:pt x="14" y="23"/>
                </a:moveTo>
                <a:cubicBezTo>
                  <a:pt x="16" y="21"/>
                  <a:pt x="16" y="21"/>
                  <a:pt x="16" y="21"/>
                </a:cubicBezTo>
                <a:cubicBezTo>
                  <a:pt x="11" y="17"/>
                  <a:pt x="11" y="17"/>
                  <a:pt x="11" y="17"/>
                </a:cubicBezTo>
                <a:cubicBezTo>
                  <a:pt x="25" y="0"/>
                  <a:pt x="25" y="0"/>
                  <a:pt x="25" y="0"/>
                </a:cubicBezTo>
                <a:cubicBezTo>
                  <a:pt x="35" y="13"/>
                  <a:pt x="35" y="13"/>
                  <a:pt x="35" y="13"/>
                </a:cubicBezTo>
                <a:cubicBezTo>
                  <a:pt x="34" y="13"/>
                  <a:pt x="34" y="14"/>
                  <a:pt x="33" y="14"/>
                </a:cubicBezTo>
                <a:cubicBezTo>
                  <a:pt x="33" y="14"/>
                  <a:pt x="32" y="14"/>
                  <a:pt x="32" y="14"/>
                </a:cubicBezTo>
                <a:cubicBezTo>
                  <a:pt x="30" y="14"/>
                  <a:pt x="29" y="15"/>
                  <a:pt x="29" y="16"/>
                </a:cubicBezTo>
                <a:cubicBezTo>
                  <a:pt x="29" y="17"/>
                  <a:pt x="29" y="17"/>
                  <a:pt x="29" y="17"/>
                </a:cubicBezTo>
                <a:cubicBezTo>
                  <a:pt x="27" y="18"/>
                  <a:pt x="25" y="19"/>
                  <a:pt x="23" y="20"/>
                </a:cubicBezTo>
                <a:cubicBezTo>
                  <a:pt x="22" y="20"/>
                  <a:pt x="22" y="19"/>
                  <a:pt x="21" y="19"/>
                </a:cubicBezTo>
                <a:cubicBezTo>
                  <a:pt x="20" y="19"/>
                  <a:pt x="18" y="20"/>
                  <a:pt x="18" y="22"/>
                </a:cubicBezTo>
                <a:cubicBezTo>
                  <a:pt x="17" y="22"/>
                  <a:pt x="16" y="23"/>
                  <a:pt x="14" y="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24" name="Freeform 245">
            <a:extLst>
              <a:ext uri="{FF2B5EF4-FFF2-40B4-BE49-F238E27FC236}">
                <a16:creationId xmlns:a16="http://schemas.microsoft.com/office/drawing/2014/main" id="{0C3240C3-9F57-446C-85E9-602B64438276}"/>
              </a:ext>
            </a:extLst>
          </p:cNvPr>
          <p:cNvSpPr>
            <a:spLocks noEditPoints="1"/>
          </p:cNvSpPr>
          <p:nvPr/>
        </p:nvSpPr>
        <p:spPr bwMode="auto">
          <a:xfrm>
            <a:off x="9401745" y="4023990"/>
            <a:ext cx="190500" cy="201612"/>
          </a:xfrm>
          <a:custGeom>
            <a:avLst/>
            <a:gdLst>
              <a:gd name="T0" fmla="*/ 0 w 52"/>
              <a:gd name="T1" fmla="*/ 47507 h 55"/>
              <a:gd name="T2" fmla="*/ 58617 w 52"/>
              <a:gd name="T3" fmla="*/ 47507 h 55"/>
              <a:gd name="T4" fmla="*/ 73272 w 52"/>
              <a:gd name="T5" fmla="*/ 32890 h 55"/>
              <a:gd name="T6" fmla="*/ 51290 w 52"/>
              <a:gd name="T7" fmla="*/ 7309 h 55"/>
              <a:gd name="T8" fmla="*/ 54954 w 52"/>
              <a:gd name="T9" fmla="*/ 3654 h 55"/>
              <a:gd name="T10" fmla="*/ 84262 w 52"/>
              <a:gd name="T11" fmla="*/ 29235 h 55"/>
              <a:gd name="T12" fmla="*/ 95253 w 52"/>
              <a:gd name="T13" fmla="*/ 29235 h 55"/>
              <a:gd name="T14" fmla="*/ 106244 w 52"/>
              <a:gd name="T15" fmla="*/ 29235 h 55"/>
              <a:gd name="T16" fmla="*/ 139216 w 52"/>
              <a:gd name="T17" fmla="*/ 0 h 55"/>
              <a:gd name="T18" fmla="*/ 146543 w 52"/>
              <a:gd name="T19" fmla="*/ 7309 h 55"/>
              <a:gd name="T20" fmla="*/ 120898 w 52"/>
              <a:gd name="T21" fmla="*/ 36544 h 55"/>
              <a:gd name="T22" fmla="*/ 128225 w 52"/>
              <a:gd name="T23" fmla="*/ 47507 h 55"/>
              <a:gd name="T24" fmla="*/ 190506 w 52"/>
              <a:gd name="T25" fmla="*/ 47507 h 55"/>
              <a:gd name="T26" fmla="*/ 190506 w 52"/>
              <a:gd name="T27" fmla="*/ 200993 h 55"/>
              <a:gd name="T28" fmla="*/ 0 w 52"/>
              <a:gd name="T29" fmla="*/ 200993 h 55"/>
              <a:gd name="T30" fmla="*/ 0 w 52"/>
              <a:gd name="T31" fmla="*/ 47507 h 55"/>
              <a:gd name="T32" fmla="*/ 51290 w 52"/>
              <a:gd name="T33" fmla="*/ 73088 h 55"/>
              <a:gd name="T34" fmla="*/ 25645 w 52"/>
              <a:gd name="T35" fmla="*/ 95015 h 55"/>
              <a:gd name="T36" fmla="*/ 25645 w 52"/>
              <a:gd name="T37" fmla="*/ 149831 h 55"/>
              <a:gd name="T38" fmla="*/ 51290 w 52"/>
              <a:gd name="T39" fmla="*/ 171758 h 55"/>
              <a:gd name="T40" fmla="*/ 142880 w 52"/>
              <a:gd name="T41" fmla="*/ 171758 h 55"/>
              <a:gd name="T42" fmla="*/ 164861 w 52"/>
              <a:gd name="T43" fmla="*/ 149831 h 55"/>
              <a:gd name="T44" fmla="*/ 164861 w 52"/>
              <a:gd name="T45" fmla="*/ 95015 h 55"/>
              <a:gd name="T46" fmla="*/ 142880 w 52"/>
              <a:gd name="T47" fmla="*/ 73088 h 55"/>
              <a:gd name="T48" fmla="*/ 95253 w 52"/>
              <a:gd name="T49" fmla="*/ 73088 h 55"/>
              <a:gd name="T50" fmla="*/ 51290 w 52"/>
              <a:gd name="T51" fmla="*/ 73088 h 5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2" h="55">
                <a:moveTo>
                  <a:pt x="0" y="13"/>
                </a:moveTo>
                <a:cubicBezTo>
                  <a:pt x="16" y="13"/>
                  <a:pt x="16" y="13"/>
                  <a:pt x="16" y="13"/>
                </a:cubicBezTo>
                <a:cubicBezTo>
                  <a:pt x="17" y="12"/>
                  <a:pt x="18" y="10"/>
                  <a:pt x="20" y="9"/>
                </a:cubicBezTo>
                <a:cubicBezTo>
                  <a:pt x="14" y="2"/>
                  <a:pt x="14" y="2"/>
                  <a:pt x="14" y="2"/>
                </a:cubicBezTo>
                <a:cubicBezTo>
                  <a:pt x="15" y="1"/>
                  <a:pt x="15" y="1"/>
                  <a:pt x="15" y="1"/>
                </a:cubicBezTo>
                <a:cubicBezTo>
                  <a:pt x="23" y="8"/>
                  <a:pt x="23" y="8"/>
                  <a:pt x="23" y="8"/>
                </a:cubicBezTo>
                <a:cubicBezTo>
                  <a:pt x="24" y="8"/>
                  <a:pt x="25" y="8"/>
                  <a:pt x="26" y="8"/>
                </a:cubicBezTo>
                <a:cubicBezTo>
                  <a:pt x="27" y="8"/>
                  <a:pt x="28" y="8"/>
                  <a:pt x="29" y="8"/>
                </a:cubicBezTo>
                <a:cubicBezTo>
                  <a:pt x="38" y="0"/>
                  <a:pt x="38" y="0"/>
                  <a:pt x="38" y="0"/>
                </a:cubicBezTo>
                <a:cubicBezTo>
                  <a:pt x="40" y="2"/>
                  <a:pt x="40" y="2"/>
                  <a:pt x="40" y="2"/>
                </a:cubicBezTo>
                <a:cubicBezTo>
                  <a:pt x="33" y="10"/>
                  <a:pt x="33" y="10"/>
                  <a:pt x="33" y="10"/>
                </a:cubicBezTo>
                <a:cubicBezTo>
                  <a:pt x="34" y="11"/>
                  <a:pt x="35" y="12"/>
                  <a:pt x="35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55"/>
                  <a:pt x="52" y="55"/>
                  <a:pt x="52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13"/>
                  <a:pt x="0" y="13"/>
                  <a:pt x="0" y="13"/>
                </a:cubicBezTo>
                <a:close/>
                <a:moveTo>
                  <a:pt x="14" y="20"/>
                </a:moveTo>
                <a:cubicBezTo>
                  <a:pt x="10" y="20"/>
                  <a:pt x="7" y="23"/>
                  <a:pt x="7" y="26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4"/>
                  <a:pt x="10" y="47"/>
                  <a:pt x="14" y="47"/>
                </a:cubicBezTo>
                <a:cubicBezTo>
                  <a:pt x="39" y="47"/>
                  <a:pt x="39" y="47"/>
                  <a:pt x="39" y="47"/>
                </a:cubicBezTo>
                <a:cubicBezTo>
                  <a:pt x="42" y="47"/>
                  <a:pt x="45" y="44"/>
                  <a:pt x="45" y="41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3"/>
                  <a:pt x="42" y="20"/>
                  <a:pt x="39" y="20"/>
                </a:cubicBezTo>
                <a:cubicBezTo>
                  <a:pt x="26" y="20"/>
                  <a:pt x="26" y="20"/>
                  <a:pt x="26" y="20"/>
                </a:cubicBezTo>
                <a:lnTo>
                  <a:pt x="14" y="2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25" name="Freeform 246">
            <a:extLst>
              <a:ext uri="{FF2B5EF4-FFF2-40B4-BE49-F238E27FC236}">
                <a16:creationId xmlns:a16="http://schemas.microsoft.com/office/drawing/2014/main" id="{49E14FDA-2951-4A5D-A511-96717B20451E}"/>
              </a:ext>
            </a:extLst>
          </p:cNvPr>
          <p:cNvSpPr>
            <a:spLocks noEditPoints="1"/>
          </p:cNvSpPr>
          <p:nvPr/>
        </p:nvSpPr>
        <p:spPr bwMode="auto">
          <a:xfrm>
            <a:off x="9787508" y="4038277"/>
            <a:ext cx="204787" cy="220663"/>
          </a:xfrm>
          <a:custGeom>
            <a:avLst/>
            <a:gdLst>
              <a:gd name="T0" fmla="*/ 25561 w 56"/>
              <a:gd name="T1" fmla="*/ 36703 h 60"/>
              <a:gd name="T2" fmla="*/ 76683 w 56"/>
              <a:gd name="T3" fmla="*/ 7341 h 60"/>
              <a:gd name="T4" fmla="*/ 113199 w 56"/>
              <a:gd name="T5" fmla="*/ 3670 h 60"/>
              <a:gd name="T6" fmla="*/ 142412 w 56"/>
              <a:gd name="T7" fmla="*/ 25692 h 60"/>
              <a:gd name="T8" fmla="*/ 142412 w 56"/>
              <a:gd name="T9" fmla="*/ 25692 h 60"/>
              <a:gd name="T10" fmla="*/ 149715 w 56"/>
              <a:gd name="T11" fmla="*/ 62395 h 60"/>
              <a:gd name="T12" fmla="*/ 127806 w 56"/>
              <a:gd name="T13" fmla="*/ 91758 h 60"/>
              <a:gd name="T14" fmla="*/ 109548 w 56"/>
              <a:gd name="T15" fmla="*/ 99098 h 60"/>
              <a:gd name="T16" fmla="*/ 171625 w 56"/>
              <a:gd name="T17" fmla="*/ 205537 h 60"/>
              <a:gd name="T18" fmla="*/ 149715 w 56"/>
              <a:gd name="T19" fmla="*/ 220218 h 60"/>
              <a:gd name="T20" fmla="*/ 87638 w 56"/>
              <a:gd name="T21" fmla="*/ 113779 h 60"/>
              <a:gd name="T22" fmla="*/ 73032 w 56"/>
              <a:gd name="T23" fmla="*/ 121120 h 60"/>
              <a:gd name="T24" fmla="*/ 36516 w 56"/>
              <a:gd name="T25" fmla="*/ 124790 h 60"/>
              <a:gd name="T26" fmla="*/ 7303 w 56"/>
              <a:gd name="T27" fmla="*/ 102768 h 60"/>
              <a:gd name="T28" fmla="*/ 7303 w 56"/>
              <a:gd name="T29" fmla="*/ 102768 h 60"/>
              <a:gd name="T30" fmla="*/ 3652 w 56"/>
              <a:gd name="T31" fmla="*/ 66065 h 60"/>
              <a:gd name="T32" fmla="*/ 25561 w 56"/>
              <a:gd name="T33" fmla="*/ 36703 h 60"/>
              <a:gd name="T34" fmla="*/ 178928 w 56"/>
              <a:gd name="T35" fmla="*/ 150482 h 60"/>
              <a:gd name="T36" fmla="*/ 175276 w 56"/>
              <a:gd name="T37" fmla="*/ 143142 h 60"/>
              <a:gd name="T38" fmla="*/ 186231 w 56"/>
              <a:gd name="T39" fmla="*/ 139471 h 60"/>
              <a:gd name="T40" fmla="*/ 178928 w 56"/>
              <a:gd name="T41" fmla="*/ 128461 h 60"/>
              <a:gd name="T42" fmla="*/ 167973 w 56"/>
              <a:gd name="T43" fmla="*/ 135801 h 60"/>
              <a:gd name="T44" fmla="*/ 146064 w 56"/>
              <a:gd name="T45" fmla="*/ 146812 h 60"/>
              <a:gd name="T46" fmla="*/ 153367 w 56"/>
              <a:gd name="T47" fmla="*/ 157823 h 60"/>
              <a:gd name="T48" fmla="*/ 175276 w 56"/>
              <a:gd name="T49" fmla="*/ 194526 h 60"/>
              <a:gd name="T50" fmla="*/ 204489 w 56"/>
              <a:gd name="T51" fmla="*/ 176174 h 60"/>
              <a:gd name="T52" fmla="*/ 200837 w 56"/>
              <a:gd name="T53" fmla="*/ 165164 h 60"/>
              <a:gd name="T54" fmla="*/ 189883 w 56"/>
              <a:gd name="T55" fmla="*/ 172504 h 60"/>
              <a:gd name="T56" fmla="*/ 182579 w 56"/>
              <a:gd name="T57" fmla="*/ 161493 h 60"/>
              <a:gd name="T58" fmla="*/ 193534 w 56"/>
              <a:gd name="T59" fmla="*/ 154153 h 60"/>
              <a:gd name="T60" fmla="*/ 189883 w 56"/>
              <a:gd name="T61" fmla="*/ 146812 h 60"/>
              <a:gd name="T62" fmla="*/ 178928 w 56"/>
              <a:gd name="T63" fmla="*/ 150482 h 60"/>
              <a:gd name="T64" fmla="*/ 91290 w 56"/>
              <a:gd name="T65" fmla="*/ 29362 h 60"/>
              <a:gd name="T66" fmla="*/ 36516 w 56"/>
              <a:gd name="T67" fmla="*/ 58725 h 60"/>
              <a:gd name="T68" fmla="*/ 25561 w 56"/>
              <a:gd name="T69" fmla="*/ 73406 h 60"/>
              <a:gd name="T70" fmla="*/ 29213 w 56"/>
              <a:gd name="T71" fmla="*/ 91758 h 60"/>
              <a:gd name="T72" fmla="*/ 29213 w 56"/>
              <a:gd name="T73" fmla="*/ 91758 h 60"/>
              <a:gd name="T74" fmla="*/ 43819 w 56"/>
              <a:gd name="T75" fmla="*/ 102768 h 60"/>
              <a:gd name="T76" fmla="*/ 62077 w 56"/>
              <a:gd name="T77" fmla="*/ 99098 h 60"/>
              <a:gd name="T78" fmla="*/ 113199 w 56"/>
              <a:gd name="T79" fmla="*/ 69736 h 60"/>
              <a:gd name="T80" fmla="*/ 124154 w 56"/>
              <a:gd name="T81" fmla="*/ 55055 h 60"/>
              <a:gd name="T82" fmla="*/ 120502 w 56"/>
              <a:gd name="T83" fmla="*/ 36703 h 60"/>
              <a:gd name="T84" fmla="*/ 120502 w 56"/>
              <a:gd name="T85" fmla="*/ 36703 h 60"/>
              <a:gd name="T86" fmla="*/ 109548 w 56"/>
              <a:gd name="T87" fmla="*/ 25692 h 60"/>
              <a:gd name="T88" fmla="*/ 91290 w 56"/>
              <a:gd name="T89" fmla="*/ 29362 h 6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6" h="60">
                <a:moveTo>
                  <a:pt x="7" y="10"/>
                </a:moveTo>
                <a:cubicBezTo>
                  <a:pt x="21" y="2"/>
                  <a:pt x="21" y="2"/>
                  <a:pt x="21" y="2"/>
                </a:cubicBezTo>
                <a:cubicBezTo>
                  <a:pt x="25" y="0"/>
                  <a:pt x="28" y="0"/>
                  <a:pt x="31" y="1"/>
                </a:cubicBezTo>
                <a:cubicBezTo>
                  <a:pt x="35" y="2"/>
                  <a:pt x="38" y="4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41" y="10"/>
                  <a:pt x="42" y="13"/>
                  <a:pt x="41" y="17"/>
                </a:cubicBezTo>
                <a:cubicBezTo>
                  <a:pt x="40" y="20"/>
                  <a:pt x="38" y="23"/>
                  <a:pt x="35" y="25"/>
                </a:cubicBezTo>
                <a:cubicBezTo>
                  <a:pt x="30" y="27"/>
                  <a:pt x="30" y="27"/>
                  <a:pt x="30" y="27"/>
                </a:cubicBezTo>
                <a:cubicBezTo>
                  <a:pt x="47" y="56"/>
                  <a:pt x="47" y="56"/>
                  <a:pt x="47" y="56"/>
                </a:cubicBezTo>
                <a:cubicBezTo>
                  <a:pt x="41" y="60"/>
                  <a:pt x="41" y="60"/>
                  <a:pt x="41" y="60"/>
                </a:cubicBezTo>
                <a:cubicBezTo>
                  <a:pt x="24" y="31"/>
                  <a:pt x="24" y="31"/>
                  <a:pt x="24" y="31"/>
                </a:cubicBezTo>
                <a:cubicBezTo>
                  <a:pt x="20" y="33"/>
                  <a:pt x="20" y="33"/>
                  <a:pt x="20" y="33"/>
                </a:cubicBezTo>
                <a:cubicBezTo>
                  <a:pt x="17" y="35"/>
                  <a:pt x="13" y="35"/>
                  <a:pt x="10" y="34"/>
                </a:cubicBezTo>
                <a:cubicBezTo>
                  <a:pt x="7" y="33"/>
                  <a:pt x="4" y="31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0" y="25"/>
                  <a:pt x="0" y="22"/>
                  <a:pt x="1" y="18"/>
                </a:cubicBezTo>
                <a:cubicBezTo>
                  <a:pt x="2" y="15"/>
                  <a:pt x="4" y="12"/>
                  <a:pt x="7" y="10"/>
                </a:cubicBezTo>
                <a:close/>
                <a:moveTo>
                  <a:pt x="49" y="41"/>
                </a:moveTo>
                <a:cubicBezTo>
                  <a:pt x="48" y="39"/>
                  <a:pt x="48" y="39"/>
                  <a:pt x="48" y="39"/>
                </a:cubicBezTo>
                <a:cubicBezTo>
                  <a:pt x="51" y="38"/>
                  <a:pt x="51" y="38"/>
                  <a:pt x="51" y="38"/>
                </a:cubicBezTo>
                <a:cubicBezTo>
                  <a:pt x="49" y="35"/>
                  <a:pt x="49" y="35"/>
                  <a:pt x="49" y="35"/>
                </a:cubicBezTo>
                <a:cubicBezTo>
                  <a:pt x="46" y="37"/>
                  <a:pt x="46" y="37"/>
                  <a:pt x="46" y="37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43"/>
                  <a:pt x="42" y="43"/>
                  <a:pt x="42" y="43"/>
                </a:cubicBezTo>
                <a:cubicBezTo>
                  <a:pt x="48" y="53"/>
                  <a:pt x="48" y="53"/>
                  <a:pt x="48" y="53"/>
                </a:cubicBezTo>
                <a:cubicBezTo>
                  <a:pt x="56" y="48"/>
                  <a:pt x="56" y="48"/>
                  <a:pt x="56" y="48"/>
                </a:cubicBezTo>
                <a:cubicBezTo>
                  <a:pt x="55" y="45"/>
                  <a:pt x="55" y="45"/>
                  <a:pt x="55" y="45"/>
                </a:cubicBezTo>
                <a:cubicBezTo>
                  <a:pt x="52" y="47"/>
                  <a:pt x="52" y="47"/>
                  <a:pt x="52" y="47"/>
                </a:cubicBezTo>
                <a:cubicBezTo>
                  <a:pt x="50" y="44"/>
                  <a:pt x="50" y="44"/>
                  <a:pt x="50" y="44"/>
                </a:cubicBezTo>
                <a:cubicBezTo>
                  <a:pt x="53" y="42"/>
                  <a:pt x="53" y="42"/>
                  <a:pt x="53" y="42"/>
                </a:cubicBezTo>
                <a:cubicBezTo>
                  <a:pt x="52" y="40"/>
                  <a:pt x="52" y="40"/>
                  <a:pt x="52" y="40"/>
                </a:cubicBezTo>
                <a:cubicBezTo>
                  <a:pt x="49" y="41"/>
                  <a:pt x="49" y="41"/>
                  <a:pt x="49" y="41"/>
                </a:cubicBezTo>
                <a:close/>
                <a:moveTo>
                  <a:pt x="25" y="8"/>
                </a:moveTo>
                <a:cubicBezTo>
                  <a:pt x="10" y="16"/>
                  <a:pt x="10" y="16"/>
                  <a:pt x="10" y="16"/>
                </a:cubicBezTo>
                <a:cubicBezTo>
                  <a:pt x="9" y="17"/>
                  <a:pt x="8" y="19"/>
                  <a:pt x="7" y="20"/>
                </a:cubicBezTo>
                <a:cubicBezTo>
                  <a:pt x="7" y="22"/>
                  <a:pt x="7" y="23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9" y="26"/>
                  <a:pt x="10" y="27"/>
                  <a:pt x="12" y="28"/>
                </a:cubicBezTo>
                <a:cubicBezTo>
                  <a:pt x="13" y="28"/>
                  <a:pt x="15" y="28"/>
                  <a:pt x="17" y="27"/>
                </a:cubicBezTo>
                <a:cubicBezTo>
                  <a:pt x="31" y="19"/>
                  <a:pt x="31" y="19"/>
                  <a:pt x="31" y="19"/>
                </a:cubicBezTo>
                <a:cubicBezTo>
                  <a:pt x="33" y="18"/>
                  <a:pt x="34" y="17"/>
                  <a:pt x="34" y="15"/>
                </a:cubicBezTo>
                <a:cubicBezTo>
                  <a:pt x="35" y="13"/>
                  <a:pt x="34" y="12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9"/>
                  <a:pt x="31" y="8"/>
                  <a:pt x="30" y="7"/>
                </a:cubicBezTo>
                <a:cubicBezTo>
                  <a:pt x="28" y="7"/>
                  <a:pt x="26" y="7"/>
                  <a:pt x="25" y="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26" name="Freeform 247">
            <a:extLst>
              <a:ext uri="{FF2B5EF4-FFF2-40B4-BE49-F238E27FC236}">
                <a16:creationId xmlns:a16="http://schemas.microsoft.com/office/drawing/2014/main" id="{653E4899-248B-4C14-AAA8-0F04A9CCA733}"/>
              </a:ext>
            </a:extLst>
          </p:cNvPr>
          <p:cNvSpPr>
            <a:spLocks noEditPoints="1"/>
          </p:cNvSpPr>
          <p:nvPr/>
        </p:nvSpPr>
        <p:spPr bwMode="auto">
          <a:xfrm>
            <a:off x="10219308" y="4023990"/>
            <a:ext cx="130175" cy="230187"/>
          </a:xfrm>
          <a:custGeom>
            <a:avLst/>
            <a:gdLst>
              <a:gd name="T0" fmla="*/ 121943 w 35"/>
              <a:gd name="T1" fmla="*/ 153803 h 63"/>
              <a:gd name="T2" fmla="*/ 110858 w 35"/>
              <a:gd name="T3" fmla="*/ 230704 h 63"/>
              <a:gd name="T4" fmla="*/ 29562 w 35"/>
              <a:gd name="T5" fmla="*/ 230704 h 63"/>
              <a:gd name="T6" fmla="*/ 18476 w 35"/>
              <a:gd name="T7" fmla="*/ 153803 h 63"/>
              <a:gd name="T8" fmla="*/ 11086 w 35"/>
              <a:gd name="T9" fmla="*/ 153803 h 63"/>
              <a:gd name="T10" fmla="*/ 11086 w 35"/>
              <a:gd name="T11" fmla="*/ 139155 h 63"/>
              <a:gd name="T12" fmla="*/ 66515 w 35"/>
              <a:gd name="T13" fmla="*/ 139155 h 63"/>
              <a:gd name="T14" fmla="*/ 66515 w 35"/>
              <a:gd name="T15" fmla="*/ 128169 h 63"/>
              <a:gd name="T16" fmla="*/ 14781 w 35"/>
              <a:gd name="T17" fmla="*/ 87887 h 63"/>
              <a:gd name="T18" fmla="*/ 62819 w 35"/>
              <a:gd name="T19" fmla="*/ 102535 h 63"/>
              <a:gd name="T20" fmla="*/ 55429 w 35"/>
              <a:gd name="T21" fmla="*/ 76901 h 63"/>
              <a:gd name="T22" fmla="*/ 51734 w 35"/>
              <a:gd name="T23" fmla="*/ 76901 h 63"/>
              <a:gd name="T24" fmla="*/ 40648 w 35"/>
              <a:gd name="T25" fmla="*/ 73239 h 63"/>
              <a:gd name="T26" fmla="*/ 29562 w 35"/>
              <a:gd name="T27" fmla="*/ 76901 h 63"/>
              <a:gd name="T28" fmla="*/ 22172 w 35"/>
              <a:gd name="T29" fmla="*/ 69577 h 63"/>
              <a:gd name="T30" fmla="*/ 11086 w 35"/>
              <a:gd name="T31" fmla="*/ 65915 h 63"/>
              <a:gd name="T32" fmla="*/ 11086 w 35"/>
              <a:gd name="T33" fmla="*/ 54930 h 63"/>
              <a:gd name="T34" fmla="*/ 0 w 35"/>
              <a:gd name="T35" fmla="*/ 47606 h 63"/>
              <a:gd name="T36" fmla="*/ 3695 w 35"/>
              <a:gd name="T37" fmla="*/ 40282 h 63"/>
              <a:gd name="T38" fmla="*/ 0 w 35"/>
              <a:gd name="T39" fmla="*/ 29296 h 63"/>
              <a:gd name="T40" fmla="*/ 11086 w 35"/>
              <a:gd name="T41" fmla="*/ 21972 h 63"/>
              <a:gd name="T42" fmla="*/ 11086 w 35"/>
              <a:gd name="T43" fmla="*/ 10986 h 63"/>
              <a:gd name="T44" fmla="*/ 22172 w 35"/>
              <a:gd name="T45" fmla="*/ 7324 h 63"/>
              <a:gd name="T46" fmla="*/ 29562 w 35"/>
              <a:gd name="T47" fmla="*/ 0 h 63"/>
              <a:gd name="T48" fmla="*/ 40648 w 35"/>
              <a:gd name="T49" fmla="*/ 3662 h 63"/>
              <a:gd name="T50" fmla="*/ 51734 w 35"/>
              <a:gd name="T51" fmla="*/ 0 h 63"/>
              <a:gd name="T52" fmla="*/ 59124 w 35"/>
              <a:gd name="T53" fmla="*/ 7324 h 63"/>
              <a:gd name="T54" fmla="*/ 70210 w 35"/>
              <a:gd name="T55" fmla="*/ 10986 h 63"/>
              <a:gd name="T56" fmla="*/ 70210 w 35"/>
              <a:gd name="T57" fmla="*/ 21972 h 63"/>
              <a:gd name="T58" fmla="*/ 81296 w 35"/>
              <a:gd name="T59" fmla="*/ 29296 h 63"/>
              <a:gd name="T60" fmla="*/ 77600 w 35"/>
              <a:gd name="T61" fmla="*/ 40282 h 63"/>
              <a:gd name="T62" fmla="*/ 81296 w 35"/>
              <a:gd name="T63" fmla="*/ 47606 h 63"/>
              <a:gd name="T64" fmla="*/ 70210 w 35"/>
              <a:gd name="T65" fmla="*/ 54930 h 63"/>
              <a:gd name="T66" fmla="*/ 70210 w 35"/>
              <a:gd name="T67" fmla="*/ 65915 h 63"/>
              <a:gd name="T68" fmla="*/ 62819 w 35"/>
              <a:gd name="T69" fmla="*/ 69577 h 63"/>
              <a:gd name="T70" fmla="*/ 73905 w 35"/>
              <a:gd name="T71" fmla="*/ 95211 h 63"/>
              <a:gd name="T72" fmla="*/ 121943 w 35"/>
              <a:gd name="T73" fmla="*/ 65915 h 63"/>
              <a:gd name="T74" fmla="*/ 73905 w 35"/>
              <a:gd name="T75" fmla="*/ 109859 h 63"/>
              <a:gd name="T76" fmla="*/ 77600 w 35"/>
              <a:gd name="T77" fmla="*/ 139155 h 63"/>
              <a:gd name="T78" fmla="*/ 129334 w 35"/>
              <a:gd name="T79" fmla="*/ 139155 h 63"/>
              <a:gd name="T80" fmla="*/ 129334 w 35"/>
              <a:gd name="T81" fmla="*/ 153803 h 63"/>
              <a:gd name="T82" fmla="*/ 121943 w 35"/>
              <a:gd name="T83" fmla="*/ 153803 h 63"/>
              <a:gd name="T84" fmla="*/ 40648 w 35"/>
              <a:gd name="T85" fmla="*/ 21972 h 63"/>
              <a:gd name="T86" fmla="*/ 25867 w 35"/>
              <a:gd name="T87" fmla="*/ 40282 h 63"/>
              <a:gd name="T88" fmla="*/ 40648 w 35"/>
              <a:gd name="T89" fmla="*/ 54930 h 63"/>
              <a:gd name="T90" fmla="*/ 55429 w 35"/>
              <a:gd name="T91" fmla="*/ 40282 h 63"/>
              <a:gd name="T92" fmla="*/ 40648 w 35"/>
              <a:gd name="T93" fmla="*/ 21972 h 63"/>
              <a:gd name="T94" fmla="*/ 33257 w 35"/>
              <a:gd name="T95" fmla="*/ 153803 h 63"/>
              <a:gd name="T96" fmla="*/ 44343 w 35"/>
              <a:gd name="T97" fmla="*/ 216056 h 63"/>
              <a:gd name="T98" fmla="*/ 62819 w 35"/>
              <a:gd name="T99" fmla="*/ 216056 h 63"/>
              <a:gd name="T100" fmla="*/ 51734 w 35"/>
              <a:gd name="T101" fmla="*/ 153803 h 63"/>
              <a:gd name="T102" fmla="*/ 33257 w 35"/>
              <a:gd name="T103" fmla="*/ 153803 h 6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35" h="63">
                <a:moveTo>
                  <a:pt x="33" y="42"/>
                </a:moveTo>
                <a:cubicBezTo>
                  <a:pt x="30" y="63"/>
                  <a:pt x="30" y="63"/>
                  <a:pt x="30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5" y="42"/>
                  <a:pt x="5" y="42"/>
                  <a:pt x="5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3" y="38"/>
                  <a:pt x="3" y="38"/>
                  <a:pt x="3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8" y="37"/>
                  <a:pt x="18" y="36"/>
                  <a:pt x="18" y="35"/>
                </a:cubicBezTo>
                <a:cubicBezTo>
                  <a:pt x="10" y="34"/>
                  <a:pt x="6" y="32"/>
                  <a:pt x="4" y="24"/>
                </a:cubicBezTo>
                <a:cubicBezTo>
                  <a:pt x="10" y="23"/>
                  <a:pt x="15" y="24"/>
                  <a:pt x="17" y="28"/>
                </a:cubicBezTo>
                <a:cubicBezTo>
                  <a:pt x="16" y="25"/>
                  <a:pt x="16" y="23"/>
                  <a:pt x="15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3" y="21"/>
                  <a:pt x="12" y="21"/>
                  <a:pt x="11" y="20"/>
                </a:cubicBezTo>
                <a:cubicBezTo>
                  <a:pt x="10" y="21"/>
                  <a:pt x="9" y="21"/>
                  <a:pt x="8" y="21"/>
                </a:cubicBezTo>
                <a:cubicBezTo>
                  <a:pt x="7" y="21"/>
                  <a:pt x="7" y="20"/>
                  <a:pt x="6" y="19"/>
                </a:cubicBezTo>
                <a:cubicBezTo>
                  <a:pt x="5" y="19"/>
                  <a:pt x="4" y="19"/>
                  <a:pt x="3" y="18"/>
                </a:cubicBezTo>
                <a:cubicBezTo>
                  <a:pt x="3" y="18"/>
                  <a:pt x="2" y="17"/>
                  <a:pt x="3" y="15"/>
                </a:cubicBezTo>
                <a:cubicBezTo>
                  <a:pt x="1" y="15"/>
                  <a:pt x="1" y="14"/>
                  <a:pt x="0" y="13"/>
                </a:cubicBezTo>
                <a:cubicBezTo>
                  <a:pt x="0" y="12"/>
                  <a:pt x="0" y="11"/>
                  <a:pt x="1" y="11"/>
                </a:cubicBezTo>
                <a:cubicBezTo>
                  <a:pt x="0" y="10"/>
                  <a:pt x="0" y="9"/>
                  <a:pt x="0" y="8"/>
                </a:cubicBezTo>
                <a:cubicBezTo>
                  <a:pt x="1" y="7"/>
                  <a:pt x="1" y="6"/>
                  <a:pt x="3" y="6"/>
                </a:cubicBezTo>
                <a:cubicBezTo>
                  <a:pt x="2" y="4"/>
                  <a:pt x="3" y="3"/>
                  <a:pt x="3" y="3"/>
                </a:cubicBezTo>
                <a:cubicBezTo>
                  <a:pt x="4" y="2"/>
                  <a:pt x="5" y="2"/>
                  <a:pt x="6" y="2"/>
                </a:cubicBezTo>
                <a:cubicBezTo>
                  <a:pt x="7" y="1"/>
                  <a:pt x="7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5" y="0"/>
                  <a:pt x="16" y="1"/>
                  <a:pt x="16" y="2"/>
                </a:cubicBezTo>
                <a:cubicBezTo>
                  <a:pt x="17" y="2"/>
                  <a:pt x="18" y="2"/>
                  <a:pt x="19" y="3"/>
                </a:cubicBezTo>
                <a:cubicBezTo>
                  <a:pt x="19" y="3"/>
                  <a:pt x="20" y="4"/>
                  <a:pt x="19" y="6"/>
                </a:cubicBezTo>
                <a:cubicBezTo>
                  <a:pt x="21" y="6"/>
                  <a:pt x="21" y="7"/>
                  <a:pt x="22" y="8"/>
                </a:cubicBezTo>
                <a:cubicBezTo>
                  <a:pt x="22" y="9"/>
                  <a:pt x="22" y="10"/>
                  <a:pt x="21" y="11"/>
                </a:cubicBezTo>
                <a:cubicBezTo>
                  <a:pt x="22" y="11"/>
                  <a:pt x="22" y="12"/>
                  <a:pt x="22" y="13"/>
                </a:cubicBezTo>
                <a:cubicBezTo>
                  <a:pt x="21" y="14"/>
                  <a:pt x="21" y="15"/>
                  <a:pt x="19" y="15"/>
                </a:cubicBezTo>
                <a:cubicBezTo>
                  <a:pt x="20" y="17"/>
                  <a:pt x="19" y="18"/>
                  <a:pt x="19" y="18"/>
                </a:cubicBezTo>
                <a:cubicBezTo>
                  <a:pt x="18" y="19"/>
                  <a:pt x="18" y="19"/>
                  <a:pt x="17" y="19"/>
                </a:cubicBezTo>
                <a:cubicBezTo>
                  <a:pt x="18" y="21"/>
                  <a:pt x="19" y="23"/>
                  <a:pt x="20" y="26"/>
                </a:cubicBezTo>
                <a:cubicBezTo>
                  <a:pt x="21" y="20"/>
                  <a:pt x="26" y="17"/>
                  <a:pt x="33" y="18"/>
                </a:cubicBezTo>
                <a:cubicBezTo>
                  <a:pt x="32" y="26"/>
                  <a:pt x="27" y="28"/>
                  <a:pt x="20" y="30"/>
                </a:cubicBezTo>
                <a:cubicBezTo>
                  <a:pt x="21" y="32"/>
                  <a:pt x="21" y="35"/>
                  <a:pt x="21" y="38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42"/>
                  <a:pt x="35" y="42"/>
                  <a:pt x="35" y="42"/>
                </a:cubicBezTo>
                <a:cubicBezTo>
                  <a:pt x="33" y="42"/>
                  <a:pt x="33" y="42"/>
                  <a:pt x="33" y="42"/>
                </a:cubicBezTo>
                <a:close/>
                <a:moveTo>
                  <a:pt x="11" y="6"/>
                </a:moveTo>
                <a:cubicBezTo>
                  <a:pt x="9" y="6"/>
                  <a:pt x="7" y="8"/>
                  <a:pt x="7" y="11"/>
                </a:cubicBezTo>
                <a:cubicBezTo>
                  <a:pt x="7" y="13"/>
                  <a:pt x="9" y="15"/>
                  <a:pt x="11" y="15"/>
                </a:cubicBezTo>
                <a:cubicBezTo>
                  <a:pt x="13" y="15"/>
                  <a:pt x="15" y="13"/>
                  <a:pt x="15" y="11"/>
                </a:cubicBezTo>
                <a:cubicBezTo>
                  <a:pt x="15" y="8"/>
                  <a:pt x="13" y="6"/>
                  <a:pt x="11" y="6"/>
                </a:cubicBezTo>
                <a:close/>
                <a:moveTo>
                  <a:pt x="9" y="42"/>
                </a:moveTo>
                <a:cubicBezTo>
                  <a:pt x="12" y="59"/>
                  <a:pt x="12" y="59"/>
                  <a:pt x="12" y="59"/>
                </a:cubicBezTo>
                <a:cubicBezTo>
                  <a:pt x="17" y="59"/>
                  <a:pt x="17" y="59"/>
                  <a:pt x="17" y="59"/>
                </a:cubicBezTo>
                <a:cubicBezTo>
                  <a:pt x="14" y="42"/>
                  <a:pt x="14" y="42"/>
                  <a:pt x="14" y="42"/>
                </a:cubicBezTo>
                <a:lnTo>
                  <a:pt x="9" y="4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27" name="Freeform 249">
            <a:extLst>
              <a:ext uri="{FF2B5EF4-FFF2-40B4-BE49-F238E27FC236}">
                <a16:creationId xmlns:a16="http://schemas.microsoft.com/office/drawing/2014/main" id="{F90BFC03-E7D5-44C4-BD0C-F433498133E3}"/>
              </a:ext>
            </a:extLst>
          </p:cNvPr>
          <p:cNvSpPr>
            <a:spLocks noEditPoints="1"/>
          </p:cNvSpPr>
          <p:nvPr/>
        </p:nvSpPr>
        <p:spPr bwMode="auto">
          <a:xfrm>
            <a:off x="9001695" y="4035102"/>
            <a:ext cx="212725" cy="212725"/>
          </a:xfrm>
          <a:custGeom>
            <a:avLst/>
            <a:gdLst>
              <a:gd name="T0" fmla="*/ 69850 w 58"/>
              <a:gd name="T1" fmla="*/ 0 h 58"/>
              <a:gd name="T2" fmla="*/ 77203 w 58"/>
              <a:gd name="T3" fmla="*/ 7353 h 58"/>
              <a:gd name="T4" fmla="*/ 205874 w 58"/>
              <a:gd name="T5" fmla="*/ 22058 h 58"/>
              <a:gd name="T6" fmla="*/ 213227 w 58"/>
              <a:gd name="T7" fmla="*/ 29411 h 58"/>
              <a:gd name="T8" fmla="*/ 213227 w 58"/>
              <a:gd name="T9" fmla="*/ 58821 h 58"/>
              <a:gd name="T10" fmla="*/ 194845 w 58"/>
              <a:gd name="T11" fmla="*/ 58821 h 58"/>
              <a:gd name="T12" fmla="*/ 176464 w 58"/>
              <a:gd name="T13" fmla="*/ 66174 h 58"/>
              <a:gd name="T14" fmla="*/ 183816 w 58"/>
              <a:gd name="T15" fmla="*/ 121319 h 58"/>
              <a:gd name="T16" fmla="*/ 180140 w 58"/>
              <a:gd name="T17" fmla="*/ 154406 h 58"/>
              <a:gd name="T18" fmla="*/ 169111 w 58"/>
              <a:gd name="T19" fmla="*/ 176464 h 58"/>
              <a:gd name="T20" fmla="*/ 187493 w 58"/>
              <a:gd name="T21" fmla="*/ 176464 h 58"/>
              <a:gd name="T22" fmla="*/ 165435 w 58"/>
              <a:gd name="T23" fmla="*/ 161758 h 58"/>
              <a:gd name="T24" fmla="*/ 158082 w 58"/>
              <a:gd name="T25" fmla="*/ 154406 h 58"/>
              <a:gd name="T26" fmla="*/ 165435 w 58"/>
              <a:gd name="T27" fmla="*/ 121319 h 58"/>
              <a:gd name="T28" fmla="*/ 147053 w 58"/>
              <a:gd name="T29" fmla="*/ 66174 h 58"/>
              <a:gd name="T30" fmla="*/ 77203 w 58"/>
              <a:gd name="T31" fmla="*/ 58821 h 58"/>
              <a:gd name="T32" fmla="*/ 77203 w 58"/>
              <a:gd name="T33" fmla="*/ 80879 h 58"/>
              <a:gd name="T34" fmla="*/ 77203 w 58"/>
              <a:gd name="T35" fmla="*/ 117642 h 58"/>
              <a:gd name="T36" fmla="*/ 77203 w 58"/>
              <a:gd name="T37" fmla="*/ 150729 h 58"/>
              <a:gd name="T38" fmla="*/ 77203 w 58"/>
              <a:gd name="T39" fmla="*/ 183816 h 58"/>
              <a:gd name="T40" fmla="*/ 124995 w 58"/>
              <a:gd name="T41" fmla="*/ 213227 h 58"/>
              <a:gd name="T42" fmla="*/ 0 w 58"/>
              <a:gd name="T43" fmla="*/ 183816 h 58"/>
              <a:gd name="T44" fmla="*/ 22058 w 58"/>
              <a:gd name="T45" fmla="*/ 58821 h 58"/>
              <a:gd name="T46" fmla="*/ 0 w 58"/>
              <a:gd name="T47" fmla="*/ 58821 h 58"/>
              <a:gd name="T48" fmla="*/ 0 w 58"/>
              <a:gd name="T49" fmla="*/ 29411 h 58"/>
              <a:gd name="T50" fmla="*/ 7353 w 58"/>
              <a:gd name="T51" fmla="*/ 22058 h 58"/>
              <a:gd name="T52" fmla="*/ 22058 w 58"/>
              <a:gd name="T53" fmla="*/ 7353 h 58"/>
              <a:gd name="T54" fmla="*/ 25734 w 58"/>
              <a:gd name="T55" fmla="*/ 0 h 58"/>
              <a:gd name="T56" fmla="*/ 33087 w 58"/>
              <a:gd name="T57" fmla="*/ 66174 h 58"/>
              <a:gd name="T58" fmla="*/ 55145 w 58"/>
              <a:gd name="T59" fmla="*/ 80879 h 58"/>
              <a:gd name="T60" fmla="*/ 51469 w 58"/>
              <a:gd name="T61" fmla="*/ 62498 h 58"/>
              <a:gd name="T62" fmla="*/ 62498 w 58"/>
              <a:gd name="T63" fmla="*/ 62498 h 58"/>
              <a:gd name="T64" fmla="*/ 33087 w 58"/>
              <a:gd name="T65" fmla="*/ 99261 h 58"/>
              <a:gd name="T66" fmla="*/ 58821 w 58"/>
              <a:gd name="T67" fmla="*/ 117642 h 58"/>
              <a:gd name="T68" fmla="*/ 51469 w 58"/>
              <a:gd name="T69" fmla="*/ 95585 h 58"/>
              <a:gd name="T70" fmla="*/ 62498 w 58"/>
              <a:gd name="T71" fmla="*/ 95585 h 58"/>
              <a:gd name="T72" fmla="*/ 33087 w 58"/>
              <a:gd name="T73" fmla="*/ 136024 h 58"/>
              <a:gd name="T74" fmla="*/ 58821 w 58"/>
              <a:gd name="T75" fmla="*/ 150729 h 58"/>
              <a:gd name="T76" fmla="*/ 51469 w 58"/>
              <a:gd name="T77" fmla="*/ 132348 h 58"/>
              <a:gd name="T78" fmla="*/ 62498 w 58"/>
              <a:gd name="T79" fmla="*/ 132348 h 58"/>
              <a:gd name="T80" fmla="*/ 33087 w 58"/>
              <a:gd name="T81" fmla="*/ 169111 h 58"/>
              <a:gd name="T82" fmla="*/ 58821 w 58"/>
              <a:gd name="T83" fmla="*/ 183816 h 58"/>
              <a:gd name="T84" fmla="*/ 51469 w 58"/>
              <a:gd name="T85" fmla="*/ 165435 h 58"/>
              <a:gd name="T86" fmla="*/ 62498 w 58"/>
              <a:gd name="T87" fmla="*/ 165435 h 58"/>
              <a:gd name="T88" fmla="*/ 77203 w 58"/>
              <a:gd name="T89" fmla="*/ 44116 h 58"/>
              <a:gd name="T90" fmla="*/ 198522 w 58"/>
              <a:gd name="T91" fmla="*/ 36763 h 58"/>
              <a:gd name="T92" fmla="*/ 22058 w 58"/>
              <a:gd name="T93" fmla="*/ 44116 h 58"/>
              <a:gd name="T94" fmla="*/ 14705 w 58"/>
              <a:gd name="T95" fmla="*/ 36763 h 58"/>
              <a:gd name="T96" fmla="*/ 22058 w 58"/>
              <a:gd name="T97" fmla="*/ 44116 h 58"/>
              <a:gd name="T98" fmla="*/ 62498 w 58"/>
              <a:gd name="T99" fmla="*/ 22058 h 58"/>
              <a:gd name="T100" fmla="*/ 33087 w 58"/>
              <a:gd name="T101" fmla="*/ 14705 h 58"/>
              <a:gd name="T102" fmla="*/ 62498 w 58"/>
              <a:gd name="T103" fmla="*/ 36763 h 58"/>
              <a:gd name="T104" fmla="*/ 33087 w 58"/>
              <a:gd name="T105" fmla="*/ 44116 h 58"/>
              <a:gd name="T106" fmla="*/ 62498 w 58"/>
              <a:gd name="T107" fmla="*/ 36763 h 5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8" h="58">
                <a:moveTo>
                  <a:pt x="7" y="0"/>
                </a:move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6"/>
                  <a:pt x="21" y="6"/>
                  <a:pt x="21" y="6"/>
                </a:cubicBezTo>
                <a:cubicBezTo>
                  <a:pt x="56" y="6"/>
                  <a:pt x="56" y="6"/>
                  <a:pt x="56" y="6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8"/>
                  <a:pt x="58" y="8"/>
                  <a:pt x="58" y="8"/>
                </a:cubicBezTo>
                <a:cubicBezTo>
                  <a:pt x="58" y="14"/>
                  <a:pt x="58" y="14"/>
                  <a:pt x="58" y="14"/>
                </a:cubicBezTo>
                <a:cubicBezTo>
                  <a:pt x="58" y="16"/>
                  <a:pt x="58" y="16"/>
                  <a:pt x="58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8"/>
                  <a:pt x="53" y="18"/>
                  <a:pt x="53" y="18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33"/>
                  <a:pt x="48" y="33"/>
                  <a:pt x="48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42"/>
                  <a:pt x="50" y="42"/>
                  <a:pt x="50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5"/>
                  <a:pt x="49" y="45"/>
                  <a:pt x="49" y="45"/>
                </a:cubicBezTo>
                <a:cubicBezTo>
                  <a:pt x="48" y="46"/>
                  <a:pt x="47" y="47"/>
                  <a:pt x="46" y="48"/>
                </a:cubicBezTo>
                <a:cubicBezTo>
                  <a:pt x="46" y="49"/>
                  <a:pt x="47" y="49"/>
                  <a:pt x="47" y="49"/>
                </a:cubicBezTo>
                <a:cubicBezTo>
                  <a:pt x="51" y="48"/>
                  <a:pt x="51" y="48"/>
                  <a:pt x="51" y="48"/>
                </a:cubicBezTo>
                <a:cubicBezTo>
                  <a:pt x="50" y="53"/>
                  <a:pt x="44" y="53"/>
                  <a:pt x="43" y="49"/>
                </a:cubicBezTo>
                <a:cubicBezTo>
                  <a:pt x="44" y="47"/>
                  <a:pt x="44" y="46"/>
                  <a:pt x="45" y="44"/>
                </a:cubicBezTo>
                <a:cubicBezTo>
                  <a:pt x="44" y="42"/>
                  <a:pt x="44" y="42"/>
                  <a:pt x="44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18"/>
                  <a:pt x="45" y="18"/>
                  <a:pt x="45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6"/>
                  <a:pt x="40" y="16"/>
                  <a:pt x="40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5"/>
                  <a:pt x="21" y="45"/>
                  <a:pt x="21" y="45"/>
                </a:cubicBezTo>
                <a:cubicBezTo>
                  <a:pt x="21" y="50"/>
                  <a:pt x="21" y="50"/>
                  <a:pt x="21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8"/>
                  <a:pt x="34" y="58"/>
                  <a:pt x="3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0"/>
                  <a:pt x="0" y="50"/>
                  <a:pt x="0" y="50"/>
                </a:cubicBezTo>
                <a:cubicBezTo>
                  <a:pt x="6" y="50"/>
                  <a:pt x="6" y="50"/>
                  <a:pt x="6" y="50"/>
                </a:cubicBezTo>
                <a:cubicBezTo>
                  <a:pt x="6" y="16"/>
                  <a:pt x="6" y="16"/>
                  <a:pt x="6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2" y="6"/>
                  <a:pt x="2" y="6"/>
                  <a:pt x="2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2"/>
                  <a:pt x="6" y="2"/>
                  <a:pt x="6" y="2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lose/>
                <a:moveTo>
                  <a:pt x="15" y="22"/>
                </a:moveTo>
                <a:cubicBezTo>
                  <a:pt x="14" y="21"/>
                  <a:pt x="11" y="19"/>
                  <a:pt x="9" y="18"/>
                </a:cubicBezTo>
                <a:cubicBezTo>
                  <a:pt x="9" y="22"/>
                  <a:pt x="9" y="22"/>
                  <a:pt x="9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7" y="17"/>
                </a:moveTo>
                <a:cubicBezTo>
                  <a:pt x="14" y="17"/>
                  <a:pt x="14" y="17"/>
                  <a:pt x="14" y="17"/>
                </a:cubicBezTo>
                <a:cubicBezTo>
                  <a:pt x="15" y="18"/>
                  <a:pt x="16" y="19"/>
                  <a:pt x="17" y="20"/>
                </a:cubicBezTo>
                <a:cubicBezTo>
                  <a:pt x="17" y="17"/>
                  <a:pt x="17" y="17"/>
                  <a:pt x="17" y="17"/>
                </a:cubicBezTo>
                <a:close/>
                <a:moveTo>
                  <a:pt x="16" y="32"/>
                </a:moveTo>
                <a:cubicBezTo>
                  <a:pt x="15" y="31"/>
                  <a:pt x="12" y="29"/>
                  <a:pt x="9" y="27"/>
                </a:cubicBezTo>
                <a:cubicBezTo>
                  <a:pt x="9" y="32"/>
                  <a:pt x="9" y="32"/>
                  <a:pt x="9" y="32"/>
                </a:cubicBezTo>
                <a:cubicBezTo>
                  <a:pt x="16" y="32"/>
                  <a:pt x="16" y="32"/>
                  <a:pt x="16" y="32"/>
                </a:cubicBezTo>
                <a:close/>
                <a:moveTo>
                  <a:pt x="17" y="26"/>
                </a:moveTo>
                <a:cubicBezTo>
                  <a:pt x="14" y="26"/>
                  <a:pt x="14" y="26"/>
                  <a:pt x="14" y="26"/>
                </a:cubicBezTo>
                <a:cubicBezTo>
                  <a:pt x="15" y="27"/>
                  <a:pt x="16" y="28"/>
                  <a:pt x="17" y="29"/>
                </a:cubicBezTo>
                <a:cubicBezTo>
                  <a:pt x="17" y="26"/>
                  <a:pt x="17" y="26"/>
                  <a:pt x="17" y="26"/>
                </a:cubicBezTo>
                <a:close/>
                <a:moveTo>
                  <a:pt x="16" y="41"/>
                </a:moveTo>
                <a:cubicBezTo>
                  <a:pt x="14" y="40"/>
                  <a:pt x="12" y="38"/>
                  <a:pt x="9" y="37"/>
                </a:cubicBezTo>
                <a:cubicBezTo>
                  <a:pt x="9" y="41"/>
                  <a:pt x="9" y="41"/>
                  <a:pt x="9" y="41"/>
                </a:cubicBezTo>
                <a:cubicBezTo>
                  <a:pt x="16" y="41"/>
                  <a:pt x="16" y="41"/>
                  <a:pt x="16" y="41"/>
                </a:cubicBezTo>
                <a:close/>
                <a:moveTo>
                  <a:pt x="17" y="36"/>
                </a:moveTo>
                <a:cubicBezTo>
                  <a:pt x="14" y="36"/>
                  <a:pt x="14" y="36"/>
                  <a:pt x="14" y="36"/>
                </a:cubicBezTo>
                <a:cubicBezTo>
                  <a:pt x="15" y="36"/>
                  <a:pt x="16" y="37"/>
                  <a:pt x="17" y="38"/>
                </a:cubicBezTo>
                <a:cubicBezTo>
                  <a:pt x="17" y="36"/>
                  <a:pt x="17" y="36"/>
                  <a:pt x="17" y="36"/>
                </a:cubicBezTo>
                <a:close/>
                <a:moveTo>
                  <a:pt x="16" y="50"/>
                </a:moveTo>
                <a:cubicBezTo>
                  <a:pt x="15" y="49"/>
                  <a:pt x="12" y="48"/>
                  <a:pt x="9" y="46"/>
                </a:cubicBezTo>
                <a:cubicBezTo>
                  <a:pt x="9" y="50"/>
                  <a:pt x="9" y="50"/>
                  <a:pt x="9" y="50"/>
                </a:cubicBezTo>
                <a:cubicBezTo>
                  <a:pt x="16" y="50"/>
                  <a:pt x="16" y="50"/>
                  <a:pt x="16" y="50"/>
                </a:cubicBezTo>
                <a:close/>
                <a:moveTo>
                  <a:pt x="17" y="45"/>
                </a:moveTo>
                <a:cubicBezTo>
                  <a:pt x="14" y="45"/>
                  <a:pt x="14" y="45"/>
                  <a:pt x="14" y="45"/>
                </a:cubicBezTo>
                <a:cubicBezTo>
                  <a:pt x="15" y="46"/>
                  <a:pt x="16" y="47"/>
                  <a:pt x="17" y="48"/>
                </a:cubicBezTo>
                <a:cubicBezTo>
                  <a:pt x="17" y="45"/>
                  <a:pt x="17" y="45"/>
                  <a:pt x="17" y="45"/>
                </a:cubicBezTo>
                <a:close/>
                <a:moveTo>
                  <a:pt x="21" y="10"/>
                </a:moveTo>
                <a:cubicBezTo>
                  <a:pt x="21" y="12"/>
                  <a:pt x="21" y="12"/>
                  <a:pt x="21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0"/>
                  <a:pt x="54" y="10"/>
                  <a:pt x="54" y="10"/>
                </a:cubicBezTo>
                <a:cubicBezTo>
                  <a:pt x="21" y="10"/>
                  <a:pt x="21" y="10"/>
                  <a:pt x="21" y="10"/>
                </a:cubicBezTo>
                <a:close/>
                <a:moveTo>
                  <a:pt x="6" y="12"/>
                </a:moveTo>
                <a:cubicBezTo>
                  <a:pt x="6" y="10"/>
                  <a:pt x="6" y="10"/>
                  <a:pt x="6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2"/>
                  <a:pt x="4" y="12"/>
                  <a:pt x="4" y="12"/>
                </a:cubicBezTo>
                <a:cubicBezTo>
                  <a:pt x="6" y="12"/>
                  <a:pt x="6" y="12"/>
                  <a:pt x="6" y="12"/>
                </a:cubicBezTo>
                <a:close/>
                <a:moveTo>
                  <a:pt x="9" y="6"/>
                </a:moveTo>
                <a:cubicBezTo>
                  <a:pt x="17" y="6"/>
                  <a:pt x="17" y="6"/>
                  <a:pt x="17" y="6"/>
                </a:cubicBezTo>
                <a:cubicBezTo>
                  <a:pt x="17" y="4"/>
                  <a:pt x="17" y="4"/>
                  <a:pt x="17" y="4"/>
                </a:cubicBezTo>
                <a:cubicBezTo>
                  <a:pt x="9" y="4"/>
                  <a:pt x="9" y="4"/>
                  <a:pt x="9" y="4"/>
                </a:cubicBezTo>
                <a:cubicBezTo>
                  <a:pt x="9" y="6"/>
                  <a:pt x="9" y="6"/>
                  <a:pt x="9" y="6"/>
                </a:cubicBezTo>
                <a:close/>
                <a:moveTo>
                  <a:pt x="17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12"/>
                  <a:pt x="9" y="12"/>
                  <a:pt x="9" y="12"/>
                </a:cubicBezTo>
                <a:cubicBezTo>
                  <a:pt x="17" y="12"/>
                  <a:pt x="17" y="12"/>
                  <a:pt x="17" y="12"/>
                </a:cubicBezTo>
                <a:lnTo>
                  <a:pt x="17" y="1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28" name="Freeform 250">
            <a:extLst>
              <a:ext uri="{FF2B5EF4-FFF2-40B4-BE49-F238E27FC236}">
                <a16:creationId xmlns:a16="http://schemas.microsoft.com/office/drawing/2014/main" id="{F4947863-558A-4C05-9708-2CECB724CFDF}"/>
              </a:ext>
            </a:extLst>
          </p:cNvPr>
          <p:cNvSpPr>
            <a:spLocks/>
          </p:cNvSpPr>
          <p:nvPr/>
        </p:nvSpPr>
        <p:spPr bwMode="auto">
          <a:xfrm>
            <a:off x="8598470" y="4057327"/>
            <a:ext cx="238125" cy="173038"/>
          </a:xfrm>
          <a:custGeom>
            <a:avLst/>
            <a:gdLst>
              <a:gd name="T0" fmla="*/ 125248 w 65"/>
              <a:gd name="T1" fmla="*/ 0 h 47"/>
              <a:gd name="T2" fmla="*/ 151034 w 65"/>
              <a:gd name="T3" fmla="*/ 0 h 47"/>
              <a:gd name="T4" fmla="*/ 151034 w 65"/>
              <a:gd name="T5" fmla="*/ 11044 h 47"/>
              <a:gd name="T6" fmla="*/ 232076 w 65"/>
              <a:gd name="T7" fmla="*/ 121488 h 47"/>
              <a:gd name="T8" fmla="*/ 206290 w 65"/>
              <a:gd name="T9" fmla="*/ 136214 h 47"/>
              <a:gd name="T10" fmla="*/ 136299 w 65"/>
              <a:gd name="T11" fmla="*/ 169348 h 47"/>
              <a:gd name="T12" fmla="*/ 3684 w 65"/>
              <a:gd name="T13" fmla="*/ 161985 h 47"/>
              <a:gd name="T14" fmla="*/ 0 w 65"/>
              <a:gd name="T15" fmla="*/ 150940 h 47"/>
              <a:gd name="T16" fmla="*/ 44205 w 65"/>
              <a:gd name="T17" fmla="*/ 121488 h 47"/>
              <a:gd name="T18" fmla="*/ 136299 w 65"/>
              <a:gd name="T19" fmla="*/ 121488 h 47"/>
              <a:gd name="T20" fmla="*/ 136299 w 65"/>
              <a:gd name="T21" fmla="*/ 114126 h 47"/>
              <a:gd name="T22" fmla="*/ 44205 w 65"/>
              <a:gd name="T23" fmla="*/ 106763 h 47"/>
              <a:gd name="T24" fmla="*/ 125248 w 65"/>
              <a:gd name="T25" fmla="*/ 11044 h 47"/>
              <a:gd name="T26" fmla="*/ 125248 w 65"/>
              <a:gd name="T27" fmla="*/ 0 h 4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5" h="47">
                <a:moveTo>
                  <a:pt x="34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3"/>
                  <a:pt x="41" y="3"/>
                  <a:pt x="41" y="3"/>
                </a:cubicBezTo>
                <a:cubicBezTo>
                  <a:pt x="60" y="5"/>
                  <a:pt x="65" y="18"/>
                  <a:pt x="63" y="33"/>
                </a:cubicBezTo>
                <a:cubicBezTo>
                  <a:pt x="61" y="34"/>
                  <a:pt x="58" y="36"/>
                  <a:pt x="56" y="37"/>
                </a:cubicBezTo>
                <a:cubicBezTo>
                  <a:pt x="50" y="42"/>
                  <a:pt x="44" y="47"/>
                  <a:pt x="37" y="46"/>
                </a:cubicBezTo>
                <a:cubicBezTo>
                  <a:pt x="27" y="43"/>
                  <a:pt x="15" y="43"/>
                  <a:pt x="1" y="44"/>
                </a:cubicBezTo>
                <a:cubicBezTo>
                  <a:pt x="0" y="41"/>
                  <a:pt x="0" y="41"/>
                  <a:pt x="0" y="41"/>
                </a:cubicBezTo>
                <a:cubicBezTo>
                  <a:pt x="12" y="33"/>
                  <a:pt x="12" y="33"/>
                  <a:pt x="12" y="33"/>
                </a:cubicBezTo>
                <a:cubicBezTo>
                  <a:pt x="20" y="32"/>
                  <a:pt x="28" y="31"/>
                  <a:pt x="37" y="33"/>
                </a:cubicBezTo>
                <a:cubicBezTo>
                  <a:pt x="37" y="32"/>
                  <a:pt x="37" y="32"/>
                  <a:pt x="37" y="31"/>
                </a:cubicBezTo>
                <a:cubicBezTo>
                  <a:pt x="30" y="28"/>
                  <a:pt x="22" y="28"/>
                  <a:pt x="12" y="29"/>
                </a:cubicBezTo>
                <a:cubicBezTo>
                  <a:pt x="12" y="16"/>
                  <a:pt x="15" y="5"/>
                  <a:pt x="34" y="3"/>
                </a:cubicBezTo>
                <a:lnTo>
                  <a:pt x="34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29" name="Freeform 252">
            <a:extLst>
              <a:ext uri="{FF2B5EF4-FFF2-40B4-BE49-F238E27FC236}">
                <a16:creationId xmlns:a16="http://schemas.microsoft.com/office/drawing/2014/main" id="{C292C2A6-7D5A-412B-BFB0-92D5F08DB8EE}"/>
              </a:ext>
            </a:extLst>
          </p:cNvPr>
          <p:cNvSpPr>
            <a:spLocks noEditPoints="1"/>
          </p:cNvSpPr>
          <p:nvPr/>
        </p:nvSpPr>
        <p:spPr bwMode="auto">
          <a:xfrm>
            <a:off x="8220645" y="4084315"/>
            <a:ext cx="212725" cy="146050"/>
          </a:xfrm>
          <a:custGeom>
            <a:avLst/>
            <a:gdLst>
              <a:gd name="T0" fmla="*/ 0 w 58"/>
              <a:gd name="T1" fmla="*/ 106439 h 40"/>
              <a:gd name="T2" fmla="*/ 205874 w 58"/>
              <a:gd name="T3" fmla="*/ 106439 h 40"/>
              <a:gd name="T4" fmla="*/ 176464 w 58"/>
              <a:gd name="T5" fmla="*/ 146812 h 40"/>
              <a:gd name="T6" fmla="*/ 29411 w 58"/>
              <a:gd name="T7" fmla="*/ 146812 h 40"/>
              <a:gd name="T8" fmla="*/ 0 w 58"/>
              <a:gd name="T9" fmla="*/ 106439 h 40"/>
              <a:gd name="T10" fmla="*/ 176464 w 58"/>
              <a:gd name="T11" fmla="*/ 11011 h 40"/>
              <a:gd name="T12" fmla="*/ 202198 w 58"/>
              <a:gd name="T13" fmla="*/ 22022 h 40"/>
              <a:gd name="T14" fmla="*/ 213227 w 58"/>
              <a:gd name="T15" fmla="*/ 47714 h 40"/>
              <a:gd name="T16" fmla="*/ 202198 w 58"/>
              <a:gd name="T17" fmla="*/ 73406 h 40"/>
              <a:gd name="T18" fmla="*/ 202198 w 58"/>
              <a:gd name="T19" fmla="*/ 73406 h 40"/>
              <a:gd name="T20" fmla="*/ 202198 w 58"/>
              <a:gd name="T21" fmla="*/ 73406 h 40"/>
              <a:gd name="T22" fmla="*/ 176464 w 58"/>
              <a:gd name="T23" fmla="*/ 84417 h 40"/>
              <a:gd name="T24" fmla="*/ 172787 w 58"/>
              <a:gd name="T25" fmla="*/ 84417 h 40"/>
              <a:gd name="T26" fmla="*/ 172787 w 58"/>
              <a:gd name="T27" fmla="*/ 91758 h 40"/>
              <a:gd name="T28" fmla="*/ 172787 w 58"/>
              <a:gd name="T29" fmla="*/ 95428 h 40"/>
              <a:gd name="T30" fmla="*/ 150729 w 58"/>
              <a:gd name="T31" fmla="*/ 95428 h 40"/>
              <a:gd name="T32" fmla="*/ 169111 w 58"/>
              <a:gd name="T33" fmla="*/ 80747 h 40"/>
              <a:gd name="T34" fmla="*/ 139700 w 58"/>
              <a:gd name="T35" fmla="*/ 36703 h 40"/>
              <a:gd name="T36" fmla="*/ 121319 w 58"/>
              <a:gd name="T37" fmla="*/ 33033 h 40"/>
              <a:gd name="T38" fmla="*/ 121319 w 58"/>
              <a:gd name="T39" fmla="*/ 33033 h 40"/>
              <a:gd name="T40" fmla="*/ 110290 w 58"/>
              <a:gd name="T41" fmla="*/ 0 h 40"/>
              <a:gd name="T42" fmla="*/ 172787 w 58"/>
              <a:gd name="T43" fmla="*/ 0 h 40"/>
              <a:gd name="T44" fmla="*/ 172787 w 58"/>
              <a:gd name="T45" fmla="*/ 11011 h 40"/>
              <a:gd name="T46" fmla="*/ 176464 w 58"/>
              <a:gd name="T47" fmla="*/ 11011 h 40"/>
              <a:gd name="T48" fmla="*/ 124995 w 58"/>
              <a:gd name="T49" fmla="*/ 95428 h 40"/>
              <a:gd name="T50" fmla="*/ 102937 w 58"/>
              <a:gd name="T51" fmla="*/ 58725 h 40"/>
              <a:gd name="T52" fmla="*/ 102937 w 58"/>
              <a:gd name="T53" fmla="*/ 44044 h 40"/>
              <a:gd name="T54" fmla="*/ 113966 w 58"/>
              <a:gd name="T55" fmla="*/ 36703 h 40"/>
              <a:gd name="T56" fmla="*/ 113966 w 58"/>
              <a:gd name="T57" fmla="*/ 33033 h 40"/>
              <a:gd name="T58" fmla="*/ 95585 w 58"/>
              <a:gd name="T59" fmla="*/ 0 h 40"/>
              <a:gd name="T60" fmla="*/ 29411 w 58"/>
              <a:gd name="T61" fmla="*/ 0 h 40"/>
              <a:gd name="T62" fmla="*/ 29411 w 58"/>
              <a:gd name="T63" fmla="*/ 91758 h 40"/>
              <a:gd name="T64" fmla="*/ 29411 w 58"/>
              <a:gd name="T65" fmla="*/ 95428 h 40"/>
              <a:gd name="T66" fmla="*/ 124995 w 58"/>
              <a:gd name="T67" fmla="*/ 95428 h 40"/>
              <a:gd name="T68" fmla="*/ 121319 w 58"/>
              <a:gd name="T69" fmla="*/ 44044 h 40"/>
              <a:gd name="T70" fmla="*/ 124995 w 58"/>
              <a:gd name="T71" fmla="*/ 47714 h 40"/>
              <a:gd name="T72" fmla="*/ 117642 w 58"/>
              <a:gd name="T73" fmla="*/ 51384 h 40"/>
              <a:gd name="T74" fmla="*/ 113966 w 58"/>
              <a:gd name="T75" fmla="*/ 47714 h 40"/>
              <a:gd name="T76" fmla="*/ 117642 w 58"/>
              <a:gd name="T77" fmla="*/ 55055 h 40"/>
              <a:gd name="T78" fmla="*/ 124995 w 58"/>
              <a:gd name="T79" fmla="*/ 55055 h 40"/>
              <a:gd name="T80" fmla="*/ 124995 w 58"/>
              <a:gd name="T81" fmla="*/ 47714 h 40"/>
              <a:gd name="T82" fmla="*/ 121319 w 58"/>
              <a:gd name="T83" fmla="*/ 44044 h 40"/>
              <a:gd name="T84" fmla="*/ 172787 w 58"/>
              <a:gd name="T85" fmla="*/ 33033 h 40"/>
              <a:gd name="T86" fmla="*/ 172787 w 58"/>
              <a:gd name="T87" fmla="*/ 62395 h 40"/>
              <a:gd name="T88" fmla="*/ 176464 w 58"/>
              <a:gd name="T89" fmla="*/ 62395 h 40"/>
              <a:gd name="T90" fmla="*/ 187493 w 58"/>
              <a:gd name="T91" fmla="*/ 58725 h 40"/>
              <a:gd name="T92" fmla="*/ 187493 w 58"/>
              <a:gd name="T93" fmla="*/ 58725 h 40"/>
              <a:gd name="T94" fmla="*/ 191169 w 58"/>
              <a:gd name="T95" fmla="*/ 47714 h 40"/>
              <a:gd name="T96" fmla="*/ 187493 w 58"/>
              <a:gd name="T97" fmla="*/ 36703 h 40"/>
              <a:gd name="T98" fmla="*/ 176464 w 58"/>
              <a:gd name="T99" fmla="*/ 33033 h 40"/>
              <a:gd name="T100" fmla="*/ 172787 w 58"/>
              <a:gd name="T101" fmla="*/ 33033 h 4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8" h="40">
                <a:moveTo>
                  <a:pt x="0" y="29"/>
                </a:moveTo>
                <a:cubicBezTo>
                  <a:pt x="56" y="29"/>
                  <a:pt x="56" y="29"/>
                  <a:pt x="56" y="29"/>
                </a:cubicBezTo>
                <a:cubicBezTo>
                  <a:pt x="48" y="40"/>
                  <a:pt x="48" y="40"/>
                  <a:pt x="4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0" y="29"/>
                  <a:pt x="0" y="29"/>
                  <a:pt x="0" y="29"/>
                </a:cubicBezTo>
                <a:close/>
                <a:moveTo>
                  <a:pt x="48" y="3"/>
                </a:moveTo>
                <a:cubicBezTo>
                  <a:pt x="51" y="3"/>
                  <a:pt x="53" y="4"/>
                  <a:pt x="55" y="6"/>
                </a:cubicBezTo>
                <a:cubicBezTo>
                  <a:pt x="57" y="8"/>
                  <a:pt x="58" y="10"/>
                  <a:pt x="58" y="13"/>
                </a:cubicBezTo>
                <a:cubicBezTo>
                  <a:pt x="58" y="16"/>
                  <a:pt x="57" y="19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3" y="22"/>
                  <a:pt x="51" y="23"/>
                  <a:pt x="48" y="23"/>
                </a:cubicBezTo>
                <a:cubicBezTo>
                  <a:pt x="48" y="23"/>
                  <a:pt x="48" y="23"/>
                  <a:pt x="47" y="23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6"/>
                  <a:pt x="47" y="26"/>
                  <a:pt x="47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46" y="22"/>
                  <a:pt x="46" y="22"/>
                  <a:pt x="46" y="22"/>
                </a:cubicBezTo>
                <a:cubicBezTo>
                  <a:pt x="38" y="10"/>
                  <a:pt x="38" y="10"/>
                  <a:pt x="38" y="10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2" y="6"/>
                  <a:pt x="32" y="2"/>
                  <a:pt x="30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3"/>
                  <a:pt x="47" y="3"/>
                  <a:pt x="47" y="3"/>
                </a:cubicBezTo>
                <a:cubicBezTo>
                  <a:pt x="48" y="3"/>
                  <a:pt x="48" y="3"/>
                  <a:pt x="48" y="3"/>
                </a:cubicBezTo>
                <a:close/>
                <a:moveTo>
                  <a:pt x="34" y="26"/>
                </a:moveTo>
                <a:cubicBezTo>
                  <a:pt x="28" y="16"/>
                  <a:pt x="28" y="16"/>
                  <a:pt x="28" y="16"/>
                </a:cubicBezTo>
                <a:cubicBezTo>
                  <a:pt x="28" y="12"/>
                  <a:pt x="28" y="12"/>
                  <a:pt x="28" y="12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9"/>
                </a:cubicBezTo>
                <a:cubicBezTo>
                  <a:pt x="30" y="6"/>
                  <a:pt x="30" y="2"/>
                  <a:pt x="26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6"/>
                  <a:pt x="8" y="26"/>
                  <a:pt x="8" y="26"/>
                </a:cubicBezTo>
                <a:cubicBezTo>
                  <a:pt x="34" y="26"/>
                  <a:pt x="34" y="26"/>
                  <a:pt x="34" y="26"/>
                </a:cubicBezTo>
                <a:close/>
                <a:moveTo>
                  <a:pt x="33" y="12"/>
                </a:moveTo>
                <a:cubicBezTo>
                  <a:pt x="34" y="13"/>
                  <a:pt x="34" y="13"/>
                  <a:pt x="34" y="13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4"/>
                  <a:pt x="32" y="13"/>
                  <a:pt x="31" y="13"/>
                </a:cubicBezTo>
                <a:cubicBezTo>
                  <a:pt x="31" y="13"/>
                  <a:pt x="31" y="14"/>
                  <a:pt x="32" y="15"/>
                </a:cubicBezTo>
                <a:cubicBezTo>
                  <a:pt x="32" y="15"/>
                  <a:pt x="33" y="15"/>
                  <a:pt x="34" y="15"/>
                </a:cubicBezTo>
                <a:cubicBezTo>
                  <a:pt x="34" y="15"/>
                  <a:pt x="35" y="14"/>
                  <a:pt x="34" y="13"/>
                </a:cubicBezTo>
                <a:cubicBezTo>
                  <a:pt x="34" y="13"/>
                  <a:pt x="34" y="12"/>
                  <a:pt x="33" y="12"/>
                </a:cubicBezTo>
                <a:close/>
                <a:moveTo>
                  <a:pt x="47" y="9"/>
                </a:moveTo>
                <a:cubicBezTo>
                  <a:pt x="47" y="17"/>
                  <a:pt x="47" y="17"/>
                  <a:pt x="47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9" y="17"/>
                  <a:pt x="50" y="17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5"/>
                  <a:pt x="52" y="14"/>
                  <a:pt x="52" y="13"/>
                </a:cubicBezTo>
                <a:cubicBezTo>
                  <a:pt x="52" y="12"/>
                  <a:pt x="51" y="11"/>
                  <a:pt x="51" y="10"/>
                </a:cubicBezTo>
                <a:cubicBezTo>
                  <a:pt x="50" y="10"/>
                  <a:pt x="49" y="9"/>
                  <a:pt x="48" y="9"/>
                </a:cubicBezTo>
                <a:cubicBezTo>
                  <a:pt x="48" y="9"/>
                  <a:pt x="48" y="9"/>
                  <a:pt x="47" y="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30" name="Freeform 258">
            <a:extLst>
              <a:ext uri="{FF2B5EF4-FFF2-40B4-BE49-F238E27FC236}">
                <a16:creationId xmlns:a16="http://schemas.microsoft.com/office/drawing/2014/main" id="{F6006810-6998-4EC2-A1EA-E92FD6A60D69}"/>
              </a:ext>
            </a:extLst>
          </p:cNvPr>
          <p:cNvSpPr>
            <a:spLocks noEditPoints="1"/>
          </p:cNvSpPr>
          <p:nvPr/>
        </p:nvSpPr>
        <p:spPr bwMode="auto">
          <a:xfrm>
            <a:off x="9762108" y="3679502"/>
            <a:ext cx="196850" cy="187325"/>
          </a:xfrm>
          <a:custGeom>
            <a:avLst/>
            <a:gdLst>
              <a:gd name="T0" fmla="*/ 10972 w 54"/>
              <a:gd name="T1" fmla="*/ 113673 h 51"/>
              <a:gd name="T2" fmla="*/ 25602 w 54"/>
              <a:gd name="T3" fmla="*/ 187011 h 51"/>
              <a:gd name="T4" fmla="*/ 40231 w 54"/>
              <a:gd name="T5" fmla="*/ 124674 h 51"/>
              <a:gd name="T6" fmla="*/ 62175 w 54"/>
              <a:gd name="T7" fmla="*/ 187011 h 51"/>
              <a:gd name="T8" fmla="*/ 54861 w 54"/>
              <a:gd name="T9" fmla="*/ 69671 h 51"/>
              <a:gd name="T10" fmla="*/ 109721 w 54"/>
              <a:gd name="T11" fmla="*/ 51336 h 51"/>
              <a:gd name="T12" fmla="*/ 36574 w 54"/>
              <a:gd name="T13" fmla="*/ 47669 h 51"/>
              <a:gd name="T14" fmla="*/ 36574 w 54"/>
              <a:gd name="T15" fmla="*/ 55003 h 51"/>
              <a:gd name="T16" fmla="*/ 36574 w 54"/>
              <a:gd name="T17" fmla="*/ 99006 h 51"/>
              <a:gd name="T18" fmla="*/ 36574 w 54"/>
              <a:gd name="T19" fmla="*/ 99006 h 51"/>
              <a:gd name="T20" fmla="*/ 32916 w 54"/>
              <a:gd name="T21" fmla="*/ 99006 h 51"/>
              <a:gd name="T22" fmla="*/ 32916 w 54"/>
              <a:gd name="T23" fmla="*/ 55003 h 51"/>
              <a:gd name="T24" fmla="*/ 32916 w 54"/>
              <a:gd name="T25" fmla="*/ 47669 h 51"/>
              <a:gd name="T26" fmla="*/ 0 w 54"/>
              <a:gd name="T27" fmla="*/ 102673 h 51"/>
              <a:gd name="T28" fmla="*/ 14629 w 54"/>
              <a:gd name="T29" fmla="*/ 22001 h 51"/>
              <a:gd name="T30" fmla="*/ 54861 w 54"/>
              <a:gd name="T31" fmla="*/ 22001 h 51"/>
              <a:gd name="T32" fmla="*/ 80462 w 54"/>
              <a:gd name="T33" fmla="*/ 91672 h 51"/>
              <a:gd name="T34" fmla="*/ 102406 w 54"/>
              <a:gd name="T35" fmla="*/ 84338 h 51"/>
              <a:gd name="T36" fmla="*/ 117036 w 54"/>
              <a:gd name="T37" fmla="*/ 95339 h 51"/>
              <a:gd name="T38" fmla="*/ 131665 w 54"/>
              <a:gd name="T39" fmla="*/ 55003 h 51"/>
              <a:gd name="T40" fmla="*/ 146295 w 54"/>
              <a:gd name="T41" fmla="*/ 69671 h 51"/>
              <a:gd name="T42" fmla="*/ 168239 w 54"/>
              <a:gd name="T43" fmla="*/ 47669 h 51"/>
              <a:gd name="T44" fmla="*/ 149952 w 54"/>
              <a:gd name="T45" fmla="*/ 84338 h 51"/>
              <a:gd name="T46" fmla="*/ 135323 w 54"/>
              <a:gd name="T47" fmla="*/ 69671 h 51"/>
              <a:gd name="T48" fmla="*/ 120693 w 54"/>
              <a:gd name="T49" fmla="*/ 106340 h 51"/>
              <a:gd name="T50" fmla="*/ 102406 w 54"/>
              <a:gd name="T51" fmla="*/ 91672 h 51"/>
              <a:gd name="T52" fmla="*/ 80462 w 54"/>
              <a:gd name="T53" fmla="*/ 91672 h 51"/>
              <a:gd name="T54" fmla="*/ 149952 w 54"/>
              <a:gd name="T55" fmla="*/ 176010 h 51"/>
              <a:gd name="T56" fmla="*/ 84120 w 54"/>
              <a:gd name="T57" fmla="*/ 187011 h 51"/>
              <a:gd name="T58" fmla="*/ 128008 w 54"/>
              <a:gd name="T59" fmla="*/ 139342 h 51"/>
              <a:gd name="T60" fmla="*/ 106064 w 54"/>
              <a:gd name="T61" fmla="*/ 172343 h 51"/>
              <a:gd name="T62" fmla="*/ 73147 w 54"/>
              <a:gd name="T63" fmla="*/ 139342 h 51"/>
              <a:gd name="T64" fmla="*/ 182869 w 54"/>
              <a:gd name="T65" fmla="*/ 124674 h 51"/>
              <a:gd name="T66" fmla="*/ 65833 w 54"/>
              <a:gd name="T67" fmla="*/ 18334 h 51"/>
              <a:gd name="T68" fmla="*/ 190183 w 54"/>
              <a:gd name="T69" fmla="*/ 7334 h 51"/>
              <a:gd name="T70" fmla="*/ 197498 w 54"/>
              <a:gd name="T71" fmla="*/ 11001 h 51"/>
              <a:gd name="T72" fmla="*/ 197498 w 54"/>
              <a:gd name="T73" fmla="*/ 139342 h 51"/>
              <a:gd name="T74" fmla="*/ 128008 w 54"/>
              <a:gd name="T75" fmla="*/ 139342 h 5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4" h="51">
                <a:moveTo>
                  <a:pt x="0" y="28"/>
                </a:moveTo>
                <a:cubicBezTo>
                  <a:pt x="3" y="31"/>
                  <a:pt x="3" y="31"/>
                  <a:pt x="3" y="31"/>
                </a:cubicBezTo>
                <a:cubicBezTo>
                  <a:pt x="2" y="51"/>
                  <a:pt x="2" y="51"/>
                  <a:pt x="2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8" y="34"/>
                  <a:pt x="8" y="34"/>
                  <a:pt x="8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2" y="51"/>
                  <a:pt x="12" y="51"/>
                  <a:pt x="12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6" y="31"/>
                  <a:pt x="16" y="31"/>
                  <a:pt x="16" y="31"/>
                </a:cubicBezTo>
                <a:cubicBezTo>
                  <a:pt x="15" y="19"/>
                  <a:pt x="15" y="19"/>
                  <a:pt x="15" y="19"/>
                </a:cubicBezTo>
                <a:cubicBezTo>
                  <a:pt x="28" y="18"/>
                  <a:pt x="28" y="18"/>
                  <a:pt x="28" y="18"/>
                </a:cubicBezTo>
                <a:cubicBezTo>
                  <a:pt x="30" y="14"/>
                  <a:pt x="30" y="14"/>
                  <a:pt x="30" y="14"/>
                </a:cubicBezTo>
                <a:cubicBezTo>
                  <a:pt x="17" y="13"/>
                  <a:pt x="17" y="13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5"/>
                  <a:pt x="10" y="15"/>
                  <a:pt x="10" y="15"/>
                </a:cubicBezTo>
                <a:cubicBezTo>
                  <a:pt x="12" y="24"/>
                  <a:pt x="12" y="24"/>
                  <a:pt x="12" y="24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7" y="24"/>
                  <a:pt x="7" y="24"/>
                  <a:pt x="7" y="24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4"/>
                  <a:pt x="8" y="14"/>
                  <a:pt x="8" y="14"/>
                </a:cubicBezTo>
                <a:cubicBezTo>
                  <a:pt x="9" y="13"/>
                  <a:pt x="9" y="13"/>
                  <a:pt x="9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0" y="28"/>
                  <a:pt x="0" y="28"/>
                  <a:pt x="0" y="28"/>
                </a:cubicBezTo>
                <a:close/>
                <a:moveTo>
                  <a:pt x="10" y="0"/>
                </a:moveTo>
                <a:cubicBezTo>
                  <a:pt x="6" y="0"/>
                  <a:pt x="4" y="3"/>
                  <a:pt x="4" y="6"/>
                </a:cubicBezTo>
                <a:cubicBezTo>
                  <a:pt x="4" y="9"/>
                  <a:pt x="6" y="12"/>
                  <a:pt x="10" y="12"/>
                </a:cubicBezTo>
                <a:cubicBezTo>
                  <a:pt x="13" y="12"/>
                  <a:pt x="15" y="9"/>
                  <a:pt x="15" y="6"/>
                </a:cubicBezTo>
                <a:cubicBezTo>
                  <a:pt x="15" y="3"/>
                  <a:pt x="13" y="0"/>
                  <a:pt x="10" y="0"/>
                </a:cubicBezTo>
                <a:close/>
                <a:moveTo>
                  <a:pt x="22" y="25"/>
                </a:move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4"/>
                  <a:pt x="28" y="24"/>
                  <a:pt x="28" y="24"/>
                </a:cubicBezTo>
                <a:cubicBezTo>
                  <a:pt x="32" y="26"/>
                  <a:pt x="32" y="26"/>
                  <a:pt x="32" y="26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5"/>
                  <a:pt x="36" y="15"/>
                  <a:pt x="36" y="15"/>
                </a:cubicBezTo>
                <a:cubicBezTo>
                  <a:pt x="37" y="16"/>
                  <a:pt x="37" y="16"/>
                  <a:pt x="37" y="16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2"/>
                  <a:pt x="45" y="12"/>
                  <a:pt x="45" y="12"/>
                </a:cubicBezTo>
                <a:cubicBezTo>
                  <a:pt x="46" y="13"/>
                  <a:pt x="46" y="13"/>
                  <a:pt x="46" y="13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3"/>
                  <a:pt x="41" y="23"/>
                  <a:pt x="41" y="23"/>
                </a:cubicBezTo>
                <a:cubicBezTo>
                  <a:pt x="40" y="22"/>
                  <a:pt x="40" y="22"/>
                  <a:pt x="40" y="22"/>
                </a:cubicBezTo>
                <a:cubicBezTo>
                  <a:pt x="37" y="19"/>
                  <a:pt x="37" y="19"/>
                  <a:pt x="37" y="19"/>
                </a:cubicBezTo>
                <a:cubicBezTo>
                  <a:pt x="34" y="28"/>
                  <a:pt x="34" y="28"/>
                  <a:pt x="34" y="28"/>
                </a:cubicBezTo>
                <a:cubicBezTo>
                  <a:pt x="33" y="29"/>
                  <a:pt x="33" y="29"/>
                  <a:pt x="33" y="29"/>
                </a:cubicBezTo>
                <a:cubicBezTo>
                  <a:pt x="32" y="28"/>
                  <a:pt x="32" y="28"/>
                  <a:pt x="32" y="28"/>
                </a:cubicBezTo>
                <a:cubicBezTo>
                  <a:pt x="28" y="25"/>
                  <a:pt x="28" y="25"/>
                  <a:pt x="28" y="25"/>
                </a:cubicBezTo>
                <a:cubicBezTo>
                  <a:pt x="23" y="27"/>
                  <a:pt x="23" y="27"/>
                  <a:pt x="23" y="27"/>
                </a:cubicBezTo>
                <a:cubicBezTo>
                  <a:pt x="22" y="25"/>
                  <a:pt x="22" y="25"/>
                  <a:pt x="22" y="25"/>
                </a:cubicBezTo>
                <a:close/>
                <a:moveTo>
                  <a:pt x="23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41" y="51"/>
                  <a:pt x="41" y="51"/>
                  <a:pt x="41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48"/>
                  <a:pt x="23" y="48"/>
                  <a:pt x="23" y="48"/>
                </a:cubicBezTo>
                <a:close/>
                <a:moveTo>
                  <a:pt x="35" y="38"/>
                </a:moveTo>
                <a:cubicBezTo>
                  <a:pt x="35" y="47"/>
                  <a:pt x="35" y="47"/>
                  <a:pt x="35" y="47"/>
                </a:cubicBezTo>
                <a:cubicBezTo>
                  <a:pt x="29" y="47"/>
                  <a:pt x="29" y="47"/>
                  <a:pt x="29" y="47"/>
                </a:cubicBezTo>
                <a:cubicBezTo>
                  <a:pt x="29" y="38"/>
                  <a:pt x="29" y="38"/>
                  <a:pt x="29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34"/>
                  <a:pt x="20" y="34"/>
                  <a:pt x="2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5"/>
                  <a:pt x="50" y="5"/>
                  <a:pt x="50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2"/>
                  <a:pt x="18" y="2"/>
                  <a:pt x="18" y="2"/>
                </a:cubicBezTo>
                <a:cubicBezTo>
                  <a:pt x="52" y="2"/>
                  <a:pt x="52" y="2"/>
                  <a:pt x="52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3"/>
                  <a:pt x="54" y="3"/>
                  <a:pt x="54" y="3"/>
                </a:cubicBezTo>
                <a:cubicBezTo>
                  <a:pt x="54" y="36"/>
                  <a:pt x="54" y="36"/>
                  <a:pt x="54" y="36"/>
                </a:cubicBezTo>
                <a:cubicBezTo>
                  <a:pt x="54" y="38"/>
                  <a:pt x="54" y="38"/>
                  <a:pt x="54" y="38"/>
                </a:cubicBezTo>
                <a:cubicBezTo>
                  <a:pt x="52" y="38"/>
                  <a:pt x="52" y="38"/>
                  <a:pt x="52" y="38"/>
                </a:cubicBezTo>
                <a:lnTo>
                  <a:pt x="35" y="3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31" name="Freeform 259">
            <a:extLst>
              <a:ext uri="{FF2B5EF4-FFF2-40B4-BE49-F238E27FC236}">
                <a16:creationId xmlns:a16="http://schemas.microsoft.com/office/drawing/2014/main" id="{54C34BC7-BCBC-49B8-9010-F938C3D604CC}"/>
              </a:ext>
            </a:extLst>
          </p:cNvPr>
          <p:cNvSpPr>
            <a:spLocks noEditPoints="1"/>
          </p:cNvSpPr>
          <p:nvPr/>
        </p:nvSpPr>
        <p:spPr bwMode="auto">
          <a:xfrm>
            <a:off x="10112945" y="3690615"/>
            <a:ext cx="254000" cy="142875"/>
          </a:xfrm>
          <a:custGeom>
            <a:avLst/>
            <a:gdLst>
              <a:gd name="T0" fmla="*/ 110185 w 69"/>
              <a:gd name="T1" fmla="*/ 58796 h 39"/>
              <a:gd name="T2" fmla="*/ 69784 w 69"/>
              <a:gd name="T3" fmla="*/ 117593 h 39"/>
              <a:gd name="T4" fmla="*/ 66111 w 69"/>
              <a:gd name="T5" fmla="*/ 121267 h 39"/>
              <a:gd name="T6" fmla="*/ 66111 w 69"/>
              <a:gd name="T7" fmla="*/ 143316 h 39"/>
              <a:gd name="T8" fmla="*/ 249753 w 69"/>
              <a:gd name="T9" fmla="*/ 117593 h 39"/>
              <a:gd name="T10" fmla="*/ 176296 w 69"/>
              <a:gd name="T11" fmla="*/ 113918 h 39"/>
              <a:gd name="T12" fmla="*/ 172624 w 69"/>
              <a:gd name="T13" fmla="*/ 102894 h 39"/>
              <a:gd name="T14" fmla="*/ 143241 w 69"/>
              <a:gd name="T15" fmla="*/ 95544 h 39"/>
              <a:gd name="T16" fmla="*/ 146914 w 69"/>
              <a:gd name="T17" fmla="*/ 102894 h 39"/>
              <a:gd name="T18" fmla="*/ 172624 w 69"/>
              <a:gd name="T19" fmla="*/ 121267 h 39"/>
              <a:gd name="T20" fmla="*/ 132222 w 69"/>
              <a:gd name="T21" fmla="*/ 135966 h 39"/>
              <a:gd name="T22" fmla="*/ 128549 w 69"/>
              <a:gd name="T23" fmla="*/ 99219 h 39"/>
              <a:gd name="T24" fmla="*/ 117531 w 69"/>
              <a:gd name="T25" fmla="*/ 99219 h 39"/>
              <a:gd name="T26" fmla="*/ 113858 w 69"/>
              <a:gd name="T27" fmla="*/ 135966 h 39"/>
              <a:gd name="T28" fmla="*/ 77130 w 69"/>
              <a:gd name="T29" fmla="*/ 117593 h 39"/>
              <a:gd name="T30" fmla="*/ 106512 w 69"/>
              <a:gd name="T31" fmla="*/ 102894 h 39"/>
              <a:gd name="T32" fmla="*/ 77130 w 69"/>
              <a:gd name="T33" fmla="*/ 99219 h 39"/>
              <a:gd name="T34" fmla="*/ 0 w 69"/>
              <a:gd name="T35" fmla="*/ 66146 h 39"/>
              <a:gd name="T36" fmla="*/ 33056 w 69"/>
              <a:gd name="T37" fmla="*/ 102894 h 39"/>
              <a:gd name="T38" fmla="*/ 44074 w 69"/>
              <a:gd name="T39" fmla="*/ 58796 h 39"/>
              <a:gd name="T40" fmla="*/ 51420 w 69"/>
              <a:gd name="T41" fmla="*/ 47772 h 39"/>
              <a:gd name="T42" fmla="*/ 62438 w 69"/>
              <a:gd name="T43" fmla="*/ 77170 h 39"/>
              <a:gd name="T44" fmla="*/ 69784 w 69"/>
              <a:gd name="T45" fmla="*/ 113918 h 39"/>
              <a:gd name="T46" fmla="*/ 176296 w 69"/>
              <a:gd name="T47" fmla="*/ 143316 h 39"/>
              <a:gd name="T48" fmla="*/ 47747 w 69"/>
              <a:gd name="T49" fmla="*/ 88194 h 39"/>
              <a:gd name="T50" fmla="*/ 55093 w 69"/>
              <a:gd name="T51" fmla="*/ 73495 h 39"/>
              <a:gd name="T52" fmla="*/ 51420 w 69"/>
              <a:gd name="T53" fmla="*/ 69821 h 39"/>
              <a:gd name="T54" fmla="*/ 29383 w 69"/>
              <a:gd name="T55" fmla="*/ 77170 h 39"/>
              <a:gd name="T56" fmla="*/ 227716 w 69"/>
              <a:gd name="T57" fmla="*/ 66146 h 39"/>
              <a:gd name="T58" fmla="*/ 209352 w 69"/>
              <a:gd name="T59" fmla="*/ 102894 h 39"/>
              <a:gd name="T60" fmla="*/ 187315 w 69"/>
              <a:gd name="T61" fmla="*/ 69821 h 39"/>
              <a:gd name="T62" fmla="*/ 213025 w 69"/>
              <a:gd name="T63" fmla="*/ 66146 h 39"/>
              <a:gd name="T64" fmla="*/ 227716 w 69"/>
              <a:gd name="T65" fmla="*/ 99219 h 39"/>
              <a:gd name="T66" fmla="*/ 187315 w 69"/>
              <a:gd name="T67" fmla="*/ 95544 h 39"/>
              <a:gd name="T68" fmla="*/ 209352 w 69"/>
              <a:gd name="T69" fmla="*/ 29398 h 39"/>
              <a:gd name="T70" fmla="*/ 227716 w 69"/>
              <a:gd name="T71" fmla="*/ 95544 h 39"/>
              <a:gd name="T72" fmla="*/ 113858 w 69"/>
              <a:gd name="T73" fmla="*/ 69821 h 39"/>
              <a:gd name="T74" fmla="*/ 124877 w 69"/>
              <a:gd name="T75" fmla="*/ 95544 h 39"/>
              <a:gd name="T76" fmla="*/ 154259 w 69"/>
              <a:gd name="T77" fmla="*/ 62471 h 39"/>
              <a:gd name="T78" fmla="*/ 91821 w 69"/>
              <a:gd name="T79" fmla="*/ 62471 h 39"/>
              <a:gd name="T80" fmla="*/ 139568 w 69"/>
              <a:gd name="T81" fmla="*/ 29398 h 39"/>
              <a:gd name="T82" fmla="*/ 99167 w 69"/>
              <a:gd name="T83" fmla="*/ 36748 h 39"/>
              <a:gd name="T84" fmla="*/ 124877 w 69"/>
              <a:gd name="T85" fmla="*/ 88194 h 39"/>
              <a:gd name="T86" fmla="*/ 150586 w 69"/>
              <a:gd name="T87" fmla="*/ 55122 h 39"/>
              <a:gd name="T88" fmla="*/ 139568 w 69"/>
              <a:gd name="T89" fmla="*/ 51447 h 39"/>
              <a:gd name="T90" fmla="*/ 135895 w 69"/>
              <a:gd name="T91" fmla="*/ 47772 h 3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9" h="39">
                <a:moveTo>
                  <a:pt x="30" y="13"/>
                </a:moveTo>
                <a:cubicBezTo>
                  <a:pt x="31" y="13"/>
                  <a:pt x="31" y="14"/>
                  <a:pt x="31" y="14"/>
                </a:cubicBezTo>
                <a:cubicBezTo>
                  <a:pt x="31" y="15"/>
                  <a:pt x="31" y="16"/>
                  <a:pt x="30" y="16"/>
                </a:cubicBezTo>
                <a:cubicBezTo>
                  <a:pt x="29" y="16"/>
                  <a:pt x="29" y="15"/>
                  <a:pt x="29" y="14"/>
                </a:cubicBezTo>
                <a:cubicBezTo>
                  <a:pt x="29" y="14"/>
                  <a:pt x="29" y="13"/>
                  <a:pt x="30" y="13"/>
                </a:cubicBezTo>
                <a:close/>
                <a:moveTo>
                  <a:pt x="19" y="32"/>
                </a:moveTo>
                <a:cubicBezTo>
                  <a:pt x="19" y="32"/>
                  <a:pt x="19" y="32"/>
                  <a:pt x="19" y="32"/>
                </a:cubicBezTo>
                <a:cubicBezTo>
                  <a:pt x="18" y="32"/>
                  <a:pt x="18" y="33"/>
                  <a:pt x="18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0" y="35"/>
                  <a:pt x="0" y="37"/>
                  <a:pt x="0" y="39"/>
                </a:cubicBezTo>
                <a:cubicBezTo>
                  <a:pt x="18" y="39"/>
                  <a:pt x="18" y="39"/>
                  <a:pt x="1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9" y="37"/>
                  <a:pt x="69" y="35"/>
                  <a:pt x="68" y="32"/>
                </a:cubicBezTo>
                <a:cubicBezTo>
                  <a:pt x="62" y="31"/>
                  <a:pt x="62" y="31"/>
                  <a:pt x="62" y="31"/>
                </a:cubicBezTo>
                <a:cubicBezTo>
                  <a:pt x="61" y="37"/>
                  <a:pt x="51" y="36"/>
                  <a:pt x="51" y="31"/>
                </a:cubicBezTo>
                <a:cubicBezTo>
                  <a:pt x="48" y="31"/>
                  <a:pt x="48" y="31"/>
                  <a:pt x="48" y="31"/>
                </a:cubicBezTo>
                <a:cubicBezTo>
                  <a:pt x="48" y="31"/>
                  <a:pt x="48" y="31"/>
                  <a:pt x="48" y="31"/>
                </a:cubicBezTo>
                <a:cubicBezTo>
                  <a:pt x="48" y="30"/>
                  <a:pt x="48" y="29"/>
                  <a:pt x="47" y="29"/>
                </a:cubicBezTo>
                <a:cubicBezTo>
                  <a:pt x="47" y="28"/>
                  <a:pt x="47" y="28"/>
                  <a:pt x="47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7"/>
                  <a:pt x="46" y="27"/>
                  <a:pt x="46" y="27"/>
                </a:cubicBezTo>
                <a:cubicBezTo>
                  <a:pt x="39" y="26"/>
                  <a:pt x="39" y="26"/>
                  <a:pt x="39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8" y="28"/>
                  <a:pt x="38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5" y="29"/>
                  <a:pt x="45" y="29"/>
                  <a:pt x="45" y="29"/>
                </a:cubicBezTo>
                <a:cubicBezTo>
                  <a:pt x="46" y="30"/>
                  <a:pt x="46" y="32"/>
                  <a:pt x="47" y="33"/>
                </a:cubicBezTo>
                <a:cubicBezTo>
                  <a:pt x="47" y="34"/>
                  <a:pt x="47" y="36"/>
                  <a:pt x="47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29"/>
                  <a:pt x="36" y="29"/>
                  <a:pt x="36" y="29"/>
                </a:cubicBezTo>
                <a:cubicBezTo>
                  <a:pt x="35" y="27"/>
                  <a:pt x="35" y="27"/>
                  <a:pt x="35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9"/>
                  <a:pt x="32" y="29"/>
                  <a:pt x="32" y="29"/>
                </a:cubicBezTo>
                <a:cubicBezTo>
                  <a:pt x="33" y="30"/>
                  <a:pt x="33" y="30"/>
                  <a:pt x="33" y="30"/>
                </a:cubicBezTo>
                <a:cubicBezTo>
                  <a:pt x="31" y="37"/>
                  <a:pt x="31" y="37"/>
                  <a:pt x="31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5"/>
                  <a:pt x="20" y="34"/>
                  <a:pt x="21" y="32"/>
                </a:cubicBezTo>
                <a:cubicBezTo>
                  <a:pt x="21" y="31"/>
                  <a:pt x="21" y="30"/>
                  <a:pt x="22" y="29"/>
                </a:cubicBezTo>
                <a:cubicBezTo>
                  <a:pt x="27" y="28"/>
                  <a:pt x="27" y="28"/>
                  <a:pt x="27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7"/>
                  <a:pt x="29" y="27"/>
                  <a:pt x="29" y="27"/>
                </a:cubicBezTo>
                <a:cubicBezTo>
                  <a:pt x="28" y="26"/>
                  <a:pt x="28" y="26"/>
                  <a:pt x="28" y="26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3" y="18"/>
                  <a:pt x="21" y="8"/>
                  <a:pt x="10" y="9"/>
                </a:cubicBezTo>
                <a:cubicBezTo>
                  <a:pt x="4" y="9"/>
                  <a:pt x="1" y="13"/>
                  <a:pt x="0" y="18"/>
                </a:cubicBezTo>
                <a:cubicBezTo>
                  <a:pt x="0" y="22"/>
                  <a:pt x="0" y="28"/>
                  <a:pt x="2" y="32"/>
                </a:cubicBezTo>
                <a:cubicBezTo>
                  <a:pt x="3" y="31"/>
                  <a:pt x="6" y="30"/>
                  <a:pt x="9" y="30"/>
                </a:cubicBezTo>
                <a:cubicBezTo>
                  <a:pt x="9" y="28"/>
                  <a:pt x="9" y="28"/>
                  <a:pt x="9" y="28"/>
                </a:cubicBezTo>
                <a:cubicBezTo>
                  <a:pt x="6" y="27"/>
                  <a:pt x="5" y="24"/>
                  <a:pt x="5" y="21"/>
                </a:cubicBezTo>
                <a:cubicBezTo>
                  <a:pt x="5" y="16"/>
                  <a:pt x="5" y="16"/>
                  <a:pt x="5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3"/>
                  <a:pt x="14" y="13"/>
                </a:cubicBezTo>
                <a:cubicBezTo>
                  <a:pt x="14" y="13"/>
                  <a:pt x="15" y="15"/>
                  <a:pt x="16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4"/>
                  <a:pt x="16" y="27"/>
                  <a:pt x="13" y="28"/>
                </a:cubicBezTo>
                <a:cubicBezTo>
                  <a:pt x="13" y="30"/>
                  <a:pt x="13" y="30"/>
                  <a:pt x="13" y="30"/>
                </a:cubicBezTo>
                <a:cubicBezTo>
                  <a:pt x="15" y="30"/>
                  <a:pt x="17" y="31"/>
                  <a:pt x="19" y="31"/>
                </a:cubicBezTo>
                <a:cubicBezTo>
                  <a:pt x="19" y="31"/>
                  <a:pt x="19" y="32"/>
                  <a:pt x="19" y="32"/>
                </a:cubicBezTo>
                <a:close/>
                <a:moveTo>
                  <a:pt x="48" y="38"/>
                </a:moveTo>
                <a:cubicBezTo>
                  <a:pt x="48" y="38"/>
                  <a:pt x="48" y="38"/>
                  <a:pt x="48" y="39"/>
                </a:cubicBezTo>
                <a:cubicBezTo>
                  <a:pt x="48" y="38"/>
                  <a:pt x="48" y="38"/>
                  <a:pt x="48" y="38"/>
                </a:cubicBezTo>
                <a:close/>
                <a:moveTo>
                  <a:pt x="9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9" y="26"/>
                  <a:pt x="9" y="24"/>
                </a:cubicBezTo>
                <a:close/>
                <a:moveTo>
                  <a:pt x="14" y="19"/>
                </a:moveTo>
                <a:cubicBezTo>
                  <a:pt x="14" y="19"/>
                  <a:pt x="15" y="20"/>
                  <a:pt x="15" y="20"/>
                </a:cubicBezTo>
                <a:cubicBezTo>
                  <a:pt x="15" y="21"/>
                  <a:pt x="14" y="21"/>
                  <a:pt x="14" y="21"/>
                </a:cubicBezTo>
                <a:cubicBezTo>
                  <a:pt x="13" y="21"/>
                  <a:pt x="13" y="21"/>
                  <a:pt x="13" y="20"/>
                </a:cubicBezTo>
                <a:cubicBezTo>
                  <a:pt x="13" y="20"/>
                  <a:pt x="13" y="19"/>
                  <a:pt x="14" y="19"/>
                </a:cubicBezTo>
                <a:close/>
                <a:moveTo>
                  <a:pt x="8" y="19"/>
                </a:moveTo>
                <a:cubicBezTo>
                  <a:pt x="9" y="19"/>
                  <a:pt x="9" y="20"/>
                  <a:pt x="9" y="20"/>
                </a:cubicBezTo>
                <a:cubicBezTo>
                  <a:pt x="9" y="21"/>
                  <a:pt x="9" y="21"/>
                  <a:pt x="8" y="21"/>
                </a:cubicBezTo>
                <a:cubicBezTo>
                  <a:pt x="8" y="21"/>
                  <a:pt x="7" y="21"/>
                  <a:pt x="7" y="20"/>
                </a:cubicBezTo>
                <a:cubicBezTo>
                  <a:pt x="7" y="20"/>
                  <a:pt x="8" y="19"/>
                  <a:pt x="8" y="19"/>
                </a:cubicBezTo>
                <a:close/>
                <a:moveTo>
                  <a:pt x="62" y="18"/>
                </a:moveTo>
                <a:cubicBezTo>
                  <a:pt x="62" y="19"/>
                  <a:pt x="63" y="19"/>
                  <a:pt x="63" y="20"/>
                </a:cubicBezTo>
                <a:cubicBezTo>
                  <a:pt x="63" y="22"/>
                  <a:pt x="62" y="24"/>
                  <a:pt x="61" y="26"/>
                </a:cubicBezTo>
                <a:cubicBezTo>
                  <a:pt x="60" y="27"/>
                  <a:pt x="58" y="28"/>
                  <a:pt x="57" y="28"/>
                </a:cubicBezTo>
                <a:cubicBezTo>
                  <a:pt x="55" y="28"/>
                  <a:pt x="54" y="27"/>
                  <a:pt x="53" y="26"/>
                </a:cubicBezTo>
                <a:cubicBezTo>
                  <a:pt x="52" y="24"/>
                  <a:pt x="51" y="22"/>
                  <a:pt x="51" y="20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19"/>
                  <a:pt x="55" y="19"/>
                  <a:pt x="56" y="17"/>
                </a:cubicBezTo>
                <a:cubicBezTo>
                  <a:pt x="56" y="17"/>
                  <a:pt x="56" y="17"/>
                  <a:pt x="57" y="17"/>
                </a:cubicBezTo>
                <a:cubicBezTo>
                  <a:pt x="57" y="17"/>
                  <a:pt x="57" y="17"/>
                  <a:pt x="58" y="18"/>
                </a:cubicBezTo>
                <a:cubicBezTo>
                  <a:pt x="59" y="19"/>
                  <a:pt x="61" y="18"/>
                  <a:pt x="62" y="18"/>
                </a:cubicBezTo>
                <a:close/>
                <a:moveTo>
                  <a:pt x="62" y="26"/>
                </a:moveTo>
                <a:cubicBezTo>
                  <a:pt x="62" y="26"/>
                  <a:pt x="62" y="26"/>
                  <a:pt x="62" y="27"/>
                </a:cubicBezTo>
                <a:cubicBezTo>
                  <a:pt x="61" y="28"/>
                  <a:pt x="59" y="29"/>
                  <a:pt x="57" y="29"/>
                </a:cubicBezTo>
                <a:cubicBezTo>
                  <a:pt x="55" y="29"/>
                  <a:pt x="53" y="28"/>
                  <a:pt x="51" y="27"/>
                </a:cubicBezTo>
                <a:cubicBezTo>
                  <a:pt x="51" y="26"/>
                  <a:pt x="51" y="26"/>
                  <a:pt x="51" y="26"/>
                </a:cubicBezTo>
                <a:cubicBezTo>
                  <a:pt x="46" y="26"/>
                  <a:pt x="46" y="26"/>
                  <a:pt x="46" y="26"/>
                </a:cubicBezTo>
                <a:cubicBezTo>
                  <a:pt x="45" y="22"/>
                  <a:pt x="45" y="17"/>
                  <a:pt x="47" y="13"/>
                </a:cubicBezTo>
                <a:cubicBezTo>
                  <a:pt x="49" y="10"/>
                  <a:pt x="53" y="8"/>
                  <a:pt x="57" y="8"/>
                </a:cubicBezTo>
                <a:cubicBezTo>
                  <a:pt x="61" y="8"/>
                  <a:pt x="65" y="10"/>
                  <a:pt x="67" y="14"/>
                </a:cubicBezTo>
                <a:cubicBezTo>
                  <a:pt x="69" y="18"/>
                  <a:pt x="69" y="23"/>
                  <a:pt x="67" y="26"/>
                </a:cubicBezTo>
                <a:cubicBezTo>
                  <a:pt x="62" y="26"/>
                  <a:pt x="62" y="26"/>
                  <a:pt x="62" y="26"/>
                </a:cubicBezTo>
                <a:close/>
                <a:moveTo>
                  <a:pt x="31" y="19"/>
                </a:moveTo>
                <a:cubicBezTo>
                  <a:pt x="33" y="19"/>
                  <a:pt x="35" y="19"/>
                  <a:pt x="37" y="19"/>
                </a:cubicBezTo>
                <a:cubicBezTo>
                  <a:pt x="37" y="22"/>
                  <a:pt x="31" y="22"/>
                  <a:pt x="31" y="19"/>
                </a:cubicBezTo>
                <a:close/>
                <a:moveTo>
                  <a:pt x="25" y="17"/>
                </a:moveTo>
                <a:cubicBezTo>
                  <a:pt x="25" y="19"/>
                  <a:pt x="26" y="21"/>
                  <a:pt x="27" y="23"/>
                </a:cubicBezTo>
                <a:cubicBezTo>
                  <a:pt x="29" y="25"/>
                  <a:pt x="31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6" y="26"/>
                  <a:pt x="38" y="25"/>
                  <a:pt x="40" y="23"/>
                </a:cubicBezTo>
                <a:cubicBezTo>
                  <a:pt x="41" y="21"/>
                  <a:pt x="42" y="19"/>
                  <a:pt x="42" y="17"/>
                </a:cubicBezTo>
                <a:cubicBezTo>
                  <a:pt x="44" y="5"/>
                  <a:pt x="44" y="5"/>
                  <a:pt x="44" y="5"/>
                </a:cubicBezTo>
                <a:cubicBezTo>
                  <a:pt x="42" y="1"/>
                  <a:pt x="26" y="0"/>
                  <a:pt x="23" y="5"/>
                </a:cubicBezTo>
                <a:cubicBezTo>
                  <a:pt x="25" y="17"/>
                  <a:pt x="25" y="17"/>
                  <a:pt x="25" y="17"/>
                </a:cubicBezTo>
                <a:close/>
                <a:moveTo>
                  <a:pt x="41" y="11"/>
                </a:moveTo>
                <a:cubicBezTo>
                  <a:pt x="40" y="10"/>
                  <a:pt x="40" y="11"/>
                  <a:pt x="39" y="11"/>
                </a:cubicBezTo>
                <a:cubicBezTo>
                  <a:pt x="38" y="8"/>
                  <a:pt x="38" y="8"/>
                  <a:pt x="38" y="8"/>
                </a:cubicBezTo>
                <a:cubicBezTo>
                  <a:pt x="37" y="11"/>
                  <a:pt x="37" y="11"/>
                  <a:pt x="37" y="11"/>
                </a:cubicBezTo>
                <a:cubicBezTo>
                  <a:pt x="34" y="12"/>
                  <a:pt x="32" y="12"/>
                  <a:pt x="27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7"/>
                  <a:pt x="27" y="20"/>
                  <a:pt x="29" y="21"/>
                </a:cubicBezTo>
                <a:cubicBezTo>
                  <a:pt x="30" y="23"/>
                  <a:pt x="32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6" y="24"/>
                  <a:pt x="37" y="23"/>
                  <a:pt x="39" y="21"/>
                </a:cubicBezTo>
                <a:cubicBezTo>
                  <a:pt x="40" y="20"/>
                  <a:pt x="41" y="17"/>
                  <a:pt x="41" y="15"/>
                </a:cubicBezTo>
                <a:cubicBezTo>
                  <a:pt x="41" y="11"/>
                  <a:pt x="41" y="11"/>
                  <a:pt x="41" y="11"/>
                </a:cubicBezTo>
                <a:close/>
                <a:moveTo>
                  <a:pt x="37" y="13"/>
                </a:moveTo>
                <a:cubicBezTo>
                  <a:pt x="38" y="13"/>
                  <a:pt x="38" y="14"/>
                  <a:pt x="38" y="14"/>
                </a:cubicBezTo>
                <a:cubicBezTo>
                  <a:pt x="38" y="15"/>
                  <a:pt x="38" y="16"/>
                  <a:pt x="37" y="16"/>
                </a:cubicBezTo>
                <a:cubicBezTo>
                  <a:pt x="36" y="16"/>
                  <a:pt x="35" y="15"/>
                  <a:pt x="35" y="14"/>
                </a:cubicBezTo>
                <a:cubicBezTo>
                  <a:pt x="35" y="14"/>
                  <a:pt x="36" y="13"/>
                  <a:pt x="37" y="1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32" name="Freeform 260">
            <a:extLst>
              <a:ext uri="{FF2B5EF4-FFF2-40B4-BE49-F238E27FC236}">
                <a16:creationId xmlns:a16="http://schemas.microsoft.com/office/drawing/2014/main" id="{A816F2D7-E457-4A5E-932B-3CEE40564A1B}"/>
              </a:ext>
            </a:extLst>
          </p:cNvPr>
          <p:cNvSpPr>
            <a:spLocks noEditPoints="1"/>
          </p:cNvSpPr>
          <p:nvPr/>
        </p:nvSpPr>
        <p:spPr bwMode="auto">
          <a:xfrm>
            <a:off x="8990583" y="3657277"/>
            <a:ext cx="187325" cy="187325"/>
          </a:xfrm>
          <a:custGeom>
            <a:avLst/>
            <a:gdLst>
              <a:gd name="T0" fmla="*/ 36669 w 51"/>
              <a:gd name="T1" fmla="*/ 69671 h 51"/>
              <a:gd name="T2" fmla="*/ 165010 w 51"/>
              <a:gd name="T3" fmla="*/ 69671 h 51"/>
              <a:gd name="T4" fmla="*/ 165010 w 51"/>
              <a:gd name="T5" fmla="*/ 18334 h 51"/>
              <a:gd name="T6" fmla="*/ 110006 w 51"/>
              <a:gd name="T7" fmla="*/ 18334 h 51"/>
              <a:gd name="T8" fmla="*/ 36669 w 51"/>
              <a:gd name="T9" fmla="*/ 69671 h 51"/>
              <a:gd name="T10" fmla="*/ 117340 w 51"/>
              <a:gd name="T11" fmla="*/ 88005 h 51"/>
              <a:gd name="T12" fmla="*/ 161343 w 51"/>
              <a:gd name="T13" fmla="*/ 88005 h 51"/>
              <a:gd name="T14" fmla="*/ 161343 w 51"/>
              <a:gd name="T15" fmla="*/ 95339 h 51"/>
              <a:gd name="T16" fmla="*/ 161343 w 51"/>
              <a:gd name="T17" fmla="*/ 102673 h 51"/>
              <a:gd name="T18" fmla="*/ 132008 w 51"/>
              <a:gd name="T19" fmla="*/ 102673 h 51"/>
              <a:gd name="T20" fmla="*/ 117340 w 51"/>
              <a:gd name="T21" fmla="*/ 95339 h 51"/>
              <a:gd name="T22" fmla="*/ 117340 w 51"/>
              <a:gd name="T23" fmla="*/ 88005 h 51"/>
              <a:gd name="T24" fmla="*/ 187011 w 51"/>
              <a:gd name="T25" fmla="*/ 187011 h 51"/>
              <a:gd name="T26" fmla="*/ 11001 w 51"/>
              <a:gd name="T27" fmla="*/ 187011 h 51"/>
              <a:gd name="T28" fmla="*/ 0 w 51"/>
              <a:gd name="T29" fmla="*/ 135675 h 51"/>
              <a:gd name="T30" fmla="*/ 0 w 51"/>
              <a:gd name="T31" fmla="*/ 69671 h 51"/>
              <a:gd name="T32" fmla="*/ 102673 w 51"/>
              <a:gd name="T33" fmla="*/ 0 h 51"/>
              <a:gd name="T34" fmla="*/ 102673 w 51"/>
              <a:gd name="T35" fmla="*/ 0 h 51"/>
              <a:gd name="T36" fmla="*/ 106340 w 51"/>
              <a:gd name="T37" fmla="*/ 0 h 51"/>
              <a:gd name="T38" fmla="*/ 176010 w 51"/>
              <a:gd name="T39" fmla="*/ 0 h 51"/>
              <a:gd name="T40" fmla="*/ 187011 w 51"/>
              <a:gd name="T41" fmla="*/ 0 h 51"/>
              <a:gd name="T42" fmla="*/ 187011 w 51"/>
              <a:gd name="T43" fmla="*/ 187011 h 5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1" h="51">
                <a:moveTo>
                  <a:pt x="10" y="19"/>
                </a:moveTo>
                <a:cubicBezTo>
                  <a:pt x="45" y="19"/>
                  <a:pt x="45" y="19"/>
                  <a:pt x="45" y="19"/>
                </a:cubicBezTo>
                <a:cubicBezTo>
                  <a:pt x="45" y="5"/>
                  <a:pt x="45" y="5"/>
                  <a:pt x="4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10" y="19"/>
                  <a:pt x="10" y="19"/>
                  <a:pt x="10" y="19"/>
                </a:cubicBezTo>
                <a:close/>
                <a:moveTo>
                  <a:pt x="32" y="24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8"/>
                  <a:pt x="44" y="28"/>
                  <a:pt x="44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4"/>
                  <a:pt x="32" y="24"/>
                  <a:pt x="32" y="24"/>
                </a:cubicBezTo>
                <a:close/>
                <a:moveTo>
                  <a:pt x="51" y="51"/>
                </a:moveTo>
                <a:cubicBezTo>
                  <a:pt x="3" y="51"/>
                  <a:pt x="3" y="51"/>
                  <a:pt x="3" y="5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0" y="19"/>
                  <a:pt x="0" y="19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17"/>
                  <a:pt x="51" y="34"/>
                  <a:pt x="51" y="5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33" name="Freeform 261">
            <a:extLst>
              <a:ext uri="{FF2B5EF4-FFF2-40B4-BE49-F238E27FC236}">
                <a16:creationId xmlns:a16="http://schemas.microsoft.com/office/drawing/2014/main" id="{1203B6F5-CF9D-4CEF-9118-0FB7A91A2613}"/>
              </a:ext>
            </a:extLst>
          </p:cNvPr>
          <p:cNvSpPr>
            <a:spLocks noEditPoints="1"/>
          </p:cNvSpPr>
          <p:nvPr/>
        </p:nvSpPr>
        <p:spPr bwMode="auto">
          <a:xfrm>
            <a:off x="9354120" y="3663627"/>
            <a:ext cx="238125" cy="180975"/>
          </a:xfrm>
          <a:custGeom>
            <a:avLst/>
            <a:gdLst>
              <a:gd name="T0" fmla="*/ 179185 w 65"/>
              <a:gd name="T1" fmla="*/ 157977 h 49"/>
              <a:gd name="T2" fmla="*/ 237695 w 65"/>
              <a:gd name="T3" fmla="*/ 157977 h 49"/>
              <a:gd name="T4" fmla="*/ 237695 w 65"/>
              <a:gd name="T5" fmla="*/ 132260 h 49"/>
              <a:gd name="T6" fmla="*/ 219411 w 65"/>
              <a:gd name="T7" fmla="*/ 132260 h 49"/>
              <a:gd name="T8" fmla="*/ 179185 w 65"/>
              <a:gd name="T9" fmla="*/ 157977 h 49"/>
              <a:gd name="T10" fmla="*/ 87764 w 65"/>
              <a:gd name="T11" fmla="*/ 0 h 49"/>
              <a:gd name="T12" fmla="*/ 153588 w 65"/>
              <a:gd name="T13" fmla="*/ 0 h 49"/>
              <a:gd name="T14" fmla="*/ 164558 w 65"/>
              <a:gd name="T15" fmla="*/ 14696 h 49"/>
              <a:gd name="T16" fmla="*/ 164558 w 65"/>
              <a:gd name="T17" fmla="*/ 22043 h 49"/>
              <a:gd name="T18" fmla="*/ 208440 w 65"/>
              <a:gd name="T19" fmla="*/ 22043 h 49"/>
              <a:gd name="T20" fmla="*/ 208440 w 65"/>
              <a:gd name="T21" fmla="*/ 33065 h 49"/>
              <a:gd name="T22" fmla="*/ 164558 w 65"/>
              <a:gd name="T23" fmla="*/ 58782 h 49"/>
              <a:gd name="T24" fmla="*/ 164558 w 65"/>
              <a:gd name="T25" fmla="*/ 69804 h 49"/>
              <a:gd name="T26" fmla="*/ 208440 w 65"/>
              <a:gd name="T27" fmla="*/ 69804 h 49"/>
              <a:gd name="T28" fmla="*/ 208440 w 65"/>
              <a:gd name="T29" fmla="*/ 80825 h 49"/>
              <a:gd name="T30" fmla="*/ 164558 w 65"/>
              <a:gd name="T31" fmla="*/ 102869 h 49"/>
              <a:gd name="T32" fmla="*/ 164558 w 65"/>
              <a:gd name="T33" fmla="*/ 117564 h 49"/>
              <a:gd name="T34" fmla="*/ 208440 w 65"/>
              <a:gd name="T35" fmla="*/ 117564 h 49"/>
              <a:gd name="T36" fmla="*/ 208440 w 65"/>
              <a:gd name="T37" fmla="*/ 128586 h 49"/>
              <a:gd name="T38" fmla="*/ 164558 w 65"/>
              <a:gd name="T39" fmla="*/ 154303 h 49"/>
              <a:gd name="T40" fmla="*/ 164558 w 65"/>
              <a:gd name="T41" fmla="*/ 165324 h 49"/>
              <a:gd name="T42" fmla="*/ 153588 w 65"/>
              <a:gd name="T43" fmla="*/ 180020 h 49"/>
              <a:gd name="T44" fmla="*/ 87764 w 65"/>
              <a:gd name="T45" fmla="*/ 180020 h 49"/>
              <a:gd name="T46" fmla="*/ 73137 w 65"/>
              <a:gd name="T47" fmla="*/ 165324 h 49"/>
              <a:gd name="T48" fmla="*/ 73137 w 65"/>
              <a:gd name="T49" fmla="*/ 154303 h 49"/>
              <a:gd name="T50" fmla="*/ 29255 w 65"/>
              <a:gd name="T51" fmla="*/ 128586 h 49"/>
              <a:gd name="T52" fmla="*/ 29255 w 65"/>
              <a:gd name="T53" fmla="*/ 117564 h 49"/>
              <a:gd name="T54" fmla="*/ 73137 w 65"/>
              <a:gd name="T55" fmla="*/ 117564 h 49"/>
              <a:gd name="T56" fmla="*/ 73137 w 65"/>
              <a:gd name="T57" fmla="*/ 102869 h 49"/>
              <a:gd name="T58" fmla="*/ 29255 w 65"/>
              <a:gd name="T59" fmla="*/ 80825 h 49"/>
              <a:gd name="T60" fmla="*/ 29255 w 65"/>
              <a:gd name="T61" fmla="*/ 69804 h 49"/>
              <a:gd name="T62" fmla="*/ 73137 w 65"/>
              <a:gd name="T63" fmla="*/ 69804 h 49"/>
              <a:gd name="T64" fmla="*/ 73137 w 65"/>
              <a:gd name="T65" fmla="*/ 58782 h 49"/>
              <a:gd name="T66" fmla="*/ 29255 w 65"/>
              <a:gd name="T67" fmla="*/ 33065 h 49"/>
              <a:gd name="T68" fmla="*/ 29255 w 65"/>
              <a:gd name="T69" fmla="*/ 22043 h 49"/>
              <a:gd name="T70" fmla="*/ 73137 w 65"/>
              <a:gd name="T71" fmla="*/ 22043 h 49"/>
              <a:gd name="T72" fmla="*/ 73137 w 65"/>
              <a:gd name="T73" fmla="*/ 14696 h 49"/>
              <a:gd name="T74" fmla="*/ 87764 w 65"/>
              <a:gd name="T75" fmla="*/ 0 h 49"/>
              <a:gd name="T76" fmla="*/ 120676 w 65"/>
              <a:gd name="T77" fmla="*/ 121238 h 49"/>
              <a:gd name="T78" fmla="*/ 98735 w 65"/>
              <a:gd name="T79" fmla="*/ 143281 h 49"/>
              <a:gd name="T80" fmla="*/ 120676 w 65"/>
              <a:gd name="T81" fmla="*/ 165324 h 49"/>
              <a:gd name="T82" fmla="*/ 138960 w 65"/>
              <a:gd name="T83" fmla="*/ 143281 h 49"/>
              <a:gd name="T84" fmla="*/ 120676 w 65"/>
              <a:gd name="T85" fmla="*/ 121238 h 49"/>
              <a:gd name="T86" fmla="*/ 120676 w 65"/>
              <a:gd name="T87" fmla="*/ 18369 h 49"/>
              <a:gd name="T88" fmla="*/ 98735 w 65"/>
              <a:gd name="T89" fmla="*/ 40413 h 49"/>
              <a:gd name="T90" fmla="*/ 120676 w 65"/>
              <a:gd name="T91" fmla="*/ 58782 h 49"/>
              <a:gd name="T92" fmla="*/ 138960 w 65"/>
              <a:gd name="T93" fmla="*/ 40413 h 49"/>
              <a:gd name="T94" fmla="*/ 120676 w 65"/>
              <a:gd name="T95" fmla="*/ 18369 h 49"/>
              <a:gd name="T96" fmla="*/ 120676 w 65"/>
              <a:gd name="T97" fmla="*/ 69804 h 49"/>
              <a:gd name="T98" fmla="*/ 98735 w 65"/>
              <a:gd name="T99" fmla="*/ 91847 h 49"/>
              <a:gd name="T100" fmla="*/ 120676 w 65"/>
              <a:gd name="T101" fmla="*/ 110216 h 49"/>
              <a:gd name="T102" fmla="*/ 138960 w 65"/>
              <a:gd name="T103" fmla="*/ 91847 h 49"/>
              <a:gd name="T104" fmla="*/ 120676 w 65"/>
              <a:gd name="T105" fmla="*/ 69804 h 49"/>
              <a:gd name="T106" fmla="*/ 62166 w 65"/>
              <a:gd name="T107" fmla="*/ 157977 h 49"/>
              <a:gd name="T108" fmla="*/ 18284 w 65"/>
              <a:gd name="T109" fmla="*/ 132260 h 49"/>
              <a:gd name="T110" fmla="*/ 0 w 65"/>
              <a:gd name="T111" fmla="*/ 132260 h 49"/>
              <a:gd name="T112" fmla="*/ 0 w 65"/>
              <a:gd name="T113" fmla="*/ 157977 h 49"/>
              <a:gd name="T114" fmla="*/ 62166 w 65"/>
              <a:gd name="T115" fmla="*/ 157977 h 4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5" h="49">
                <a:moveTo>
                  <a:pt x="49" y="43"/>
                </a:moveTo>
                <a:cubicBezTo>
                  <a:pt x="65" y="43"/>
                  <a:pt x="65" y="43"/>
                  <a:pt x="65" y="43"/>
                </a:cubicBezTo>
                <a:cubicBezTo>
                  <a:pt x="65" y="36"/>
                  <a:pt x="65" y="36"/>
                  <a:pt x="65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49" y="43"/>
                  <a:pt x="49" y="43"/>
                  <a:pt x="49" y="43"/>
                </a:cubicBezTo>
                <a:close/>
                <a:moveTo>
                  <a:pt x="24" y="0"/>
                </a:move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2"/>
                  <a:pt x="45" y="4"/>
                </a:cubicBezTo>
                <a:cubicBezTo>
                  <a:pt x="45" y="6"/>
                  <a:pt x="45" y="6"/>
                  <a:pt x="45" y="6"/>
                </a:cubicBezTo>
                <a:cubicBezTo>
                  <a:pt x="57" y="6"/>
                  <a:pt x="57" y="6"/>
                  <a:pt x="57" y="6"/>
                </a:cubicBezTo>
                <a:cubicBezTo>
                  <a:pt x="57" y="9"/>
                  <a:pt x="57" y="9"/>
                  <a:pt x="57" y="9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9"/>
                  <a:pt x="45" y="19"/>
                  <a:pt x="45" y="19"/>
                </a:cubicBezTo>
                <a:cubicBezTo>
                  <a:pt x="57" y="19"/>
                  <a:pt x="57" y="19"/>
                  <a:pt x="57" y="19"/>
                </a:cubicBezTo>
                <a:cubicBezTo>
                  <a:pt x="57" y="22"/>
                  <a:pt x="57" y="22"/>
                  <a:pt x="57" y="22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32"/>
                  <a:pt x="45" y="32"/>
                  <a:pt x="45" y="32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5"/>
                  <a:pt x="57" y="35"/>
                  <a:pt x="57" y="35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47"/>
                  <a:pt x="44" y="49"/>
                  <a:pt x="42" y="49"/>
                </a:cubicBezTo>
                <a:cubicBezTo>
                  <a:pt x="24" y="49"/>
                  <a:pt x="24" y="49"/>
                  <a:pt x="24" y="49"/>
                </a:cubicBezTo>
                <a:cubicBezTo>
                  <a:pt x="22" y="49"/>
                  <a:pt x="20" y="47"/>
                  <a:pt x="20" y="45"/>
                </a:cubicBezTo>
                <a:cubicBezTo>
                  <a:pt x="20" y="42"/>
                  <a:pt x="20" y="42"/>
                  <a:pt x="20" y="42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2"/>
                  <a:pt x="8" y="32"/>
                  <a:pt x="8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28"/>
                  <a:pt x="20" y="28"/>
                  <a:pt x="20" y="28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9"/>
                  <a:pt x="8" y="19"/>
                  <a:pt x="8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6"/>
                  <a:pt x="20" y="16"/>
                  <a:pt x="20" y="16"/>
                </a:cubicBezTo>
                <a:cubicBezTo>
                  <a:pt x="8" y="9"/>
                  <a:pt x="8" y="9"/>
                  <a:pt x="8" y="9"/>
                </a:cubicBezTo>
                <a:cubicBezTo>
                  <a:pt x="8" y="6"/>
                  <a:pt x="8" y="6"/>
                  <a:pt x="8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2"/>
                  <a:pt x="22" y="0"/>
                  <a:pt x="24" y="0"/>
                </a:cubicBezTo>
                <a:close/>
                <a:moveTo>
                  <a:pt x="33" y="33"/>
                </a:moveTo>
                <a:cubicBezTo>
                  <a:pt x="30" y="33"/>
                  <a:pt x="27" y="36"/>
                  <a:pt x="27" y="39"/>
                </a:cubicBezTo>
                <a:cubicBezTo>
                  <a:pt x="27" y="42"/>
                  <a:pt x="30" y="45"/>
                  <a:pt x="33" y="45"/>
                </a:cubicBezTo>
                <a:cubicBezTo>
                  <a:pt x="36" y="45"/>
                  <a:pt x="38" y="42"/>
                  <a:pt x="38" y="39"/>
                </a:cubicBezTo>
                <a:cubicBezTo>
                  <a:pt x="38" y="36"/>
                  <a:pt x="36" y="33"/>
                  <a:pt x="33" y="33"/>
                </a:cubicBezTo>
                <a:close/>
                <a:moveTo>
                  <a:pt x="33" y="5"/>
                </a:moveTo>
                <a:cubicBezTo>
                  <a:pt x="30" y="5"/>
                  <a:pt x="27" y="7"/>
                  <a:pt x="27" y="11"/>
                </a:cubicBezTo>
                <a:cubicBezTo>
                  <a:pt x="27" y="14"/>
                  <a:pt x="30" y="16"/>
                  <a:pt x="33" y="16"/>
                </a:cubicBezTo>
                <a:cubicBezTo>
                  <a:pt x="36" y="16"/>
                  <a:pt x="38" y="14"/>
                  <a:pt x="38" y="11"/>
                </a:cubicBezTo>
                <a:cubicBezTo>
                  <a:pt x="38" y="7"/>
                  <a:pt x="36" y="5"/>
                  <a:pt x="33" y="5"/>
                </a:cubicBezTo>
                <a:close/>
                <a:moveTo>
                  <a:pt x="33" y="19"/>
                </a:moveTo>
                <a:cubicBezTo>
                  <a:pt x="30" y="19"/>
                  <a:pt x="27" y="21"/>
                  <a:pt x="27" y="25"/>
                </a:cubicBezTo>
                <a:cubicBezTo>
                  <a:pt x="27" y="28"/>
                  <a:pt x="30" y="30"/>
                  <a:pt x="33" y="30"/>
                </a:cubicBezTo>
                <a:cubicBezTo>
                  <a:pt x="36" y="30"/>
                  <a:pt x="38" y="28"/>
                  <a:pt x="38" y="25"/>
                </a:cubicBezTo>
                <a:cubicBezTo>
                  <a:pt x="38" y="21"/>
                  <a:pt x="36" y="19"/>
                  <a:pt x="33" y="19"/>
                </a:cubicBezTo>
                <a:close/>
                <a:moveTo>
                  <a:pt x="17" y="43"/>
                </a:moveTo>
                <a:cubicBezTo>
                  <a:pt x="5" y="36"/>
                  <a:pt x="5" y="36"/>
                  <a:pt x="5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3"/>
                  <a:pt x="0" y="43"/>
                  <a:pt x="0" y="43"/>
                </a:cubicBezTo>
                <a:lnTo>
                  <a:pt x="17" y="4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34" name="Freeform 262">
            <a:extLst>
              <a:ext uri="{FF2B5EF4-FFF2-40B4-BE49-F238E27FC236}">
                <a16:creationId xmlns:a16="http://schemas.microsoft.com/office/drawing/2014/main" id="{3EA3047A-10BE-415B-B9EA-520142947ECA}"/>
              </a:ext>
            </a:extLst>
          </p:cNvPr>
          <p:cNvSpPr>
            <a:spLocks noEditPoints="1"/>
          </p:cNvSpPr>
          <p:nvPr/>
        </p:nvSpPr>
        <p:spPr bwMode="auto">
          <a:xfrm>
            <a:off x="8576245" y="3666802"/>
            <a:ext cx="241300" cy="177800"/>
          </a:xfrm>
          <a:custGeom>
            <a:avLst/>
            <a:gdLst>
              <a:gd name="T0" fmla="*/ 0 w 66"/>
              <a:gd name="T1" fmla="*/ 80907 h 48"/>
              <a:gd name="T2" fmla="*/ 21926 w 66"/>
              <a:gd name="T3" fmla="*/ 58841 h 48"/>
              <a:gd name="T4" fmla="*/ 98669 w 66"/>
              <a:gd name="T5" fmla="*/ 136071 h 48"/>
              <a:gd name="T6" fmla="*/ 80397 w 66"/>
              <a:gd name="T7" fmla="*/ 158136 h 48"/>
              <a:gd name="T8" fmla="*/ 14618 w 66"/>
              <a:gd name="T9" fmla="*/ 158136 h 48"/>
              <a:gd name="T10" fmla="*/ 3654 w 66"/>
              <a:gd name="T11" fmla="*/ 143426 h 48"/>
              <a:gd name="T12" fmla="*/ 32890 w 66"/>
              <a:gd name="T13" fmla="*/ 110328 h 48"/>
              <a:gd name="T14" fmla="*/ 0 w 66"/>
              <a:gd name="T15" fmla="*/ 80907 h 48"/>
              <a:gd name="T16" fmla="*/ 168103 w 66"/>
              <a:gd name="T17" fmla="*/ 73552 h 48"/>
              <a:gd name="T18" fmla="*/ 164448 w 66"/>
              <a:gd name="T19" fmla="*/ 69874 h 48"/>
              <a:gd name="T20" fmla="*/ 105978 w 66"/>
              <a:gd name="T21" fmla="*/ 66197 h 48"/>
              <a:gd name="T22" fmla="*/ 69434 w 66"/>
              <a:gd name="T23" fmla="*/ 47809 h 48"/>
              <a:gd name="T24" fmla="*/ 43853 w 66"/>
              <a:gd name="T25" fmla="*/ 66197 h 48"/>
              <a:gd name="T26" fmla="*/ 43853 w 66"/>
              <a:gd name="T27" fmla="*/ 66197 h 48"/>
              <a:gd name="T28" fmla="*/ 47507 w 66"/>
              <a:gd name="T29" fmla="*/ 66197 h 48"/>
              <a:gd name="T30" fmla="*/ 102323 w 66"/>
              <a:gd name="T31" fmla="*/ 117683 h 48"/>
              <a:gd name="T32" fmla="*/ 142522 w 66"/>
              <a:gd name="T33" fmla="*/ 136071 h 48"/>
              <a:gd name="T34" fmla="*/ 135213 w 66"/>
              <a:gd name="T35" fmla="*/ 139748 h 48"/>
              <a:gd name="T36" fmla="*/ 171757 w 66"/>
              <a:gd name="T37" fmla="*/ 176524 h 48"/>
              <a:gd name="T38" fmla="*/ 208301 w 66"/>
              <a:gd name="T39" fmla="*/ 125038 h 48"/>
              <a:gd name="T40" fmla="*/ 204647 w 66"/>
              <a:gd name="T41" fmla="*/ 117683 h 48"/>
              <a:gd name="T42" fmla="*/ 211956 w 66"/>
              <a:gd name="T43" fmla="*/ 106650 h 48"/>
              <a:gd name="T44" fmla="*/ 211956 w 66"/>
              <a:gd name="T45" fmla="*/ 106650 h 48"/>
              <a:gd name="T46" fmla="*/ 222919 w 66"/>
              <a:gd name="T47" fmla="*/ 117683 h 48"/>
              <a:gd name="T48" fmla="*/ 241191 w 66"/>
              <a:gd name="T49" fmla="*/ 88262 h 48"/>
              <a:gd name="T50" fmla="*/ 226573 w 66"/>
              <a:gd name="T51" fmla="*/ 0 h 48"/>
              <a:gd name="T52" fmla="*/ 168103 w 66"/>
              <a:gd name="T53" fmla="*/ 58841 h 48"/>
              <a:gd name="T54" fmla="*/ 175412 w 66"/>
              <a:gd name="T55" fmla="*/ 66197 h 48"/>
              <a:gd name="T56" fmla="*/ 168103 w 66"/>
              <a:gd name="T57" fmla="*/ 73552 h 4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6" h="48">
                <a:moveTo>
                  <a:pt x="0" y="22"/>
                </a:moveTo>
                <a:cubicBezTo>
                  <a:pt x="6" y="16"/>
                  <a:pt x="6" y="16"/>
                  <a:pt x="6" y="16"/>
                </a:cubicBezTo>
                <a:cubicBezTo>
                  <a:pt x="27" y="37"/>
                  <a:pt x="27" y="37"/>
                  <a:pt x="27" y="37"/>
                </a:cubicBezTo>
                <a:cubicBezTo>
                  <a:pt x="22" y="43"/>
                  <a:pt x="22" y="43"/>
                  <a:pt x="22" y="43"/>
                </a:cubicBezTo>
                <a:cubicBezTo>
                  <a:pt x="4" y="43"/>
                  <a:pt x="4" y="43"/>
                  <a:pt x="4" y="43"/>
                </a:cubicBezTo>
                <a:cubicBezTo>
                  <a:pt x="1" y="39"/>
                  <a:pt x="1" y="39"/>
                  <a:pt x="1" y="39"/>
                </a:cubicBezTo>
                <a:cubicBezTo>
                  <a:pt x="9" y="30"/>
                  <a:pt x="9" y="30"/>
                  <a:pt x="9" y="30"/>
                </a:cubicBezTo>
                <a:cubicBezTo>
                  <a:pt x="0" y="22"/>
                  <a:pt x="0" y="22"/>
                  <a:pt x="0" y="22"/>
                </a:cubicBezTo>
                <a:close/>
                <a:moveTo>
                  <a:pt x="46" y="20"/>
                </a:moveTo>
                <a:cubicBezTo>
                  <a:pt x="45" y="19"/>
                  <a:pt x="45" y="19"/>
                  <a:pt x="45" y="19"/>
                </a:cubicBezTo>
                <a:cubicBezTo>
                  <a:pt x="29" y="18"/>
                  <a:pt x="29" y="18"/>
                  <a:pt x="29" y="18"/>
                </a:cubicBezTo>
                <a:cubicBezTo>
                  <a:pt x="19" y="13"/>
                  <a:pt x="19" y="13"/>
                  <a:pt x="19" y="13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7" y="23"/>
                  <a:pt x="21" y="28"/>
                  <a:pt x="28" y="32"/>
                </a:cubicBezTo>
                <a:cubicBezTo>
                  <a:pt x="32" y="32"/>
                  <a:pt x="35" y="32"/>
                  <a:pt x="39" y="37"/>
                </a:cubicBezTo>
                <a:cubicBezTo>
                  <a:pt x="37" y="38"/>
                  <a:pt x="37" y="38"/>
                  <a:pt x="37" y="38"/>
                </a:cubicBezTo>
                <a:cubicBezTo>
                  <a:pt x="47" y="48"/>
                  <a:pt x="47" y="48"/>
                  <a:pt x="47" y="48"/>
                </a:cubicBezTo>
                <a:cubicBezTo>
                  <a:pt x="52" y="44"/>
                  <a:pt x="56" y="40"/>
                  <a:pt x="57" y="34"/>
                </a:cubicBezTo>
                <a:cubicBezTo>
                  <a:pt x="56" y="32"/>
                  <a:pt x="56" y="32"/>
                  <a:pt x="56" y="32"/>
                </a:cubicBezTo>
                <a:cubicBezTo>
                  <a:pt x="58" y="29"/>
                  <a:pt x="58" y="29"/>
                  <a:pt x="58" y="29"/>
                </a:cubicBezTo>
                <a:cubicBezTo>
                  <a:pt x="58" y="29"/>
                  <a:pt x="58" y="29"/>
                  <a:pt x="58" y="29"/>
                </a:cubicBezTo>
                <a:cubicBezTo>
                  <a:pt x="61" y="32"/>
                  <a:pt x="61" y="32"/>
                  <a:pt x="61" y="32"/>
                </a:cubicBezTo>
                <a:cubicBezTo>
                  <a:pt x="66" y="24"/>
                  <a:pt x="66" y="24"/>
                  <a:pt x="66" y="24"/>
                </a:cubicBezTo>
                <a:cubicBezTo>
                  <a:pt x="62" y="0"/>
                  <a:pt x="62" y="0"/>
                  <a:pt x="62" y="0"/>
                </a:cubicBezTo>
                <a:cubicBezTo>
                  <a:pt x="46" y="16"/>
                  <a:pt x="46" y="16"/>
                  <a:pt x="46" y="16"/>
                </a:cubicBezTo>
                <a:cubicBezTo>
                  <a:pt x="48" y="18"/>
                  <a:pt x="48" y="18"/>
                  <a:pt x="48" y="18"/>
                </a:cubicBezTo>
                <a:lnTo>
                  <a:pt x="46" y="2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35" name="Freeform 263">
            <a:extLst>
              <a:ext uri="{FF2B5EF4-FFF2-40B4-BE49-F238E27FC236}">
                <a16:creationId xmlns:a16="http://schemas.microsoft.com/office/drawing/2014/main" id="{8152E6F5-C929-4B15-A488-30DE907122B6}"/>
              </a:ext>
            </a:extLst>
          </p:cNvPr>
          <p:cNvSpPr>
            <a:spLocks noEditPoints="1"/>
          </p:cNvSpPr>
          <p:nvPr/>
        </p:nvSpPr>
        <p:spPr bwMode="auto">
          <a:xfrm>
            <a:off x="8212708" y="3663627"/>
            <a:ext cx="220662" cy="187325"/>
          </a:xfrm>
          <a:custGeom>
            <a:avLst/>
            <a:gdLst>
              <a:gd name="T0" fmla="*/ 11011 w 60"/>
              <a:gd name="T1" fmla="*/ 0 h 51"/>
              <a:gd name="T2" fmla="*/ 209207 w 60"/>
              <a:gd name="T3" fmla="*/ 0 h 51"/>
              <a:gd name="T4" fmla="*/ 220218 w 60"/>
              <a:gd name="T5" fmla="*/ 0 h 51"/>
              <a:gd name="T6" fmla="*/ 220218 w 60"/>
              <a:gd name="T7" fmla="*/ 11001 h 51"/>
              <a:gd name="T8" fmla="*/ 220218 w 60"/>
              <a:gd name="T9" fmla="*/ 124674 h 51"/>
              <a:gd name="T10" fmla="*/ 220218 w 60"/>
              <a:gd name="T11" fmla="*/ 132008 h 51"/>
              <a:gd name="T12" fmla="*/ 209207 w 60"/>
              <a:gd name="T13" fmla="*/ 132008 h 51"/>
              <a:gd name="T14" fmla="*/ 150482 w 60"/>
              <a:gd name="T15" fmla="*/ 132008 h 51"/>
              <a:gd name="T16" fmla="*/ 150482 w 60"/>
              <a:gd name="T17" fmla="*/ 168677 h 51"/>
              <a:gd name="T18" fmla="*/ 172504 w 60"/>
              <a:gd name="T19" fmla="*/ 168677 h 51"/>
              <a:gd name="T20" fmla="*/ 172504 w 60"/>
              <a:gd name="T21" fmla="*/ 187011 h 51"/>
              <a:gd name="T22" fmla="*/ 55055 w 60"/>
              <a:gd name="T23" fmla="*/ 187011 h 51"/>
              <a:gd name="T24" fmla="*/ 55055 w 60"/>
              <a:gd name="T25" fmla="*/ 168677 h 51"/>
              <a:gd name="T26" fmla="*/ 77076 w 60"/>
              <a:gd name="T27" fmla="*/ 168677 h 51"/>
              <a:gd name="T28" fmla="*/ 77076 w 60"/>
              <a:gd name="T29" fmla="*/ 132008 h 51"/>
              <a:gd name="T30" fmla="*/ 11011 w 60"/>
              <a:gd name="T31" fmla="*/ 132008 h 51"/>
              <a:gd name="T32" fmla="*/ 0 w 60"/>
              <a:gd name="T33" fmla="*/ 132008 h 51"/>
              <a:gd name="T34" fmla="*/ 0 w 60"/>
              <a:gd name="T35" fmla="*/ 124674 h 51"/>
              <a:gd name="T36" fmla="*/ 0 w 60"/>
              <a:gd name="T37" fmla="*/ 11001 h 51"/>
              <a:gd name="T38" fmla="*/ 0 w 60"/>
              <a:gd name="T39" fmla="*/ 0 h 51"/>
              <a:gd name="T40" fmla="*/ 11011 w 60"/>
              <a:gd name="T41" fmla="*/ 0 h 51"/>
              <a:gd name="T42" fmla="*/ 66065 w 60"/>
              <a:gd name="T43" fmla="*/ 51336 h 51"/>
              <a:gd name="T44" fmla="*/ 73406 w 60"/>
              <a:gd name="T45" fmla="*/ 62337 h 51"/>
              <a:gd name="T46" fmla="*/ 77076 w 60"/>
              <a:gd name="T47" fmla="*/ 58670 h 51"/>
              <a:gd name="T48" fmla="*/ 113779 w 60"/>
              <a:gd name="T49" fmla="*/ 44003 h 51"/>
              <a:gd name="T50" fmla="*/ 146812 w 60"/>
              <a:gd name="T51" fmla="*/ 58670 h 51"/>
              <a:gd name="T52" fmla="*/ 150482 w 60"/>
              <a:gd name="T53" fmla="*/ 62337 h 51"/>
              <a:gd name="T54" fmla="*/ 157823 w 60"/>
              <a:gd name="T55" fmla="*/ 51336 h 51"/>
              <a:gd name="T56" fmla="*/ 154153 w 60"/>
              <a:gd name="T57" fmla="*/ 51336 h 51"/>
              <a:gd name="T58" fmla="*/ 113779 w 60"/>
              <a:gd name="T59" fmla="*/ 33002 h 51"/>
              <a:gd name="T60" fmla="*/ 69736 w 60"/>
              <a:gd name="T61" fmla="*/ 51336 h 51"/>
              <a:gd name="T62" fmla="*/ 66065 w 60"/>
              <a:gd name="T63" fmla="*/ 51336 h 51"/>
              <a:gd name="T64" fmla="*/ 80747 w 60"/>
              <a:gd name="T65" fmla="*/ 69671 h 51"/>
              <a:gd name="T66" fmla="*/ 88087 w 60"/>
              <a:gd name="T67" fmla="*/ 80671 h 51"/>
              <a:gd name="T68" fmla="*/ 91758 w 60"/>
              <a:gd name="T69" fmla="*/ 77005 h 51"/>
              <a:gd name="T70" fmla="*/ 113779 w 60"/>
              <a:gd name="T71" fmla="*/ 69671 h 51"/>
              <a:gd name="T72" fmla="*/ 132131 w 60"/>
              <a:gd name="T73" fmla="*/ 77005 h 51"/>
              <a:gd name="T74" fmla="*/ 135801 w 60"/>
              <a:gd name="T75" fmla="*/ 80671 h 51"/>
              <a:gd name="T76" fmla="*/ 143142 w 60"/>
              <a:gd name="T77" fmla="*/ 69671 h 51"/>
              <a:gd name="T78" fmla="*/ 139471 w 60"/>
              <a:gd name="T79" fmla="*/ 69671 h 51"/>
              <a:gd name="T80" fmla="*/ 113779 w 60"/>
              <a:gd name="T81" fmla="*/ 55003 h 51"/>
              <a:gd name="T82" fmla="*/ 84417 w 60"/>
              <a:gd name="T83" fmla="*/ 69671 h 51"/>
              <a:gd name="T84" fmla="*/ 80747 w 60"/>
              <a:gd name="T85" fmla="*/ 69671 h 51"/>
              <a:gd name="T86" fmla="*/ 113779 w 60"/>
              <a:gd name="T87" fmla="*/ 80671 h 51"/>
              <a:gd name="T88" fmla="*/ 102768 w 60"/>
              <a:gd name="T89" fmla="*/ 88005 h 51"/>
              <a:gd name="T90" fmla="*/ 113779 w 60"/>
              <a:gd name="T91" fmla="*/ 99006 h 51"/>
              <a:gd name="T92" fmla="*/ 121120 w 60"/>
              <a:gd name="T93" fmla="*/ 88005 h 51"/>
              <a:gd name="T94" fmla="*/ 113779 w 60"/>
              <a:gd name="T95" fmla="*/ 80671 h 51"/>
              <a:gd name="T96" fmla="*/ 201867 w 60"/>
              <a:gd name="T97" fmla="*/ 18334 h 51"/>
              <a:gd name="T98" fmla="*/ 18352 w 60"/>
              <a:gd name="T99" fmla="*/ 18334 h 51"/>
              <a:gd name="T100" fmla="*/ 18352 w 60"/>
              <a:gd name="T101" fmla="*/ 113673 h 51"/>
              <a:gd name="T102" fmla="*/ 201867 w 60"/>
              <a:gd name="T103" fmla="*/ 113673 h 51"/>
              <a:gd name="T104" fmla="*/ 201867 w 60"/>
              <a:gd name="T105" fmla="*/ 18334 h 5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60" h="51">
                <a:moveTo>
                  <a:pt x="3" y="0"/>
                </a:moveTo>
                <a:cubicBezTo>
                  <a:pt x="57" y="0"/>
                  <a:pt x="57" y="0"/>
                  <a:pt x="5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3"/>
                  <a:pt x="60" y="3"/>
                  <a:pt x="60" y="3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36"/>
                  <a:pt x="60" y="36"/>
                  <a:pt x="60" y="36"/>
                </a:cubicBezTo>
                <a:cubicBezTo>
                  <a:pt x="57" y="36"/>
                  <a:pt x="57" y="36"/>
                  <a:pt x="57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46"/>
                  <a:pt x="41" y="46"/>
                  <a:pt x="41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51"/>
                  <a:pt x="47" y="51"/>
                  <a:pt x="47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46"/>
                  <a:pt x="15" y="46"/>
                  <a:pt x="15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36"/>
                  <a:pt x="21" y="36"/>
                  <a:pt x="21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lose/>
                <a:moveTo>
                  <a:pt x="18" y="14"/>
                </a:moveTo>
                <a:cubicBezTo>
                  <a:pt x="20" y="17"/>
                  <a:pt x="20" y="17"/>
                  <a:pt x="20" y="17"/>
                </a:cubicBezTo>
                <a:cubicBezTo>
                  <a:pt x="21" y="16"/>
                  <a:pt x="21" y="16"/>
                  <a:pt x="21" y="16"/>
                </a:cubicBezTo>
                <a:cubicBezTo>
                  <a:pt x="24" y="13"/>
                  <a:pt x="27" y="12"/>
                  <a:pt x="31" y="12"/>
                </a:cubicBezTo>
                <a:cubicBezTo>
                  <a:pt x="34" y="12"/>
                  <a:pt x="38" y="13"/>
                  <a:pt x="40" y="16"/>
                </a:cubicBezTo>
                <a:cubicBezTo>
                  <a:pt x="40" y="16"/>
                  <a:pt x="41" y="16"/>
                  <a:pt x="41" y="17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2" y="14"/>
                  <a:pt x="42" y="14"/>
                </a:cubicBezTo>
                <a:cubicBezTo>
                  <a:pt x="39" y="10"/>
                  <a:pt x="35" y="9"/>
                  <a:pt x="31" y="9"/>
                </a:cubicBezTo>
                <a:cubicBezTo>
                  <a:pt x="26" y="8"/>
                  <a:pt x="22" y="10"/>
                  <a:pt x="19" y="14"/>
                </a:cubicBezTo>
                <a:cubicBezTo>
                  <a:pt x="19" y="14"/>
                  <a:pt x="18" y="14"/>
                  <a:pt x="18" y="14"/>
                </a:cubicBezTo>
                <a:close/>
                <a:moveTo>
                  <a:pt x="22" y="19"/>
                </a:moveTo>
                <a:cubicBezTo>
                  <a:pt x="24" y="22"/>
                  <a:pt x="24" y="22"/>
                  <a:pt x="24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19"/>
                  <a:pt x="28" y="19"/>
                  <a:pt x="31" y="19"/>
                </a:cubicBezTo>
                <a:cubicBezTo>
                  <a:pt x="33" y="19"/>
                  <a:pt x="35" y="20"/>
                  <a:pt x="36" y="21"/>
                </a:cubicBezTo>
                <a:cubicBezTo>
                  <a:pt x="36" y="21"/>
                  <a:pt x="36" y="21"/>
                  <a:pt x="37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8" y="19"/>
                  <a:pt x="38" y="19"/>
                </a:cubicBezTo>
                <a:cubicBezTo>
                  <a:pt x="36" y="17"/>
                  <a:pt x="33" y="15"/>
                  <a:pt x="31" y="15"/>
                </a:cubicBezTo>
                <a:cubicBezTo>
                  <a:pt x="28" y="15"/>
                  <a:pt x="25" y="16"/>
                  <a:pt x="23" y="19"/>
                </a:cubicBezTo>
                <a:cubicBezTo>
                  <a:pt x="23" y="19"/>
                  <a:pt x="22" y="19"/>
                  <a:pt x="22" y="19"/>
                </a:cubicBezTo>
                <a:close/>
                <a:moveTo>
                  <a:pt x="31" y="22"/>
                </a:moveTo>
                <a:cubicBezTo>
                  <a:pt x="29" y="22"/>
                  <a:pt x="28" y="23"/>
                  <a:pt x="28" y="24"/>
                </a:cubicBezTo>
                <a:cubicBezTo>
                  <a:pt x="28" y="26"/>
                  <a:pt x="29" y="27"/>
                  <a:pt x="31" y="27"/>
                </a:cubicBezTo>
                <a:cubicBezTo>
                  <a:pt x="32" y="27"/>
                  <a:pt x="33" y="26"/>
                  <a:pt x="33" y="24"/>
                </a:cubicBezTo>
                <a:cubicBezTo>
                  <a:pt x="33" y="23"/>
                  <a:pt x="32" y="22"/>
                  <a:pt x="31" y="22"/>
                </a:cubicBezTo>
                <a:close/>
                <a:moveTo>
                  <a:pt x="5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31"/>
                  <a:pt x="5" y="31"/>
                  <a:pt x="5" y="31"/>
                </a:cubicBezTo>
                <a:cubicBezTo>
                  <a:pt x="55" y="31"/>
                  <a:pt x="55" y="31"/>
                  <a:pt x="55" y="31"/>
                </a:cubicBezTo>
                <a:lnTo>
                  <a:pt x="55" y="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36" name="Freeform 264">
            <a:extLst>
              <a:ext uri="{FF2B5EF4-FFF2-40B4-BE49-F238E27FC236}">
                <a16:creationId xmlns:a16="http://schemas.microsoft.com/office/drawing/2014/main" id="{964522E9-19BF-4F19-8294-ECD25C14D024}"/>
              </a:ext>
            </a:extLst>
          </p:cNvPr>
          <p:cNvSpPr>
            <a:spLocks noEditPoints="1"/>
          </p:cNvSpPr>
          <p:nvPr/>
        </p:nvSpPr>
        <p:spPr bwMode="auto">
          <a:xfrm>
            <a:off x="8253983" y="6708452"/>
            <a:ext cx="185737" cy="212725"/>
          </a:xfrm>
          <a:custGeom>
            <a:avLst/>
            <a:gdLst>
              <a:gd name="T0" fmla="*/ 117340 w 51"/>
              <a:gd name="T1" fmla="*/ 58821 h 58"/>
              <a:gd name="T2" fmla="*/ 128341 w 51"/>
              <a:gd name="T3" fmla="*/ 128671 h 58"/>
              <a:gd name="T4" fmla="*/ 157676 w 51"/>
              <a:gd name="T5" fmla="*/ 213227 h 58"/>
              <a:gd name="T6" fmla="*/ 44003 w 51"/>
              <a:gd name="T7" fmla="*/ 213227 h 58"/>
              <a:gd name="T8" fmla="*/ 36669 w 51"/>
              <a:gd name="T9" fmla="*/ 198522 h 58"/>
              <a:gd name="T10" fmla="*/ 80671 w 51"/>
              <a:gd name="T11" fmla="*/ 77203 h 58"/>
              <a:gd name="T12" fmla="*/ 95339 w 51"/>
              <a:gd name="T13" fmla="*/ 36763 h 58"/>
              <a:gd name="T14" fmla="*/ 99006 w 51"/>
              <a:gd name="T15" fmla="*/ 102937 h 58"/>
              <a:gd name="T16" fmla="*/ 88005 w 51"/>
              <a:gd name="T17" fmla="*/ 113966 h 58"/>
              <a:gd name="T18" fmla="*/ 102673 w 51"/>
              <a:gd name="T19" fmla="*/ 113966 h 58"/>
              <a:gd name="T20" fmla="*/ 110006 w 51"/>
              <a:gd name="T21" fmla="*/ 128671 h 58"/>
              <a:gd name="T22" fmla="*/ 113673 w 51"/>
              <a:gd name="T23" fmla="*/ 143377 h 58"/>
              <a:gd name="T24" fmla="*/ 121007 w 51"/>
              <a:gd name="T25" fmla="*/ 165435 h 58"/>
              <a:gd name="T26" fmla="*/ 124674 w 51"/>
              <a:gd name="T27" fmla="*/ 176464 h 58"/>
              <a:gd name="T28" fmla="*/ 132008 w 51"/>
              <a:gd name="T29" fmla="*/ 194845 h 58"/>
              <a:gd name="T30" fmla="*/ 66004 w 51"/>
              <a:gd name="T31" fmla="*/ 194845 h 58"/>
              <a:gd name="T32" fmla="*/ 66004 w 51"/>
              <a:gd name="T33" fmla="*/ 176464 h 58"/>
              <a:gd name="T34" fmla="*/ 66004 w 51"/>
              <a:gd name="T35" fmla="*/ 194845 h 58"/>
              <a:gd name="T36" fmla="*/ 99006 w 51"/>
              <a:gd name="T37" fmla="*/ 139700 h 58"/>
              <a:gd name="T38" fmla="*/ 69671 w 51"/>
              <a:gd name="T39" fmla="*/ 158082 h 58"/>
              <a:gd name="T40" fmla="*/ 150342 w 51"/>
              <a:gd name="T41" fmla="*/ 11029 h 58"/>
              <a:gd name="T42" fmla="*/ 150342 w 51"/>
              <a:gd name="T43" fmla="*/ 110290 h 58"/>
              <a:gd name="T44" fmla="*/ 187011 w 51"/>
              <a:gd name="T45" fmla="*/ 58821 h 58"/>
              <a:gd name="T46" fmla="*/ 22001 w 51"/>
              <a:gd name="T47" fmla="*/ 121319 h 58"/>
              <a:gd name="T48" fmla="*/ 18334 w 51"/>
              <a:gd name="T49" fmla="*/ 58821 h 58"/>
              <a:gd name="T50" fmla="*/ 22001 w 51"/>
              <a:gd name="T51" fmla="*/ 0 h 58"/>
              <a:gd name="T52" fmla="*/ 22001 w 51"/>
              <a:gd name="T53" fmla="*/ 121319 h 58"/>
              <a:gd name="T54" fmla="*/ 124674 w 51"/>
              <a:gd name="T55" fmla="*/ 33087 h 58"/>
              <a:gd name="T56" fmla="*/ 124674 w 51"/>
              <a:gd name="T57" fmla="*/ 88232 h 58"/>
              <a:gd name="T58" fmla="*/ 154009 w 51"/>
              <a:gd name="T59" fmla="*/ 58821 h 58"/>
              <a:gd name="T60" fmla="*/ 51336 w 51"/>
              <a:gd name="T61" fmla="*/ 99261 h 58"/>
              <a:gd name="T62" fmla="*/ 55003 w 51"/>
              <a:gd name="T63" fmla="*/ 58821 h 58"/>
              <a:gd name="T64" fmla="*/ 51336 w 51"/>
              <a:gd name="T65" fmla="*/ 22058 h 58"/>
              <a:gd name="T66" fmla="*/ 51336 w 51"/>
              <a:gd name="T67" fmla="*/ 99261 h 5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1" h="58">
                <a:moveTo>
                  <a:pt x="26" y="10"/>
                </a:moveTo>
                <a:cubicBezTo>
                  <a:pt x="29" y="10"/>
                  <a:pt x="32" y="13"/>
                  <a:pt x="32" y="16"/>
                </a:cubicBezTo>
                <a:cubicBezTo>
                  <a:pt x="32" y="18"/>
                  <a:pt x="31" y="20"/>
                  <a:pt x="30" y="21"/>
                </a:cubicBezTo>
                <a:cubicBezTo>
                  <a:pt x="35" y="35"/>
                  <a:pt x="35" y="35"/>
                  <a:pt x="35" y="35"/>
                </a:cubicBezTo>
                <a:cubicBezTo>
                  <a:pt x="42" y="54"/>
                  <a:pt x="42" y="54"/>
                  <a:pt x="42" y="54"/>
                </a:cubicBezTo>
                <a:cubicBezTo>
                  <a:pt x="43" y="58"/>
                  <a:pt x="43" y="58"/>
                  <a:pt x="43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16" y="58"/>
                  <a:pt x="35" y="58"/>
                  <a:pt x="12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10" y="54"/>
                  <a:pt x="10" y="54"/>
                  <a:pt x="10" y="54"/>
                </a:cubicBezTo>
                <a:cubicBezTo>
                  <a:pt x="16" y="35"/>
                  <a:pt x="16" y="35"/>
                  <a:pt x="16" y="35"/>
                </a:cubicBezTo>
                <a:cubicBezTo>
                  <a:pt x="22" y="21"/>
                  <a:pt x="22" y="21"/>
                  <a:pt x="22" y="21"/>
                </a:cubicBezTo>
                <a:cubicBezTo>
                  <a:pt x="20" y="20"/>
                  <a:pt x="20" y="18"/>
                  <a:pt x="20" y="16"/>
                </a:cubicBezTo>
                <a:cubicBezTo>
                  <a:pt x="20" y="13"/>
                  <a:pt x="22" y="10"/>
                  <a:pt x="26" y="10"/>
                </a:cubicBezTo>
                <a:close/>
                <a:moveTo>
                  <a:pt x="27" y="28"/>
                </a:moveTo>
                <a:cubicBezTo>
                  <a:pt x="27" y="28"/>
                  <a:pt x="27" y="28"/>
                  <a:pt x="27" y="28"/>
                </a:cubicBezTo>
                <a:cubicBezTo>
                  <a:pt x="26" y="25"/>
                  <a:pt x="26" y="25"/>
                  <a:pt x="26" y="25"/>
                </a:cubicBezTo>
                <a:cubicBezTo>
                  <a:pt x="24" y="31"/>
                  <a:pt x="24" y="31"/>
                  <a:pt x="24" y="31"/>
                </a:cubicBezTo>
                <a:cubicBezTo>
                  <a:pt x="27" y="28"/>
                  <a:pt x="27" y="28"/>
                  <a:pt x="27" y="28"/>
                </a:cubicBezTo>
                <a:close/>
                <a:moveTo>
                  <a:pt x="28" y="31"/>
                </a:moveTo>
                <a:cubicBezTo>
                  <a:pt x="23" y="35"/>
                  <a:pt x="23" y="35"/>
                  <a:pt x="23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28" y="31"/>
                  <a:pt x="28" y="31"/>
                  <a:pt x="28" y="31"/>
                </a:cubicBezTo>
                <a:close/>
                <a:moveTo>
                  <a:pt x="31" y="39"/>
                </a:moveTo>
                <a:cubicBezTo>
                  <a:pt x="22" y="45"/>
                  <a:pt x="22" y="45"/>
                  <a:pt x="22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1" y="39"/>
                  <a:pt x="31" y="39"/>
                  <a:pt x="31" y="39"/>
                </a:cubicBezTo>
                <a:close/>
                <a:moveTo>
                  <a:pt x="34" y="48"/>
                </a:moveTo>
                <a:cubicBezTo>
                  <a:pt x="25" y="53"/>
                  <a:pt x="25" y="53"/>
                  <a:pt x="25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34" y="48"/>
                  <a:pt x="34" y="48"/>
                  <a:pt x="34" y="48"/>
                </a:cubicBezTo>
                <a:close/>
                <a:moveTo>
                  <a:pt x="18" y="53"/>
                </a:moveTo>
                <a:cubicBezTo>
                  <a:pt x="29" y="48"/>
                  <a:pt x="29" y="48"/>
                  <a:pt x="29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6" y="53"/>
                  <a:pt x="16" y="53"/>
                  <a:pt x="16" y="53"/>
                </a:cubicBezTo>
                <a:cubicBezTo>
                  <a:pt x="18" y="53"/>
                  <a:pt x="18" y="53"/>
                  <a:pt x="18" y="53"/>
                </a:cubicBezTo>
                <a:close/>
                <a:moveTo>
                  <a:pt x="19" y="43"/>
                </a:moveTo>
                <a:cubicBezTo>
                  <a:pt x="27" y="38"/>
                  <a:pt x="27" y="38"/>
                  <a:pt x="27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19" y="43"/>
                  <a:pt x="19" y="43"/>
                  <a:pt x="19" y="43"/>
                </a:cubicBezTo>
                <a:close/>
                <a:moveTo>
                  <a:pt x="45" y="0"/>
                </a:moveTo>
                <a:cubicBezTo>
                  <a:pt x="41" y="3"/>
                  <a:pt x="41" y="3"/>
                  <a:pt x="41" y="3"/>
                </a:cubicBezTo>
                <a:cubicBezTo>
                  <a:pt x="44" y="7"/>
                  <a:pt x="46" y="11"/>
                  <a:pt x="46" y="16"/>
                </a:cubicBezTo>
                <a:cubicBezTo>
                  <a:pt x="46" y="22"/>
                  <a:pt x="44" y="26"/>
                  <a:pt x="41" y="30"/>
                </a:cubicBezTo>
                <a:cubicBezTo>
                  <a:pt x="45" y="33"/>
                  <a:pt x="45" y="33"/>
                  <a:pt x="45" y="33"/>
                </a:cubicBezTo>
                <a:cubicBezTo>
                  <a:pt x="49" y="29"/>
                  <a:pt x="51" y="23"/>
                  <a:pt x="51" y="16"/>
                </a:cubicBezTo>
                <a:cubicBezTo>
                  <a:pt x="51" y="10"/>
                  <a:pt x="49" y="4"/>
                  <a:pt x="45" y="0"/>
                </a:cubicBezTo>
                <a:close/>
                <a:moveTo>
                  <a:pt x="6" y="33"/>
                </a:moveTo>
                <a:cubicBezTo>
                  <a:pt x="10" y="30"/>
                  <a:pt x="10" y="30"/>
                  <a:pt x="10" y="30"/>
                </a:cubicBezTo>
                <a:cubicBezTo>
                  <a:pt x="7" y="26"/>
                  <a:pt x="5" y="22"/>
                  <a:pt x="5" y="16"/>
                </a:cubicBezTo>
                <a:cubicBezTo>
                  <a:pt x="5" y="11"/>
                  <a:pt x="7" y="7"/>
                  <a:pt x="10" y="3"/>
                </a:cubicBezTo>
                <a:cubicBezTo>
                  <a:pt x="6" y="0"/>
                  <a:pt x="6" y="0"/>
                  <a:pt x="6" y="0"/>
                </a:cubicBezTo>
                <a:cubicBezTo>
                  <a:pt x="2" y="4"/>
                  <a:pt x="0" y="10"/>
                  <a:pt x="0" y="16"/>
                </a:cubicBezTo>
                <a:cubicBezTo>
                  <a:pt x="0" y="23"/>
                  <a:pt x="2" y="29"/>
                  <a:pt x="6" y="33"/>
                </a:cubicBezTo>
                <a:close/>
                <a:moveTo>
                  <a:pt x="38" y="6"/>
                </a:moveTo>
                <a:cubicBezTo>
                  <a:pt x="34" y="9"/>
                  <a:pt x="34" y="9"/>
                  <a:pt x="34" y="9"/>
                </a:cubicBezTo>
                <a:cubicBezTo>
                  <a:pt x="35" y="11"/>
                  <a:pt x="36" y="14"/>
                  <a:pt x="36" y="16"/>
                </a:cubicBezTo>
                <a:cubicBezTo>
                  <a:pt x="36" y="19"/>
                  <a:pt x="35" y="22"/>
                  <a:pt x="34" y="24"/>
                </a:cubicBezTo>
                <a:cubicBezTo>
                  <a:pt x="37" y="27"/>
                  <a:pt x="37" y="27"/>
                  <a:pt x="37" y="27"/>
                </a:cubicBezTo>
                <a:cubicBezTo>
                  <a:pt x="40" y="24"/>
                  <a:pt x="42" y="21"/>
                  <a:pt x="42" y="16"/>
                </a:cubicBezTo>
                <a:cubicBezTo>
                  <a:pt x="42" y="12"/>
                  <a:pt x="40" y="9"/>
                  <a:pt x="38" y="6"/>
                </a:cubicBezTo>
                <a:close/>
                <a:moveTo>
                  <a:pt x="14" y="27"/>
                </a:moveTo>
                <a:cubicBezTo>
                  <a:pt x="18" y="24"/>
                  <a:pt x="18" y="24"/>
                  <a:pt x="18" y="24"/>
                </a:cubicBezTo>
                <a:cubicBezTo>
                  <a:pt x="16" y="22"/>
                  <a:pt x="15" y="19"/>
                  <a:pt x="15" y="16"/>
                </a:cubicBezTo>
                <a:cubicBezTo>
                  <a:pt x="15" y="14"/>
                  <a:pt x="16" y="11"/>
                  <a:pt x="18" y="9"/>
                </a:cubicBezTo>
                <a:cubicBezTo>
                  <a:pt x="14" y="6"/>
                  <a:pt x="14" y="6"/>
                  <a:pt x="14" y="6"/>
                </a:cubicBezTo>
                <a:cubicBezTo>
                  <a:pt x="11" y="9"/>
                  <a:pt x="10" y="12"/>
                  <a:pt x="10" y="16"/>
                </a:cubicBezTo>
                <a:cubicBezTo>
                  <a:pt x="10" y="21"/>
                  <a:pt x="11" y="24"/>
                  <a:pt x="14" y="2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37" name="Freeform 266">
            <a:extLst>
              <a:ext uri="{FF2B5EF4-FFF2-40B4-BE49-F238E27FC236}">
                <a16:creationId xmlns:a16="http://schemas.microsoft.com/office/drawing/2014/main" id="{9E4108EA-8812-49DA-8999-E0754036C87E}"/>
              </a:ext>
            </a:extLst>
          </p:cNvPr>
          <p:cNvSpPr>
            <a:spLocks noEditPoints="1"/>
          </p:cNvSpPr>
          <p:nvPr/>
        </p:nvSpPr>
        <p:spPr bwMode="auto">
          <a:xfrm>
            <a:off x="10195495" y="6690990"/>
            <a:ext cx="220663" cy="290512"/>
          </a:xfrm>
          <a:custGeom>
            <a:avLst/>
            <a:gdLst>
              <a:gd name="T0" fmla="*/ 143142 w 60"/>
              <a:gd name="T1" fmla="*/ 213005 h 79"/>
              <a:gd name="T2" fmla="*/ 165164 w 60"/>
              <a:gd name="T3" fmla="*/ 110175 h 79"/>
              <a:gd name="T4" fmla="*/ 121120 w 60"/>
              <a:gd name="T5" fmla="*/ 0 h 79"/>
              <a:gd name="T6" fmla="*/ 73406 w 60"/>
              <a:gd name="T7" fmla="*/ 106503 h 79"/>
              <a:gd name="T8" fmla="*/ 69736 w 60"/>
              <a:gd name="T9" fmla="*/ 117520 h 79"/>
              <a:gd name="T10" fmla="*/ 33033 w 60"/>
              <a:gd name="T11" fmla="*/ 124865 h 79"/>
              <a:gd name="T12" fmla="*/ 18352 w 60"/>
              <a:gd name="T13" fmla="*/ 154245 h 79"/>
              <a:gd name="T14" fmla="*/ 7341 w 60"/>
              <a:gd name="T15" fmla="*/ 187298 h 79"/>
              <a:gd name="T16" fmla="*/ 7341 w 60"/>
              <a:gd name="T17" fmla="*/ 198315 h 79"/>
              <a:gd name="T18" fmla="*/ 14681 w 60"/>
              <a:gd name="T19" fmla="*/ 224023 h 79"/>
              <a:gd name="T20" fmla="*/ 11011 w 60"/>
              <a:gd name="T21" fmla="*/ 238713 h 79"/>
              <a:gd name="T22" fmla="*/ 55055 w 60"/>
              <a:gd name="T23" fmla="*/ 264420 h 79"/>
              <a:gd name="T24" fmla="*/ 113779 w 60"/>
              <a:gd name="T25" fmla="*/ 290128 h 79"/>
              <a:gd name="T26" fmla="*/ 91758 w 60"/>
              <a:gd name="T27" fmla="*/ 58760 h 79"/>
              <a:gd name="T28" fmla="*/ 95428 w 60"/>
              <a:gd name="T29" fmla="*/ 69778 h 79"/>
              <a:gd name="T30" fmla="*/ 106439 w 60"/>
              <a:gd name="T31" fmla="*/ 77123 h 79"/>
              <a:gd name="T32" fmla="*/ 113779 w 60"/>
              <a:gd name="T33" fmla="*/ 80795 h 79"/>
              <a:gd name="T34" fmla="*/ 124790 w 60"/>
              <a:gd name="T35" fmla="*/ 91813 h 79"/>
              <a:gd name="T36" fmla="*/ 139471 w 60"/>
              <a:gd name="T37" fmla="*/ 84468 h 79"/>
              <a:gd name="T38" fmla="*/ 135801 w 60"/>
              <a:gd name="T39" fmla="*/ 106503 h 79"/>
              <a:gd name="T40" fmla="*/ 121120 w 60"/>
              <a:gd name="T41" fmla="*/ 106503 h 79"/>
              <a:gd name="T42" fmla="*/ 121120 w 60"/>
              <a:gd name="T43" fmla="*/ 99158 h 79"/>
              <a:gd name="T44" fmla="*/ 117450 w 60"/>
              <a:gd name="T45" fmla="*/ 95485 h 79"/>
              <a:gd name="T46" fmla="*/ 117450 w 60"/>
              <a:gd name="T47" fmla="*/ 95485 h 79"/>
              <a:gd name="T48" fmla="*/ 91758 w 60"/>
              <a:gd name="T49" fmla="*/ 80795 h 79"/>
              <a:gd name="T50" fmla="*/ 102768 w 60"/>
              <a:gd name="T51" fmla="*/ 84468 h 79"/>
              <a:gd name="T52" fmla="*/ 84417 w 60"/>
              <a:gd name="T53" fmla="*/ 91813 h 79"/>
              <a:gd name="T54" fmla="*/ 161493 w 60"/>
              <a:gd name="T55" fmla="*/ 62433 h 79"/>
              <a:gd name="T56" fmla="*/ 146812 w 60"/>
              <a:gd name="T57" fmla="*/ 69778 h 79"/>
              <a:gd name="T58" fmla="*/ 143142 w 60"/>
              <a:gd name="T59" fmla="*/ 58760 h 79"/>
              <a:gd name="T60" fmla="*/ 128461 w 60"/>
              <a:gd name="T61" fmla="*/ 51415 h 79"/>
              <a:gd name="T62" fmla="*/ 124790 w 60"/>
              <a:gd name="T63" fmla="*/ 47743 h 79"/>
              <a:gd name="T64" fmla="*/ 113779 w 60"/>
              <a:gd name="T65" fmla="*/ 40398 h 79"/>
              <a:gd name="T66" fmla="*/ 99098 w 60"/>
              <a:gd name="T67" fmla="*/ 44070 h 79"/>
              <a:gd name="T68" fmla="*/ 102768 w 60"/>
              <a:gd name="T69" fmla="*/ 25708 h 79"/>
              <a:gd name="T70" fmla="*/ 121120 w 60"/>
              <a:gd name="T71" fmla="*/ 22035 h 79"/>
              <a:gd name="T72" fmla="*/ 113779 w 60"/>
              <a:gd name="T73" fmla="*/ 29380 h 79"/>
              <a:gd name="T74" fmla="*/ 135801 w 60"/>
              <a:gd name="T75" fmla="*/ 29380 h 79"/>
              <a:gd name="T76" fmla="*/ 132131 w 60"/>
              <a:gd name="T77" fmla="*/ 44070 h 79"/>
              <a:gd name="T78" fmla="*/ 146812 w 60"/>
              <a:gd name="T79" fmla="*/ 51415 h 79"/>
              <a:gd name="T80" fmla="*/ 150482 w 60"/>
              <a:gd name="T81" fmla="*/ 55088 h 79"/>
              <a:gd name="T82" fmla="*/ 161493 w 60"/>
              <a:gd name="T83" fmla="*/ 55088 h 79"/>
              <a:gd name="T84" fmla="*/ 117450 w 60"/>
              <a:gd name="T85" fmla="*/ 128538 h 79"/>
              <a:gd name="T86" fmla="*/ 102768 w 60"/>
              <a:gd name="T87" fmla="*/ 132210 h 7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0" h="79">
                <a:moveTo>
                  <a:pt x="31" y="79"/>
                </a:moveTo>
                <a:cubicBezTo>
                  <a:pt x="60" y="78"/>
                  <a:pt x="60" y="78"/>
                  <a:pt x="60" y="78"/>
                </a:cubicBezTo>
                <a:cubicBezTo>
                  <a:pt x="39" y="58"/>
                  <a:pt x="39" y="58"/>
                  <a:pt x="39" y="58"/>
                </a:cubicBezTo>
                <a:cubicBezTo>
                  <a:pt x="36" y="38"/>
                  <a:pt x="36" y="38"/>
                  <a:pt x="36" y="38"/>
                </a:cubicBezTo>
                <a:cubicBezTo>
                  <a:pt x="34" y="35"/>
                  <a:pt x="34" y="35"/>
                  <a:pt x="34" y="35"/>
                </a:cubicBezTo>
                <a:cubicBezTo>
                  <a:pt x="38" y="35"/>
                  <a:pt x="42" y="33"/>
                  <a:pt x="45" y="30"/>
                </a:cubicBezTo>
                <a:cubicBezTo>
                  <a:pt x="48" y="27"/>
                  <a:pt x="50" y="23"/>
                  <a:pt x="50" y="18"/>
                </a:cubicBezTo>
                <a:cubicBezTo>
                  <a:pt x="50" y="13"/>
                  <a:pt x="48" y="9"/>
                  <a:pt x="45" y="6"/>
                </a:cubicBezTo>
                <a:cubicBezTo>
                  <a:pt x="42" y="2"/>
                  <a:pt x="37" y="0"/>
                  <a:pt x="33" y="0"/>
                </a:cubicBezTo>
                <a:cubicBezTo>
                  <a:pt x="28" y="0"/>
                  <a:pt x="23" y="2"/>
                  <a:pt x="20" y="6"/>
                </a:cubicBezTo>
                <a:cubicBezTo>
                  <a:pt x="17" y="9"/>
                  <a:pt x="15" y="13"/>
                  <a:pt x="15" y="18"/>
                </a:cubicBezTo>
                <a:cubicBezTo>
                  <a:pt x="15" y="22"/>
                  <a:pt x="17" y="26"/>
                  <a:pt x="20" y="29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1"/>
                  <a:pt x="16" y="31"/>
                  <a:pt x="16" y="31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34"/>
                  <a:pt x="9" y="34"/>
                  <a:pt x="9" y="34"/>
                </a:cubicBezTo>
                <a:cubicBezTo>
                  <a:pt x="11" y="36"/>
                  <a:pt x="11" y="36"/>
                  <a:pt x="11" y="36"/>
                </a:cubicBezTo>
                <a:cubicBezTo>
                  <a:pt x="7" y="37"/>
                  <a:pt x="7" y="37"/>
                  <a:pt x="7" y="37"/>
                </a:cubicBezTo>
                <a:cubicBezTo>
                  <a:pt x="5" y="42"/>
                  <a:pt x="5" y="42"/>
                  <a:pt x="5" y="42"/>
                </a:cubicBezTo>
                <a:cubicBezTo>
                  <a:pt x="9" y="44"/>
                  <a:pt x="9" y="44"/>
                  <a:pt x="9" y="44"/>
                </a:cubicBezTo>
                <a:cubicBezTo>
                  <a:pt x="5" y="45"/>
                  <a:pt x="5" y="45"/>
                  <a:pt x="5" y="45"/>
                </a:cubicBezTo>
                <a:cubicBezTo>
                  <a:pt x="2" y="51"/>
                  <a:pt x="2" y="51"/>
                  <a:pt x="2" y="51"/>
                </a:cubicBezTo>
                <a:cubicBezTo>
                  <a:pt x="6" y="53"/>
                  <a:pt x="6" y="53"/>
                  <a:pt x="6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0" y="58"/>
                  <a:pt x="0" y="58"/>
                  <a:pt x="0" y="58"/>
                </a:cubicBezTo>
                <a:cubicBezTo>
                  <a:pt x="2" y="60"/>
                  <a:pt x="2" y="60"/>
                  <a:pt x="2" y="60"/>
                </a:cubicBezTo>
                <a:cubicBezTo>
                  <a:pt x="4" y="61"/>
                  <a:pt x="4" y="61"/>
                  <a:pt x="4" y="61"/>
                </a:cubicBezTo>
                <a:cubicBezTo>
                  <a:pt x="10" y="67"/>
                  <a:pt x="10" y="67"/>
                  <a:pt x="10" y="67"/>
                </a:cubicBezTo>
                <a:cubicBezTo>
                  <a:pt x="9" y="68"/>
                  <a:pt x="9" y="68"/>
                  <a:pt x="9" y="68"/>
                </a:cubicBezTo>
                <a:cubicBezTo>
                  <a:pt x="3" y="65"/>
                  <a:pt x="3" y="65"/>
                  <a:pt x="3" y="65"/>
                </a:cubicBezTo>
                <a:cubicBezTo>
                  <a:pt x="1" y="70"/>
                  <a:pt x="1" y="70"/>
                  <a:pt x="1" y="70"/>
                </a:cubicBezTo>
                <a:cubicBezTo>
                  <a:pt x="5" y="73"/>
                  <a:pt x="9" y="75"/>
                  <a:pt x="14" y="75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27" y="75"/>
                  <a:pt x="27" y="75"/>
                  <a:pt x="27" y="75"/>
                </a:cubicBezTo>
                <a:cubicBezTo>
                  <a:pt x="31" y="79"/>
                  <a:pt x="31" y="79"/>
                  <a:pt x="31" y="79"/>
                </a:cubicBezTo>
                <a:close/>
                <a:moveTo>
                  <a:pt x="21" y="17"/>
                </a:moveTo>
                <a:cubicBezTo>
                  <a:pt x="21" y="16"/>
                  <a:pt x="21" y="15"/>
                  <a:pt x="22" y="13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4" y="17"/>
                  <a:pt x="24" y="18"/>
                </a:cubicBezTo>
                <a:cubicBezTo>
                  <a:pt x="23" y="18"/>
                  <a:pt x="22" y="18"/>
                  <a:pt x="21" y="17"/>
                </a:cubicBezTo>
                <a:close/>
                <a:moveTo>
                  <a:pt x="26" y="19"/>
                </a:moveTo>
                <a:cubicBezTo>
                  <a:pt x="26" y="18"/>
                  <a:pt x="26" y="17"/>
                  <a:pt x="27" y="16"/>
                </a:cubicBezTo>
                <a:cubicBezTo>
                  <a:pt x="31" y="19"/>
                  <a:pt x="31" y="19"/>
                  <a:pt x="31" y="19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8" y="20"/>
                  <a:pt x="27" y="20"/>
                  <a:pt x="26" y="19"/>
                </a:cubicBezTo>
                <a:close/>
                <a:moveTo>
                  <a:pt x="31" y="22"/>
                </a:moveTo>
                <a:cubicBezTo>
                  <a:pt x="32" y="20"/>
                  <a:pt x="32" y="20"/>
                  <a:pt x="32" y="20"/>
                </a:cubicBezTo>
                <a:cubicBezTo>
                  <a:pt x="36" y="22"/>
                  <a:pt x="36" y="22"/>
                  <a:pt x="36" y="22"/>
                </a:cubicBezTo>
                <a:cubicBezTo>
                  <a:pt x="36" y="23"/>
                  <a:pt x="35" y="24"/>
                  <a:pt x="34" y="25"/>
                </a:cubicBezTo>
                <a:cubicBezTo>
                  <a:pt x="33" y="24"/>
                  <a:pt x="32" y="23"/>
                  <a:pt x="31" y="22"/>
                </a:cubicBezTo>
                <a:close/>
                <a:moveTo>
                  <a:pt x="35" y="26"/>
                </a:moveTo>
                <a:cubicBezTo>
                  <a:pt x="36" y="25"/>
                  <a:pt x="37" y="24"/>
                  <a:pt x="38" y="23"/>
                </a:cubicBezTo>
                <a:cubicBezTo>
                  <a:pt x="42" y="25"/>
                  <a:pt x="42" y="25"/>
                  <a:pt x="42" y="25"/>
                </a:cubicBezTo>
                <a:cubicBezTo>
                  <a:pt x="41" y="26"/>
                  <a:pt x="41" y="26"/>
                  <a:pt x="41" y="26"/>
                </a:cubicBezTo>
                <a:cubicBezTo>
                  <a:pt x="40" y="27"/>
                  <a:pt x="38" y="28"/>
                  <a:pt x="37" y="29"/>
                </a:cubicBezTo>
                <a:cubicBezTo>
                  <a:pt x="36" y="28"/>
                  <a:pt x="36" y="27"/>
                  <a:pt x="35" y="26"/>
                </a:cubicBezTo>
                <a:close/>
                <a:moveTo>
                  <a:pt x="35" y="29"/>
                </a:moveTo>
                <a:cubicBezTo>
                  <a:pt x="34" y="29"/>
                  <a:pt x="33" y="29"/>
                  <a:pt x="33" y="29"/>
                </a:cubicBezTo>
                <a:cubicBezTo>
                  <a:pt x="31" y="29"/>
                  <a:pt x="30" y="29"/>
                  <a:pt x="29" y="29"/>
                </a:cubicBezTo>
                <a:cubicBezTo>
                  <a:pt x="30" y="29"/>
                  <a:pt x="32" y="28"/>
                  <a:pt x="33" y="28"/>
                </a:cubicBezTo>
                <a:cubicBezTo>
                  <a:pt x="33" y="28"/>
                  <a:pt x="33" y="27"/>
                  <a:pt x="33" y="27"/>
                </a:cubicBezTo>
                <a:cubicBezTo>
                  <a:pt x="34" y="28"/>
                  <a:pt x="34" y="29"/>
                  <a:pt x="35" y="29"/>
                </a:cubicBezTo>
                <a:close/>
                <a:moveTo>
                  <a:pt x="32" y="26"/>
                </a:moveTo>
                <a:cubicBezTo>
                  <a:pt x="32" y="26"/>
                  <a:pt x="32" y="26"/>
                  <a:pt x="32" y="26"/>
                </a:cubicBezTo>
                <a:cubicBezTo>
                  <a:pt x="31" y="27"/>
                  <a:pt x="29" y="27"/>
                  <a:pt x="28" y="27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4"/>
                  <a:pt x="31" y="25"/>
                  <a:pt x="32" y="26"/>
                </a:cubicBezTo>
                <a:close/>
                <a:moveTo>
                  <a:pt x="28" y="23"/>
                </a:moveTo>
                <a:cubicBezTo>
                  <a:pt x="26" y="27"/>
                  <a:pt x="26" y="27"/>
                  <a:pt x="26" y="27"/>
                </a:cubicBezTo>
                <a:cubicBezTo>
                  <a:pt x="25" y="25"/>
                  <a:pt x="25" y="24"/>
                  <a:pt x="25" y="22"/>
                </a:cubicBezTo>
                <a:cubicBezTo>
                  <a:pt x="25" y="22"/>
                  <a:pt x="25" y="21"/>
                  <a:pt x="25" y="21"/>
                </a:cubicBezTo>
                <a:cubicBezTo>
                  <a:pt x="26" y="21"/>
                  <a:pt x="27" y="22"/>
                  <a:pt x="28" y="22"/>
                </a:cubicBezTo>
                <a:cubicBezTo>
                  <a:pt x="28" y="22"/>
                  <a:pt x="28" y="23"/>
                  <a:pt x="28" y="23"/>
                </a:cubicBezTo>
                <a:close/>
                <a:moveTo>
                  <a:pt x="24" y="20"/>
                </a:moveTo>
                <a:cubicBezTo>
                  <a:pt x="23" y="21"/>
                  <a:pt x="23" y="21"/>
                  <a:pt x="23" y="22"/>
                </a:cubicBezTo>
                <a:cubicBezTo>
                  <a:pt x="23" y="23"/>
                  <a:pt x="23" y="24"/>
                  <a:pt x="23" y="25"/>
                </a:cubicBezTo>
                <a:cubicBezTo>
                  <a:pt x="22" y="23"/>
                  <a:pt x="21" y="21"/>
                  <a:pt x="21" y="19"/>
                </a:cubicBezTo>
                <a:cubicBezTo>
                  <a:pt x="22" y="19"/>
                  <a:pt x="23" y="20"/>
                  <a:pt x="24" y="20"/>
                </a:cubicBezTo>
                <a:close/>
                <a:moveTo>
                  <a:pt x="44" y="17"/>
                </a:moveTo>
                <a:cubicBezTo>
                  <a:pt x="44" y="17"/>
                  <a:pt x="44" y="18"/>
                  <a:pt x="44" y="18"/>
                </a:cubicBezTo>
                <a:cubicBezTo>
                  <a:pt x="44" y="19"/>
                  <a:pt x="44" y="20"/>
                  <a:pt x="44" y="22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8"/>
                  <a:pt x="41" y="17"/>
                  <a:pt x="41" y="17"/>
                </a:cubicBezTo>
                <a:cubicBezTo>
                  <a:pt x="42" y="17"/>
                  <a:pt x="43" y="17"/>
                  <a:pt x="44" y="17"/>
                </a:cubicBezTo>
                <a:close/>
                <a:moveTo>
                  <a:pt x="39" y="16"/>
                </a:moveTo>
                <a:cubicBezTo>
                  <a:pt x="39" y="17"/>
                  <a:pt x="39" y="18"/>
                  <a:pt x="38" y="19"/>
                </a:cubicBezTo>
                <a:cubicBezTo>
                  <a:pt x="34" y="16"/>
                  <a:pt x="34" y="16"/>
                  <a:pt x="34" y="16"/>
                </a:cubicBezTo>
                <a:cubicBezTo>
                  <a:pt x="35" y="14"/>
                  <a:pt x="35" y="14"/>
                  <a:pt x="35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5"/>
                  <a:pt x="38" y="15"/>
                  <a:pt x="39" y="16"/>
                </a:cubicBezTo>
                <a:close/>
                <a:moveTo>
                  <a:pt x="34" y="13"/>
                </a:moveTo>
                <a:cubicBezTo>
                  <a:pt x="33" y="15"/>
                  <a:pt x="33" y="15"/>
                  <a:pt x="33" y="15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1" y="11"/>
                </a:cubicBezTo>
                <a:cubicBezTo>
                  <a:pt x="32" y="11"/>
                  <a:pt x="33" y="12"/>
                  <a:pt x="34" y="13"/>
                </a:cubicBezTo>
                <a:close/>
                <a:moveTo>
                  <a:pt x="29" y="9"/>
                </a:moveTo>
                <a:cubicBezTo>
                  <a:pt x="28" y="10"/>
                  <a:pt x="28" y="11"/>
                  <a:pt x="27" y="12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5" y="9"/>
                  <a:pt x="26" y="8"/>
                  <a:pt x="28" y="7"/>
                </a:cubicBezTo>
                <a:cubicBezTo>
                  <a:pt x="28" y="8"/>
                  <a:pt x="29" y="9"/>
                  <a:pt x="29" y="9"/>
                </a:cubicBezTo>
                <a:close/>
                <a:moveTo>
                  <a:pt x="29" y="7"/>
                </a:moveTo>
                <a:cubicBezTo>
                  <a:pt x="30" y="6"/>
                  <a:pt x="31" y="6"/>
                  <a:pt x="33" y="6"/>
                </a:cubicBezTo>
                <a:cubicBezTo>
                  <a:pt x="33" y="6"/>
                  <a:pt x="34" y="6"/>
                  <a:pt x="35" y="6"/>
                </a:cubicBezTo>
                <a:cubicBezTo>
                  <a:pt x="33" y="7"/>
                  <a:pt x="32" y="7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8"/>
                  <a:pt x="30" y="7"/>
                  <a:pt x="29" y="7"/>
                </a:cubicBezTo>
                <a:close/>
                <a:moveTo>
                  <a:pt x="32" y="9"/>
                </a:moveTo>
                <a:cubicBezTo>
                  <a:pt x="34" y="9"/>
                  <a:pt x="35" y="8"/>
                  <a:pt x="37" y="8"/>
                </a:cubicBezTo>
                <a:cubicBezTo>
                  <a:pt x="35" y="11"/>
                  <a:pt x="35" y="11"/>
                  <a:pt x="35" y="11"/>
                </a:cubicBezTo>
                <a:cubicBezTo>
                  <a:pt x="34" y="11"/>
                  <a:pt x="33" y="10"/>
                  <a:pt x="32" y="9"/>
                </a:cubicBezTo>
                <a:close/>
                <a:moveTo>
                  <a:pt x="36" y="12"/>
                </a:moveTo>
                <a:cubicBezTo>
                  <a:pt x="39" y="9"/>
                  <a:pt x="39" y="9"/>
                  <a:pt x="39" y="9"/>
                </a:cubicBezTo>
                <a:cubicBezTo>
                  <a:pt x="39" y="10"/>
                  <a:pt x="40" y="12"/>
                  <a:pt x="40" y="13"/>
                </a:cubicBezTo>
                <a:cubicBezTo>
                  <a:pt x="40" y="13"/>
                  <a:pt x="40" y="14"/>
                  <a:pt x="40" y="14"/>
                </a:cubicBezTo>
                <a:cubicBezTo>
                  <a:pt x="38" y="14"/>
                  <a:pt x="37" y="13"/>
                  <a:pt x="37" y="13"/>
                </a:cubicBezTo>
                <a:cubicBezTo>
                  <a:pt x="36" y="12"/>
                  <a:pt x="36" y="12"/>
                  <a:pt x="36" y="12"/>
                </a:cubicBezTo>
                <a:close/>
                <a:moveTo>
                  <a:pt x="41" y="15"/>
                </a:moveTo>
                <a:cubicBezTo>
                  <a:pt x="41" y="14"/>
                  <a:pt x="41" y="14"/>
                  <a:pt x="41" y="13"/>
                </a:cubicBezTo>
                <a:cubicBezTo>
                  <a:pt x="41" y="12"/>
                  <a:pt x="41" y="11"/>
                  <a:pt x="41" y="10"/>
                </a:cubicBezTo>
                <a:cubicBezTo>
                  <a:pt x="43" y="11"/>
                  <a:pt x="44" y="13"/>
                  <a:pt x="44" y="15"/>
                </a:cubicBezTo>
                <a:cubicBezTo>
                  <a:pt x="43" y="15"/>
                  <a:pt x="42" y="15"/>
                  <a:pt x="41" y="15"/>
                </a:cubicBezTo>
                <a:close/>
                <a:moveTo>
                  <a:pt x="29" y="35"/>
                </a:moveTo>
                <a:cubicBezTo>
                  <a:pt x="30" y="35"/>
                  <a:pt x="31" y="35"/>
                  <a:pt x="32" y="35"/>
                </a:cubicBezTo>
                <a:cubicBezTo>
                  <a:pt x="31" y="37"/>
                  <a:pt x="31" y="37"/>
                  <a:pt x="31" y="37"/>
                </a:cubicBezTo>
                <a:cubicBezTo>
                  <a:pt x="29" y="36"/>
                  <a:pt x="29" y="36"/>
                  <a:pt x="29" y="36"/>
                </a:cubicBezTo>
                <a:cubicBezTo>
                  <a:pt x="28" y="36"/>
                  <a:pt x="28" y="36"/>
                  <a:pt x="28" y="36"/>
                </a:cubicBezTo>
                <a:lnTo>
                  <a:pt x="29" y="3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38" name="Freeform 268">
            <a:extLst>
              <a:ext uri="{FF2B5EF4-FFF2-40B4-BE49-F238E27FC236}">
                <a16:creationId xmlns:a16="http://schemas.microsoft.com/office/drawing/2014/main" id="{66B477B7-48B1-4438-87AC-AE093473E43D}"/>
              </a:ext>
            </a:extLst>
          </p:cNvPr>
          <p:cNvSpPr>
            <a:spLocks noEditPoints="1"/>
          </p:cNvSpPr>
          <p:nvPr/>
        </p:nvSpPr>
        <p:spPr bwMode="auto">
          <a:xfrm>
            <a:off x="8981058" y="3265165"/>
            <a:ext cx="249237" cy="241300"/>
          </a:xfrm>
          <a:custGeom>
            <a:avLst/>
            <a:gdLst>
              <a:gd name="T0" fmla="*/ 0 w 143"/>
              <a:gd name="T1" fmla="*/ 204488 h 138"/>
              <a:gd name="T2" fmla="*/ 20973 w 143"/>
              <a:gd name="T3" fmla="*/ 204488 h 138"/>
              <a:gd name="T4" fmla="*/ 20973 w 143"/>
              <a:gd name="T5" fmla="*/ 181767 h 138"/>
              <a:gd name="T6" fmla="*/ 143317 w 143"/>
              <a:gd name="T7" fmla="*/ 181767 h 138"/>
              <a:gd name="T8" fmla="*/ 143317 w 143"/>
              <a:gd name="T9" fmla="*/ 204488 h 138"/>
              <a:gd name="T10" fmla="*/ 167785 w 143"/>
              <a:gd name="T11" fmla="*/ 204488 h 138"/>
              <a:gd name="T12" fmla="*/ 167785 w 143"/>
              <a:gd name="T13" fmla="*/ 241191 h 138"/>
              <a:gd name="T14" fmla="*/ 0 w 143"/>
              <a:gd name="T15" fmla="*/ 241191 h 138"/>
              <a:gd name="T16" fmla="*/ 0 w 143"/>
              <a:gd name="T17" fmla="*/ 204488 h 138"/>
              <a:gd name="T18" fmla="*/ 0 w 143"/>
              <a:gd name="T19" fmla="*/ 204488 h 138"/>
              <a:gd name="T20" fmla="*/ 54181 w 143"/>
              <a:gd name="T21" fmla="*/ 127587 h 138"/>
              <a:gd name="T22" fmla="*/ 66415 w 143"/>
              <a:gd name="T23" fmla="*/ 90884 h 138"/>
              <a:gd name="T24" fmla="*/ 57676 w 143"/>
              <a:gd name="T25" fmla="*/ 87388 h 138"/>
              <a:gd name="T26" fmla="*/ 61172 w 143"/>
              <a:gd name="T27" fmla="*/ 80397 h 138"/>
              <a:gd name="T28" fmla="*/ 54181 w 143"/>
              <a:gd name="T29" fmla="*/ 76901 h 138"/>
              <a:gd name="T30" fmla="*/ 57676 w 143"/>
              <a:gd name="T31" fmla="*/ 61172 h 138"/>
              <a:gd name="T32" fmla="*/ 66415 w 143"/>
              <a:gd name="T33" fmla="*/ 61172 h 138"/>
              <a:gd name="T34" fmla="*/ 69910 w 143"/>
              <a:gd name="T35" fmla="*/ 54181 h 138"/>
              <a:gd name="T36" fmla="*/ 73406 w 143"/>
              <a:gd name="T37" fmla="*/ 54181 h 138"/>
              <a:gd name="T38" fmla="*/ 87388 w 143"/>
              <a:gd name="T39" fmla="*/ 10487 h 138"/>
              <a:gd name="T40" fmla="*/ 80397 w 143"/>
              <a:gd name="T41" fmla="*/ 10487 h 138"/>
              <a:gd name="T42" fmla="*/ 83893 w 143"/>
              <a:gd name="T43" fmla="*/ 0 h 138"/>
              <a:gd name="T44" fmla="*/ 139821 w 143"/>
              <a:gd name="T45" fmla="*/ 13982 h 138"/>
              <a:gd name="T46" fmla="*/ 139821 w 143"/>
              <a:gd name="T47" fmla="*/ 24469 h 138"/>
              <a:gd name="T48" fmla="*/ 131082 w 143"/>
              <a:gd name="T49" fmla="*/ 24469 h 138"/>
              <a:gd name="T50" fmla="*/ 120596 w 143"/>
              <a:gd name="T51" fmla="*/ 68163 h 138"/>
              <a:gd name="T52" fmla="*/ 124091 w 143"/>
              <a:gd name="T53" fmla="*/ 68163 h 138"/>
              <a:gd name="T54" fmla="*/ 124091 w 143"/>
              <a:gd name="T55" fmla="*/ 76901 h 138"/>
              <a:gd name="T56" fmla="*/ 249930 w 143"/>
              <a:gd name="T57" fmla="*/ 104866 h 138"/>
              <a:gd name="T58" fmla="*/ 241191 w 143"/>
              <a:gd name="T59" fmla="*/ 131082 h 138"/>
              <a:gd name="T60" fmla="*/ 117100 w 143"/>
              <a:gd name="T61" fmla="*/ 94379 h 138"/>
              <a:gd name="T62" fmla="*/ 117100 w 143"/>
              <a:gd name="T63" fmla="*/ 101370 h 138"/>
              <a:gd name="T64" fmla="*/ 113605 w 143"/>
              <a:gd name="T65" fmla="*/ 101370 h 138"/>
              <a:gd name="T66" fmla="*/ 103118 w 143"/>
              <a:gd name="T67" fmla="*/ 141569 h 138"/>
              <a:gd name="T68" fmla="*/ 106613 w 143"/>
              <a:gd name="T69" fmla="*/ 141569 h 138"/>
              <a:gd name="T70" fmla="*/ 103118 w 143"/>
              <a:gd name="T71" fmla="*/ 153803 h 138"/>
              <a:gd name="T72" fmla="*/ 47190 w 143"/>
              <a:gd name="T73" fmla="*/ 138073 h 138"/>
              <a:gd name="T74" fmla="*/ 50685 w 143"/>
              <a:gd name="T75" fmla="*/ 127587 h 138"/>
              <a:gd name="T76" fmla="*/ 54181 w 143"/>
              <a:gd name="T77" fmla="*/ 127587 h 13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43" h="138">
                <a:moveTo>
                  <a:pt x="0" y="117"/>
                </a:moveTo>
                <a:lnTo>
                  <a:pt x="12" y="117"/>
                </a:lnTo>
                <a:lnTo>
                  <a:pt x="12" y="104"/>
                </a:lnTo>
                <a:lnTo>
                  <a:pt x="82" y="104"/>
                </a:lnTo>
                <a:lnTo>
                  <a:pt x="82" y="117"/>
                </a:lnTo>
                <a:lnTo>
                  <a:pt x="96" y="117"/>
                </a:lnTo>
                <a:lnTo>
                  <a:pt x="96" y="138"/>
                </a:lnTo>
                <a:lnTo>
                  <a:pt x="0" y="138"/>
                </a:lnTo>
                <a:lnTo>
                  <a:pt x="0" y="117"/>
                </a:lnTo>
                <a:close/>
                <a:moveTo>
                  <a:pt x="31" y="73"/>
                </a:moveTo>
                <a:lnTo>
                  <a:pt x="38" y="52"/>
                </a:lnTo>
                <a:lnTo>
                  <a:pt x="33" y="50"/>
                </a:lnTo>
                <a:lnTo>
                  <a:pt x="35" y="46"/>
                </a:lnTo>
                <a:lnTo>
                  <a:pt x="31" y="44"/>
                </a:lnTo>
                <a:lnTo>
                  <a:pt x="33" y="35"/>
                </a:lnTo>
                <a:lnTo>
                  <a:pt x="38" y="35"/>
                </a:lnTo>
                <a:lnTo>
                  <a:pt x="40" y="31"/>
                </a:lnTo>
                <a:lnTo>
                  <a:pt x="42" y="31"/>
                </a:lnTo>
                <a:lnTo>
                  <a:pt x="50" y="6"/>
                </a:lnTo>
                <a:lnTo>
                  <a:pt x="46" y="6"/>
                </a:lnTo>
                <a:lnTo>
                  <a:pt x="48" y="0"/>
                </a:lnTo>
                <a:lnTo>
                  <a:pt x="80" y="8"/>
                </a:lnTo>
                <a:lnTo>
                  <a:pt x="80" y="14"/>
                </a:lnTo>
                <a:lnTo>
                  <a:pt x="75" y="14"/>
                </a:lnTo>
                <a:lnTo>
                  <a:pt x="69" y="39"/>
                </a:lnTo>
                <a:lnTo>
                  <a:pt x="71" y="39"/>
                </a:lnTo>
                <a:lnTo>
                  <a:pt x="71" y="44"/>
                </a:lnTo>
                <a:lnTo>
                  <a:pt x="143" y="60"/>
                </a:lnTo>
                <a:lnTo>
                  <a:pt x="138" y="75"/>
                </a:lnTo>
                <a:lnTo>
                  <a:pt x="67" y="54"/>
                </a:lnTo>
                <a:lnTo>
                  <a:pt x="67" y="58"/>
                </a:lnTo>
                <a:lnTo>
                  <a:pt x="65" y="58"/>
                </a:lnTo>
                <a:lnTo>
                  <a:pt x="59" y="81"/>
                </a:lnTo>
                <a:lnTo>
                  <a:pt x="61" y="81"/>
                </a:lnTo>
                <a:lnTo>
                  <a:pt x="59" y="88"/>
                </a:lnTo>
                <a:lnTo>
                  <a:pt x="27" y="79"/>
                </a:lnTo>
                <a:lnTo>
                  <a:pt x="29" y="73"/>
                </a:lnTo>
                <a:lnTo>
                  <a:pt x="31" y="7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39" name="Freeform 269">
            <a:extLst>
              <a:ext uri="{FF2B5EF4-FFF2-40B4-BE49-F238E27FC236}">
                <a16:creationId xmlns:a16="http://schemas.microsoft.com/office/drawing/2014/main" id="{5D23E522-A285-4D68-AD61-14BC315756B6}"/>
              </a:ext>
            </a:extLst>
          </p:cNvPr>
          <p:cNvSpPr>
            <a:spLocks noEditPoints="1"/>
          </p:cNvSpPr>
          <p:nvPr/>
        </p:nvSpPr>
        <p:spPr bwMode="auto">
          <a:xfrm>
            <a:off x="9762108" y="3265165"/>
            <a:ext cx="233362" cy="227012"/>
          </a:xfrm>
          <a:custGeom>
            <a:avLst/>
            <a:gdLst>
              <a:gd name="T0" fmla="*/ 150307 w 134"/>
              <a:gd name="T1" fmla="*/ 0 h 130"/>
              <a:gd name="T2" fmla="*/ 180019 w 134"/>
              <a:gd name="T3" fmla="*/ 0 h 130"/>
              <a:gd name="T4" fmla="*/ 180019 w 134"/>
              <a:gd name="T5" fmla="*/ 94379 h 130"/>
              <a:gd name="T6" fmla="*/ 150307 w 134"/>
              <a:gd name="T7" fmla="*/ 94379 h 130"/>
              <a:gd name="T8" fmla="*/ 150307 w 134"/>
              <a:gd name="T9" fmla="*/ 0 h 130"/>
              <a:gd name="T10" fmla="*/ 150307 w 134"/>
              <a:gd name="T11" fmla="*/ 0 h 130"/>
              <a:gd name="T12" fmla="*/ 96127 w 134"/>
              <a:gd name="T13" fmla="*/ 47190 h 130"/>
              <a:gd name="T14" fmla="*/ 54181 w 134"/>
              <a:gd name="T15" fmla="*/ 68163 h 130"/>
              <a:gd name="T16" fmla="*/ 13982 w 134"/>
              <a:gd name="T17" fmla="*/ 94379 h 130"/>
              <a:gd name="T18" fmla="*/ 13982 w 134"/>
              <a:gd name="T19" fmla="*/ 47190 h 130"/>
              <a:gd name="T20" fmla="*/ 13982 w 134"/>
              <a:gd name="T21" fmla="*/ 0 h 130"/>
              <a:gd name="T22" fmla="*/ 54181 w 134"/>
              <a:gd name="T23" fmla="*/ 20973 h 130"/>
              <a:gd name="T24" fmla="*/ 96127 w 134"/>
              <a:gd name="T25" fmla="*/ 47190 h 130"/>
              <a:gd name="T26" fmla="*/ 96127 w 134"/>
              <a:gd name="T27" fmla="*/ 47190 h 130"/>
              <a:gd name="T28" fmla="*/ 0 w 134"/>
              <a:gd name="T29" fmla="*/ 134578 h 130"/>
              <a:gd name="T30" fmla="*/ 87388 w 134"/>
              <a:gd name="T31" fmla="*/ 134578 h 130"/>
              <a:gd name="T32" fmla="*/ 87388 w 134"/>
              <a:gd name="T33" fmla="*/ 227209 h 130"/>
              <a:gd name="T34" fmla="*/ 0 w 134"/>
              <a:gd name="T35" fmla="*/ 227209 h 130"/>
              <a:gd name="T36" fmla="*/ 0 w 134"/>
              <a:gd name="T37" fmla="*/ 134578 h 130"/>
              <a:gd name="T38" fmla="*/ 0 w 134"/>
              <a:gd name="T39" fmla="*/ 134578 h 130"/>
              <a:gd name="T40" fmla="*/ 160794 w 134"/>
              <a:gd name="T41" fmla="*/ 200993 h 130"/>
              <a:gd name="T42" fmla="*/ 157299 w 134"/>
              <a:gd name="T43" fmla="*/ 200993 h 130"/>
              <a:gd name="T44" fmla="*/ 120596 w 134"/>
              <a:gd name="T45" fmla="*/ 223713 h 130"/>
              <a:gd name="T46" fmla="*/ 120596 w 134"/>
              <a:gd name="T47" fmla="*/ 181767 h 130"/>
              <a:gd name="T48" fmla="*/ 120596 w 134"/>
              <a:gd name="T49" fmla="*/ 138073 h 130"/>
              <a:gd name="T50" fmla="*/ 157299 w 134"/>
              <a:gd name="T51" fmla="*/ 160794 h 130"/>
              <a:gd name="T52" fmla="*/ 160794 w 134"/>
              <a:gd name="T53" fmla="*/ 160794 h 130"/>
              <a:gd name="T54" fmla="*/ 160794 w 134"/>
              <a:gd name="T55" fmla="*/ 138073 h 130"/>
              <a:gd name="T56" fmla="*/ 197497 w 134"/>
              <a:gd name="T57" fmla="*/ 160794 h 130"/>
              <a:gd name="T58" fmla="*/ 209731 w 134"/>
              <a:gd name="T59" fmla="*/ 167785 h 130"/>
              <a:gd name="T60" fmla="*/ 209731 w 134"/>
              <a:gd name="T61" fmla="*/ 138073 h 130"/>
              <a:gd name="T62" fmla="*/ 234200 w 134"/>
              <a:gd name="T63" fmla="*/ 138073 h 130"/>
              <a:gd name="T64" fmla="*/ 234200 w 134"/>
              <a:gd name="T65" fmla="*/ 223713 h 130"/>
              <a:gd name="T66" fmla="*/ 209731 w 134"/>
              <a:gd name="T67" fmla="*/ 223713 h 130"/>
              <a:gd name="T68" fmla="*/ 209731 w 134"/>
              <a:gd name="T69" fmla="*/ 197497 h 130"/>
              <a:gd name="T70" fmla="*/ 197497 w 134"/>
              <a:gd name="T71" fmla="*/ 200993 h 130"/>
              <a:gd name="T72" fmla="*/ 160794 w 134"/>
              <a:gd name="T73" fmla="*/ 223713 h 130"/>
              <a:gd name="T74" fmla="*/ 160794 w 134"/>
              <a:gd name="T75" fmla="*/ 200993 h 130"/>
              <a:gd name="T76" fmla="*/ 160794 w 134"/>
              <a:gd name="T77" fmla="*/ 200993 h 130"/>
              <a:gd name="T78" fmla="*/ 194001 w 134"/>
              <a:gd name="T79" fmla="*/ 0 h 130"/>
              <a:gd name="T80" fmla="*/ 223713 w 134"/>
              <a:gd name="T81" fmla="*/ 0 h 130"/>
              <a:gd name="T82" fmla="*/ 223713 w 134"/>
              <a:gd name="T83" fmla="*/ 94379 h 130"/>
              <a:gd name="T84" fmla="*/ 194001 w 134"/>
              <a:gd name="T85" fmla="*/ 94379 h 130"/>
              <a:gd name="T86" fmla="*/ 194001 w 134"/>
              <a:gd name="T87" fmla="*/ 0 h 13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4" h="130">
                <a:moveTo>
                  <a:pt x="86" y="0"/>
                </a:moveTo>
                <a:lnTo>
                  <a:pt x="103" y="0"/>
                </a:lnTo>
                <a:lnTo>
                  <a:pt x="103" y="54"/>
                </a:lnTo>
                <a:lnTo>
                  <a:pt x="86" y="54"/>
                </a:lnTo>
                <a:lnTo>
                  <a:pt x="86" y="0"/>
                </a:lnTo>
                <a:close/>
                <a:moveTo>
                  <a:pt x="55" y="27"/>
                </a:moveTo>
                <a:lnTo>
                  <a:pt x="31" y="39"/>
                </a:lnTo>
                <a:lnTo>
                  <a:pt x="8" y="54"/>
                </a:lnTo>
                <a:lnTo>
                  <a:pt x="8" y="27"/>
                </a:lnTo>
                <a:lnTo>
                  <a:pt x="8" y="0"/>
                </a:lnTo>
                <a:lnTo>
                  <a:pt x="31" y="12"/>
                </a:lnTo>
                <a:lnTo>
                  <a:pt x="55" y="27"/>
                </a:lnTo>
                <a:close/>
                <a:moveTo>
                  <a:pt x="0" y="77"/>
                </a:moveTo>
                <a:lnTo>
                  <a:pt x="50" y="77"/>
                </a:lnTo>
                <a:lnTo>
                  <a:pt x="50" y="130"/>
                </a:lnTo>
                <a:lnTo>
                  <a:pt x="0" y="130"/>
                </a:lnTo>
                <a:lnTo>
                  <a:pt x="0" y="77"/>
                </a:lnTo>
                <a:close/>
                <a:moveTo>
                  <a:pt x="92" y="115"/>
                </a:moveTo>
                <a:lnTo>
                  <a:pt x="90" y="115"/>
                </a:lnTo>
                <a:lnTo>
                  <a:pt x="69" y="128"/>
                </a:lnTo>
                <a:lnTo>
                  <a:pt x="69" y="104"/>
                </a:lnTo>
                <a:lnTo>
                  <a:pt x="69" y="79"/>
                </a:lnTo>
                <a:lnTo>
                  <a:pt x="90" y="92"/>
                </a:lnTo>
                <a:lnTo>
                  <a:pt x="92" y="92"/>
                </a:lnTo>
                <a:lnTo>
                  <a:pt x="92" y="79"/>
                </a:lnTo>
                <a:lnTo>
                  <a:pt x="113" y="92"/>
                </a:lnTo>
                <a:lnTo>
                  <a:pt x="120" y="96"/>
                </a:lnTo>
                <a:lnTo>
                  <a:pt x="120" y="79"/>
                </a:lnTo>
                <a:lnTo>
                  <a:pt x="134" y="79"/>
                </a:lnTo>
                <a:lnTo>
                  <a:pt x="134" y="128"/>
                </a:lnTo>
                <a:lnTo>
                  <a:pt x="120" y="128"/>
                </a:lnTo>
                <a:lnTo>
                  <a:pt x="120" y="113"/>
                </a:lnTo>
                <a:lnTo>
                  <a:pt x="113" y="115"/>
                </a:lnTo>
                <a:lnTo>
                  <a:pt x="92" y="128"/>
                </a:lnTo>
                <a:lnTo>
                  <a:pt x="92" y="115"/>
                </a:lnTo>
                <a:close/>
                <a:moveTo>
                  <a:pt x="111" y="0"/>
                </a:moveTo>
                <a:lnTo>
                  <a:pt x="128" y="0"/>
                </a:lnTo>
                <a:lnTo>
                  <a:pt x="128" y="54"/>
                </a:lnTo>
                <a:lnTo>
                  <a:pt x="111" y="54"/>
                </a:lnTo>
                <a:lnTo>
                  <a:pt x="111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40" name="Freeform 270">
            <a:extLst>
              <a:ext uri="{FF2B5EF4-FFF2-40B4-BE49-F238E27FC236}">
                <a16:creationId xmlns:a16="http://schemas.microsoft.com/office/drawing/2014/main" id="{C9326FAF-EA9E-4B5E-9749-CAE1F4E2BA15}"/>
              </a:ext>
            </a:extLst>
          </p:cNvPr>
          <p:cNvSpPr>
            <a:spLocks/>
          </p:cNvSpPr>
          <p:nvPr/>
        </p:nvSpPr>
        <p:spPr bwMode="auto">
          <a:xfrm>
            <a:off x="9450958" y="6729090"/>
            <a:ext cx="179387" cy="174625"/>
          </a:xfrm>
          <a:custGeom>
            <a:avLst/>
            <a:gdLst>
              <a:gd name="T0" fmla="*/ 7348 w 49"/>
              <a:gd name="T1" fmla="*/ 21847 h 48"/>
              <a:gd name="T2" fmla="*/ 22043 w 49"/>
              <a:gd name="T3" fmla="*/ 7282 h 48"/>
              <a:gd name="T4" fmla="*/ 51434 w 49"/>
              <a:gd name="T5" fmla="*/ 7282 h 48"/>
              <a:gd name="T6" fmla="*/ 91847 w 49"/>
              <a:gd name="T7" fmla="*/ 47335 h 48"/>
              <a:gd name="T8" fmla="*/ 128586 w 49"/>
              <a:gd name="T9" fmla="*/ 7282 h 48"/>
              <a:gd name="T10" fmla="*/ 157977 w 49"/>
              <a:gd name="T11" fmla="*/ 7282 h 48"/>
              <a:gd name="T12" fmla="*/ 172672 w 49"/>
              <a:gd name="T13" fmla="*/ 21847 h 48"/>
              <a:gd name="T14" fmla="*/ 172672 w 49"/>
              <a:gd name="T15" fmla="*/ 50976 h 48"/>
              <a:gd name="T16" fmla="*/ 132260 w 49"/>
              <a:gd name="T17" fmla="*/ 87388 h 48"/>
              <a:gd name="T18" fmla="*/ 172672 w 49"/>
              <a:gd name="T19" fmla="*/ 127441 h 48"/>
              <a:gd name="T20" fmla="*/ 172672 w 49"/>
              <a:gd name="T21" fmla="*/ 156570 h 48"/>
              <a:gd name="T22" fmla="*/ 157977 w 49"/>
              <a:gd name="T23" fmla="*/ 167494 h 48"/>
              <a:gd name="T24" fmla="*/ 128586 w 49"/>
              <a:gd name="T25" fmla="*/ 167494 h 48"/>
              <a:gd name="T26" fmla="*/ 91847 w 49"/>
              <a:gd name="T27" fmla="*/ 131082 h 48"/>
              <a:gd name="T28" fmla="*/ 51434 w 49"/>
              <a:gd name="T29" fmla="*/ 167494 h 48"/>
              <a:gd name="T30" fmla="*/ 22043 w 49"/>
              <a:gd name="T31" fmla="*/ 167494 h 48"/>
              <a:gd name="T32" fmla="*/ 7348 w 49"/>
              <a:gd name="T33" fmla="*/ 156570 h 48"/>
              <a:gd name="T34" fmla="*/ 7348 w 49"/>
              <a:gd name="T35" fmla="*/ 127441 h 48"/>
              <a:gd name="T36" fmla="*/ 47760 w 49"/>
              <a:gd name="T37" fmla="*/ 87388 h 48"/>
              <a:gd name="T38" fmla="*/ 7348 w 49"/>
              <a:gd name="T39" fmla="*/ 50976 h 48"/>
              <a:gd name="T40" fmla="*/ 7348 w 49"/>
              <a:gd name="T41" fmla="*/ 21847 h 4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9" h="48">
                <a:moveTo>
                  <a:pt x="2" y="6"/>
                </a:moveTo>
                <a:cubicBezTo>
                  <a:pt x="6" y="2"/>
                  <a:pt x="6" y="2"/>
                  <a:pt x="6" y="2"/>
                </a:cubicBezTo>
                <a:cubicBezTo>
                  <a:pt x="8" y="0"/>
                  <a:pt x="12" y="0"/>
                  <a:pt x="14" y="2"/>
                </a:cubicBezTo>
                <a:cubicBezTo>
                  <a:pt x="25" y="13"/>
                  <a:pt x="25" y="13"/>
                  <a:pt x="25" y="13"/>
                </a:cubicBezTo>
                <a:cubicBezTo>
                  <a:pt x="35" y="2"/>
                  <a:pt x="35" y="2"/>
                  <a:pt x="35" y="2"/>
                </a:cubicBezTo>
                <a:cubicBezTo>
                  <a:pt x="37" y="0"/>
                  <a:pt x="41" y="0"/>
                  <a:pt x="43" y="2"/>
                </a:cubicBezTo>
                <a:cubicBezTo>
                  <a:pt x="47" y="6"/>
                  <a:pt x="47" y="6"/>
                  <a:pt x="47" y="6"/>
                </a:cubicBezTo>
                <a:cubicBezTo>
                  <a:pt x="49" y="8"/>
                  <a:pt x="49" y="11"/>
                  <a:pt x="47" y="14"/>
                </a:cubicBezTo>
                <a:cubicBezTo>
                  <a:pt x="36" y="24"/>
                  <a:pt x="36" y="24"/>
                  <a:pt x="36" y="24"/>
                </a:cubicBezTo>
                <a:cubicBezTo>
                  <a:pt x="47" y="35"/>
                  <a:pt x="47" y="35"/>
                  <a:pt x="47" y="35"/>
                </a:cubicBezTo>
                <a:cubicBezTo>
                  <a:pt x="49" y="37"/>
                  <a:pt x="49" y="41"/>
                  <a:pt x="47" y="43"/>
                </a:cubicBezTo>
                <a:cubicBezTo>
                  <a:pt x="43" y="46"/>
                  <a:pt x="43" y="46"/>
                  <a:pt x="43" y="46"/>
                </a:cubicBezTo>
                <a:cubicBezTo>
                  <a:pt x="41" y="48"/>
                  <a:pt x="37" y="48"/>
                  <a:pt x="35" y="46"/>
                </a:cubicBezTo>
                <a:cubicBezTo>
                  <a:pt x="25" y="36"/>
                  <a:pt x="25" y="36"/>
                  <a:pt x="25" y="36"/>
                </a:cubicBezTo>
                <a:cubicBezTo>
                  <a:pt x="14" y="46"/>
                  <a:pt x="14" y="46"/>
                  <a:pt x="14" y="46"/>
                </a:cubicBezTo>
                <a:cubicBezTo>
                  <a:pt x="12" y="48"/>
                  <a:pt x="8" y="48"/>
                  <a:pt x="6" y="46"/>
                </a:cubicBezTo>
                <a:cubicBezTo>
                  <a:pt x="2" y="43"/>
                  <a:pt x="2" y="43"/>
                  <a:pt x="2" y="43"/>
                </a:cubicBezTo>
                <a:cubicBezTo>
                  <a:pt x="0" y="41"/>
                  <a:pt x="0" y="37"/>
                  <a:pt x="2" y="35"/>
                </a:cubicBezTo>
                <a:cubicBezTo>
                  <a:pt x="13" y="24"/>
                  <a:pt x="13" y="24"/>
                  <a:pt x="13" y="24"/>
                </a:cubicBezTo>
                <a:cubicBezTo>
                  <a:pt x="2" y="14"/>
                  <a:pt x="2" y="14"/>
                  <a:pt x="2" y="14"/>
                </a:cubicBezTo>
                <a:cubicBezTo>
                  <a:pt x="0" y="11"/>
                  <a:pt x="0" y="8"/>
                  <a:pt x="2" y="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41" name="Freeform 274">
            <a:extLst>
              <a:ext uri="{FF2B5EF4-FFF2-40B4-BE49-F238E27FC236}">
                <a16:creationId xmlns:a16="http://schemas.microsoft.com/office/drawing/2014/main" id="{A04B7FB3-8DAE-43F9-95AD-6C8AA1D83407}"/>
              </a:ext>
            </a:extLst>
          </p:cNvPr>
          <p:cNvSpPr>
            <a:spLocks noEditPoints="1"/>
          </p:cNvSpPr>
          <p:nvPr/>
        </p:nvSpPr>
        <p:spPr bwMode="auto">
          <a:xfrm>
            <a:off x="10155808" y="3293740"/>
            <a:ext cx="230187" cy="212725"/>
          </a:xfrm>
          <a:custGeom>
            <a:avLst/>
            <a:gdLst>
              <a:gd name="T0" fmla="*/ 21972 w 63"/>
              <a:gd name="T1" fmla="*/ 33087 h 58"/>
              <a:gd name="T2" fmla="*/ 80563 w 63"/>
              <a:gd name="T3" fmla="*/ 0 h 58"/>
              <a:gd name="T4" fmla="*/ 142817 w 63"/>
              <a:gd name="T5" fmla="*/ 22058 h 58"/>
              <a:gd name="T6" fmla="*/ 175774 w 63"/>
              <a:gd name="T7" fmla="*/ 80879 h 58"/>
              <a:gd name="T8" fmla="*/ 161127 w 63"/>
              <a:gd name="T9" fmla="*/ 132348 h 58"/>
              <a:gd name="T10" fmla="*/ 172113 w 63"/>
              <a:gd name="T11" fmla="*/ 139700 h 58"/>
              <a:gd name="T12" fmla="*/ 179436 w 63"/>
              <a:gd name="T13" fmla="*/ 132348 h 58"/>
              <a:gd name="T14" fmla="*/ 230704 w 63"/>
              <a:gd name="T15" fmla="*/ 180140 h 58"/>
              <a:gd name="T16" fmla="*/ 205070 w 63"/>
              <a:gd name="T17" fmla="*/ 213227 h 58"/>
              <a:gd name="T18" fmla="*/ 150141 w 63"/>
              <a:gd name="T19" fmla="*/ 165435 h 58"/>
              <a:gd name="T20" fmla="*/ 157465 w 63"/>
              <a:gd name="T21" fmla="*/ 158082 h 58"/>
              <a:gd name="T22" fmla="*/ 146479 w 63"/>
              <a:gd name="T23" fmla="*/ 150729 h 58"/>
              <a:gd name="T24" fmla="*/ 95211 w 63"/>
              <a:gd name="T25" fmla="*/ 172787 h 58"/>
              <a:gd name="T26" fmla="*/ 32958 w 63"/>
              <a:gd name="T27" fmla="*/ 154406 h 58"/>
              <a:gd name="T28" fmla="*/ 3662 w 63"/>
              <a:gd name="T29" fmla="*/ 95585 h 58"/>
              <a:gd name="T30" fmla="*/ 21972 w 63"/>
              <a:gd name="T31" fmla="*/ 33087 h 58"/>
              <a:gd name="T32" fmla="*/ 84225 w 63"/>
              <a:gd name="T33" fmla="*/ 29411 h 58"/>
              <a:gd name="T34" fmla="*/ 43944 w 63"/>
              <a:gd name="T35" fmla="*/ 51469 h 58"/>
              <a:gd name="T36" fmla="*/ 29296 w 63"/>
              <a:gd name="T37" fmla="*/ 91908 h 58"/>
              <a:gd name="T38" fmla="*/ 51268 w 63"/>
              <a:gd name="T39" fmla="*/ 132348 h 58"/>
              <a:gd name="T40" fmla="*/ 91549 w 63"/>
              <a:gd name="T41" fmla="*/ 147053 h 58"/>
              <a:gd name="T42" fmla="*/ 131831 w 63"/>
              <a:gd name="T43" fmla="*/ 124995 h 58"/>
              <a:gd name="T44" fmla="*/ 146479 w 63"/>
              <a:gd name="T45" fmla="*/ 84556 h 58"/>
              <a:gd name="T46" fmla="*/ 124507 w 63"/>
              <a:gd name="T47" fmla="*/ 44116 h 58"/>
              <a:gd name="T48" fmla="*/ 84225 w 63"/>
              <a:gd name="T49" fmla="*/ 29411 h 5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3" h="58">
                <a:moveTo>
                  <a:pt x="6" y="9"/>
                </a:moveTo>
                <a:cubicBezTo>
                  <a:pt x="11" y="4"/>
                  <a:pt x="16" y="1"/>
                  <a:pt x="22" y="0"/>
                </a:cubicBezTo>
                <a:cubicBezTo>
                  <a:pt x="28" y="0"/>
                  <a:pt x="35" y="2"/>
                  <a:pt x="39" y="6"/>
                </a:cubicBezTo>
                <a:cubicBezTo>
                  <a:pt x="44" y="10"/>
                  <a:pt x="47" y="16"/>
                  <a:pt x="48" y="22"/>
                </a:cubicBezTo>
                <a:cubicBezTo>
                  <a:pt x="48" y="27"/>
                  <a:pt x="47" y="32"/>
                  <a:pt x="44" y="36"/>
                </a:cubicBezTo>
                <a:cubicBezTo>
                  <a:pt x="47" y="38"/>
                  <a:pt x="47" y="38"/>
                  <a:pt x="47" y="38"/>
                </a:cubicBezTo>
                <a:cubicBezTo>
                  <a:pt x="49" y="36"/>
                  <a:pt x="49" y="36"/>
                  <a:pt x="49" y="36"/>
                </a:cubicBezTo>
                <a:cubicBezTo>
                  <a:pt x="63" y="49"/>
                  <a:pt x="63" y="49"/>
                  <a:pt x="63" y="49"/>
                </a:cubicBezTo>
                <a:cubicBezTo>
                  <a:pt x="56" y="58"/>
                  <a:pt x="56" y="58"/>
                  <a:pt x="56" y="58"/>
                </a:cubicBezTo>
                <a:cubicBezTo>
                  <a:pt x="41" y="45"/>
                  <a:pt x="41" y="45"/>
                  <a:pt x="41" y="45"/>
                </a:cubicBezTo>
                <a:cubicBezTo>
                  <a:pt x="43" y="43"/>
                  <a:pt x="43" y="43"/>
                  <a:pt x="43" y="43"/>
                </a:cubicBezTo>
                <a:cubicBezTo>
                  <a:pt x="40" y="41"/>
                  <a:pt x="40" y="41"/>
                  <a:pt x="40" y="41"/>
                </a:cubicBezTo>
                <a:cubicBezTo>
                  <a:pt x="36" y="45"/>
                  <a:pt x="31" y="47"/>
                  <a:pt x="26" y="47"/>
                </a:cubicBezTo>
                <a:cubicBezTo>
                  <a:pt x="20" y="48"/>
                  <a:pt x="14" y="46"/>
                  <a:pt x="9" y="42"/>
                </a:cubicBezTo>
                <a:cubicBezTo>
                  <a:pt x="4" y="37"/>
                  <a:pt x="1" y="32"/>
                  <a:pt x="1" y="26"/>
                </a:cubicBezTo>
                <a:cubicBezTo>
                  <a:pt x="0" y="20"/>
                  <a:pt x="2" y="13"/>
                  <a:pt x="6" y="9"/>
                </a:cubicBezTo>
                <a:close/>
                <a:moveTo>
                  <a:pt x="23" y="8"/>
                </a:moveTo>
                <a:cubicBezTo>
                  <a:pt x="19" y="8"/>
                  <a:pt x="15" y="10"/>
                  <a:pt x="12" y="14"/>
                </a:cubicBezTo>
                <a:cubicBezTo>
                  <a:pt x="9" y="17"/>
                  <a:pt x="8" y="21"/>
                  <a:pt x="8" y="25"/>
                </a:cubicBezTo>
                <a:cubicBezTo>
                  <a:pt x="8" y="29"/>
                  <a:pt x="10" y="33"/>
                  <a:pt x="14" y="36"/>
                </a:cubicBezTo>
                <a:cubicBezTo>
                  <a:pt x="17" y="39"/>
                  <a:pt x="21" y="40"/>
                  <a:pt x="25" y="40"/>
                </a:cubicBezTo>
                <a:cubicBezTo>
                  <a:pt x="29" y="39"/>
                  <a:pt x="33" y="38"/>
                  <a:pt x="36" y="34"/>
                </a:cubicBezTo>
                <a:cubicBezTo>
                  <a:pt x="39" y="31"/>
                  <a:pt x="40" y="27"/>
                  <a:pt x="40" y="23"/>
                </a:cubicBezTo>
                <a:cubicBezTo>
                  <a:pt x="40" y="19"/>
                  <a:pt x="38" y="15"/>
                  <a:pt x="34" y="12"/>
                </a:cubicBezTo>
                <a:cubicBezTo>
                  <a:pt x="31" y="9"/>
                  <a:pt x="27" y="8"/>
                  <a:pt x="23" y="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42" name="Freeform 281">
            <a:extLst>
              <a:ext uri="{FF2B5EF4-FFF2-40B4-BE49-F238E27FC236}">
                <a16:creationId xmlns:a16="http://schemas.microsoft.com/office/drawing/2014/main" id="{D8EB1980-32CE-4842-A76B-7BCA21C1D422}"/>
              </a:ext>
            </a:extLst>
          </p:cNvPr>
          <p:cNvSpPr>
            <a:spLocks/>
          </p:cNvSpPr>
          <p:nvPr/>
        </p:nvSpPr>
        <p:spPr bwMode="auto">
          <a:xfrm>
            <a:off x="9876408" y="6708452"/>
            <a:ext cx="125412" cy="153988"/>
          </a:xfrm>
          <a:custGeom>
            <a:avLst/>
            <a:gdLst>
              <a:gd name="T0" fmla="*/ 94380 w 71"/>
              <a:gd name="T1" fmla="*/ 153803 h 88"/>
              <a:gd name="T2" fmla="*/ 94380 w 71"/>
              <a:gd name="T3" fmla="*/ 76902 h 88"/>
              <a:gd name="T4" fmla="*/ 124092 w 71"/>
              <a:gd name="T5" fmla="*/ 76902 h 88"/>
              <a:gd name="T6" fmla="*/ 61172 w 71"/>
              <a:gd name="T7" fmla="*/ 0 h 88"/>
              <a:gd name="T8" fmla="*/ 0 w 71"/>
              <a:gd name="T9" fmla="*/ 76902 h 88"/>
              <a:gd name="T10" fmla="*/ 31460 w 71"/>
              <a:gd name="T11" fmla="*/ 76902 h 88"/>
              <a:gd name="T12" fmla="*/ 31460 w 71"/>
              <a:gd name="T13" fmla="*/ 153803 h 88"/>
              <a:gd name="T14" fmla="*/ 94380 w 71"/>
              <a:gd name="T15" fmla="*/ 153803 h 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1" h="88">
                <a:moveTo>
                  <a:pt x="54" y="88"/>
                </a:moveTo>
                <a:lnTo>
                  <a:pt x="54" y="44"/>
                </a:lnTo>
                <a:lnTo>
                  <a:pt x="71" y="44"/>
                </a:lnTo>
                <a:lnTo>
                  <a:pt x="35" y="0"/>
                </a:lnTo>
                <a:lnTo>
                  <a:pt x="0" y="44"/>
                </a:lnTo>
                <a:lnTo>
                  <a:pt x="18" y="44"/>
                </a:lnTo>
                <a:lnTo>
                  <a:pt x="18" y="88"/>
                </a:lnTo>
                <a:lnTo>
                  <a:pt x="54" y="8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43" name="Freeform 287">
            <a:extLst>
              <a:ext uri="{FF2B5EF4-FFF2-40B4-BE49-F238E27FC236}">
                <a16:creationId xmlns:a16="http://schemas.microsoft.com/office/drawing/2014/main" id="{65745EBC-2A3E-4ABD-931E-9CA463D76DAF}"/>
              </a:ext>
            </a:extLst>
          </p:cNvPr>
          <p:cNvSpPr>
            <a:spLocks/>
          </p:cNvSpPr>
          <p:nvPr/>
        </p:nvSpPr>
        <p:spPr bwMode="auto">
          <a:xfrm>
            <a:off x="8554020" y="2868290"/>
            <a:ext cx="312738" cy="220662"/>
          </a:xfrm>
          <a:custGeom>
            <a:avLst/>
            <a:gdLst>
              <a:gd name="T0" fmla="*/ 95695 w 85"/>
              <a:gd name="T1" fmla="*/ 110109 h 60"/>
              <a:gd name="T2" fmla="*/ 95695 w 85"/>
              <a:gd name="T3" fmla="*/ 212877 h 60"/>
              <a:gd name="T4" fmla="*/ 62570 w 85"/>
              <a:gd name="T5" fmla="*/ 113779 h 60"/>
              <a:gd name="T6" fmla="*/ 84654 w 85"/>
              <a:gd name="T7" fmla="*/ 36703 h 60"/>
              <a:gd name="T8" fmla="*/ 143543 w 85"/>
              <a:gd name="T9" fmla="*/ 0 h 60"/>
              <a:gd name="T10" fmla="*/ 154585 w 85"/>
              <a:gd name="T11" fmla="*/ 0 h 60"/>
              <a:gd name="T12" fmla="*/ 169307 w 85"/>
              <a:gd name="T13" fmla="*/ 3670 h 60"/>
              <a:gd name="T14" fmla="*/ 228196 w 85"/>
              <a:gd name="T15" fmla="*/ 33033 h 60"/>
              <a:gd name="T16" fmla="*/ 250280 w 85"/>
              <a:gd name="T17" fmla="*/ 113779 h 60"/>
              <a:gd name="T18" fmla="*/ 250280 w 85"/>
              <a:gd name="T19" fmla="*/ 117450 h 60"/>
              <a:gd name="T20" fmla="*/ 217155 w 85"/>
              <a:gd name="T21" fmla="*/ 212877 h 60"/>
              <a:gd name="T22" fmla="*/ 217155 w 85"/>
              <a:gd name="T23" fmla="*/ 110109 h 60"/>
              <a:gd name="T24" fmla="*/ 220835 w 85"/>
              <a:gd name="T25" fmla="*/ 110109 h 60"/>
              <a:gd name="T26" fmla="*/ 206113 w 85"/>
              <a:gd name="T27" fmla="*/ 55055 h 60"/>
              <a:gd name="T28" fmla="*/ 165626 w 85"/>
              <a:gd name="T29" fmla="*/ 33033 h 60"/>
              <a:gd name="T30" fmla="*/ 154585 w 85"/>
              <a:gd name="T31" fmla="*/ 33033 h 60"/>
              <a:gd name="T32" fmla="*/ 147224 w 85"/>
              <a:gd name="T33" fmla="*/ 33033 h 60"/>
              <a:gd name="T34" fmla="*/ 106737 w 85"/>
              <a:gd name="T35" fmla="*/ 55055 h 60"/>
              <a:gd name="T36" fmla="*/ 92015 w 85"/>
              <a:gd name="T37" fmla="*/ 110109 h 60"/>
              <a:gd name="T38" fmla="*/ 95695 w 85"/>
              <a:gd name="T39" fmla="*/ 110109 h 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5" h="60">
                <a:moveTo>
                  <a:pt x="26" y="30"/>
                </a:moveTo>
                <a:cubicBezTo>
                  <a:pt x="26" y="58"/>
                  <a:pt x="26" y="58"/>
                  <a:pt x="26" y="58"/>
                </a:cubicBezTo>
                <a:cubicBezTo>
                  <a:pt x="5" y="60"/>
                  <a:pt x="0" y="38"/>
                  <a:pt x="17" y="31"/>
                </a:cubicBezTo>
                <a:cubicBezTo>
                  <a:pt x="17" y="22"/>
                  <a:pt x="19" y="15"/>
                  <a:pt x="23" y="10"/>
                </a:cubicBezTo>
                <a:cubicBezTo>
                  <a:pt x="27" y="4"/>
                  <a:pt x="33" y="1"/>
                  <a:pt x="39" y="0"/>
                </a:cubicBezTo>
                <a:cubicBezTo>
                  <a:pt x="40" y="0"/>
                  <a:pt x="41" y="0"/>
                  <a:pt x="42" y="0"/>
                </a:cubicBezTo>
                <a:cubicBezTo>
                  <a:pt x="43" y="0"/>
                  <a:pt x="45" y="0"/>
                  <a:pt x="46" y="1"/>
                </a:cubicBezTo>
                <a:cubicBezTo>
                  <a:pt x="52" y="1"/>
                  <a:pt x="58" y="4"/>
                  <a:pt x="62" y="9"/>
                </a:cubicBezTo>
                <a:cubicBezTo>
                  <a:pt x="66" y="14"/>
                  <a:pt x="68" y="21"/>
                  <a:pt x="68" y="31"/>
                </a:cubicBezTo>
                <a:cubicBezTo>
                  <a:pt x="68" y="31"/>
                  <a:pt x="68" y="31"/>
                  <a:pt x="68" y="32"/>
                </a:cubicBezTo>
                <a:cubicBezTo>
                  <a:pt x="85" y="38"/>
                  <a:pt x="80" y="60"/>
                  <a:pt x="59" y="58"/>
                </a:cubicBezTo>
                <a:cubicBezTo>
                  <a:pt x="59" y="30"/>
                  <a:pt x="59" y="30"/>
                  <a:pt x="59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23"/>
                  <a:pt x="58" y="18"/>
                  <a:pt x="56" y="15"/>
                </a:cubicBezTo>
                <a:cubicBezTo>
                  <a:pt x="53" y="11"/>
                  <a:pt x="49" y="10"/>
                  <a:pt x="45" y="9"/>
                </a:cubicBezTo>
                <a:cubicBezTo>
                  <a:pt x="44" y="9"/>
                  <a:pt x="43" y="9"/>
                  <a:pt x="42" y="9"/>
                </a:cubicBezTo>
                <a:cubicBezTo>
                  <a:pt x="41" y="9"/>
                  <a:pt x="41" y="9"/>
                  <a:pt x="40" y="9"/>
                </a:cubicBezTo>
                <a:cubicBezTo>
                  <a:pt x="36" y="9"/>
                  <a:pt x="32" y="12"/>
                  <a:pt x="29" y="15"/>
                </a:cubicBezTo>
                <a:cubicBezTo>
                  <a:pt x="27" y="19"/>
                  <a:pt x="25" y="24"/>
                  <a:pt x="25" y="30"/>
                </a:cubicBezTo>
                <a:cubicBezTo>
                  <a:pt x="25" y="30"/>
                  <a:pt x="26" y="30"/>
                  <a:pt x="26" y="3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44" name="Freeform 288">
            <a:extLst>
              <a:ext uri="{FF2B5EF4-FFF2-40B4-BE49-F238E27FC236}">
                <a16:creationId xmlns:a16="http://schemas.microsoft.com/office/drawing/2014/main" id="{D9672024-C6D2-4C9E-A55F-9F467EDB75F0}"/>
              </a:ext>
            </a:extLst>
          </p:cNvPr>
          <p:cNvSpPr>
            <a:spLocks noEditPoints="1"/>
          </p:cNvSpPr>
          <p:nvPr/>
        </p:nvSpPr>
        <p:spPr bwMode="auto">
          <a:xfrm>
            <a:off x="8993758" y="2873052"/>
            <a:ext cx="211137" cy="230188"/>
          </a:xfrm>
          <a:custGeom>
            <a:avLst/>
            <a:gdLst>
              <a:gd name="T0" fmla="*/ 0 w 120"/>
              <a:gd name="T1" fmla="*/ 29712 h 132"/>
              <a:gd name="T2" fmla="*/ 83892 w 120"/>
              <a:gd name="T3" fmla="*/ 29712 h 132"/>
              <a:gd name="T4" fmla="*/ 83892 w 120"/>
              <a:gd name="T5" fmla="*/ 0 h 132"/>
              <a:gd name="T6" fmla="*/ 117100 w 120"/>
              <a:gd name="T7" fmla="*/ 0 h 132"/>
              <a:gd name="T8" fmla="*/ 117100 w 120"/>
              <a:gd name="T9" fmla="*/ 29712 h 132"/>
              <a:gd name="T10" fmla="*/ 209731 w 120"/>
              <a:gd name="T11" fmla="*/ 29712 h 132"/>
              <a:gd name="T12" fmla="*/ 209731 w 120"/>
              <a:gd name="T13" fmla="*/ 73406 h 132"/>
              <a:gd name="T14" fmla="*/ 190506 w 120"/>
              <a:gd name="T15" fmla="*/ 73406 h 132"/>
              <a:gd name="T16" fmla="*/ 176524 w 120"/>
              <a:gd name="T17" fmla="*/ 230704 h 132"/>
              <a:gd name="T18" fmla="*/ 29712 w 120"/>
              <a:gd name="T19" fmla="*/ 230704 h 132"/>
              <a:gd name="T20" fmla="*/ 15730 w 120"/>
              <a:gd name="T21" fmla="*/ 73406 h 132"/>
              <a:gd name="T22" fmla="*/ 0 w 120"/>
              <a:gd name="T23" fmla="*/ 73406 h 132"/>
              <a:gd name="T24" fmla="*/ 0 w 120"/>
              <a:gd name="T25" fmla="*/ 29712 h 132"/>
              <a:gd name="T26" fmla="*/ 0 w 120"/>
              <a:gd name="T27" fmla="*/ 29712 h 132"/>
              <a:gd name="T28" fmla="*/ 55928 w 120"/>
              <a:gd name="T29" fmla="*/ 90883 h 132"/>
              <a:gd name="T30" fmla="*/ 62919 w 120"/>
              <a:gd name="T31" fmla="*/ 197497 h 132"/>
              <a:gd name="T32" fmla="*/ 73406 w 120"/>
              <a:gd name="T33" fmla="*/ 197497 h 132"/>
              <a:gd name="T34" fmla="*/ 66415 w 120"/>
              <a:gd name="T35" fmla="*/ 90883 h 132"/>
              <a:gd name="T36" fmla="*/ 55928 w 120"/>
              <a:gd name="T37" fmla="*/ 90883 h 132"/>
              <a:gd name="T38" fmla="*/ 55928 w 120"/>
              <a:gd name="T39" fmla="*/ 90883 h 132"/>
              <a:gd name="T40" fmla="*/ 153803 w 120"/>
              <a:gd name="T41" fmla="*/ 90883 h 132"/>
              <a:gd name="T42" fmla="*/ 143316 w 120"/>
              <a:gd name="T43" fmla="*/ 90883 h 132"/>
              <a:gd name="T44" fmla="*/ 136325 w 120"/>
              <a:gd name="T45" fmla="*/ 197497 h 132"/>
              <a:gd name="T46" fmla="*/ 146812 w 120"/>
              <a:gd name="T47" fmla="*/ 197497 h 132"/>
              <a:gd name="T48" fmla="*/ 153803 w 120"/>
              <a:gd name="T49" fmla="*/ 90883 h 132"/>
              <a:gd name="T50" fmla="*/ 153803 w 120"/>
              <a:gd name="T51" fmla="*/ 90883 h 132"/>
              <a:gd name="T52" fmla="*/ 99622 w 120"/>
              <a:gd name="T53" fmla="*/ 90883 h 132"/>
              <a:gd name="T54" fmla="*/ 99622 w 120"/>
              <a:gd name="T55" fmla="*/ 197497 h 132"/>
              <a:gd name="T56" fmla="*/ 110109 w 120"/>
              <a:gd name="T57" fmla="*/ 197497 h 132"/>
              <a:gd name="T58" fmla="*/ 110109 w 120"/>
              <a:gd name="T59" fmla="*/ 90883 h 132"/>
              <a:gd name="T60" fmla="*/ 99622 w 120"/>
              <a:gd name="T61" fmla="*/ 90883 h 13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0" h="132">
                <a:moveTo>
                  <a:pt x="0" y="17"/>
                </a:moveTo>
                <a:lnTo>
                  <a:pt x="48" y="17"/>
                </a:lnTo>
                <a:lnTo>
                  <a:pt x="48" y="0"/>
                </a:lnTo>
                <a:lnTo>
                  <a:pt x="67" y="0"/>
                </a:lnTo>
                <a:lnTo>
                  <a:pt x="67" y="17"/>
                </a:lnTo>
                <a:lnTo>
                  <a:pt x="120" y="17"/>
                </a:lnTo>
                <a:lnTo>
                  <a:pt x="120" y="42"/>
                </a:lnTo>
                <a:lnTo>
                  <a:pt x="109" y="42"/>
                </a:lnTo>
                <a:lnTo>
                  <a:pt x="101" y="132"/>
                </a:lnTo>
                <a:lnTo>
                  <a:pt x="17" y="132"/>
                </a:lnTo>
                <a:lnTo>
                  <a:pt x="9" y="42"/>
                </a:lnTo>
                <a:lnTo>
                  <a:pt x="0" y="42"/>
                </a:lnTo>
                <a:lnTo>
                  <a:pt x="0" y="17"/>
                </a:lnTo>
                <a:close/>
                <a:moveTo>
                  <a:pt x="32" y="52"/>
                </a:moveTo>
                <a:lnTo>
                  <a:pt x="36" y="113"/>
                </a:lnTo>
                <a:lnTo>
                  <a:pt x="42" y="113"/>
                </a:lnTo>
                <a:lnTo>
                  <a:pt x="38" y="52"/>
                </a:lnTo>
                <a:lnTo>
                  <a:pt x="32" y="52"/>
                </a:lnTo>
                <a:close/>
                <a:moveTo>
                  <a:pt x="88" y="52"/>
                </a:moveTo>
                <a:lnTo>
                  <a:pt x="82" y="52"/>
                </a:lnTo>
                <a:lnTo>
                  <a:pt x="78" y="113"/>
                </a:lnTo>
                <a:lnTo>
                  <a:pt x="84" y="113"/>
                </a:lnTo>
                <a:lnTo>
                  <a:pt x="88" y="52"/>
                </a:lnTo>
                <a:close/>
                <a:moveTo>
                  <a:pt x="57" y="52"/>
                </a:moveTo>
                <a:lnTo>
                  <a:pt x="57" y="113"/>
                </a:lnTo>
                <a:lnTo>
                  <a:pt x="63" y="113"/>
                </a:lnTo>
                <a:lnTo>
                  <a:pt x="63" y="52"/>
                </a:lnTo>
                <a:lnTo>
                  <a:pt x="57" y="5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45" name="Freeform 290">
            <a:extLst>
              <a:ext uri="{FF2B5EF4-FFF2-40B4-BE49-F238E27FC236}">
                <a16:creationId xmlns:a16="http://schemas.microsoft.com/office/drawing/2014/main" id="{E118F7D5-AA52-4079-9FF6-1719C0B825B9}"/>
              </a:ext>
            </a:extLst>
          </p:cNvPr>
          <p:cNvSpPr>
            <a:spLocks noEditPoints="1"/>
          </p:cNvSpPr>
          <p:nvPr/>
        </p:nvSpPr>
        <p:spPr bwMode="auto">
          <a:xfrm>
            <a:off x="8590533" y="3265165"/>
            <a:ext cx="233362" cy="174625"/>
          </a:xfrm>
          <a:custGeom>
            <a:avLst/>
            <a:gdLst>
              <a:gd name="T0" fmla="*/ 12234 w 133"/>
              <a:gd name="T1" fmla="*/ 0 h 100"/>
              <a:gd name="T2" fmla="*/ 216723 w 133"/>
              <a:gd name="T3" fmla="*/ 0 h 100"/>
              <a:gd name="T4" fmla="*/ 232453 w 133"/>
              <a:gd name="T5" fmla="*/ 0 h 100"/>
              <a:gd name="T6" fmla="*/ 232453 w 133"/>
              <a:gd name="T7" fmla="*/ 13982 h 100"/>
              <a:gd name="T8" fmla="*/ 232453 w 133"/>
              <a:gd name="T9" fmla="*/ 164289 h 100"/>
              <a:gd name="T10" fmla="*/ 232453 w 133"/>
              <a:gd name="T11" fmla="*/ 174776 h 100"/>
              <a:gd name="T12" fmla="*/ 216723 w 133"/>
              <a:gd name="T13" fmla="*/ 174776 h 100"/>
              <a:gd name="T14" fmla="*/ 12234 w 133"/>
              <a:gd name="T15" fmla="*/ 174776 h 100"/>
              <a:gd name="T16" fmla="*/ 0 w 133"/>
              <a:gd name="T17" fmla="*/ 174776 h 100"/>
              <a:gd name="T18" fmla="*/ 0 w 133"/>
              <a:gd name="T19" fmla="*/ 164289 h 100"/>
              <a:gd name="T20" fmla="*/ 0 w 133"/>
              <a:gd name="T21" fmla="*/ 13982 h 100"/>
              <a:gd name="T22" fmla="*/ 0 w 133"/>
              <a:gd name="T23" fmla="*/ 0 h 100"/>
              <a:gd name="T24" fmla="*/ 12234 w 133"/>
              <a:gd name="T25" fmla="*/ 0 h 100"/>
              <a:gd name="T26" fmla="*/ 12234 w 133"/>
              <a:gd name="T27" fmla="*/ 0 h 100"/>
              <a:gd name="T28" fmla="*/ 206236 w 133"/>
              <a:gd name="T29" fmla="*/ 24469 h 100"/>
              <a:gd name="T30" fmla="*/ 22721 w 133"/>
              <a:gd name="T31" fmla="*/ 24469 h 100"/>
              <a:gd name="T32" fmla="*/ 22721 w 133"/>
              <a:gd name="T33" fmla="*/ 150307 h 100"/>
              <a:gd name="T34" fmla="*/ 206236 w 133"/>
              <a:gd name="T35" fmla="*/ 150307 h 100"/>
              <a:gd name="T36" fmla="*/ 206236 w 133"/>
              <a:gd name="T37" fmla="*/ 24469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3" h="100">
                <a:moveTo>
                  <a:pt x="7" y="0"/>
                </a:moveTo>
                <a:lnTo>
                  <a:pt x="124" y="0"/>
                </a:lnTo>
                <a:lnTo>
                  <a:pt x="133" y="0"/>
                </a:lnTo>
                <a:lnTo>
                  <a:pt x="133" y="8"/>
                </a:lnTo>
                <a:lnTo>
                  <a:pt x="133" y="94"/>
                </a:lnTo>
                <a:lnTo>
                  <a:pt x="133" y="100"/>
                </a:lnTo>
                <a:lnTo>
                  <a:pt x="124" y="100"/>
                </a:lnTo>
                <a:lnTo>
                  <a:pt x="7" y="100"/>
                </a:lnTo>
                <a:lnTo>
                  <a:pt x="0" y="100"/>
                </a:lnTo>
                <a:lnTo>
                  <a:pt x="0" y="94"/>
                </a:lnTo>
                <a:lnTo>
                  <a:pt x="0" y="8"/>
                </a:lnTo>
                <a:lnTo>
                  <a:pt x="0" y="0"/>
                </a:lnTo>
                <a:lnTo>
                  <a:pt x="7" y="0"/>
                </a:lnTo>
                <a:close/>
                <a:moveTo>
                  <a:pt x="118" y="14"/>
                </a:moveTo>
                <a:lnTo>
                  <a:pt x="13" y="14"/>
                </a:lnTo>
                <a:lnTo>
                  <a:pt x="13" y="86"/>
                </a:lnTo>
                <a:lnTo>
                  <a:pt x="118" y="86"/>
                </a:lnTo>
                <a:lnTo>
                  <a:pt x="118" y="1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46" name="Freeform 291">
            <a:extLst>
              <a:ext uri="{FF2B5EF4-FFF2-40B4-BE49-F238E27FC236}">
                <a16:creationId xmlns:a16="http://schemas.microsoft.com/office/drawing/2014/main" id="{B3F6B8DF-A7DA-4775-AD6C-6E4D4BB7117A}"/>
              </a:ext>
            </a:extLst>
          </p:cNvPr>
          <p:cNvSpPr>
            <a:spLocks/>
          </p:cNvSpPr>
          <p:nvPr/>
        </p:nvSpPr>
        <p:spPr bwMode="auto">
          <a:xfrm>
            <a:off x="8646095" y="3430265"/>
            <a:ext cx="125413" cy="66675"/>
          </a:xfrm>
          <a:custGeom>
            <a:avLst/>
            <a:gdLst>
              <a:gd name="T0" fmla="*/ 29712 w 71"/>
              <a:gd name="T1" fmla="*/ 0 h 38"/>
              <a:gd name="T2" fmla="*/ 94380 w 71"/>
              <a:gd name="T3" fmla="*/ 0 h 38"/>
              <a:gd name="T4" fmla="*/ 94380 w 71"/>
              <a:gd name="T5" fmla="*/ 40199 h 38"/>
              <a:gd name="T6" fmla="*/ 124092 w 71"/>
              <a:gd name="T7" fmla="*/ 40199 h 38"/>
              <a:gd name="T8" fmla="*/ 124092 w 71"/>
              <a:gd name="T9" fmla="*/ 66415 h 38"/>
              <a:gd name="T10" fmla="*/ 0 w 71"/>
              <a:gd name="T11" fmla="*/ 66415 h 38"/>
              <a:gd name="T12" fmla="*/ 0 w 71"/>
              <a:gd name="T13" fmla="*/ 40199 h 38"/>
              <a:gd name="T14" fmla="*/ 29712 w 71"/>
              <a:gd name="T15" fmla="*/ 40199 h 38"/>
              <a:gd name="T16" fmla="*/ 29712 w 71"/>
              <a:gd name="T17" fmla="*/ 0 h 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1" h="38">
                <a:moveTo>
                  <a:pt x="17" y="0"/>
                </a:moveTo>
                <a:lnTo>
                  <a:pt x="54" y="0"/>
                </a:lnTo>
                <a:lnTo>
                  <a:pt x="54" y="23"/>
                </a:lnTo>
                <a:lnTo>
                  <a:pt x="71" y="23"/>
                </a:lnTo>
                <a:lnTo>
                  <a:pt x="71" y="38"/>
                </a:lnTo>
                <a:lnTo>
                  <a:pt x="0" y="38"/>
                </a:lnTo>
                <a:lnTo>
                  <a:pt x="0" y="23"/>
                </a:lnTo>
                <a:lnTo>
                  <a:pt x="17" y="23"/>
                </a:lnTo>
                <a:lnTo>
                  <a:pt x="17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47" name="Freeform 292">
            <a:extLst>
              <a:ext uri="{FF2B5EF4-FFF2-40B4-BE49-F238E27FC236}">
                <a16:creationId xmlns:a16="http://schemas.microsoft.com/office/drawing/2014/main" id="{12D6E285-1D69-4D8F-B13F-536FFAF7001D}"/>
              </a:ext>
            </a:extLst>
          </p:cNvPr>
          <p:cNvSpPr>
            <a:spLocks/>
          </p:cNvSpPr>
          <p:nvPr/>
        </p:nvSpPr>
        <p:spPr bwMode="auto">
          <a:xfrm>
            <a:off x="8657208" y="3327077"/>
            <a:ext cx="92075" cy="55563"/>
          </a:xfrm>
          <a:custGeom>
            <a:avLst/>
            <a:gdLst>
              <a:gd name="T0" fmla="*/ 0 w 53"/>
              <a:gd name="T1" fmla="*/ 0 h 32"/>
              <a:gd name="T2" fmla="*/ 40199 w 53"/>
              <a:gd name="T3" fmla="*/ 52433 h 32"/>
              <a:gd name="T4" fmla="*/ 50685 w 53"/>
              <a:gd name="T5" fmla="*/ 36703 h 32"/>
              <a:gd name="T6" fmla="*/ 83893 w 53"/>
              <a:gd name="T7" fmla="*/ 55928 h 32"/>
              <a:gd name="T8" fmla="*/ 92632 w 53"/>
              <a:gd name="T9" fmla="*/ 36703 h 32"/>
              <a:gd name="T10" fmla="*/ 59424 w 53"/>
              <a:gd name="T11" fmla="*/ 19225 h 32"/>
              <a:gd name="T12" fmla="*/ 69911 w 53"/>
              <a:gd name="T13" fmla="*/ 3496 h 32"/>
              <a:gd name="T14" fmla="*/ 0 w 53"/>
              <a:gd name="T15" fmla="*/ 0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3" h="32">
                <a:moveTo>
                  <a:pt x="0" y="0"/>
                </a:moveTo>
                <a:lnTo>
                  <a:pt x="23" y="30"/>
                </a:lnTo>
                <a:lnTo>
                  <a:pt x="29" y="21"/>
                </a:lnTo>
                <a:lnTo>
                  <a:pt x="48" y="32"/>
                </a:lnTo>
                <a:lnTo>
                  <a:pt x="53" y="21"/>
                </a:lnTo>
                <a:lnTo>
                  <a:pt x="34" y="11"/>
                </a:lnTo>
                <a:lnTo>
                  <a:pt x="40" y="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48" name="Freeform 293">
            <a:extLst>
              <a:ext uri="{FF2B5EF4-FFF2-40B4-BE49-F238E27FC236}">
                <a16:creationId xmlns:a16="http://schemas.microsoft.com/office/drawing/2014/main" id="{B80E19FA-2952-45B9-96FB-B34A570FC3D2}"/>
              </a:ext>
            </a:extLst>
          </p:cNvPr>
          <p:cNvSpPr>
            <a:spLocks/>
          </p:cNvSpPr>
          <p:nvPr/>
        </p:nvSpPr>
        <p:spPr bwMode="auto">
          <a:xfrm>
            <a:off x="8200008" y="3276277"/>
            <a:ext cx="227012" cy="227013"/>
          </a:xfrm>
          <a:custGeom>
            <a:avLst/>
            <a:gdLst>
              <a:gd name="T0" fmla="*/ 7329 w 62"/>
              <a:gd name="T1" fmla="*/ 146586 h 62"/>
              <a:gd name="T2" fmla="*/ 3665 w 62"/>
              <a:gd name="T3" fmla="*/ 113605 h 62"/>
              <a:gd name="T4" fmla="*/ 10994 w 62"/>
              <a:gd name="T5" fmla="*/ 102611 h 62"/>
              <a:gd name="T6" fmla="*/ 0 w 62"/>
              <a:gd name="T7" fmla="*/ 95281 h 62"/>
              <a:gd name="T8" fmla="*/ 3665 w 62"/>
              <a:gd name="T9" fmla="*/ 73293 h 62"/>
              <a:gd name="T10" fmla="*/ 14659 w 62"/>
              <a:gd name="T11" fmla="*/ 69629 h 62"/>
              <a:gd name="T12" fmla="*/ 7329 w 62"/>
              <a:gd name="T13" fmla="*/ 62299 h 62"/>
              <a:gd name="T14" fmla="*/ 10994 w 62"/>
              <a:gd name="T15" fmla="*/ 43976 h 62"/>
              <a:gd name="T16" fmla="*/ 18323 w 62"/>
              <a:gd name="T17" fmla="*/ 36647 h 62"/>
              <a:gd name="T18" fmla="*/ 10994 w 62"/>
              <a:gd name="T19" fmla="*/ 29317 h 62"/>
              <a:gd name="T20" fmla="*/ 18323 w 62"/>
              <a:gd name="T21" fmla="*/ 7329 h 62"/>
              <a:gd name="T22" fmla="*/ 32982 w 62"/>
              <a:gd name="T23" fmla="*/ 0 h 62"/>
              <a:gd name="T24" fmla="*/ 142922 w 62"/>
              <a:gd name="T25" fmla="*/ 29317 h 62"/>
              <a:gd name="T26" fmla="*/ 172239 w 62"/>
              <a:gd name="T27" fmla="*/ 29317 h 62"/>
              <a:gd name="T28" fmla="*/ 172239 w 62"/>
              <a:gd name="T29" fmla="*/ 7329 h 62"/>
              <a:gd name="T30" fmla="*/ 227209 w 62"/>
              <a:gd name="T31" fmla="*/ 7329 h 62"/>
              <a:gd name="T32" fmla="*/ 227209 w 62"/>
              <a:gd name="T33" fmla="*/ 150251 h 62"/>
              <a:gd name="T34" fmla="*/ 172239 w 62"/>
              <a:gd name="T35" fmla="*/ 150251 h 62"/>
              <a:gd name="T36" fmla="*/ 172239 w 62"/>
              <a:gd name="T37" fmla="*/ 135592 h 62"/>
              <a:gd name="T38" fmla="*/ 150251 w 62"/>
              <a:gd name="T39" fmla="*/ 135592 h 62"/>
              <a:gd name="T40" fmla="*/ 62299 w 62"/>
              <a:gd name="T41" fmla="*/ 227209 h 62"/>
              <a:gd name="T42" fmla="*/ 84287 w 62"/>
              <a:gd name="T43" fmla="*/ 142922 h 62"/>
              <a:gd name="T44" fmla="*/ 7329 w 62"/>
              <a:gd name="T45" fmla="*/ 146586 h 6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2" h="62">
                <a:moveTo>
                  <a:pt x="2" y="40"/>
                </a:moveTo>
                <a:cubicBezTo>
                  <a:pt x="1" y="31"/>
                  <a:pt x="1" y="31"/>
                  <a:pt x="1" y="31"/>
                </a:cubicBezTo>
                <a:cubicBezTo>
                  <a:pt x="3" y="28"/>
                  <a:pt x="3" y="28"/>
                  <a:pt x="3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0"/>
                  <a:pt x="1" y="20"/>
                  <a:pt x="1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3" y="12"/>
                  <a:pt x="3" y="12"/>
                  <a:pt x="3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3" y="8"/>
                  <a:pt x="3" y="8"/>
                  <a:pt x="3" y="8"/>
                </a:cubicBezTo>
                <a:cubicBezTo>
                  <a:pt x="5" y="2"/>
                  <a:pt x="5" y="2"/>
                  <a:pt x="5" y="2"/>
                </a:cubicBezTo>
                <a:cubicBezTo>
                  <a:pt x="9" y="0"/>
                  <a:pt x="9" y="0"/>
                  <a:pt x="9" y="0"/>
                </a:cubicBezTo>
                <a:cubicBezTo>
                  <a:pt x="39" y="8"/>
                  <a:pt x="39" y="8"/>
                  <a:pt x="39" y="8"/>
                </a:cubicBezTo>
                <a:cubicBezTo>
                  <a:pt x="47" y="8"/>
                  <a:pt x="47" y="8"/>
                  <a:pt x="47" y="8"/>
                </a:cubicBezTo>
                <a:cubicBezTo>
                  <a:pt x="47" y="2"/>
                  <a:pt x="47" y="2"/>
                  <a:pt x="47" y="2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41"/>
                  <a:pt x="62" y="41"/>
                  <a:pt x="62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37"/>
                  <a:pt x="47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17" y="62"/>
                  <a:pt x="17" y="62"/>
                  <a:pt x="17" y="62"/>
                </a:cubicBezTo>
                <a:cubicBezTo>
                  <a:pt x="5" y="54"/>
                  <a:pt x="15" y="45"/>
                  <a:pt x="23" y="39"/>
                </a:cubicBezTo>
                <a:lnTo>
                  <a:pt x="2" y="4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49" name="Freeform 294">
            <a:extLst>
              <a:ext uri="{FF2B5EF4-FFF2-40B4-BE49-F238E27FC236}">
                <a16:creationId xmlns:a16="http://schemas.microsoft.com/office/drawing/2014/main" id="{D82C512F-EF6F-478F-A1BB-7337E68974AC}"/>
              </a:ext>
            </a:extLst>
          </p:cNvPr>
          <p:cNvSpPr>
            <a:spLocks noEditPoints="1"/>
          </p:cNvSpPr>
          <p:nvPr/>
        </p:nvSpPr>
        <p:spPr bwMode="auto">
          <a:xfrm>
            <a:off x="8195245" y="2898452"/>
            <a:ext cx="244475" cy="196850"/>
          </a:xfrm>
          <a:custGeom>
            <a:avLst/>
            <a:gdLst>
              <a:gd name="T0" fmla="*/ 14608 w 67"/>
              <a:gd name="T1" fmla="*/ 0 h 54"/>
              <a:gd name="T2" fmla="*/ 80345 w 67"/>
              <a:gd name="T3" fmla="*/ 0 h 54"/>
              <a:gd name="T4" fmla="*/ 80345 w 67"/>
              <a:gd name="T5" fmla="*/ 29259 h 54"/>
              <a:gd name="T6" fmla="*/ 80345 w 67"/>
              <a:gd name="T7" fmla="*/ 29259 h 54"/>
              <a:gd name="T8" fmla="*/ 91301 w 67"/>
              <a:gd name="T9" fmla="*/ 62175 h 54"/>
              <a:gd name="T10" fmla="*/ 80345 w 67"/>
              <a:gd name="T11" fmla="*/ 95091 h 54"/>
              <a:gd name="T12" fmla="*/ 80345 w 67"/>
              <a:gd name="T13" fmla="*/ 95091 h 54"/>
              <a:gd name="T14" fmla="*/ 80345 w 67"/>
              <a:gd name="T15" fmla="*/ 98749 h 54"/>
              <a:gd name="T16" fmla="*/ 105909 w 67"/>
              <a:gd name="T17" fmla="*/ 98749 h 54"/>
              <a:gd name="T18" fmla="*/ 105909 w 67"/>
              <a:gd name="T19" fmla="*/ 80462 h 54"/>
              <a:gd name="T20" fmla="*/ 116865 w 67"/>
              <a:gd name="T21" fmla="*/ 69490 h 54"/>
              <a:gd name="T22" fmla="*/ 233730 w 67"/>
              <a:gd name="T23" fmla="*/ 69490 h 54"/>
              <a:gd name="T24" fmla="*/ 244686 w 67"/>
              <a:gd name="T25" fmla="*/ 80462 h 54"/>
              <a:gd name="T26" fmla="*/ 244686 w 67"/>
              <a:gd name="T27" fmla="*/ 87776 h 54"/>
              <a:gd name="T28" fmla="*/ 167993 w 67"/>
              <a:gd name="T29" fmla="*/ 87776 h 54"/>
              <a:gd name="T30" fmla="*/ 167993 w 67"/>
              <a:gd name="T31" fmla="*/ 117035 h 54"/>
              <a:gd name="T32" fmla="*/ 244686 w 67"/>
              <a:gd name="T33" fmla="*/ 117035 h 54"/>
              <a:gd name="T34" fmla="*/ 244686 w 67"/>
              <a:gd name="T35" fmla="*/ 153609 h 54"/>
              <a:gd name="T36" fmla="*/ 233730 w 67"/>
              <a:gd name="T37" fmla="*/ 160923 h 54"/>
              <a:gd name="T38" fmla="*/ 116865 w 67"/>
              <a:gd name="T39" fmla="*/ 160923 h 54"/>
              <a:gd name="T40" fmla="*/ 105909 w 67"/>
              <a:gd name="T41" fmla="*/ 153609 h 54"/>
              <a:gd name="T42" fmla="*/ 105909 w 67"/>
              <a:gd name="T43" fmla="*/ 135322 h 54"/>
              <a:gd name="T44" fmla="*/ 80345 w 67"/>
              <a:gd name="T45" fmla="*/ 135322 h 54"/>
              <a:gd name="T46" fmla="*/ 80345 w 67"/>
              <a:gd name="T47" fmla="*/ 197497 h 54"/>
              <a:gd name="T48" fmla="*/ 14608 w 67"/>
              <a:gd name="T49" fmla="*/ 197497 h 54"/>
              <a:gd name="T50" fmla="*/ 14608 w 67"/>
              <a:gd name="T51" fmla="*/ 95091 h 54"/>
              <a:gd name="T52" fmla="*/ 0 w 67"/>
              <a:gd name="T53" fmla="*/ 62175 h 54"/>
              <a:gd name="T54" fmla="*/ 14608 w 67"/>
              <a:gd name="T55" fmla="*/ 29259 h 54"/>
              <a:gd name="T56" fmla="*/ 14608 w 67"/>
              <a:gd name="T57" fmla="*/ 0 h 54"/>
              <a:gd name="T58" fmla="*/ 69389 w 67"/>
              <a:gd name="T59" fmla="*/ 40231 h 54"/>
              <a:gd name="T60" fmla="*/ 47476 w 67"/>
              <a:gd name="T61" fmla="*/ 32916 h 54"/>
              <a:gd name="T62" fmla="*/ 25564 w 67"/>
              <a:gd name="T63" fmla="*/ 40231 h 54"/>
              <a:gd name="T64" fmla="*/ 18260 w 67"/>
              <a:gd name="T65" fmla="*/ 62175 h 54"/>
              <a:gd name="T66" fmla="*/ 25564 w 67"/>
              <a:gd name="T67" fmla="*/ 84119 h 54"/>
              <a:gd name="T68" fmla="*/ 47476 w 67"/>
              <a:gd name="T69" fmla="*/ 91434 h 54"/>
              <a:gd name="T70" fmla="*/ 69389 w 67"/>
              <a:gd name="T71" fmla="*/ 84119 h 54"/>
              <a:gd name="T72" fmla="*/ 76693 w 67"/>
              <a:gd name="T73" fmla="*/ 62175 h 54"/>
              <a:gd name="T74" fmla="*/ 69389 w 67"/>
              <a:gd name="T75" fmla="*/ 40231 h 5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7" h="54">
                <a:moveTo>
                  <a:pt x="4" y="0"/>
                </a:moveTo>
                <a:cubicBezTo>
                  <a:pt x="22" y="0"/>
                  <a:pt x="22" y="0"/>
                  <a:pt x="22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4" y="10"/>
                  <a:pt x="25" y="14"/>
                  <a:pt x="25" y="17"/>
                </a:cubicBezTo>
                <a:cubicBezTo>
                  <a:pt x="25" y="20"/>
                  <a:pt x="24" y="23"/>
                  <a:pt x="22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7"/>
                  <a:pt x="22" y="27"/>
                  <a:pt x="22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1"/>
                  <a:pt x="30" y="19"/>
                  <a:pt x="32" y="19"/>
                </a:cubicBezTo>
                <a:cubicBezTo>
                  <a:pt x="64" y="19"/>
                  <a:pt x="64" y="19"/>
                  <a:pt x="64" y="19"/>
                </a:cubicBezTo>
                <a:cubicBezTo>
                  <a:pt x="66" y="19"/>
                  <a:pt x="67" y="21"/>
                  <a:pt x="67" y="22"/>
                </a:cubicBezTo>
                <a:cubicBezTo>
                  <a:pt x="67" y="24"/>
                  <a:pt x="67" y="24"/>
                  <a:pt x="67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6" y="32"/>
                  <a:pt x="46" y="32"/>
                  <a:pt x="46" y="32"/>
                </a:cubicBezTo>
                <a:cubicBezTo>
                  <a:pt x="67" y="32"/>
                  <a:pt x="67" y="32"/>
                  <a:pt x="67" y="3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3"/>
                  <a:pt x="66" y="44"/>
                  <a:pt x="64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0" y="44"/>
                  <a:pt x="29" y="43"/>
                  <a:pt x="29" y="42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54"/>
                  <a:pt x="22" y="54"/>
                  <a:pt x="22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26"/>
                  <a:pt x="4" y="26"/>
                  <a:pt x="4" y="26"/>
                </a:cubicBezTo>
                <a:cubicBezTo>
                  <a:pt x="2" y="23"/>
                  <a:pt x="0" y="20"/>
                  <a:pt x="0" y="17"/>
                </a:cubicBezTo>
                <a:cubicBezTo>
                  <a:pt x="0" y="14"/>
                  <a:pt x="2" y="10"/>
                  <a:pt x="4" y="8"/>
                </a:cubicBezTo>
                <a:cubicBezTo>
                  <a:pt x="4" y="0"/>
                  <a:pt x="4" y="0"/>
                  <a:pt x="4" y="0"/>
                </a:cubicBezTo>
                <a:close/>
                <a:moveTo>
                  <a:pt x="19" y="11"/>
                </a:moveTo>
                <a:cubicBezTo>
                  <a:pt x="17" y="10"/>
                  <a:pt x="15" y="9"/>
                  <a:pt x="13" y="9"/>
                </a:cubicBezTo>
                <a:cubicBezTo>
                  <a:pt x="11" y="9"/>
                  <a:pt x="9" y="10"/>
                  <a:pt x="7" y="11"/>
                </a:cubicBezTo>
                <a:cubicBezTo>
                  <a:pt x="6" y="13"/>
                  <a:pt x="5" y="15"/>
                  <a:pt x="5" y="17"/>
                </a:cubicBezTo>
                <a:cubicBezTo>
                  <a:pt x="5" y="19"/>
                  <a:pt x="6" y="21"/>
                  <a:pt x="7" y="23"/>
                </a:cubicBezTo>
                <a:cubicBezTo>
                  <a:pt x="9" y="24"/>
                  <a:pt x="11" y="25"/>
                  <a:pt x="13" y="25"/>
                </a:cubicBezTo>
                <a:cubicBezTo>
                  <a:pt x="15" y="25"/>
                  <a:pt x="17" y="24"/>
                  <a:pt x="19" y="23"/>
                </a:cubicBezTo>
                <a:cubicBezTo>
                  <a:pt x="20" y="21"/>
                  <a:pt x="21" y="19"/>
                  <a:pt x="21" y="17"/>
                </a:cubicBezTo>
                <a:cubicBezTo>
                  <a:pt x="21" y="15"/>
                  <a:pt x="20" y="13"/>
                  <a:pt x="19" y="1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50" name="Freeform 302">
            <a:extLst>
              <a:ext uri="{FF2B5EF4-FFF2-40B4-BE49-F238E27FC236}">
                <a16:creationId xmlns:a16="http://schemas.microsoft.com/office/drawing/2014/main" id="{FC5E7046-D6D6-4355-8216-489E3658CA19}"/>
              </a:ext>
            </a:extLst>
          </p:cNvPr>
          <p:cNvSpPr>
            <a:spLocks noEditPoints="1"/>
          </p:cNvSpPr>
          <p:nvPr/>
        </p:nvSpPr>
        <p:spPr bwMode="auto">
          <a:xfrm>
            <a:off x="10158983" y="2120577"/>
            <a:ext cx="223837" cy="193675"/>
          </a:xfrm>
          <a:custGeom>
            <a:avLst/>
            <a:gdLst>
              <a:gd name="T0" fmla="*/ 22005 w 61"/>
              <a:gd name="T1" fmla="*/ 29283 h 53"/>
              <a:gd name="T2" fmla="*/ 95353 w 61"/>
              <a:gd name="T3" fmla="*/ 29283 h 53"/>
              <a:gd name="T4" fmla="*/ 44009 w 61"/>
              <a:gd name="T5" fmla="*/ 51246 h 53"/>
              <a:gd name="T6" fmla="*/ 25672 w 61"/>
              <a:gd name="T7" fmla="*/ 51246 h 53"/>
              <a:gd name="T8" fmla="*/ 25672 w 61"/>
              <a:gd name="T9" fmla="*/ 142756 h 53"/>
              <a:gd name="T10" fmla="*/ 154032 w 61"/>
              <a:gd name="T11" fmla="*/ 142756 h 53"/>
              <a:gd name="T12" fmla="*/ 154032 w 61"/>
              <a:gd name="T13" fmla="*/ 117133 h 53"/>
              <a:gd name="T14" fmla="*/ 179704 w 61"/>
              <a:gd name="T15" fmla="*/ 106152 h 53"/>
              <a:gd name="T16" fmla="*/ 179704 w 61"/>
              <a:gd name="T17" fmla="*/ 146417 h 53"/>
              <a:gd name="T18" fmla="*/ 161367 w 61"/>
              <a:gd name="T19" fmla="*/ 164719 h 53"/>
              <a:gd name="T20" fmla="*/ 117358 w 61"/>
              <a:gd name="T21" fmla="*/ 164719 h 53"/>
              <a:gd name="T22" fmla="*/ 117358 w 61"/>
              <a:gd name="T23" fmla="*/ 183021 h 53"/>
              <a:gd name="T24" fmla="*/ 157699 w 61"/>
              <a:gd name="T25" fmla="*/ 183021 h 53"/>
              <a:gd name="T26" fmla="*/ 157699 w 61"/>
              <a:gd name="T27" fmla="*/ 194002 h 53"/>
              <a:gd name="T28" fmla="*/ 29339 w 61"/>
              <a:gd name="T29" fmla="*/ 194002 h 53"/>
              <a:gd name="T30" fmla="*/ 29339 w 61"/>
              <a:gd name="T31" fmla="*/ 183021 h 53"/>
              <a:gd name="T32" fmla="*/ 66014 w 61"/>
              <a:gd name="T33" fmla="*/ 183021 h 53"/>
              <a:gd name="T34" fmla="*/ 66014 w 61"/>
              <a:gd name="T35" fmla="*/ 164719 h 53"/>
              <a:gd name="T36" fmla="*/ 22005 w 61"/>
              <a:gd name="T37" fmla="*/ 164719 h 53"/>
              <a:gd name="T38" fmla="*/ 0 w 61"/>
              <a:gd name="T39" fmla="*/ 146417 h 53"/>
              <a:gd name="T40" fmla="*/ 0 w 61"/>
              <a:gd name="T41" fmla="*/ 47585 h 53"/>
              <a:gd name="T42" fmla="*/ 22005 w 61"/>
              <a:gd name="T43" fmla="*/ 29283 h 53"/>
              <a:gd name="T44" fmla="*/ 194374 w 61"/>
              <a:gd name="T45" fmla="*/ 0 h 53"/>
              <a:gd name="T46" fmla="*/ 80683 w 61"/>
              <a:gd name="T47" fmla="*/ 40265 h 53"/>
              <a:gd name="T48" fmla="*/ 135695 w 61"/>
              <a:gd name="T49" fmla="*/ 51246 h 53"/>
              <a:gd name="T50" fmla="*/ 135695 w 61"/>
              <a:gd name="T51" fmla="*/ 51246 h 53"/>
              <a:gd name="T52" fmla="*/ 150364 w 61"/>
              <a:gd name="T53" fmla="*/ 54906 h 53"/>
              <a:gd name="T54" fmla="*/ 150364 w 61"/>
              <a:gd name="T55" fmla="*/ 54906 h 53"/>
              <a:gd name="T56" fmla="*/ 194374 w 61"/>
              <a:gd name="T57" fmla="*/ 0 h 53"/>
              <a:gd name="T58" fmla="*/ 201708 w 61"/>
              <a:gd name="T59" fmla="*/ 3660 h 53"/>
              <a:gd name="T60" fmla="*/ 154032 w 61"/>
              <a:gd name="T61" fmla="*/ 58567 h 53"/>
              <a:gd name="T62" fmla="*/ 150364 w 61"/>
              <a:gd name="T63" fmla="*/ 62227 h 53"/>
              <a:gd name="T64" fmla="*/ 77016 w 61"/>
              <a:gd name="T65" fmla="*/ 51246 h 53"/>
              <a:gd name="T66" fmla="*/ 80683 w 61"/>
              <a:gd name="T67" fmla="*/ 54906 h 53"/>
              <a:gd name="T68" fmla="*/ 99021 w 61"/>
              <a:gd name="T69" fmla="*/ 113473 h 53"/>
              <a:gd name="T70" fmla="*/ 102688 w 61"/>
              <a:gd name="T71" fmla="*/ 117133 h 53"/>
              <a:gd name="T72" fmla="*/ 121025 w 61"/>
              <a:gd name="T73" fmla="*/ 84190 h 53"/>
              <a:gd name="T74" fmla="*/ 124692 w 61"/>
              <a:gd name="T75" fmla="*/ 80529 h 53"/>
              <a:gd name="T76" fmla="*/ 124692 w 61"/>
              <a:gd name="T77" fmla="*/ 80529 h 53"/>
              <a:gd name="T78" fmla="*/ 128360 w 61"/>
              <a:gd name="T79" fmla="*/ 87850 h 53"/>
              <a:gd name="T80" fmla="*/ 110023 w 61"/>
              <a:gd name="T81" fmla="*/ 120794 h 53"/>
              <a:gd name="T82" fmla="*/ 117358 w 61"/>
              <a:gd name="T83" fmla="*/ 120794 h 53"/>
              <a:gd name="T84" fmla="*/ 216378 w 61"/>
              <a:gd name="T85" fmla="*/ 84190 h 53"/>
              <a:gd name="T86" fmla="*/ 220046 w 61"/>
              <a:gd name="T87" fmla="*/ 80529 h 53"/>
              <a:gd name="T88" fmla="*/ 183371 w 61"/>
              <a:gd name="T89" fmla="*/ 65887 h 53"/>
              <a:gd name="T90" fmla="*/ 183371 w 61"/>
              <a:gd name="T91" fmla="*/ 58567 h 53"/>
              <a:gd name="T92" fmla="*/ 183371 w 61"/>
              <a:gd name="T93" fmla="*/ 58567 h 53"/>
              <a:gd name="T94" fmla="*/ 187039 w 61"/>
              <a:gd name="T95" fmla="*/ 58567 h 53"/>
              <a:gd name="T96" fmla="*/ 223713 w 61"/>
              <a:gd name="T97" fmla="*/ 73208 h 53"/>
              <a:gd name="T98" fmla="*/ 223713 w 61"/>
              <a:gd name="T99" fmla="*/ 65887 h 53"/>
              <a:gd name="T100" fmla="*/ 201708 w 61"/>
              <a:gd name="T101" fmla="*/ 10981 h 53"/>
              <a:gd name="T102" fmla="*/ 201708 w 61"/>
              <a:gd name="T103" fmla="*/ 3660 h 53"/>
              <a:gd name="T104" fmla="*/ 157699 w 61"/>
              <a:gd name="T105" fmla="*/ 153737 h 53"/>
              <a:gd name="T106" fmla="*/ 150364 w 61"/>
              <a:gd name="T107" fmla="*/ 157398 h 53"/>
              <a:gd name="T108" fmla="*/ 157699 w 61"/>
              <a:gd name="T109" fmla="*/ 164719 h 53"/>
              <a:gd name="T110" fmla="*/ 161367 w 61"/>
              <a:gd name="T111" fmla="*/ 157398 h 53"/>
              <a:gd name="T112" fmla="*/ 157699 w 61"/>
              <a:gd name="T113" fmla="*/ 153737 h 5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1" h="53">
                <a:moveTo>
                  <a:pt x="6" y="8"/>
                </a:moveTo>
                <a:cubicBezTo>
                  <a:pt x="26" y="8"/>
                  <a:pt x="26" y="8"/>
                  <a:pt x="26" y="8"/>
                </a:cubicBezTo>
                <a:cubicBezTo>
                  <a:pt x="12" y="14"/>
                  <a:pt x="12" y="14"/>
                  <a:pt x="12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39"/>
                  <a:pt x="7" y="39"/>
                  <a:pt x="7" y="39"/>
                </a:cubicBezTo>
                <a:cubicBezTo>
                  <a:pt x="42" y="39"/>
                  <a:pt x="42" y="39"/>
                  <a:pt x="42" y="39"/>
                </a:cubicBezTo>
                <a:cubicBezTo>
                  <a:pt x="42" y="32"/>
                  <a:pt x="42" y="32"/>
                  <a:pt x="42" y="32"/>
                </a:cubicBezTo>
                <a:cubicBezTo>
                  <a:pt x="49" y="29"/>
                  <a:pt x="49" y="29"/>
                  <a:pt x="49" y="29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43"/>
                  <a:pt x="47" y="45"/>
                  <a:pt x="44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50"/>
                  <a:pt x="32" y="50"/>
                  <a:pt x="32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3" y="53"/>
                  <a:pt x="43" y="53"/>
                  <a:pt x="43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0"/>
                  <a:pt x="8" y="50"/>
                  <a:pt x="8" y="50"/>
                </a:cubicBezTo>
                <a:cubicBezTo>
                  <a:pt x="18" y="50"/>
                  <a:pt x="18" y="50"/>
                  <a:pt x="18" y="50"/>
                </a:cubicBezTo>
                <a:cubicBezTo>
                  <a:pt x="18" y="45"/>
                  <a:pt x="18" y="45"/>
                  <a:pt x="18" y="45"/>
                </a:cubicBezTo>
                <a:cubicBezTo>
                  <a:pt x="6" y="45"/>
                  <a:pt x="6" y="45"/>
                  <a:pt x="6" y="45"/>
                </a:cubicBezTo>
                <a:cubicBezTo>
                  <a:pt x="3" y="45"/>
                  <a:pt x="0" y="43"/>
                  <a:pt x="0" y="40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0"/>
                  <a:pt x="3" y="8"/>
                  <a:pt x="6" y="8"/>
                </a:cubicBezTo>
                <a:close/>
                <a:moveTo>
                  <a:pt x="53" y="0"/>
                </a:moveTo>
                <a:cubicBezTo>
                  <a:pt x="22" y="11"/>
                  <a:pt x="22" y="11"/>
                  <a:pt x="22" y="11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5" y="1"/>
                </a:moveTo>
                <a:cubicBezTo>
                  <a:pt x="51" y="6"/>
                  <a:pt x="46" y="11"/>
                  <a:pt x="42" y="16"/>
                </a:cubicBezTo>
                <a:cubicBezTo>
                  <a:pt x="42" y="17"/>
                  <a:pt x="41" y="17"/>
                  <a:pt x="41" y="17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1" y="15"/>
                  <a:pt x="22" y="15"/>
                </a:cubicBezTo>
                <a:cubicBezTo>
                  <a:pt x="27" y="31"/>
                  <a:pt x="27" y="31"/>
                  <a:pt x="27" y="31"/>
                </a:cubicBezTo>
                <a:cubicBezTo>
                  <a:pt x="28" y="31"/>
                  <a:pt x="28" y="32"/>
                  <a:pt x="28" y="32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5" y="22"/>
                  <a:pt x="35" y="23"/>
                  <a:pt x="35" y="24"/>
                </a:cubicBezTo>
                <a:cubicBezTo>
                  <a:pt x="30" y="33"/>
                  <a:pt x="30" y="33"/>
                  <a:pt x="30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23"/>
                  <a:pt x="60" y="22"/>
                  <a:pt x="60" y="22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49" y="17"/>
                  <a:pt x="50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6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0"/>
                  <a:pt x="61" y="19"/>
                  <a:pt x="61" y="1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5" y="2"/>
                  <a:pt x="55" y="1"/>
                </a:cubicBezTo>
                <a:close/>
                <a:moveTo>
                  <a:pt x="43" y="42"/>
                </a:moveTo>
                <a:cubicBezTo>
                  <a:pt x="42" y="42"/>
                  <a:pt x="41" y="43"/>
                  <a:pt x="41" y="43"/>
                </a:cubicBezTo>
                <a:cubicBezTo>
                  <a:pt x="41" y="44"/>
                  <a:pt x="42" y="45"/>
                  <a:pt x="43" y="45"/>
                </a:cubicBezTo>
                <a:cubicBezTo>
                  <a:pt x="43" y="45"/>
                  <a:pt x="44" y="44"/>
                  <a:pt x="44" y="43"/>
                </a:cubicBezTo>
                <a:cubicBezTo>
                  <a:pt x="44" y="43"/>
                  <a:pt x="43" y="42"/>
                  <a:pt x="43" y="4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51" name="Freeform 303">
            <a:extLst>
              <a:ext uri="{FF2B5EF4-FFF2-40B4-BE49-F238E27FC236}">
                <a16:creationId xmlns:a16="http://schemas.microsoft.com/office/drawing/2014/main" id="{A471CAC6-AEF3-4580-B940-B3755865E54B}"/>
              </a:ext>
            </a:extLst>
          </p:cNvPr>
          <p:cNvSpPr>
            <a:spLocks noEditPoints="1"/>
          </p:cNvSpPr>
          <p:nvPr/>
        </p:nvSpPr>
        <p:spPr bwMode="auto">
          <a:xfrm>
            <a:off x="9765283" y="2153915"/>
            <a:ext cx="234950" cy="190500"/>
          </a:xfrm>
          <a:custGeom>
            <a:avLst/>
            <a:gdLst>
              <a:gd name="T0" fmla="*/ 175650 w 64"/>
              <a:gd name="T1" fmla="*/ 0 h 52"/>
              <a:gd name="T2" fmla="*/ 186628 w 64"/>
              <a:gd name="T3" fmla="*/ 58617 h 52"/>
              <a:gd name="T4" fmla="*/ 168331 w 64"/>
              <a:gd name="T5" fmla="*/ 29309 h 52"/>
              <a:gd name="T6" fmla="*/ 87825 w 64"/>
              <a:gd name="T7" fmla="*/ 98917 h 52"/>
              <a:gd name="T8" fmla="*/ 58550 w 64"/>
              <a:gd name="T9" fmla="*/ 95253 h 52"/>
              <a:gd name="T10" fmla="*/ 91484 w 64"/>
              <a:gd name="T11" fmla="*/ 117234 h 52"/>
              <a:gd name="T12" fmla="*/ 106122 w 64"/>
              <a:gd name="T13" fmla="*/ 135552 h 52"/>
              <a:gd name="T14" fmla="*/ 0 w 64"/>
              <a:gd name="T15" fmla="*/ 124562 h 52"/>
              <a:gd name="T16" fmla="*/ 10978 w 64"/>
              <a:gd name="T17" fmla="*/ 0 h 52"/>
              <a:gd name="T18" fmla="*/ 117100 w 64"/>
              <a:gd name="T19" fmla="*/ 117234 h 52"/>
              <a:gd name="T20" fmla="*/ 164672 w 64"/>
              <a:gd name="T21" fmla="*/ 164861 h 52"/>
              <a:gd name="T22" fmla="*/ 193947 w 64"/>
              <a:gd name="T23" fmla="*/ 157534 h 52"/>
              <a:gd name="T24" fmla="*/ 215903 w 64"/>
              <a:gd name="T25" fmla="*/ 190506 h 52"/>
              <a:gd name="T26" fmla="*/ 208584 w 64"/>
              <a:gd name="T27" fmla="*/ 142880 h 52"/>
              <a:gd name="T28" fmla="*/ 201266 w 64"/>
              <a:gd name="T29" fmla="*/ 146543 h 52"/>
              <a:gd name="T30" fmla="*/ 197606 w 64"/>
              <a:gd name="T31" fmla="*/ 84262 h 52"/>
              <a:gd name="T32" fmla="*/ 197606 w 64"/>
              <a:gd name="T33" fmla="*/ 84262 h 52"/>
              <a:gd name="T34" fmla="*/ 164672 w 64"/>
              <a:gd name="T35" fmla="*/ 69608 h 52"/>
              <a:gd name="T36" fmla="*/ 146375 w 64"/>
              <a:gd name="T37" fmla="*/ 106244 h 52"/>
              <a:gd name="T38" fmla="*/ 182969 w 64"/>
              <a:gd name="T39" fmla="*/ 109907 h 52"/>
              <a:gd name="T40" fmla="*/ 146375 w 64"/>
              <a:gd name="T41" fmla="*/ 106244 h 52"/>
              <a:gd name="T42" fmla="*/ 142716 w 64"/>
              <a:gd name="T43" fmla="*/ 120898 h 52"/>
              <a:gd name="T44" fmla="*/ 186628 w 64"/>
              <a:gd name="T45" fmla="*/ 117234 h 52"/>
              <a:gd name="T46" fmla="*/ 146375 w 64"/>
              <a:gd name="T47" fmla="*/ 124562 h 52"/>
              <a:gd name="T48" fmla="*/ 161013 w 64"/>
              <a:gd name="T49" fmla="*/ 128225 h 52"/>
              <a:gd name="T50" fmla="*/ 146375 w 64"/>
              <a:gd name="T51" fmla="*/ 124562 h 52"/>
              <a:gd name="T52" fmla="*/ 161013 w 64"/>
              <a:gd name="T53" fmla="*/ 102580 h 52"/>
              <a:gd name="T54" fmla="*/ 171991 w 64"/>
              <a:gd name="T55" fmla="*/ 95253 h 52"/>
              <a:gd name="T56" fmla="*/ 164672 w 64"/>
              <a:gd name="T57" fmla="*/ 87926 h 52"/>
              <a:gd name="T58" fmla="*/ 135397 w 64"/>
              <a:gd name="T59" fmla="*/ 117234 h 52"/>
              <a:gd name="T60" fmla="*/ 164672 w 64"/>
              <a:gd name="T61" fmla="*/ 146543 h 52"/>
              <a:gd name="T62" fmla="*/ 186628 w 64"/>
              <a:gd name="T63" fmla="*/ 139216 h 52"/>
              <a:gd name="T64" fmla="*/ 186628 w 64"/>
              <a:gd name="T65" fmla="*/ 139216 h 52"/>
              <a:gd name="T66" fmla="*/ 186628 w 64"/>
              <a:gd name="T67" fmla="*/ 95253 h 52"/>
              <a:gd name="T68" fmla="*/ 186628 w 64"/>
              <a:gd name="T69" fmla="*/ 95253 h 52"/>
              <a:gd name="T70" fmla="*/ 164672 w 64"/>
              <a:gd name="T71" fmla="*/ 87926 h 52"/>
              <a:gd name="T72" fmla="*/ 43913 w 64"/>
              <a:gd name="T73" fmla="*/ 54954 h 52"/>
              <a:gd name="T74" fmla="*/ 18297 w 64"/>
              <a:gd name="T75" fmla="*/ 106244 h 52"/>
              <a:gd name="T76" fmla="*/ 58550 w 64"/>
              <a:gd name="T77" fmla="*/ 69608 h 52"/>
              <a:gd name="T78" fmla="*/ 91484 w 64"/>
              <a:gd name="T79" fmla="*/ 76935 h 52"/>
              <a:gd name="T80" fmla="*/ 153694 w 64"/>
              <a:gd name="T81" fmla="*/ 18318 h 52"/>
              <a:gd name="T82" fmla="*/ 58550 w 64"/>
              <a:gd name="T83" fmla="*/ 43963 h 5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4" h="52">
                <a:moveTo>
                  <a:pt x="3" y="0"/>
                </a:moveTo>
                <a:cubicBezTo>
                  <a:pt x="48" y="0"/>
                  <a:pt x="48" y="0"/>
                  <a:pt x="48" y="0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7" y="15"/>
                  <a:pt x="46" y="15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14"/>
                  <a:pt x="33" y="20"/>
                  <a:pt x="27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9" y="22"/>
                  <a:pt x="19" y="22"/>
                  <a:pt x="19" y="22"/>
                </a:cubicBezTo>
                <a:cubicBezTo>
                  <a:pt x="16" y="26"/>
                  <a:pt x="16" y="26"/>
                  <a:pt x="16" y="26"/>
                </a:cubicBezTo>
                <a:cubicBezTo>
                  <a:pt x="9" y="32"/>
                  <a:pt x="9" y="32"/>
                  <a:pt x="9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3"/>
                  <a:pt x="29" y="35"/>
                  <a:pt x="29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3" y="0"/>
                  <a:pt x="3" y="0"/>
                  <a:pt x="3" y="0"/>
                </a:cubicBezTo>
                <a:close/>
                <a:moveTo>
                  <a:pt x="36" y="23"/>
                </a:moveTo>
                <a:cubicBezTo>
                  <a:pt x="34" y="25"/>
                  <a:pt x="33" y="28"/>
                  <a:pt x="32" y="32"/>
                </a:cubicBezTo>
                <a:cubicBezTo>
                  <a:pt x="32" y="35"/>
                  <a:pt x="34" y="38"/>
                  <a:pt x="36" y="41"/>
                </a:cubicBezTo>
                <a:cubicBezTo>
                  <a:pt x="38" y="43"/>
                  <a:pt x="42" y="44"/>
                  <a:pt x="45" y="45"/>
                </a:cubicBezTo>
                <a:cubicBezTo>
                  <a:pt x="48" y="45"/>
                  <a:pt x="50" y="44"/>
                  <a:pt x="53" y="42"/>
                </a:cubicBezTo>
                <a:cubicBezTo>
                  <a:pt x="53" y="43"/>
                  <a:pt x="53" y="43"/>
                  <a:pt x="53" y="43"/>
                </a:cubicBezTo>
                <a:cubicBezTo>
                  <a:pt x="52" y="44"/>
                  <a:pt x="52" y="44"/>
                  <a:pt x="52" y="44"/>
                </a:cubicBezTo>
                <a:cubicBezTo>
                  <a:pt x="59" y="52"/>
                  <a:pt x="59" y="52"/>
                  <a:pt x="59" y="52"/>
                </a:cubicBezTo>
                <a:cubicBezTo>
                  <a:pt x="64" y="47"/>
                  <a:pt x="64" y="47"/>
                  <a:pt x="64" y="47"/>
                </a:cubicBezTo>
                <a:cubicBezTo>
                  <a:pt x="57" y="39"/>
                  <a:pt x="57" y="39"/>
                  <a:pt x="57" y="39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0"/>
                  <a:pt x="55" y="40"/>
                  <a:pt x="55" y="40"/>
                </a:cubicBezTo>
                <a:cubicBezTo>
                  <a:pt x="57" y="38"/>
                  <a:pt x="58" y="35"/>
                  <a:pt x="58" y="32"/>
                </a:cubicBezTo>
                <a:cubicBezTo>
                  <a:pt x="58" y="29"/>
                  <a:pt x="57" y="26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2" y="20"/>
                  <a:pt x="49" y="19"/>
                  <a:pt x="45" y="19"/>
                </a:cubicBezTo>
                <a:cubicBezTo>
                  <a:pt x="42" y="19"/>
                  <a:pt x="39" y="20"/>
                  <a:pt x="36" y="23"/>
                </a:cubicBezTo>
                <a:close/>
                <a:moveTo>
                  <a:pt x="40" y="29"/>
                </a:moveTo>
                <a:cubicBezTo>
                  <a:pt x="40" y="30"/>
                  <a:pt x="40" y="30"/>
                  <a:pt x="4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29"/>
                  <a:pt x="50" y="29"/>
                  <a:pt x="50" y="29"/>
                </a:cubicBezTo>
                <a:cubicBezTo>
                  <a:pt x="40" y="29"/>
                  <a:pt x="40" y="29"/>
                  <a:pt x="40" y="29"/>
                </a:cubicBezTo>
                <a:close/>
                <a:moveTo>
                  <a:pt x="39" y="32"/>
                </a:moveTo>
                <a:cubicBezTo>
                  <a:pt x="39" y="33"/>
                  <a:pt x="39" y="33"/>
                  <a:pt x="39" y="33"/>
                </a:cubicBezTo>
                <a:cubicBezTo>
                  <a:pt x="51" y="33"/>
                  <a:pt x="51" y="33"/>
                  <a:pt x="51" y="33"/>
                </a:cubicBezTo>
                <a:cubicBezTo>
                  <a:pt x="51" y="32"/>
                  <a:pt x="51" y="32"/>
                  <a:pt x="51" y="32"/>
                </a:cubicBezTo>
                <a:cubicBezTo>
                  <a:pt x="39" y="32"/>
                  <a:pt x="39" y="32"/>
                  <a:pt x="39" y="32"/>
                </a:cubicBezTo>
                <a:close/>
                <a:moveTo>
                  <a:pt x="40" y="34"/>
                </a:moveTo>
                <a:cubicBezTo>
                  <a:pt x="40" y="35"/>
                  <a:pt x="40" y="35"/>
                  <a:pt x="40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34"/>
                  <a:pt x="44" y="34"/>
                  <a:pt x="44" y="34"/>
                </a:cubicBezTo>
                <a:cubicBezTo>
                  <a:pt x="40" y="34"/>
                  <a:pt x="40" y="34"/>
                  <a:pt x="40" y="34"/>
                </a:cubicBezTo>
                <a:close/>
                <a:moveTo>
                  <a:pt x="44" y="26"/>
                </a:moveTo>
                <a:cubicBezTo>
                  <a:pt x="44" y="28"/>
                  <a:pt x="44" y="28"/>
                  <a:pt x="44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6"/>
                  <a:pt x="47" y="26"/>
                  <a:pt x="47" y="26"/>
                </a:cubicBezTo>
                <a:cubicBezTo>
                  <a:pt x="44" y="26"/>
                  <a:pt x="44" y="26"/>
                  <a:pt x="44" y="26"/>
                </a:cubicBezTo>
                <a:close/>
                <a:moveTo>
                  <a:pt x="45" y="24"/>
                </a:moveTo>
                <a:cubicBezTo>
                  <a:pt x="43" y="24"/>
                  <a:pt x="41" y="25"/>
                  <a:pt x="40" y="26"/>
                </a:cubicBezTo>
                <a:cubicBezTo>
                  <a:pt x="38" y="28"/>
                  <a:pt x="37" y="30"/>
                  <a:pt x="37" y="32"/>
                </a:cubicBezTo>
                <a:cubicBezTo>
                  <a:pt x="37" y="34"/>
                  <a:pt x="38" y="36"/>
                  <a:pt x="39" y="37"/>
                </a:cubicBezTo>
                <a:cubicBezTo>
                  <a:pt x="41" y="39"/>
                  <a:pt x="43" y="40"/>
                  <a:pt x="45" y="40"/>
                </a:cubicBezTo>
                <a:cubicBezTo>
                  <a:pt x="47" y="40"/>
                  <a:pt x="49" y="39"/>
                  <a:pt x="51" y="38"/>
                </a:cubicBezTo>
                <a:cubicBezTo>
                  <a:pt x="51" y="38"/>
                  <a:pt x="51" y="38"/>
                  <a:pt x="51" y="38"/>
                </a:cubicBezTo>
                <a:cubicBezTo>
                  <a:pt x="51" y="38"/>
                  <a:pt x="51" y="38"/>
                  <a:pt x="51" y="38"/>
                </a:cubicBezTo>
                <a:cubicBezTo>
                  <a:pt x="51" y="38"/>
                  <a:pt x="51" y="38"/>
                  <a:pt x="51" y="38"/>
                </a:cubicBezTo>
                <a:cubicBezTo>
                  <a:pt x="52" y="36"/>
                  <a:pt x="53" y="34"/>
                  <a:pt x="53" y="32"/>
                </a:cubicBezTo>
                <a:cubicBezTo>
                  <a:pt x="53" y="30"/>
                  <a:pt x="52" y="28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49" y="25"/>
                  <a:pt x="47" y="24"/>
                  <a:pt x="45" y="24"/>
                </a:cubicBezTo>
                <a:close/>
                <a:moveTo>
                  <a:pt x="16" y="19"/>
                </a:moveTo>
                <a:cubicBezTo>
                  <a:pt x="12" y="15"/>
                  <a:pt x="12" y="15"/>
                  <a:pt x="12" y="15"/>
                </a:cubicBezTo>
                <a:cubicBezTo>
                  <a:pt x="5" y="8"/>
                  <a:pt x="5" y="8"/>
                  <a:pt x="5" y="8"/>
                </a:cubicBezTo>
                <a:cubicBezTo>
                  <a:pt x="5" y="29"/>
                  <a:pt x="5" y="29"/>
                  <a:pt x="5" y="29"/>
                </a:cubicBezTo>
                <a:cubicBezTo>
                  <a:pt x="12" y="22"/>
                  <a:pt x="12" y="22"/>
                  <a:pt x="12" y="22"/>
                </a:cubicBezTo>
                <a:cubicBezTo>
                  <a:pt x="16" y="19"/>
                  <a:pt x="16" y="19"/>
                  <a:pt x="16" y="19"/>
                </a:cubicBezTo>
                <a:close/>
                <a:moveTo>
                  <a:pt x="16" y="12"/>
                </a:moveTo>
                <a:cubicBezTo>
                  <a:pt x="25" y="21"/>
                  <a:pt x="25" y="21"/>
                  <a:pt x="25" y="21"/>
                </a:cubicBezTo>
                <a:cubicBezTo>
                  <a:pt x="35" y="12"/>
                  <a:pt x="35" y="12"/>
                  <a:pt x="35" y="12"/>
                </a:cubicBezTo>
                <a:cubicBezTo>
                  <a:pt x="42" y="5"/>
                  <a:pt x="42" y="5"/>
                  <a:pt x="42" y="5"/>
                </a:cubicBezTo>
                <a:cubicBezTo>
                  <a:pt x="9" y="5"/>
                  <a:pt x="9" y="5"/>
                  <a:pt x="9" y="5"/>
                </a:cubicBezTo>
                <a:lnTo>
                  <a:pt x="16" y="1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52" name="Freeform 304">
            <a:extLst>
              <a:ext uri="{FF2B5EF4-FFF2-40B4-BE49-F238E27FC236}">
                <a16:creationId xmlns:a16="http://schemas.microsoft.com/office/drawing/2014/main" id="{54B35455-9247-454F-B2F4-0A2C387E17E1}"/>
              </a:ext>
            </a:extLst>
          </p:cNvPr>
          <p:cNvSpPr>
            <a:spLocks noEditPoints="1"/>
          </p:cNvSpPr>
          <p:nvPr/>
        </p:nvSpPr>
        <p:spPr bwMode="auto">
          <a:xfrm>
            <a:off x="8603233" y="2095177"/>
            <a:ext cx="214312" cy="241300"/>
          </a:xfrm>
          <a:custGeom>
            <a:avLst/>
            <a:gdLst>
              <a:gd name="T0" fmla="*/ 61942 w 59"/>
              <a:gd name="T1" fmla="*/ 211956 h 66"/>
              <a:gd name="T2" fmla="*/ 94735 w 59"/>
              <a:gd name="T3" fmla="*/ 160794 h 66"/>
              <a:gd name="T4" fmla="*/ 87447 w 59"/>
              <a:gd name="T5" fmla="*/ 160794 h 66"/>
              <a:gd name="T6" fmla="*/ 87447 w 59"/>
              <a:gd name="T7" fmla="*/ 146176 h 66"/>
              <a:gd name="T8" fmla="*/ 131171 w 59"/>
              <a:gd name="T9" fmla="*/ 146176 h 66"/>
              <a:gd name="T10" fmla="*/ 131171 w 59"/>
              <a:gd name="T11" fmla="*/ 160794 h 66"/>
              <a:gd name="T12" fmla="*/ 123884 w 59"/>
              <a:gd name="T13" fmla="*/ 160794 h 66"/>
              <a:gd name="T14" fmla="*/ 156677 w 59"/>
              <a:gd name="T15" fmla="*/ 211956 h 66"/>
              <a:gd name="T16" fmla="*/ 182182 w 59"/>
              <a:gd name="T17" fmla="*/ 211956 h 66"/>
              <a:gd name="T18" fmla="*/ 182182 w 59"/>
              <a:gd name="T19" fmla="*/ 241191 h 66"/>
              <a:gd name="T20" fmla="*/ 40080 w 59"/>
              <a:gd name="T21" fmla="*/ 241191 h 66"/>
              <a:gd name="T22" fmla="*/ 40080 w 59"/>
              <a:gd name="T23" fmla="*/ 211956 h 66"/>
              <a:gd name="T24" fmla="*/ 61942 w 59"/>
              <a:gd name="T25" fmla="*/ 211956 h 66"/>
              <a:gd name="T26" fmla="*/ 87447 w 59"/>
              <a:gd name="T27" fmla="*/ 21926 h 66"/>
              <a:gd name="T28" fmla="*/ 83804 w 59"/>
              <a:gd name="T29" fmla="*/ 113287 h 66"/>
              <a:gd name="T30" fmla="*/ 80160 w 59"/>
              <a:gd name="T31" fmla="*/ 124250 h 66"/>
              <a:gd name="T32" fmla="*/ 65586 w 59"/>
              <a:gd name="T33" fmla="*/ 116941 h 66"/>
              <a:gd name="T34" fmla="*/ 58298 w 59"/>
              <a:gd name="T35" fmla="*/ 102323 h 66"/>
              <a:gd name="T36" fmla="*/ 58298 w 59"/>
              <a:gd name="T37" fmla="*/ 102323 h 66"/>
              <a:gd name="T38" fmla="*/ 58298 w 59"/>
              <a:gd name="T39" fmla="*/ 98669 h 66"/>
              <a:gd name="T40" fmla="*/ 69229 w 59"/>
              <a:gd name="T41" fmla="*/ 62125 h 66"/>
              <a:gd name="T42" fmla="*/ 76517 w 59"/>
              <a:gd name="T43" fmla="*/ 21926 h 66"/>
              <a:gd name="T44" fmla="*/ 87447 w 59"/>
              <a:gd name="T45" fmla="*/ 21926 h 66"/>
              <a:gd name="T46" fmla="*/ 54655 w 59"/>
              <a:gd name="T47" fmla="*/ 36544 h 66"/>
              <a:gd name="T48" fmla="*/ 40080 w 59"/>
              <a:gd name="T49" fmla="*/ 32890 h 66"/>
              <a:gd name="T50" fmla="*/ 43724 w 59"/>
              <a:gd name="T51" fmla="*/ 25581 h 66"/>
              <a:gd name="T52" fmla="*/ 14575 w 59"/>
              <a:gd name="T53" fmla="*/ 25581 h 66"/>
              <a:gd name="T54" fmla="*/ 29149 w 59"/>
              <a:gd name="T55" fmla="*/ 62125 h 66"/>
              <a:gd name="T56" fmla="*/ 51011 w 59"/>
              <a:gd name="T57" fmla="*/ 84051 h 66"/>
              <a:gd name="T58" fmla="*/ 61942 w 59"/>
              <a:gd name="T59" fmla="*/ 25581 h 66"/>
              <a:gd name="T60" fmla="*/ 58298 w 59"/>
              <a:gd name="T61" fmla="*/ 21926 h 66"/>
              <a:gd name="T62" fmla="*/ 54655 w 59"/>
              <a:gd name="T63" fmla="*/ 36544 h 66"/>
              <a:gd name="T64" fmla="*/ 40080 w 59"/>
              <a:gd name="T65" fmla="*/ 10963 h 66"/>
              <a:gd name="T66" fmla="*/ 7287 w 59"/>
              <a:gd name="T67" fmla="*/ 10963 h 66"/>
              <a:gd name="T68" fmla="*/ 0 w 59"/>
              <a:gd name="T69" fmla="*/ 10963 h 66"/>
              <a:gd name="T70" fmla="*/ 0 w 59"/>
              <a:gd name="T71" fmla="*/ 18272 h 66"/>
              <a:gd name="T72" fmla="*/ 18218 w 59"/>
              <a:gd name="T73" fmla="*/ 69434 h 66"/>
              <a:gd name="T74" fmla="*/ 47367 w 59"/>
              <a:gd name="T75" fmla="*/ 98669 h 66"/>
              <a:gd name="T76" fmla="*/ 43724 w 59"/>
              <a:gd name="T77" fmla="*/ 105978 h 66"/>
              <a:gd name="T78" fmla="*/ 171251 w 59"/>
              <a:gd name="T79" fmla="*/ 105978 h 66"/>
              <a:gd name="T80" fmla="*/ 167608 w 59"/>
              <a:gd name="T81" fmla="*/ 98669 h 66"/>
              <a:gd name="T82" fmla="*/ 196757 w 59"/>
              <a:gd name="T83" fmla="*/ 69434 h 66"/>
              <a:gd name="T84" fmla="*/ 214975 w 59"/>
              <a:gd name="T85" fmla="*/ 18272 h 66"/>
              <a:gd name="T86" fmla="*/ 214975 w 59"/>
              <a:gd name="T87" fmla="*/ 10963 h 66"/>
              <a:gd name="T88" fmla="*/ 207688 w 59"/>
              <a:gd name="T89" fmla="*/ 10963 h 66"/>
              <a:gd name="T90" fmla="*/ 174895 w 59"/>
              <a:gd name="T91" fmla="*/ 10963 h 66"/>
              <a:gd name="T92" fmla="*/ 178539 w 59"/>
              <a:gd name="T93" fmla="*/ 0 h 66"/>
              <a:gd name="T94" fmla="*/ 142102 w 59"/>
              <a:gd name="T95" fmla="*/ 0 h 66"/>
              <a:gd name="T96" fmla="*/ 72873 w 59"/>
              <a:gd name="T97" fmla="*/ 0 h 66"/>
              <a:gd name="T98" fmla="*/ 36436 w 59"/>
              <a:gd name="T99" fmla="*/ 0 h 66"/>
              <a:gd name="T100" fmla="*/ 40080 w 59"/>
              <a:gd name="T101" fmla="*/ 10963 h 66"/>
              <a:gd name="T102" fmla="*/ 156677 w 59"/>
              <a:gd name="T103" fmla="*/ 21926 h 66"/>
              <a:gd name="T104" fmla="*/ 160320 w 59"/>
              <a:gd name="T105" fmla="*/ 36544 h 66"/>
              <a:gd name="T106" fmla="*/ 174895 w 59"/>
              <a:gd name="T107" fmla="*/ 32890 h 66"/>
              <a:gd name="T108" fmla="*/ 171251 w 59"/>
              <a:gd name="T109" fmla="*/ 25581 h 66"/>
              <a:gd name="T110" fmla="*/ 200400 w 59"/>
              <a:gd name="T111" fmla="*/ 25581 h 66"/>
              <a:gd name="T112" fmla="*/ 185826 w 59"/>
              <a:gd name="T113" fmla="*/ 62125 h 66"/>
              <a:gd name="T114" fmla="*/ 163964 w 59"/>
              <a:gd name="T115" fmla="*/ 84051 h 66"/>
              <a:gd name="T116" fmla="*/ 153033 w 59"/>
              <a:gd name="T117" fmla="*/ 25581 h 66"/>
              <a:gd name="T118" fmla="*/ 156677 w 59"/>
              <a:gd name="T119" fmla="*/ 21926 h 6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9" h="66">
                <a:moveTo>
                  <a:pt x="17" y="58"/>
                </a:moveTo>
                <a:cubicBezTo>
                  <a:pt x="22" y="54"/>
                  <a:pt x="25" y="50"/>
                  <a:pt x="26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0"/>
                  <a:pt x="24" y="40"/>
                  <a:pt x="24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44"/>
                  <a:pt x="36" y="44"/>
                  <a:pt x="36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50"/>
                  <a:pt x="38" y="54"/>
                  <a:pt x="43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0" y="66"/>
                  <a:pt x="50" y="66"/>
                  <a:pt x="50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58"/>
                  <a:pt x="11" y="58"/>
                  <a:pt x="11" y="58"/>
                </a:cubicBezTo>
                <a:cubicBezTo>
                  <a:pt x="17" y="58"/>
                  <a:pt x="17" y="58"/>
                  <a:pt x="17" y="58"/>
                </a:cubicBezTo>
                <a:close/>
                <a:moveTo>
                  <a:pt x="24" y="6"/>
                </a:moveTo>
                <a:cubicBezTo>
                  <a:pt x="23" y="31"/>
                  <a:pt x="23" y="31"/>
                  <a:pt x="23" y="31"/>
                </a:cubicBezTo>
                <a:cubicBezTo>
                  <a:pt x="22" y="34"/>
                  <a:pt x="22" y="34"/>
                  <a:pt x="22" y="34"/>
                </a:cubicBezTo>
                <a:cubicBezTo>
                  <a:pt x="21" y="33"/>
                  <a:pt x="20" y="33"/>
                  <a:pt x="18" y="32"/>
                </a:cubicBezTo>
                <a:cubicBezTo>
                  <a:pt x="17" y="31"/>
                  <a:pt x="17" y="30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7"/>
                  <a:pt x="16" y="27"/>
                  <a:pt x="16" y="27"/>
                </a:cubicBezTo>
                <a:cubicBezTo>
                  <a:pt x="18" y="24"/>
                  <a:pt x="19" y="21"/>
                  <a:pt x="19" y="17"/>
                </a:cubicBezTo>
                <a:cubicBezTo>
                  <a:pt x="20" y="14"/>
                  <a:pt x="21" y="10"/>
                  <a:pt x="21" y="6"/>
                </a:cubicBezTo>
                <a:cubicBezTo>
                  <a:pt x="24" y="6"/>
                  <a:pt x="24" y="6"/>
                  <a:pt x="24" y="6"/>
                </a:cubicBezTo>
                <a:close/>
                <a:moveTo>
                  <a:pt x="15" y="10"/>
                </a:moveTo>
                <a:cubicBezTo>
                  <a:pt x="11" y="9"/>
                  <a:pt x="11" y="9"/>
                  <a:pt x="11" y="9"/>
                </a:cubicBezTo>
                <a:cubicBezTo>
                  <a:pt x="12" y="7"/>
                  <a:pt x="12" y="7"/>
                  <a:pt x="12" y="7"/>
                </a:cubicBezTo>
                <a:cubicBezTo>
                  <a:pt x="4" y="7"/>
                  <a:pt x="4" y="7"/>
                  <a:pt x="4" y="7"/>
                </a:cubicBezTo>
                <a:cubicBezTo>
                  <a:pt x="5" y="11"/>
                  <a:pt x="6" y="14"/>
                  <a:pt x="8" y="17"/>
                </a:cubicBezTo>
                <a:cubicBezTo>
                  <a:pt x="10" y="19"/>
                  <a:pt x="12" y="21"/>
                  <a:pt x="14" y="23"/>
                </a:cubicBezTo>
                <a:cubicBezTo>
                  <a:pt x="16" y="19"/>
                  <a:pt x="17" y="13"/>
                  <a:pt x="17" y="7"/>
                </a:cubicBezTo>
                <a:cubicBezTo>
                  <a:pt x="17" y="7"/>
                  <a:pt x="16" y="6"/>
                  <a:pt x="16" y="6"/>
                </a:cubicBezTo>
                <a:cubicBezTo>
                  <a:pt x="15" y="10"/>
                  <a:pt x="15" y="10"/>
                  <a:pt x="15" y="10"/>
                </a:cubicBezTo>
                <a:close/>
                <a:moveTo>
                  <a:pt x="11" y="3"/>
                </a:moveTo>
                <a:cubicBezTo>
                  <a:pt x="2" y="3"/>
                  <a:pt x="2" y="3"/>
                  <a:pt x="2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0" y="5"/>
                  <a:pt x="0" y="5"/>
                </a:cubicBezTo>
                <a:cubicBezTo>
                  <a:pt x="1" y="11"/>
                  <a:pt x="3" y="15"/>
                  <a:pt x="5" y="19"/>
                </a:cubicBezTo>
                <a:cubicBezTo>
                  <a:pt x="7" y="22"/>
                  <a:pt x="10" y="25"/>
                  <a:pt x="13" y="27"/>
                </a:cubicBezTo>
                <a:cubicBezTo>
                  <a:pt x="13" y="28"/>
                  <a:pt x="13" y="29"/>
                  <a:pt x="12" y="29"/>
                </a:cubicBezTo>
                <a:cubicBezTo>
                  <a:pt x="19" y="42"/>
                  <a:pt x="40" y="42"/>
                  <a:pt x="47" y="29"/>
                </a:cubicBezTo>
                <a:cubicBezTo>
                  <a:pt x="47" y="29"/>
                  <a:pt x="46" y="28"/>
                  <a:pt x="46" y="27"/>
                </a:cubicBezTo>
                <a:cubicBezTo>
                  <a:pt x="49" y="25"/>
                  <a:pt x="52" y="22"/>
                  <a:pt x="54" y="19"/>
                </a:cubicBezTo>
                <a:cubicBezTo>
                  <a:pt x="56" y="15"/>
                  <a:pt x="58" y="11"/>
                  <a:pt x="59" y="5"/>
                </a:cubicBezTo>
                <a:cubicBezTo>
                  <a:pt x="59" y="3"/>
                  <a:pt x="59" y="3"/>
                  <a:pt x="59" y="3"/>
                </a:cubicBezTo>
                <a:cubicBezTo>
                  <a:pt x="57" y="3"/>
                  <a:pt x="57" y="3"/>
                  <a:pt x="57" y="3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4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1"/>
                  <a:pt x="11" y="2"/>
                  <a:pt x="11" y="3"/>
                </a:cubicBezTo>
                <a:close/>
                <a:moveTo>
                  <a:pt x="43" y="6"/>
                </a:moveTo>
                <a:cubicBezTo>
                  <a:pt x="44" y="10"/>
                  <a:pt x="44" y="10"/>
                  <a:pt x="44" y="10"/>
                </a:cubicBezTo>
                <a:cubicBezTo>
                  <a:pt x="48" y="9"/>
                  <a:pt x="48" y="9"/>
                  <a:pt x="48" y="9"/>
                </a:cubicBezTo>
                <a:cubicBezTo>
                  <a:pt x="47" y="7"/>
                  <a:pt x="47" y="7"/>
                  <a:pt x="47" y="7"/>
                </a:cubicBezTo>
                <a:cubicBezTo>
                  <a:pt x="55" y="7"/>
                  <a:pt x="55" y="7"/>
                  <a:pt x="55" y="7"/>
                </a:cubicBezTo>
                <a:cubicBezTo>
                  <a:pt x="54" y="11"/>
                  <a:pt x="53" y="14"/>
                  <a:pt x="51" y="17"/>
                </a:cubicBezTo>
                <a:cubicBezTo>
                  <a:pt x="49" y="19"/>
                  <a:pt x="47" y="21"/>
                  <a:pt x="45" y="23"/>
                </a:cubicBezTo>
                <a:cubicBezTo>
                  <a:pt x="43" y="19"/>
                  <a:pt x="42" y="13"/>
                  <a:pt x="42" y="7"/>
                </a:cubicBezTo>
                <a:cubicBezTo>
                  <a:pt x="43" y="7"/>
                  <a:pt x="43" y="6"/>
                  <a:pt x="43" y="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53" name="Freeform 305">
            <a:extLst>
              <a:ext uri="{FF2B5EF4-FFF2-40B4-BE49-F238E27FC236}">
                <a16:creationId xmlns:a16="http://schemas.microsoft.com/office/drawing/2014/main" id="{772ABFF5-E937-404F-BA93-90BDF6C5FEC6}"/>
              </a:ext>
            </a:extLst>
          </p:cNvPr>
          <p:cNvSpPr>
            <a:spLocks noEditPoints="1"/>
          </p:cNvSpPr>
          <p:nvPr/>
        </p:nvSpPr>
        <p:spPr bwMode="auto">
          <a:xfrm>
            <a:off x="8998520" y="2095177"/>
            <a:ext cx="209550" cy="230188"/>
          </a:xfrm>
          <a:custGeom>
            <a:avLst/>
            <a:gdLst>
              <a:gd name="T0" fmla="*/ 209731 w 57"/>
              <a:gd name="T1" fmla="*/ 43944 h 63"/>
              <a:gd name="T2" fmla="*/ 198693 w 57"/>
              <a:gd name="T3" fmla="*/ 87887 h 63"/>
              <a:gd name="T4" fmla="*/ 198693 w 57"/>
              <a:gd name="T5" fmla="*/ 87887 h 63"/>
              <a:gd name="T6" fmla="*/ 187654 w 57"/>
              <a:gd name="T7" fmla="*/ 102535 h 63"/>
              <a:gd name="T8" fmla="*/ 66231 w 57"/>
              <a:gd name="T9" fmla="*/ 208732 h 63"/>
              <a:gd name="T10" fmla="*/ 66231 w 57"/>
              <a:gd name="T11" fmla="*/ 208732 h 63"/>
              <a:gd name="T12" fmla="*/ 44154 w 57"/>
              <a:gd name="T13" fmla="*/ 208732 h 63"/>
              <a:gd name="T14" fmla="*/ 7359 w 57"/>
              <a:gd name="T15" fmla="*/ 183098 h 63"/>
              <a:gd name="T16" fmla="*/ 11038 w 57"/>
              <a:gd name="T17" fmla="*/ 120845 h 63"/>
              <a:gd name="T18" fmla="*/ 14718 w 57"/>
              <a:gd name="T19" fmla="*/ 113521 h 63"/>
              <a:gd name="T20" fmla="*/ 154539 w 57"/>
              <a:gd name="T21" fmla="*/ 0 h 63"/>
              <a:gd name="T22" fmla="*/ 202372 w 57"/>
              <a:gd name="T23" fmla="*/ 29296 h 63"/>
              <a:gd name="T24" fmla="*/ 206052 w 57"/>
              <a:gd name="T25" fmla="*/ 40282 h 63"/>
              <a:gd name="T26" fmla="*/ 121423 w 57"/>
              <a:gd name="T27" fmla="*/ 197746 h 63"/>
              <a:gd name="T28" fmla="*/ 143500 w 57"/>
              <a:gd name="T29" fmla="*/ 164789 h 63"/>
              <a:gd name="T30" fmla="*/ 132462 w 57"/>
              <a:gd name="T31" fmla="*/ 164789 h 63"/>
              <a:gd name="T32" fmla="*/ 117744 w 57"/>
              <a:gd name="T33" fmla="*/ 186760 h 63"/>
              <a:gd name="T34" fmla="*/ 121423 w 57"/>
              <a:gd name="T35" fmla="*/ 197746 h 63"/>
              <a:gd name="T36" fmla="*/ 143500 w 57"/>
              <a:gd name="T37" fmla="*/ 216056 h 63"/>
              <a:gd name="T38" fmla="*/ 143500 w 57"/>
              <a:gd name="T39" fmla="*/ 190422 h 63"/>
              <a:gd name="T40" fmla="*/ 132462 w 57"/>
              <a:gd name="T41" fmla="*/ 208732 h 63"/>
              <a:gd name="T42" fmla="*/ 117744 w 57"/>
              <a:gd name="T43" fmla="*/ 227042 h 63"/>
              <a:gd name="T44" fmla="*/ 66231 w 57"/>
              <a:gd name="T45" fmla="*/ 227042 h 63"/>
              <a:gd name="T46" fmla="*/ 103026 w 57"/>
              <a:gd name="T47" fmla="*/ 219718 h 63"/>
              <a:gd name="T48" fmla="*/ 95667 w 57"/>
              <a:gd name="T49" fmla="*/ 212394 h 63"/>
              <a:gd name="T50" fmla="*/ 69910 w 57"/>
              <a:gd name="T51" fmla="*/ 216056 h 63"/>
              <a:gd name="T52" fmla="*/ 66231 w 57"/>
              <a:gd name="T53" fmla="*/ 227042 h 63"/>
              <a:gd name="T54" fmla="*/ 33115 w 57"/>
              <a:gd name="T55" fmla="*/ 124507 h 63"/>
              <a:gd name="T56" fmla="*/ 25756 w 57"/>
              <a:gd name="T57" fmla="*/ 124507 h 63"/>
              <a:gd name="T58" fmla="*/ 25756 w 57"/>
              <a:gd name="T59" fmla="*/ 128169 h 63"/>
              <a:gd name="T60" fmla="*/ 58872 w 57"/>
              <a:gd name="T61" fmla="*/ 157465 h 63"/>
              <a:gd name="T62" fmla="*/ 51513 w 57"/>
              <a:gd name="T63" fmla="*/ 197746 h 63"/>
              <a:gd name="T64" fmla="*/ 62551 w 57"/>
              <a:gd name="T65" fmla="*/ 197746 h 63"/>
              <a:gd name="T66" fmla="*/ 103026 w 57"/>
              <a:gd name="T67" fmla="*/ 131831 h 63"/>
              <a:gd name="T68" fmla="*/ 103026 w 57"/>
              <a:gd name="T69" fmla="*/ 124507 h 63"/>
              <a:gd name="T70" fmla="*/ 103026 w 57"/>
              <a:gd name="T71" fmla="*/ 124507 h 63"/>
              <a:gd name="T72" fmla="*/ 95667 w 57"/>
              <a:gd name="T73" fmla="*/ 120845 h 63"/>
              <a:gd name="T74" fmla="*/ 33115 w 57"/>
              <a:gd name="T75" fmla="*/ 124507 h 63"/>
              <a:gd name="T76" fmla="*/ 110385 w 57"/>
              <a:gd name="T77" fmla="*/ 113521 h 63"/>
              <a:gd name="T78" fmla="*/ 191334 w 57"/>
              <a:gd name="T79" fmla="*/ 43944 h 63"/>
              <a:gd name="T80" fmla="*/ 191334 w 57"/>
              <a:gd name="T81" fmla="*/ 43944 h 63"/>
              <a:gd name="T82" fmla="*/ 191334 w 57"/>
              <a:gd name="T83" fmla="*/ 40282 h 63"/>
              <a:gd name="T84" fmla="*/ 154539 w 57"/>
              <a:gd name="T85" fmla="*/ 14648 h 63"/>
              <a:gd name="T86" fmla="*/ 69910 w 57"/>
              <a:gd name="T87" fmla="*/ 84225 h 63"/>
              <a:gd name="T88" fmla="*/ 110385 w 57"/>
              <a:gd name="T89" fmla="*/ 150141 h 63"/>
              <a:gd name="T90" fmla="*/ 183975 w 57"/>
              <a:gd name="T91" fmla="*/ 84225 h 63"/>
              <a:gd name="T92" fmla="*/ 114064 w 57"/>
              <a:gd name="T93" fmla="*/ 128169 h 6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7" h="63">
                <a:moveTo>
                  <a:pt x="56" y="12"/>
                </a:moveTo>
                <a:cubicBezTo>
                  <a:pt x="57" y="12"/>
                  <a:pt x="57" y="12"/>
                  <a:pt x="57" y="12"/>
                </a:cubicBezTo>
                <a:cubicBezTo>
                  <a:pt x="56" y="13"/>
                  <a:pt x="56" y="13"/>
                  <a:pt x="56" y="13"/>
                </a:cubicBezTo>
                <a:cubicBezTo>
                  <a:pt x="55" y="16"/>
                  <a:pt x="54" y="20"/>
                  <a:pt x="54" y="24"/>
                </a:cubicBezTo>
                <a:cubicBezTo>
                  <a:pt x="54" y="24"/>
                  <a:pt x="54" y="24"/>
                  <a:pt x="54" y="24"/>
                </a:cubicBezTo>
                <a:cubicBezTo>
                  <a:pt x="54" y="24"/>
                  <a:pt x="54" y="24"/>
                  <a:pt x="54" y="24"/>
                </a:cubicBezTo>
                <a:cubicBezTo>
                  <a:pt x="53" y="26"/>
                  <a:pt x="52" y="27"/>
                  <a:pt x="51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40" y="38"/>
                  <a:pt x="29" y="47"/>
                  <a:pt x="18" y="57"/>
                </a:cubicBezTo>
                <a:cubicBezTo>
                  <a:pt x="18" y="57"/>
                  <a:pt x="18" y="57"/>
                  <a:pt x="18" y="57"/>
                </a:cubicBezTo>
                <a:cubicBezTo>
                  <a:pt x="18" y="57"/>
                  <a:pt x="18" y="57"/>
                  <a:pt x="18" y="57"/>
                </a:cubicBezTo>
                <a:cubicBezTo>
                  <a:pt x="16" y="58"/>
                  <a:pt x="14" y="58"/>
                  <a:pt x="12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8" y="55"/>
                  <a:pt x="5" y="52"/>
                  <a:pt x="2" y="50"/>
                </a:cubicBezTo>
                <a:cubicBezTo>
                  <a:pt x="0" y="49"/>
                  <a:pt x="0" y="47"/>
                  <a:pt x="0" y="45"/>
                </a:cubicBezTo>
                <a:cubicBezTo>
                  <a:pt x="1" y="41"/>
                  <a:pt x="2" y="37"/>
                  <a:pt x="3" y="33"/>
                </a:cubicBezTo>
                <a:cubicBezTo>
                  <a:pt x="3" y="33"/>
                  <a:pt x="3" y="32"/>
                  <a:pt x="4" y="32"/>
                </a:cubicBezTo>
                <a:cubicBezTo>
                  <a:pt x="4" y="31"/>
                  <a:pt x="4" y="31"/>
                  <a:pt x="4" y="31"/>
                </a:cubicBezTo>
                <a:cubicBezTo>
                  <a:pt x="38" y="1"/>
                  <a:pt x="38" y="1"/>
                  <a:pt x="38" y="1"/>
                </a:cubicBezTo>
                <a:cubicBezTo>
                  <a:pt x="39" y="1"/>
                  <a:pt x="40" y="0"/>
                  <a:pt x="42" y="0"/>
                </a:cubicBezTo>
                <a:cubicBezTo>
                  <a:pt x="43" y="0"/>
                  <a:pt x="44" y="0"/>
                  <a:pt x="45" y="1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8"/>
                  <a:pt x="55" y="9"/>
                  <a:pt x="55" y="9"/>
                </a:cubicBezTo>
                <a:cubicBezTo>
                  <a:pt x="56" y="10"/>
                  <a:pt x="56" y="10"/>
                  <a:pt x="56" y="11"/>
                </a:cubicBezTo>
                <a:cubicBezTo>
                  <a:pt x="56" y="11"/>
                  <a:pt x="56" y="11"/>
                  <a:pt x="56" y="12"/>
                </a:cubicBezTo>
                <a:close/>
                <a:moveTo>
                  <a:pt x="33" y="54"/>
                </a:moveTo>
                <a:cubicBezTo>
                  <a:pt x="35" y="53"/>
                  <a:pt x="37" y="52"/>
                  <a:pt x="38" y="50"/>
                </a:cubicBezTo>
                <a:cubicBezTo>
                  <a:pt x="39" y="49"/>
                  <a:pt x="39" y="47"/>
                  <a:pt x="39" y="45"/>
                </a:cubicBezTo>
                <a:cubicBezTo>
                  <a:pt x="40" y="44"/>
                  <a:pt x="39" y="43"/>
                  <a:pt x="38" y="43"/>
                </a:cubicBezTo>
                <a:cubicBezTo>
                  <a:pt x="37" y="43"/>
                  <a:pt x="36" y="44"/>
                  <a:pt x="36" y="45"/>
                </a:cubicBezTo>
                <a:cubicBezTo>
                  <a:pt x="36" y="46"/>
                  <a:pt x="36" y="47"/>
                  <a:pt x="35" y="48"/>
                </a:cubicBezTo>
                <a:cubicBezTo>
                  <a:pt x="34" y="49"/>
                  <a:pt x="33" y="50"/>
                  <a:pt x="32" y="51"/>
                </a:cubicBezTo>
                <a:cubicBezTo>
                  <a:pt x="31" y="51"/>
                  <a:pt x="31" y="52"/>
                  <a:pt x="31" y="53"/>
                </a:cubicBezTo>
                <a:cubicBezTo>
                  <a:pt x="31" y="54"/>
                  <a:pt x="32" y="54"/>
                  <a:pt x="33" y="54"/>
                </a:cubicBezTo>
                <a:close/>
                <a:moveTo>
                  <a:pt x="34" y="63"/>
                </a:moveTo>
                <a:cubicBezTo>
                  <a:pt x="36" y="62"/>
                  <a:pt x="38" y="61"/>
                  <a:pt x="39" y="59"/>
                </a:cubicBezTo>
                <a:cubicBezTo>
                  <a:pt x="40" y="58"/>
                  <a:pt x="40" y="56"/>
                  <a:pt x="41" y="54"/>
                </a:cubicBezTo>
                <a:cubicBezTo>
                  <a:pt x="41" y="53"/>
                  <a:pt x="40" y="52"/>
                  <a:pt x="39" y="52"/>
                </a:cubicBezTo>
                <a:cubicBezTo>
                  <a:pt x="38" y="52"/>
                  <a:pt x="37" y="53"/>
                  <a:pt x="37" y="54"/>
                </a:cubicBezTo>
                <a:cubicBezTo>
                  <a:pt x="37" y="55"/>
                  <a:pt x="37" y="56"/>
                  <a:pt x="36" y="57"/>
                </a:cubicBezTo>
                <a:cubicBezTo>
                  <a:pt x="35" y="58"/>
                  <a:pt x="34" y="59"/>
                  <a:pt x="33" y="60"/>
                </a:cubicBezTo>
                <a:cubicBezTo>
                  <a:pt x="32" y="60"/>
                  <a:pt x="32" y="61"/>
                  <a:pt x="32" y="62"/>
                </a:cubicBezTo>
                <a:cubicBezTo>
                  <a:pt x="32" y="63"/>
                  <a:pt x="33" y="63"/>
                  <a:pt x="34" y="63"/>
                </a:cubicBezTo>
                <a:close/>
                <a:moveTo>
                  <a:pt x="18" y="62"/>
                </a:moveTo>
                <a:cubicBezTo>
                  <a:pt x="19" y="63"/>
                  <a:pt x="21" y="63"/>
                  <a:pt x="23" y="63"/>
                </a:cubicBezTo>
                <a:cubicBezTo>
                  <a:pt x="25" y="63"/>
                  <a:pt x="27" y="62"/>
                  <a:pt x="28" y="60"/>
                </a:cubicBezTo>
                <a:cubicBezTo>
                  <a:pt x="29" y="60"/>
                  <a:pt x="29" y="59"/>
                  <a:pt x="28" y="58"/>
                </a:cubicBezTo>
                <a:cubicBezTo>
                  <a:pt x="28" y="57"/>
                  <a:pt x="27" y="57"/>
                  <a:pt x="26" y="58"/>
                </a:cubicBezTo>
                <a:cubicBezTo>
                  <a:pt x="25" y="59"/>
                  <a:pt x="24" y="59"/>
                  <a:pt x="23" y="60"/>
                </a:cubicBezTo>
                <a:cubicBezTo>
                  <a:pt x="21" y="60"/>
                  <a:pt x="20" y="60"/>
                  <a:pt x="19" y="59"/>
                </a:cubicBezTo>
                <a:cubicBezTo>
                  <a:pt x="18" y="59"/>
                  <a:pt x="17" y="59"/>
                  <a:pt x="17" y="60"/>
                </a:cubicBezTo>
                <a:cubicBezTo>
                  <a:pt x="16" y="61"/>
                  <a:pt x="17" y="62"/>
                  <a:pt x="18" y="62"/>
                </a:cubicBezTo>
                <a:close/>
                <a:moveTo>
                  <a:pt x="9" y="34"/>
                </a:move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8" y="33"/>
                  <a:pt x="8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6" y="35"/>
                  <a:pt x="6" y="36"/>
                  <a:pt x="7" y="36"/>
                </a:cubicBezTo>
                <a:cubicBezTo>
                  <a:pt x="16" y="43"/>
                  <a:pt x="16" y="43"/>
                  <a:pt x="16" y="43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4" y="54"/>
                  <a:pt x="14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6" y="54"/>
                  <a:pt x="16" y="54"/>
                  <a:pt x="17" y="54"/>
                </a:cubicBezTo>
                <a:cubicBezTo>
                  <a:pt x="19" y="43"/>
                  <a:pt x="19" y="43"/>
                  <a:pt x="19" y="43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9" y="35"/>
                  <a:pt x="29" y="35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7" y="33"/>
                  <a:pt x="27" y="33"/>
                  <a:pt x="26" y="33"/>
                </a:cubicBezTo>
                <a:cubicBezTo>
                  <a:pt x="18" y="40"/>
                  <a:pt x="18" y="40"/>
                  <a:pt x="18" y="40"/>
                </a:cubicBezTo>
                <a:cubicBezTo>
                  <a:pt x="9" y="34"/>
                  <a:pt x="9" y="34"/>
                  <a:pt x="9" y="34"/>
                </a:cubicBezTo>
                <a:close/>
                <a:moveTo>
                  <a:pt x="19" y="23"/>
                </a:moveTo>
                <a:cubicBezTo>
                  <a:pt x="30" y="31"/>
                  <a:pt x="30" y="31"/>
                  <a:pt x="30" y="31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2" y="12"/>
                  <a:pt x="52" y="11"/>
                </a:cubicBezTo>
                <a:cubicBezTo>
                  <a:pt x="52" y="11"/>
                  <a:pt x="52" y="11"/>
                  <a:pt x="52" y="11"/>
                </a:cubicBezTo>
                <a:cubicBezTo>
                  <a:pt x="43" y="4"/>
                  <a:pt x="43" y="4"/>
                  <a:pt x="43" y="4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19" y="23"/>
                  <a:pt x="19" y="23"/>
                  <a:pt x="19" y="23"/>
                </a:cubicBezTo>
                <a:close/>
                <a:moveTo>
                  <a:pt x="31" y="35"/>
                </a:moveTo>
                <a:cubicBezTo>
                  <a:pt x="30" y="41"/>
                  <a:pt x="30" y="41"/>
                  <a:pt x="30" y="41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24"/>
                  <a:pt x="50" y="23"/>
                  <a:pt x="50" y="23"/>
                </a:cubicBezTo>
                <a:cubicBezTo>
                  <a:pt x="51" y="19"/>
                  <a:pt x="51" y="19"/>
                  <a:pt x="51" y="19"/>
                </a:cubicBezTo>
                <a:lnTo>
                  <a:pt x="31" y="3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54" name="Freeform 306">
            <a:extLst>
              <a:ext uri="{FF2B5EF4-FFF2-40B4-BE49-F238E27FC236}">
                <a16:creationId xmlns:a16="http://schemas.microsoft.com/office/drawing/2014/main" id="{80E5397E-1254-4AC4-B1DF-A23FABB0AAC3}"/>
              </a:ext>
            </a:extLst>
          </p:cNvPr>
          <p:cNvSpPr>
            <a:spLocks noEditPoints="1"/>
          </p:cNvSpPr>
          <p:nvPr/>
        </p:nvSpPr>
        <p:spPr bwMode="auto">
          <a:xfrm>
            <a:off x="9771633" y="2501577"/>
            <a:ext cx="217487" cy="220663"/>
          </a:xfrm>
          <a:custGeom>
            <a:avLst/>
            <a:gdLst>
              <a:gd name="T0" fmla="*/ 73465 w 59"/>
              <a:gd name="T1" fmla="*/ 209207 h 60"/>
              <a:gd name="T2" fmla="*/ 0 w 59"/>
              <a:gd name="T3" fmla="*/ 106439 h 60"/>
              <a:gd name="T4" fmla="*/ 66119 w 59"/>
              <a:gd name="T5" fmla="*/ 7341 h 60"/>
              <a:gd name="T6" fmla="*/ 106524 w 59"/>
              <a:gd name="T7" fmla="*/ 0 h 60"/>
              <a:gd name="T8" fmla="*/ 139584 w 59"/>
              <a:gd name="T9" fmla="*/ 3670 h 60"/>
              <a:gd name="T10" fmla="*/ 172643 w 59"/>
              <a:gd name="T11" fmla="*/ 22022 h 60"/>
              <a:gd name="T12" fmla="*/ 172643 w 59"/>
              <a:gd name="T13" fmla="*/ 22022 h 60"/>
              <a:gd name="T14" fmla="*/ 176316 w 59"/>
              <a:gd name="T15" fmla="*/ 25692 h 60"/>
              <a:gd name="T16" fmla="*/ 205702 w 59"/>
              <a:gd name="T17" fmla="*/ 62395 h 60"/>
              <a:gd name="T18" fmla="*/ 216722 w 59"/>
              <a:gd name="T19" fmla="*/ 110109 h 60"/>
              <a:gd name="T20" fmla="*/ 183663 w 59"/>
              <a:gd name="T21" fmla="*/ 183515 h 60"/>
              <a:gd name="T22" fmla="*/ 73465 w 59"/>
              <a:gd name="T23" fmla="*/ 209207 h 60"/>
              <a:gd name="T24" fmla="*/ 62445 w 59"/>
              <a:gd name="T25" fmla="*/ 22022 h 60"/>
              <a:gd name="T26" fmla="*/ 47752 w 59"/>
              <a:gd name="T27" fmla="*/ 36703 h 60"/>
              <a:gd name="T28" fmla="*/ 55099 w 59"/>
              <a:gd name="T29" fmla="*/ 44044 h 60"/>
              <a:gd name="T30" fmla="*/ 77138 w 59"/>
              <a:gd name="T31" fmla="*/ 14681 h 60"/>
              <a:gd name="T32" fmla="*/ 69792 w 59"/>
              <a:gd name="T33" fmla="*/ 18352 h 60"/>
              <a:gd name="T34" fmla="*/ 62445 w 59"/>
              <a:gd name="T35" fmla="*/ 22022 h 60"/>
              <a:gd name="T36" fmla="*/ 84485 w 59"/>
              <a:gd name="T37" fmla="*/ 73406 h 60"/>
              <a:gd name="T38" fmla="*/ 135910 w 59"/>
              <a:gd name="T39" fmla="*/ 14681 h 60"/>
              <a:gd name="T40" fmla="*/ 128564 w 59"/>
              <a:gd name="T41" fmla="*/ 11011 h 60"/>
              <a:gd name="T42" fmla="*/ 80812 w 59"/>
              <a:gd name="T43" fmla="*/ 69736 h 60"/>
              <a:gd name="T44" fmla="*/ 84485 w 59"/>
              <a:gd name="T45" fmla="*/ 73406 h 60"/>
              <a:gd name="T46" fmla="*/ 143257 w 59"/>
              <a:gd name="T47" fmla="*/ 18352 h 60"/>
              <a:gd name="T48" fmla="*/ 91831 w 59"/>
              <a:gd name="T49" fmla="*/ 80747 h 60"/>
              <a:gd name="T50" fmla="*/ 95505 w 59"/>
              <a:gd name="T51" fmla="*/ 84417 h 60"/>
              <a:gd name="T52" fmla="*/ 150603 w 59"/>
              <a:gd name="T53" fmla="*/ 22022 h 60"/>
              <a:gd name="T54" fmla="*/ 143257 w 59"/>
              <a:gd name="T55" fmla="*/ 18352 h 60"/>
              <a:gd name="T56" fmla="*/ 73465 w 59"/>
              <a:gd name="T57" fmla="*/ 62395 h 60"/>
              <a:gd name="T58" fmla="*/ 117544 w 59"/>
              <a:gd name="T59" fmla="*/ 11011 h 60"/>
              <a:gd name="T60" fmla="*/ 110198 w 59"/>
              <a:gd name="T61" fmla="*/ 11011 h 60"/>
              <a:gd name="T62" fmla="*/ 69792 w 59"/>
              <a:gd name="T63" fmla="*/ 58725 h 60"/>
              <a:gd name="T64" fmla="*/ 73465 w 59"/>
              <a:gd name="T65" fmla="*/ 62395 h 60"/>
              <a:gd name="T66" fmla="*/ 66119 w 59"/>
              <a:gd name="T67" fmla="*/ 55055 h 60"/>
              <a:gd name="T68" fmla="*/ 99178 w 59"/>
              <a:gd name="T69" fmla="*/ 11011 h 60"/>
              <a:gd name="T70" fmla="*/ 88158 w 59"/>
              <a:gd name="T71" fmla="*/ 11011 h 60"/>
              <a:gd name="T72" fmla="*/ 58772 w 59"/>
              <a:gd name="T73" fmla="*/ 47714 h 60"/>
              <a:gd name="T74" fmla="*/ 66119 w 59"/>
              <a:gd name="T75" fmla="*/ 55055 h 60"/>
              <a:gd name="T76" fmla="*/ 154277 w 59"/>
              <a:gd name="T77" fmla="*/ 25692 h 60"/>
              <a:gd name="T78" fmla="*/ 99178 w 59"/>
              <a:gd name="T79" fmla="*/ 91758 h 60"/>
              <a:gd name="T80" fmla="*/ 106524 w 59"/>
              <a:gd name="T81" fmla="*/ 95428 h 60"/>
              <a:gd name="T82" fmla="*/ 161623 w 59"/>
              <a:gd name="T83" fmla="*/ 29362 h 60"/>
              <a:gd name="T84" fmla="*/ 154277 w 59"/>
              <a:gd name="T85" fmla="*/ 25692 h 60"/>
              <a:gd name="T86" fmla="*/ 191009 w 59"/>
              <a:gd name="T87" fmla="*/ 69736 h 60"/>
              <a:gd name="T88" fmla="*/ 172643 w 59"/>
              <a:gd name="T89" fmla="*/ 44044 h 60"/>
              <a:gd name="T90" fmla="*/ 121217 w 59"/>
              <a:gd name="T91" fmla="*/ 106439 h 60"/>
              <a:gd name="T92" fmla="*/ 113871 w 59"/>
              <a:gd name="T93" fmla="*/ 150482 h 60"/>
              <a:gd name="T94" fmla="*/ 106524 w 59"/>
              <a:gd name="T95" fmla="*/ 198196 h 60"/>
              <a:gd name="T96" fmla="*/ 110198 w 59"/>
              <a:gd name="T97" fmla="*/ 198196 h 60"/>
              <a:gd name="T98" fmla="*/ 172643 w 59"/>
              <a:gd name="T99" fmla="*/ 172504 h 60"/>
              <a:gd name="T100" fmla="*/ 202029 w 59"/>
              <a:gd name="T101" fmla="*/ 110109 h 60"/>
              <a:gd name="T102" fmla="*/ 191009 w 59"/>
              <a:gd name="T103" fmla="*/ 69736 h 6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9" h="60">
                <a:moveTo>
                  <a:pt x="20" y="57"/>
                </a:moveTo>
                <a:cubicBezTo>
                  <a:pt x="8" y="53"/>
                  <a:pt x="0" y="42"/>
                  <a:pt x="0" y="29"/>
                </a:cubicBezTo>
                <a:cubicBezTo>
                  <a:pt x="0" y="17"/>
                  <a:pt x="7" y="6"/>
                  <a:pt x="18" y="2"/>
                </a:cubicBezTo>
                <a:cubicBezTo>
                  <a:pt x="21" y="0"/>
                  <a:pt x="25" y="0"/>
                  <a:pt x="29" y="0"/>
                </a:cubicBezTo>
                <a:cubicBezTo>
                  <a:pt x="32" y="0"/>
                  <a:pt x="35" y="0"/>
                  <a:pt x="38" y="1"/>
                </a:cubicBezTo>
                <a:cubicBezTo>
                  <a:pt x="41" y="2"/>
                  <a:pt x="44" y="4"/>
                  <a:pt x="47" y="6"/>
                </a:cubicBezTo>
                <a:cubicBezTo>
                  <a:pt x="47" y="6"/>
                  <a:pt x="47" y="6"/>
                  <a:pt x="47" y="6"/>
                </a:cubicBezTo>
                <a:cubicBezTo>
                  <a:pt x="48" y="7"/>
                  <a:pt x="48" y="7"/>
                  <a:pt x="48" y="7"/>
                </a:cubicBezTo>
                <a:cubicBezTo>
                  <a:pt x="51" y="10"/>
                  <a:pt x="54" y="13"/>
                  <a:pt x="56" y="17"/>
                </a:cubicBezTo>
                <a:cubicBezTo>
                  <a:pt x="58" y="21"/>
                  <a:pt x="59" y="25"/>
                  <a:pt x="59" y="30"/>
                </a:cubicBezTo>
                <a:cubicBezTo>
                  <a:pt x="59" y="38"/>
                  <a:pt x="56" y="45"/>
                  <a:pt x="50" y="50"/>
                </a:cubicBezTo>
                <a:cubicBezTo>
                  <a:pt x="41" y="59"/>
                  <a:pt x="30" y="60"/>
                  <a:pt x="20" y="57"/>
                </a:cubicBezTo>
                <a:close/>
                <a:moveTo>
                  <a:pt x="17" y="6"/>
                </a:moveTo>
                <a:cubicBezTo>
                  <a:pt x="13" y="10"/>
                  <a:pt x="13" y="10"/>
                  <a:pt x="13" y="10"/>
                </a:cubicBezTo>
                <a:cubicBezTo>
                  <a:pt x="15" y="12"/>
                  <a:pt x="15" y="12"/>
                  <a:pt x="15" y="12"/>
                </a:cubicBezTo>
                <a:cubicBezTo>
                  <a:pt x="21" y="4"/>
                  <a:pt x="21" y="4"/>
                  <a:pt x="21" y="4"/>
                </a:cubicBezTo>
                <a:cubicBezTo>
                  <a:pt x="20" y="4"/>
                  <a:pt x="20" y="4"/>
                  <a:pt x="19" y="5"/>
                </a:cubicBezTo>
                <a:cubicBezTo>
                  <a:pt x="18" y="5"/>
                  <a:pt x="18" y="5"/>
                  <a:pt x="17" y="6"/>
                </a:cubicBezTo>
                <a:close/>
                <a:moveTo>
                  <a:pt x="23" y="20"/>
                </a:moveTo>
                <a:cubicBezTo>
                  <a:pt x="37" y="4"/>
                  <a:pt x="37" y="4"/>
                  <a:pt x="37" y="4"/>
                </a:cubicBezTo>
                <a:cubicBezTo>
                  <a:pt x="36" y="4"/>
                  <a:pt x="35" y="4"/>
                  <a:pt x="35" y="3"/>
                </a:cubicBezTo>
                <a:cubicBezTo>
                  <a:pt x="22" y="19"/>
                  <a:pt x="22" y="19"/>
                  <a:pt x="22" y="19"/>
                </a:cubicBezTo>
                <a:cubicBezTo>
                  <a:pt x="23" y="20"/>
                  <a:pt x="23" y="20"/>
                  <a:pt x="23" y="20"/>
                </a:cubicBezTo>
                <a:close/>
                <a:moveTo>
                  <a:pt x="39" y="5"/>
                </a:moveTo>
                <a:cubicBezTo>
                  <a:pt x="25" y="22"/>
                  <a:pt x="25" y="22"/>
                  <a:pt x="25" y="22"/>
                </a:cubicBezTo>
                <a:cubicBezTo>
                  <a:pt x="26" y="23"/>
                  <a:pt x="26" y="23"/>
                  <a:pt x="26" y="23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5"/>
                  <a:pt x="39" y="5"/>
                  <a:pt x="39" y="5"/>
                </a:cubicBezTo>
                <a:close/>
                <a:moveTo>
                  <a:pt x="20" y="17"/>
                </a:moveTo>
                <a:cubicBezTo>
                  <a:pt x="32" y="3"/>
                  <a:pt x="32" y="3"/>
                  <a:pt x="32" y="3"/>
                </a:cubicBezTo>
                <a:cubicBezTo>
                  <a:pt x="32" y="3"/>
                  <a:pt x="31" y="3"/>
                  <a:pt x="30" y="3"/>
                </a:cubicBezTo>
                <a:cubicBezTo>
                  <a:pt x="19" y="16"/>
                  <a:pt x="19" y="16"/>
                  <a:pt x="19" y="16"/>
                </a:cubicBezTo>
                <a:cubicBezTo>
                  <a:pt x="20" y="17"/>
                  <a:pt x="20" y="17"/>
                  <a:pt x="20" y="17"/>
                </a:cubicBezTo>
                <a:close/>
                <a:moveTo>
                  <a:pt x="18" y="15"/>
                </a:moveTo>
                <a:cubicBezTo>
                  <a:pt x="27" y="3"/>
                  <a:pt x="27" y="3"/>
                  <a:pt x="27" y="3"/>
                </a:cubicBezTo>
                <a:cubicBezTo>
                  <a:pt x="26" y="3"/>
                  <a:pt x="25" y="3"/>
                  <a:pt x="24" y="3"/>
                </a:cubicBezTo>
                <a:cubicBezTo>
                  <a:pt x="16" y="13"/>
                  <a:pt x="16" y="13"/>
                  <a:pt x="16" y="13"/>
                </a:cubicBezTo>
                <a:cubicBezTo>
                  <a:pt x="18" y="15"/>
                  <a:pt x="18" y="15"/>
                  <a:pt x="18" y="15"/>
                </a:cubicBezTo>
                <a:close/>
                <a:moveTo>
                  <a:pt x="42" y="7"/>
                </a:moveTo>
                <a:cubicBezTo>
                  <a:pt x="27" y="25"/>
                  <a:pt x="27" y="25"/>
                  <a:pt x="27" y="25"/>
                </a:cubicBezTo>
                <a:cubicBezTo>
                  <a:pt x="29" y="26"/>
                  <a:pt x="29" y="26"/>
                  <a:pt x="29" y="26"/>
                </a:cubicBezTo>
                <a:cubicBezTo>
                  <a:pt x="44" y="8"/>
                  <a:pt x="44" y="8"/>
                  <a:pt x="44" y="8"/>
                </a:cubicBezTo>
                <a:cubicBezTo>
                  <a:pt x="43" y="7"/>
                  <a:pt x="43" y="7"/>
                  <a:pt x="42" y="7"/>
                </a:cubicBezTo>
                <a:close/>
                <a:moveTo>
                  <a:pt x="52" y="19"/>
                </a:moveTo>
                <a:cubicBezTo>
                  <a:pt x="51" y="16"/>
                  <a:pt x="49" y="14"/>
                  <a:pt x="47" y="12"/>
                </a:cubicBezTo>
                <a:cubicBezTo>
                  <a:pt x="33" y="29"/>
                  <a:pt x="33" y="29"/>
                  <a:pt x="33" y="29"/>
                </a:cubicBezTo>
                <a:cubicBezTo>
                  <a:pt x="32" y="31"/>
                  <a:pt x="32" y="36"/>
                  <a:pt x="31" y="41"/>
                </a:cubicBezTo>
                <a:cubicBezTo>
                  <a:pt x="31" y="45"/>
                  <a:pt x="30" y="49"/>
                  <a:pt x="29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7" y="54"/>
                  <a:pt x="43" y="52"/>
                  <a:pt x="47" y="47"/>
                </a:cubicBezTo>
                <a:cubicBezTo>
                  <a:pt x="52" y="43"/>
                  <a:pt x="55" y="36"/>
                  <a:pt x="55" y="30"/>
                </a:cubicBezTo>
                <a:cubicBezTo>
                  <a:pt x="55" y="26"/>
                  <a:pt x="54" y="22"/>
                  <a:pt x="52" y="1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55" name="Freeform 308">
            <a:extLst>
              <a:ext uri="{FF2B5EF4-FFF2-40B4-BE49-F238E27FC236}">
                <a16:creationId xmlns:a16="http://schemas.microsoft.com/office/drawing/2014/main" id="{56861CA1-1C6B-4F8C-8183-63D948121830}"/>
              </a:ext>
            </a:extLst>
          </p:cNvPr>
          <p:cNvSpPr>
            <a:spLocks noEditPoints="1"/>
          </p:cNvSpPr>
          <p:nvPr/>
        </p:nvSpPr>
        <p:spPr bwMode="auto">
          <a:xfrm>
            <a:off x="9387458" y="2098352"/>
            <a:ext cx="217487" cy="215900"/>
          </a:xfrm>
          <a:custGeom>
            <a:avLst/>
            <a:gdLst>
              <a:gd name="T0" fmla="*/ 54181 w 124"/>
              <a:gd name="T1" fmla="*/ 59424 h 124"/>
              <a:gd name="T2" fmla="*/ 54181 w 124"/>
              <a:gd name="T3" fmla="*/ 176524 h 124"/>
              <a:gd name="T4" fmla="*/ 94379 w 124"/>
              <a:gd name="T5" fmla="*/ 176524 h 124"/>
              <a:gd name="T6" fmla="*/ 94379 w 124"/>
              <a:gd name="T7" fmla="*/ 59424 h 124"/>
              <a:gd name="T8" fmla="*/ 54181 w 124"/>
              <a:gd name="T9" fmla="*/ 59424 h 124"/>
              <a:gd name="T10" fmla="*/ 54181 w 124"/>
              <a:gd name="T11" fmla="*/ 59424 h 124"/>
              <a:gd name="T12" fmla="*/ 0 w 124"/>
              <a:gd name="T13" fmla="*/ 190506 h 124"/>
              <a:gd name="T14" fmla="*/ 17478 w 124"/>
              <a:gd name="T15" fmla="*/ 190506 h 124"/>
              <a:gd name="T16" fmla="*/ 17478 w 124"/>
              <a:gd name="T17" fmla="*/ 176524 h 124"/>
              <a:gd name="T18" fmla="*/ 29712 w 124"/>
              <a:gd name="T19" fmla="*/ 176524 h 124"/>
              <a:gd name="T20" fmla="*/ 29712 w 124"/>
              <a:gd name="T21" fmla="*/ 59424 h 124"/>
              <a:gd name="T22" fmla="*/ 10487 w 124"/>
              <a:gd name="T23" fmla="*/ 59424 h 124"/>
              <a:gd name="T24" fmla="*/ 10487 w 124"/>
              <a:gd name="T25" fmla="*/ 50685 h 124"/>
              <a:gd name="T26" fmla="*/ 47189 w 124"/>
              <a:gd name="T27" fmla="*/ 29712 h 124"/>
              <a:gd name="T28" fmla="*/ 106613 w 124"/>
              <a:gd name="T29" fmla="*/ 0 h 124"/>
              <a:gd name="T30" fmla="*/ 160794 w 124"/>
              <a:gd name="T31" fmla="*/ 29712 h 124"/>
              <a:gd name="T32" fmla="*/ 200992 w 124"/>
              <a:gd name="T33" fmla="*/ 50685 h 124"/>
              <a:gd name="T34" fmla="*/ 200992 w 124"/>
              <a:gd name="T35" fmla="*/ 59424 h 124"/>
              <a:gd name="T36" fmla="*/ 183515 w 124"/>
              <a:gd name="T37" fmla="*/ 59424 h 124"/>
              <a:gd name="T38" fmla="*/ 183515 w 124"/>
              <a:gd name="T39" fmla="*/ 176524 h 124"/>
              <a:gd name="T40" fmla="*/ 194001 w 124"/>
              <a:gd name="T41" fmla="*/ 176524 h 124"/>
              <a:gd name="T42" fmla="*/ 194001 w 124"/>
              <a:gd name="T43" fmla="*/ 190506 h 124"/>
              <a:gd name="T44" fmla="*/ 216722 w 124"/>
              <a:gd name="T45" fmla="*/ 190506 h 124"/>
              <a:gd name="T46" fmla="*/ 216722 w 124"/>
              <a:gd name="T47" fmla="*/ 216722 h 124"/>
              <a:gd name="T48" fmla="*/ 0 w 124"/>
              <a:gd name="T49" fmla="*/ 216722 h 124"/>
              <a:gd name="T50" fmla="*/ 0 w 124"/>
              <a:gd name="T51" fmla="*/ 190506 h 124"/>
              <a:gd name="T52" fmla="*/ 0 w 124"/>
              <a:gd name="T53" fmla="*/ 190506 h 124"/>
              <a:gd name="T54" fmla="*/ 157298 w 124"/>
              <a:gd name="T55" fmla="*/ 176524 h 124"/>
              <a:gd name="T56" fmla="*/ 157298 w 124"/>
              <a:gd name="T57" fmla="*/ 59424 h 124"/>
              <a:gd name="T58" fmla="*/ 120595 w 124"/>
              <a:gd name="T59" fmla="*/ 59424 h 124"/>
              <a:gd name="T60" fmla="*/ 120595 w 124"/>
              <a:gd name="T61" fmla="*/ 176524 h 124"/>
              <a:gd name="T62" fmla="*/ 157298 w 124"/>
              <a:gd name="T63" fmla="*/ 176524 h 12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24" h="124">
                <a:moveTo>
                  <a:pt x="31" y="34"/>
                </a:moveTo>
                <a:lnTo>
                  <a:pt x="31" y="101"/>
                </a:lnTo>
                <a:lnTo>
                  <a:pt x="54" y="101"/>
                </a:lnTo>
                <a:lnTo>
                  <a:pt x="54" y="34"/>
                </a:lnTo>
                <a:lnTo>
                  <a:pt x="31" y="34"/>
                </a:lnTo>
                <a:close/>
                <a:moveTo>
                  <a:pt x="0" y="109"/>
                </a:moveTo>
                <a:lnTo>
                  <a:pt x="10" y="109"/>
                </a:lnTo>
                <a:lnTo>
                  <a:pt x="10" y="101"/>
                </a:lnTo>
                <a:lnTo>
                  <a:pt x="17" y="101"/>
                </a:lnTo>
                <a:lnTo>
                  <a:pt x="17" y="34"/>
                </a:lnTo>
                <a:lnTo>
                  <a:pt x="6" y="34"/>
                </a:lnTo>
                <a:lnTo>
                  <a:pt x="6" y="29"/>
                </a:lnTo>
                <a:lnTo>
                  <a:pt x="27" y="17"/>
                </a:lnTo>
                <a:lnTo>
                  <a:pt x="61" y="0"/>
                </a:lnTo>
                <a:lnTo>
                  <a:pt x="92" y="17"/>
                </a:lnTo>
                <a:lnTo>
                  <a:pt x="115" y="29"/>
                </a:lnTo>
                <a:lnTo>
                  <a:pt x="115" y="34"/>
                </a:lnTo>
                <a:lnTo>
                  <a:pt x="105" y="34"/>
                </a:lnTo>
                <a:lnTo>
                  <a:pt x="105" y="101"/>
                </a:lnTo>
                <a:lnTo>
                  <a:pt x="111" y="101"/>
                </a:lnTo>
                <a:lnTo>
                  <a:pt x="111" y="109"/>
                </a:lnTo>
                <a:lnTo>
                  <a:pt x="124" y="109"/>
                </a:lnTo>
                <a:lnTo>
                  <a:pt x="124" y="124"/>
                </a:lnTo>
                <a:lnTo>
                  <a:pt x="0" y="124"/>
                </a:lnTo>
                <a:lnTo>
                  <a:pt x="0" y="109"/>
                </a:lnTo>
                <a:close/>
                <a:moveTo>
                  <a:pt x="90" y="101"/>
                </a:moveTo>
                <a:lnTo>
                  <a:pt x="90" y="34"/>
                </a:lnTo>
                <a:lnTo>
                  <a:pt x="69" y="34"/>
                </a:lnTo>
                <a:lnTo>
                  <a:pt x="69" y="101"/>
                </a:lnTo>
                <a:lnTo>
                  <a:pt x="90" y="10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56" name="Freeform 309">
            <a:extLst>
              <a:ext uri="{FF2B5EF4-FFF2-40B4-BE49-F238E27FC236}">
                <a16:creationId xmlns:a16="http://schemas.microsoft.com/office/drawing/2014/main" id="{FC4C20EE-4870-48A9-ACDD-A6903CF03E9B}"/>
              </a:ext>
            </a:extLst>
          </p:cNvPr>
          <p:cNvSpPr>
            <a:spLocks noEditPoints="1"/>
          </p:cNvSpPr>
          <p:nvPr/>
        </p:nvSpPr>
        <p:spPr bwMode="auto">
          <a:xfrm>
            <a:off x="10128820" y="2504752"/>
            <a:ext cx="271463" cy="198438"/>
          </a:xfrm>
          <a:custGeom>
            <a:avLst/>
            <a:gdLst>
              <a:gd name="T0" fmla="*/ 25626 w 74"/>
              <a:gd name="T1" fmla="*/ 171896 h 54"/>
              <a:gd name="T2" fmla="*/ 245277 w 74"/>
              <a:gd name="T3" fmla="*/ 171896 h 54"/>
              <a:gd name="T4" fmla="*/ 179382 w 74"/>
              <a:gd name="T5" fmla="*/ 124350 h 54"/>
              <a:gd name="T6" fmla="*/ 131791 w 74"/>
              <a:gd name="T7" fmla="*/ 120693 h 54"/>
              <a:gd name="T8" fmla="*/ 84200 w 74"/>
              <a:gd name="T9" fmla="*/ 128007 h 54"/>
              <a:gd name="T10" fmla="*/ 25626 w 74"/>
              <a:gd name="T11" fmla="*/ 171896 h 54"/>
              <a:gd name="T12" fmla="*/ 150095 w 74"/>
              <a:gd name="T13" fmla="*/ 29259 h 54"/>
              <a:gd name="T14" fmla="*/ 142773 w 74"/>
              <a:gd name="T15" fmla="*/ 18287 h 54"/>
              <a:gd name="T16" fmla="*/ 142773 w 74"/>
              <a:gd name="T17" fmla="*/ 18287 h 54"/>
              <a:gd name="T18" fmla="*/ 135452 w 74"/>
              <a:gd name="T19" fmla="*/ 14629 h 54"/>
              <a:gd name="T20" fmla="*/ 120808 w 74"/>
              <a:gd name="T21" fmla="*/ 21944 h 54"/>
              <a:gd name="T22" fmla="*/ 117147 w 74"/>
              <a:gd name="T23" fmla="*/ 25601 h 54"/>
              <a:gd name="T24" fmla="*/ 117147 w 74"/>
              <a:gd name="T25" fmla="*/ 36574 h 54"/>
              <a:gd name="T26" fmla="*/ 135452 w 74"/>
              <a:gd name="T27" fmla="*/ 51203 h 54"/>
              <a:gd name="T28" fmla="*/ 139112 w 74"/>
              <a:gd name="T29" fmla="*/ 51203 h 54"/>
              <a:gd name="T30" fmla="*/ 139112 w 74"/>
              <a:gd name="T31" fmla="*/ 58518 h 54"/>
              <a:gd name="T32" fmla="*/ 139112 w 74"/>
              <a:gd name="T33" fmla="*/ 73147 h 54"/>
              <a:gd name="T34" fmla="*/ 150095 w 74"/>
              <a:gd name="T35" fmla="*/ 73147 h 54"/>
              <a:gd name="T36" fmla="*/ 150095 w 74"/>
              <a:gd name="T37" fmla="*/ 95091 h 54"/>
              <a:gd name="T38" fmla="*/ 186703 w 74"/>
              <a:gd name="T39" fmla="*/ 102406 h 54"/>
              <a:gd name="T40" fmla="*/ 270903 w 74"/>
              <a:gd name="T41" fmla="*/ 182868 h 54"/>
              <a:gd name="T42" fmla="*/ 270903 w 74"/>
              <a:gd name="T43" fmla="*/ 197497 h 54"/>
              <a:gd name="T44" fmla="*/ 259920 w 74"/>
              <a:gd name="T45" fmla="*/ 197497 h 54"/>
              <a:gd name="T46" fmla="*/ 10983 w 74"/>
              <a:gd name="T47" fmla="*/ 197497 h 54"/>
              <a:gd name="T48" fmla="*/ 0 w 74"/>
              <a:gd name="T49" fmla="*/ 197497 h 54"/>
              <a:gd name="T50" fmla="*/ 0 w 74"/>
              <a:gd name="T51" fmla="*/ 182868 h 54"/>
              <a:gd name="T52" fmla="*/ 76878 w 74"/>
              <a:gd name="T53" fmla="*/ 102406 h 54"/>
              <a:gd name="T54" fmla="*/ 109826 w 74"/>
              <a:gd name="T55" fmla="*/ 98749 h 54"/>
              <a:gd name="T56" fmla="*/ 109826 w 74"/>
              <a:gd name="T57" fmla="*/ 73147 h 54"/>
              <a:gd name="T58" fmla="*/ 124469 w 74"/>
              <a:gd name="T59" fmla="*/ 73147 h 54"/>
              <a:gd name="T60" fmla="*/ 124469 w 74"/>
              <a:gd name="T61" fmla="*/ 62175 h 54"/>
              <a:gd name="T62" fmla="*/ 106165 w 74"/>
              <a:gd name="T63" fmla="*/ 40231 h 54"/>
              <a:gd name="T64" fmla="*/ 102504 w 74"/>
              <a:gd name="T65" fmla="*/ 25601 h 54"/>
              <a:gd name="T66" fmla="*/ 109826 w 74"/>
              <a:gd name="T67" fmla="*/ 10972 h 54"/>
              <a:gd name="T68" fmla="*/ 135452 w 74"/>
              <a:gd name="T69" fmla="*/ 0 h 54"/>
              <a:gd name="T70" fmla="*/ 153756 w 74"/>
              <a:gd name="T71" fmla="*/ 7315 h 54"/>
              <a:gd name="T72" fmla="*/ 153756 w 74"/>
              <a:gd name="T73" fmla="*/ 7315 h 54"/>
              <a:gd name="T74" fmla="*/ 164738 w 74"/>
              <a:gd name="T75" fmla="*/ 25601 h 54"/>
              <a:gd name="T76" fmla="*/ 150095 w 74"/>
              <a:gd name="T77" fmla="*/ 29259 h 5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4" h="54">
                <a:moveTo>
                  <a:pt x="7" y="47"/>
                </a:moveTo>
                <a:cubicBezTo>
                  <a:pt x="67" y="47"/>
                  <a:pt x="67" y="47"/>
                  <a:pt x="67" y="47"/>
                </a:cubicBezTo>
                <a:cubicBezTo>
                  <a:pt x="65" y="41"/>
                  <a:pt x="58" y="36"/>
                  <a:pt x="49" y="34"/>
                </a:cubicBezTo>
                <a:cubicBezTo>
                  <a:pt x="45" y="33"/>
                  <a:pt x="41" y="33"/>
                  <a:pt x="36" y="33"/>
                </a:cubicBezTo>
                <a:cubicBezTo>
                  <a:pt x="32" y="33"/>
                  <a:pt x="27" y="34"/>
                  <a:pt x="23" y="35"/>
                </a:cubicBezTo>
                <a:cubicBezTo>
                  <a:pt x="15" y="37"/>
                  <a:pt x="8" y="41"/>
                  <a:pt x="7" y="47"/>
                </a:cubicBezTo>
                <a:close/>
                <a:moveTo>
                  <a:pt x="41" y="8"/>
                </a:moveTo>
                <a:cubicBezTo>
                  <a:pt x="41" y="7"/>
                  <a:pt x="40" y="6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8" y="4"/>
                  <a:pt x="37" y="4"/>
                </a:cubicBezTo>
                <a:cubicBezTo>
                  <a:pt x="35" y="4"/>
                  <a:pt x="34" y="5"/>
                  <a:pt x="33" y="6"/>
                </a:cubicBezTo>
                <a:cubicBezTo>
                  <a:pt x="33" y="6"/>
                  <a:pt x="32" y="7"/>
                  <a:pt x="32" y="7"/>
                </a:cubicBezTo>
                <a:cubicBezTo>
                  <a:pt x="32" y="8"/>
                  <a:pt x="32" y="9"/>
                  <a:pt x="32" y="10"/>
                </a:cubicBezTo>
                <a:cubicBezTo>
                  <a:pt x="33" y="11"/>
                  <a:pt x="34" y="13"/>
                  <a:pt x="37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20"/>
                  <a:pt x="38" y="20"/>
                  <a:pt x="38" y="20"/>
                </a:cubicBezTo>
                <a:cubicBezTo>
                  <a:pt x="41" y="20"/>
                  <a:pt x="41" y="20"/>
                  <a:pt x="41" y="20"/>
                </a:cubicBezTo>
                <a:cubicBezTo>
                  <a:pt x="41" y="26"/>
                  <a:pt x="41" y="26"/>
                  <a:pt x="41" y="26"/>
                </a:cubicBezTo>
                <a:cubicBezTo>
                  <a:pt x="45" y="27"/>
                  <a:pt x="48" y="27"/>
                  <a:pt x="51" y="28"/>
                </a:cubicBezTo>
                <a:cubicBezTo>
                  <a:pt x="63" y="31"/>
                  <a:pt x="74" y="38"/>
                  <a:pt x="74" y="50"/>
                </a:cubicBezTo>
                <a:cubicBezTo>
                  <a:pt x="74" y="54"/>
                  <a:pt x="74" y="54"/>
                  <a:pt x="74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9"/>
                  <a:pt x="9" y="31"/>
                  <a:pt x="21" y="28"/>
                </a:cubicBezTo>
                <a:cubicBezTo>
                  <a:pt x="24" y="27"/>
                  <a:pt x="27" y="27"/>
                  <a:pt x="30" y="27"/>
                </a:cubicBezTo>
                <a:cubicBezTo>
                  <a:pt x="30" y="20"/>
                  <a:pt x="30" y="20"/>
                  <a:pt x="30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17"/>
                  <a:pt x="34" y="17"/>
                  <a:pt x="34" y="17"/>
                </a:cubicBezTo>
                <a:cubicBezTo>
                  <a:pt x="31" y="15"/>
                  <a:pt x="29" y="13"/>
                  <a:pt x="29" y="11"/>
                </a:cubicBezTo>
                <a:cubicBezTo>
                  <a:pt x="28" y="9"/>
                  <a:pt x="28" y="8"/>
                  <a:pt x="28" y="7"/>
                </a:cubicBezTo>
                <a:cubicBezTo>
                  <a:pt x="29" y="5"/>
                  <a:pt x="29" y="4"/>
                  <a:pt x="30" y="3"/>
                </a:cubicBezTo>
                <a:cubicBezTo>
                  <a:pt x="32" y="1"/>
                  <a:pt x="34" y="0"/>
                  <a:pt x="37" y="0"/>
                </a:cubicBezTo>
                <a:cubicBezTo>
                  <a:pt x="39" y="1"/>
                  <a:pt x="41" y="1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3" y="4"/>
                  <a:pt x="44" y="5"/>
                  <a:pt x="45" y="7"/>
                </a:cubicBezTo>
                <a:lnTo>
                  <a:pt x="41" y="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57" name="Freeform 312">
            <a:extLst>
              <a:ext uri="{FF2B5EF4-FFF2-40B4-BE49-F238E27FC236}">
                <a16:creationId xmlns:a16="http://schemas.microsoft.com/office/drawing/2014/main" id="{A28DB2D3-D549-442A-89B2-DB0DC6476B2F}"/>
              </a:ext>
            </a:extLst>
          </p:cNvPr>
          <p:cNvSpPr>
            <a:spLocks/>
          </p:cNvSpPr>
          <p:nvPr/>
        </p:nvSpPr>
        <p:spPr bwMode="auto">
          <a:xfrm>
            <a:off x="2442145" y="4798690"/>
            <a:ext cx="217488" cy="215900"/>
          </a:xfrm>
          <a:custGeom>
            <a:avLst/>
            <a:gdLst>
              <a:gd name="T0" fmla="*/ 0 w 59"/>
              <a:gd name="T1" fmla="*/ 106524 h 59"/>
              <a:gd name="T2" fmla="*/ 40406 w 59"/>
              <a:gd name="T3" fmla="*/ 66119 h 59"/>
              <a:gd name="T4" fmla="*/ 36733 w 59"/>
              <a:gd name="T5" fmla="*/ 55099 h 59"/>
              <a:gd name="T6" fmla="*/ 22040 w 59"/>
              <a:gd name="T7" fmla="*/ 55099 h 59"/>
              <a:gd name="T8" fmla="*/ 3673 w 59"/>
              <a:gd name="T9" fmla="*/ 33059 h 59"/>
              <a:gd name="T10" fmla="*/ 11020 w 59"/>
              <a:gd name="T11" fmla="*/ 11020 h 59"/>
              <a:gd name="T12" fmla="*/ 33059 w 59"/>
              <a:gd name="T13" fmla="*/ 3673 h 59"/>
              <a:gd name="T14" fmla="*/ 51426 w 59"/>
              <a:gd name="T15" fmla="*/ 22040 h 59"/>
              <a:gd name="T16" fmla="*/ 55099 w 59"/>
              <a:gd name="T17" fmla="*/ 36733 h 59"/>
              <a:gd name="T18" fmla="*/ 66119 w 59"/>
              <a:gd name="T19" fmla="*/ 44079 h 59"/>
              <a:gd name="T20" fmla="*/ 110198 w 59"/>
              <a:gd name="T21" fmla="*/ 0 h 59"/>
              <a:gd name="T22" fmla="*/ 150603 w 59"/>
              <a:gd name="T23" fmla="*/ 40406 h 59"/>
              <a:gd name="T24" fmla="*/ 146930 w 59"/>
              <a:gd name="T25" fmla="*/ 47752 h 59"/>
              <a:gd name="T26" fmla="*/ 128564 w 59"/>
              <a:gd name="T27" fmla="*/ 51426 h 59"/>
              <a:gd name="T28" fmla="*/ 110198 w 59"/>
              <a:gd name="T29" fmla="*/ 73465 h 59"/>
              <a:gd name="T30" fmla="*/ 121217 w 59"/>
              <a:gd name="T31" fmla="*/ 91831 h 59"/>
              <a:gd name="T32" fmla="*/ 139584 w 59"/>
              <a:gd name="T33" fmla="*/ 99178 h 59"/>
              <a:gd name="T34" fmla="*/ 161623 w 59"/>
              <a:gd name="T35" fmla="*/ 84485 h 59"/>
              <a:gd name="T36" fmla="*/ 161623 w 59"/>
              <a:gd name="T37" fmla="*/ 66119 h 59"/>
              <a:gd name="T38" fmla="*/ 172643 w 59"/>
              <a:gd name="T39" fmla="*/ 62445 h 59"/>
              <a:gd name="T40" fmla="*/ 216722 w 59"/>
              <a:gd name="T41" fmla="*/ 106524 h 59"/>
              <a:gd name="T42" fmla="*/ 168970 w 59"/>
              <a:gd name="T43" fmla="*/ 150603 h 59"/>
              <a:gd name="T44" fmla="*/ 161623 w 59"/>
              <a:gd name="T45" fmla="*/ 146930 h 59"/>
              <a:gd name="T46" fmla="*/ 157950 w 59"/>
              <a:gd name="T47" fmla="*/ 132237 h 59"/>
              <a:gd name="T48" fmla="*/ 139584 w 59"/>
              <a:gd name="T49" fmla="*/ 113871 h 59"/>
              <a:gd name="T50" fmla="*/ 121217 w 59"/>
              <a:gd name="T51" fmla="*/ 124891 h 59"/>
              <a:gd name="T52" fmla="*/ 113871 w 59"/>
              <a:gd name="T53" fmla="*/ 143257 h 59"/>
              <a:gd name="T54" fmla="*/ 128564 w 59"/>
              <a:gd name="T55" fmla="*/ 161623 h 59"/>
              <a:gd name="T56" fmla="*/ 146930 w 59"/>
              <a:gd name="T57" fmla="*/ 165296 h 59"/>
              <a:gd name="T58" fmla="*/ 150603 w 59"/>
              <a:gd name="T59" fmla="*/ 172643 h 59"/>
              <a:gd name="T60" fmla="*/ 106524 w 59"/>
              <a:gd name="T61" fmla="*/ 216722 h 59"/>
              <a:gd name="T62" fmla="*/ 66119 w 59"/>
              <a:gd name="T63" fmla="*/ 172643 h 59"/>
              <a:gd name="T64" fmla="*/ 55099 w 59"/>
              <a:gd name="T65" fmla="*/ 179989 h 59"/>
              <a:gd name="T66" fmla="*/ 51426 w 59"/>
              <a:gd name="T67" fmla="*/ 194682 h 59"/>
              <a:gd name="T68" fmla="*/ 29386 w 59"/>
              <a:gd name="T69" fmla="*/ 213049 h 59"/>
              <a:gd name="T70" fmla="*/ 11020 w 59"/>
              <a:gd name="T71" fmla="*/ 205702 h 59"/>
              <a:gd name="T72" fmla="*/ 0 w 59"/>
              <a:gd name="T73" fmla="*/ 183663 h 59"/>
              <a:gd name="T74" fmla="*/ 18366 w 59"/>
              <a:gd name="T75" fmla="*/ 161623 h 59"/>
              <a:gd name="T76" fmla="*/ 36733 w 59"/>
              <a:gd name="T77" fmla="*/ 157950 h 59"/>
              <a:gd name="T78" fmla="*/ 40406 w 59"/>
              <a:gd name="T79" fmla="*/ 146930 h 59"/>
              <a:gd name="T80" fmla="*/ 0 w 59"/>
              <a:gd name="T81" fmla="*/ 106524 h 5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59" h="59">
                <a:moveTo>
                  <a:pt x="0" y="29"/>
                </a:moveTo>
                <a:cubicBezTo>
                  <a:pt x="11" y="18"/>
                  <a:pt x="11" y="18"/>
                  <a:pt x="11" y="18"/>
                </a:cubicBezTo>
                <a:cubicBezTo>
                  <a:pt x="12" y="17"/>
                  <a:pt x="12" y="16"/>
                  <a:pt x="10" y="15"/>
                </a:cubicBezTo>
                <a:cubicBezTo>
                  <a:pt x="9" y="15"/>
                  <a:pt x="7" y="15"/>
                  <a:pt x="6" y="15"/>
                </a:cubicBezTo>
                <a:cubicBezTo>
                  <a:pt x="3" y="14"/>
                  <a:pt x="1" y="11"/>
                  <a:pt x="1" y="9"/>
                </a:cubicBezTo>
                <a:cubicBezTo>
                  <a:pt x="1" y="6"/>
                  <a:pt x="3" y="3"/>
                  <a:pt x="3" y="3"/>
                </a:cubicBezTo>
                <a:cubicBezTo>
                  <a:pt x="3" y="3"/>
                  <a:pt x="5" y="1"/>
                  <a:pt x="9" y="1"/>
                </a:cubicBezTo>
                <a:cubicBezTo>
                  <a:pt x="11" y="1"/>
                  <a:pt x="14" y="3"/>
                  <a:pt x="14" y="6"/>
                </a:cubicBezTo>
                <a:cubicBezTo>
                  <a:pt x="15" y="7"/>
                  <a:pt x="15" y="9"/>
                  <a:pt x="15" y="10"/>
                </a:cubicBezTo>
                <a:cubicBezTo>
                  <a:pt x="16" y="12"/>
                  <a:pt x="17" y="12"/>
                  <a:pt x="18" y="12"/>
                </a:cubicBezTo>
                <a:cubicBezTo>
                  <a:pt x="30" y="0"/>
                  <a:pt x="30" y="0"/>
                  <a:pt x="30" y="0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2"/>
                  <a:pt x="41" y="13"/>
                  <a:pt x="40" y="13"/>
                </a:cubicBezTo>
                <a:cubicBezTo>
                  <a:pt x="38" y="14"/>
                  <a:pt x="37" y="14"/>
                  <a:pt x="35" y="14"/>
                </a:cubicBezTo>
                <a:cubicBezTo>
                  <a:pt x="33" y="15"/>
                  <a:pt x="31" y="17"/>
                  <a:pt x="30" y="20"/>
                </a:cubicBezTo>
                <a:cubicBezTo>
                  <a:pt x="30" y="23"/>
                  <a:pt x="33" y="25"/>
                  <a:pt x="33" y="25"/>
                </a:cubicBezTo>
                <a:cubicBezTo>
                  <a:pt x="33" y="25"/>
                  <a:pt x="35" y="27"/>
                  <a:pt x="38" y="27"/>
                </a:cubicBezTo>
                <a:cubicBezTo>
                  <a:pt x="41" y="27"/>
                  <a:pt x="43" y="25"/>
                  <a:pt x="44" y="23"/>
                </a:cubicBezTo>
                <a:cubicBezTo>
                  <a:pt x="44" y="21"/>
                  <a:pt x="44" y="19"/>
                  <a:pt x="44" y="18"/>
                </a:cubicBezTo>
                <a:cubicBezTo>
                  <a:pt x="45" y="17"/>
                  <a:pt x="46" y="17"/>
                  <a:pt x="47" y="17"/>
                </a:cubicBezTo>
                <a:cubicBezTo>
                  <a:pt x="59" y="29"/>
                  <a:pt x="59" y="29"/>
                  <a:pt x="59" y="29"/>
                </a:cubicBezTo>
                <a:cubicBezTo>
                  <a:pt x="46" y="41"/>
                  <a:pt x="46" y="41"/>
                  <a:pt x="46" y="41"/>
                </a:cubicBezTo>
                <a:cubicBezTo>
                  <a:pt x="45" y="41"/>
                  <a:pt x="45" y="41"/>
                  <a:pt x="44" y="40"/>
                </a:cubicBezTo>
                <a:cubicBezTo>
                  <a:pt x="44" y="39"/>
                  <a:pt x="44" y="37"/>
                  <a:pt x="43" y="36"/>
                </a:cubicBezTo>
                <a:cubicBezTo>
                  <a:pt x="43" y="33"/>
                  <a:pt x="40" y="31"/>
                  <a:pt x="38" y="31"/>
                </a:cubicBezTo>
                <a:cubicBezTo>
                  <a:pt x="35" y="31"/>
                  <a:pt x="33" y="34"/>
                  <a:pt x="33" y="34"/>
                </a:cubicBezTo>
                <a:cubicBezTo>
                  <a:pt x="33" y="34"/>
                  <a:pt x="31" y="36"/>
                  <a:pt x="31" y="39"/>
                </a:cubicBezTo>
                <a:cubicBezTo>
                  <a:pt x="31" y="41"/>
                  <a:pt x="33" y="44"/>
                  <a:pt x="35" y="44"/>
                </a:cubicBezTo>
                <a:cubicBezTo>
                  <a:pt x="37" y="44"/>
                  <a:pt x="38" y="44"/>
                  <a:pt x="40" y="45"/>
                </a:cubicBezTo>
                <a:cubicBezTo>
                  <a:pt x="41" y="45"/>
                  <a:pt x="41" y="46"/>
                  <a:pt x="41" y="47"/>
                </a:cubicBezTo>
                <a:cubicBezTo>
                  <a:pt x="29" y="59"/>
                  <a:pt x="29" y="59"/>
                  <a:pt x="29" y="59"/>
                </a:cubicBezTo>
                <a:cubicBezTo>
                  <a:pt x="18" y="47"/>
                  <a:pt x="18" y="47"/>
                  <a:pt x="18" y="47"/>
                </a:cubicBezTo>
                <a:cubicBezTo>
                  <a:pt x="17" y="47"/>
                  <a:pt x="16" y="47"/>
                  <a:pt x="15" y="49"/>
                </a:cubicBezTo>
                <a:cubicBezTo>
                  <a:pt x="14" y="50"/>
                  <a:pt x="15" y="52"/>
                  <a:pt x="14" y="53"/>
                </a:cubicBezTo>
                <a:cubicBezTo>
                  <a:pt x="14" y="56"/>
                  <a:pt x="11" y="58"/>
                  <a:pt x="8" y="58"/>
                </a:cubicBezTo>
                <a:cubicBezTo>
                  <a:pt x="5" y="59"/>
                  <a:pt x="3" y="56"/>
                  <a:pt x="3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47"/>
                  <a:pt x="2" y="45"/>
                  <a:pt x="5" y="44"/>
                </a:cubicBezTo>
                <a:cubicBezTo>
                  <a:pt x="7" y="44"/>
                  <a:pt x="8" y="44"/>
                  <a:pt x="10" y="43"/>
                </a:cubicBezTo>
                <a:cubicBezTo>
                  <a:pt x="11" y="43"/>
                  <a:pt x="11" y="42"/>
                  <a:pt x="11" y="40"/>
                </a:cubicBezTo>
                <a:lnTo>
                  <a:pt x="0" y="2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58" name="Freeform 313">
            <a:extLst>
              <a:ext uri="{FF2B5EF4-FFF2-40B4-BE49-F238E27FC236}">
                <a16:creationId xmlns:a16="http://schemas.microsoft.com/office/drawing/2014/main" id="{7F90E118-6CC3-42C0-925F-31C6EC2AFA2A}"/>
              </a:ext>
            </a:extLst>
          </p:cNvPr>
          <p:cNvSpPr>
            <a:spLocks noEditPoints="1"/>
          </p:cNvSpPr>
          <p:nvPr/>
        </p:nvSpPr>
        <p:spPr bwMode="auto">
          <a:xfrm>
            <a:off x="2057970" y="4781227"/>
            <a:ext cx="193675" cy="233363"/>
          </a:xfrm>
          <a:custGeom>
            <a:avLst/>
            <a:gdLst>
              <a:gd name="T0" fmla="*/ 175700 w 53"/>
              <a:gd name="T1" fmla="*/ 208584 h 64"/>
              <a:gd name="T2" fmla="*/ 43925 w 53"/>
              <a:gd name="T3" fmla="*/ 234200 h 64"/>
              <a:gd name="T4" fmla="*/ 0 w 53"/>
              <a:gd name="T5" fmla="*/ 69528 h 64"/>
              <a:gd name="T6" fmla="*/ 18302 w 53"/>
              <a:gd name="T7" fmla="*/ 69528 h 64"/>
              <a:gd name="T8" fmla="*/ 131775 w 53"/>
              <a:gd name="T9" fmla="*/ 69528 h 64"/>
              <a:gd name="T10" fmla="*/ 161058 w 53"/>
              <a:gd name="T11" fmla="*/ 69528 h 64"/>
              <a:gd name="T12" fmla="*/ 14642 w 53"/>
              <a:gd name="T13" fmla="*/ 62209 h 64"/>
              <a:gd name="T14" fmla="*/ 3660 w 53"/>
              <a:gd name="T15" fmla="*/ 21956 h 64"/>
              <a:gd name="T16" fmla="*/ 84190 w 53"/>
              <a:gd name="T17" fmla="*/ 0 h 64"/>
              <a:gd name="T18" fmla="*/ 87850 w 53"/>
              <a:gd name="T19" fmla="*/ 0 h 64"/>
              <a:gd name="T20" fmla="*/ 135435 w 53"/>
              <a:gd name="T21" fmla="*/ 10978 h 64"/>
              <a:gd name="T22" fmla="*/ 146417 w 53"/>
              <a:gd name="T23" fmla="*/ 62209 h 64"/>
              <a:gd name="T24" fmla="*/ 120794 w 53"/>
              <a:gd name="T25" fmla="*/ 32934 h 64"/>
              <a:gd name="T26" fmla="*/ 80529 w 53"/>
              <a:gd name="T27" fmla="*/ 36594 h 64"/>
              <a:gd name="T28" fmla="*/ 25623 w 53"/>
              <a:gd name="T29" fmla="*/ 32934 h 64"/>
              <a:gd name="T30" fmla="*/ 14642 w 53"/>
              <a:gd name="T31" fmla="*/ 62209 h 64"/>
              <a:gd name="T32" fmla="*/ 120794 w 53"/>
              <a:gd name="T33" fmla="*/ 113441 h 64"/>
              <a:gd name="T34" fmla="*/ 40265 w 53"/>
              <a:gd name="T35" fmla="*/ 146375 h 64"/>
              <a:gd name="T36" fmla="*/ 40265 w 53"/>
              <a:gd name="T37" fmla="*/ 161013 h 64"/>
              <a:gd name="T38" fmla="*/ 76869 w 53"/>
              <a:gd name="T39" fmla="*/ 161013 h 64"/>
              <a:gd name="T40" fmla="*/ 76869 w 53"/>
              <a:gd name="T41" fmla="*/ 146375 h 64"/>
              <a:gd name="T42" fmla="*/ 117133 w 53"/>
              <a:gd name="T43" fmla="*/ 142716 h 64"/>
              <a:gd name="T44" fmla="*/ 117133 w 53"/>
              <a:gd name="T45" fmla="*/ 161013 h 64"/>
              <a:gd name="T46" fmla="*/ 73208 w 53"/>
              <a:gd name="T47" fmla="*/ 197606 h 64"/>
              <a:gd name="T48" fmla="*/ 168379 w 53"/>
              <a:gd name="T49" fmla="*/ 161013 h 64"/>
              <a:gd name="T50" fmla="*/ 135435 w 53"/>
              <a:gd name="T51" fmla="*/ 128078 h 64"/>
              <a:gd name="T52" fmla="*/ 91510 w 53"/>
              <a:gd name="T53" fmla="*/ 25616 h 64"/>
              <a:gd name="T54" fmla="*/ 91510 w 53"/>
              <a:gd name="T55" fmla="*/ 18297 h 64"/>
              <a:gd name="T56" fmla="*/ 36604 w 53"/>
              <a:gd name="T57" fmla="*/ 51231 h 64"/>
              <a:gd name="T58" fmla="*/ 73208 w 53"/>
              <a:gd name="T59" fmla="*/ 36594 h 64"/>
              <a:gd name="T60" fmla="*/ 40265 w 53"/>
              <a:gd name="T61" fmla="*/ 58550 h 64"/>
              <a:gd name="T62" fmla="*/ 62227 w 53"/>
              <a:gd name="T63" fmla="*/ 62209 h 64"/>
              <a:gd name="T64" fmla="*/ 76869 w 53"/>
              <a:gd name="T65" fmla="*/ 51231 h 6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3" h="64">
                <a:moveTo>
                  <a:pt x="53" y="19"/>
                </a:moveTo>
                <a:cubicBezTo>
                  <a:pt x="48" y="57"/>
                  <a:pt x="48" y="57"/>
                  <a:pt x="48" y="57"/>
                </a:cubicBezTo>
                <a:cubicBezTo>
                  <a:pt x="48" y="61"/>
                  <a:pt x="45" y="64"/>
                  <a:pt x="41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8" y="64"/>
                  <a:pt x="5" y="61"/>
                  <a:pt x="5" y="57"/>
                </a:cubicBezTo>
                <a:cubicBezTo>
                  <a:pt x="0" y="19"/>
                  <a:pt x="0" y="19"/>
                  <a:pt x="0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53" y="19"/>
                  <a:pt x="53" y="19"/>
                  <a:pt x="53" y="19"/>
                </a:cubicBezTo>
                <a:close/>
                <a:moveTo>
                  <a:pt x="4" y="17"/>
                </a:moveTo>
                <a:cubicBezTo>
                  <a:pt x="2" y="8"/>
                  <a:pt x="2" y="8"/>
                  <a:pt x="2" y="8"/>
                </a:cubicBezTo>
                <a:cubicBezTo>
                  <a:pt x="1" y="6"/>
                  <a:pt x="1" y="6"/>
                  <a:pt x="1" y="6"/>
                </a:cubicBezTo>
                <a:cubicBezTo>
                  <a:pt x="4" y="5"/>
                  <a:pt x="4" y="5"/>
                  <a:pt x="4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5" y="3"/>
                  <a:pt x="35" y="3"/>
                  <a:pt x="35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5"/>
                  <a:pt x="37" y="5"/>
                  <a:pt x="37" y="5"/>
                </a:cubicBezTo>
                <a:cubicBezTo>
                  <a:pt x="40" y="17"/>
                  <a:pt x="40" y="17"/>
                  <a:pt x="40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3" y="9"/>
                  <a:pt x="33" y="9"/>
                  <a:pt x="33" y="9"/>
                </a:cubicBezTo>
                <a:cubicBezTo>
                  <a:pt x="30" y="10"/>
                  <a:pt x="24" y="11"/>
                  <a:pt x="24" y="11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6"/>
                  <a:pt x="21" y="6"/>
                  <a:pt x="21" y="6"/>
                </a:cubicBezTo>
                <a:cubicBezTo>
                  <a:pt x="7" y="9"/>
                  <a:pt x="7" y="9"/>
                  <a:pt x="7" y="9"/>
                </a:cubicBezTo>
                <a:cubicBezTo>
                  <a:pt x="9" y="17"/>
                  <a:pt x="9" y="17"/>
                  <a:pt x="9" y="17"/>
                </a:cubicBezTo>
                <a:cubicBezTo>
                  <a:pt x="4" y="17"/>
                  <a:pt x="4" y="17"/>
                  <a:pt x="4" y="17"/>
                </a:cubicBezTo>
                <a:close/>
                <a:moveTo>
                  <a:pt x="21" y="40"/>
                </a:moveTo>
                <a:cubicBezTo>
                  <a:pt x="22" y="35"/>
                  <a:pt x="26" y="32"/>
                  <a:pt x="33" y="31"/>
                </a:cubicBezTo>
                <a:cubicBezTo>
                  <a:pt x="33" y="30"/>
                  <a:pt x="33" y="30"/>
                  <a:pt x="33" y="29"/>
                </a:cubicBezTo>
                <a:cubicBezTo>
                  <a:pt x="19" y="27"/>
                  <a:pt x="14" y="31"/>
                  <a:pt x="11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11" y="44"/>
                  <a:pt x="11" y="44"/>
                  <a:pt x="11" y="44"/>
                </a:cubicBezTo>
                <a:cubicBezTo>
                  <a:pt x="16" y="48"/>
                  <a:pt x="16" y="48"/>
                  <a:pt x="16" y="48"/>
                </a:cubicBezTo>
                <a:cubicBezTo>
                  <a:pt x="21" y="44"/>
                  <a:pt x="21" y="44"/>
                  <a:pt x="21" y="44"/>
                </a:cubicBezTo>
                <a:cubicBezTo>
                  <a:pt x="26" y="40"/>
                  <a:pt x="26" y="40"/>
                  <a:pt x="26" y="40"/>
                </a:cubicBezTo>
                <a:cubicBezTo>
                  <a:pt x="21" y="40"/>
                  <a:pt x="21" y="40"/>
                  <a:pt x="21" y="40"/>
                </a:cubicBezTo>
                <a:close/>
                <a:moveTo>
                  <a:pt x="37" y="35"/>
                </a:moveTo>
                <a:cubicBezTo>
                  <a:pt x="32" y="39"/>
                  <a:pt x="32" y="39"/>
                  <a:pt x="32" y="39"/>
                </a:cubicBezTo>
                <a:cubicBezTo>
                  <a:pt x="27" y="44"/>
                  <a:pt x="27" y="44"/>
                  <a:pt x="27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1" y="49"/>
                  <a:pt x="27" y="51"/>
                  <a:pt x="20" y="52"/>
                </a:cubicBezTo>
                <a:cubicBezTo>
                  <a:pt x="20" y="53"/>
                  <a:pt x="20" y="54"/>
                  <a:pt x="20" y="54"/>
                </a:cubicBezTo>
                <a:cubicBezTo>
                  <a:pt x="33" y="56"/>
                  <a:pt x="39" y="52"/>
                  <a:pt x="41" y="44"/>
                </a:cubicBezTo>
                <a:cubicBezTo>
                  <a:pt x="46" y="44"/>
                  <a:pt x="46" y="44"/>
                  <a:pt x="46" y="44"/>
                </a:cubicBezTo>
                <a:cubicBezTo>
                  <a:pt x="41" y="39"/>
                  <a:pt x="41" y="39"/>
                  <a:pt x="41" y="39"/>
                </a:cubicBezTo>
                <a:cubicBezTo>
                  <a:pt x="37" y="35"/>
                  <a:pt x="37" y="35"/>
                  <a:pt x="37" y="35"/>
                </a:cubicBezTo>
                <a:close/>
                <a:moveTo>
                  <a:pt x="25" y="5"/>
                </a:moveTo>
                <a:cubicBezTo>
                  <a:pt x="25" y="7"/>
                  <a:pt x="25" y="7"/>
                  <a:pt x="25" y="7"/>
                </a:cubicBezTo>
                <a:cubicBezTo>
                  <a:pt x="26" y="7"/>
                  <a:pt x="27" y="6"/>
                  <a:pt x="28" y="6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10" y="12"/>
                </a:moveTo>
                <a:cubicBezTo>
                  <a:pt x="10" y="14"/>
                  <a:pt x="10" y="14"/>
                  <a:pt x="10" y="14"/>
                </a:cubicBezTo>
                <a:cubicBezTo>
                  <a:pt x="21" y="12"/>
                  <a:pt x="21" y="12"/>
                  <a:pt x="21" y="12"/>
                </a:cubicBezTo>
                <a:cubicBezTo>
                  <a:pt x="20" y="10"/>
                  <a:pt x="20" y="10"/>
                  <a:pt x="20" y="10"/>
                </a:cubicBezTo>
                <a:cubicBezTo>
                  <a:pt x="10" y="12"/>
                  <a:pt x="10" y="12"/>
                  <a:pt x="10" y="12"/>
                </a:cubicBezTo>
                <a:close/>
                <a:moveTo>
                  <a:pt x="11" y="16"/>
                </a:moveTo>
                <a:cubicBezTo>
                  <a:pt x="11" y="17"/>
                  <a:pt x="11" y="17"/>
                  <a:pt x="11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22" y="16"/>
                  <a:pt x="22" y="16"/>
                  <a:pt x="22" y="16"/>
                </a:cubicBezTo>
                <a:cubicBezTo>
                  <a:pt x="21" y="14"/>
                  <a:pt x="21" y="14"/>
                  <a:pt x="21" y="14"/>
                </a:cubicBezTo>
                <a:lnTo>
                  <a:pt x="11" y="1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59" name="Freeform 314">
            <a:extLst>
              <a:ext uri="{FF2B5EF4-FFF2-40B4-BE49-F238E27FC236}">
                <a16:creationId xmlns:a16="http://schemas.microsoft.com/office/drawing/2014/main" id="{0EA888DF-CE5B-427D-8D65-CC53ACE0BDD3}"/>
              </a:ext>
            </a:extLst>
          </p:cNvPr>
          <p:cNvSpPr>
            <a:spLocks noEditPoints="1"/>
          </p:cNvSpPr>
          <p:nvPr/>
        </p:nvSpPr>
        <p:spPr bwMode="auto">
          <a:xfrm>
            <a:off x="2802508" y="4801865"/>
            <a:ext cx="230187" cy="212725"/>
          </a:xfrm>
          <a:custGeom>
            <a:avLst/>
            <a:gdLst>
              <a:gd name="T0" fmla="*/ 54930 w 63"/>
              <a:gd name="T1" fmla="*/ 128671 h 58"/>
              <a:gd name="T2" fmla="*/ 36620 w 63"/>
              <a:gd name="T3" fmla="*/ 106614 h 58"/>
              <a:gd name="T4" fmla="*/ 43944 w 63"/>
              <a:gd name="T5" fmla="*/ 106614 h 58"/>
              <a:gd name="T6" fmla="*/ 54930 w 63"/>
              <a:gd name="T7" fmla="*/ 128671 h 58"/>
              <a:gd name="T8" fmla="*/ 142817 w 63"/>
              <a:gd name="T9" fmla="*/ 139700 h 58"/>
              <a:gd name="T10" fmla="*/ 172113 w 63"/>
              <a:gd name="T11" fmla="*/ 139700 h 58"/>
              <a:gd name="T12" fmla="*/ 172113 w 63"/>
              <a:gd name="T13" fmla="*/ 110290 h 58"/>
              <a:gd name="T14" fmla="*/ 197746 w 63"/>
              <a:gd name="T15" fmla="*/ 110290 h 58"/>
              <a:gd name="T16" fmla="*/ 197746 w 63"/>
              <a:gd name="T17" fmla="*/ 139700 h 58"/>
              <a:gd name="T18" fmla="*/ 227042 w 63"/>
              <a:gd name="T19" fmla="*/ 139700 h 58"/>
              <a:gd name="T20" fmla="*/ 227042 w 63"/>
              <a:gd name="T21" fmla="*/ 165435 h 58"/>
              <a:gd name="T22" fmla="*/ 197746 w 63"/>
              <a:gd name="T23" fmla="*/ 165435 h 58"/>
              <a:gd name="T24" fmla="*/ 197746 w 63"/>
              <a:gd name="T25" fmla="*/ 194845 h 58"/>
              <a:gd name="T26" fmla="*/ 172113 w 63"/>
              <a:gd name="T27" fmla="*/ 194845 h 58"/>
              <a:gd name="T28" fmla="*/ 172113 w 63"/>
              <a:gd name="T29" fmla="*/ 165435 h 58"/>
              <a:gd name="T30" fmla="*/ 142817 w 63"/>
              <a:gd name="T31" fmla="*/ 165435 h 58"/>
              <a:gd name="T32" fmla="*/ 142817 w 63"/>
              <a:gd name="T33" fmla="*/ 139700 h 58"/>
              <a:gd name="T34" fmla="*/ 117183 w 63"/>
              <a:gd name="T35" fmla="*/ 29411 h 58"/>
              <a:gd name="T36" fmla="*/ 65915 w 63"/>
              <a:gd name="T37" fmla="*/ 3676 h 58"/>
              <a:gd name="T38" fmla="*/ 3662 w 63"/>
              <a:gd name="T39" fmla="*/ 51469 h 58"/>
              <a:gd name="T40" fmla="*/ 7324 w 63"/>
              <a:gd name="T41" fmla="*/ 88232 h 58"/>
              <a:gd name="T42" fmla="*/ 117183 w 63"/>
              <a:gd name="T43" fmla="*/ 213227 h 58"/>
              <a:gd name="T44" fmla="*/ 150141 w 63"/>
              <a:gd name="T45" fmla="*/ 180140 h 58"/>
              <a:gd name="T46" fmla="*/ 128169 w 63"/>
              <a:gd name="T47" fmla="*/ 180140 h 58"/>
              <a:gd name="T48" fmla="*/ 128169 w 63"/>
              <a:gd name="T49" fmla="*/ 121319 h 58"/>
              <a:gd name="T50" fmla="*/ 157465 w 63"/>
              <a:gd name="T51" fmla="*/ 121319 h 58"/>
              <a:gd name="T52" fmla="*/ 157465 w 63"/>
              <a:gd name="T53" fmla="*/ 91908 h 58"/>
              <a:gd name="T54" fmla="*/ 216056 w 63"/>
              <a:gd name="T55" fmla="*/ 91908 h 58"/>
              <a:gd name="T56" fmla="*/ 216056 w 63"/>
              <a:gd name="T57" fmla="*/ 113966 h 58"/>
              <a:gd name="T58" fmla="*/ 223380 w 63"/>
              <a:gd name="T59" fmla="*/ 88232 h 58"/>
              <a:gd name="T60" fmla="*/ 227042 w 63"/>
              <a:gd name="T61" fmla="*/ 51469 h 58"/>
              <a:gd name="T62" fmla="*/ 164789 w 63"/>
              <a:gd name="T63" fmla="*/ 3676 h 58"/>
              <a:gd name="T64" fmla="*/ 117183 w 63"/>
              <a:gd name="T65" fmla="*/ 29411 h 58"/>
              <a:gd name="T66" fmla="*/ 29296 w 63"/>
              <a:gd name="T67" fmla="*/ 91908 h 58"/>
              <a:gd name="T68" fmla="*/ 80563 w 63"/>
              <a:gd name="T69" fmla="*/ 25734 h 58"/>
              <a:gd name="T70" fmla="*/ 40282 w 63"/>
              <a:gd name="T71" fmla="*/ 91908 h 58"/>
              <a:gd name="T72" fmla="*/ 29296 w 63"/>
              <a:gd name="T73" fmla="*/ 91908 h 5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3" h="58">
                <a:moveTo>
                  <a:pt x="15" y="35"/>
                </a:moveTo>
                <a:cubicBezTo>
                  <a:pt x="13" y="33"/>
                  <a:pt x="11" y="31"/>
                  <a:pt x="1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3" y="31"/>
                  <a:pt x="14" y="33"/>
                  <a:pt x="15" y="35"/>
                </a:cubicBezTo>
                <a:close/>
                <a:moveTo>
                  <a:pt x="39" y="38"/>
                </a:moveTo>
                <a:cubicBezTo>
                  <a:pt x="47" y="38"/>
                  <a:pt x="47" y="38"/>
                  <a:pt x="47" y="38"/>
                </a:cubicBezTo>
                <a:cubicBezTo>
                  <a:pt x="47" y="30"/>
                  <a:pt x="47" y="30"/>
                  <a:pt x="47" y="30"/>
                </a:cubicBezTo>
                <a:cubicBezTo>
                  <a:pt x="54" y="30"/>
                  <a:pt x="54" y="30"/>
                  <a:pt x="54" y="30"/>
                </a:cubicBezTo>
                <a:cubicBezTo>
                  <a:pt x="54" y="38"/>
                  <a:pt x="54" y="38"/>
                  <a:pt x="54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5"/>
                  <a:pt x="62" y="45"/>
                  <a:pt x="62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53"/>
                  <a:pt x="54" y="53"/>
                  <a:pt x="54" y="53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45"/>
                  <a:pt x="47" y="45"/>
                  <a:pt x="47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38"/>
                  <a:pt x="39" y="38"/>
                  <a:pt x="39" y="38"/>
                </a:cubicBezTo>
                <a:close/>
                <a:moveTo>
                  <a:pt x="32" y="8"/>
                </a:moveTo>
                <a:cubicBezTo>
                  <a:pt x="29" y="5"/>
                  <a:pt x="24" y="2"/>
                  <a:pt x="18" y="1"/>
                </a:cubicBezTo>
                <a:cubicBezTo>
                  <a:pt x="10" y="0"/>
                  <a:pt x="2" y="6"/>
                  <a:pt x="1" y="14"/>
                </a:cubicBezTo>
                <a:cubicBezTo>
                  <a:pt x="0" y="18"/>
                  <a:pt x="1" y="21"/>
                  <a:pt x="2" y="24"/>
                </a:cubicBezTo>
                <a:cubicBezTo>
                  <a:pt x="5" y="37"/>
                  <a:pt x="22" y="47"/>
                  <a:pt x="32" y="58"/>
                </a:cubicBezTo>
                <a:cubicBezTo>
                  <a:pt x="34" y="55"/>
                  <a:pt x="38" y="52"/>
                  <a:pt x="41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33"/>
                  <a:pt x="35" y="33"/>
                  <a:pt x="35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25"/>
                  <a:pt x="43" y="25"/>
                  <a:pt x="43" y="25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31"/>
                  <a:pt x="59" y="31"/>
                  <a:pt x="59" y="31"/>
                </a:cubicBezTo>
                <a:cubicBezTo>
                  <a:pt x="60" y="29"/>
                  <a:pt x="61" y="27"/>
                  <a:pt x="61" y="24"/>
                </a:cubicBezTo>
                <a:cubicBezTo>
                  <a:pt x="62" y="21"/>
                  <a:pt x="63" y="18"/>
                  <a:pt x="62" y="14"/>
                </a:cubicBezTo>
                <a:cubicBezTo>
                  <a:pt x="61" y="6"/>
                  <a:pt x="54" y="0"/>
                  <a:pt x="45" y="1"/>
                </a:cubicBezTo>
                <a:cubicBezTo>
                  <a:pt x="40" y="2"/>
                  <a:pt x="34" y="5"/>
                  <a:pt x="32" y="8"/>
                </a:cubicBezTo>
                <a:close/>
                <a:moveTo>
                  <a:pt x="8" y="25"/>
                </a:moveTo>
                <a:cubicBezTo>
                  <a:pt x="5" y="15"/>
                  <a:pt x="8" y="3"/>
                  <a:pt x="22" y="7"/>
                </a:cubicBezTo>
                <a:cubicBezTo>
                  <a:pt x="13" y="10"/>
                  <a:pt x="10" y="17"/>
                  <a:pt x="11" y="25"/>
                </a:cubicBezTo>
                <a:lnTo>
                  <a:pt x="8" y="2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60" name="Freeform 316">
            <a:extLst>
              <a:ext uri="{FF2B5EF4-FFF2-40B4-BE49-F238E27FC236}">
                <a16:creationId xmlns:a16="http://schemas.microsoft.com/office/drawing/2014/main" id="{73DC80D1-AC98-4618-B141-2EF472516496}"/>
              </a:ext>
            </a:extLst>
          </p:cNvPr>
          <p:cNvSpPr>
            <a:spLocks noEditPoints="1"/>
          </p:cNvSpPr>
          <p:nvPr/>
        </p:nvSpPr>
        <p:spPr bwMode="auto">
          <a:xfrm>
            <a:off x="1243583" y="4801865"/>
            <a:ext cx="227012" cy="200025"/>
          </a:xfrm>
          <a:custGeom>
            <a:avLst/>
            <a:gdLst>
              <a:gd name="T0" fmla="*/ 124598 w 62"/>
              <a:gd name="T1" fmla="*/ 7379 h 54"/>
              <a:gd name="T2" fmla="*/ 172239 w 62"/>
              <a:gd name="T3" fmla="*/ 92243 h 54"/>
              <a:gd name="T4" fmla="*/ 172239 w 62"/>
              <a:gd name="T5" fmla="*/ 92243 h 54"/>
              <a:gd name="T6" fmla="*/ 219880 w 62"/>
              <a:gd name="T7" fmla="*/ 177107 h 54"/>
              <a:gd name="T8" fmla="*/ 216215 w 62"/>
              <a:gd name="T9" fmla="*/ 199245 h 54"/>
              <a:gd name="T10" fmla="*/ 208886 w 62"/>
              <a:gd name="T11" fmla="*/ 199245 h 54"/>
              <a:gd name="T12" fmla="*/ 208886 w 62"/>
              <a:gd name="T13" fmla="*/ 199245 h 54"/>
              <a:gd name="T14" fmla="*/ 113605 w 62"/>
              <a:gd name="T15" fmla="*/ 199245 h 54"/>
              <a:gd name="T16" fmla="*/ 14659 w 62"/>
              <a:gd name="T17" fmla="*/ 199245 h 54"/>
              <a:gd name="T18" fmla="*/ 0 w 62"/>
              <a:gd name="T19" fmla="*/ 184486 h 54"/>
              <a:gd name="T20" fmla="*/ 3665 w 62"/>
              <a:gd name="T21" fmla="*/ 177107 h 54"/>
              <a:gd name="T22" fmla="*/ 51305 w 62"/>
              <a:gd name="T23" fmla="*/ 92243 h 54"/>
              <a:gd name="T24" fmla="*/ 51305 w 62"/>
              <a:gd name="T25" fmla="*/ 92243 h 54"/>
              <a:gd name="T26" fmla="*/ 98946 w 62"/>
              <a:gd name="T27" fmla="*/ 7379 h 54"/>
              <a:gd name="T28" fmla="*/ 117269 w 62"/>
              <a:gd name="T29" fmla="*/ 3690 h 54"/>
              <a:gd name="T30" fmla="*/ 124598 w 62"/>
              <a:gd name="T31" fmla="*/ 7379 h 54"/>
              <a:gd name="T32" fmla="*/ 98946 w 62"/>
              <a:gd name="T33" fmla="*/ 77484 h 54"/>
              <a:gd name="T34" fmla="*/ 98946 w 62"/>
              <a:gd name="T35" fmla="*/ 84864 h 54"/>
              <a:gd name="T36" fmla="*/ 106275 w 62"/>
              <a:gd name="T37" fmla="*/ 140209 h 54"/>
              <a:gd name="T38" fmla="*/ 117269 w 62"/>
              <a:gd name="T39" fmla="*/ 140209 h 54"/>
              <a:gd name="T40" fmla="*/ 120934 w 62"/>
              <a:gd name="T41" fmla="*/ 84864 h 54"/>
              <a:gd name="T42" fmla="*/ 120934 w 62"/>
              <a:gd name="T43" fmla="*/ 77484 h 54"/>
              <a:gd name="T44" fmla="*/ 98946 w 62"/>
              <a:gd name="T45" fmla="*/ 77484 h 54"/>
              <a:gd name="T46" fmla="*/ 109940 w 62"/>
              <a:gd name="T47" fmla="*/ 166038 h 54"/>
              <a:gd name="T48" fmla="*/ 120934 w 62"/>
              <a:gd name="T49" fmla="*/ 154968 h 54"/>
              <a:gd name="T50" fmla="*/ 109940 w 62"/>
              <a:gd name="T51" fmla="*/ 147589 h 54"/>
              <a:gd name="T52" fmla="*/ 102611 w 62"/>
              <a:gd name="T53" fmla="*/ 154968 h 54"/>
              <a:gd name="T54" fmla="*/ 109940 w 62"/>
              <a:gd name="T55" fmla="*/ 166038 h 54"/>
              <a:gd name="T56" fmla="*/ 146586 w 62"/>
              <a:gd name="T57" fmla="*/ 107002 h 54"/>
              <a:gd name="T58" fmla="*/ 113605 w 62"/>
              <a:gd name="T59" fmla="*/ 44277 h 54"/>
              <a:gd name="T60" fmla="*/ 76958 w 62"/>
              <a:gd name="T61" fmla="*/ 107002 h 54"/>
              <a:gd name="T62" fmla="*/ 76958 w 62"/>
              <a:gd name="T63" fmla="*/ 107002 h 54"/>
              <a:gd name="T64" fmla="*/ 40311 w 62"/>
              <a:gd name="T65" fmla="*/ 169727 h 54"/>
              <a:gd name="T66" fmla="*/ 113605 w 62"/>
              <a:gd name="T67" fmla="*/ 169727 h 54"/>
              <a:gd name="T68" fmla="*/ 183233 w 62"/>
              <a:gd name="T69" fmla="*/ 169727 h 54"/>
              <a:gd name="T70" fmla="*/ 146586 w 62"/>
              <a:gd name="T71" fmla="*/ 107002 h 54"/>
              <a:gd name="T72" fmla="*/ 146586 w 62"/>
              <a:gd name="T73" fmla="*/ 107002 h 5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2" h="54">
                <a:moveTo>
                  <a:pt x="34" y="2"/>
                </a:moveTo>
                <a:cubicBezTo>
                  <a:pt x="47" y="25"/>
                  <a:pt x="47" y="25"/>
                  <a:pt x="47" y="25"/>
                </a:cubicBezTo>
                <a:cubicBezTo>
                  <a:pt x="47" y="25"/>
                  <a:pt x="47" y="25"/>
                  <a:pt x="47" y="25"/>
                </a:cubicBezTo>
                <a:cubicBezTo>
                  <a:pt x="60" y="48"/>
                  <a:pt x="60" y="48"/>
                  <a:pt x="60" y="48"/>
                </a:cubicBezTo>
                <a:cubicBezTo>
                  <a:pt x="62" y="50"/>
                  <a:pt x="61" y="53"/>
                  <a:pt x="59" y="54"/>
                </a:cubicBezTo>
                <a:cubicBezTo>
                  <a:pt x="58" y="54"/>
                  <a:pt x="58" y="54"/>
                  <a:pt x="57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2" y="54"/>
                  <a:pt x="0" y="52"/>
                  <a:pt x="0" y="50"/>
                </a:cubicBezTo>
                <a:cubicBezTo>
                  <a:pt x="0" y="50"/>
                  <a:pt x="0" y="49"/>
                  <a:pt x="1" y="48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0"/>
                  <a:pt x="31" y="0"/>
                  <a:pt x="32" y="1"/>
                </a:cubicBezTo>
                <a:cubicBezTo>
                  <a:pt x="33" y="1"/>
                  <a:pt x="34" y="2"/>
                  <a:pt x="34" y="2"/>
                </a:cubicBezTo>
                <a:close/>
                <a:moveTo>
                  <a:pt x="27" y="21"/>
                </a:moveTo>
                <a:cubicBezTo>
                  <a:pt x="27" y="23"/>
                  <a:pt x="27" y="23"/>
                  <a:pt x="27" y="23"/>
                </a:cubicBezTo>
                <a:cubicBezTo>
                  <a:pt x="29" y="38"/>
                  <a:pt x="29" y="38"/>
                  <a:pt x="29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21"/>
                  <a:pt x="33" y="21"/>
                  <a:pt x="33" y="21"/>
                </a:cubicBezTo>
                <a:cubicBezTo>
                  <a:pt x="27" y="21"/>
                  <a:pt x="27" y="21"/>
                  <a:pt x="27" y="21"/>
                </a:cubicBezTo>
                <a:close/>
                <a:moveTo>
                  <a:pt x="30" y="45"/>
                </a:moveTo>
                <a:cubicBezTo>
                  <a:pt x="32" y="45"/>
                  <a:pt x="33" y="43"/>
                  <a:pt x="33" y="42"/>
                </a:cubicBezTo>
                <a:cubicBezTo>
                  <a:pt x="33" y="41"/>
                  <a:pt x="32" y="40"/>
                  <a:pt x="30" y="40"/>
                </a:cubicBezTo>
                <a:cubicBezTo>
                  <a:pt x="29" y="40"/>
                  <a:pt x="28" y="41"/>
                  <a:pt x="28" y="42"/>
                </a:cubicBezTo>
                <a:cubicBezTo>
                  <a:pt x="28" y="43"/>
                  <a:pt x="29" y="45"/>
                  <a:pt x="30" y="45"/>
                </a:cubicBezTo>
                <a:close/>
                <a:moveTo>
                  <a:pt x="40" y="29"/>
                </a:moveTo>
                <a:cubicBezTo>
                  <a:pt x="31" y="12"/>
                  <a:pt x="31" y="12"/>
                  <a:pt x="31" y="12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11" y="46"/>
                  <a:pt x="11" y="46"/>
                  <a:pt x="11" y="46"/>
                </a:cubicBezTo>
                <a:cubicBezTo>
                  <a:pt x="31" y="46"/>
                  <a:pt x="31" y="46"/>
                  <a:pt x="31" y="46"/>
                </a:cubicBezTo>
                <a:cubicBezTo>
                  <a:pt x="50" y="46"/>
                  <a:pt x="50" y="46"/>
                  <a:pt x="50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9"/>
                  <a:pt x="40" y="29"/>
                  <a:pt x="40" y="2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61" name="Freeform 317">
            <a:extLst>
              <a:ext uri="{FF2B5EF4-FFF2-40B4-BE49-F238E27FC236}">
                <a16:creationId xmlns:a16="http://schemas.microsoft.com/office/drawing/2014/main" id="{3402825C-419C-4A53-9741-86AA1CFB66CD}"/>
              </a:ext>
            </a:extLst>
          </p:cNvPr>
          <p:cNvSpPr>
            <a:spLocks noEditPoints="1"/>
          </p:cNvSpPr>
          <p:nvPr/>
        </p:nvSpPr>
        <p:spPr bwMode="auto">
          <a:xfrm>
            <a:off x="1649983" y="4814565"/>
            <a:ext cx="250825" cy="187325"/>
          </a:xfrm>
          <a:custGeom>
            <a:avLst/>
            <a:gdLst>
              <a:gd name="T0" fmla="*/ 25728 w 68"/>
              <a:gd name="T1" fmla="*/ 0 h 51"/>
              <a:gd name="T2" fmla="*/ 29404 w 68"/>
              <a:gd name="T3" fmla="*/ 0 h 51"/>
              <a:gd name="T4" fmla="*/ 29404 w 68"/>
              <a:gd name="T5" fmla="*/ 40336 h 51"/>
              <a:gd name="T6" fmla="*/ 51456 w 68"/>
              <a:gd name="T7" fmla="*/ 62337 h 51"/>
              <a:gd name="T8" fmla="*/ 132316 w 68"/>
              <a:gd name="T9" fmla="*/ 62337 h 51"/>
              <a:gd name="T10" fmla="*/ 150693 w 68"/>
              <a:gd name="T11" fmla="*/ 40336 h 51"/>
              <a:gd name="T12" fmla="*/ 150693 w 68"/>
              <a:gd name="T13" fmla="*/ 0 h 51"/>
              <a:gd name="T14" fmla="*/ 158044 w 68"/>
              <a:gd name="T15" fmla="*/ 0 h 51"/>
              <a:gd name="T16" fmla="*/ 187448 w 68"/>
              <a:gd name="T17" fmla="*/ 33002 h 51"/>
              <a:gd name="T18" fmla="*/ 187448 w 68"/>
              <a:gd name="T19" fmla="*/ 47669 h 51"/>
              <a:gd name="T20" fmla="*/ 187448 w 68"/>
              <a:gd name="T21" fmla="*/ 47669 h 51"/>
              <a:gd name="T22" fmla="*/ 187448 w 68"/>
              <a:gd name="T23" fmla="*/ 80671 h 51"/>
              <a:gd name="T24" fmla="*/ 147018 w 68"/>
              <a:gd name="T25" fmla="*/ 80671 h 51"/>
              <a:gd name="T26" fmla="*/ 147018 w 68"/>
              <a:gd name="T27" fmla="*/ 143008 h 51"/>
              <a:gd name="T28" fmla="*/ 187448 w 68"/>
              <a:gd name="T29" fmla="*/ 143008 h 51"/>
              <a:gd name="T30" fmla="*/ 187448 w 68"/>
              <a:gd name="T31" fmla="*/ 161343 h 51"/>
              <a:gd name="T32" fmla="*/ 161719 w 68"/>
              <a:gd name="T33" fmla="*/ 187011 h 51"/>
              <a:gd name="T34" fmla="*/ 25728 w 68"/>
              <a:gd name="T35" fmla="*/ 187011 h 51"/>
              <a:gd name="T36" fmla="*/ 0 w 68"/>
              <a:gd name="T37" fmla="*/ 157676 h 51"/>
              <a:gd name="T38" fmla="*/ 0 w 68"/>
              <a:gd name="T39" fmla="*/ 25668 h 51"/>
              <a:gd name="T40" fmla="*/ 25728 w 68"/>
              <a:gd name="T41" fmla="*/ 0 h 51"/>
              <a:gd name="T42" fmla="*/ 161719 w 68"/>
              <a:gd name="T43" fmla="*/ 128341 h 51"/>
              <a:gd name="T44" fmla="*/ 205825 w 68"/>
              <a:gd name="T45" fmla="*/ 128341 h 51"/>
              <a:gd name="T46" fmla="*/ 205825 w 68"/>
              <a:gd name="T47" fmla="*/ 146675 h 51"/>
              <a:gd name="T48" fmla="*/ 249930 w 68"/>
              <a:gd name="T49" fmla="*/ 110006 h 51"/>
              <a:gd name="T50" fmla="*/ 205825 w 68"/>
              <a:gd name="T51" fmla="*/ 77005 h 51"/>
              <a:gd name="T52" fmla="*/ 205825 w 68"/>
              <a:gd name="T53" fmla="*/ 95339 h 51"/>
              <a:gd name="T54" fmla="*/ 161719 w 68"/>
              <a:gd name="T55" fmla="*/ 95339 h 51"/>
              <a:gd name="T56" fmla="*/ 161719 w 68"/>
              <a:gd name="T57" fmla="*/ 128341 h 51"/>
              <a:gd name="T58" fmla="*/ 51456 w 68"/>
              <a:gd name="T59" fmla="*/ 7334 h 51"/>
              <a:gd name="T60" fmla="*/ 51456 w 68"/>
              <a:gd name="T61" fmla="*/ 44003 h 51"/>
              <a:gd name="T62" fmla="*/ 73509 w 68"/>
              <a:gd name="T63" fmla="*/ 44003 h 51"/>
              <a:gd name="T64" fmla="*/ 73509 w 68"/>
              <a:gd name="T65" fmla="*/ 7334 h 51"/>
              <a:gd name="T66" fmla="*/ 51456 w 68"/>
              <a:gd name="T67" fmla="*/ 7334 h 51"/>
              <a:gd name="T68" fmla="*/ 18377 w 68"/>
              <a:gd name="T69" fmla="*/ 154009 h 51"/>
              <a:gd name="T70" fmla="*/ 18377 w 68"/>
              <a:gd name="T71" fmla="*/ 165010 h 51"/>
              <a:gd name="T72" fmla="*/ 29404 w 68"/>
              <a:gd name="T73" fmla="*/ 165010 h 51"/>
              <a:gd name="T74" fmla="*/ 29404 w 68"/>
              <a:gd name="T75" fmla="*/ 154009 h 51"/>
              <a:gd name="T76" fmla="*/ 18377 w 68"/>
              <a:gd name="T77" fmla="*/ 154009 h 51"/>
              <a:gd name="T78" fmla="*/ 158044 w 68"/>
              <a:gd name="T79" fmla="*/ 154009 h 51"/>
              <a:gd name="T80" fmla="*/ 158044 w 68"/>
              <a:gd name="T81" fmla="*/ 165010 h 51"/>
              <a:gd name="T82" fmla="*/ 169070 w 68"/>
              <a:gd name="T83" fmla="*/ 165010 h 51"/>
              <a:gd name="T84" fmla="*/ 169070 w 68"/>
              <a:gd name="T85" fmla="*/ 154009 h 51"/>
              <a:gd name="T86" fmla="*/ 158044 w 68"/>
              <a:gd name="T87" fmla="*/ 154009 h 5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8" h="51">
                <a:moveTo>
                  <a:pt x="7" y="0"/>
                </a:moveTo>
                <a:cubicBezTo>
                  <a:pt x="8" y="0"/>
                  <a:pt x="8" y="0"/>
                  <a:pt x="8" y="0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11" y="17"/>
                  <a:pt x="14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9" y="17"/>
                  <a:pt x="41" y="14"/>
                  <a:pt x="41" y="11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51" y="9"/>
                  <a:pt x="51" y="9"/>
                  <a:pt x="51" y="9"/>
                </a:cubicBezTo>
                <a:cubicBezTo>
                  <a:pt x="51" y="13"/>
                  <a:pt x="51" y="13"/>
                  <a:pt x="51" y="13"/>
                </a:cubicBezTo>
                <a:cubicBezTo>
                  <a:pt x="51" y="13"/>
                  <a:pt x="51" y="13"/>
                  <a:pt x="51" y="13"/>
                </a:cubicBezTo>
                <a:cubicBezTo>
                  <a:pt x="51" y="22"/>
                  <a:pt x="51" y="22"/>
                  <a:pt x="51" y="22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39"/>
                  <a:pt x="40" y="39"/>
                  <a:pt x="40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8"/>
                  <a:pt x="48" y="51"/>
                  <a:pt x="44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3" y="51"/>
                  <a:pt x="0" y="47"/>
                  <a:pt x="0" y="43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44" y="35"/>
                </a:moveTo>
                <a:cubicBezTo>
                  <a:pt x="56" y="35"/>
                  <a:pt x="56" y="35"/>
                  <a:pt x="56" y="35"/>
                </a:cubicBezTo>
                <a:cubicBezTo>
                  <a:pt x="56" y="40"/>
                  <a:pt x="56" y="40"/>
                  <a:pt x="56" y="40"/>
                </a:cubicBezTo>
                <a:cubicBezTo>
                  <a:pt x="68" y="30"/>
                  <a:pt x="68" y="30"/>
                  <a:pt x="68" y="30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6"/>
                  <a:pt x="56" y="26"/>
                  <a:pt x="56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35"/>
                  <a:pt x="44" y="35"/>
                  <a:pt x="44" y="35"/>
                </a:cubicBezTo>
                <a:close/>
                <a:moveTo>
                  <a:pt x="14" y="2"/>
                </a:moveTo>
                <a:cubicBezTo>
                  <a:pt x="14" y="12"/>
                  <a:pt x="14" y="12"/>
                  <a:pt x="14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2"/>
                  <a:pt x="20" y="2"/>
                  <a:pt x="20" y="2"/>
                </a:cubicBezTo>
                <a:cubicBezTo>
                  <a:pt x="14" y="2"/>
                  <a:pt x="14" y="2"/>
                  <a:pt x="14" y="2"/>
                </a:cubicBezTo>
                <a:close/>
                <a:moveTo>
                  <a:pt x="5" y="42"/>
                </a:moveTo>
                <a:cubicBezTo>
                  <a:pt x="5" y="45"/>
                  <a:pt x="5" y="45"/>
                  <a:pt x="5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42"/>
                  <a:pt x="8" y="42"/>
                  <a:pt x="8" y="42"/>
                </a:cubicBezTo>
                <a:cubicBezTo>
                  <a:pt x="5" y="42"/>
                  <a:pt x="5" y="42"/>
                  <a:pt x="5" y="42"/>
                </a:cubicBezTo>
                <a:close/>
                <a:moveTo>
                  <a:pt x="43" y="42"/>
                </a:moveTo>
                <a:cubicBezTo>
                  <a:pt x="43" y="45"/>
                  <a:pt x="43" y="45"/>
                  <a:pt x="43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2"/>
                  <a:pt x="46" y="42"/>
                  <a:pt x="46" y="42"/>
                </a:cubicBezTo>
                <a:lnTo>
                  <a:pt x="43" y="4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62" name="Freeform 318">
            <a:extLst>
              <a:ext uri="{FF2B5EF4-FFF2-40B4-BE49-F238E27FC236}">
                <a16:creationId xmlns:a16="http://schemas.microsoft.com/office/drawing/2014/main" id="{9A335F55-CDC8-4897-A50D-04146E5E8927}"/>
              </a:ext>
            </a:extLst>
          </p:cNvPr>
          <p:cNvSpPr>
            <a:spLocks noEditPoints="1"/>
          </p:cNvSpPr>
          <p:nvPr/>
        </p:nvSpPr>
        <p:spPr bwMode="auto">
          <a:xfrm>
            <a:off x="3596258" y="4451027"/>
            <a:ext cx="250825" cy="171450"/>
          </a:xfrm>
          <a:custGeom>
            <a:avLst/>
            <a:gdLst>
              <a:gd name="T0" fmla="*/ 14590 w 69"/>
              <a:gd name="T1" fmla="*/ 72886 h 47"/>
              <a:gd name="T2" fmla="*/ 40123 w 69"/>
              <a:gd name="T3" fmla="*/ 127550 h 47"/>
              <a:gd name="T4" fmla="*/ 51065 w 69"/>
              <a:gd name="T5" fmla="*/ 127550 h 47"/>
              <a:gd name="T6" fmla="*/ 65655 w 69"/>
              <a:gd name="T7" fmla="*/ 156704 h 47"/>
              <a:gd name="T8" fmla="*/ 98483 w 69"/>
              <a:gd name="T9" fmla="*/ 171281 h 47"/>
              <a:gd name="T10" fmla="*/ 131310 w 69"/>
              <a:gd name="T11" fmla="*/ 156704 h 47"/>
              <a:gd name="T12" fmla="*/ 142253 w 69"/>
              <a:gd name="T13" fmla="*/ 142127 h 47"/>
              <a:gd name="T14" fmla="*/ 149548 w 69"/>
              <a:gd name="T15" fmla="*/ 156704 h 47"/>
              <a:gd name="T16" fmla="*/ 153195 w 69"/>
              <a:gd name="T17" fmla="*/ 160348 h 47"/>
              <a:gd name="T18" fmla="*/ 156843 w 69"/>
              <a:gd name="T19" fmla="*/ 160348 h 47"/>
              <a:gd name="T20" fmla="*/ 167785 w 69"/>
              <a:gd name="T21" fmla="*/ 156704 h 47"/>
              <a:gd name="T22" fmla="*/ 175080 w 69"/>
              <a:gd name="T23" fmla="*/ 156704 h 47"/>
              <a:gd name="T24" fmla="*/ 175080 w 69"/>
              <a:gd name="T25" fmla="*/ 149415 h 47"/>
              <a:gd name="T26" fmla="*/ 178728 w 69"/>
              <a:gd name="T27" fmla="*/ 76530 h 47"/>
              <a:gd name="T28" fmla="*/ 207908 w 69"/>
              <a:gd name="T29" fmla="*/ 61953 h 47"/>
              <a:gd name="T30" fmla="*/ 211555 w 69"/>
              <a:gd name="T31" fmla="*/ 69241 h 47"/>
              <a:gd name="T32" fmla="*/ 218850 w 69"/>
              <a:gd name="T33" fmla="*/ 65597 h 47"/>
              <a:gd name="T34" fmla="*/ 218850 w 69"/>
              <a:gd name="T35" fmla="*/ 61953 h 47"/>
              <a:gd name="T36" fmla="*/ 251678 w 69"/>
              <a:gd name="T37" fmla="*/ 43731 h 47"/>
              <a:gd name="T38" fmla="*/ 240735 w 69"/>
              <a:gd name="T39" fmla="*/ 25510 h 47"/>
              <a:gd name="T40" fmla="*/ 207908 w 69"/>
              <a:gd name="T41" fmla="*/ 40087 h 47"/>
              <a:gd name="T42" fmla="*/ 204260 w 69"/>
              <a:gd name="T43" fmla="*/ 32798 h 47"/>
              <a:gd name="T44" fmla="*/ 196965 w 69"/>
              <a:gd name="T45" fmla="*/ 36443 h 47"/>
              <a:gd name="T46" fmla="*/ 200613 w 69"/>
              <a:gd name="T47" fmla="*/ 47376 h 47"/>
              <a:gd name="T48" fmla="*/ 175080 w 69"/>
              <a:gd name="T49" fmla="*/ 58308 h 47"/>
              <a:gd name="T50" fmla="*/ 175080 w 69"/>
              <a:gd name="T51" fmla="*/ 47376 h 47"/>
              <a:gd name="T52" fmla="*/ 0 w 69"/>
              <a:gd name="T53" fmla="*/ 47376 h 47"/>
              <a:gd name="T54" fmla="*/ 0 w 69"/>
              <a:gd name="T55" fmla="*/ 72886 h 47"/>
              <a:gd name="T56" fmla="*/ 14590 w 69"/>
              <a:gd name="T57" fmla="*/ 72886 h 47"/>
              <a:gd name="T58" fmla="*/ 80245 w 69"/>
              <a:gd name="T59" fmla="*/ 0 h 47"/>
              <a:gd name="T60" fmla="*/ 102130 w 69"/>
              <a:gd name="T61" fmla="*/ 0 h 47"/>
              <a:gd name="T62" fmla="*/ 149548 w 69"/>
              <a:gd name="T63" fmla="*/ 40087 h 47"/>
              <a:gd name="T64" fmla="*/ 29180 w 69"/>
              <a:gd name="T65" fmla="*/ 40087 h 47"/>
              <a:gd name="T66" fmla="*/ 80245 w 69"/>
              <a:gd name="T67" fmla="*/ 0 h 47"/>
              <a:gd name="T68" fmla="*/ 145900 w 69"/>
              <a:gd name="T69" fmla="*/ 116617 h 47"/>
              <a:gd name="T70" fmla="*/ 145900 w 69"/>
              <a:gd name="T71" fmla="*/ 112973 h 47"/>
              <a:gd name="T72" fmla="*/ 160490 w 69"/>
              <a:gd name="T73" fmla="*/ 112973 h 47"/>
              <a:gd name="T74" fmla="*/ 160490 w 69"/>
              <a:gd name="T75" fmla="*/ 145771 h 47"/>
              <a:gd name="T76" fmla="*/ 160490 w 69"/>
              <a:gd name="T77" fmla="*/ 145771 h 47"/>
              <a:gd name="T78" fmla="*/ 145900 w 69"/>
              <a:gd name="T79" fmla="*/ 116617 h 47"/>
              <a:gd name="T80" fmla="*/ 116720 w 69"/>
              <a:gd name="T81" fmla="*/ 105684 h 47"/>
              <a:gd name="T82" fmla="*/ 124015 w 69"/>
              <a:gd name="T83" fmla="*/ 123905 h 47"/>
              <a:gd name="T84" fmla="*/ 116720 w 69"/>
              <a:gd name="T85" fmla="*/ 142127 h 47"/>
              <a:gd name="T86" fmla="*/ 98483 w 69"/>
              <a:gd name="T87" fmla="*/ 149415 h 47"/>
              <a:gd name="T88" fmla="*/ 80245 w 69"/>
              <a:gd name="T89" fmla="*/ 142127 h 47"/>
              <a:gd name="T90" fmla="*/ 72950 w 69"/>
              <a:gd name="T91" fmla="*/ 123905 h 47"/>
              <a:gd name="T92" fmla="*/ 80245 w 69"/>
              <a:gd name="T93" fmla="*/ 105684 h 47"/>
              <a:gd name="T94" fmla="*/ 98483 w 69"/>
              <a:gd name="T95" fmla="*/ 98395 h 47"/>
              <a:gd name="T96" fmla="*/ 116720 w 69"/>
              <a:gd name="T97" fmla="*/ 105684 h 4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9" h="47">
                <a:moveTo>
                  <a:pt x="4" y="20"/>
                </a:moveTo>
                <a:cubicBezTo>
                  <a:pt x="11" y="35"/>
                  <a:pt x="11" y="35"/>
                  <a:pt x="11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8"/>
                  <a:pt x="15" y="41"/>
                  <a:pt x="18" y="43"/>
                </a:cubicBezTo>
                <a:cubicBezTo>
                  <a:pt x="20" y="46"/>
                  <a:pt x="23" y="47"/>
                  <a:pt x="27" y="47"/>
                </a:cubicBezTo>
                <a:cubicBezTo>
                  <a:pt x="30" y="47"/>
                  <a:pt x="34" y="46"/>
                  <a:pt x="36" y="43"/>
                </a:cubicBezTo>
                <a:cubicBezTo>
                  <a:pt x="37" y="42"/>
                  <a:pt x="38" y="41"/>
                  <a:pt x="39" y="39"/>
                </a:cubicBezTo>
                <a:cubicBezTo>
                  <a:pt x="41" y="43"/>
                  <a:pt x="41" y="43"/>
                  <a:pt x="41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6" y="43"/>
                  <a:pt x="46" y="43"/>
                  <a:pt x="46" y="43"/>
                </a:cubicBezTo>
                <a:cubicBezTo>
                  <a:pt x="48" y="43"/>
                  <a:pt x="48" y="43"/>
                  <a:pt x="48" y="43"/>
                </a:cubicBezTo>
                <a:cubicBezTo>
                  <a:pt x="48" y="41"/>
                  <a:pt x="48" y="41"/>
                  <a:pt x="48" y="41"/>
                </a:cubicBezTo>
                <a:cubicBezTo>
                  <a:pt x="49" y="21"/>
                  <a:pt x="49" y="21"/>
                  <a:pt x="49" y="21"/>
                </a:cubicBezTo>
                <a:cubicBezTo>
                  <a:pt x="57" y="17"/>
                  <a:pt x="57" y="17"/>
                  <a:pt x="57" y="17"/>
                </a:cubicBezTo>
                <a:cubicBezTo>
                  <a:pt x="58" y="19"/>
                  <a:pt x="58" y="19"/>
                  <a:pt x="58" y="19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17"/>
                  <a:pt x="60" y="17"/>
                  <a:pt x="60" y="17"/>
                </a:cubicBezTo>
                <a:cubicBezTo>
                  <a:pt x="69" y="12"/>
                  <a:pt x="69" y="12"/>
                  <a:pt x="69" y="12"/>
                </a:cubicBezTo>
                <a:cubicBezTo>
                  <a:pt x="66" y="7"/>
                  <a:pt x="66" y="7"/>
                  <a:pt x="66" y="7"/>
                </a:cubicBezTo>
                <a:cubicBezTo>
                  <a:pt x="57" y="11"/>
                  <a:pt x="57" y="11"/>
                  <a:pt x="57" y="11"/>
                </a:cubicBezTo>
                <a:cubicBezTo>
                  <a:pt x="56" y="9"/>
                  <a:pt x="56" y="9"/>
                  <a:pt x="56" y="9"/>
                </a:cubicBezTo>
                <a:cubicBezTo>
                  <a:pt x="54" y="10"/>
                  <a:pt x="54" y="10"/>
                  <a:pt x="54" y="10"/>
                </a:cubicBezTo>
                <a:cubicBezTo>
                  <a:pt x="55" y="13"/>
                  <a:pt x="55" y="13"/>
                  <a:pt x="55" y="13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3"/>
                  <a:pt x="48" y="13"/>
                  <a:pt x="48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20"/>
                  <a:pt x="4" y="20"/>
                  <a:pt x="4" y="20"/>
                </a:cubicBezTo>
                <a:close/>
                <a:moveTo>
                  <a:pt x="22" y="0"/>
                </a:moveTo>
                <a:cubicBezTo>
                  <a:pt x="28" y="0"/>
                  <a:pt x="28" y="0"/>
                  <a:pt x="28" y="0"/>
                </a:cubicBezTo>
                <a:cubicBezTo>
                  <a:pt x="41" y="11"/>
                  <a:pt x="41" y="11"/>
                  <a:pt x="41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22" y="0"/>
                  <a:pt x="22" y="0"/>
                  <a:pt x="22" y="0"/>
                </a:cubicBezTo>
                <a:close/>
                <a:moveTo>
                  <a:pt x="40" y="32"/>
                </a:moveTo>
                <a:cubicBezTo>
                  <a:pt x="40" y="32"/>
                  <a:pt x="40" y="32"/>
                  <a:pt x="40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0" y="32"/>
                  <a:pt x="40" y="32"/>
                  <a:pt x="40" y="32"/>
                </a:cubicBezTo>
                <a:close/>
                <a:moveTo>
                  <a:pt x="32" y="29"/>
                </a:moveTo>
                <a:cubicBezTo>
                  <a:pt x="33" y="31"/>
                  <a:pt x="34" y="32"/>
                  <a:pt x="34" y="34"/>
                </a:cubicBezTo>
                <a:cubicBezTo>
                  <a:pt x="34" y="36"/>
                  <a:pt x="33" y="38"/>
                  <a:pt x="32" y="39"/>
                </a:cubicBezTo>
                <a:cubicBezTo>
                  <a:pt x="30" y="40"/>
                  <a:pt x="29" y="41"/>
                  <a:pt x="27" y="41"/>
                </a:cubicBezTo>
                <a:cubicBezTo>
                  <a:pt x="25" y="41"/>
                  <a:pt x="23" y="40"/>
                  <a:pt x="22" y="39"/>
                </a:cubicBezTo>
                <a:cubicBezTo>
                  <a:pt x="21" y="38"/>
                  <a:pt x="20" y="36"/>
                  <a:pt x="20" y="34"/>
                </a:cubicBezTo>
                <a:cubicBezTo>
                  <a:pt x="20" y="32"/>
                  <a:pt x="21" y="31"/>
                  <a:pt x="22" y="29"/>
                </a:cubicBezTo>
                <a:cubicBezTo>
                  <a:pt x="23" y="28"/>
                  <a:pt x="25" y="27"/>
                  <a:pt x="27" y="27"/>
                </a:cubicBezTo>
                <a:cubicBezTo>
                  <a:pt x="29" y="27"/>
                  <a:pt x="30" y="28"/>
                  <a:pt x="32" y="2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63" name="Freeform 319">
            <a:extLst>
              <a:ext uri="{FF2B5EF4-FFF2-40B4-BE49-F238E27FC236}">
                <a16:creationId xmlns:a16="http://schemas.microsoft.com/office/drawing/2014/main" id="{57932F77-7ADE-4EDE-8A31-2BC66F0753D9}"/>
              </a:ext>
            </a:extLst>
          </p:cNvPr>
          <p:cNvSpPr>
            <a:spLocks noEditPoints="1"/>
          </p:cNvSpPr>
          <p:nvPr/>
        </p:nvSpPr>
        <p:spPr bwMode="auto">
          <a:xfrm>
            <a:off x="1272158" y="4406577"/>
            <a:ext cx="217487" cy="190500"/>
          </a:xfrm>
          <a:custGeom>
            <a:avLst/>
            <a:gdLst>
              <a:gd name="T0" fmla="*/ 183663 w 59"/>
              <a:gd name="T1" fmla="*/ 0 h 52"/>
              <a:gd name="T2" fmla="*/ 191009 w 59"/>
              <a:gd name="T3" fmla="*/ 7327 h 52"/>
              <a:gd name="T4" fmla="*/ 209375 w 59"/>
              <a:gd name="T5" fmla="*/ 157534 h 52"/>
              <a:gd name="T6" fmla="*/ 128564 w 59"/>
              <a:gd name="T7" fmla="*/ 172188 h 52"/>
              <a:gd name="T8" fmla="*/ 154277 w 59"/>
              <a:gd name="T9" fmla="*/ 190506 h 52"/>
              <a:gd name="T10" fmla="*/ 62445 w 59"/>
              <a:gd name="T11" fmla="*/ 172188 h 52"/>
              <a:gd name="T12" fmla="*/ 88158 w 59"/>
              <a:gd name="T13" fmla="*/ 157534 h 52"/>
              <a:gd name="T14" fmla="*/ 0 w 59"/>
              <a:gd name="T15" fmla="*/ 128225 h 52"/>
              <a:gd name="T16" fmla="*/ 22040 w 59"/>
              <a:gd name="T17" fmla="*/ 0 h 52"/>
              <a:gd name="T18" fmla="*/ 132237 w 59"/>
              <a:gd name="T19" fmla="*/ 32972 h 52"/>
              <a:gd name="T20" fmla="*/ 132237 w 59"/>
              <a:gd name="T21" fmla="*/ 62281 h 52"/>
              <a:gd name="T22" fmla="*/ 168970 w 59"/>
              <a:gd name="T23" fmla="*/ 62281 h 52"/>
              <a:gd name="T24" fmla="*/ 165296 w 59"/>
              <a:gd name="T25" fmla="*/ 32972 h 52"/>
              <a:gd name="T26" fmla="*/ 132237 w 59"/>
              <a:gd name="T27" fmla="*/ 32972 h 52"/>
              <a:gd name="T28" fmla="*/ 135910 w 59"/>
              <a:gd name="T29" fmla="*/ 87926 h 52"/>
              <a:gd name="T30" fmla="*/ 157950 w 59"/>
              <a:gd name="T31" fmla="*/ 109907 h 52"/>
              <a:gd name="T32" fmla="*/ 176316 w 59"/>
              <a:gd name="T33" fmla="*/ 87926 h 52"/>
              <a:gd name="T34" fmla="*/ 154277 w 59"/>
              <a:gd name="T35" fmla="*/ 69608 h 52"/>
              <a:gd name="T36" fmla="*/ 88158 w 59"/>
              <a:gd name="T37" fmla="*/ 69608 h 52"/>
              <a:gd name="T38" fmla="*/ 88158 w 59"/>
              <a:gd name="T39" fmla="*/ 109907 h 52"/>
              <a:gd name="T40" fmla="*/ 128564 w 59"/>
              <a:gd name="T41" fmla="*/ 109907 h 52"/>
              <a:gd name="T42" fmla="*/ 128564 w 59"/>
              <a:gd name="T43" fmla="*/ 69608 h 52"/>
              <a:gd name="T44" fmla="*/ 88158 w 59"/>
              <a:gd name="T45" fmla="*/ 69608 h 52"/>
              <a:gd name="T46" fmla="*/ 44079 w 59"/>
              <a:gd name="T47" fmla="*/ 87926 h 52"/>
              <a:gd name="T48" fmla="*/ 58772 w 59"/>
              <a:gd name="T49" fmla="*/ 109907 h 52"/>
              <a:gd name="T50" fmla="*/ 80812 w 59"/>
              <a:gd name="T51" fmla="*/ 87926 h 52"/>
              <a:gd name="T52" fmla="*/ 62445 w 59"/>
              <a:gd name="T53" fmla="*/ 69608 h 52"/>
              <a:gd name="T54" fmla="*/ 91831 w 59"/>
              <a:gd name="T55" fmla="*/ 32972 h 52"/>
              <a:gd name="T56" fmla="*/ 91831 w 59"/>
              <a:gd name="T57" fmla="*/ 62281 h 52"/>
              <a:gd name="T58" fmla="*/ 128564 w 59"/>
              <a:gd name="T59" fmla="*/ 62281 h 52"/>
              <a:gd name="T60" fmla="*/ 124891 w 59"/>
              <a:gd name="T61" fmla="*/ 32972 h 52"/>
              <a:gd name="T62" fmla="*/ 91831 w 59"/>
              <a:gd name="T63" fmla="*/ 32972 h 52"/>
              <a:gd name="T64" fmla="*/ 47752 w 59"/>
              <a:gd name="T65" fmla="*/ 47627 h 52"/>
              <a:gd name="T66" fmla="*/ 66119 w 59"/>
              <a:gd name="T67" fmla="*/ 62281 h 52"/>
              <a:gd name="T68" fmla="*/ 84485 w 59"/>
              <a:gd name="T69" fmla="*/ 47627 h 52"/>
              <a:gd name="T70" fmla="*/ 69792 w 59"/>
              <a:gd name="T71" fmla="*/ 32972 h 52"/>
              <a:gd name="T72" fmla="*/ 176316 w 59"/>
              <a:gd name="T73" fmla="*/ 21981 h 52"/>
              <a:gd name="T74" fmla="*/ 22040 w 59"/>
              <a:gd name="T75" fmla="*/ 120898 h 52"/>
              <a:gd name="T76" fmla="*/ 176316 w 59"/>
              <a:gd name="T77" fmla="*/ 21981 h 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9" h="52">
                <a:moveTo>
                  <a:pt x="8" y="0"/>
                </a:move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2"/>
                  <a:pt x="52" y="2"/>
                  <a:pt x="52" y="2"/>
                </a:cubicBezTo>
                <a:cubicBezTo>
                  <a:pt x="59" y="35"/>
                  <a:pt x="59" y="35"/>
                  <a:pt x="59" y="35"/>
                </a:cubicBezTo>
                <a:cubicBezTo>
                  <a:pt x="57" y="43"/>
                  <a:pt x="57" y="43"/>
                  <a:pt x="57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52"/>
                  <a:pt x="42" y="52"/>
                  <a:pt x="42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47"/>
                  <a:pt x="17" y="47"/>
                  <a:pt x="17" y="47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43"/>
                  <a:pt x="24" y="43"/>
                  <a:pt x="24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2"/>
                  <a:pt x="6" y="2"/>
                  <a:pt x="6" y="2"/>
                </a:cubicBezTo>
                <a:cubicBezTo>
                  <a:pt x="6" y="0"/>
                  <a:pt x="6" y="0"/>
                  <a:pt x="6" y="0"/>
                </a:cubicBezTo>
                <a:cubicBezTo>
                  <a:pt x="8" y="0"/>
                  <a:pt x="8" y="0"/>
                  <a:pt x="8" y="0"/>
                </a:cubicBezTo>
                <a:close/>
                <a:moveTo>
                  <a:pt x="36" y="9"/>
                </a:moveTo>
                <a:cubicBezTo>
                  <a:pt x="36" y="10"/>
                  <a:pt x="36" y="11"/>
                  <a:pt x="36" y="13"/>
                </a:cubicBezTo>
                <a:cubicBezTo>
                  <a:pt x="36" y="14"/>
                  <a:pt x="36" y="15"/>
                  <a:pt x="36" y="17"/>
                </a:cubicBezTo>
                <a:cubicBezTo>
                  <a:pt x="38" y="17"/>
                  <a:pt x="40" y="17"/>
                  <a:pt x="41" y="17"/>
                </a:cubicBezTo>
                <a:cubicBezTo>
                  <a:pt x="43" y="17"/>
                  <a:pt x="45" y="17"/>
                  <a:pt x="46" y="17"/>
                </a:cubicBezTo>
                <a:cubicBezTo>
                  <a:pt x="46" y="15"/>
                  <a:pt x="46" y="14"/>
                  <a:pt x="46" y="13"/>
                </a:cubicBezTo>
                <a:cubicBezTo>
                  <a:pt x="45" y="11"/>
                  <a:pt x="45" y="10"/>
                  <a:pt x="45" y="9"/>
                </a:cubicBezTo>
                <a:cubicBezTo>
                  <a:pt x="43" y="9"/>
                  <a:pt x="42" y="9"/>
                  <a:pt x="40" y="9"/>
                </a:cubicBezTo>
                <a:cubicBezTo>
                  <a:pt x="39" y="9"/>
                  <a:pt x="37" y="9"/>
                  <a:pt x="36" y="9"/>
                </a:cubicBezTo>
                <a:close/>
                <a:moveTo>
                  <a:pt x="37" y="19"/>
                </a:moveTo>
                <a:cubicBezTo>
                  <a:pt x="37" y="21"/>
                  <a:pt x="37" y="23"/>
                  <a:pt x="37" y="24"/>
                </a:cubicBezTo>
                <a:cubicBezTo>
                  <a:pt x="37" y="26"/>
                  <a:pt x="37" y="28"/>
                  <a:pt x="37" y="30"/>
                </a:cubicBezTo>
                <a:cubicBezTo>
                  <a:pt x="39" y="30"/>
                  <a:pt x="41" y="30"/>
                  <a:pt x="43" y="30"/>
                </a:cubicBezTo>
                <a:cubicBezTo>
                  <a:pt x="45" y="30"/>
                  <a:pt x="47" y="30"/>
                  <a:pt x="49" y="30"/>
                </a:cubicBezTo>
                <a:cubicBezTo>
                  <a:pt x="48" y="28"/>
                  <a:pt x="48" y="26"/>
                  <a:pt x="48" y="24"/>
                </a:cubicBezTo>
                <a:cubicBezTo>
                  <a:pt x="47" y="23"/>
                  <a:pt x="47" y="21"/>
                  <a:pt x="47" y="19"/>
                </a:cubicBezTo>
                <a:cubicBezTo>
                  <a:pt x="45" y="19"/>
                  <a:pt x="43" y="19"/>
                  <a:pt x="42" y="19"/>
                </a:cubicBezTo>
                <a:cubicBezTo>
                  <a:pt x="40" y="19"/>
                  <a:pt x="38" y="19"/>
                  <a:pt x="37" y="19"/>
                </a:cubicBezTo>
                <a:close/>
                <a:moveTo>
                  <a:pt x="24" y="19"/>
                </a:moveTo>
                <a:cubicBezTo>
                  <a:pt x="24" y="21"/>
                  <a:pt x="24" y="23"/>
                  <a:pt x="24" y="24"/>
                </a:cubicBezTo>
                <a:cubicBezTo>
                  <a:pt x="24" y="26"/>
                  <a:pt x="24" y="28"/>
                  <a:pt x="24" y="30"/>
                </a:cubicBezTo>
                <a:cubicBezTo>
                  <a:pt x="26" y="30"/>
                  <a:pt x="28" y="30"/>
                  <a:pt x="30" y="30"/>
                </a:cubicBezTo>
                <a:cubicBezTo>
                  <a:pt x="31" y="30"/>
                  <a:pt x="33" y="30"/>
                  <a:pt x="35" y="30"/>
                </a:cubicBezTo>
                <a:cubicBezTo>
                  <a:pt x="35" y="28"/>
                  <a:pt x="35" y="26"/>
                  <a:pt x="35" y="24"/>
                </a:cubicBezTo>
                <a:cubicBezTo>
                  <a:pt x="35" y="23"/>
                  <a:pt x="35" y="21"/>
                  <a:pt x="35" y="19"/>
                </a:cubicBezTo>
                <a:cubicBezTo>
                  <a:pt x="33" y="19"/>
                  <a:pt x="31" y="19"/>
                  <a:pt x="30" y="19"/>
                </a:cubicBezTo>
                <a:cubicBezTo>
                  <a:pt x="28" y="19"/>
                  <a:pt x="26" y="19"/>
                  <a:pt x="24" y="19"/>
                </a:cubicBezTo>
                <a:close/>
                <a:moveTo>
                  <a:pt x="12" y="19"/>
                </a:moveTo>
                <a:cubicBezTo>
                  <a:pt x="12" y="21"/>
                  <a:pt x="12" y="23"/>
                  <a:pt x="12" y="24"/>
                </a:cubicBezTo>
                <a:cubicBezTo>
                  <a:pt x="11" y="26"/>
                  <a:pt x="11" y="28"/>
                  <a:pt x="11" y="30"/>
                </a:cubicBezTo>
                <a:cubicBezTo>
                  <a:pt x="13" y="30"/>
                  <a:pt x="14" y="30"/>
                  <a:pt x="16" y="30"/>
                </a:cubicBezTo>
                <a:cubicBezTo>
                  <a:pt x="18" y="30"/>
                  <a:pt x="20" y="30"/>
                  <a:pt x="22" y="30"/>
                </a:cubicBezTo>
                <a:cubicBezTo>
                  <a:pt x="22" y="28"/>
                  <a:pt x="22" y="26"/>
                  <a:pt x="22" y="24"/>
                </a:cubicBezTo>
                <a:cubicBezTo>
                  <a:pt x="22" y="23"/>
                  <a:pt x="22" y="21"/>
                  <a:pt x="23" y="19"/>
                </a:cubicBezTo>
                <a:cubicBezTo>
                  <a:pt x="21" y="19"/>
                  <a:pt x="19" y="19"/>
                  <a:pt x="17" y="19"/>
                </a:cubicBezTo>
                <a:cubicBezTo>
                  <a:pt x="16" y="19"/>
                  <a:pt x="14" y="19"/>
                  <a:pt x="12" y="19"/>
                </a:cubicBezTo>
                <a:close/>
                <a:moveTo>
                  <a:pt x="25" y="9"/>
                </a:moveTo>
                <a:cubicBezTo>
                  <a:pt x="25" y="10"/>
                  <a:pt x="25" y="11"/>
                  <a:pt x="25" y="13"/>
                </a:cubicBezTo>
                <a:cubicBezTo>
                  <a:pt x="25" y="14"/>
                  <a:pt x="25" y="15"/>
                  <a:pt x="25" y="17"/>
                </a:cubicBezTo>
                <a:cubicBezTo>
                  <a:pt x="26" y="17"/>
                  <a:pt x="28" y="17"/>
                  <a:pt x="30" y="17"/>
                </a:cubicBezTo>
                <a:cubicBezTo>
                  <a:pt x="31" y="17"/>
                  <a:pt x="33" y="17"/>
                  <a:pt x="35" y="17"/>
                </a:cubicBezTo>
                <a:cubicBezTo>
                  <a:pt x="34" y="15"/>
                  <a:pt x="34" y="14"/>
                  <a:pt x="34" y="13"/>
                </a:cubicBezTo>
                <a:cubicBezTo>
                  <a:pt x="34" y="11"/>
                  <a:pt x="34" y="10"/>
                  <a:pt x="34" y="9"/>
                </a:cubicBezTo>
                <a:cubicBezTo>
                  <a:pt x="33" y="9"/>
                  <a:pt x="31" y="9"/>
                  <a:pt x="29" y="9"/>
                </a:cubicBezTo>
                <a:cubicBezTo>
                  <a:pt x="28" y="9"/>
                  <a:pt x="26" y="9"/>
                  <a:pt x="25" y="9"/>
                </a:cubicBezTo>
                <a:close/>
                <a:moveTo>
                  <a:pt x="14" y="9"/>
                </a:moveTo>
                <a:cubicBezTo>
                  <a:pt x="14" y="10"/>
                  <a:pt x="14" y="11"/>
                  <a:pt x="13" y="13"/>
                </a:cubicBezTo>
                <a:cubicBezTo>
                  <a:pt x="13" y="14"/>
                  <a:pt x="13" y="15"/>
                  <a:pt x="13" y="17"/>
                </a:cubicBezTo>
                <a:cubicBezTo>
                  <a:pt x="14" y="17"/>
                  <a:pt x="16" y="17"/>
                  <a:pt x="18" y="17"/>
                </a:cubicBezTo>
                <a:cubicBezTo>
                  <a:pt x="19" y="17"/>
                  <a:pt x="21" y="17"/>
                  <a:pt x="23" y="17"/>
                </a:cubicBezTo>
                <a:cubicBezTo>
                  <a:pt x="23" y="15"/>
                  <a:pt x="23" y="14"/>
                  <a:pt x="23" y="13"/>
                </a:cubicBezTo>
                <a:cubicBezTo>
                  <a:pt x="23" y="11"/>
                  <a:pt x="23" y="10"/>
                  <a:pt x="23" y="9"/>
                </a:cubicBezTo>
                <a:cubicBezTo>
                  <a:pt x="22" y="9"/>
                  <a:pt x="20" y="9"/>
                  <a:pt x="19" y="9"/>
                </a:cubicBezTo>
                <a:cubicBezTo>
                  <a:pt x="17" y="9"/>
                  <a:pt x="16" y="9"/>
                  <a:pt x="14" y="9"/>
                </a:cubicBezTo>
                <a:close/>
                <a:moveTo>
                  <a:pt x="48" y="6"/>
                </a:moveTo>
                <a:cubicBezTo>
                  <a:pt x="11" y="6"/>
                  <a:pt x="11" y="6"/>
                  <a:pt x="11" y="6"/>
                </a:cubicBezTo>
                <a:cubicBezTo>
                  <a:pt x="6" y="33"/>
                  <a:pt x="6" y="33"/>
                  <a:pt x="6" y="33"/>
                </a:cubicBezTo>
                <a:cubicBezTo>
                  <a:pt x="54" y="33"/>
                  <a:pt x="54" y="33"/>
                  <a:pt x="54" y="33"/>
                </a:cubicBezTo>
                <a:lnTo>
                  <a:pt x="48" y="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64" name="Freeform 320">
            <a:extLst>
              <a:ext uri="{FF2B5EF4-FFF2-40B4-BE49-F238E27FC236}">
                <a16:creationId xmlns:a16="http://schemas.microsoft.com/office/drawing/2014/main" id="{B53698E6-C32F-4089-B871-83F76DA803C5}"/>
              </a:ext>
            </a:extLst>
          </p:cNvPr>
          <p:cNvSpPr>
            <a:spLocks noEditPoints="1"/>
          </p:cNvSpPr>
          <p:nvPr/>
        </p:nvSpPr>
        <p:spPr bwMode="auto">
          <a:xfrm>
            <a:off x="1683320" y="4381177"/>
            <a:ext cx="184150" cy="227013"/>
          </a:xfrm>
          <a:custGeom>
            <a:avLst/>
            <a:gdLst>
              <a:gd name="T0" fmla="*/ 99098 w 50"/>
              <a:gd name="T1" fmla="*/ 3665 h 62"/>
              <a:gd name="T2" fmla="*/ 117450 w 50"/>
              <a:gd name="T3" fmla="*/ 65964 h 62"/>
              <a:gd name="T4" fmla="*/ 99098 w 50"/>
              <a:gd name="T5" fmla="*/ 76958 h 62"/>
              <a:gd name="T6" fmla="*/ 99098 w 50"/>
              <a:gd name="T7" fmla="*/ 84287 h 62"/>
              <a:gd name="T8" fmla="*/ 106439 w 50"/>
              <a:gd name="T9" fmla="*/ 87952 h 62"/>
              <a:gd name="T10" fmla="*/ 110109 w 50"/>
              <a:gd name="T11" fmla="*/ 95281 h 62"/>
              <a:gd name="T12" fmla="*/ 183515 w 50"/>
              <a:gd name="T13" fmla="*/ 139257 h 62"/>
              <a:gd name="T14" fmla="*/ 168834 w 50"/>
              <a:gd name="T15" fmla="*/ 153916 h 62"/>
              <a:gd name="T16" fmla="*/ 106439 w 50"/>
              <a:gd name="T17" fmla="*/ 139257 h 62"/>
              <a:gd name="T18" fmla="*/ 106439 w 50"/>
              <a:gd name="T19" fmla="*/ 120934 h 62"/>
              <a:gd name="T20" fmla="*/ 99098 w 50"/>
              <a:gd name="T21" fmla="*/ 113605 h 62"/>
              <a:gd name="T22" fmla="*/ 99098 w 50"/>
              <a:gd name="T23" fmla="*/ 117269 h 62"/>
              <a:gd name="T24" fmla="*/ 113779 w 50"/>
              <a:gd name="T25" fmla="*/ 227209 h 62"/>
              <a:gd name="T26" fmla="*/ 66065 w 50"/>
              <a:gd name="T27" fmla="*/ 227209 h 62"/>
              <a:gd name="T28" fmla="*/ 84417 w 50"/>
              <a:gd name="T29" fmla="*/ 117269 h 62"/>
              <a:gd name="T30" fmla="*/ 11011 w 50"/>
              <a:gd name="T31" fmla="*/ 161245 h 62"/>
              <a:gd name="T32" fmla="*/ 3670 w 50"/>
              <a:gd name="T33" fmla="*/ 139257 h 62"/>
              <a:gd name="T34" fmla="*/ 47714 w 50"/>
              <a:gd name="T35" fmla="*/ 91617 h 62"/>
              <a:gd name="T36" fmla="*/ 66065 w 50"/>
              <a:gd name="T37" fmla="*/ 102611 h 62"/>
              <a:gd name="T38" fmla="*/ 73406 w 50"/>
              <a:gd name="T39" fmla="*/ 98946 h 62"/>
              <a:gd name="T40" fmla="*/ 73406 w 50"/>
              <a:gd name="T41" fmla="*/ 95281 h 62"/>
              <a:gd name="T42" fmla="*/ 77076 w 50"/>
              <a:gd name="T43" fmla="*/ 84287 h 62"/>
              <a:gd name="T44" fmla="*/ 77076 w 50"/>
              <a:gd name="T45" fmla="*/ 0 h 62"/>
              <a:gd name="T46" fmla="*/ 99098 w 50"/>
              <a:gd name="T47" fmla="*/ 3665 h 62"/>
              <a:gd name="T48" fmla="*/ 14681 w 50"/>
              <a:gd name="T49" fmla="*/ 106275 h 62"/>
              <a:gd name="T50" fmla="*/ 33033 w 50"/>
              <a:gd name="T51" fmla="*/ 84287 h 62"/>
              <a:gd name="T52" fmla="*/ 62395 w 50"/>
              <a:gd name="T53" fmla="*/ 32982 h 62"/>
              <a:gd name="T54" fmla="*/ 58725 w 50"/>
              <a:gd name="T55" fmla="*/ 29317 h 62"/>
              <a:gd name="T56" fmla="*/ 14681 w 50"/>
              <a:gd name="T57" fmla="*/ 106275 h 62"/>
              <a:gd name="T58" fmla="*/ 121120 w 50"/>
              <a:gd name="T59" fmla="*/ 32982 h 62"/>
              <a:gd name="T60" fmla="*/ 132131 w 50"/>
              <a:gd name="T61" fmla="*/ 58635 h 62"/>
              <a:gd name="T62" fmla="*/ 161493 w 50"/>
              <a:gd name="T63" fmla="*/ 106275 h 62"/>
              <a:gd name="T64" fmla="*/ 165164 w 50"/>
              <a:gd name="T65" fmla="*/ 109940 h 62"/>
              <a:gd name="T66" fmla="*/ 121120 w 50"/>
              <a:gd name="T67" fmla="*/ 32982 h 62"/>
              <a:gd name="T68" fmla="*/ 91758 w 50"/>
              <a:gd name="T69" fmla="*/ 91617 h 62"/>
              <a:gd name="T70" fmla="*/ 84417 w 50"/>
              <a:gd name="T71" fmla="*/ 91617 h 62"/>
              <a:gd name="T72" fmla="*/ 80747 w 50"/>
              <a:gd name="T73" fmla="*/ 98946 h 62"/>
              <a:gd name="T74" fmla="*/ 84417 w 50"/>
              <a:gd name="T75" fmla="*/ 106275 h 62"/>
              <a:gd name="T76" fmla="*/ 88087 w 50"/>
              <a:gd name="T77" fmla="*/ 109940 h 62"/>
              <a:gd name="T78" fmla="*/ 95428 w 50"/>
              <a:gd name="T79" fmla="*/ 106275 h 62"/>
              <a:gd name="T80" fmla="*/ 99098 w 50"/>
              <a:gd name="T81" fmla="*/ 98946 h 62"/>
              <a:gd name="T82" fmla="*/ 99098 w 50"/>
              <a:gd name="T83" fmla="*/ 91617 h 62"/>
              <a:gd name="T84" fmla="*/ 91758 w 50"/>
              <a:gd name="T85" fmla="*/ 91617 h 6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0" h="62">
                <a:moveTo>
                  <a:pt x="27" y="1"/>
                </a:moveTo>
                <a:cubicBezTo>
                  <a:pt x="32" y="18"/>
                  <a:pt x="32" y="18"/>
                  <a:pt x="32" y="18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3"/>
                  <a:pt x="27" y="23"/>
                  <a:pt x="27" y="23"/>
                </a:cubicBezTo>
                <a:cubicBezTo>
                  <a:pt x="28" y="23"/>
                  <a:pt x="28" y="23"/>
                  <a:pt x="29" y="24"/>
                </a:cubicBezTo>
                <a:cubicBezTo>
                  <a:pt x="29" y="25"/>
                  <a:pt x="29" y="25"/>
                  <a:pt x="30" y="26"/>
                </a:cubicBezTo>
                <a:cubicBezTo>
                  <a:pt x="50" y="38"/>
                  <a:pt x="50" y="38"/>
                  <a:pt x="50" y="38"/>
                </a:cubicBezTo>
                <a:cubicBezTo>
                  <a:pt x="46" y="42"/>
                  <a:pt x="46" y="42"/>
                  <a:pt x="46" y="42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3"/>
                  <a:pt x="29" y="33"/>
                  <a:pt x="29" y="33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32"/>
                  <a:pt x="27" y="32"/>
                  <a:pt x="27" y="32"/>
                </a:cubicBezTo>
                <a:cubicBezTo>
                  <a:pt x="31" y="62"/>
                  <a:pt x="31" y="62"/>
                  <a:pt x="31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23" y="32"/>
                  <a:pt x="23" y="32"/>
                  <a:pt x="23" y="32"/>
                </a:cubicBezTo>
                <a:cubicBezTo>
                  <a:pt x="3" y="44"/>
                  <a:pt x="3" y="44"/>
                  <a:pt x="3" y="44"/>
                </a:cubicBezTo>
                <a:cubicBezTo>
                  <a:pt x="1" y="38"/>
                  <a:pt x="1" y="38"/>
                  <a:pt x="1" y="38"/>
                </a:cubicBezTo>
                <a:cubicBezTo>
                  <a:pt x="13" y="25"/>
                  <a:pt x="13" y="25"/>
                  <a:pt x="13" y="25"/>
                </a:cubicBezTo>
                <a:cubicBezTo>
                  <a:pt x="18" y="28"/>
                  <a:pt x="18" y="28"/>
                  <a:pt x="18" y="28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7"/>
                  <a:pt x="20" y="26"/>
                </a:cubicBezTo>
                <a:cubicBezTo>
                  <a:pt x="20" y="25"/>
                  <a:pt x="20" y="24"/>
                  <a:pt x="21" y="2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1"/>
                  <a:pt x="27" y="1"/>
                  <a:pt x="27" y="1"/>
                </a:cubicBezTo>
                <a:close/>
                <a:moveTo>
                  <a:pt x="4" y="29"/>
                </a:moveTo>
                <a:cubicBezTo>
                  <a:pt x="9" y="23"/>
                  <a:pt x="9" y="23"/>
                  <a:pt x="9" y="23"/>
                </a:cubicBezTo>
                <a:cubicBezTo>
                  <a:pt x="7" y="18"/>
                  <a:pt x="9" y="12"/>
                  <a:pt x="17" y="9"/>
                </a:cubicBezTo>
                <a:cubicBezTo>
                  <a:pt x="16" y="8"/>
                  <a:pt x="17" y="8"/>
                  <a:pt x="16" y="8"/>
                </a:cubicBezTo>
                <a:cubicBezTo>
                  <a:pt x="5" y="11"/>
                  <a:pt x="0" y="22"/>
                  <a:pt x="4" y="29"/>
                </a:cubicBezTo>
                <a:close/>
                <a:moveTo>
                  <a:pt x="33" y="9"/>
                </a:moveTo>
                <a:cubicBezTo>
                  <a:pt x="36" y="16"/>
                  <a:pt x="36" y="16"/>
                  <a:pt x="36" y="16"/>
                </a:cubicBezTo>
                <a:cubicBezTo>
                  <a:pt x="42" y="16"/>
                  <a:pt x="45" y="21"/>
                  <a:pt x="44" y="29"/>
                </a:cubicBezTo>
                <a:cubicBezTo>
                  <a:pt x="45" y="29"/>
                  <a:pt x="45" y="29"/>
                  <a:pt x="45" y="30"/>
                </a:cubicBezTo>
                <a:cubicBezTo>
                  <a:pt x="49" y="18"/>
                  <a:pt x="41" y="9"/>
                  <a:pt x="33" y="9"/>
                </a:cubicBezTo>
                <a:close/>
                <a:moveTo>
                  <a:pt x="25" y="25"/>
                </a:moveTo>
                <a:cubicBezTo>
                  <a:pt x="24" y="24"/>
                  <a:pt x="24" y="25"/>
                  <a:pt x="23" y="25"/>
                </a:cubicBezTo>
                <a:cubicBezTo>
                  <a:pt x="22" y="25"/>
                  <a:pt x="22" y="26"/>
                  <a:pt x="22" y="27"/>
                </a:cubicBezTo>
                <a:cubicBezTo>
                  <a:pt x="22" y="27"/>
                  <a:pt x="22" y="28"/>
                  <a:pt x="23" y="29"/>
                </a:cubicBezTo>
                <a:cubicBezTo>
                  <a:pt x="23" y="29"/>
                  <a:pt x="24" y="29"/>
                  <a:pt x="24" y="30"/>
                </a:cubicBezTo>
                <a:cubicBezTo>
                  <a:pt x="25" y="30"/>
                  <a:pt x="26" y="29"/>
                  <a:pt x="26" y="29"/>
                </a:cubicBezTo>
                <a:cubicBezTo>
                  <a:pt x="27" y="29"/>
                  <a:pt x="27" y="28"/>
                  <a:pt x="27" y="27"/>
                </a:cubicBezTo>
                <a:cubicBezTo>
                  <a:pt x="27" y="27"/>
                  <a:pt x="27" y="26"/>
                  <a:pt x="27" y="25"/>
                </a:cubicBezTo>
                <a:cubicBezTo>
                  <a:pt x="26" y="25"/>
                  <a:pt x="26" y="25"/>
                  <a:pt x="25" y="2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65" name="Freeform 321">
            <a:extLst>
              <a:ext uri="{FF2B5EF4-FFF2-40B4-BE49-F238E27FC236}">
                <a16:creationId xmlns:a16="http://schemas.microsoft.com/office/drawing/2014/main" id="{F1FF6A69-672C-437A-A71D-76716D9C18A7}"/>
              </a:ext>
            </a:extLst>
          </p:cNvPr>
          <p:cNvSpPr>
            <a:spLocks noEditPoints="1"/>
          </p:cNvSpPr>
          <p:nvPr/>
        </p:nvSpPr>
        <p:spPr bwMode="auto">
          <a:xfrm>
            <a:off x="4034408" y="4401815"/>
            <a:ext cx="142875" cy="228600"/>
          </a:xfrm>
          <a:custGeom>
            <a:avLst/>
            <a:gdLst>
              <a:gd name="T0" fmla="*/ 11024 w 39"/>
              <a:gd name="T1" fmla="*/ 99707 h 62"/>
              <a:gd name="T2" fmla="*/ 0 w 39"/>
              <a:gd name="T3" fmla="*/ 62779 h 62"/>
              <a:gd name="T4" fmla="*/ 0 w 39"/>
              <a:gd name="T5" fmla="*/ 22157 h 62"/>
              <a:gd name="T6" fmla="*/ 7350 w 39"/>
              <a:gd name="T7" fmla="*/ 11079 h 62"/>
              <a:gd name="T8" fmla="*/ 14699 w 39"/>
              <a:gd name="T9" fmla="*/ 3693 h 62"/>
              <a:gd name="T10" fmla="*/ 33073 w 39"/>
              <a:gd name="T11" fmla="*/ 11079 h 62"/>
              <a:gd name="T12" fmla="*/ 47772 w 39"/>
              <a:gd name="T13" fmla="*/ 3693 h 62"/>
              <a:gd name="T14" fmla="*/ 66146 w 39"/>
              <a:gd name="T15" fmla="*/ 11079 h 62"/>
              <a:gd name="T16" fmla="*/ 80845 w 39"/>
              <a:gd name="T17" fmla="*/ 3693 h 62"/>
              <a:gd name="T18" fmla="*/ 99219 w 39"/>
              <a:gd name="T19" fmla="*/ 11079 h 62"/>
              <a:gd name="T20" fmla="*/ 113918 w 39"/>
              <a:gd name="T21" fmla="*/ 3693 h 62"/>
              <a:gd name="T22" fmla="*/ 132292 w 39"/>
              <a:gd name="T23" fmla="*/ 11079 h 62"/>
              <a:gd name="T24" fmla="*/ 143316 w 39"/>
              <a:gd name="T25" fmla="*/ 11079 h 62"/>
              <a:gd name="T26" fmla="*/ 143316 w 39"/>
              <a:gd name="T27" fmla="*/ 62779 h 62"/>
              <a:gd name="T28" fmla="*/ 143316 w 39"/>
              <a:gd name="T29" fmla="*/ 62779 h 62"/>
              <a:gd name="T30" fmla="*/ 135966 w 39"/>
              <a:gd name="T31" fmla="*/ 99707 h 62"/>
              <a:gd name="T32" fmla="*/ 139641 w 39"/>
              <a:gd name="T33" fmla="*/ 132943 h 62"/>
              <a:gd name="T34" fmla="*/ 117593 w 39"/>
              <a:gd name="T35" fmla="*/ 162486 h 62"/>
              <a:gd name="T36" fmla="*/ 117593 w 39"/>
              <a:gd name="T37" fmla="*/ 217878 h 62"/>
              <a:gd name="T38" fmla="*/ 88194 w 39"/>
              <a:gd name="T39" fmla="*/ 217878 h 62"/>
              <a:gd name="T40" fmla="*/ 55122 w 39"/>
              <a:gd name="T41" fmla="*/ 217878 h 62"/>
              <a:gd name="T42" fmla="*/ 25723 w 39"/>
              <a:gd name="T43" fmla="*/ 217878 h 62"/>
              <a:gd name="T44" fmla="*/ 25723 w 39"/>
              <a:gd name="T45" fmla="*/ 162486 h 62"/>
              <a:gd name="T46" fmla="*/ 0 w 39"/>
              <a:gd name="T47" fmla="*/ 99707 h 62"/>
              <a:gd name="T48" fmla="*/ 113918 w 39"/>
              <a:gd name="T49" fmla="*/ 99707 h 62"/>
              <a:gd name="T50" fmla="*/ 128617 w 39"/>
              <a:gd name="T51" fmla="*/ 62779 h 62"/>
              <a:gd name="T52" fmla="*/ 18374 w 39"/>
              <a:gd name="T53" fmla="*/ 29543 h 62"/>
              <a:gd name="T54" fmla="*/ 25723 w 39"/>
              <a:gd name="T55" fmla="*/ 92321 h 62"/>
              <a:gd name="T56" fmla="*/ 69821 w 39"/>
              <a:gd name="T57" fmla="*/ 203107 h 62"/>
              <a:gd name="T58" fmla="*/ 99219 w 39"/>
              <a:gd name="T59" fmla="*/ 180950 h 62"/>
              <a:gd name="T60" fmla="*/ 69821 w 39"/>
              <a:gd name="T61" fmla="*/ 203107 h 62"/>
              <a:gd name="T62" fmla="*/ 80845 w 39"/>
              <a:gd name="T63" fmla="*/ 203107 h 62"/>
              <a:gd name="T64" fmla="*/ 99219 w 39"/>
              <a:gd name="T65" fmla="*/ 195721 h 62"/>
              <a:gd name="T66" fmla="*/ 99219 w 39"/>
              <a:gd name="T67" fmla="*/ 173564 h 62"/>
              <a:gd name="T68" fmla="*/ 80845 w 39"/>
              <a:gd name="T69" fmla="*/ 169871 h 62"/>
              <a:gd name="T70" fmla="*/ 44097 w 39"/>
              <a:gd name="T71" fmla="*/ 199414 h 62"/>
              <a:gd name="T72" fmla="*/ 69821 w 39"/>
              <a:gd name="T73" fmla="*/ 169871 h 62"/>
              <a:gd name="T74" fmla="*/ 44097 w 39"/>
              <a:gd name="T75" fmla="*/ 180950 h 6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9" h="62">
                <a:moveTo>
                  <a:pt x="0" y="27"/>
                </a:moveTo>
                <a:cubicBezTo>
                  <a:pt x="3" y="27"/>
                  <a:pt x="3" y="27"/>
                  <a:pt x="3" y="27"/>
                </a:cubicBezTo>
                <a:cubicBezTo>
                  <a:pt x="3" y="27"/>
                  <a:pt x="3" y="27"/>
                  <a:pt x="3" y="27"/>
                </a:cubicBezTo>
                <a:cubicBezTo>
                  <a:pt x="1" y="24"/>
                  <a:pt x="0" y="21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0" y="3"/>
                  <a:pt x="0" y="3"/>
                </a:cubicBezTo>
                <a:cubicBezTo>
                  <a:pt x="2" y="3"/>
                  <a:pt x="2" y="3"/>
                  <a:pt x="2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1"/>
                  <a:pt x="4" y="1"/>
                  <a:pt x="4" y="1"/>
                </a:cubicBezTo>
                <a:cubicBezTo>
                  <a:pt x="5" y="0"/>
                  <a:pt x="7" y="0"/>
                  <a:pt x="9" y="1"/>
                </a:cubicBezTo>
                <a:cubicBezTo>
                  <a:pt x="9" y="3"/>
                  <a:pt x="9" y="3"/>
                  <a:pt x="9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3" y="1"/>
                  <a:pt x="13" y="1"/>
                </a:cubicBezTo>
                <a:cubicBezTo>
                  <a:pt x="14" y="0"/>
                  <a:pt x="16" y="0"/>
                  <a:pt x="18" y="1"/>
                </a:cubicBezTo>
                <a:cubicBezTo>
                  <a:pt x="18" y="3"/>
                  <a:pt x="18" y="3"/>
                  <a:pt x="18" y="3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1"/>
                  <a:pt x="22" y="1"/>
                  <a:pt x="22" y="1"/>
                </a:cubicBezTo>
                <a:cubicBezTo>
                  <a:pt x="23" y="0"/>
                  <a:pt x="25" y="0"/>
                  <a:pt x="27" y="1"/>
                </a:cubicBezTo>
                <a:cubicBezTo>
                  <a:pt x="27" y="3"/>
                  <a:pt x="27" y="3"/>
                  <a:pt x="27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1"/>
                  <a:pt x="31" y="1"/>
                  <a:pt x="31" y="1"/>
                </a:cubicBezTo>
                <a:cubicBezTo>
                  <a:pt x="32" y="0"/>
                  <a:pt x="34" y="0"/>
                  <a:pt x="36" y="1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21"/>
                  <a:pt x="38" y="24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36"/>
                  <a:pt x="38" y="36"/>
                  <a:pt x="38" y="36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9"/>
                  <a:pt x="32" y="59"/>
                  <a:pt x="32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24" y="59"/>
                  <a:pt x="24" y="59"/>
                  <a:pt x="24" y="59"/>
                </a:cubicBezTo>
                <a:cubicBezTo>
                  <a:pt x="23" y="61"/>
                  <a:pt x="21" y="62"/>
                  <a:pt x="19" y="62"/>
                </a:cubicBezTo>
                <a:cubicBezTo>
                  <a:pt x="17" y="62"/>
                  <a:pt x="15" y="61"/>
                  <a:pt x="15" y="59"/>
                </a:cubicBezTo>
                <a:cubicBezTo>
                  <a:pt x="10" y="59"/>
                  <a:pt x="10" y="59"/>
                  <a:pt x="10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44"/>
                  <a:pt x="7" y="44"/>
                  <a:pt x="7" y="4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7"/>
                  <a:pt x="0" y="27"/>
                  <a:pt x="0" y="27"/>
                </a:cubicBezTo>
                <a:close/>
                <a:moveTo>
                  <a:pt x="8" y="27"/>
                </a:moveTo>
                <a:cubicBezTo>
                  <a:pt x="31" y="27"/>
                  <a:pt x="31" y="27"/>
                  <a:pt x="31" y="27"/>
                </a:cubicBezTo>
                <a:cubicBezTo>
                  <a:pt x="32" y="27"/>
                  <a:pt x="32" y="26"/>
                  <a:pt x="33" y="25"/>
                </a:cubicBezTo>
                <a:cubicBezTo>
                  <a:pt x="34" y="23"/>
                  <a:pt x="34" y="20"/>
                  <a:pt x="35" y="17"/>
                </a:cubicBezTo>
                <a:cubicBezTo>
                  <a:pt x="35" y="8"/>
                  <a:pt x="35" y="8"/>
                  <a:pt x="3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20"/>
                  <a:pt x="6" y="23"/>
                  <a:pt x="7" y="25"/>
                </a:cubicBezTo>
                <a:cubicBezTo>
                  <a:pt x="7" y="26"/>
                  <a:pt x="8" y="27"/>
                  <a:pt x="8" y="27"/>
                </a:cubicBezTo>
                <a:close/>
                <a:moveTo>
                  <a:pt x="19" y="55"/>
                </a:moveTo>
                <a:cubicBezTo>
                  <a:pt x="27" y="51"/>
                  <a:pt x="27" y="51"/>
                  <a:pt x="27" y="51"/>
                </a:cubicBezTo>
                <a:cubicBezTo>
                  <a:pt x="27" y="49"/>
                  <a:pt x="27" y="49"/>
                  <a:pt x="27" y="49"/>
                </a:cubicBezTo>
                <a:cubicBezTo>
                  <a:pt x="12" y="55"/>
                  <a:pt x="12" y="55"/>
                  <a:pt x="12" y="55"/>
                </a:cubicBezTo>
                <a:cubicBezTo>
                  <a:pt x="19" y="55"/>
                  <a:pt x="19" y="55"/>
                  <a:pt x="19" y="55"/>
                </a:cubicBezTo>
                <a:close/>
                <a:moveTo>
                  <a:pt x="27" y="53"/>
                </a:moveTo>
                <a:cubicBezTo>
                  <a:pt x="22" y="55"/>
                  <a:pt x="22" y="55"/>
                  <a:pt x="22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3"/>
                  <a:pt x="27" y="53"/>
                  <a:pt x="27" y="53"/>
                </a:cubicBezTo>
                <a:close/>
                <a:moveTo>
                  <a:pt x="12" y="54"/>
                </a:moveTo>
                <a:cubicBezTo>
                  <a:pt x="27" y="47"/>
                  <a:pt x="27" y="47"/>
                  <a:pt x="27" y="47"/>
                </a:cubicBezTo>
                <a:cubicBezTo>
                  <a:pt x="27" y="46"/>
                  <a:pt x="27" y="46"/>
                  <a:pt x="27" y="46"/>
                </a:cubicBezTo>
                <a:cubicBezTo>
                  <a:pt x="22" y="46"/>
                  <a:pt x="22" y="46"/>
                  <a:pt x="22" y="46"/>
                </a:cubicBezTo>
                <a:cubicBezTo>
                  <a:pt x="12" y="50"/>
                  <a:pt x="12" y="50"/>
                  <a:pt x="12" y="50"/>
                </a:cubicBezTo>
                <a:cubicBezTo>
                  <a:pt x="12" y="54"/>
                  <a:pt x="12" y="54"/>
                  <a:pt x="12" y="54"/>
                </a:cubicBezTo>
                <a:close/>
                <a:moveTo>
                  <a:pt x="12" y="49"/>
                </a:moveTo>
                <a:cubicBezTo>
                  <a:pt x="19" y="46"/>
                  <a:pt x="19" y="46"/>
                  <a:pt x="19" y="46"/>
                </a:cubicBezTo>
                <a:cubicBezTo>
                  <a:pt x="12" y="46"/>
                  <a:pt x="12" y="46"/>
                  <a:pt x="12" y="46"/>
                </a:cubicBezTo>
                <a:lnTo>
                  <a:pt x="12" y="4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66" name="Freeform 322">
            <a:extLst>
              <a:ext uri="{FF2B5EF4-FFF2-40B4-BE49-F238E27FC236}">
                <a16:creationId xmlns:a16="http://schemas.microsoft.com/office/drawing/2014/main" id="{D4E50CD6-D6EE-4E9C-AC70-BD81E68802E1}"/>
              </a:ext>
            </a:extLst>
          </p:cNvPr>
          <p:cNvSpPr>
            <a:spLocks noEditPoints="1"/>
          </p:cNvSpPr>
          <p:nvPr/>
        </p:nvSpPr>
        <p:spPr bwMode="auto">
          <a:xfrm>
            <a:off x="3220020" y="4424040"/>
            <a:ext cx="223838" cy="209550"/>
          </a:xfrm>
          <a:custGeom>
            <a:avLst/>
            <a:gdLst>
              <a:gd name="T0" fmla="*/ 143030 w 61"/>
              <a:gd name="T1" fmla="*/ 209731 h 57"/>
              <a:gd name="T2" fmla="*/ 143030 w 61"/>
              <a:gd name="T3" fmla="*/ 128782 h 57"/>
              <a:gd name="T4" fmla="*/ 220046 w 61"/>
              <a:gd name="T5" fmla="*/ 114064 h 57"/>
              <a:gd name="T6" fmla="*/ 154032 w 61"/>
              <a:gd name="T7" fmla="*/ 209731 h 57"/>
              <a:gd name="T8" fmla="*/ 143030 w 61"/>
              <a:gd name="T9" fmla="*/ 209731 h 57"/>
              <a:gd name="T10" fmla="*/ 88018 w 61"/>
              <a:gd name="T11" fmla="*/ 209731 h 57"/>
              <a:gd name="T12" fmla="*/ 128360 w 61"/>
              <a:gd name="T13" fmla="*/ 209731 h 57"/>
              <a:gd name="T14" fmla="*/ 128360 w 61"/>
              <a:gd name="T15" fmla="*/ 110385 h 57"/>
              <a:gd name="T16" fmla="*/ 146697 w 61"/>
              <a:gd name="T17" fmla="*/ 0 h 57"/>
              <a:gd name="T18" fmla="*/ 135695 w 61"/>
              <a:gd name="T19" fmla="*/ 29436 h 57"/>
              <a:gd name="T20" fmla="*/ 113690 w 61"/>
              <a:gd name="T21" fmla="*/ 0 h 57"/>
              <a:gd name="T22" fmla="*/ 95353 w 61"/>
              <a:gd name="T23" fmla="*/ 29436 h 57"/>
              <a:gd name="T24" fmla="*/ 84351 w 61"/>
              <a:gd name="T25" fmla="*/ 0 h 57"/>
              <a:gd name="T26" fmla="*/ 106355 w 61"/>
              <a:gd name="T27" fmla="*/ 110385 h 57"/>
              <a:gd name="T28" fmla="*/ 106355 w 61"/>
              <a:gd name="T29" fmla="*/ 150859 h 57"/>
              <a:gd name="T30" fmla="*/ 7335 w 61"/>
              <a:gd name="T31" fmla="*/ 110385 h 57"/>
              <a:gd name="T32" fmla="*/ 88018 w 61"/>
              <a:gd name="T33" fmla="*/ 209731 h 5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1" h="57">
                <a:moveTo>
                  <a:pt x="39" y="57"/>
                </a:moveTo>
                <a:cubicBezTo>
                  <a:pt x="39" y="35"/>
                  <a:pt x="39" y="35"/>
                  <a:pt x="39" y="35"/>
                </a:cubicBezTo>
                <a:cubicBezTo>
                  <a:pt x="44" y="31"/>
                  <a:pt x="51" y="29"/>
                  <a:pt x="60" y="31"/>
                </a:cubicBezTo>
                <a:cubicBezTo>
                  <a:pt x="61" y="42"/>
                  <a:pt x="53" y="53"/>
                  <a:pt x="42" y="57"/>
                </a:cubicBezTo>
                <a:cubicBezTo>
                  <a:pt x="39" y="57"/>
                  <a:pt x="39" y="57"/>
                  <a:pt x="39" y="57"/>
                </a:cubicBezTo>
                <a:close/>
                <a:moveTo>
                  <a:pt x="24" y="57"/>
                </a:moveTo>
                <a:cubicBezTo>
                  <a:pt x="35" y="57"/>
                  <a:pt x="35" y="57"/>
                  <a:pt x="35" y="57"/>
                </a:cubicBezTo>
                <a:cubicBezTo>
                  <a:pt x="35" y="30"/>
                  <a:pt x="35" y="30"/>
                  <a:pt x="35" y="30"/>
                </a:cubicBezTo>
                <a:cubicBezTo>
                  <a:pt x="49" y="25"/>
                  <a:pt x="51" y="7"/>
                  <a:pt x="40" y="0"/>
                </a:cubicBezTo>
                <a:cubicBezTo>
                  <a:pt x="37" y="8"/>
                  <a:pt x="37" y="8"/>
                  <a:pt x="37" y="8"/>
                </a:cubicBezTo>
                <a:cubicBezTo>
                  <a:pt x="31" y="0"/>
                  <a:pt x="31" y="0"/>
                  <a:pt x="31" y="0"/>
                </a:cubicBezTo>
                <a:cubicBezTo>
                  <a:pt x="26" y="8"/>
                  <a:pt x="26" y="8"/>
                  <a:pt x="26" y="8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7"/>
                  <a:pt x="14" y="25"/>
                  <a:pt x="29" y="30"/>
                </a:cubicBezTo>
                <a:cubicBezTo>
                  <a:pt x="29" y="41"/>
                  <a:pt x="29" y="41"/>
                  <a:pt x="29" y="41"/>
                </a:cubicBezTo>
                <a:cubicBezTo>
                  <a:pt x="24" y="33"/>
                  <a:pt x="14" y="28"/>
                  <a:pt x="2" y="30"/>
                </a:cubicBezTo>
                <a:cubicBezTo>
                  <a:pt x="0" y="45"/>
                  <a:pt x="11" y="54"/>
                  <a:pt x="24" y="5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67" name="Freeform 324">
            <a:extLst>
              <a:ext uri="{FF2B5EF4-FFF2-40B4-BE49-F238E27FC236}">
                <a16:creationId xmlns:a16="http://schemas.microsoft.com/office/drawing/2014/main" id="{84CF5EEA-21D1-427C-AA39-5D141B2BF098}"/>
              </a:ext>
            </a:extLst>
          </p:cNvPr>
          <p:cNvSpPr>
            <a:spLocks noEditPoints="1"/>
          </p:cNvSpPr>
          <p:nvPr/>
        </p:nvSpPr>
        <p:spPr bwMode="auto">
          <a:xfrm>
            <a:off x="2454845" y="4398640"/>
            <a:ext cx="179388" cy="201612"/>
          </a:xfrm>
          <a:custGeom>
            <a:avLst/>
            <a:gdLst>
              <a:gd name="T0" fmla="*/ 160795 w 103"/>
              <a:gd name="T1" fmla="*/ 73406 h 116"/>
              <a:gd name="T2" fmla="*/ 138074 w 103"/>
              <a:gd name="T3" fmla="*/ 136325 h 116"/>
              <a:gd name="T4" fmla="*/ 150308 w 103"/>
              <a:gd name="T5" fmla="*/ 159046 h 116"/>
              <a:gd name="T6" fmla="*/ 143317 w 103"/>
              <a:gd name="T7" fmla="*/ 180019 h 116"/>
              <a:gd name="T8" fmla="*/ 83893 w 103"/>
              <a:gd name="T9" fmla="*/ 153803 h 116"/>
              <a:gd name="T10" fmla="*/ 61172 w 103"/>
              <a:gd name="T11" fmla="*/ 202740 h 116"/>
              <a:gd name="T12" fmla="*/ 27964 w 103"/>
              <a:gd name="T13" fmla="*/ 202740 h 116"/>
              <a:gd name="T14" fmla="*/ 54181 w 103"/>
              <a:gd name="T15" fmla="*/ 139821 h 116"/>
              <a:gd name="T16" fmla="*/ 0 w 103"/>
              <a:gd name="T17" fmla="*/ 117100 h 116"/>
              <a:gd name="T18" fmla="*/ 6991 w 103"/>
              <a:gd name="T19" fmla="*/ 96127 h 116"/>
              <a:gd name="T20" fmla="*/ 33208 w 103"/>
              <a:gd name="T21" fmla="*/ 85640 h 116"/>
              <a:gd name="T22" fmla="*/ 33208 w 103"/>
              <a:gd name="T23" fmla="*/ 85640 h 116"/>
              <a:gd name="T24" fmla="*/ 61172 w 103"/>
              <a:gd name="T25" fmla="*/ 33207 h 116"/>
              <a:gd name="T26" fmla="*/ 61172 w 103"/>
              <a:gd name="T27" fmla="*/ 15730 h 116"/>
              <a:gd name="T28" fmla="*/ 69911 w 103"/>
              <a:gd name="T29" fmla="*/ 0 h 116"/>
              <a:gd name="T30" fmla="*/ 180020 w 103"/>
              <a:gd name="T31" fmla="*/ 48937 h 116"/>
              <a:gd name="T32" fmla="*/ 171281 w 103"/>
              <a:gd name="T33" fmla="*/ 66415 h 116"/>
              <a:gd name="T34" fmla="*/ 160795 w 103"/>
              <a:gd name="T35" fmla="*/ 73406 h 116"/>
              <a:gd name="T36" fmla="*/ 160795 w 103"/>
              <a:gd name="T37" fmla="*/ 73406 h 116"/>
              <a:gd name="T38" fmla="*/ 50685 w 103"/>
              <a:gd name="T39" fmla="*/ 96127 h 116"/>
              <a:gd name="T40" fmla="*/ 73406 w 103"/>
              <a:gd name="T41" fmla="*/ 103118 h 116"/>
              <a:gd name="T42" fmla="*/ 97875 w 103"/>
              <a:gd name="T43" fmla="*/ 48937 h 116"/>
              <a:gd name="T44" fmla="*/ 80397 w 103"/>
              <a:gd name="T45" fmla="*/ 40198 h 116"/>
              <a:gd name="T46" fmla="*/ 50685 w 103"/>
              <a:gd name="T47" fmla="*/ 96127 h 11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3" h="116">
                <a:moveTo>
                  <a:pt x="92" y="42"/>
                </a:moveTo>
                <a:lnTo>
                  <a:pt x="79" y="78"/>
                </a:lnTo>
                <a:lnTo>
                  <a:pt x="86" y="91"/>
                </a:lnTo>
                <a:lnTo>
                  <a:pt x="82" y="103"/>
                </a:lnTo>
                <a:lnTo>
                  <a:pt x="48" y="88"/>
                </a:lnTo>
                <a:lnTo>
                  <a:pt x="35" y="116"/>
                </a:lnTo>
                <a:lnTo>
                  <a:pt x="16" y="116"/>
                </a:lnTo>
                <a:lnTo>
                  <a:pt x="31" y="80"/>
                </a:lnTo>
                <a:lnTo>
                  <a:pt x="0" y="67"/>
                </a:lnTo>
                <a:lnTo>
                  <a:pt x="4" y="55"/>
                </a:lnTo>
                <a:lnTo>
                  <a:pt x="19" y="49"/>
                </a:lnTo>
                <a:lnTo>
                  <a:pt x="35" y="19"/>
                </a:lnTo>
                <a:lnTo>
                  <a:pt x="35" y="9"/>
                </a:lnTo>
                <a:lnTo>
                  <a:pt x="40" y="0"/>
                </a:lnTo>
                <a:lnTo>
                  <a:pt x="103" y="28"/>
                </a:lnTo>
                <a:lnTo>
                  <a:pt x="98" y="38"/>
                </a:lnTo>
                <a:lnTo>
                  <a:pt x="92" y="42"/>
                </a:lnTo>
                <a:close/>
                <a:moveTo>
                  <a:pt x="29" y="55"/>
                </a:moveTo>
                <a:lnTo>
                  <a:pt x="42" y="59"/>
                </a:lnTo>
                <a:lnTo>
                  <a:pt x="56" y="28"/>
                </a:lnTo>
                <a:lnTo>
                  <a:pt x="46" y="23"/>
                </a:lnTo>
                <a:lnTo>
                  <a:pt x="29" y="5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68" name="Freeform 325">
            <a:extLst>
              <a:ext uri="{FF2B5EF4-FFF2-40B4-BE49-F238E27FC236}">
                <a16:creationId xmlns:a16="http://schemas.microsoft.com/office/drawing/2014/main" id="{D98CD65B-FFE1-41E1-8950-C38619234510}"/>
              </a:ext>
            </a:extLst>
          </p:cNvPr>
          <p:cNvSpPr>
            <a:spLocks noEditPoints="1"/>
          </p:cNvSpPr>
          <p:nvPr/>
        </p:nvSpPr>
        <p:spPr bwMode="auto">
          <a:xfrm>
            <a:off x="2038920" y="4398640"/>
            <a:ext cx="212725" cy="212725"/>
          </a:xfrm>
          <a:custGeom>
            <a:avLst/>
            <a:gdLst>
              <a:gd name="T0" fmla="*/ 205874 w 58"/>
              <a:gd name="T1" fmla="*/ 106614 h 58"/>
              <a:gd name="T2" fmla="*/ 36763 w 58"/>
              <a:gd name="T3" fmla="*/ 176464 h 58"/>
              <a:gd name="T4" fmla="*/ 106614 w 58"/>
              <a:gd name="T5" fmla="*/ 7353 h 58"/>
              <a:gd name="T6" fmla="*/ 169111 w 58"/>
              <a:gd name="T7" fmla="*/ 84556 h 58"/>
              <a:gd name="T8" fmla="*/ 176464 w 58"/>
              <a:gd name="T9" fmla="*/ 132348 h 58"/>
              <a:gd name="T10" fmla="*/ 176464 w 58"/>
              <a:gd name="T11" fmla="*/ 136024 h 58"/>
              <a:gd name="T12" fmla="*/ 132348 w 58"/>
              <a:gd name="T13" fmla="*/ 161758 h 58"/>
              <a:gd name="T14" fmla="*/ 136024 w 58"/>
              <a:gd name="T15" fmla="*/ 172787 h 58"/>
              <a:gd name="T16" fmla="*/ 80879 w 58"/>
              <a:gd name="T17" fmla="*/ 161758 h 58"/>
              <a:gd name="T18" fmla="*/ 40440 w 58"/>
              <a:gd name="T19" fmla="*/ 136024 h 58"/>
              <a:gd name="T20" fmla="*/ 36763 w 58"/>
              <a:gd name="T21" fmla="*/ 128671 h 58"/>
              <a:gd name="T22" fmla="*/ 47792 w 58"/>
              <a:gd name="T23" fmla="*/ 80879 h 58"/>
              <a:gd name="T24" fmla="*/ 36763 w 58"/>
              <a:gd name="T25" fmla="*/ 77203 h 58"/>
              <a:gd name="T26" fmla="*/ 88232 w 58"/>
              <a:gd name="T27" fmla="*/ 44116 h 58"/>
              <a:gd name="T28" fmla="*/ 136024 w 58"/>
              <a:gd name="T29" fmla="*/ 36763 h 58"/>
              <a:gd name="T30" fmla="*/ 139700 w 58"/>
              <a:gd name="T31" fmla="*/ 36763 h 58"/>
              <a:gd name="T32" fmla="*/ 33087 w 58"/>
              <a:gd name="T33" fmla="*/ 29411 h 58"/>
              <a:gd name="T34" fmla="*/ 106614 w 58"/>
              <a:gd name="T35" fmla="*/ 213227 h 58"/>
              <a:gd name="T36" fmla="*/ 183816 w 58"/>
              <a:gd name="T37" fmla="*/ 29411 h 58"/>
              <a:gd name="T38" fmla="*/ 106614 w 58"/>
              <a:gd name="T39" fmla="*/ 3676 h 58"/>
              <a:gd name="T40" fmla="*/ 33087 w 58"/>
              <a:gd name="T41" fmla="*/ 176464 h 58"/>
              <a:gd name="T42" fmla="*/ 209551 w 58"/>
              <a:gd name="T43" fmla="*/ 106614 h 58"/>
              <a:gd name="T44" fmla="*/ 180140 w 58"/>
              <a:gd name="T45" fmla="*/ 102937 h 58"/>
              <a:gd name="T46" fmla="*/ 191169 w 58"/>
              <a:gd name="T47" fmla="*/ 102937 h 58"/>
              <a:gd name="T48" fmla="*/ 154406 w 58"/>
              <a:gd name="T49" fmla="*/ 158082 h 58"/>
              <a:gd name="T50" fmla="*/ 110290 w 58"/>
              <a:gd name="T51" fmla="*/ 187493 h 58"/>
              <a:gd name="T52" fmla="*/ 106614 w 58"/>
              <a:gd name="T53" fmla="*/ 187493 h 58"/>
              <a:gd name="T54" fmla="*/ 58821 w 58"/>
              <a:gd name="T55" fmla="*/ 158082 h 58"/>
              <a:gd name="T56" fmla="*/ 51469 w 58"/>
              <a:gd name="T57" fmla="*/ 165435 h 58"/>
              <a:gd name="T58" fmla="*/ 36763 w 58"/>
              <a:gd name="T59" fmla="*/ 102937 h 58"/>
              <a:gd name="T60" fmla="*/ 47792 w 58"/>
              <a:gd name="T61" fmla="*/ 47792 h 58"/>
              <a:gd name="T62" fmla="*/ 51469 w 58"/>
              <a:gd name="T63" fmla="*/ 44116 h 58"/>
              <a:gd name="T64" fmla="*/ 106614 w 58"/>
              <a:gd name="T65" fmla="*/ 33087 h 58"/>
              <a:gd name="T66" fmla="*/ 106614 w 58"/>
              <a:gd name="T67" fmla="*/ 22058 h 58"/>
              <a:gd name="T68" fmla="*/ 158082 w 58"/>
              <a:gd name="T69" fmla="*/ 55145 h 58"/>
              <a:gd name="T70" fmla="*/ 77203 w 58"/>
              <a:gd name="T71" fmla="*/ 73527 h 58"/>
              <a:gd name="T72" fmla="*/ 62498 w 58"/>
              <a:gd name="T73" fmla="*/ 99261 h 58"/>
              <a:gd name="T74" fmla="*/ 84556 w 58"/>
              <a:gd name="T75" fmla="*/ 117642 h 58"/>
              <a:gd name="T76" fmla="*/ 84556 w 58"/>
              <a:gd name="T77" fmla="*/ 132348 h 58"/>
              <a:gd name="T78" fmla="*/ 106614 w 58"/>
              <a:gd name="T79" fmla="*/ 165435 h 58"/>
              <a:gd name="T80" fmla="*/ 128671 w 58"/>
              <a:gd name="T81" fmla="*/ 132348 h 58"/>
              <a:gd name="T82" fmla="*/ 128671 w 58"/>
              <a:gd name="T83" fmla="*/ 117642 h 58"/>
              <a:gd name="T84" fmla="*/ 154406 w 58"/>
              <a:gd name="T85" fmla="*/ 99261 h 58"/>
              <a:gd name="T86" fmla="*/ 139700 w 58"/>
              <a:gd name="T87" fmla="*/ 73527 h 58"/>
              <a:gd name="T88" fmla="*/ 110290 w 58"/>
              <a:gd name="T89" fmla="*/ 58821 h 58"/>
              <a:gd name="T90" fmla="*/ 95585 w 58"/>
              <a:gd name="T91" fmla="*/ 84556 h 58"/>
              <a:gd name="T92" fmla="*/ 169111 w 58"/>
              <a:gd name="T93" fmla="*/ 44116 h 58"/>
              <a:gd name="T94" fmla="*/ 22058 w 58"/>
              <a:gd name="T95" fmla="*/ 106614 h 58"/>
              <a:gd name="T96" fmla="*/ 169111 w 58"/>
              <a:gd name="T97" fmla="*/ 165435 h 5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" h="58">
                <a:moveTo>
                  <a:pt x="29" y="2"/>
                </a:moveTo>
                <a:cubicBezTo>
                  <a:pt x="37" y="2"/>
                  <a:pt x="43" y="5"/>
                  <a:pt x="48" y="10"/>
                </a:cubicBezTo>
                <a:cubicBezTo>
                  <a:pt x="53" y="14"/>
                  <a:pt x="56" y="21"/>
                  <a:pt x="56" y="29"/>
                </a:cubicBezTo>
                <a:cubicBezTo>
                  <a:pt x="56" y="36"/>
                  <a:pt x="53" y="43"/>
                  <a:pt x="48" y="48"/>
                </a:cubicBezTo>
                <a:cubicBezTo>
                  <a:pt x="43" y="52"/>
                  <a:pt x="37" y="56"/>
                  <a:pt x="29" y="56"/>
                </a:cubicBezTo>
                <a:cubicBezTo>
                  <a:pt x="22" y="56"/>
                  <a:pt x="15" y="52"/>
                  <a:pt x="10" y="48"/>
                </a:cubicBezTo>
                <a:cubicBezTo>
                  <a:pt x="5" y="43"/>
                  <a:pt x="2" y="36"/>
                  <a:pt x="2" y="29"/>
                </a:cubicBezTo>
                <a:cubicBezTo>
                  <a:pt x="2" y="21"/>
                  <a:pt x="5" y="14"/>
                  <a:pt x="10" y="10"/>
                </a:cubicBezTo>
                <a:cubicBezTo>
                  <a:pt x="15" y="5"/>
                  <a:pt x="22" y="2"/>
                  <a:pt x="29" y="2"/>
                </a:cubicBezTo>
                <a:close/>
                <a:moveTo>
                  <a:pt x="48" y="21"/>
                </a:moveTo>
                <a:cubicBezTo>
                  <a:pt x="45" y="22"/>
                  <a:pt x="45" y="22"/>
                  <a:pt x="45" y="22"/>
                </a:cubicBezTo>
                <a:cubicBezTo>
                  <a:pt x="46" y="23"/>
                  <a:pt x="46" y="23"/>
                  <a:pt x="46" y="23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1"/>
                  <a:pt x="48" y="21"/>
                  <a:pt x="48" y="21"/>
                </a:cubicBezTo>
                <a:close/>
                <a:moveTo>
                  <a:pt x="48" y="36"/>
                </a:moveTo>
                <a:cubicBezTo>
                  <a:pt x="45" y="35"/>
                  <a:pt x="45" y="35"/>
                  <a:pt x="45" y="35"/>
                </a:cubicBezTo>
                <a:cubicBezTo>
                  <a:pt x="45" y="36"/>
                  <a:pt x="45" y="36"/>
                  <a:pt x="45" y="36"/>
                </a:cubicBezTo>
                <a:cubicBezTo>
                  <a:pt x="48" y="37"/>
                  <a:pt x="48" y="37"/>
                  <a:pt x="48" y="37"/>
                </a:cubicBezTo>
                <a:cubicBezTo>
                  <a:pt x="48" y="36"/>
                  <a:pt x="48" y="36"/>
                  <a:pt x="48" y="36"/>
                </a:cubicBezTo>
                <a:close/>
                <a:moveTo>
                  <a:pt x="37" y="47"/>
                </a:moveTo>
                <a:cubicBezTo>
                  <a:pt x="36" y="44"/>
                  <a:pt x="36" y="44"/>
                  <a:pt x="36" y="44"/>
                </a:cubicBezTo>
                <a:cubicBezTo>
                  <a:pt x="35" y="45"/>
                  <a:pt x="35" y="45"/>
                  <a:pt x="35" y="45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7"/>
                  <a:pt x="37" y="47"/>
                  <a:pt x="37" y="47"/>
                </a:cubicBezTo>
                <a:close/>
                <a:moveTo>
                  <a:pt x="22" y="47"/>
                </a:moveTo>
                <a:cubicBezTo>
                  <a:pt x="23" y="45"/>
                  <a:pt x="23" y="45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1" y="47"/>
                  <a:pt x="21" y="47"/>
                  <a:pt x="21" y="47"/>
                </a:cubicBezTo>
                <a:cubicBezTo>
                  <a:pt x="22" y="47"/>
                  <a:pt x="22" y="47"/>
                  <a:pt x="22" y="47"/>
                </a:cubicBezTo>
                <a:close/>
                <a:moveTo>
                  <a:pt x="11" y="37"/>
                </a:moveTo>
                <a:cubicBezTo>
                  <a:pt x="13" y="36"/>
                  <a:pt x="13" y="36"/>
                  <a:pt x="13" y="36"/>
                </a:cubicBezTo>
                <a:cubicBezTo>
                  <a:pt x="13" y="34"/>
                  <a:pt x="13" y="34"/>
                  <a:pt x="13" y="34"/>
                </a:cubicBezTo>
                <a:cubicBezTo>
                  <a:pt x="10" y="35"/>
                  <a:pt x="10" y="35"/>
                  <a:pt x="10" y="35"/>
                </a:cubicBezTo>
                <a:cubicBezTo>
                  <a:pt x="11" y="37"/>
                  <a:pt x="11" y="37"/>
                  <a:pt x="11" y="37"/>
                </a:cubicBezTo>
                <a:close/>
                <a:moveTo>
                  <a:pt x="10" y="21"/>
                </a:moveTo>
                <a:cubicBezTo>
                  <a:pt x="13" y="22"/>
                  <a:pt x="13" y="22"/>
                  <a:pt x="13" y="22"/>
                </a:cubicBezTo>
                <a:cubicBezTo>
                  <a:pt x="14" y="21"/>
                  <a:pt x="14" y="21"/>
                  <a:pt x="14" y="21"/>
                </a:cubicBezTo>
                <a:cubicBezTo>
                  <a:pt x="11" y="20"/>
                  <a:pt x="11" y="20"/>
                  <a:pt x="11" y="20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21" y="10"/>
                </a:moveTo>
                <a:cubicBezTo>
                  <a:pt x="22" y="13"/>
                  <a:pt x="22" y="13"/>
                  <a:pt x="22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0"/>
                </a:cubicBezTo>
                <a:close/>
                <a:moveTo>
                  <a:pt x="37" y="10"/>
                </a:moveTo>
                <a:cubicBezTo>
                  <a:pt x="36" y="13"/>
                  <a:pt x="36" y="13"/>
                  <a:pt x="36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8" y="10"/>
                  <a:pt x="38" y="10"/>
                  <a:pt x="38" y="10"/>
                </a:cubicBezTo>
                <a:cubicBezTo>
                  <a:pt x="37" y="10"/>
                  <a:pt x="37" y="10"/>
                  <a:pt x="37" y="10"/>
                </a:cubicBezTo>
                <a:close/>
                <a:moveTo>
                  <a:pt x="29" y="0"/>
                </a:moveTo>
                <a:cubicBezTo>
                  <a:pt x="21" y="0"/>
                  <a:pt x="14" y="3"/>
                  <a:pt x="9" y="8"/>
                </a:cubicBezTo>
                <a:cubicBezTo>
                  <a:pt x="3" y="13"/>
                  <a:pt x="0" y="21"/>
                  <a:pt x="0" y="29"/>
                </a:cubicBezTo>
                <a:cubicBezTo>
                  <a:pt x="0" y="37"/>
                  <a:pt x="3" y="44"/>
                  <a:pt x="9" y="49"/>
                </a:cubicBezTo>
                <a:cubicBezTo>
                  <a:pt x="14" y="54"/>
                  <a:pt x="21" y="58"/>
                  <a:pt x="29" y="58"/>
                </a:cubicBezTo>
                <a:cubicBezTo>
                  <a:pt x="37" y="58"/>
                  <a:pt x="45" y="54"/>
                  <a:pt x="50" y="49"/>
                </a:cubicBezTo>
                <a:cubicBezTo>
                  <a:pt x="55" y="44"/>
                  <a:pt x="58" y="37"/>
                  <a:pt x="58" y="29"/>
                </a:cubicBezTo>
                <a:cubicBezTo>
                  <a:pt x="58" y="21"/>
                  <a:pt x="55" y="13"/>
                  <a:pt x="50" y="8"/>
                </a:cubicBezTo>
                <a:cubicBezTo>
                  <a:pt x="45" y="3"/>
                  <a:pt x="37" y="0"/>
                  <a:pt x="29" y="0"/>
                </a:cubicBezTo>
                <a:close/>
                <a:moveTo>
                  <a:pt x="49" y="9"/>
                </a:moveTo>
                <a:cubicBezTo>
                  <a:pt x="44" y="4"/>
                  <a:pt x="37" y="1"/>
                  <a:pt x="29" y="1"/>
                </a:cubicBezTo>
                <a:cubicBezTo>
                  <a:pt x="22" y="1"/>
                  <a:pt x="15" y="4"/>
                  <a:pt x="9" y="9"/>
                </a:cubicBezTo>
                <a:cubicBezTo>
                  <a:pt x="4" y="14"/>
                  <a:pt x="1" y="21"/>
                  <a:pt x="1" y="29"/>
                </a:cubicBezTo>
                <a:cubicBezTo>
                  <a:pt x="1" y="36"/>
                  <a:pt x="4" y="43"/>
                  <a:pt x="9" y="48"/>
                </a:cubicBezTo>
                <a:cubicBezTo>
                  <a:pt x="15" y="53"/>
                  <a:pt x="22" y="57"/>
                  <a:pt x="29" y="57"/>
                </a:cubicBezTo>
                <a:cubicBezTo>
                  <a:pt x="37" y="57"/>
                  <a:pt x="44" y="53"/>
                  <a:pt x="49" y="48"/>
                </a:cubicBezTo>
                <a:cubicBezTo>
                  <a:pt x="54" y="43"/>
                  <a:pt x="57" y="36"/>
                  <a:pt x="57" y="29"/>
                </a:cubicBezTo>
                <a:cubicBezTo>
                  <a:pt x="57" y="21"/>
                  <a:pt x="54" y="14"/>
                  <a:pt x="49" y="9"/>
                </a:cubicBezTo>
                <a:close/>
                <a:moveTo>
                  <a:pt x="52" y="28"/>
                </a:moveTo>
                <a:cubicBezTo>
                  <a:pt x="49" y="28"/>
                  <a:pt x="49" y="28"/>
                  <a:pt x="49" y="28"/>
                </a:cubicBezTo>
                <a:cubicBezTo>
                  <a:pt x="49" y="29"/>
                  <a:pt x="49" y="29"/>
                  <a:pt x="49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8"/>
                  <a:pt x="52" y="28"/>
                  <a:pt x="52" y="28"/>
                </a:cubicBezTo>
                <a:close/>
                <a:moveTo>
                  <a:pt x="46" y="44"/>
                </a:moveTo>
                <a:cubicBezTo>
                  <a:pt x="43" y="42"/>
                  <a:pt x="43" y="42"/>
                  <a:pt x="43" y="42"/>
                </a:cubicBezTo>
                <a:cubicBezTo>
                  <a:pt x="42" y="43"/>
                  <a:pt x="42" y="43"/>
                  <a:pt x="42" y="43"/>
                </a:cubicBezTo>
                <a:cubicBezTo>
                  <a:pt x="45" y="45"/>
                  <a:pt x="45" y="45"/>
                  <a:pt x="45" y="45"/>
                </a:cubicBezTo>
                <a:cubicBezTo>
                  <a:pt x="46" y="44"/>
                  <a:pt x="46" y="44"/>
                  <a:pt x="46" y="44"/>
                </a:cubicBezTo>
                <a:close/>
                <a:moveTo>
                  <a:pt x="30" y="51"/>
                </a:moveTo>
                <a:cubicBezTo>
                  <a:pt x="30" y="48"/>
                  <a:pt x="30" y="48"/>
                  <a:pt x="30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1"/>
                  <a:pt x="30" y="51"/>
                  <a:pt x="30" y="51"/>
                </a:cubicBezTo>
                <a:close/>
                <a:moveTo>
                  <a:pt x="14" y="45"/>
                </a:moveTo>
                <a:cubicBezTo>
                  <a:pt x="16" y="43"/>
                  <a:pt x="16" y="43"/>
                  <a:pt x="16" y="4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5"/>
                  <a:pt x="14" y="45"/>
                  <a:pt x="14" y="45"/>
                </a:cubicBezTo>
                <a:close/>
                <a:moveTo>
                  <a:pt x="7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10" y="28"/>
                  <a:pt x="10" y="28"/>
                  <a:pt x="10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7" y="29"/>
                  <a:pt x="7" y="29"/>
                </a:cubicBezTo>
                <a:close/>
                <a:moveTo>
                  <a:pt x="13" y="13"/>
                </a:moveTo>
                <a:cubicBezTo>
                  <a:pt x="15" y="15"/>
                  <a:pt x="15" y="15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14" y="12"/>
                  <a:pt x="14" y="12"/>
                  <a:pt x="14" y="12"/>
                </a:cubicBezTo>
                <a:cubicBezTo>
                  <a:pt x="13" y="13"/>
                  <a:pt x="13" y="13"/>
                  <a:pt x="13" y="13"/>
                </a:cubicBezTo>
                <a:close/>
                <a:moveTo>
                  <a:pt x="29" y="6"/>
                </a:moveTo>
                <a:cubicBezTo>
                  <a:pt x="29" y="9"/>
                  <a:pt x="29" y="9"/>
                  <a:pt x="29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6"/>
                  <a:pt x="29" y="6"/>
                  <a:pt x="29" y="6"/>
                </a:cubicBezTo>
                <a:close/>
                <a:moveTo>
                  <a:pt x="45" y="12"/>
                </a:moveTo>
                <a:cubicBezTo>
                  <a:pt x="42" y="14"/>
                  <a:pt x="42" y="14"/>
                  <a:pt x="42" y="14"/>
                </a:cubicBezTo>
                <a:cubicBezTo>
                  <a:pt x="43" y="15"/>
                  <a:pt x="43" y="15"/>
                  <a:pt x="43" y="15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2"/>
                  <a:pt x="45" y="12"/>
                  <a:pt x="45" y="12"/>
                </a:cubicBezTo>
                <a:close/>
                <a:moveTo>
                  <a:pt x="21" y="20"/>
                </a:moveTo>
                <a:cubicBezTo>
                  <a:pt x="22" y="22"/>
                  <a:pt x="22" y="22"/>
                  <a:pt x="22" y="22"/>
                </a:cubicBezTo>
                <a:cubicBezTo>
                  <a:pt x="23" y="25"/>
                  <a:pt x="23" y="25"/>
                  <a:pt x="23" y="25"/>
                </a:cubicBezTo>
                <a:cubicBezTo>
                  <a:pt x="17" y="27"/>
                  <a:pt x="17" y="27"/>
                  <a:pt x="17" y="27"/>
                </a:cubicBezTo>
                <a:cubicBezTo>
                  <a:pt x="13" y="29"/>
                  <a:pt x="13" y="29"/>
                  <a:pt x="13" y="29"/>
                </a:cubicBezTo>
                <a:cubicBezTo>
                  <a:pt x="17" y="30"/>
                  <a:pt x="17" y="30"/>
                  <a:pt x="17" y="30"/>
                </a:cubicBezTo>
                <a:cubicBezTo>
                  <a:pt x="23" y="32"/>
                  <a:pt x="23" y="32"/>
                  <a:pt x="23" y="32"/>
                </a:cubicBezTo>
                <a:cubicBezTo>
                  <a:pt x="22" y="35"/>
                  <a:pt x="22" y="35"/>
                  <a:pt x="22" y="35"/>
                </a:cubicBezTo>
                <a:cubicBezTo>
                  <a:pt x="21" y="37"/>
                  <a:pt x="21" y="37"/>
                  <a:pt x="21" y="37"/>
                </a:cubicBezTo>
                <a:cubicBezTo>
                  <a:pt x="23" y="36"/>
                  <a:pt x="23" y="36"/>
                  <a:pt x="23" y="36"/>
                </a:cubicBezTo>
                <a:cubicBezTo>
                  <a:pt x="26" y="35"/>
                  <a:pt x="26" y="35"/>
                  <a:pt x="26" y="35"/>
                </a:cubicBezTo>
                <a:cubicBezTo>
                  <a:pt x="28" y="41"/>
                  <a:pt x="28" y="41"/>
                  <a:pt x="28" y="41"/>
                </a:cubicBezTo>
                <a:cubicBezTo>
                  <a:pt x="29" y="45"/>
                  <a:pt x="29" y="45"/>
                  <a:pt x="29" y="45"/>
                </a:cubicBezTo>
                <a:cubicBezTo>
                  <a:pt x="30" y="41"/>
                  <a:pt x="30" y="41"/>
                  <a:pt x="30" y="41"/>
                </a:cubicBezTo>
                <a:cubicBezTo>
                  <a:pt x="33" y="35"/>
                  <a:pt x="33" y="35"/>
                  <a:pt x="33" y="35"/>
                </a:cubicBezTo>
                <a:cubicBezTo>
                  <a:pt x="35" y="36"/>
                  <a:pt x="35" y="36"/>
                  <a:pt x="35" y="36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7" y="35"/>
                  <a:pt x="37" y="35"/>
                </a:cubicBezTo>
                <a:cubicBezTo>
                  <a:pt x="35" y="32"/>
                  <a:pt x="35" y="32"/>
                  <a:pt x="35" y="32"/>
                </a:cubicBezTo>
                <a:cubicBezTo>
                  <a:pt x="42" y="30"/>
                  <a:pt x="42" y="30"/>
                  <a:pt x="42" y="30"/>
                </a:cubicBezTo>
                <a:cubicBezTo>
                  <a:pt x="45" y="29"/>
                  <a:pt x="45" y="29"/>
                  <a:pt x="45" y="29"/>
                </a:cubicBezTo>
                <a:cubicBezTo>
                  <a:pt x="42" y="27"/>
                  <a:pt x="42" y="27"/>
                  <a:pt x="42" y="27"/>
                </a:cubicBezTo>
                <a:cubicBezTo>
                  <a:pt x="35" y="25"/>
                  <a:pt x="35" y="25"/>
                  <a:pt x="35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8" y="20"/>
                  <a:pt x="38" y="20"/>
                  <a:pt x="38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3" y="23"/>
                  <a:pt x="33" y="23"/>
                  <a:pt x="33" y="23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6"/>
                  <a:pt x="28" y="16"/>
                  <a:pt x="28" y="16"/>
                </a:cubicBezTo>
                <a:cubicBezTo>
                  <a:pt x="26" y="23"/>
                  <a:pt x="26" y="23"/>
                  <a:pt x="26" y="23"/>
                </a:cubicBezTo>
                <a:cubicBezTo>
                  <a:pt x="23" y="21"/>
                  <a:pt x="23" y="21"/>
                  <a:pt x="23" y="21"/>
                </a:cubicBezTo>
                <a:cubicBezTo>
                  <a:pt x="21" y="20"/>
                  <a:pt x="21" y="20"/>
                  <a:pt x="21" y="20"/>
                </a:cubicBezTo>
                <a:close/>
                <a:moveTo>
                  <a:pt x="46" y="12"/>
                </a:moveTo>
                <a:cubicBezTo>
                  <a:pt x="42" y="8"/>
                  <a:pt x="36" y="5"/>
                  <a:pt x="29" y="5"/>
                </a:cubicBezTo>
                <a:cubicBezTo>
                  <a:pt x="23" y="5"/>
                  <a:pt x="17" y="8"/>
                  <a:pt x="13" y="12"/>
                </a:cubicBezTo>
                <a:cubicBezTo>
                  <a:pt x="9" y="16"/>
                  <a:pt x="6" y="22"/>
                  <a:pt x="6" y="29"/>
                </a:cubicBezTo>
                <a:cubicBezTo>
                  <a:pt x="6" y="35"/>
                  <a:pt x="9" y="41"/>
                  <a:pt x="13" y="45"/>
                </a:cubicBezTo>
                <a:cubicBezTo>
                  <a:pt x="17" y="49"/>
                  <a:pt x="23" y="52"/>
                  <a:pt x="29" y="52"/>
                </a:cubicBezTo>
                <a:cubicBezTo>
                  <a:pt x="36" y="52"/>
                  <a:pt x="42" y="49"/>
                  <a:pt x="46" y="45"/>
                </a:cubicBezTo>
                <a:cubicBezTo>
                  <a:pt x="50" y="41"/>
                  <a:pt x="53" y="35"/>
                  <a:pt x="53" y="29"/>
                </a:cubicBezTo>
                <a:cubicBezTo>
                  <a:pt x="53" y="22"/>
                  <a:pt x="50" y="16"/>
                  <a:pt x="46" y="1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69" name="Freeform 327">
            <a:extLst>
              <a:ext uri="{FF2B5EF4-FFF2-40B4-BE49-F238E27FC236}">
                <a16:creationId xmlns:a16="http://schemas.microsoft.com/office/drawing/2014/main" id="{F6740AEF-D1CC-411B-AE66-2D6562B60600}"/>
              </a:ext>
            </a:extLst>
          </p:cNvPr>
          <p:cNvSpPr>
            <a:spLocks noEditPoints="1"/>
          </p:cNvSpPr>
          <p:nvPr/>
        </p:nvSpPr>
        <p:spPr bwMode="auto">
          <a:xfrm>
            <a:off x="1673795" y="2123752"/>
            <a:ext cx="217488" cy="220663"/>
          </a:xfrm>
          <a:custGeom>
            <a:avLst/>
            <a:gdLst>
              <a:gd name="T0" fmla="*/ 54618 w 60"/>
              <a:gd name="T1" fmla="*/ 143142 h 60"/>
              <a:gd name="T2" fmla="*/ 47335 w 60"/>
              <a:gd name="T3" fmla="*/ 150482 h 60"/>
              <a:gd name="T4" fmla="*/ 50977 w 60"/>
              <a:gd name="T5" fmla="*/ 139471 h 60"/>
              <a:gd name="T6" fmla="*/ 50977 w 60"/>
              <a:gd name="T7" fmla="*/ 146812 h 60"/>
              <a:gd name="T8" fmla="*/ 72824 w 60"/>
              <a:gd name="T9" fmla="*/ 176174 h 60"/>
              <a:gd name="T10" fmla="*/ 149289 w 60"/>
              <a:gd name="T11" fmla="*/ 165164 h 60"/>
              <a:gd name="T12" fmla="*/ 145647 w 60"/>
              <a:gd name="T13" fmla="*/ 172504 h 60"/>
              <a:gd name="T14" fmla="*/ 145647 w 60"/>
              <a:gd name="T15" fmla="*/ 161493 h 60"/>
              <a:gd name="T16" fmla="*/ 174777 w 60"/>
              <a:gd name="T17" fmla="*/ 146812 h 60"/>
              <a:gd name="T18" fmla="*/ 174777 w 60"/>
              <a:gd name="T19" fmla="*/ 69736 h 60"/>
              <a:gd name="T20" fmla="*/ 171136 w 60"/>
              <a:gd name="T21" fmla="*/ 69736 h 60"/>
              <a:gd name="T22" fmla="*/ 142006 w 60"/>
              <a:gd name="T23" fmla="*/ 47714 h 60"/>
              <a:gd name="T24" fmla="*/ 69182 w 60"/>
              <a:gd name="T25" fmla="*/ 47714 h 60"/>
              <a:gd name="T26" fmla="*/ 72824 w 60"/>
              <a:gd name="T27" fmla="*/ 47714 h 60"/>
              <a:gd name="T28" fmla="*/ 43694 w 60"/>
              <a:gd name="T29" fmla="*/ 73406 h 60"/>
              <a:gd name="T30" fmla="*/ 58259 w 60"/>
              <a:gd name="T31" fmla="*/ 69736 h 60"/>
              <a:gd name="T32" fmla="*/ 58259 w 60"/>
              <a:gd name="T33" fmla="*/ 80747 h 60"/>
              <a:gd name="T34" fmla="*/ 54618 w 60"/>
              <a:gd name="T35" fmla="*/ 80747 h 60"/>
              <a:gd name="T36" fmla="*/ 50977 w 60"/>
              <a:gd name="T37" fmla="*/ 110109 h 60"/>
              <a:gd name="T38" fmla="*/ 36412 w 60"/>
              <a:gd name="T39" fmla="*/ 110109 h 60"/>
              <a:gd name="T40" fmla="*/ 40053 w 60"/>
              <a:gd name="T41" fmla="*/ 113779 h 60"/>
              <a:gd name="T42" fmla="*/ 40053 w 60"/>
              <a:gd name="T43" fmla="*/ 102768 h 60"/>
              <a:gd name="T44" fmla="*/ 101953 w 60"/>
              <a:gd name="T45" fmla="*/ 179845 h 60"/>
              <a:gd name="T46" fmla="*/ 112877 w 60"/>
              <a:gd name="T47" fmla="*/ 165164 h 60"/>
              <a:gd name="T48" fmla="*/ 112877 w 60"/>
              <a:gd name="T49" fmla="*/ 172504 h 60"/>
              <a:gd name="T50" fmla="*/ 182059 w 60"/>
              <a:gd name="T51" fmla="*/ 106439 h 60"/>
              <a:gd name="T52" fmla="*/ 178418 w 60"/>
              <a:gd name="T53" fmla="*/ 99098 h 60"/>
              <a:gd name="T54" fmla="*/ 178418 w 60"/>
              <a:gd name="T55" fmla="*/ 113779 h 60"/>
              <a:gd name="T56" fmla="*/ 182059 w 60"/>
              <a:gd name="T57" fmla="*/ 121120 h 60"/>
              <a:gd name="T58" fmla="*/ 98312 w 60"/>
              <a:gd name="T59" fmla="*/ 40373 h 60"/>
              <a:gd name="T60" fmla="*/ 112877 w 60"/>
              <a:gd name="T61" fmla="*/ 33033 h 60"/>
              <a:gd name="T62" fmla="*/ 116518 w 60"/>
              <a:gd name="T63" fmla="*/ 40373 h 60"/>
              <a:gd name="T64" fmla="*/ 50977 w 60"/>
              <a:gd name="T65" fmla="*/ 40373 h 60"/>
              <a:gd name="T66" fmla="*/ 36412 w 60"/>
              <a:gd name="T67" fmla="*/ 55055 h 60"/>
              <a:gd name="T68" fmla="*/ 21847 w 60"/>
              <a:gd name="T69" fmla="*/ 77076 h 60"/>
              <a:gd name="T70" fmla="*/ 18206 w 60"/>
              <a:gd name="T71" fmla="*/ 91758 h 60"/>
              <a:gd name="T72" fmla="*/ 21847 w 60"/>
              <a:gd name="T73" fmla="*/ 121120 h 60"/>
              <a:gd name="T74" fmla="*/ 25488 w 60"/>
              <a:gd name="T75" fmla="*/ 139471 h 60"/>
              <a:gd name="T76" fmla="*/ 32771 w 60"/>
              <a:gd name="T77" fmla="*/ 161493 h 60"/>
              <a:gd name="T78" fmla="*/ 43694 w 60"/>
              <a:gd name="T79" fmla="*/ 176174 h 60"/>
              <a:gd name="T80" fmla="*/ 72824 w 60"/>
              <a:gd name="T81" fmla="*/ 179845 h 60"/>
              <a:gd name="T82" fmla="*/ 83747 w 60"/>
              <a:gd name="T83" fmla="*/ 194526 h 60"/>
              <a:gd name="T84" fmla="*/ 105594 w 60"/>
              <a:gd name="T85" fmla="*/ 201867 h 60"/>
              <a:gd name="T86" fmla="*/ 127441 w 60"/>
              <a:gd name="T87" fmla="*/ 201867 h 60"/>
              <a:gd name="T88" fmla="*/ 149289 w 60"/>
              <a:gd name="T89" fmla="*/ 190856 h 60"/>
              <a:gd name="T90" fmla="*/ 167494 w 60"/>
              <a:gd name="T91" fmla="*/ 179845 h 60"/>
              <a:gd name="T92" fmla="*/ 182059 w 60"/>
              <a:gd name="T93" fmla="*/ 165164 h 60"/>
              <a:gd name="T94" fmla="*/ 192983 w 60"/>
              <a:gd name="T95" fmla="*/ 146812 h 60"/>
              <a:gd name="T96" fmla="*/ 196624 w 60"/>
              <a:gd name="T97" fmla="*/ 124790 h 60"/>
              <a:gd name="T98" fmla="*/ 196624 w 60"/>
              <a:gd name="T99" fmla="*/ 102768 h 60"/>
              <a:gd name="T100" fmla="*/ 196624 w 60"/>
              <a:gd name="T101" fmla="*/ 80747 h 60"/>
              <a:gd name="T102" fmla="*/ 185700 w 60"/>
              <a:gd name="T103" fmla="*/ 58725 h 60"/>
              <a:gd name="T104" fmla="*/ 171136 w 60"/>
              <a:gd name="T105" fmla="*/ 44044 h 60"/>
              <a:gd name="T106" fmla="*/ 152930 w 60"/>
              <a:gd name="T107" fmla="*/ 40373 h 60"/>
              <a:gd name="T108" fmla="*/ 134724 w 60"/>
              <a:gd name="T109" fmla="*/ 18352 h 60"/>
              <a:gd name="T110" fmla="*/ 116518 w 60"/>
              <a:gd name="T111" fmla="*/ 14681 h 60"/>
              <a:gd name="T112" fmla="*/ 91030 w 60"/>
              <a:gd name="T113" fmla="*/ 22022 h 60"/>
              <a:gd name="T114" fmla="*/ 72824 w 60"/>
              <a:gd name="T115" fmla="*/ 25692 h 60"/>
              <a:gd name="T116" fmla="*/ 101953 w 60"/>
              <a:gd name="T117" fmla="*/ 110109 h 60"/>
              <a:gd name="T118" fmla="*/ 109236 w 60"/>
              <a:gd name="T119" fmla="*/ 99098 h 6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0" h="60">
                <a:moveTo>
                  <a:pt x="30" y="0"/>
                </a:moveTo>
                <a:cubicBezTo>
                  <a:pt x="38" y="0"/>
                  <a:pt x="46" y="3"/>
                  <a:pt x="51" y="8"/>
                </a:cubicBezTo>
                <a:cubicBezTo>
                  <a:pt x="57" y="14"/>
                  <a:pt x="60" y="21"/>
                  <a:pt x="60" y="30"/>
                </a:cubicBezTo>
                <a:cubicBezTo>
                  <a:pt x="60" y="38"/>
                  <a:pt x="57" y="45"/>
                  <a:pt x="51" y="51"/>
                </a:cubicBezTo>
                <a:cubicBezTo>
                  <a:pt x="46" y="56"/>
                  <a:pt x="38" y="60"/>
                  <a:pt x="30" y="60"/>
                </a:cubicBezTo>
                <a:cubicBezTo>
                  <a:pt x="22" y="60"/>
                  <a:pt x="14" y="56"/>
                  <a:pt x="9" y="51"/>
                </a:cubicBezTo>
                <a:cubicBezTo>
                  <a:pt x="3" y="45"/>
                  <a:pt x="0" y="38"/>
                  <a:pt x="0" y="30"/>
                </a:cubicBezTo>
                <a:cubicBezTo>
                  <a:pt x="0" y="21"/>
                  <a:pt x="3" y="14"/>
                  <a:pt x="9" y="8"/>
                </a:cubicBezTo>
                <a:cubicBezTo>
                  <a:pt x="14" y="3"/>
                  <a:pt x="22" y="0"/>
                  <a:pt x="30" y="0"/>
                </a:cubicBezTo>
                <a:close/>
                <a:moveTo>
                  <a:pt x="15" y="39"/>
                </a:move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4" y="38"/>
                  <a:pt x="14" y="38"/>
                </a:cubicBezTo>
                <a:cubicBezTo>
                  <a:pt x="14" y="38"/>
                  <a:pt x="13" y="38"/>
                  <a:pt x="13" y="38"/>
                </a:cubicBezTo>
                <a:cubicBezTo>
                  <a:pt x="13" y="38"/>
                  <a:pt x="13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3" y="39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1"/>
                  <a:pt x="13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1"/>
                  <a:pt x="14" y="41"/>
                  <a:pt x="15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5" y="40"/>
                  <a:pt x="15" y="40"/>
                </a:cubicBezTo>
                <a:cubicBezTo>
                  <a:pt x="15" y="40"/>
                  <a:pt x="15" y="40"/>
                  <a:pt x="15" y="39"/>
                </a:cubicBezTo>
                <a:cubicBezTo>
                  <a:pt x="15" y="39"/>
                  <a:pt x="15" y="39"/>
                  <a:pt x="15" y="39"/>
                </a:cubicBezTo>
                <a:close/>
                <a:moveTo>
                  <a:pt x="14" y="38"/>
                </a:move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8"/>
                  <a:pt x="14" y="38"/>
                  <a:pt x="14" y="38"/>
                </a:cubicBezTo>
                <a:close/>
                <a:moveTo>
                  <a:pt x="14" y="40"/>
                </a:move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1"/>
                  <a:pt x="14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1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lose/>
                <a:moveTo>
                  <a:pt x="21" y="44"/>
                </a:moveTo>
                <a:cubicBezTo>
                  <a:pt x="19" y="44"/>
                  <a:pt x="19" y="44"/>
                  <a:pt x="19" y="44"/>
                </a:cubicBezTo>
                <a:cubicBezTo>
                  <a:pt x="19" y="45"/>
                  <a:pt x="19" y="45"/>
                  <a:pt x="19" y="45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8"/>
                  <a:pt x="20" y="48"/>
                  <a:pt x="20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1" y="45"/>
                  <a:pt x="21" y="45"/>
                  <a:pt x="21" y="45"/>
                </a:cubicBezTo>
                <a:cubicBezTo>
                  <a:pt x="21" y="44"/>
                  <a:pt x="21" y="44"/>
                  <a:pt x="21" y="44"/>
                </a:cubicBezTo>
                <a:close/>
                <a:moveTo>
                  <a:pt x="41" y="44"/>
                </a:moveTo>
                <a:cubicBezTo>
                  <a:pt x="40" y="44"/>
                  <a:pt x="40" y="44"/>
                  <a:pt x="40" y="44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6"/>
                  <a:pt x="40" y="45"/>
                  <a:pt x="40" y="45"/>
                </a:cubicBezTo>
                <a:cubicBezTo>
                  <a:pt x="40" y="45"/>
                  <a:pt x="40" y="45"/>
                  <a:pt x="41" y="45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5"/>
                  <a:pt x="41" y="46"/>
                  <a:pt x="41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7"/>
                  <a:pt x="40" y="47"/>
                  <a:pt x="40" y="47"/>
                </a:cubicBezTo>
                <a:cubicBezTo>
                  <a:pt x="40" y="47"/>
                  <a:pt x="40" y="46"/>
                  <a:pt x="4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1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5"/>
                  <a:pt x="42" y="45"/>
                  <a:pt x="41" y="45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5"/>
                  <a:pt x="41" y="45"/>
                  <a:pt x="40" y="45"/>
                </a:cubicBezTo>
                <a:cubicBezTo>
                  <a:pt x="40" y="44"/>
                  <a:pt x="40" y="44"/>
                  <a:pt x="40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1" y="44"/>
                  <a:pt x="41" y="44"/>
                  <a:pt x="41" y="44"/>
                </a:cubicBezTo>
                <a:close/>
                <a:moveTo>
                  <a:pt x="47" y="37"/>
                </a:move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0"/>
                  <a:pt x="47" y="40"/>
                  <a:pt x="47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7"/>
                  <a:pt x="47" y="37"/>
                  <a:pt x="47" y="37"/>
                </a:cubicBezTo>
                <a:close/>
                <a:moveTo>
                  <a:pt x="47" y="40"/>
                </a:moveTo>
                <a:cubicBezTo>
                  <a:pt x="47" y="38"/>
                  <a:pt x="47" y="38"/>
                  <a:pt x="47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47" y="40"/>
                  <a:pt x="47" y="40"/>
                  <a:pt x="47" y="40"/>
                </a:cubicBezTo>
                <a:close/>
                <a:moveTo>
                  <a:pt x="48" y="21"/>
                </a:moveTo>
                <a:cubicBezTo>
                  <a:pt x="47" y="21"/>
                  <a:pt x="47" y="21"/>
                  <a:pt x="47" y="21"/>
                </a:cubicBezTo>
                <a:cubicBezTo>
                  <a:pt x="47" y="21"/>
                  <a:pt x="47" y="20"/>
                  <a:pt x="48" y="20"/>
                </a:cubicBezTo>
                <a:cubicBezTo>
                  <a:pt x="48" y="20"/>
                  <a:pt x="48" y="19"/>
                  <a:pt x="48" y="19"/>
                </a:cubicBezTo>
                <a:cubicBezTo>
                  <a:pt x="48" y="19"/>
                  <a:pt x="48" y="19"/>
                  <a:pt x="47" y="19"/>
                </a:cubicBezTo>
                <a:cubicBezTo>
                  <a:pt x="47" y="18"/>
                  <a:pt x="47" y="18"/>
                  <a:pt x="47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8"/>
                  <a:pt x="46" y="19"/>
                  <a:pt x="46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9"/>
                  <a:pt x="46" y="19"/>
                  <a:pt x="47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47" y="19"/>
                  <a:pt x="47" y="19"/>
                  <a:pt x="47" y="20"/>
                </a:cubicBezTo>
                <a:cubicBezTo>
                  <a:pt x="47" y="20"/>
                  <a:pt x="46" y="20"/>
                  <a:pt x="46" y="21"/>
                </a:cubicBezTo>
                <a:cubicBezTo>
                  <a:pt x="46" y="22"/>
                  <a:pt x="46" y="22"/>
                  <a:pt x="46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1"/>
                  <a:pt x="48" y="21"/>
                  <a:pt x="48" y="21"/>
                </a:cubicBezTo>
                <a:close/>
                <a:moveTo>
                  <a:pt x="41" y="12"/>
                </a:move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4"/>
                </a:cubicBezTo>
                <a:cubicBezTo>
                  <a:pt x="40" y="15"/>
                  <a:pt x="40" y="15"/>
                  <a:pt x="40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2"/>
                  <a:pt x="41" y="12"/>
                  <a:pt x="41" y="12"/>
                </a:cubicBezTo>
                <a:close/>
                <a:moveTo>
                  <a:pt x="20" y="12"/>
                </a:moveTo>
                <a:cubicBezTo>
                  <a:pt x="20" y="12"/>
                  <a:pt x="20" y="12"/>
                  <a:pt x="20" y="12"/>
                </a:cubicBezTo>
                <a:cubicBezTo>
                  <a:pt x="19" y="12"/>
                  <a:pt x="19" y="12"/>
                  <a:pt x="19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9" y="13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12"/>
                  <a:pt x="20" y="12"/>
                  <a:pt x="20" y="12"/>
                </a:cubicBezTo>
                <a:close/>
                <a:moveTo>
                  <a:pt x="22" y="12"/>
                </a:moveTo>
                <a:cubicBezTo>
                  <a:pt x="21" y="12"/>
                  <a:pt x="21" y="12"/>
                  <a:pt x="21" y="12"/>
                </a:cubicBezTo>
                <a:cubicBezTo>
                  <a:pt x="21" y="12"/>
                  <a:pt x="21" y="12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3"/>
                  <a:pt x="21" y="13"/>
                  <a:pt x="21" y="14"/>
                </a:cubicBezTo>
                <a:cubicBezTo>
                  <a:pt x="21" y="15"/>
                  <a:pt x="21" y="15"/>
                  <a:pt x="21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2"/>
                  <a:pt x="22" y="12"/>
                  <a:pt x="22" y="12"/>
                </a:cubicBezTo>
                <a:close/>
                <a:moveTo>
                  <a:pt x="14" y="19"/>
                </a:move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2" y="19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1"/>
                </a:cubicBezTo>
                <a:cubicBezTo>
                  <a:pt x="13" y="22"/>
                  <a:pt x="13" y="22"/>
                  <a:pt x="13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19"/>
                  <a:pt x="14" y="19"/>
                  <a:pt x="14" y="19"/>
                </a:cubicBezTo>
                <a:close/>
                <a:moveTo>
                  <a:pt x="16" y="20"/>
                </a:moveTo>
                <a:cubicBezTo>
                  <a:pt x="16" y="20"/>
                  <a:pt x="16" y="20"/>
                  <a:pt x="16" y="20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19"/>
                  <a:pt x="15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6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2"/>
                  <a:pt x="16" y="21"/>
                  <a:pt x="16" y="21"/>
                </a:cubicBezTo>
                <a:cubicBezTo>
                  <a:pt x="16" y="20"/>
                  <a:pt x="16" y="20"/>
                  <a:pt x="16" y="20"/>
                </a:cubicBezTo>
                <a:close/>
                <a:moveTo>
                  <a:pt x="15" y="20"/>
                </a:moveTo>
                <a:cubicBezTo>
                  <a:pt x="15" y="20"/>
                  <a:pt x="15" y="20"/>
                  <a:pt x="15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1"/>
                </a:cubicBezTo>
                <a:cubicBezTo>
                  <a:pt x="15" y="20"/>
                  <a:pt x="15" y="20"/>
                  <a:pt x="15" y="20"/>
                </a:cubicBezTo>
                <a:close/>
                <a:moveTo>
                  <a:pt x="9" y="31"/>
                </a:moveTo>
                <a:cubicBezTo>
                  <a:pt x="9" y="32"/>
                  <a:pt x="10" y="32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1" y="33"/>
                  <a:pt x="11" y="33"/>
                  <a:pt x="12" y="33"/>
                </a:cubicBezTo>
                <a:cubicBezTo>
                  <a:pt x="12" y="33"/>
                  <a:pt x="12" y="33"/>
                  <a:pt x="13" y="33"/>
                </a:cubicBezTo>
                <a:cubicBezTo>
                  <a:pt x="13" y="33"/>
                  <a:pt x="13" y="33"/>
                  <a:pt x="13" y="33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32"/>
                  <a:pt x="14" y="31"/>
                  <a:pt x="14" y="30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7"/>
                  <a:pt x="14" y="27"/>
                  <a:pt x="13" y="27"/>
                </a:cubicBezTo>
                <a:cubicBezTo>
                  <a:pt x="13" y="27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8"/>
                  <a:pt x="9" y="28"/>
                  <a:pt x="9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30"/>
                  <a:pt x="10" y="30"/>
                  <a:pt x="10" y="30"/>
                </a:cubicBezTo>
                <a:cubicBezTo>
                  <a:pt x="10" y="30"/>
                  <a:pt x="10" y="31"/>
                  <a:pt x="10" y="31"/>
                </a:cubicBezTo>
                <a:cubicBezTo>
                  <a:pt x="10" y="31"/>
                  <a:pt x="11" y="31"/>
                  <a:pt x="11" y="31"/>
                </a:cubicBezTo>
                <a:cubicBezTo>
                  <a:pt x="11" y="31"/>
                  <a:pt x="11" y="31"/>
                  <a:pt x="12" y="31"/>
                </a:cubicBezTo>
                <a:cubicBezTo>
                  <a:pt x="12" y="31"/>
                  <a:pt x="12" y="31"/>
                  <a:pt x="12" y="30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2"/>
                  <a:pt x="11" y="32"/>
                  <a:pt x="11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2"/>
                  <a:pt x="11" y="32"/>
                  <a:pt x="11" y="31"/>
                </a:cubicBezTo>
                <a:cubicBezTo>
                  <a:pt x="9" y="31"/>
                  <a:pt x="9" y="31"/>
                  <a:pt x="9" y="31"/>
                </a:cubicBezTo>
                <a:close/>
                <a:moveTo>
                  <a:pt x="11" y="29"/>
                </a:move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2" y="30"/>
                  <a:pt x="12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2" y="30"/>
                  <a:pt x="12" y="29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28"/>
                  <a:pt x="12" y="27"/>
                  <a:pt x="12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7"/>
                  <a:pt x="11" y="27"/>
                  <a:pt x="11" y="27"/>
                </a:cubicBezTo>
                <a:cubicBezTo>
                  <a:pt x="11" y="27"/>
                  <a:pt x="11" y="28"/>
                  <a:pt x="11" y="28"/>
                </a:cubicBezTo>
                <a:cubicBezTo>
                  <a:pt x="11" y="29"/>
                  <a:pt x="11" y="29"/>
                  <a:pt x="11" y="29"/>
                </a:cubicBezTo>
                <a:close/>
                <a:moveTo>
                  <a:pt x="32" y="45"/>
                </a:moveTo>
                <a:cubicBezTo>
                  <a:pt x="32" y="44"/>
                  <a:pt x="32" y="44"/>
                  <a:pt x="32" y="44"/>
                </a:cubicBezTo>
                <a:cubicBezTo>
                  <a:pt x="32" y="43"/>
                  <a:pt x="32" y="43"/>
                  <a:pt x="32" y="43"/>
                </a:cubicBezTo>
                <a:cubicBezTo>
                  <a:pt x="31" y="43"/>
                  <a:pt x="31" y="43"/>
                  <a:pt x="30" y="43"/>
                </a:cubicBezTo>
                <a:cubicBezTo>
                  <a:pt x="30" y="43"/>
                  <a:pt x="30" y="43"/>
                  <a:pt x="29" y="43"/>
                </a:cubicBezTo>
                <a:cubicBezTo>
                  <a:pt x="29" y="43"/>
                  <a:pt x="29" y="43"/>
                  <a:pt x="29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8" y="45"/>
                  <a:pt x="28" y="45"/>
                  <a:pt x="28" y="46"/>
                </a:cubicBezTo>
                <a:cubicBezTo>
                  <a:pt x="28" y="47"/>
                  <a:pt x="28" y="47"/>
                  <a:pt x="28" y="47"/>
                </a:cubicBezTo>
                <a:cubicBezTo>
                  <a:pt x="28" y="48"/>
                  <a:pt x="28" y="48"/>
                  <a:pt x="28" y="49"/>
                </a:cubicBezTo>
                <a:cubicBezTo>
                  <a:pt x="28" y="49"/>
                  <a:pt x="28" y="49"/>
                  <a:pt x="29" y="49"/>
                </a:cubicBezTo>
                <a:cubicBezTo>
                  <a:pt x="29" y="50"/>
                  <a:pt x="29" y="50"/>
                  <a:pt x="29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50"/>
                  <a:pt x="32" y="50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9"/>
                  <a:pt x="32" y="48"/>
                  <a:pt x="32" y="48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2" y="46"/>
                  <a:pt x="32" y="46"/>
                </a:cubicBezTo>
                <a:cubicBezTo>
                  <a:pt x="32" y="46"/>
                  <a:pt x="32" y="46"/>
                  <a:pt x="32" y="46"/>
                </a:cubicBezTo>
                <a:cubicBezTo>
                  <a:pt x="32" y="45"/>
                  <a:pt x="31" y="45"/>
                  <a:pt x="31" y="45"/>
                </a:cubicBezTo>
                <a:cubicBezTo>
                  <a:pt x="31" y="45"/>
                  <a:pt x="31" y="45"/>
                  <a:pt x="30" y="45"/>
                </a:cubicBezTo>
                <a:cubicBezTo>
                  <a:pt x="30" y="46"/>
                  <a:pt x="30" y="46"/>
                  <a:pt x="30" y="46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1" y="44"/>
                  <a:pt x="31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1" y="45"/>
                  <a:pt x="31" y="45"/>
                </a:cubicBezTo>
                <a:cubicBezTo>
                  <a:pt x="32" y="45"/>
                  <a:pt x="32" y="45"/>
                  <a:pt x="32" y="45"/>
                </a:cubicBezTo>
                <a:close/>
                <a:moveTo>
                  <a:pt x="31" y="47"/>
                </a:moveTo>
                <a:cubicBezTo>
                  <a:pt x="31" y="47"/>
                  <a:pt x="31" y="47"/>
                  <a:pt x="31" y="47"/>
                </a:cubicBezTo>
                <a:cubicBezTo>
                  <a:pt x="31" y="46"/>
                  <a:pt x="30" y="46"/>
                  <a:pt x="30" y="46"/>
                </a:cubicBezTo>
                <a:cubicBezTo>
                  <a:pt x="30" y="46"/>
                  <a:pt x="30" y="46"/>
                  <a:pt x="30" y="47"/>
                </a:cubicBezTo>
                <a:cubicBezTo>
                  <a:pt x="30" y="47"/>
                  <a:pt x="30" y="47"/>
                  <a:pt x="30" y="47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9"/>
                  <a:pt x="30" y="49"/>
                  <a:pt x="30" y="49"/>
                </a:cubicBezTo>
                <a:cubicBezTo>
                  <a:pt x="30" y="49"/>
                  <a:pt x="30" y="49"/>
                  <a:pt x="30" y="49"/>
                </a:cubicBezTo>
                <a:cubicBezTo>
                  <a:pt x="30" y="49"/>
                  <a:pt x="30" y="49"/>
                  <a:pt x="31" y="49"/>
                </a:cubicBezTo>
                <a:cubicBezTo>
                  <a:pt x="31" y="49"/>
                  <a:pt x="31" y="49"/>
                  <a:pt x="31" y="48"/>
                </a:cubicBezTo>
                <a:cubicBezTo>
                  <a:pt x="31" y="47"/>
                  <a:pt x="31" y="47"/>
                  <a:pt x="31" y="47"/>
                </a:cubicBezTo>
                <a:close/>
                <a:moveTo>
                  <a:pt x="50" y="29"/>
                </a:moveTo>
                <a:cubicBezTo>
                  <a:pt x="50" y="29"/>
                  <a:pt x="50" y="29"/>
                  <a:pt x="51" y="29"/>
                </a:cubicBezTo>
                <a:cubicBezTo>
                  <a:pt x="51" y="29"/>
                  <a:pt x="51" y="28"/>
                  <a:pt x="51" y="28"/>
                </a:cubicBezTo>
                <a:cubicBezTo>
                  <a:pt x="51" y="27"/>
                  <a:pt x="51" y="27"/>
                  <a:pt x="50" y="27"/>
                </a:cubicBezTo>
                <a:cubicBezTo>
                  <a:pt x="50" y="26"/>
                  <a:pt x="49" y="26"/>
                  <a:pt x="49" y="26"/>
                </a:cubicBezTo>
                <a:cubicBezTo>
                  <a:pt x="48" y="26"/>
                  <a:pt x="47" y="26"/>
                  <a:pt x="47" y="26"/>
                </a:cubicBezTo>
                <a:cubicBezTo>
                  <a:pt x="47" y="27"/>
                  <a:pt x="47" y="27"/>
                  <a:pt x="47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28"/>
                  <a:pt x="48" y="27"/>
                  <a:pt x="48" y="27"/>
                </a:cubicBezTo>
                <a:cubicBezTo>
                  <a:pt x="48" y="27"/>
                  <a:pt x="49" y="27"/>
                  <a:pt x="49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27"/>
                  <a:pt x="49" y="28"/>
                  <a:pt x="49" y="28"/>
                </a:cubicBezTo>
                <a:cubicBezTo>
                  <a:pt x="49" y="28"/>
                  <a:pt x="49" y="28"/>
                  <a:pt x="49" y="28"/>
                </a:cubicBezTo>
                <a:cubicBezTo>
                  <a:pt x="49" y="28"/>
                  <a:pt x="49" y="29"/>
                  <a:pt x="49" y="29"/>
                </a:cubicBezTo>
                <a:cubicBezTo>
                  <a:pt x="49" y="29"/>
                  <a:pt x="49" y="29"/>
                  <a:pt x="49" y="29"/>
                </a:cubicBezTo>
                <a:cubicBezTo>
                  <a:pt x="49" y="29"/>
                  <a:pt x="48" y="29"/>
                  <a:pt x="48" y="29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30"/>
                  <a:pt x="48" y="30"/>
                  <a:pt x="49" y="30"/>
                </a:cubicBezTo>
                <a:cubicBezTo>
                  <a:pt x="49" y="30"/>
                  <a:pt x="49" y="30"/>
                  <a:pt x="49" y="30"/>
                </a:cubicBezTo>
                <a:cubicBezTo>
                  <a:pt x="49" y="30"/>
                  <a:pt x="49" y="31"/>
                  <a:pt x="49" y="31"/>
                </a:cubicBezTo>
                <a:cubicBezTo>
                  <a:pt x="49" y="31"/>
                  <a:pt x="49" y="31"/>
                  <a:pt x="49" y="31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8" y="30"/>
                  <a:pt x="48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33"/>
                  <a:pt x="47" y="33"/>
                  <a:pt x="47" y="33"/>
                </a:cubicBezTo>
                <a:cubicBezTo>
                  <a:pt x="48" y="33"/>
                  <a:pt x="48" y="33"/>
                  <a:pt x="49" y="33"/>
                </a:cubicBezTo>
                <a:cubicBezTo>
                  <a:pt x="49" y="33"/>
                  <a:pt x="50" y="33"/>
                  <a:pt x="50" y="33"/>
                </a:cubicBezTo>
                <a:cubicBezTo>
                  <a:pt x="50" y="33"/>
                  <a:pt x="50" y="33"/>
                  <a:pt x="51" y="32"/>
                </a:cubicBezTo>
                <a:cubicBezTo>
                  <a:pt x="51" y="32"/>
                  <a:pt x="51" y="32"/>
                  <a:pt x="51" y="31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29"/>
                  <a:pt x="50" y="29"/>
                  <a:pt x="50" y="29"/>
                </a:cubicBezTo>
                <a:close/>
                <a:moveTo>
                  <a:pt x="29" y="9"/>
                </a:move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7" y="10"/>
                  <a:pt x="26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1"/>
                  <a:pt x="26" y="11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7" y="12"/>
                  <a:pt x="27" y="12"/>
                </a:cubicBezTo>
                <a:cubicBezTo>
                  <a:pt x="27" y="16"/>
                  <a:pt x="27" y="16"/>
                  <a:pt x="27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34" y="15"/>
                </a:moveTo>
                <a:cubicBezTo>
                  <a:pt x="32" y="15"/>
                  <a:pt x="32" y="15"/>
                  <a:pt x="32" y="15"/>
                </a:cubicBezTo>
                <a:cubicBezTo>
                  <a:pt x="33" y="13"/>
                  <a:pt x="33" y="12"/>
                  <a:pt x="33" y="12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0"/>
                  <a:pt x="34" y="10"/>
                  <a:pt x="33" y="9"/>
                </a:cubicBezTo>
                <a:cubicBezTo>
                  <a:pt x="33" y="9"/>
                  <a:pt x="32" y="9"/>
                  <a:pt x="32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0"/>
                  <a:pt x="30" y="11"/>
                  <a:pt x="30" y="11"/>
                </a:cubicBezTo>
                <a:cubicBezTo>
                  <a:pt x="30" y="11"/>
                  <a:pt x="30" y="11"/>
                  <a:pt x="30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2"/>
                  <a:pt x="31" y="13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4" y="15"/>
                  <a:pt x="34" y="15"/>
                </a:cubicBezTo>
                <a:close/>
                <a:moveTo>
                  <a:pt x="16" y="9"/>
                </a:move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6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4" y="10"/>
                  <a:pt x="14" y="10"/>
                </a:cubicBezTo>
                <a:cubicBezTo>
                  <a:pt x="15" y="11"/>
                  <a:pt x="15" y="11"/>
                  <a:pt x="15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1"/>
                  <a:pt x="13" y="11"/>
                  <a:pt x="12" y="11"/>
                </a:cubicBezTo>
                <a:cubicBezTo>
                  <a:pt x="13" y="12"/>
                  <a:pt x="13" y="12"/>
                  <a:pt x="13" y="12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2"/>
                  <a:pt x="12" y="12"/>
                  <a:pt x="12" y="12"/>
                </a:cubicBezTo>
                <a:cubicBezTo>
                  <a:pt x="11" y="12"/>
                  <a:pt x="11" y="12"/>
                  <a:pt x="11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6"/>
                  <a:pt x="10" y="16"/>
                  <a:pt x="10" y="16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6"/>
                  <a:pt x="8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1" y="20"/>
                  <a:pt x="11" y="20"/>
                  <a:pt x="11" y="20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8"/>
                  <a:pt x="7" y="18"/>
                  <a:pt x="7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8" y="20"/>
                  <a:pt x="8" y="20"/>
                  <a:pt x="8" y="20"/>
                </a:cubicBezTo>
                <a:cubicBezTo>
                  <a:pt x="7" y="19"/>
                  <a:pt x="7" y="19"/>
                  <a:pt x="7" y="19"/>
                </a:cubicBezTo>
                <a:cubicBezTo>
                  <a:pt x="6" y="20"/>
                  <a:pt x="6" y="20"/>
                  <a:pt x="6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2"/>
                  <a:pt x="7" y="22"/>
                  <a:pt x="7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2"/>
                  <a:pt x="6" y="22"/>
                  <a:pt x="5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6" y="24"/>
                  <a:pt x="6" y="24"/>
                  <a:pt x="6" y="24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4"/>
                  <a:pt x="5" y="24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6" y="26"/>
                  <a:pt x="6" y="26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6"/>
                  <a:pt x="5" y="26"/>
                  <a:pt x="5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8"/>
                  <a:pt x="6" y="28"/>
                  <a:pt x="6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8"/>
                  <a:pt x="5" y="28"/>
                  <a:pt x="4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31"/>
                  <a:pt x="9" y="31"/>
                  <a:pt x="9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5" y="31"/>
                  <a:pt x="5" y="31"/>
                  <a:pt x="5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3"/>
                  <a:pt x="6" y="33"/>
                  <a:pt x="6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5"/>
                  <a:pt x="6" y="35"/>
                  <a:pt x="6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7" y="37"/>
                  <a:pt x="7" y="37"/>
                  <a:pt x="7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8"/>
                  <a:pt x="6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40"/>
                  <a:pt x="7" y="40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40"/>
                  <a:pt x="8" y="40"/>
                  <a:pt x="8" y="40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1"/>
                  <a:pt x="7" y="41"/>
                  <a:pt x="7" y="42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41"/>
                  <a:pt x="12" y="41"/>
                  <a:pt x="12" y="41"/>
                </a:cubicBezTo>
                <a:cubicBezTo>
                  <a:pt x="8" y="43"/>
                  <a:pt x="8" y="43"/>
                  <a:pt x="8" y="43"/>
                </a:cubicBezTo>
                <a:cubicBezTo>
                  <a:pt x="9" y="44"/>
                  <a:pt x="9" y="44"/>
                  <a:pt x="9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0" y="46"/>
                  <a:pt x="10" y="46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6"/>
                  <a:pt x="12" y="46"/>
                  <a:pt x="12" y="46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7"/>
                  <a:pt x="12" y="47"/>
                  <a:pt x="12" y="48"/>
                </a:cubicBezTo>
                <a:cubicBezTo>
                  <a:pt x="13" y="47"/>
                  <a:pt x="13" y="47"/>
                  <a:pt x="13" y="47"/>
                </a:cubicBezTo>
                <a:cubicBezTo>
                  <a:pt x="13" y="47"/>
                  <a:pt x="13" y="47"/>
                  <a:pt x="13" y="47"/>
                </a:cubicBezTo>
                <a:cubicBezTo>
                  <a:pt x="12" y="48"/>
                  <a:pt x="12" y="48"/>
                  <a:pt x="12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4" y="48"/>
                  <a:pt x="14" y="48"/>
                  <a:pt x="14" y="48"/>
                </a:cubicBezTo>
                <a:cubicBezTo>
                  <a:pt x="15" y="49"/>
                  <a:pt x="15" y="49"/>
                  <a:pt x="15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5" y="50"/>
                  <a:pt x="15" y="50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1"/>
                  <a:pt x="17" y="51"/>
                </a:cubicBezTo>
                <a:cubicBezTo>
                  <a:pt x="18" y="48"/>
                  <a:pt x="18" y="48"/>
                  <a:pt x="18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52"/>
                  <a:pt x="19" y="53"/>
                  <a:pt x="19" y="53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3"/>
                  <a:pt x="21" y="53"/>
                  <a:pt x="21" y="54"/>
                </a:cubicBezTo>
                <a:cubicBezTo>
                  <a:pt x="21" y="53"/>
                  <a:pt x="21" y="53"/>
                  <a:pt x="21" y="53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4"/>
                  <a:pt x="22" y="54"/>
                  <a:pt x="22" y="54"/>
                </a:cubicBezTo>
                <a:cubicBezTo>
                  <a:pt x="22" y="54"/>
                  <a:pt x="23" y="54"/>
                  <a:pt x="23" y="54"/>
                </a:cubicBezTo>
                <a:cubicBezTo>
                  <a:pt x="23" y="53"/>
                  <a:pt x="23" y="53"/>
                  <a:pt x="2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4"/>
                  <a:pt x="24" y="54"/>
                  <a:pt x="24" y="54"/>
                </a:cubicBezTo>
                <a:cubicBezTo>
                  <a:pt x="24" y="54"/>
                  <a:pt x="25" y="55"/>
                  <a:pt x="25" y="55"/>
                </a:cubicBezTo>
                <a:cubicBezTo>
                  <a:pt x="25" y="54"/>
                  <a:pt x="25" y="54"/>
                  <a:pt x="25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5"/>
                  <a:pt x="27" y="55"/>
                  <a:pt x="27" y="55"/>
                </a:cubicBezTo>
                <a:cubicBezTo>
                  <a:pt x="27" y="54"/>
                  <a:pt x="27" y="54"/>
                  <a:pt x="27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55"/>
                  <a:pt x="29" y="55"/>
                  <a:pt x="29" y="55"/>
                </a:cubicBezTo>
                <a:cubicBezTo>
                  <a:pt x="29" y="51"/>
                  <a:pt x="29" y="51"/>
                  <a:pt x="29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5"/>
                  <a:pt x="31" y="55"/>
                  <a:pt x="31" y="55"/>
                </a:cubicBezTo>
                <a:cubicBezTo>
                  <a:pt x="31" y="55"/>
                  <a:pt x="32" y="55"/>
                  <a:pt x="32" y="55"/>
                </a:cubicBezTo>
                <a:cubicBezTo>
                  <a:pt x="32" y="54"/>
                  <a:pt x="32" y="54"/>
                  <a:pt x="32" y="54"/>
                </a:cubicBezTo>
                <a:cubicBezTo>
                  <a:pt x="33" y="54"/>
                  <a:pt x="33" y="54"/>
                  <a:pt x="33" y="54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5"/>
                  <a:pt x="34" y="55"/>
                  <a:pt x="34" y="55"/>
                </a:cubicBezTo>
                <a:cubicBezTo>
                  <a:pt x="34" y="54"/>
                  <a:pt x="34" y="54"/>
                  <a:pt x="34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35" y="55"/>
                  <a:pt x="35" y="55"/>
                  <a:pt x="35" y="55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3"/>
                  <a:pt x="36" y="53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4"/>
                  <a:pt x="37" y="54"/>
                  <a:pt x="37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53"/>
                  <a:pt x="38" y="53"/>
                  <a:pt x="38" y="53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3"/>
                  <a:pt x="39" y="53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2"/>
                  <a:pt x="40" y="52"/>
                  <a:pt x="40" y="52"/>
                </a:cubicBezTo>
                <a:cubicBezTo>
                  <a:pt x="41" y="52"/>
                  <a:pt x="41" y="52"/>
                  <a:pt x="41" y="52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52"/>
                  <a:pt x="42" y="52"/>
                  <a:pt x="42" y="52"/>
                </a:cubicBezTo>
                <a:cubicBezTo>
                  <a:pt x="40" y="49"/>
                  <a:pt x="40" y="49"/>
                  <a:pt x="40" y="49"/>
                </a:cubicBezTo>
                <a:cubicBezTo>
                  <a:pt x="42" y="48"/>
                  <a:pt x="42" y="48"/>
                  <a:pt x="42" y="48"/>
                </a:cubicBezTo>
                <a:cubicBezTo>
                  <a:pt x="44" y="51"/>
                  <a:pt x="44" y="51"/>
                  <a:pt x="44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50"/>
                  <a:pt x="44" y="50"/>
                  <a:pt x="44" y="50"/>
                </a:cubicBezTo>
                <a:cubicBezTo>
                  <a:pt x="45" y="49"/>
                  <a:pt x="45" y="49"/>
                  <a:pt x="45" y="49"/>
                </a:cubicBezTo>
                <a:cubicBezTo>
                  <a:pt x="45" y="50"/>
                  <a:pt x="45" y="50"/>
                  <a:pt x="45" y="50"/>
                </a:cubicBezTo>
                <a:cubicBezTo>
                  <a:pt x="46" y="50"/>
                  <a:pt x="46" y="49"/>
                  <a:pt x="46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6" y="48"/>
                  <a:pt x="46" y="48"/>
                  <a:pt x="46" y="48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48"/>
                  <a:pt x="47" y="48"/>
                  <a:pt x="48" y="48"/>
                </a:cubicBezTo>
                <a:cubicBezTo>
                  <a:pt x="47" y="47"/>
                  <a:pt x="47" y="47"/>
                  <a:pt x="47" y="47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8" y="47"/>
                  <a:pt x="48" y="47"/>
                </a:cubicBezTo>
                <a:cubicBezTo>
                  <a:pt x="49" y="47"/>
                  <a:pt x="49" y="47"/>
                  <a:pt x="49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9" y="45"/>
                  <a:pt x="49" y="45"/>
                  <a:pt x="49" y="45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3"/>
                  <a:pt x="51" y="43"/>
                </a:cubicBezTo>
                <a:cubicBezTo>
                  <a:pt x="48" y="41"/>
                  <a:pt x="48" y="41"/>
                  <a:pt x="48" y="41"/>
                </a:cubicBezTo>
                <a:cubicBezTo>
                  <a:pt x="49" y="40"/>
                  <a:pt x="49" y="40"/>
                  <a:pt x="49" y="40"/>
                </a:cubicBezTo>
                <a:cubicBezTo>
                  <a:pt x="52" y="41"/>
                  <a:pt x="52" y="41"/>
                  <a:pt x="52" y="41"/>
                </a:cubicBezTo>
                <a:cubicBezTo>
                  <a:pt x="53" y="41"/>
                  <a:pt x="53" y="41"/>
                  <a:pt x="53" y="41"/>
                </a:cubicBezTo>
                <a:cubicBezTo>
                  <a:pt x="52" y="40"/>
                  <a:pt x="52" y="40"/>
                  <a:pt x="52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4" y="39"/>
                  <a:pt x="54" y="39"/>
                </a:cubicBezTo>
                <a:cubicBezTo>
                  <a:pt x="53" y="38"/>
                  <a:pt x="53" y="38"/>
                  <a:pt x="53" y="38"/>
                </a:cubicBezTo>
                <a:cubicBezTo>
                  <a:pt x="53" y="37"/>
                  <a:pt x="53" y="37"/>
                  <a:pt x="53" y="37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6"/>
                  <a:pt x="54" y="36"/>
                  <a:pt x="54" y="36"/>
                </a:cubicBezTo>
                <a:cubicBezTo>
                  <a:pt x="54" y="35"/>
                  <a:pt x="54" y="35"/>
                  <a:pt x="54" y="35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5"/>
                  <a:pt x="55" y="35"/>
                  <a:pt x="55" y="35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3"/>
                  <a:pt x="55" y="33"/>
                  <a:pt x="55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1"/>
                  <a:pt x="55" y="31"/>
                  <a:pt x="55" y="31"/>
                </a:cubicBezTo>
                <a:cubicBezTo>
                  <a:pt x="52" y="31"/>
                  <a:pt x="52" y="31"/>
                  <a:pt x="52" y="31"/>
                </a:cubicBezTo>
                <a:cubicBezTo>
                  <a:pt x="52" y="29"/>
                  <a:pt x="52" y="29"/>
                  <a:pt x="52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28"/>
                  <a:pt x="55" y="28"/>
                  <a:pt x="55" y="28"/>
                </a:cubicBezTo>
                <a:cubicBezTo>
                  <a:pt x="54" y="28"/>
                  <a:pt x="54" y="28"/>
                  <a:pt x="54" y="28"/>
                </a:cubicBezTo>
                <a:cubicBezTo>
                  <a:pt x="54" y="27"/>
                  <a:pt x="54" y="27"/>
                  <a:pt x="54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6"/>
                  <a:pt x="55" y="26"/>
                  <a:pt x="55" y="26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25"/>
                  <a:pt x="54" y="25"/>
                  <a:pt x="54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4"/>
                  <a:pt x="55" y="24"/>
                  <a:pt x="55" y="23"/>
                </a:cubicBezTo>
                <a:cubicBezTo>
                  <a:pt x="54" y="24"/>
                  <a:pt x="54" y="24"/>
                  <a:pt x="54" y="24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1"/>
                  <a:pt x="53" y="21"/>
                  <a:pt x="53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3" y="20"/>
                  <a:pt x="53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2" y="18"/>
                </a:cubicBezTo>
                <a:cubicBezTo>
                  <a:pt x="49" y="20"/>
                  <a:pt x="49" y="20"/>
                  <a:pt x="49" y="20"/>
                </a:cubicBezTo>
                <a:cubicBezTo>
                  <a:pt x="48" y="18"/>
                  <a:pt x="48" y="18"/>
                  <a:pt x="48" y="18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6"/>
                  <a:pt x="51" y="16"/>
                  <a:pt x="51" y="15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5"/>
                  <a:pt x="50" y="15"/>
                  <a:pt x="50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50" y="14"/>
                  <a:pt x="50" y="14"/>
                  <a:pt x="50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3"/>
                  <a:pt x="49" y="12"/>
                  <a:pt x="48" y="12"/>
                </a:cubicBezTo>
                <a:cubicBezTo>
                  <a:pt x="48" y="13"/>
                  <a:pt x="48" y="13"/>
                  <a:pt x="48" y="13"/>
                </a:cubicBezTo>
                <a:cubicBezTo>
                  <a:pt x="47" y="12"/>
                  <a:pt x="47" y="12"/>
                  <a:pt x="47" y="12"/>
                </a:cubicBezTo>
                <a:cubicBezTo>
                  <a:pt x="48" y="11"/>
                  <a:pt x="48" y="11"/>
                  <a:pt x="48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5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9"/>
                  <a:pt x="45" y="9"/>
                  <a:pt x="45" y="9"/>
                </a:cubicBezTo>
                <a:cubicBezTo>
                  <a:pt x="44" y="9"/>
                  <a:pt x="44" y="8"/>
                  <a:pt x="44" y="8"/>
                </a:cubicBezTo>
                <a:cubicBezTo>
                  <a:pt x="42" y="11"/>
                  <a:pt x="42" y="11"/>
                  <a:pt x="42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2" y="7"/>
                  <a:pt x="42" y="7"/>
                  <a:pt x="42" y="7"/>
                </a:cubicBezTo>
                <a:cubicBezTo>
                  <a:pt x="42" y="7"/>
                  <a:pt x="41" y="7"/>
                  <a:pt x="41" y="7"/>
                </a:cubicBezTo>
                <a:cubicBezTo>
                  <a:pt x="41" y="8"/>
                  <a:pt x="41" y="8"/>
                  <a:pt x="41" y="8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6"/>
                  <a:pt x="39" y="6"/>
                </a:cubicBezTo>
                <a:cubicBezTo>
                  <a:pt x="39" y="7"/>
                  <a:pt x="39" y="7"/>
                  <a:pt x="39" y="7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5"/>
                  <a:pt x="37" y="5"/>
                  <a:pt x="37" y="5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5"/>
                  <a:pt x="35" y="5"/>
                  <a:pt x="35" y="5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6"/>
                  <a:pt x="34" y="6"/>
                  <a:pt x="34" y="6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4"/>
                  <a:pt x="33" y="4"/>
                  <a:pt x="33" y="4"/>
                </a:cubicBezTo>
                <a:cubicBezTo>
                  <a:pt x="33" y="5"/>
                  <a:pt x="33" y="5"/>
                  <a:pt x="33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1" y="4"/>
                  <a:pt x="31" y="4"/>
                </a:cubicBezTo>
                <a:cubicBezTo>
                  <a:pt x="31" y="8"/>
                  <a:pt x="31" y="8"/>
                  <a:pt x="31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8" y="4"/>
                  <a:pt x="28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4"/>
                  <a:pt x="26" y="4"/>
                  <a:pt x="26" y="5"/>
                </a:cubicBezTo>
                <a:cubicBezTo>
                  <a:pt x="26" y="6"/>
                  <a:pt x="26" y="6"/>
                  <a:pt x="26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4" y="5"/>
                  <a:pt x="24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2" y="5"/>
                  <a:pt x="22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0" y="6"/>
                  <a:pt x="20" y="6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8"/>
                  <a:pt x="20" y="8"/>
                  <a:pt x="20" y="8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8" y="7"/>
                  <a:pt x="18" y="7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9"/>
                </a:cubicBezTo>
                <a:close/>
                <a:moveTo>
                  <a:pt x="22" y="19"/>
                </a:moveTo>
                <a:cubicBezTo>
                  <a:pt x="24" y="22"/>
                  <a:pt x="27" y="25"/>
                  <a:pt x="29" y="28"/>
                </a:cubicBezTo>
                <a:cubicBezTo>
                  <a:pt x="28" y="28"/>
                  <a:pt x="28" y="29"/>
                  <a:pt x="28" y="29"/>
                </a:cubicBezTo>
                <a:cubicBezTo>
                  <a:pt x="28" y="29"/>
                  <a:pt x="28" y="29"/>
                  <a:pt x="28" y="30"/>
                </a:cubicBezTo>
                <a:cubicBezTo>
                  <a:pt x="28" y="30"/>
                  <a:pt x="28" y="30"/>
                  <a:pt x="28" y="31"/>
                </a:cubicBezTo>
                <a:cubicBezTo>
                  <a:pt x="29" y="31"/>
                  <a:pt x="29" y="32"/>
                  <a:pt x="30" y="32"/>
                </a:cubicBezTo>
                <a:cubicBezTo>
                  <a:pt x="31" y="32"/>
                  <a:pt x="31" y="31"/>
                  <a:pt x="31" y="31"/>
                </a:cubicBezTo>
                <a:cubicBezTo>
                  <a:pt x="31" y="31"/>
                  <a:pt x="31" y="31"/>
                  <a:pt x="32" y="31"/>
                </a:cubicBezTo>
                <a:cubicBezTo>
                  <a:pt x="32" y="31"/>
                  <a:pt x="33" y="32"/>
                  <a:pt x="33" y="33"/>
                </a:cubicBezTo>
                <a:cubicBezTo>
                  <a:pt x="33" y="32"/>
                  <a:pt x="34" y="32"/>
                  <a:pt x="34" y="32"/>
                </a:cubicBezTo>
                <a:cubicBezTo>
                  <a:pt x="33" y="31"/>
                  <a:pt x="33" y="31"/>
                  <a:pt x="32" y="30"/>
                </a:cubicBezTo>
                <a:cubicBezTo>
                  <a:pt x="33" y="30"/>
                  <a:pt x="33" y="29"/>
                  <a:pt x="33" y="29"/>
                </a:cubicBezTo>
                <a:cubicBezTo>
                  <a:pt x="34" y="26"/>
                  <a:pt x="36" y="24"/>
                  <a:pt x="37" y="21"/>
                </a:cubicBezTo>
                <a:cubicBezTo>
                  <a:pt x="37" y="21"/>
                  <a:pt x="36" y="20"/>
                  <a:pt x="35" y="20"/>
                </a:cubicBezTo>
                <a:cubicBezTo>
                  <a:pt x="33" y="22"/>
                  <a:pt x="32" y="24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28" y="24"/>
                  <a:pt x="25" y="21"/>
                  <a:pt x="23" y="18"/>
                </a:cubicBezTo>
                <a:cubicBezTo>
                  <a:pt x="23" y="18"/>
                  <a:pt x="22" y="19"/>
                  <a:pt x="22" y="1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70" name="Freeform 328">
            <a:extLst>
              <a:ext uri="{FF2B5EF4-FFF2-40B4-BE49-F238E27FC236}">
                <a16:creationId xmlns:a16="http://schemas.microsoft.com/office/drawing/2014/main" id="{6EA997D3-A82F-4CDD-BEB6-10EA3946F0D3}"/>
              </a:ext>
            </a:extLst>
          </p:cNvPr>
          <p:cNvSpPr>
            <a:spLocks noEditPoints="1"/>
          </p:cNvSpPr>
          <p:nvPr/>
        </p:nvSpPr>
        <p:spPr bwMode="auto">
          <a:xfrm>
            <a:off x="1319783" y="2120577"/>
            <a:ext cx="165100" cy="230188"/>
          </a:xfrm>
          <a:custGeom>
            <a:avLst/>
            <a:gdLst>
              <a:gd name="T0" fmla="*/ 116828 w 45"/>
              <a:gd name="T1" fmla="*/ 161127 h 63"/>
              <a:gd name="T2" fmla="*/ 124129 w 45"/>
              <a:gd name="T3" fmla="*/ 168451 h 63"/>
              <a:gd name="T4" fmla="*/ 47461 w 45"/>
              <a:gd name="T5" fmla="*/ 175774 h 63"/>
              <a:gd name="T6" fmla="*/ 36509 w 45"/>
              <a:gd name="T7" fmla="*/ 168451 h 63"/>
              <a:gd name="T8" fmla="*/ 47461 w 45"/>
              <a:gd name="T9" fmla="*/ 153803 h 63"/>
              <a:gd name="T10" fmla="*/ 14603 w 45"/>
              <a:gd name="T11" fmla="*/ 124507 h 63"/>
              <a:gd name="T12" fmla="*/ 25556 w 45"/>
              <a:gd name="T13" fmla="*/ 21972 h 63"/>
              <a:gd name="T14" fmla="*/ 138733 w 45"/>
              <a:gd name="T15" fmla="*/ 21972 h 63"/>
              <a:gd name="T16" fmla="*/ 149686 w 45"/>
              <a:gd name="T17" fmla="*/ 124507 h 63"/>
              <a:gd name="T18" fmla="*/ 116828 w 45"/>
              <a:gd name="T19" fmla="*/ 153803 h 63"/>
              <a:gd name="T20" fmla="*/ 83970 w 45"/>
              <a:gd name="T21" fmla="*/ 230704 h 63"/>
              <a:gd name="T22" fmla="*/ 47461 w 45"/>
              <a:gd name="T23" fmla="*/ 216056 h 63"/>
              <a:gd name="T24" fmla="*/ 36509 w 45"/>
              <a:gd name="T25" fmla="*/ 208732 h 63"/>
              <a:gd name="T26" fmla="*/ 116828 w 45"/>
              <a:gd name="T27" fmla="*/ 197746 h 63"/>
              <a:gd name="T28" fmla="*/ 124129 w 45"/>
              <a:gd name="T29" fmla="*/ 208732 h 63"/>
              <a:gd name="T30" fmla="*/ 98573 w 45"/>
              <a:gd name="T31" fmla="*/ 216056 h 63"/>
              <a:gd name="T32" fmla="*/ 54763 w 45"/>
              <a:gd name="T33" fmla="*/ 87887 h 63"/>
              <a:gd name="T34" fmla="*/ 76668 w 45"/>
              <a:gd name="T35" fmla="*/ 131831 h 63"/>
              <a:gd name="T36" fmla="*/ 91272 w 45"/>
              <a:gd name="T37" fmla="*/ 76901 h 63"/>
              <a:gd name="T38" fmla="*/ 65716 w 45"/>
              <a:gd name="T39" fmla="*/ 32958 h 63"/>
              <a:gd name="T40" fmla="*/ 116828 w 45"/>
              <a:gd name="T41" fmla="*/ 179436 h 63"/>
              <a:gd name="T42" fmla="*/ 124129 w 45"/>
              <a:gd name="T43" fmla="*/ 186760 h 63"/>
              <a:gd name="T44" fmla="*/ 47461 w 45"/>
              <a:gd name="T45" fmla="*/ 197746 h 63"/>
              <a:gd name="T46" fmla="*/ 36509 w 45"/>
              <a:gd name="T47" fmla="*/ 186760 h 63"/>
              <a:gd name="T48" fmla="*/ 102224 w 45"/>
              <a:gd name="T49" fmla="*/ 157465 h 63"/>
              <a:gd name="T50" fmla="*/ 102224 w 45"/>
              <a:gd name="T51" fmla="*/ 142817 h 63"/>
              <a:gd name="T52" fmla="*/ 135082 w 45"/>
              <a:gd name="T53" fmla="*/ 117183 h 63"/>
              <a:gd name="T54" fmla="*/ 146035 w 45"/>
              <a:gd name="T55" fmla="*/ 80563 h 63"/>
              <a:gd name="T56" fmla="*/ 80319 w 45"/>
              <a:gd name="T57" fmla="*/ 14648 h 63"/>
              <a:gd name="T58" fmla="*/ 18254 w 45"/>
              <a:gd name="T59" fmla="*/ 80563 h 63"/>
              <a:gd name="T60" fmla="*/ 29207 w 45"/>
              <a:gd name="T61" fmla="*/ 117183 h 63"/>
              <a:gd name="T62" fmla="*/ 62065 w 45"/>
              <a:gd name="T63" fmla="*/ 142817 h 63"/>
              <a:gd name="T64" fmla="*/ 62065 w 45"/>
              <a:gd name="T65" fmla="*/ 157465 h 6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5" h="63">
                <a:moveTo>
                  <a:pt x="32" y="42"/>
                </a:moveTo>
                <a:cubicBezTo>
                  <a:pt x="32" y="44"/>
                  <a:pt x="32" y="44"/>
                  <a:pt x="32" y="44"/>
                </a:cubicBezTo>
                <a:cubicBezTo>
                  <a:pt x="34" y="44"/>
                  <a:pt x="34" y="45"/>
                  <a:pt x="34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7"/>
                  <a:pt x="33" y="48"/>
                  <a:pt x="32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2" y="48"/>
                  <a:pt x="10" y="47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5"/>
                  <a:pt x="11" y="44"/>
                  <a:pt x="13" y="44"/>
                </a:cubicBezTo>
                <a:cubicBezTo>
                  <a:pt x="13" y="42"/>
                  <a:pt x="13" y="42"/>
                  <a:pt x="13" y="42"/>
                </a:cubicBezTo>
                <a:cubicBezTo>
                  <a:pt x="9" y="40"/>
                  <a:pt x="6" y="38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2" y="31"/>
                  <a:pt x="0" y="27"/>
                  <a:pt x="0" y="22"/>
                </a:cubicBezTo>
                <a:cubicBezTo>
                  <a:pt x="0" y="16"/>
                  <a:pt x="3" y="10"/>
                  <a:pt x="7" y="6"/>
                </a:cubicBezTo>
                <a:cubicBezTo>
                  <a:pt x="11" y="2"/>
                  <a:pt x="16" y="0"/>
                  <a:pt x="22" y="0"/>
                </a:cubicBezTo>
                <a:cubicBezTo>
                  <a:pt x="29" y="0"/>
                  <a:pt x="34" y="2"/>
                  <a:pt x="38" y="6"/>
                </a:cubicBezTo>
                <a:cubicBezTo>
                  <a:pt x="42" y="10"/>
                  <a:pt x="45" y="16"/>
                  <a:pt x="45" y="22"/>
                </a:cubicBezTo>
                <a:cubicBezTo>
                  <a:pt x="45" y="27"/>
                  <a:pt x="43" y="31"/>
                  <a:pt x="41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39" y="38"/>
                  <a:pt x="36" y="40"/>
                  <a:pt x="32" y="42"/>
                </a:cubicBezTo>
                <a:close/>
                <a:moveTo>
                  <a:pt x="27" y="59"/>
                </a:moveTo>
                <a:cubicBezTo>
                  <a:pt x="27" y="61"/>
                  <a:pt x="25" y="63"/>
                  <a:pt x="23" y="63"/>
                </a:cubicBezTo>
                <a:cubicBezTo>
                  <a:pt x="20" y="63"/>
                  <a:pt x="18" y="61"/>
                  <a:pt x="18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12" y="59"/>
                  <a:pt x="10" y="58"/>
                  <a:pt x="10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56"/>
                  <a:pt x="12" y="54"/>
                  <a:pt x="13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3" y="54"/>
                  <a:pt x="34" y="56"/>
                  <a:pt x="34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27" y="59"/>
                  <a:pt x="27" y="59"/>
                  <a:pt x="27" y="59"/>
                </a:cubicBezTo>
                <a:close/>
                <a:moveTo>
                  <a:pt x="18" y="9"/>
                </a:moveTo>
                <a:cubicBezTo>
                  <a:pt x="15" y="24"/>
                  <a:pt x="15" y="24"/>
                  <a:pt x="15" y="24"/>
                </a:cubicBezTo>
                <a:cubicBezTo>
                  <a:pt x="25" y="25"/>
                  <a:pt x="25" y="25"/>
                  <a:pt x="25" y="25"/>
                </a:cubicBezTo>
                <a:cubicBezTo>
                  <a:pt x="21" y="36"/>
                  <a:pt x="21" y="36"/>
                  <a:pt x="21" y="36"/>
                </a:cubicBezTo>
                <a:cubicBezTo>
                  <a:pt x="32" y="23"/>
                  <a:pt x="32" y="23"/>
                  <a:pt x="32" y="23"/>
                </a:cubicBezTo>
                <a:cubicBezTo>
                  <a:pt x="25" y="21"/>
                  <a:pt x="25" y="21"/>
                  <a:pt x="25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18" y="9"/>
                  <a:pt x="18" y="9"/>
                  <a:pt x="18" y="9"/>
                </a:cubicBezTo>
                <a:close/>
                <a:moveTo>
                  <a:pt x="13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33" y="49"/>
                  <a:pt x="34" y="50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3"/>
                  <a:pt x="33" y="54"/>
                  <a:pt x="32" y="54"/>
                </a:cubicBezTo>
                <a:cubicBezTo>
                  <a:pt x="13" y="54"/>
                  <a:pt x="13" y="54"/>
                  <a:pt x="13" y="54"/>
                </a:cubicBezTo>
                <a:cubicBezTo>
                  <a:pt x="12" y="54"/>
                  <a:pt x="10" y="53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50"/>
                  <a:pt x="12" y="49"/>
                  <a:pt x="13" y="49"/>
                </a:cubicBezTo>
                <a:close/>
                <a:moveTo>
                  <a:pt x="28" y="43"/>
                </a:moveTo>
                <a:cubicBezTo>
                  <a:pt x="28" y="40"/>
                  <a:pt x="28" y="40"/>
                  <a:pt x="28" y="40"/>
                </a:cubicBezTo>
                <a:cubicBezTo>
                  <a:pt x="28" y="39"/>
                  <a:pt x="28" y="39"/>
                  <a:pt x="28" y="39"/>
                </a:cubicBezTo>
                <a:cubicBezTo>
                  <a:pt x="29" y="38"/>
                  <a:pt x="29" y="38"/>
                  <a:pt x="29" y="38"/>
                </a:cubicBezTo>
                <a:cubicBezTo>
                  <a:pt x="33" y="37"/>
                  <a:pt x="35" y="35"/>
                  <a:pt x="37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9" y="29"/>
                  <a:pt x="40" y="26"/>
                  <a:pt x="40" y="22"/>
                </a:cubicBezTo>
                <a:cubicBezTo>
                  <a:pt x="40" y="17"/>
                  <a:pt x="38" y="13"/>
                  <a:pt x="35" y="9"/>
                </a:cubicBezTo>
                <a:cubicBezTo>
                  <a:pt x="32" y="6"/>
                  <a:pt x="27" y="4"/>
                  <a:pt x="22" y="4"/>
                </a:cubicBezTo>
                <a:cubicBezTo>
                  <a:pt x="18" y="4"/>
                  <a:pt x="13" y="6"/>
                  <a:pt x="10" y="9"/>
                </a:cubicBezTo>
                <a:cubicBezTo>
                  <a:pt x="7" y="13"/>
                  <a:pt x="5" y="17"/>
                  <a:pt x="5" y="22"/>
                </a:cubicBezTo>
                <a:cubicBezTo>
                  <a:pt x="5" y="26"/>
                  <a:pt x="6" y="29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10" y="35"/>
                  <a:pt x="12" y="37"/>
                  <a:pt x="16" y="38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3"/>
                  <a:pt x="17" y="43"/>
                  <a:pt x="17" y="43"/>
                </a:cubicBezTo>
                <a:lnTo>
                  <a:pt x="28" y="4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71" name="Freeform 329">
            <a:extLst>
              <a:ext uri="{FF2B5EF4-FFF2-40B4-BE49-F238E27FC236}">
                <a16:creationId xmlns:a16="http://schemas.microsoft.com/office/drawing/2014/main" id="{729C6B9D-0429-4215-89C7-13415143C32B}"/>
              </a:ext>
            </a:extLst>
          </p:cNvPr>
          <p:cNvSpPr>
            <a:spLocks noEditPoints="1"/>
          </p:cNvSpPr>
          <p:nvPr/>
        </p:nvSpPr>
        <p:spPr bwMode="auto">
          <a:xfrm>
            <a:off x="1272158" y="2868290"/>
            <a:ext cx="228600" cy="227012"/>
          </a:xfrm>
          <a:custGeom>
            <a:avLst/>
            <a:gdLst>
              <a:gd name="T0" fmla="*/ 32982 w 62"/>
              <a:gd name="T1" fmla="*/ 194227 h 62"/>
              <a:gd name="T2" fmla="*/ 18323 w 62"/>
              <a:gd name="T3" fmla="*/ 113605 h 62"/>
              <a:gd name="T4" fmla="*/ 113605 w 62"/>
              <a:gd name="T5" fmla="*/ 18323 h 62"/>
              <a:gd name="T6" fmla="*/ 95281 w 62"/>
              <a:gd name="T7" fmla="*/ 120934 h 62"/>
              <a:gd name="T8" fmla="*/ 109940 w 62"/>
              <a:gd name="T9" fmla="*/ 95281 h 62"/>
              <a:gd name="T10" fmla="*/ 106275 w 62"/>
              <a:gd name="T11" fmla="*/ 106275 h 62"/>
              <a:gd name="T12" fmla="*/ 106275 w 62"/>
              <a:gd name="T13" fmla="*/ 106275 h 62"/>
              <a:gd name="T14" fmla="*/ 106275 w 62"/>
              <a:gd name="T15" fmla="*/ 109940 h 62"/>
              <a:gd name="T16" fmla="*/ 113605 w 62"/>
              <a:gd name="T17" fmla="*/ 124598 h 62"/>
              <a:gd name="T18" fmla="*/ 113605 w 62"/>
              <a:gd name="T19" fmla="*/ 124598 h 62"/>
              <a:gd name="T20" fmla="*/ 113605 w 62"/>
              <a:gd name="T21" fmla="*/ 124598 h 62"/>
              <a:gd name="T22" fmla="*/ 113605 w 62"/>
              <a:gd name="T23" fmla="*/ 124598 h 62"/>
              <a:gd name="T24" fmla="*/ 113605 w 62"/>
              <a:gd name="T25" fmla="*/ 124598 h 62"/>
              <a:gd name="T26" fmla="*/ 117269 w 62"/>
              <a:gd name="T27" fmla="*/ 124598 h 62"/>
              <a:gd name="T28" fmla="*/ 117269 w 62"/>
              <a:gd name="T29" fmla="*/ 124598 h 62"/>
              <a:gd name="T30" fmla="*/ 117269 w 62"/>
              <a:gd name="T31" fmla="*/ 124598 h 62"/>
              <a:gd name="T32" fmla="*/ 117269 w 62"/>
              <a:gd name="T33" fmla="*/ 124598 h 62"/>
              <a:gd name="T34" fmla="*/ 117269 w 62"/>
              <a:gd name="T35" fmla="*/ 124598 h 62"/>
              <a:gd name="T36" fmla="*/ 117269 w 62"/>
              <a:gd name="T37" fmla="*/ 124598 h 62"/>
              <a:gd name="T38" fmla="*/ 117269 w 62"/>
              <a:gd name="T39" fmla="*/ 124598 h 62"/>
              <a:gd name="T40" fmla="*/ 117269 w 62"/>
              <a:gd name="T41" fmla="*/ 120934 h 62"/>
              <a:gd name="T42" fmla="*/ 117269 w 62"/>
              <a:gd name="T43" fmla="*/ 120934 h 62"/>
              <a:gd name="T44" fmla="*/ 117269 w 62"/>
              <a:gd name="T45" fmla="*/ 120934 h 62"/>
              <a:gd name="T46" fmla="*/ 117269 w 62"/>
              <a:gd name="T47" fmla="*/ 120934 h 62"/>
              <a:gd name="T48" fmla="*/ 120934 w 62"/>
              <a:gd name="T49" fmla="*/ 120934 h 62"/>
              <a:gd name="T50" fmla="*/ 120934 w 62"/>
              <a:gd name="T51" fmla="*/ 120934 h 62"/>
              <a:gd name="T52" fmla="*/ 120934 w 62"/>
              <a:gd name="T53" fmla="*/ 120934 h 62"/>
              <a:gd name="T54" fmla="*/ 120934 w 62"/>
              <a:gd name="T55" fmla="*/ 120934 h 62"/>
              <a:gd name="T56" fmla="*/ 120934 w 62"/>
              <a:gd name="T57" fmla="*/ 120934 h 62"/>
              <a:gd name="T58" fmla="*/ 120934 w 62"/>
              <a:gd name="T59" fmla="*/ 120934 h 62"/>
              <a:gd name="T60" fmla="*/ 120934 w 62"/>
              <a:gd name="T61" fmla="*/ 120934 h 62"/>
              <a:gd name="T62" fmla="*/ 120934 w 62"/>
              <a:gd name="T63" fmla="*/ 117269 h 62"/>
              <a:gd name="T64" fmla="*/ 113605 w 62"/>
              <a:gd name="T65" fmla="*/ 102611 h 62"/>
              <a:gd name="T66" fmla="*/ 113605 w 62"/>
              <a:gd name="T67" fmla="*/ 102611 h 62"/>
              <a:gd name="T68" fmla="*/ 113605 w 62"/>
              <a:gd name="T69" fmla="*/ 102611 h 62"/>
              <a:gd name="T70" fmla="*/ 113605 w 62"/>
              <a:gd name="T71" fmla="*/ 102611 h 62"/>
              <a:gd name="T72" fmla="*/ 113605 w 62"/>
              <a:gd name="T73" fmla="*/ 102611 h 62"/>
              <a:gd name="T74" fmla="*/ 113605 w 62"/>
              <a:gd name="T75" fmla="*/ 102611 h 62"/>
              <a:gd name="T76" fmla="*/ 113605 w 62"/>
              <a:gd name="T77" fmla="*/ 102611 h 62"/>
              <a:gd name="T78" fmla="*/ 113605 w 62"/>
              <a:gd name="T79" fmla="*/ 102611 h 62"/>
              <a:gd name="T80" fmla="*/ 113605 w 62"/>
              <a:gd name="T81" fmla="*/ 106275 h 62"/>
              <a:gd name="T82" fmla="*/ 113605 w 62"/>
              <a:gd name="T83" fmla="*/ 106275 h 62"/>
              <a:gd name="T84" fmla="*/ 113605 w 62"/>
              <a:gd name="T85" fmla="*/ 106275 h 62"/>
              <a:gd name="T86" fmla="*/ 109940 w 62"/>
              <a:gd name="T87" fmla="*/ 106275 h 62"/>
              <a:gd name="T88" fmla="*/ 109940 w 62"/>
              <a:gd name="T89" fmla="*/ 106275 h 62"/>
              <a:gd name="T90" fmla="*/ 109940 w 62"/>
              <a:gd name="T91" fmla="*/ 106275 h 62"/>
              <a:gd name="T92" fmla="*/ 109940 w 62"/>
              <a:gd name="T93" fmla="*/ 106275 h 62"/>
              <a:gd name="T94" fmla="*/ 109940 w 62"/>
              <a:gd name="T95" fmla="*/ 106275 h 62"/>
              <a:gd name="T96" fmla="*/ 109940 w 62"/>
              <a:gd name="T97" fmla="*/ 106275 h 62"/>
              <a:gd name="T98" fmla="*/ 109940 w 62"/>
              <a:gd name="T99" fmla="*/ 106275 h 62"/>
              <a:gd name="T100" fmla="*/ 109940 w 62"/>
              <a:gd name="T101" fmla="*/ 106275 h 62"/>
              <a:gd name="T102" fmla="*/ 109940 w 62"/>
              <a:gd name="T103" fmla="*/ 106275 h 62"/>
              <a:gd name="T104" fmla="*/ 76958 w 62"/>
              <a:gd name="T105" fmla="*/ 58635 h 62"/>
              <a:gd name="T106" fmla="*/ 62299 w 62"/>
              <a:gd name="T107" fmla="*/ 58635 h 62"/>
              <a:gd name="T108" fmla="*/ 168574 w 62"/>
              <a:gd name="T109" fmla="*/ 58635 h 62"/>
              <a:gd name="T110" fmla="*/ 113605 w 62"/>
              <a:gd name="T111" fmla="*/ 212550 h 6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2" h="62">
                <a:moveTo>
                  <a:pt x="31" y="0"/>
                </a:moveTo>
                <a:cubicBezTo>
                  <a:pt x="40" y="0"/>
                  <a:pt x="48" y="3"/>
                  <a:pt x="53" y="9"/>
                </a:cubicBezTo>
                <a:cubicBezTo>
                  <a:pt x="59" y="15"/>
                  <a:pt x="62" y="22"/>
                  <a:pt x="62" y="31"/>
                </a:cubicBezTo>
                <a:cubicBezTo>
                  <a:pt x="62" y="39"/>
                  <a:pt x="59" y="47"/>
                  <a:pt x="53" y="53"/>
                </a:cubicBezTo>
                <a:cubicBezTo>
                  <a:pt x="48" y="58"/>
                  <a:pt x="40" y="62"/>
                  <a:pt x="31" y="62"/>
                </a:cubicBezTo>
                <a:cubicBezTo>
                  <a:pt x="23" y="62"/>
                  <a:pt x="15" y="58"/>
                  <a:pt x="9" y="53"/>
                </a:cubicBezTo>
                <a:cubicBezTo>
                  <a:pt x="4" y="47"/>
                  <a:pt x="0" y="39"/>
                  <a:pt x="0" y="31"/>
                </a:cubicBezTo>
                <a:cubicBezTo>
                  <a:pt x="0" y="22"/>
                  <a:pt x="4" y="15"/>
                  <a:pt x="9" y="9"/>
                </a:cubicBezTo>
                <a:cubicBezTo>
                  <a:pt x="15" y="3"/>
                  <a:pt x="23" y="0"/>
                  <a:pt x="31" y="0"/>
                </a:cubicBezTo>
                <a:close/>
                <a:moveTo>
                  <a:pt x="31" y="5"/>
                </a:moveTo>
                <a:cubicBezTo>
                  <a:pt x="24" y="5"/>
                  <a:pt x="18" y="8"/>
                  <a:pt x="13" y="13"/>
                </a:cubicBezTo>
                <a:cubicBezTo>
                  <a:pt x="8" y="17"/>
                  <a:pt x="5" y="24"/>
                  <a:pt x="5" y="31"/>
                </a:cubicBezTo>
                <a:cubicBezTo>
                  <a:pt x="5" y="38"/>
                  <a:pt x="8" y="45"/>
                  <a:pt x="13" y="49"/>
                </a:cubicBezTo>
                <a:cubicBezTo>
                  <a:pt x="18" y="54"/>
                  <a:pt x="24" y="57"/>
                  <a:pt x="31" y="57"/>
                </a:cubicBezTo>
                <a:cubicBezTo>
                  <a:pt x="38" y="57"/>
                  <a:pt x="45" y="54"/>
                  <a:pt x="49" y="49"/>
                </a:cubicBezTo>
                <a:cubicBezTo>
                  <a:pt x="54" y="45"/>
                  <a:pt x="57" y="38"/>
                  <a:pt x="57" y="31"/>
                </a:cubicBezTo>
                <a:cubicBezTo>
                  <a:pt x="57" y="24"/>
                  <a:pt x="54" y="17"/>
                  <a:pt x="49" y="13"/>
                </a:cubicBezTo>
                <a:cubicBezTo>
                  <a:pt x="45" y="8"/>
                  <a:pt x="38" y="5"/>
                  <a:pt x="31" y="5"/>
                </a:cubicBezTo>
                <a:close/>
                <a:moveTo>
                  <a:pt x="31" y="13"/>
                </a:moveTo>
                <a:cubicBezTo>
                  <a:pt x="28" y="13"/>
                  <a:pt x="26" y="14"/>
                  <a:pt x="23" y="15"/>
                </a:cubicBezTo>
                <a:cubicBezTo>
                  <a:pt x="23" y="14"/>
                  <a:pt x="23" y="14"/>
                  <a:pt x="23" y="14"/>
                </a:cubicBezTo>
                <a:cubicBezTo>
                  <a:pt x="21" y="15"/>
                  <a:pt x="21" y="15"/>
                  <a:pt x="21" y="15"/>
                </a:cubicBezTo>
                <a:cubicBezTo>
                  <a:pt x="28" y="27"/>
                  <a:pt x="28" y="27"/>
                  <a:pt x="28" y="27"/>
                </a:cubicBezTo>
                <a:cubicBezTo>
                  <a:pt x="26" y="28"/>
                  <a:pt x="25" y="31"/>
                  <a:pt x="26" y="33"/>
                </a:cubicBezTo>
                <a:cubicBezTo>
                  <a:pt x="27" y="35"/>
                  <a:pt x="30" y="37"/>
                  <a:pt x="32" y="36"/>
                </a:cubicBezTo>
                <a:cubicBezTo>
                  <a:pt x="34" y="38"/>
                  <a:pt x="34" y="38"/>
                  <a:pt x="34" y="38"/>
                </a:cubicBezTo>
                <a:cubicBezTo>
                  <a:pt x="36" y="37"/>
                  <a:pt x="36" y="37"/>
                  <a:pt x="36" y="37"/>
                </a:cubicBezTo>
                <a:cubicBezTo>
                  <a:pt x="35" y="35"/>
                  <a:pt x="35" y="35"/>
                  <a:pt x="35" y="35"/>
                </a:cubicBezTo>
                <a:cubicBezTo>
                  <a:pt x="36" y="33"/>
                  <a:pt x="37" y="31"/>
                  <a:pt x="36" y="29"/>
                </a:cubicBezTo>
                <a:cubicBezTo>
                  <a:pt x="35" y="27"/>
                  <a:pt x="33" y="25"/>
                  <a:pt x="30" y="26"/>
                </a:cubicBezTo>
                <a:cubicBezTo>
                  <a:pt x="25" y="18"/>
                  <a:pt x="25" y="18"/>
                  <a:pt x="25" y="18"/>
                </a:cubicBezTo>
                <a:cubicBezTo>
                  <a:pt x="26" y="18"/>
                  <a:pt x="27" y="17"/>
                  <a:pt x="29" y="17"/>
                </a:cubicBezTo>
                <a:cubicBezTo>
                  <a:pt x="36" y="17"/>
                  <a:pt x="42" y="23"/>
                  <a:pt x="42" y="31"/>
                </a:cubicBezTo>
                <a:cubicBezTo>
                  <a:pt x="49" y="31"/>
                  <a:pt x="49" y="31"/>
                  <a:pt x="49" y="31"/>
                </a:cubicBezTo>
                <a:cubicBezTo>
                  <a:pt x="49" y="21"/>
                  <a:pt x="41" y="13"/>
                  <a:pt x="31" y="13"/>
                </a:cubicBezTo>
                <a:close/>
                <a:moveTo>
                  <a:pt x="29" y="29"/>
                </a:move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9" y="31"/>
                  <a:pt x="29" y="32"/>
                </a:cubicBezTo>
                <a:cubicBezTo>
                  <a:pt x="29" y="33"/>
                  <a:pt x="30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2"/>
                  <a:pt x="33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4" y="32"/>
                  <a:pt x="34" y="31"/>
                  <a:pt x="34" y="30"/>
                </a:cubicBezTo>
                <a:cubicBezTo>
                  <a:pt x="33" y="29"/>
                  <a:pt x="32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lose/>
                <a:moveTo>
                  <a:pt x="23" y="19"/>
                </a:moveTo>
                <a:cubicBezTo>
                  <a:pt x="21" y="16"/>
                  <a:pt x="21" y="16"/>
                  <a:pt x="21" y="16"/>
                </a:cubicBezTo>
                <a:cubicBezTo>
                  <a:pt x="17" y="19"/>
                  <a:pt x="14" y="25"/>
                  <a:pt x="14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26"/>
                  <a:pt x="18" y="21"/>
                  <a:pt x="23" y="19"/>
                </a:cubicBezTo>
                <a:close/>
                <a:moveTo>
                  <a:pt x="46" y="16"/>
                </a:moveTo>
                <a:cubicBezTo>
                  <a:pt x="42" y="13"/>
                  <a:pt x="37" y="10"/>
                  <a:pt x="31" y="10"/>
                </a:cubicBezTo>
                <a:cubicBezTo>
                  <a:pt x="26" y="10"/>
                  <a:pt x="20" y="13"/>
                  <a:pt x="17" y="16"/>
                </a:cubicBezTo>
                <a:cubicBezTo>
                  <a:pt x="13" y="20"/>
                  <a:pt x="11" y="25"/>
                  <a:pt x="11" y="31"/>
                </a:cubicBezTo>
                <a:cubicBezTo>
                  <a:pt x="11" y="37"/>
                  <a:pt x="13" y="42"/>
                  <a:pt x="17" y="45"/>
                </a:cubicBezTo>
                <a:cubicBezTo>
                  <a:pt x="20" y="49"/>
                  <a:pt x="26" y="51"/>
                  <a:pt x="31" y="51"/>
                </a:cubicBezTo>
                <a:cubicBezTo>
                  <a:pt x="37" y="51"/>
                  <a:pt x="42" y="49"/>
                  <a:pt x="46" y="45"/>
                </a:cubicBezTo>
                <a:cubicBezTo>
                  <a:pt x="49" y="42"/>
                  <a:pt x="52" y="37"/>
                  <a:pt x="52" y="31"/>
                </a:cubicBezTo>
                <a:cubicBezTo>
                  <a:pt x="52" y="25"/>
                  <a:pt x="49" y="20"/>
                  <a:pt x="46" y="16"/>
                </a:cubicBezTo>
                <a:close/>
                <a:moveTo>
                  <a:pt x="51" y="11"/>
                </a:moveTo>
                <a:cubicBezTo>
                  <a:pt x="46" y="6"/>
                  <a:pt x="39" y="3"/>
                  <a:pt x="31" y="3"/>
                </a:cubicBezTo>
                <a:cubicBezTo>
                  <a:pt x="24" y="3"/>
                  <a:pt x="17" y="6"/>
                  <a:pt x="12" y="11"/>
                </a:cubicBezTo>
                <a:cubicBezTo>
                  <a:pt x="7" y="16"/>
                  <a:pt x="4" y="23"/>
                  <a:pt x="4" y="31"/>
                </a:cubicBezTo>
                <a:cubicBezTo>
                  <a:pt x="4" y="38"/>
                  <a:pt x="7" y="45"/>
                  <a:pt x="12" y="50"/>
                </a:cubicBezTo>
                <a:cubicBezTo>
                  <a:pt x="17" y="55"/>
                  <a:pt x="24" y="58"/>
                  <a:pt x="31" y="58"/>
                </a:cubicBezTo>
                <a:cubicBezTo>
                  <a:pt x="39" y="58"/>
                  <a:pt x="46" y="55"/>
                  <a:pt x="51" y="50"/>
                </a:cubicBezTo>
                <a:cubicBezTo>
                  <a:pt x="56" y="45"/>
                  <a:pt x="59" y="38"/>
                  <a:pt x="59" y="31"/>
                </a:cubicBezTo>
                <a:cubicBezTo>
                  <a:pt x="59" y="23"/>
                  <a:pt x="56" y="16"/>
                  <a:pt x="51" y="1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72" name="Freeform 330">
            <a:extLst>
              <a:ext uri="{FF2B5EF4-FFF2-40B4-BE49-F238E27FC236}">
                <a16:creationId xmlns:a16="http://schemas.microsoft.com/office/drawing/2014/main" id="{26AAF565-B432-4EA3-8113-62AF583ED7E4}"/>
              </a:ext>
            </a:extLst>
          </p:cNvPr>
          <p:cNvSpPr>
            <a:spLocks/>
          </p:cNvSpPr>
          <p:nvPr/>
        </p:nvSpPr>
        <p:spPr bwMode="auto">
          <a:xfrm>
            <a:off x="2080195" y="2849240"/>
            <a:ext cx="187325" cy="130175"/>
          </a:xfrm>
          <a:custGeom>
            <a:avLst/>
            <a:gdLst>
              <a:gd name="T0" fmla="*/ 0 w 51"/>
              <a:gd name="T1" fmla="*/ 77600 h 35"/>
              <a:gd name="T2" fmla="*/ 157676 w 51"/>
              <a:gd name="T3" fmla="*/ 59124 h 35"/>
              <a:gd name="T4" fmla="*/ 172343 w 51"/>
              <a:gd name="T5" fmla="*/ 36953 h 35"/>
              <a:gd name="T6" fmla="*/ 179677 w 51"/>
              <a:gd name="T7" fmla="*/ 81296 h 35"/>
              <a:gd name="T8" fmla="*/ 187011 w 51"/>
              <a:gd name="T9" fmla="*/ 121943 h 35"/>
              <a:gd name="T10" fmla="*/ 143008 w 51"/>
              <a:gd name="T11" fmla="*/ 125639 h 35"/>
              <a:gd name="T12" fmla="*/ 102673 w 51"/>
              <a:gd name="T13" fmla="*/ 129334 h 35"/>
              <a:gd name="T14" fmla="*/ 121007 w 51"/>
              <a:gd name="T15" fmla="*/ 107162 h 35"/>
              <a:gd name="T16" fmla="*/ 11001 w 51"/>
              <a:gd name="T17" fmla="*/ 81296 h 35"/>
              <a:gd name="T18" fmla="*/ 0 w 51"/>
              <a:gd name="T19" fmla="*/ 77600 h 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1" h="35">
                <a:moveTo>
                  <a:pt x="0" y="21"/>
                </a:moveTo>
                <a:cubicBezTo>
                  <a:pt x="7" y="6"/>
                  <a:pt x="25" y="0"/>
                  <a:pt x="43" y="16"/>
                </a:cubicBezTo>
                <a:cubicBezTo>
                  <a:pt x="47" y="10"/>
                  <a:pt x="47" y="10"/>
                  <a:pt x="47" y="10"/>
                </a:cubicBezTo>
                <a:cubicBezTo>
                  <a:pt x="49" y="22"/>
                  <a:pt x="49" y="22"/>
                  <a:pt x="49" y="22"/>
                </a:cubicBezTo>
                <a:cubicBezTo>
                  <a:pt x="51" y="33"/>
                  <a:pt x="51" y="33"/>
                  <a:pt x="51" y="33"/>
                </a:cubicBezTo>
                <a:cubicBezTo>
                  <a:pt x="39" y="34"/>
                  <a:pt x="39" y="34"/>
                  <a:pt x="39" y="34"/>
                </a:cubicBezTo>
                <a:cubicBezTo>
                  <a:pt x="28" y="35"/>
                  <a:pt x="28" y="35"/>
                  <a:pt x="28" y="35"/>
                </a:cubicBezTo>
                <a:cubicBezTo>
                  <a:pt x="33" y="29"/>
                  <a:pt x="33" y="29"/>
                  <a:pt x="33" y="29"/>
                </a:cubicBezTo>
                <a:cubicBezTo>
                  <a:pt x="23" y="19"/>
                  <a:pt x="13" y="18"/>
                  <a:pt x="3" y="22"/>
                </a:cubicBezTo>
                <a:cubicBezTo>
                  <a:pt x="2" y="21"/>
                  <a:pt x="1" y="21"/>
                  <a:pt x="0" y="2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73" name="Freeform 331">
            <a:extLst>
              <a:ext uri="{FF2B5EF4-FFF2-40B4-BE49-F238E27FC236}">
                <a16:creationId xmlns:a16="http://schemas.microsoft.com/office/drawing/2014/main" id="{D1F124CC-A8CC-44B5-9778-F9C8DEFBD0EA}"/>
              </a:ext>
            </a:extLst>
          </p:cNvPr>
          <p:cNvSpPr>
            <a:spLocks/>
          </p:cNvSpPr>
          <p:nvPr/>
        </p:nvSpPr>
        <p:spPr bwMode="auto">
          <a:xfrm>
            <a:off x="2054795" y="2979415"/>
            <a:ext cx="182563" cy="127000"/>
          </a:xfrm>
          <a:custGeom>
            <a:avLst/>
            <a:gdLst>
              <a:gd name="T0" fmla="*/ 183515 w 50"/>
              <a:gd name="T1" fmla="*/ 51035 h 35"/>
              <a:gd name="T2" fmla="*/ 25692 w 50"/>
              <a:gd name="T3" fmla="*/ 69262 h 35"/>
              <a:gd name="T4" fmla="*/ 11011 w 50"/>
              <a:gd name="T5" fmla="*/ 87488 h 35"/>
              <a:gd name="T6" fmla="*/ 3670 w 50"/>
              <a:gd name="T7" fmla="*/ 47389 h 35"/>
              <a:gd name="T8" fmla="*/ 0 w 50"/>
              <a:gd name="T9" fmla="*/ 7291 h 35"/>
              <a:gd name="T10" fmla="*/ 40373 w 50"/>
              <a:gd name="T11" fmla="*/ 3645 h 35"/>
              <a:gd name="T12" fmla="*/ 80747 w 50"/>
              <a:gd name="T13" fmla="*/ 0 h 35"/>
              <a:gd name="T14" fmla="*/ 66065 w 50"/>
              <a:gd name="T15" fmla="*/ 21872 h 35"/>
              <a:gd name="T16" fmla="*/ 172504 w 50"/>
              <a:gd name="T17" fmla="*/ 47389 h 35"/>
              <a:gd name="T18" fmla="*/ 183515 w 50"/>
              <a:gd name="T19" fmla="*/ 51035 h 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0" h="35">
                <a:moveTo>
                  <a:pt x="50" y="14"/>
                </a:moveTo>
                <a:cubicBezTo>
                  <a:pt x="43" y="29"/>
                  <a:pt x="26" y="35"/>
                  <a:pt x="7" y="19"/>
                </a:cubicBezTo>
                <a:cubicBezTo>
                  <a:pt x="3" y="24"/>
                  <a:pt x="3" y="24"/>
                  <a:pt x="3" y="24"/>
                </a:cubicBezTo>
                <a:cubicBezTo>
                  <a:pt x="1" y="13"/>
                  <a:pt x="1" y="13"/>
                  <a:pt x="1" y="13"/>
                </a:cubicBezTo>
                <a:cubicBezTo>
                  <a:pt x="0" y="2"/>
                  <a:pt x="0" y="2"/>
                  <a:pt x="0" y="2"/>
                </a:cubicBezTo>
                <a:cubicBezTo>
                  <a:pt x="11" y="1"/>
                  <a:pt x="11" y="1"/>
                  <a:pt x="11" y="1"/>
                </a:cubicBezTo>
                <a:cubicBezTo>
                  <a:pt x="22" y="0"/>
                  <a:pt x="22" y="0"/>
                  <a:pt x="22" y="0"/>
                </a:cubicBezTo>
                <a:cubicBezTo>
                  <a:pt x="18" y="6"/>
                  <a:pt x="18" y="6"/>
                  <a:pt x="18" y="6"/>
                </a:cubicBezTo>
                <a:cubicBezTo>
                  <a:pt x="28" y="16"/>
                  <a:pt x="37" y="16"/>
                  <a:pt x="47" y="13"/>
                </a:cubicBezTo>
                <a:cubicBezTo>
                  <a:pt x="48" y="13"/>
                  <a:pt x="49" y="14"/>
                  <a:pt x="50" y="1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74" name="Freeform 332">
            <a:extLst>
              <a:ext uri="{FF2B5EF4-FFF2-40B4-BE49-F238E27FC236}">
                <a16:creationId xmlns:a16="http://schemas.microsoft.com/office/drawing/2014/main" id="{0C5261A4-310C-4706-906A-859655364C33}"/>
              </a:ext>
            </a:extLst>
          </p:cNvPr>
          <p:cNvSpPr>
            <a:spLocks noEditPoints="1"/>
          </p:cNvSpPr>
          <p:nvPr/>
        </p:nvSpPr>
        <p:spPr bwMode="auto">
          <a:xfrm>
            <a:off x="1661095" y="2504752"/>
            <a:ext cx="239713" cy="223838"/>
          </a:xfrm>
          <a:custGeom>
            <a:avLst/>
            <a:gdLst>
              <a:gd name="T0" fmla="*/ 121564 w 65"/>
              <a:gd name="T1" fmla="*/ 40342 h 61"/>
              <a:gd name="T2" fmla="*/ 198923 w 65"/>
              <a:gd name="T3" fmla="*/ 121025 h 61"/>
              <a:gd name="T4" fmla="*/ 206290 w 65"/>
              <a:gd name="T5" fmla="*/ 128360 h 61"/>
              <a:gd name="T6" fmla="*/ 235760 w 65"/>
              <a:gd name="T7" fmla="*/ 154032 h 61"/>
              <a:gd name="T8" fmla="*/ 239444 w 65"/>
              <a:gd name="T9" fmla="*/ 157699 h 61"/>
              <a:gd name="T10" fmla="*/ 235760 w 65"/>
              <a:gd name="T11" fmla="*/ 165034 h 61"/>
              <a:gd name="T12" fmla="*/ 206290 w 65"/>
              <a:gd name="T13" fmla="*/ 209043 h 61"/>
              <a:gd name="T14" fmla="*/ 154718 w 65"/>
              <a:gd name="T15" fmla="*/ 223713 h 61"/>
              <a:gd name="T16" fmla="*/ 151034 w 65"/>
              <a:gd name="T17" fmla="*/ 223713 h 61"/>
              <a:gd name="T18" fmla="*/ 147350 w 65"/>
              <a:gd name="T19" fmla="*/ 220046 h 61"/>
              <a:gd name="T20" fmla="*/ 132615 w 65"/>
              <a:gd name="T21" fmla="*/ 205376 h 61"/>
              <a:gd name="T22" fmla="*/ 125248 w 65"/>
              <a:gd name="T23" fmla="*/ 198041 h 61"/>
              <a:gd name="T24" fmla="*/ 132615 w 65"/>
              <a:gd name="T25" fmla="*/ 190706 h 61"/>
              <a:gd name="T26" fmla="*/ 136299 w 65"/>
              <a:gd name="T27" fmla="*/ 183371 h 61"/>
              <a:gd name="T28" fmla="*/ 55256 w 65"/>
              <a:gd name="T29" fmla="*/ 102688 h 61"/>
              <a:gd name="T30" fmla="*/ 51573 w 65"/>
              <a:gd name="T31" fmla="*/ 99021 h 61"/>
              <a:gd name="T32" fmla="*/ 55256 w 65"/>
              <a:gd name="T33" fmla="*/ 95353 h 61"/>
              <a:gd name="T34" fmla="*/ 62624 w 65"/>
              <a:gd name="T35" fmla="*/ 66014 h 61"/>
              <a:gd name="T36" fmla="*/ 44205 w 65"/>
              <a:gd name="T37" fmla="*/ 73349 h 61"/>
              <a:gd name="T38" fmla="*/ 25786 w 65"/>
              <a:gd name="T39" fmla="*/ 55011 h 61"/>
              <a:gd name="T40" fmla="*/ 77359 w 65"/>
              <a:gd name="T41" fmla="*/ 25672 h 61"/>
              <a:gd name="T42" fmla="*/ 92094 w 65"/>
              <a:gd name="T43" fmla="*/ 44009 h 61"/>
              <a:gd name="T44" fmla="*/ 110513 w 65"/>
              <a:gd name="T45" fmla="*/ 40342 h 61"/>
              <a:gd name="T46" fmla="*/ 117880 w 65"/>
              <a:gd name="T47" fmla="*/ 36674 h 61"/>
              <a:gd name="T48" fmla="*/ 121564 w 65"/>
              <a:gd name="T49" fmla="*/ 40342 h 61"/>
              <a:gd name="T50" fmla="*/ 158401 w 65"/>
              <a:gd name="T51" fmla="*/ 113690 h 61"/>
              <a:gd name="T52" fmla="*/ 132615 w 65"/>
              <a:gd name="T53" fmla="*/ 113690 h 61"/>
              <a:gd name="T54" fmla="*/ 132615 w 65"/>
              <a:gd name="T55" fmla="*/ 143030 h 61"/>
              <a:gd name="T56" fmla="*/ 158401 w 65"/>
              <a:gd name="T57" fmla="*/ 143030 h 61"/>
              <a:gd name="T58" fmla="*/ 158401 w 65"/>
              <a:gd name="T59" fmla="*/ 113690 h 61"/>
              <a:gd name="T60" fmla="*/ 47889 w 65"/>
              <a:gd name="T61" fmla="*/ 0 h 61"/>
              <a:gd name="T62" fmla="*/ 0 w 65"/>
              <a:gd name="T63" fmla="*/ 29339 h 61"/>
              <a:gd name="T64" fmla="*/ 18419 w 65"/>
              <a:gd name="T65" fmla="*/ 47677 h 61"/>
              <a:gd name="T66" fmla="*/ 69991 w 65"/>
              <a:gd name="T67" fmla="*/ 18337 h 61"/>
              <a:gd name="T68" fmla="*/ 47889 w 65"/>
              <a:gd name="T69" fmla="*/ 0 h 61"/>
              <a:gd name="T70" fmla="*/ 184188 w 65"/>
              <a:gd name="T71" fmla="*/ 135695 h 61"/>
              <a:gd name="T72" fmla="*/ 110513 w 65"/>
              <a:gd name="T73" fmla="*/ 58679 h 61"/>
              <a:gd name="T74" fmla="*/ 81043 w 65"/>
              <a:gd name="T75" fmla="*/ 66014 h 61"/>
              <a:gd name="T76" fmla="*/ 77359 w 65"/>
              <a:gd name="T77" fmla="*/ 95353 h 61"/>
              <a:gd name="T78" fmla="*/ 151034 w 65"/>
              <a:gd name="T79" fmla="*/ 168702 h 61"/>
              <a:gd name="T80" fmla="*/ 169453 w 65"/>
              <a:gd name="T81" fmla="*/ 154032 h 61"/>
              <a:gd name="T82" fmla="*/ 184188 w 65"/>
              <a:gd name="T83" fmla="*/ 135695 h 6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5" h="61">
                <a:moveTo>
                  <a:pt x="33" y="11"/>
                </a:moveTo>
                <a:cubicBezTo>
                  <a:pt x="54" y="33"/>
                  <a:pt x="54" y="33"/>
                  <a:pt x="54" y="33"/>
                </a:cubicBezTo>
                <a:cubicBezTo>
                  <a:pt x="56" y="35"/>
                  <a:pt x="56" y="35"/>
                  <a:pt x="56" y="35"/>
                </a:cubicBezTo>
                <a:cubicBezTo>
                  <a:pt x="64" y="42"/>
                  <a:pt x="64" y="42"/>
                  <a:pt x="64" y="42"/>
                </a:cubicBezTo>
                <a:cubicBezTo>
                  <a:pt x="65" y="43"/>
                  <a:pt x="65" y="43"/>
                  <a:pt x="65" y="43"/>
                </a:cubicBezTo>
                <a:cubicBezTo>
                  <a:pt x="64" y="45"/>
                  <a:pt x="64" y="45"/>
                  <a:pt x="64" y="45"/>
                </a:cubicBezTo>
                <a:cubicBezTo>
                  <a:pt x="63" y="51"/>
                  <a:pt x="60" y="55"/>
                  <a:pt x="56" y="57"/>
                </a:cubicBezTo>
                <a:cubicBezTo>
                  <a:pt x="52" y="61"/>
                  <a:pt x="46" y="61"/>
                  <a:pt x="42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0"/>
                  <a:pt x="40" y="60"/>
                  <a:pt x="40" y="60"/>
                </a:cubicBezTo>
                <a:cubicBezTo>
                  <a:pt x="36" y="56"/>
                  <a:pt x="36" y="56"/>
                  <a:pt x="36" y="56"/>
                </a:cubicBezTo>
                <a:cubicBezTo>
                  <a:pt x="34" y="54"/>
                  <a:pt x="34" y="54"/>
                  <a:pt x="34" y="54"/>
                </a:cubicBezTo>
                <a:cubicBezTo>
                  <a:pt x="36" y="52"/>
                  <a:pt x="36" y="52"/>
                  <a:pt x="36" y="52"/>
                </a:cubicBezTo>
                <a:cubicBezTo>
                  <a:pt x="37" y="50"/>
                  <a:pt x="37" y="50"/>
                  <a:pt x="37" y="50"/>
                </a:cubicBezTo>
                <a:cubicBezTo>
                  <a:pt x="15" y="28"/>
                  <a:pt x="15" y="28"/>
                  <a:pt x="15" y="28"/>
                </a:cubicBezTo>
                <a:cubicBezTo>
                  <a:pt x="14" y="27"/>
                  <a:pt x="14" y="27"/>
                  <a:pt x="14" y="27"/>
                </a:cubicBezTo>
                <a:cubicBezTo>
                  <a:pt x="15" y="26"/>
                  <a:pt x="15" y="26"/>
                  <a:pt x="15" y="26"/>
                </a:cubicBezTo>
                <a:cubicBezTo>
                  <a:pt x="17" y="18"/>
                  <a:pt x="17" y="18"/>
                  <a:pt x="17" y="18"/>
                </a:cubicBezTo>
                <a:cubicBezTo>
                  <a:pt x="12" y="20"/>
                  <a:pt x="12" y="20"/>
                  <a:pt x="12" y="20"/>
                </a:cubicBezTo>
                <a:cubicBezTo>
                  <a:pt x="7" y="15"/>
                  <a:pt x="7" y="15"/>
                  <a:pt x="7" y="15"/>
                </a:cubicBezTo>
                <a:cubicBezTo>
                  <a:pt x="21" y="7"/>
                  <a:pt x="21" y="7"/>
                  <a:pt x="21" y="7"/>
                </a:cubicBezTo>
                <a:cubicBezTo>
                  <a:pt x="25" y="12"/>
                  <a:pt x="25" y="12"/>
                  <a:pt x="25" y="12"/>
                </a:cubicBezTo>
                <a:cubicBezTo>
                  <a:pt x="30" y="11"/>
                  <a:pt x="30" y="11"/>
                  <a:pt x="30" y="11"/>
                </a:cubicBezTo>
                <a:cubicBezTo>
                  <a:pt x="32" y="10"/>
                  <a:pt x="32" y="10"/>
                  <a:pt x="32" y="10"/>
                </a:cubicBezTo>
                <a:cubicBezTo>
                  <a:pt x="33" y="11"/>
                  <a:pt x="33" y="11"/>
                  <a:pt x="33" y="11"/>
                </a:cubicBezTo>
                <a:close/>
                <a:moveTo>
                  <a:pt x="43" y="31"/>
                </a:moveTo>
                <a:cubicBezTo>
                  <a:pt x="41" y="29"/>
                  <a:pt x="38" y="29"/>
                  <a:pt x="36" y="31"/>
                </a:cubicBezTo>
                <a:cubicBezTo>
                  <a:pt x="33" y="33"/>
                  <a:pt x="33" y="37"/>
                  <a:pt x="36" y="39"/>
                </a:cubicBezTo>
                <a:cubicBezTo>
                  <a:pt x="38" y="41"/>
                  <a:pt x="41" y="41"/>
                  <a:pt x="43" y="39"/>
                </a:cubicBezTo>
                <a:cubicBezTo>
                  <a:pt x="45" y="37"/>
                  <a:pt x="45" y="33"/>
                  <a:pt x="43" y="31"/>
                </a:cubicBezTo>
                <a:close/>
                <a:moveTo>
                  <a:pt x="13" y="0"/>
                </a:moveTo>
                <a:cubicBezTo>
                  <a:pt x="0" y="8"/>
                  <a:pt x="0" y="8"/>
                  <a:pt x="0" y="8"/>
                </a:cubicBezTo>
                <a:cubicBezTo>
                  <a:pt x="5" y="13"/>
                  <a:pt x="5" y="13"/>
                  <a:pt x="5" y="13"/>
                </a:cubicBezTo>
                <a:cubicBezTo>
                  <a:pt x="19" y="5"/>
                  <a:pt x="19" y="5"/>
                  <a:pt x="19" y="5"/>
                </a:cubicBezTo>
                <a:cubicBezTo>
                  <a:pt x="13" y="0"/>
                  <a:pt x="13" y="0"/>
                  <a:pt x="13" y="0"/>
                </a:cubicBezTo>
                <a:close/>
                <a:moveTo>
                  <a:pt x="50" y="37"/>
                </a:moveTo>
                <a:cubicBezTo>
                  <a:pt x="30" y="16"/>
                  <a:pt x="30" y="16"/>
                  <a:pt x="30" y="16"/>
                </a:cubicBezTo>
                <a:cubicBezTo>
                  <a:pt x="22" y="18"/>
                  <a:pt x="22" y="18"/>
                  <a:pt x="22" y="18"/>
                </a:cubicBezTo>
                <a:cubicBezTo>
                  <a:pt x="21" y="26"/>
                  <a:pt x="21" y="26"/>
                  <a:pt x="21" y="26"/>
                </a:cubicBezTo>
                <a:cubicBezTo>
                  <a:pt x="41" y="46"/>
                  <a:pt x="41" y="46"/>
                  <a:pt x="41" y="46"/>
                </a:cubicBezTo>
                <a:cubicBezTo>
                  <a:pt x="46" y="42"/>
                  <a:pt x="46" y="42"/>
                  <a:pt x="46" y="42"/>
                </a:cubicBezTo>
                <a:lnTo>
                  <a:pt x="50" y="3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75" name="Freeform 334">
            <a:extLst>
              <a:ext uri="{FF2B5EF4-FFF2-40B4-BE49-F238E27FC236}">
                <a16:creationId xmlns:a16="http://schemas.microsoft.com/office/drawing/2014/main" id="{A75B1C4A-F178-4FD4-BA69-7B1FD19EBCC4}"/>
              </a:ext>
            </a:extLst>
          </p:cNvPr>
          <p:cNvSpPr>
            <a:spLocks noEditPoints="1"/>
          </p:cNvSpPr>
          <p:nvPr/>
        </p:nvSpPr>
        <p:spPr bwMode="auto">
          <a:xfrm>
            <a:off x="2805683" y="2855590"/>
            <a:ext cx="227012" cy="250825"/>
          </a:xfrm>
          <a:custGeom>
            <a:avLst/>
            <a:gdLst>
              <a:gd name="T0" fmla="*/ 36647 w 62"/>
              <a:gd name="T1" fmla="*/ 226145 h 69"/>
              <a:gd name="T2" fmla="*/ 95281 w 62"/>
              <a:gd name="T3" fmla="*/ 218850 h 69"/>
              <a:gd name="T4" fmla="*/ 95281 w 62"/>
              <a:gd name="T5" fmla="*/ 131310 h 69"/>
              <a:gd name="T6" fmla="*/ 84287 w 62"/>
              <a:gd name="T7" fmla="*/ 113073 h 69"/>
              <a:gd name="T8" fmla="*/ 113605 w 62"/>
              <a:gd name="T9" fmla="*/ 83893 h 69"/>
              <a:gd name="T10" fmla="*/ 142922 w 62"/>
              <a:gd name="T11" fmla="*/ 113073 h 69"/>
              <a:gd name="T12" fmla="*/ 131928 w 62"/>
              <a:gd name="T13" fmla="*/ 131310 h 69"/>
              <a:gd name="T14" fmla="*/ 131928 w 62"/>
              <a:gd name="T15" fmla="*/ 218850 h 69"/>
              <a:gd name="T16" fmla="*/ 190562 w 62"/>
              <a:gd name="T17" fmla="*/ 226145 h 69"/>
              <a:gd name="T18" fmla="*/ 190562 w 62"/>
              <a:gd name="T19" fmla="*/ 251678 h 69"/>
              <a:gd name="T20" fmla="*/ 36647 w 62"/>
              <a:gd name="T21" fmla="*/ 251678 h 69"/>
              <a:gd name="T22" fmla="*/ 36647 w 62"/>
              <a:gd name="T23" fmla="*/ 226145 h 69"/>
              <a:gd name="T24" fmla="*/ 113605 w 62"/>
              <a:gd name="T25" fmla="*/ 40123 h 69"/>
              <a:gd name="T26" fmla="*/ 65964 w 62"/>
              <a:gd name="T27" fmla="*/ 62008 h 69"/>
              <a:gd name="T28" fmla="*/ 43976 w 62"/>
              <a:gd name="T29" fmla="*/ 113073 h 69"/>
              <a:gd name="T30" fmla="*/ 65964 w 62"/>
              <a:gd name="T31" fmla="*/ 160490 h 69"/>
              <a:gd name="T32" fmla="*/ 65964 w 62"/>
              <a:gd name="T33" fmla="*/ 160490 h 69"/>
              <a:gd name="T34" fmla="*/ 76958 w 62"/>
              <a:gd name="T35" fmla="*/ 145900 h 69"/>
              <a:gd name="T36" fmla="*/ 62299 w 62"/>
              <a:gd name="T37" fmla="*/ 113073 h 69"/>
              <a:gd name="T38" fmla="*/ 76958 w 62"/>
              <a:gd name="T39" fmla="*/ 76598 h 69"/>
              <a:gd name="T40" fmla="*/ 113605 w 62"/>
              <a:gd name="T41" fmla="*/ 62008 h 69"/>
              <a:gd name="T42" fmla="*/ 150251 w 62"/>
              <a:gd name="T43" fmla="*/ 76598 h 69"/>
              <a:gd name="T44" fmla="*/ 164910 w 62"/>
              <a:gd name="T45" fmla="*/ 113073 h 69"/>
              <a:gd name="T46" fmla="*/ 150251 w 62"/>
              <a:gd name="T47" fmla="*/ 145900 h 69"/>
              <a:gd name="T48" fmla="*/ 161245 w 62"/>
              <a:gd name="T49" fmla="*/ 160490 h 69"/>
              <a:gd name="T50" fmla="*/ 164910 w 62"/>
              <a:gd name="T51" fmla="*/ 160490 h 69"/>
              <a:gd name="T52" fmla="*/ 183233 w 62"/>
              <a:gd name="T53" fmla="*/ 113073 h 69"/>
              <a:gd name="T54" fmla="*/ 164910 w 62"/>
              <a:gd name="T55" fmla="*/ 62008 h 69"/>
              <a:gd name="T56" fmla="*/ 113605 w 62"/>
              <a:gd name="T57" fmla="*/ 40123 h 69"/>
              <a:gd name="T58" fmla="*/ 113605 w 62"/>
              <a:gd name="T59" fmla="*/ 0 h 69"/>
              <a:gd name="T60" fmla="*/ 32982 w 62"/>
              <a:gd name="T61" fmla="*/ 32828 h 69"/>
              <a:gd name="T62" fmla="*/ 0 w 62"/>
              <a:gd name="T63" fmla="*/ 113073 h 69"/>
              <a:gd name="T64" fmla="*/ 32982 w 62"/>
              <a:gd name="T65" fmla="*/ 189670 h 69"/>
              <a:gd name="T66" fmla="*/ 36647 w 62"/>
              <a:gd name="T67" fmla="*/ 193318 h 69"/>
              <a:gd name="T68" fmla="*/ 47641 w 62"/>
              <a:gd name="T69" fmla="*/ 178728 h 69"/>
              <a:gd name="T70" fmla="*/ 47641 w 62"/>
              <a:gd name="T71" fmla="*/ 178728 h 69"/>
              <a:gd name="T72" fmla="*/ 18323 w 62"/>
              <a:gd name="T73" fmla="*/ 113073 h 69"/>
              <a:gd name="T74" fmla="*/ 47641 w 62"/>
              <a:gd name="T75" fmla="*/ 43770 h 69"/>
              <a:gd name="T76" fmla="*/ 113605 w 62"/>
              <a:gd name="T77" fmla="*/ 18238 h 69"/>
              <a:gd name="T78" fmla="*/ 179568 w 62"/>
              <a:gd name="T79" fmla="*/ 43770 h 69"/>
              <a:gd name="T80" fmla="*/ 208886 w 62"/>
              <a:gd name="T81" fmla="*/ 113073 h 69"/>
              <a:gd name="T82" fmla="*/ 179568 w 62"/>
              <a:gd name="T83" fmla="*/ 178728 h 69"/>
              <a:gd name="T84" fmla="*/ 175904 w 62"/>
              <a:gd name="T85" fmla="*/ 178728 h 69"/>
              <a:gd name="T86" fmla="*/ 186898 w 62"/>
              <a:gd name="T87" fmla="*/ 196965 h 69"/>
              <a:gd name="T88" fmla="*/ 194227 w 62"/>
              <a:gd name="T89" fmla="*/ 189670 h 69"/>
              <a:gd name="T90" fmla="*/ 227209 w 62"/>
              <a:gd name="T91" fmla="*/ 113073 h 69"/>
              <a:gd name="T92" fmla="*/ 194227 w 62"/>
              <a:gd name="T93" fmla="*/ 32828 h 69"/>
              <a:gd name="T94" fmla="*/ 113605 w 62"/>
              <a:gd name="T95" fmla="*/ 0 h 6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2" h="69">
                <a:moveTo>
                  <a:pt x="10" y="62"/>
                </a:moveTo>
                <a:cubicBezTo>
                  <a:pt x="26" y="60"/>
                  <a:pt x="26" y="60"/>
                  <a:pt x="26" y="60"/>
                </a:cubicBezTo>
                <a:cubicBezTo>
                  <a:pt x="26" y="36"/>
                  <a:pt x="26" y="36"/>
                  <a:pt x="26" y="36"/>
                </a:cubicBezTo>
                <a:cubicBezTo>
                  <a:pt x="24" y="35"/>
                  <a:pt x="23" y="33"/>
                  <a:pt x="23" y="31"/>
                </a:cubicBezTo>
                <a:cubicBezTo>
                  <a:pt x="23" y="26"/>
                  <a:pt x="27" y="23"/>
                  <a:pt x="31" y="23"/>
                </a:cubicBezTo>
                <a:cubicBezTo>
                  <a:pt x="35" y="23"/>
                  <a:pt x="39" y="26"/>
                  <a:pt x="39" y="31"/>
                </a:cubicBezTo>
                <a:cubicBezTo>
                  <a:pt x="39" y="33"/>
                  <a:pt x="38" y="35"/>
                  <a:pt x="36" y="36"/>
                </a:cubicBezTo>
                <a:cubicBezTo>
                  <a:pt x="36" y="60"/>
                  <a:pt x="36" y="60"/>
                  <a:pt x="36" y="60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9"/>
                  <a:pt x="52" y="69"/>
                  <a:pt x="52" y="69"/>
                </a:cubicBezTo>
                <a:cubicBezTo>
                  <a:pt x="10" y="69"/>
                  <a:pt x="10" y="69"/>
                  <a:pt x="10" y="69"/>
                </a:cubicBezTo>
                <a:cubicBezTo>
                  <a:pt x="10" y="62"/>
                  <a:pt x="10" y="62"/>
                  <a:pt x="10" y="62"/>
                </a:cubicBezTo>
                <a:close/>
                <a:moveTo>
                  <a:pt x="31" y="11"/>
                </a:moveTo>
                <a:cubicBezTo>
                  <a:pt x="26" y="11"/>
                  <a:pt x="21" y="14"/>
                  <a:pt x="18" y="17"/>
                </a:cubicBezTo>
                <a:cubicBezTo>
                  <a:pt x="14" y="20"/>
                  <a:pt x="12" y="25"/>
                  <a:pt x="12" y="31"/>
                </a:cubicBezTo>
                <a:cubicBezTo>
                  <a:pt x="12" y="36"/>
                  <a:pt x="14" y="41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21" y="40"/>
                  <a:pt x="21" y="40"/>
                  <a:pt x="21" y="40"/>
                </a:cubicBezTo>
                <a:cubicBezTo>
                  <a:pt x="19" y="38"/>
                  <a:pt x="17" y="34"/>
                  <a:pt x="17" y="31"/>
                </a:cubicBezTo>
                <a:cubicBezTo>
                  <a:pt x="17" y="27"/>
                  <a:pt x="19" y="23"/>
                  <a:pt x="21" y="21"/>
                </a:cubicBezTo>
                <a:cubicBezTo>
                  <a:pt x="24" y="18"/>
                  <a:pt x="27" y="17"/>
                  <a:pt x="31" y="17"/>
                </a:cubicBezTo>
                <a:cubicBezTo>
                  <a:pt x="35" y="17"/>
                  <a:pt x="38" y="18"/>
                  <a:pt x="41" y="21"/>
                </a:cubicBezTo>
                <a:cubicBezTo>
                  <a:pt x="43" y="23"/>
                  <a:pt x="45" y="27"/>
                  <a:pt x="45" y="31"/>
                </a:cubicBezTo>
                <a:cubicBezTo>
                  <a:pt x="45" y="34"/>
                  <a:pt x="44" y="38"/>
                  <a:pt x="41" y="40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44"/>
                  <a:pt x="45" y="44"/>
                </a:cubicBezTo>
                <a:cubicBezTo>
                  <a:pt x="48" y="41"/>
                  <a:pt x="50" y="36"/>
                  <a:pt x="50" y="31"/>
                </a:cubicBezTo>
                <a:cubicBezTo>
                  <a:pt x="50" y="25"/>
                  <a:pt x="48" y="20"/>
                  <a:pt x="45" y="17"/>
                </a:cubicBezTo>
                <a:cubicBezTo>
                  <a:pt x="41" y="14"/>
                  <a:pt x="36" y="11"/>
                  <a:pt x="31" y="11"/>
                </a:cubicBezTo>
                <a:close/>
                <a:moveTo>
                  <a:pt x="31" y="0"/>
                </a:moveTo>
                <a:cubicBezTo>
                  <a:pt x="23" y="0"/>
                  <a:pt x="15" y="3"/>
                  <a:pt x="9" y="9"/>
                </a:cubicBezTo>
                <a:cubicBezTo>
                  <a:pt x="4" y="14"/>
                  <a:pt x="0" y="22"/>
                  <a:pt x="0" y="31"/>
                </a:cubicBezTo>
                <a:cubicBezTo>
                  <a:pt x="0" y="39"/>
                  <a:pt x="4" y="47"/>
                  <a:pt x="9" y="52"/>
                </a:cubicBezTo>
                <a:cubicBezTo>
                  <a:pt x="10" y="52"/>
                  <a:pt x="10" y="53"/>
                  <a:pt x="10" y="53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8" y="44"/>
                  <a:pt x="5" y="38"/>
                  <a:pt x="5" y="31"/>
                </a:cubicBezTo>
                <a:cubicBezTo>
                  <a:pt x="5" y="23"/>
                  <a:pt x="8" y="17"/>
                  <a:pt x="13" y="12"/>
                </a:cubicBezTo>
                <a:cubicBezTo>
                  <a:pt x="18" y="8"/>
                  <a:pt x="24" y="5"/>
                  <a:pt x="31" y="5"/>
                </a:cubicBezTo>
                <a:cubicBezTo>
                  <a:pt x="38" y="5"/>
                  <a:pt x="44" y="8"/>
                  <a:pt x="49" y="12"/>
                </a:cubicBezTo>
                <a:cubicBezTo>
                  <a:pt x="54" y="17"/>
                  <a:pt x="57" y="23"/>
                  <a:pt x="57" y="31"/>
                </a:cubicBezTo>
                <a:cubicBezTo>
                  <a:pt x="57" y="38"/>
                  <a:pt x="54" y="44"/>
                  <a:pt x="49" y="49"/>
                </a:cubicBezTo>
                <a:cubicBezTo>
                  <a:pt x="49" y="49"/>
                  <a:pt x="48" y="49"/>
                  <a:pt x="48" y="49"/>
                </a:cubicBezTo>
                <a:cubicBezTo>
                  <a:pt x="51" y="54"/>
                  <a:pt x="51" y="54"/>
                  <a:pt x="51" y="54"/>
                </a:cubicBezTo>
                <a:cubicBezTo>
                  <a:pt x="52" y="53"/>
                  <a:pt x="52" y="53"/>
                  <a:pt x="53" y="52"/>
                </a:cubicBezTo>
                <a:cubicBezTo>
                  <a:pt x="58" y="47"/>
                  <a:pt x="62" y="39"/>
                  <a:pt x="62" y="31"/>
                </a:cubicBezTo>
                <a:cubicBezTo>
                  <a:pt x="62" y="22"/>
                  <a:pt x="58" y="14"/>
                  <a:pt x="53" y="9"/>
                </a:cubicBezTo>
                <a:cubicBezTo>
                  <a:pt x="47" y="3"/>
                  <a:pt x="39" y="0"/>
                  <a:pt x="31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76" name="Freeform 335">
            <a:extLst>
              <a:ext uri="{FF2B5EF4-FFF2-40B4-BE49-F238E27FC236}">
                <a16:creationId xmlns:a16="http://schemas.microsoft.com/office/drawing/2014/main" id="{77BFBB51-9DD3-426B-A0A6-2845BBC8E43F}"/>
              </a:ext>
            </a:extLst>
          </p:cNvPr>
          <p:cNvSpPr>
            <a:spLocks/>
          </p:cNvSpPr>
          <p:nvPr/>
        </p:nvSpPr>
        <p:spPr bwMode="auto">
          <a:xfrm>
            <a:off x="2405633" y="2868290"/>
            <a:ext cx="254000" cy="223837"/>
          </a:xfrm>
          <a:custGeom>
            <a:avLst/>
            <a:gdLst>
              <a:gd name="T0" fmla="*/ 213025 w 69"/>
              <a:gd name="T1" fmla="*/ 95353 h 61"/>
              <a:gd name="T2" fmla="*/ 213025 w 69"/>
              <a:gd name="T3" fmla="*/ 223713 h 61"/>
              <a:gd name="T4" fmla="*/ 168951 w 69"/>
              <a:gd name="T5" fmla="*/ 223713 h 61"/>
              <a:gd name="T6" fmla="*/ 168951 w 69"/>
              <a:gd name="T7" fmla="*/ 157699 h 61"/>
              <a:gd name="T8" fmla="*/ 132222 w 69"/>
              <a:gd name="T9" fmla="*/ 121025 h 61"/>
              <a:gd name="T10" fmla="*/ 132222 w 69"/>
              <a:gd name="T11" fmla="*/ 121025 h 61"/>
              <a:gd name="T12" fmla="*/ 91821 w 69"/>
              <a:gd name="T13" fmla="*/ 157699 h 61"/>
              <a:gd name="T14" fmla="*/ 91821 w 69"/>
              <a:gd name="T15" fmla="*/ 223713 h 61"/>
              <a:gd name="T16" fmla="*/ 44074 w 69"/>
              <a:gd name="T17" fmla="*/ 223713 h 61"/>
              <a:gd name="T18" fmla="*/ 44074 w 69"/>
              <a:gd name="T19" fmla="*/ 95353 h 61"/>
              <a:gd name="T20" fmla="*/ 18364 w 69"/>
              <a:gd name="T21" fmla="*/ 117358 h 61"/>
              <a:gd name="T22" fmla="*/ 0 w 69"/>
              <a:gd name="T23" fmla="*/ 95353 h 61"/>
              <a:gd name="T24" fmla="*/ 117531 w 69"/>
              <a:gd name="T25" fmla="*/ 7335 h 61"/>
              <a:gd name="T26" fmla="*/ 124877 w 69"/>
              <a:gd name="T27" fmla="*/ 0 h 61"/>
              <a:gd name="T28" fmla="*/ 135895 w 69"/>
              <a:gd name="T29" fmla="*/ 7335 h 61"/>
              <a:gd name="T30" fmla="*/ 253426 w 69"/>
              <a:gd name="T31" fmla="*/ 91686 h 61"/>
              <a:gd name="T32" fmla="*/ 238735 w 69"/>
              <a:gd name="T33" fmla="*/ 110023 h 61"/>
              <a:gd name="T34" fmla="*/ 213025 w 69"/>
              <a:gd name="T35" fmla="*/ 95353 h 6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9" h="61">
                <a:moveTo>
                  <a:pt x="58" y="26"/>
                </a:moveTo>
                <a:cubicBezTo>
                  <a:pt x="58" y="61"/>
                  <a:pt x="58" y="61"/>
                  <a:pt x="58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38"/>
                  <a:pt x="41" y="33"/>
                  <a:pt x="36" y="33"/>
                </a:cubicBezTo>
                <a:cubicBezTo>
                  <a:pt x="36" y="33"/>
                  <a:pt x="36" y="33"/>
                  <a:pt x="36" y="33"/>
                </a:cubicBezTo>
                <a:cubicBezTo>
                  <a:pt x="30" y="33"/>
                  <a:pt x="25" y="38"/>
                  <a:pt x="25" y="43"/>
                </a:cubicBezTo>
                <a:cubicBezTo>
                  <a:pt x="25" y="61"/>
                  <a:pt x="25" y="61"/>
                  <a:pt x="25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2" y="26"/>
                  <a:pt x="12" y="26"/>
                  <a:pt x="12" y="26"/>
                </a:cubicBezTo>
                <a:cubicBezTo>
                  <a:pt x="5" y="32"/>
                  <a:pt x="5" y="32"/>
                  <a:pt x="5" y="32"/>
                </a:cubicBezTo>
                <a:cubicBezTo>
                  <a:pt x="0" y="26"/>
                  <a:pt x="0" y="26"/>
                  <a:pt x="0" y="26"/>
                </a:cubicBezTo>
                <a:cubicBezTo>
                  <a:pt x="32" y="2"/>
                  <a:pt x="32" y="2"/>
                  <a:pt x="32" y="2"/>
                </a:cubicBezTo>
                <a:cubicBezTo>
                  <a:pt x="34" y="0"/>
                  <a:pt x="34" y="0"/>
                  <a:pt x="34" y="0"/>
                </a:cubicBezTo>
                <a:cubicBezTo>
                  <a:pt x="37" y="2"/>
                  <a:pt x="37" y="2"/>
                  <a:pt x="37" y="2"/>
                </a:cubicBezTo>
                <a:cubicBezTo>
                  <a:pt x="69" y="25"/>
                  <a:pt x="69" y="25"/>
                  <a:pt x="69" y="25"/>
                </a:cubicBezTo>
                <a:cubicBezTo>
                  <a:pt x="65" y="30"/>
                  <a:pt x="65" y="30"/>
                  <a:pt x="65" y="30"/>
                </a:cubicBezTo>
                <a:lnTo>
                  <a:pt x="58" y="2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77" name="Freeform 336">
            <a:extLst>
              <a:ext uri="{FF2B5EF4-FFF2-40B4-BE49-F238E27FC236}">
                <a16:creationId xmlns:a16="http://schemas.microsoft.com/office/drawing/2014/main" id="{D3CC0783-7F54-468D-9051-DA2BE07E23E1}"/>
              </a:ext>
            </a:extLst>
          </p:cNvPr>
          <p:cNvSpPr>
            <a:spLocks noEditPoints="1"/>
          </p:cNvSpPr>
          <p:nvPr/>
        </p:nvSpPr>
        <p:spPr bwMode="auto">
          <a:xfrm>
            <a:off x="2057970" y="2141215"/>
            <a:ext cx="220663" cy="214312"/>
          </a:xfrm>
          <a:custGeom>
            <a:avLst/>
            <a:gdLst>
              <a:gd name="T0" fmla="*/ 157823 w 60"/>
              <a:gd name="T1" fmla="*/ 161758 h 58"/>
              <a:gd name="T2" fmla="*/ 176174 w 60"/>
              <a:gd name="T3" fmla="*/ 213227 h 58"/>
              <a:gd name="T4" fmla="*/ 198196 w 60"/>
              <a:gd name="T5" fmla="*/ 213227 h 58"/>
              <a:gd name="T6" fmla="*/ 190856 w 60"/>
              <a:gd name="T7" fmla="*/ 161758 h 58"/>
              <a:gd name="T8" fmla="*/ 220218 w 60"/>
              <a:gd name="T9" fmla="*/ 161758 h 58"/>
              <a:gd name="T10" fmla="*/ 220218 w 60"/>
              <a:gd name="T11" fmla="*/ 0 h 58"/>
              <a:gd name="T12" fmla="*/ 0 w 60"/>
              <a:gd name="T13" fmla="*/ 0 h 58"/>
              <a:gd name="T14" fmla="*/ 0 w 60"/>
              <a:gd name="T15" fmla="*/ 161758 h 58"/>
              <a:gd name="T16" fmla="*/ 25692 w 60"/>
              <a:gd name="T17" fmla="*/ 161758 h 58"/>
              <a:gd name="T18" fmla="*/ 18352 w 60"/>
              <a:gd name="T19" fmla="*/ 213227 h 58"/>
              <a:gd name="T20" fmla="*/ 40373 w 60"/>
              <a:gd name="T21" fmla="*/ 213227 h 58"/>
              <a:gd name="T22" fmla="*/ 58725 w 60"/>
              <a:gd name="T23" fmla="*/ 161758 h 58"/>
              <a:gd name="T24" fmla="*/ 157823 w 60"/>
              <a:gd name="T25" fmla="*/ 161758 h 58"/>
              <a:gd name="T26" fmla="*/ 40373 w 60"/>
              <a:gd name="T27" fmla="*/ 25734 h 58"/>
              <a:gd name="T28" fmla="*/ 143142 w 60"/>
              <a:gd name="T29" fmla="*/ 25734 h 58"/>
              <a:gd name="T30" fmla="*/ 165164 w 60"/>
              <a:gd name="T31" fmla="*/ 44116 h 58"/>
              <a:gd name="T32" fmla="*/ 165164 w 60"/>
              <a:gd name="T33" fmla="*/ 110290 h 58"/>
              <a:gd name="T34" fmla="*/ 143142 w 60"/>
              <a:gd name="T35" fmla="*/ 128671 h 58"/>
              <a:gd name="T36" fmla="*/ 40373 w 60"/>
              <a:gd name="T37" fmla="*/ 128671 h 58"/>
              <a:gd name="T38" fmla="*/ 22022 w 60"/>
              <a:gd name="T39" fmla="*/ 110290 h 58"/>
              <a:gd name="T40" fmla="*/ 22022 w 60"/>
              <a:gd name="T41" fmla="*/ 44116 h 58"/>
              <a:gd name="T42" fmla="*/ 40373 w 60"/>
              <a:gd name="T43" fmla="*/ 25734 h 58"/>
              <a:gd name="T44" fmla="*/ 190856 w 60"/>
              <a:gd name="T45" fmla="*/ 84556 h 58"/>
              <a:gd name="T46" fmla="*/ 205537 w 60"/>
              <a:gd name="T47" fmla="*/ 99261 h 58"/>
              <a:gd name="T48" fmla="*/ 190856 w 60"/>
              <a:gd name="T49" fmla="*/ 110290 h 58"/>
              <a:gd name="T50" fmla="*/ 179845 w 60"/>
              <a:gd name="T51" fmla="*/ 99261 h 58"/>
              <a:gd name="T52" fmla="*/ 190856 w 60"/>
              <a:gd name="T53" fmla="*/ 84556 h 58"/>
              <a:gd name="T54" fmla="*/ 190856 w 60"/>
              <a:gd name="T55" fmla="*/ 44116 h 58"/>
              <a:gd name="T56" fmla="*/ 205537 w 60"/>
              <a:gd name="T57" fmla="*/ 58821 h 58"/>
              <a:gd name="T58" fmla="*/ 190856 w 60"/>
              <a:gd name="T59" fmla="*/ 69850 h 58"/>
              <a:gd name="T60" fmla="*/ 179845 w 60"/>
              <a:gd name="T61" fmla="*/ 58821 h 58"/>
              <a:gd name="T62" fmla="*/ 190856 w 60"/>
              <a:gd name="T63" fmla="*/ 44116 h 5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0" h="58">
                <a:moveTo>
                  <a:pt x="43" y="44"/>
                </a:moveTo>
                <a:cubicBezTo>
                  <a:pt x="48" y="58"/>
                  <a:pt x="48" y="58"/>
                  <a:pt x="48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2" y="44"/>
                  <a:pt x="52" y="44"/>
                  <a:pt x="52" y="44"/>
                </a:cubicBezTo>
                <a:cubicBezTo>
                  <a:pt x="60" y="44"/>
                  <a:pt x="60" y="44"/>
                  <a:pt x="60" y="44"/>
                </a:cubicBezTo>
                <a:cubicBezTo>
                  <a:pt x="60" y="0"/>
                  <a:pt x="60" y="0"/>
                  <a:pt x="6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5" y="58"/>
                  <a:pt x="5" y="58"/>
                  <a:pt x="5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16" y="44"/>
                  <a:pt x="16" y="44"/>
                  <a:pt x="16" y="44"/>
                </a:cubicBezTo>
                <a:cubicBezTo>
                  <a:pt x="43" y="44"/>
                  <a:pt x="43" y="44"/>
                  <a:pt x="43" y="44"/>
                </a:cubicBezTo>
                <a:close/>
                <a:moveTo>
                  <a:pt x="11" y="7"/>
                </a:moveTo>
                <a:cubicBezTo>
                  <a:pt x="39" y="7"/>
                  <a:pt x="39" y="7"/>
                  <a:pt x="39" y="7"/>
                </a:cubicBezTo>
                <a:cubicBezTo>
                  <a:pt x="42" y="7"/>
                  <a:pt x="45" y="9"/>
                  <a:pt x="45" y="12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3"/>
                  <a:pt x="42" y="35"/>
                  <a:pt x="39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8" y="35"/>
                  <a:pt x="6" y="33"/>
                  <a:pt x="6" y="30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8" y="7"/>
                  <a:pt x="11" y="7"/>
                </a:cubicBezTo>
                <a:close/>
                <a:moveTo>
                  <a:pt x="52" y="23"/>
                </a:moveTo>
                <a:cubicBezTo>
                  <a:pt x="54" y="23"/>
                  <a:pt x="56" y="25"/>
                  <a:pt x="56" y="27"/>
                </a:cubicBezTo>
                <a:cubicBezTo>
                  <a:pt x="56" y="29"/>
                  <a:pt x="54" y="30"/>
                  <a:pt x="52" y="30"/>
                </a:cubicBezTo>
                <a:cubicBezTo>
                  <a:pt x="50" y="30"/>
                  <a:pt x="49" y="29"/>
                  <a:pt x="49" y="27"/>
                </a:cubicBezTo>
                <a:cubicBezTo>
                  <a:pt x="49" y="25"/>
                  <a:pt x="50" y="23"/>
                  <a:pt x="52" y="23"/>
                </a:cubicBezTo>
                <a:close/>
                <a:moveTo>
                  <a:pt x="52" y="12"/>
                </a:moveTo>
                <a:cubicBezTo>
                  <a:pt x="54" y="12"/>
                  <a:pt x="56" y="14"/>
                  <a:pt x="56" y="16"/>
                </a:cubicBezTo>
                <a:cubicBezTo>
                  <a:pt x="56" y="18"/>
                  <a:pt x="54" y="19"/>
                  <a:pt x="52" y="19"/>
                </a:cubicBezTo>
                <a:cubicBezTo>
                  <a:pt x="50" y="19"/>
                  <a:pt x="49" y="18"/>
                  <a:pt x="49" y="16"/>
                </a:cubicBezTo>
                <a:cubicBezTo>
                  <a:pt x="49" y="14"/>
                  <a:pt x="50" y="12"/>
                  <a:pt x="52" y="1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78" name="Freeform 337">
            <a:extLst>
              <a:ext uri="{FF2B5EF4-FFF2-40B4-BE49-F238E27FC236}">
                <a16:creationId xmlns:a16="http://schemas.microsoft.com/office/drawing/2014/main" id="{036C1BC9-C64D-43EA-B9F7-D37C2F58650C}"/>
              </a:ext>
            </a:extLst>
          </p:cNvPr>
          <p:cNvSpPr>
            <a:spLocks noEditPoints="1"/>
          </p:cNvSpPr>
          <p:nvPr/>
        </p:nvSpPr>
        <p:spPr bwMode="auto">
          <a:xfrm>
            <a:off x="2413570" y="2145977"/>
            <a:ext cx="260350" cy="192088"/>
          </a:xfrm>
          <a:custGeom>
            <a:avLst/>
            <a:gdLst>
              <a:gd name="T0" fmla="*/ 220071 w 71"/>
              <a:gd name="T1" fmla="*/ 0 h 52"/>
              <a:gd name="T2" fmla="*/ 238410 w 71"/>
              <a:gd name="T3" fmla="*/ 129402 h 52"/>
              <a:gd name="T4" fmla="*/ 260417 w 71"/>
              <a:gd name="T5" fmla="*/ 173768 h 52"/>
              <a:gd name="T6" fmla="*/ 0 w 71"/>
              <a:gd name="T7" fmla="*/ 192254 h 52"/>
              <a:gd name="T8" fmla="*/ 36678 w 71"/>
              <a:gd name="T9" fmla="*/ 147888 h 52"/>
              <a:gd name="T10" fmla="*/ 22007 w 71"/>
              <a:gd name="T11" fmla="*/ 129402 h 52"/>
              <a:gd name="T12" fmla="*/ 40346 w 71"/>
              <a:gd name="T13" fmla="*/ 0 h 52"/>
              <a:gd name="T14" fmla="*/ 99032 w 71"/>
              <a:gd name="T15" fmla="*/ 66549 h 52"/>
              <a:gd name="T16" fmla="*/ 102700 w 71"/>
              <a:gd name="T17" fmla="*/ 77641 h 52"/>
              <a:gd name="T18" fmla="*/ 165053 w 71"/>
              <a:gd name="T19" fmla="*/ 73944 h 52"/>
              <a:gd name="T20" fmla="*/ 161385 w 71"/>
              <a:gd name="T21" fmla="*/ 62852 h 52"/>
              <a:gd name="T22" fmla="*/ 157717 w 71"/>
              <a:gd name="T23" fmla="*/ 55458 h 52"/>
              <a:gd name="T24" fmla="*/ 132042 w 71"/>
              <a:gd name="T25" fmla="*/ 29578 h 52"/>
              <a:gd name="T26" fmla="*/ 113703 w 71"/>
              <a:gd name="T27" fmla="*/ 36972 h 52"/>
              <a:gd name="T28" fmla="*/ 106368 w 71"/>
              <a:gd name="T29" fmla="*/ 62852 h 52"/>
              <a:gd name="T30" fmla="*/ 117371 w 71"/>
              <a:gd name="T31" fmla="*/ 62852 h 52"/>
              <a:gd name="T32" fmla="*/ 146714 w 71"/>
              <a:gd name="T33" fmla="*/ 55458 h 52"/>
              <a:gd name="T34" fmla="*/ 132042 w 71"/>
              <a:gd name="T35" fmla="*/ 40669 h 52"/>
              <a:gd name="T36" fmla="*/ 121039 w 71"/>
              <a:gd name="T37" fmla="*/ 44366 h 52"/>
              <a:gd name="T38" fmla="*/ 117371 w 71"/>
              <a:gd name="T39" fmla="*/ 62852 h 52"/>
              <a:gd name="T40" fmla="*/ 99032 w 71"/>
              <a:gd name="T41" fmla="*/ 110916 h 52"/>
              <a:gd name="T42" fmla="*/ 102700 w 71"/>
              <a:gd name="T43" fmla="*/ 118310 h 52"/>
              <a:gd name="T44" fmla="*/ 165053 w 71"/>
              <a:gd name="T45" fmla="*/ 118310 h 52"/>
              <a:gd name="T46" fmla="*/ 161385 w 71"/>
              <a:gd name="T47" fmla="*/ 107219 h 52"/>
              <a:gd name="T48" fmla="*/ 102700 w 71"/>
              <a:gd name="T49" fmla="*/ 92430 h 52"/>
              <a:gd name="T50" fmla="*/ 99032 w 71"/>
              <a:gd name="T51" fmla="*/ 103521 h 52"/>
              <a:gd name="T52" fmla="*/ 161385 w 71"/>
              <a:gd name="T53" fmla="*/ 103521 h 52"/>
              <a:gd name="T54" fmla="*/ 165053 w 71"/>
              <a:gd name="T55" fmla="*/ 96127 h 52"/>
              <a:gd name="T56" fmla="*/ 102700 w 71"/>
              <a:gd name="T57" fmla="*/ 92430 h 52"/>
              <a:gd name="T58" fmla="*/ 99032 w 71"/>
              <a:gd name="T59" fmla="*/ 81338 h 52"/>
              <a:gd name="T60" fmla="*/ 102700 w 71"/>
              <a:gd name="T61" fmla="*/ 88733 h 52"/>
              <a:gd name="T62" fmla="*/ 165053 w 71"/>
              <a:gd name="T63" fmla="*/ 88733 h 52"/>
              <a:gd name="T64" fmla="*/ 161385 w 71"/>
              <a:gd name="T65" fmla="*/ 77641 h 52"/>
              <a:gd name="T66" fmla="*/ 117371 w 71"/>
              <a:gd name="T67" fmla="*/ 162676 h 52"/>
              <a:gd name="T68" fmla="*/ 154049 w 71"/>
              <a:gd name="T69" fmla="*/ 177465 h 52"/>
              <a:gd name="T70" fmla="*/ 117371 w 71"/>
              <a:gd name="T71" fmla="*/ 162676 h 52"/>
              <a:gd name="T72" fmla="*/ 40346 w 71"/>
              <a:gd name="T73" fmla="*/ 133099 h 52"/>
              <a:gd name="T74" fmla="*/ 220071 w 71"/>
              <a:gd name="T75" fmla="*/ 22183 h 5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71" h="52">
                <a:moveTo>
                  <a:pt x="11" y="0"/>
                </a:moveTo>
                <a:cubicBezTo>
                  <a:pt x="60" y="0"/>
                  <a:pt x="60" y="0"/>
                  <a:pt x="60" y="0"/>
                </a:cubicBezTo>
                <a:cubicBezTo>
                  <a:pt x="63" y="0"/>
                  <a:pt x="65" y="3"/>
                  <a:pt x="65" y="5"/>
                </a:cubicBezTo>
                <a:cubicBezTo>
                  <a:pt x="65" y="35"/>
                  <a:pt x="65" y="35"/>
                  <a:pt x="65" y="35"/>
                </a:cubicBezTo>
                <a:cubicBezTo>
                  <a:pt x="65" y="37"/>
                  <a:pt x="64" y="39"/>
                  <a:pt x="61" y="40"/>
                </a:cubicBezTo>
                <a:cubicBezTo>
                  <a:pt x="71" y="47"/>
                  <a:pt x="71" y="47"/>
                  <a:pt x="71" y="47"/>
                </a:cubicBezTo>
                <a:cubicBezTo>
                  <a:pt x="71" y="52"/>
                  <a:pt x="71" y="52"/>
                  <a:pt x="71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40"/>
                  <a:pt x="10" y="40"/>
                  <a:pt x="10" y="40"/>
                </a:cubicBezTo>
                <a:cubicBezTo>
                  <a:pt x="8" y="39"/>
                  <a:pt x="6" y="37"/>
                  <a:pt x="6" y="35"/>
                </a:cubicBezTo>
                <a:cubicBezTo>
                  <a:pt x="6" y="5"/>
                  <a:pt x="6" y="5"/>
                  <a:pt x="6" y="5"/>
                </a:cubicBezTo>
                <a:cubicBezTo>
                  <a:pt x="6" y="3"/>
                  <a:pt x="8" y="0"/>
                  <a:pt x="11" y="0"/>
                </a:cubicBezTo>
                <a:close/>
                <a:moveTo>
                  <a:pt x="28" y="17"/>
                </a:moveTo>
                <a:cubicBezTo>
                  <a:pt x="27" y="17"/>
                  <a:pt x="27" y="18"/>
                  <a:pt x="27" y="18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1"/>
                  <a:pt x="28" y="21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1"/>
                  <a:pt x="45" y="20"/>
                  <a:pt x="45" y="20"/>
                </a:cubicBezTo>
                <a:cubicBezTo>
                  <a:pt x="45" y="18"/>
                  <a:pt x="45" y="18"/>
                  <a:pt x="45" y="18"/>
                </a:cubicBezTo>
                <a:cubicBezTo>
                  <a:pt x="45" y="18"/>
                  <a:pt x="44" y="17"/>
                  <a:pt x="44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3"/>
                  <a:pt x="42" y="11"/>
                  <a:pt x="41" y="10"/>
                </a:cubicBezTo>
                <a:cubicBezTo>
                  <a:pt x="40" y="9"/>
                  <a:pt x="38" y="8"/>
                  <a:pt x="36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4" y="8"/>
                  <a:pt x="32" y="9"/>
                  <a:pt x="31" y="10"/>
                </a:cubicBezTo>
                <a:cubicBezTo>
                  <a:pt x="30" y="11"/>
                  <a:pt x="29" y="13"/>
                  <a:pt x="29" y="15"/>
                </a:cubicBezTo>
                <a:cubicBezTo>
                  <a:pt x="29" y="17"/>
                  <a:pt x="29" y="17"/>
                  <a:pt x="29" y="17"/>
                </a:cubicBezTo>
                <a:cubicBezTo>
                  <a:pt x="28" y="17"/>
                  <a:pt x="28" y="17"/>
                  <a:pt x="28" y="17"/>
                </a:cubicBezTo>
                <a:close/>
                <a:moveTo>
                  <a:pt x="32" y="17"/>
                </a:moveTo>
                <a:cubicBezTo>
                  <a:pt x="40" y="17"/>
                  <a:pt x="40" y="17"/>
                  <a:pt x="40" y="17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4"/>
                  <a:pt x="39" y="13"/>
                  <a:pt x="39" y="12"/>
                </a:cubicBezTo>
                <a:cubicBezTo>
                  <a:pt x="38" y="12"/>
                  <a:pt x="37" y="11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5" y="11"/>
                  <a:pt x="34" y="12"/>
                  <a:pt x="33" y="12"/>
                </a:cubicBezTo>
                <a:cubicBezTo>
                  <a:pt x="32" y="13"/>
                  <a:pt x="32" y="14"/>
                  <a:pt x="32" y="15"/>
                </a:cubicBezTo>
                <a:cubicBezTo>
                  <a:pt x="32" y="17"/>
                  <a:pt x="32" y="17"/>
                  <a:pt x="32" y="17"/>
                </a:cubicBezTo>
                <a:close/>
                <a:moveTo>
                  <a:pt x="28" y="29"/>
                </a:moveTo>
                <a:cubicBezTo>
                  <a:pt x="27" y="29"/>
                  <a:pt x="27" y="30"/>
                  <a:pt x="27" y="30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2"/>
                  <a:pt x="28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2"/>
                  <a:pt x="45" y="32"/>
                  <a:pt x="45" y="32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4" y="29"/>
                  <a:pt x="44" y="29"/>
                </a:cubicBezTo>
                <a:cubicBezTo>
                  <a:pt x="28" y="29"/>
                  <a:pt x="28" y="29"/>
                  <a:pt x="28" y="29"/>
                </a:cubicBezTo>
                <a:close/>
                <a:moveTo>
                  <a:pt x="28" y="25"/>
                </a:moveTo>
                <a:cubicBezTo>
                  <a:pt x="27" y="25"/>
                  <a:pt x="27" y="25"/>
                  <a:pt x="27" y="2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8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4" y="28"/>
                  <a:pt x="45" y="28"/>
                  <a:pt x="45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5"/>
                  <a:pt x="44" y="25"/>
                  <a:pt x="44" y="25"/>
                </a:cubicBezTo>
                <a:cubicBezTo>
                  <a:pt x="28" y="25"/>
                  <a:pt x="28" y="25"/>
                  <a:pt x="28" y="25"/>
                </a:cubicBezTo>
                <a:close/>
                <a:moveTo>
                  <a:pt x="28" y="21"/>
                </a:moveTo>
                <a:cubicBezTo>
                  <a:pt x="27" y="21"/>
                  <a:pt x="27" y="22"/>
                  <a:pt x="27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8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4"/>
                  <a:pt x="45" y="24"/>
                  <a:pt x="45" y="24"/>
                </a:cubicBezTo>
                <a:cubicBezTo>
                  <a:pt x="45" y="22"/>
                  <a:pt x="45" y="22"/>
                  <a:pt x="45" y="22"/>
                </a:cubicBezTo>
                <a:cubicBezTo>
                  <a:pt x="45" y="22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close/>
                <a:moveTo>
                  <a:pt x="32" y="44"/>
                </a:moveTo>
                <a:cubicBezTo>
                  <a:pt x="30" y="48"/>
                  <a:pt x="30" y="48"/>
                  <a:pt x="30" y="48"/>
                </a:cubicBezTo>
                <a:cubicBezTo>
                  <a:pt x="42" y="48"/>
                  <a:pt x="42" y="48"/>
                  <a:pt x="42" y="48"/>
                </a:cubicBezTo>
                <a:cubicBezTo>
                  <a:pt x="39" y="44"/>
                  <a:pt x="39" y="44"/>
                  <a:pt x="39" y="44"/>
                </a:cubicBezTo>
                <a:cubicBezTo>
                  <a:pt x="32" y="44"/>
                  <a:pt x="32" y="44"/>
                  <a:pt x="32" y="44"/>
                </a:cubicBezTo>
                <a:close/>
                <a:moveTo>
                  <a:pt x="11" y="6"/>
                </a:moveTo>
                <a:cubicBezTo>
                  <a:pt x="11" y="36"/>
                  <a:pt x="11" y="36"/>
                  <a:pt x="11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6"/>
                  <a:pt x="60" y="6"/>
                  <a:pt x="60" y="6"/>
                </a:cubicBezTo>
                <a:lnTo>
                  <a:pt x="11" y="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79" name="Freeform 338">
            <a:extLst>
              <a:ext uri="{FF2B5EF4-FFF2-40B4-BE49-F238E27FC236}">
                <a16:creationId xmlns:a16="http://schemas.microsoft.com/office/drawing/2014/main" id="{0540C8CA-B349-4EED-87F7-F1E54BEFE65D}"/>
              </a:ext>
            </a:extLst>
          </p:cNvPr>
          <p:cNvSpPr>
            <a:spLocks noEditPoints="1"/>
          </p:cNvSpPr>
          <p:nvPr/>
        </p:nvSpPr>
        <p:spPr bwMode="auto">
          <a:xfrm>
            <a:off x="2799333" y="2120577"/>
            <a:ext cx="266700" cy="227013"/>
          </a:xfrm>
          <a:custGeom>
            <a:avLst/>
            <a:gdLst>
              <a:gd name="T0" fmla="*/ 51284 w 73"/>
              <a:gd name="T1" fmla="*/ 0 h 62"/>
              <a:gd name="T2" fmla="*/ 212461 w 73"/>
              <a:gd name="T3" fmla="*/ 0 h 62"/>
              <a:gd name="T4" fmla="*/ 267408 w 73"/>
              <a:gd name="T5" fmla="*/ 51305 h 62"/>
              <a:gd name="T6" fmla="*/ 267408 w 73"/>
              <a:gd name="T7" fmla="*/ 128263 h 62"/>
              <a:gd name="T8" fmla="*/ 212461 w 73"/>
              <a:gd name="T9" fmla="*/ 179568 h 62"/>
              <a:gd name="T10" fmla="*/ 205135 w 73"/>
              <a:gd name="T11" fmla="*/ 179568 h 62"/>
              <a:gd name="T12" fmla="*/ 208798 w 73"/>
              <a:gd name="T13" fmla="*/ 227209 h 62"/>
              <a:gd name="T14" fmla="*/ 168504 w 73"/>
              <a:gd name="T15" fmla="*/ 179568 h 62"/>
              <a:gd name="T16" fmla="*/ 51284 w 73"/>
              <a:gd name="T17" fmla="*/ 179568 h 62"/>
              <a:gd name="T18" fmla="*/ 0 w 73"/>
              <a:gd name="T19" fmla="*/ 128263 h 62"/>
              <a:gd name="T20" fmla="*/ 0 w 73"/>
              <a:gd name="T21" fmla="*/ 51305 h 62"/>
              <a:gd name="T22" fmla="*/ 51284 w 73"/>
              <a:gd name="T23" fmla="*/ 0 h 62"/>
              <a:gd name="T24" fmla="*/ 62273 w 73"/>
              <a:gd name="T25" fmla="*/ 69629 h 62"/>
              <a:gd name="T26" fmla="*/ 43957 w 73"/>
              <a:gd name="T27" fmla="*/ 87952 h 62"/>
              <a:gd name="T28" fmla="*/ 62273 w 73"/>
              <a:gd name="T29" fmla="*/ 106275 h 62"/>
              <a:gd name="T30" fmla="*/ 80589 w 73"/>
              <a:gd name="T31" fmla="*/ 87952 h 62"/>
              <a:gd name="T32" fmla="*/ 62273 w 73"/>
              <a:gd name="T33" fmla="*/ 69629 h 62"/>
              <a:gd name="T34" fmla="*/ 201472 w 73"/>
              <a:gd name="T35" fmla="*/ 69629 h 62"/>
              <a:gd name="T36" fmla="*/ 183156 w 73"/>
              <a:gd name="T37" fmla="*/ 87952 h 62"/>
              <a:gd name="T38" fmla="*/ 201472 w 73"/>
              <a:gd name="T39" fmla="*/ 106275 h 62"/>
              <a:gd name="T40" fmla="*/ 219787 w 73"/>
              <a:gd name="T41" fmla="*/ 87952 h 62"/>
              <a:gd name="T42" fmla="*/ 201472 w 73"/>
              <a:gd name="T43" fmla="*/ 69629 h 62"/>
              <a:gd name="T44" fmla="*/ 131872 w 73"/>
              <a:gd name="T45" fmla="*/ 69629 h 62"/>
              <a:gd name="T46" fmla="*/ 113557 w 73"/>
              <a:gd name="T47" fmla="*/ 87952 h 62"/>
              <a:gd name="T48" fmla="*/ 131872 w 73"/>
              <a:gd name="T49" fmla="*/ 106275 h 62"/>
              <a:gd name="T50" fmla="*/ 150188 w 73"/>
              <a:gd name="T51" fmla="*/ 87952 h 62"/>
              <a:gd name="T52" fmla="*/ 131872 w 73"/>
              <a:gd name="T53" fmla="*/ 69629 h 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3" h="62">
                <a:moveTo>
                  <a:pt x="14" y="0"/>
                </a:moveTo>
                <a:cubicBezTo>
                  <a:pt x="58" y="0"/>
                  <a:pt x="58" y="0"/>
                  <a:pt x="58" y="0"/>
                </a:cubicBezTo>
                <a:cubicBezTo>
                  <a:pt x="66" y="0"/>
                  <a:pt x="73" y="6"/>
                  <a:pt x="73" y="14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42"/>
                  <a:pt x="66" y="49"/>
                  <a:pt x="58" y="49"/>
                </a:cubicBezTo>
                <a:cubicBezTo>
                  <a:pt x="56" y="49"/>
                  <a:pt x="56" y="49"/>
                  <a:pt x="56" y="49"/>
                </a:cubicBezTo>
                <a:cubicBezTo>
                  <a:pt x="57" y="62"/>
                  <a:pt x="57" y="62"/>
                  <a:pt x="57" y="62"/>
                </a:cubicBezTo>
                <a:cubicBezTo>
                  <a:pt x="46" y="49"/>
                  <a:pt x="46" y="49"/>
                  <a:pt x="46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6" y="49"/>
                  <a:pt x="0" y="42"/>
                  <a:pt x="0" y="35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lose/>
                <a:moveTo>
                  <a:pt x="17" y="19"/>
                </a:moveTo>
                <a:cubicBezTo>
                  <a:pt x="15" y="19"/>
                  <a:pt x="12" y="21"/>
                  <a:pt x="12" y="24"/>
                </a:cubicBezTo>
                <a:cubicBezTo>
                  <a:pt x="12" y="27"/>
                  <a:pt x="15" y="29"/>
                  <a:pt x="17" y="29"/>
                </a:cubicBezTo>
                <a:cubicBezTo>
                  <a:pt x="20" y="29"/>
                  <a:pt x="22" y="27"/>
                  <a:pt x="22" y="24"/>
                </a:cubicBezTo>
                <a:cubicBezTo>
                  <a:pt x="22" y="21"/>
                  <a:pt x="20" y="19"/>
                  <a:pt x="17" y="19"/>
                </a:cubicBezTo>
                <a:close/>
                <a:moveTo>
                  <a:pt x="55" y="19"/>
                </a:moveTo>
                <a:cubicBezTo>
                  <a:pt x="52" y="19"/>
                  <a:pt x="50" y="21"/>
                  <a:pt x="50" y="24"/>
                </a:cubicBezTo>
                <a:cubicBezTo>
                  <a:pt x="50" y="27"/>
                  <a:pt x="52" y="29"/>
                  <a:pt x="55" y="29"/>
                </a:cubicBezTo>
                <a:cubicBezTo>
                  <a:pt x="58" y="29"/>
                  <a:pt x="60" y="27"/>
                  <a:pt x="60" y="24"/>
                </a:cubicBezTo>
                <a:cubicBezTo>
                  <a:pt x="60" y="21"/>
                  <a:pt x="58" y="19"/>
                  <a:pt x="55" y="19"/>
                </a:cubicBezTo>
                <a:close/>
                <a:moveTo>
                  <a:pt x="36" y="19"/>
                </a:moveTo>
                <a:cubicBezTo>
                  <a:pt x="33" y="19"/>
                  <a:pt x="31" y="21"/>
                  <a:pt x="31" y="24"/>
                </a:cubicBezTo>
                <a:cubicBezTo>
                  <a:pt x="31" y="27"/>
                  <a:pt x="33" y="29"/>
                  <a:pt x="36" y="29"/>
                </a:cubicBezTo>
                <a:cubicBezTo>
                  <a:pt x="38" y="29"/>
                  <a:pt x="41" y="27"/>
                  <a:pt x="41" y="24"/>
                </a:cubicBezTo>
                <a:cubicBezTo>
                  <a:pt x="41" y="21"/>
                  <a:pt x="38" y="19"/>
                  <a:pt x="36" y="1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80" name="Freeform 339">
            <a:extLst>
              <a:ext uri="{FF2B5EF4-FFF2-40B4-BE49-F238E27FC236}">
                <a16:creationId xmlns:a16="http://schemas.microsoft.com/office/drawing/2014/main" id="{C3645C47-2442-4B93-B4C4-6C0F920972A4}"/>
              </a:ext>
            </a:extLst>
          </p:cNvPr>
          <p:cNvSpPr>
            <a:spLocks/>
          </p:cNvSpPr>
          <p:nvPr/>
        </p:nvSpPr>
        <p:spPr bwMode="auto">
          <a:xfrm>
            <a:off x="3583558" y="2849240"/>
            <a:ext cx="215900" cy="269875"/>
          </a:xfrm>
          <a:custGeom>
            <a:avLst/>
            <a:gdLst>
              <a:gd name="T0" fmla="*/ 0 w 59"/>
              <a:gd name="T1" fmla="*/ 77428 h 73"/>
              <a:gd name="T2" fmla="*/ 176316 w 59"/>
              <a:gd name="T3" fmla="*/ 0 h 73"/>
              <a:gd name="T4" fmla="*/ 216722 w 59"/>
              <a:gd name="T5" fmla="*/ 92176 h 73"/>
              <a:gd name="T6" fmla="*/ 66119 w 59"/>
              <a:gd name="T7" fmla="*/ 154856 h 73"/>
              <a:gd name="T8" fmla="*/ 110198 w 59"/>
              <a:gd name="T9" fmla="*/ 258094 h 73"/>
              <a:gd name="T10" fmla="*/ 84485 w 59"/>
              <a:gd name="T11" fmla="*/ 269155 h 73"/>
              <a:gd name="T12" fmla="*/ 0 w 59"/>
              <a:gd name="T13" fmla="*/ 77428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" h="73">
                <a:moveTo>
                  <a:pt x="0" y="21"/>
                </a:moveTo>
                <a:cubicBezTo>
                  <a:pt x="2" y="10"/>
                  <a:pt x="42" y="13"/>
                  <a:pt x="48" y="0"/>
                </a:cubicBezTo>
                <a:cubicBezTo>
                  <a:pt x="52" y="8"/>
                  <a:pt x="55" y="16"/>
                  <a:pt x="59" y="25"/>
                </a:cubicBezTo>
                <a:cubicBezTo>
                  <a:pt x="47" y="40"/>
                  <a:pt x="29" y="33"/>
                  <a:pt x="18" y="42"/>
                </a:cubicBezTo>
                <a:cubicBezTo>
                  <a:pt x="30" y="70"/>
                  <a:pt x="30" y="70"/>
                  <a:pt x="30" y="70"/>
                </a:cubicBezTo>
                <a:cubicBezTo>
                  <a:pt x="23" y="73"/>
                  <a:pt x="23" y="73"/>
                  <a:pt x="23" y="73"/>
                </a:cubicBezTo>
                <a:lnTo>
                  <a:pt x="0" y="2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81" name="Freeform 340">
            <a:extLst>
              <a:ext uri="{FF2B5EF4-FFF2-40B4-BE49-F238E27FC236}">
                <a16:creationId xmlns:a16="http://schemas.microsoft.com/office/drawing/2014/main" id="{484E4A51-F862-4B0F-9733-26BD564E590F}"/>
              </a:ext>
            </a:extLst>
          </p:cNvPr>
          <p:cNvSpPr>
            <a:spLocks noEditPoints="1"/>
          </p:cNvSpPr>
          <p:nvPr/>
        </p:nvSpPr>
        <p:spPr bwMode="auto">
          <a:xfrm>
            <a:off x="5131370" y="4814565"/>
            <a:ext cx="231775" cy="204787"/>
          </a:xfrm>
          <a:custGeom>
            <a:avLst/>
            <a:gdLst>
              <a:gd name="T0" fmla="*/ 197746 w 63"/>
              <a:gd name="T1" fmla="*/ 0 h 56"/>
              <a:gd name="T2" fmla="*/ 230704 w 63"/>
              <a:gd name="T3" fmla="*/ 32864 h 56"/>
              <a:gd name="T4" fmla="*/ 219718 w 63"/>
              <a:gd name="T5" fmla="*/ 146064 h 56"/>
              <a:gd name="T6" fmla="*/ 183098 w 63"/>
              <a:gd name="T7" fmla="*/ 153367 h 56"/>
              <a:gd name="T8" fmla="*/ 197746 w 63"/>
              <a:gd name="T9" fmla="*/ 138760 h 56"/>
              <a:gd name="T10" fmla="*/ 212394 w 63"/>
              <a:gd name="T11" fmla="*/ 124154 h 56"/>
              <a:gd name="T12" fmla="*/ 208732 w 63"/>
              <a:gd name="T13" fmla="*/ 21910 h 56"/>
              <a:gd name="T14" fmla="*/ 65915 w 63"/>
              <a:gd name="T15" fmla="*/ 18258 h 56"/>
              <a:gd name="T16" fmla="*/ 51268 w 63"/>
              <a:gd name="T17" fmla="*/ 32864 h 56"/>
              <a:gd name="T18" fmla="*/ 54930 w 63"/>
              <a:gd name="T19" fmla="*/ 135109 h 56"/>
              <a:gd name="T20" fmla="*/ 120845 w 63"/>
              <a:gd name="T21" fmla="*/ 138760 h 56"/>
              <a:gd name="T22" fmla="*/ 139155 w 63"/>
              <a:gd name="T23" fmla="*/ 138760 h 56"/>
              <a:gd name="T24" fmla="*/ 146479 w 63"/>
              <a:gd name="T25" fmla="*/ 142412 h 56"/>
              <a:gd name="T26" fmla="*/ 168451 w 63"/>
              <a:gd name="T27" fmla="*/ 160670 h 56"/>
              <a:gd name="T28" fmla="*/ 186760 w 63"/>
              <a:gd name="T29" fmla="*/ 197186 h 56"/>
              <a:gd name="T30" fmla="*/ 135493 w 63"/>
              <a:gd name="T31" fmla="*/ 153367 h 56"/>
              <a:gd name="T32" fmla="*/ 65915 w 63"/>
              <a:gd name="T33" fmla="*/ 153367 h 56"/>
              <a:gd name="T34" fmla="*/ 36620 w 63"/>
              <a:gd name="T35" fmla="*/ 124154 h 56"/>
              <a:gd name="T36" fmla="*/ 43944 w 63"/>
              <a:gd name="T37" fmla="*/ 10955 h 56"/>
              <a:gd name="T38" fmla="*/ 135493 w 63"/>
              <a:gd name="T39" fmla="*/ 98593 h 56"/>
              <a:gd name="T40" fmla="*/ 186760 w 63"/>
              <a:gd name="T41" fmla="*/ 109548 h 56"/>
              <a:gd name="T42" fmla="*/ 135493 w 63"/>
              <a:gd name="T43" fmla="*/ 98593 h 56"/>
              <a:gd name="T44" fmla="*/ 84225 w 63"/>
              <a:gd name="T45" fmla="*/ 109548 h 56"/>
              <a:gd name="T46" fmla="*/ 128169 w 63"/>
              <a:gd name="T47" fmla="*/ 98593 h 56"/>
              <a:gd name="T48" fmla="*/ 161127 w 63"/>
              <a:gd name="T49" fmla="*/ 69380 h 56"/>
              <a:gd name="T50" fmla="*/ 186760 w 63"/>
              <a:gd name="T51" fmla="*/ 76683 h 56"/>
              <a:gd name="T52" fmla="*/ 161127 w 63"/>
              <a:gd name="T53" fmla="*/ 69380 h 56"/>
              <a:gd name="T54" fmla="*/ 142817 w 63"/>
              <a:gd name="T55" fmla="*/ 76683 h 56"/>
              <a:gd name="T56" fmla="*/ 150141 w 63"/>
              <a:gd name="T57" fmla="*/ 69380 h 56"/>
              <a:gd name="T58" fmla="*/ 109859 w 63"/>
              <a:gd name="T59" fmla="*/ 69380 h 56"/>
              <a:gd name="T60" fmla="*/ 131831 w 63"/>
              <a:gd name="T61" fmla="*/ 76683 h 56"/>
              <a:gd name="T62" fmla="*/ 109859 w 63"/>
              <a:gd name="T63" fmla="*/ 69380 h 56"/>
              <a:gd name="T64" fmla="*/ 84225 w 63"/>
              <a:gd name="T65" fmla="*/ 76683 h 56"/>
              <a:gd name="T66" fmla="*/ 102535 w 63"/>
              <a:gd name="T67" fmla="*/ 69380 h 56"/>
              <a:gd name="T68" fmla="*/ 84225 w 63"/>
              <a:gd name="T69" fmla="*/ 40167 h 56"/>
              <a:gd name="T70" fmla="*/ 186760 w 63"/>
              <a:gd name="T71" fmla="*/ 47471 h 56"/>
              <a:gd name="T72" fmla="*/ 84225 w 63"/>
              <a:gd name="T73" fmla="*/ 40167 h 56"/>
              <a:gd name="T74" fmla="*/ 40282 w 63"/>
              <a:gd name="T75" fmla="*/ 182579 h 56"/>
              <a:gd name="T76" fmla="*/ 51268 w 63"/>
              <a:gd name="T77" fmla="*/ 204489 h 56"/>
              <a:gd name="T78" fmla="*/ 142817 w 63"/>
              <a:gd name="T79" fmla="*/ 182579 h 56"/>
              <a:gd name="T80" fmla="*/ 29296 w 63"/>
              <a:gd name="T81" fmla="*/ 167973 h 56"/>
              <a:gd name="T82" fmla="*/ 14648 w 63"/>
              <a:gd name="T83" fmla="*/ 153367 h 56"/>
              <a:gd name="T84" fmla="*/ 18310 w 63"/>
              <a:gd name="T85" fmla="*/ 54774 h 56"/>
              <a:gd name="T86" fmla="*/ 25634 w 63"/>
              <a:gd name="T87" fmla="*/ 40167 h 56"/>
              <a:gd name="T88" fmla="*/ 7324 w 63"/>
              <a:gd name="T89" fmla="*/ 43819 h 56"/>
              <a:gd name="T90" fmla="*/ 0 w 63"/>
              <a:gd name="T91" fmla="*/ 153367 h 56"/>
              <a:gd name="T92" fmla="*/ 29296 w 63"/>
              <a:gd name="T93" fmla="*/ 182579 h 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3" h="56">
                <a:moveTo>
                  <a:pt x="18" y="0"/>
                </a:move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59" y="1"/>
                  <a:pt x="60" y="3"/>
                </a:cubicBezTo>
                <a:cubicBezTo>
                  <a:pt x="62" y="4"/>
                  <a:pt x="63" y="6"/>
                  <a:pt x="63" y="9"/>
                </a:cubicBezTo>
                <a:cubicBezTo>
                  <a:pt x="63" y="34"/>
                  <a:pt x="63" y="34"/>
                  <a:pt x="63" y="34"/>
                </a:cubicBezTo>
                <a:cubicBezTo>
                  <a:pt x="63" y="36"/>
                  <a:pt x="62" y="38"/>
                  <a:pt x="60" y="40"/>
                </a:cubicBezTo>
                <a:cubicBezTo>
                  <a:pt x="59" y="41"/>
                  <a:pt x="57" y="42"/>
                  <a:pt x="54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0" y="38"/>
                  <a:pt x="50" y="38"/>
                  <a:pt x="50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5" y="38"/>
                  <a:pt x="56" y="37"/>
                  <a:pt x="57" y="37"/>
                </a:cubicBezTo>
                <a:cubicBezTo>
                  <a:pt x="58" y="36"/>
                  <a:pt x="58" y="35"/>
                  <a:pt x="58" y="34"/>
                </a:cubicBezTo>
                <a:cubicBezTo>
                  <a:pt x="58" y="9"/>
                  <a:pt x="58" y="9"/>
                  <a:pt x="58" y="9"/>
                </a:cubicBezTo>
                <a:cubicBezTo>
                  <a:pt x="58" y="7"/>
                  <a:pt x="58" y="6"/>
                  <a:pt x="57" y="6"/>
                </a:cubicBezTo>
                <a:cubicBezTo>
                  <a:pt x="56" y="5"/>
                  <a:pt x="55" y="5"/>
                  <a:pt x="54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7" y="5"/>
                  <a:pt x="16" y="5"/>
                  <a:pt x="15" y="6"/>
                </a:cubicBezTo>
                <a:cubicBezTo>
                  <a:pt x="15" y="6"/>
                  <a:pt x="14" y="7"/>
                  <a:pt x="14" y="9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5"/>
                  <a:pt x="15" y="36"/>
                  <a:pt x="15" y="37"/>
                </a:cubicBezTo>
                <a:cubicBezTo>
                  <a:pt x="16" y="37"/>
                  <a:pt x="17" y="38"/>
                  <a:pt x="18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0" y="39"/>
                  <a:pt x="40" y="39"/>
                  <a:pt x="40" y="39"/>
                </a:cubicBezTo>
                <a:cubicBezTo>
                  <a:pt x="46" y="47"/>
                  <a:pt x="46" y="47"/>
                  <a:pt x="46" y="47"/>
                </a:cubicBezTo>
                <a:cubicBezTo>
                  <a:pt x="46" y="44"/>
                  <a:pt x="46" y="44"/>
                  <a:pt x="46" y="44"/>
                </a:cubicBezTo>
                <a:cubicBezTo>
                  <a:pt x="50" y="44"/>
                  <a:pt x="50" y="44"/>
                  <a:pt x="50" y="44"/>
                </a:cubicBezTo>
                <a:cubicBezTo>
                  <a:pt x="51" y="54"/>
                  <a:pt x="51" y="54"/>
                  <a:pt x="51" y="54"/>
                </a:cubicBezTo>
                <a:cubicBezTo>
                  <a:pt x="47" y="56"/>
                  <a:pt x="47" y="56"/>
                  <a:pt x="47" y="56"/>
                </a:cubicBezTo>
                <a:cubicBezTo>
                  <a:pt x="37" y="42"/>
                  <a:pt x="37" y="42"/>
                  <a:pt x="37" y="42"/>
                </a:cubicBezTo>
                <a:cubicBezTo>
                  <a:pt x="33" y="42"/>
                  <a:pt x="33" y="42"/>
                  <a:pt x="33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6" y="42"/>
                  <a:pt x="14" y="41"/>
                  <a:pt x="12" y="40"/>
                </a:cubicBezTo>
                <a:cubicBezTo>
                  <a:pt x="11" y="38"/>
                  <a:pt x="10" y="36"/>
                  <a:pt x="10" y="34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6"/>
                  <a:pt x="11" y="4"/>
                  <a:pt x="12" y="3"/>
                </a:cubicBezTo>
                <a:cubicBezTo>
                  <a:pt x="14" y="1"/>
                  <a:pt x="16" y="0"/>
                  <a:pt x="18" y="0"/>
                </a:cubicBezTo>
                <a:close/>
                <a:moveTo>
                  <a:pt x="37" y="27"/>
                </a:moveTo>
                <a:cubicBezTo>
                  <a:pt x="37" y="30"/>
                  <a:pt x="37" y="30"/>
                  <a:pt x="37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7"/>
                  <a:pt x="51" y="27"/>
                  <a:pt x="51" y="27"/>
                </a:cubicBezTo>
                <a:cubicBezTo>
                  <a:pt x="37" y="27"/>
                  <a:pt x="37" y="27"/>
                  <a:pt x="37" y="27"/>
                </a:cubicBezTo>
                <a:close/>
                <a:moveTo>
                  <a:pt x="23" y="27"/>
                </a:moveTo>
                <a:cubicBezTo>
                  <a:pt x="23" y="30"/>
                  <a:pt x="23" y="30"/>
                  <a:pt x="23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23" y="27"/>
                  <a:pt x="23" y="27"/>
                  <a:pt x="23" y="27"/>
                </a:cubicBezTo>
                <a:close/>
                <a:moveTo>
                  <a:pt x="44" y="19"/>
                </a:moveTo>
                <a:cubicBezTo>
                  <a:pt x="44" y="21"/>
                  <a:pt x="44" y="21"/>
                  <a:pt x="44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19"/>
                  <a:pt x="51" y="19"/>
                  <a:pt x="51" y="19"/>
                </a:cubicBezTo>
                <a:cubicBezTo>
                  <a:pt x="44" y="19"/>
                  <a:pt x="44" y="19"/>
                  <a:pt x="44" y="19"/>
                </a:cubicBezTo>
                <a:close/>
                <a:moveTo>
                  <a:pt x="39" y="19"/>
                </a:moveTo>
                <a:cubicBezTo>
                  <a:pt x="39" y="21"/>
                  <a:pt x="39" y="21"/>
                  <a:pt x="39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19"/>
                  <a:pt x="41" y="19"/>
                  <a:pt x="41" y="19"/>
                </a:cubicBezTo>
                <a:cubicBezTo>
                  <a:pt x="39" y="19"/>
                  <a:pt x="39" y="19"/>
                  <a:pt x="39" y="19"/>
                </a:cubicBezTo>
                <a:close/>
                <a:moveTo>
                  <a:pt x="30" y="19"/>
                </a:moveTo>
                <a:cubicBezTo>
                  <a:pt x="30" y="21"/>
                  <a:pt x="30" y="21"/>
                  <a:pt x="30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19"/>
                  <a:pt x="36" y="19"/>
                  <a:pt x="36" y="19"/>
                </a:cubicBezTo>
                <a:cubicBezTo>
                  <a:pt x="30" y="19"/>
                  <a:pt x="30" y="19"/>
                  <a:pt x="30" y="19"/>
                </a:cubicBezTo>
                <a:close/>
                <a:moveTo>
                  <a:pt x="23" y="19"/>
                </a:moveTo>
                <a:cubicBezTo>
                  <a:pt x="23" y="21"/>
                  <a:pt x="23" y="21"/>
                  <a:pt x="23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19"/>
                  <a:pt x="28" y="19"/>
                  <a:pt x="28" y="19"/>
                </a:cubicBezTo>
                <a:cubicBezTo>
                  <a:pt x="23" y="19"/>
                  <a:pt x="23" y="19"/>
                  <a:pt x="23" y="19"/>
                </a:cubicBezTo>
                <a:close/>
                <a:moveTo>
                  <a:pt x="23" y="11"/>
                </a:moveTo>
                <a:cubicBezTo>
                  <a:pt x="23" y="13"/>
                  <a:pt x="23" y="13"/>
                  <a:pt x="23" y="13"/>
                </a:cubicBezTo>
                <a:cubicBezTo>
                  <a:pt x="51" y="13"/>
                  <a:pt x="51" y="13"/>
                  <a:pt x="51" y="13"/>
                </a:cubicBezTo>
                <a:cubicBezTo>
                  <a:pt x="51" y="11"/>
                  <a:pt x="51" y="11"/>
                  <a:pt x="51" y="11"/>
                </a:cubicBezTo>
                <a:cubicBezTo>
                  <a:pt x="23" y="11"/>
                  <a:pt x="23" y="11"/>
                  <a:pt x="23" y="11"/>
                </a:cubicBezTo>
                <a:close/>
                <a:moveTo>
                  <a:pt x="8" y="50"/>
                </a:moveTo>
                <a:cubicBezTo>
                  <a:pt x="11" y="50"/>
                  <a:pt x="11" y="50"/>
                  <a:pt x="11" y="50"/>
                </a:cubicBezTo>
                <a:cubicBezTo>
                  <a:pt x="11" y="56"/>
                  <a:pt x="11" y="56"/>
                  <a:pt x="11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19" y="50"/>
                  <a:pt x="19" y="50"/>
                  <a:pt x="19" y="50"/>
                </a:cubicBezTo>
                <a:cubicBezTo>
                  <a:pt x="39" y="50"/>
                  <a:pt x="39" y="50"/>
                  <a:pt x="39" y="50"/>
                </a:cubicBezTo>
                <a:cubicBezTo>
                  <a:pt x="38" y="49"/>
                  <a:pt x="37" y="47"/>
                  <a:pt x="36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7" y="46"/>
                  <a:pt x="6" y="46"/>
                  <a:pt x="5" y="45"/>
                </a:cubicBezTo>
                <a:cubicBezTo>
                  <a:pt x="5" y="44"/>
                  <a:pt x="4" y="43"/>
                  <a:pt x="4" y="42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5" y="16"/>
                  <a:pt x="5" y="15"/>
                </a:cubicBezTo>
                <a:cubicBezTo>
                  <a:pt x="6" y="14"/>
                  <a:pt x="7" y="14"/>
                  <a:pt x="7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0"/>
                  <a:pt x="7" y="10"/>
                  <a:pt x="7" y="9"/>
                </a:cubicBezTo>
                <a:cubicBezTo>
                  <a:pt x="5" y="10"/>
                  <a:pt x="4" y="10"/>
                  <a:pt x="2" y="12"/>
                </a:cubicBezTo>
                <a:cubicBezTo>
                  <a:pt x="1" y="13"/>
                  <a:pt x="0" y="15"/>
                  <a:pt x="0" y="18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4"/>
                  <a:pt x="1" y="46"/>
                  <a:pt x="2" y="48"/>
                </a:cubicBezTo>
                <a:cubicBezTo>
                  <a:pt x="4" y="49"/>
                  <a:pt x="6" y="50"/>
                  <a:pt x="8" y="5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82" name="Freeform 341">
            <a:extLst>
              <a:ext uri="{FF2B5EF4-FFF2-40B4-BE49-F238E27FC236}">
                <a16:creationId xmlns:a16="http://schemas.microsoft.com/office/drawing/2014/main" id="{1CBB2E87-05F8-467E-AB9E-52669F685531}"/>
              </a:ext>
            </a:extLst>
          </p:cNvPr>
          <p:cNvSpPr>
            <a:spLocks noEditPoints="1"/>
          </p:cNvSpPr>
          <p:nvPr/>
        </p:nvSpPr>
        <p:spPr bwMode="auto">
          <a:xfrm>
            <a:off x="5142483" y="5154290"/>
            <a:ext cx="195262" cy="254000"/>
          </a:xfrm>
          <a:custGeom>
            <a:avLst/>
            <a:gdLst>
              <a:gd name="T0" fmla="*/ 147735 w 53"/>
              <a:gd name="T1" fmla="*/ 124877 h 69"/>
              <a:gd name="T2" fmla="*/ 99721 w 53"/>
              <a:gd name="T3" fmla="*/ 161605 h 69"/>
              <a:gd name="T4" fmla="*/ 99721 w 53"/>
              <a:gd name="T5" fmla="*/ 161605 h 69"/>
              <a:gd name="T6" fmla="*/ 96028 w 53"/>
              <a:gd name="T7" fmla="*/ 161605 h 69"/>
              <a:gd name="T8" fmla="*/ 48014 w 53"/>
              <a:gd name="T9" fmla="*/ 124877 h 69"/>
              <a:gd name="T10" fmla="*/ 25854 w 53"/>
              <a:gd name="T11" fmla="*/ 121204 h 69"/>
              <a:gd name="T12" fmla="*/ 44321 w 53"/>
              <a:gd name="T13" fmla="*/ 18364 h 69"/>
              <a:gd name="T14" fmla="*/ 147735 w 53"/>
              <a:gd name="T15" fmla="*/ 14691 h 69"/>
              <a:gd name="T16" fmla="*/ 166202 w 53"/>
              <a:gd name="T17" fmla="*/ 121204 h 69"/>
              <a:gd name="T18" fmla="*/ 147735 w 53"/>
              <a:gd name="T19" fmla="*/ 124877 h 69"/>
              <a:gd name="T20" fmla="*/ 84948 w 53"/>
              <a:gd name="T21" fmla="*/ 209352 h 69"/>
              <a:gd name="T22" fmla="*/ 88641 w 53"/>
              <a:gd name="T23" fmla="*/ 205679 h 69"/>
              <a:gd name="T24" fmla="*/ 96028 w 53"/>
              <a:gd name="T25" fmla="*/ 220370 h 69"/>
              <a:gd name="T26" fmla="*/ 107108 w 53"/>
              <a:gd name="T27" fmla="*/ 205679 h 69"/>
              <a:gd name="T28" fmla="*/ 110801 w 53"/>
              <a:gd name="T29" fmla="*/ 209352 h 69"/>
              <a:gd name="T30" fmla="*/ 107108 w 53"/>
              <a:gd name="T31" fmla="*/ 227716 h 69"/>
              <a:gd name="T32" fmla="*/ 125575 w 53"/>
              <a:gd name="T33" fmla="*/ 224043 h 69"/>
              <a:gd name="T34" fmla="*/ 144042 w 53"/>
              <a:gd name="T35" fmla="*/ 165278 h 69"/>
              <a:gd name="T36" fmla="*/ 188362 w 53"/>
              <a:gd name="T37" fmla="*/ 176296 h 69"/>
              <a:gd name="T38" fmla="*/ 195749 w 53"/>
              <a:gd name="T39" fmla="*/ 253426 h 69"/>
              <a:gd name="T40" fmla="*/ 0 w 53"/>
              <a:gd name="T41" fmla="*/ 253426 h 69"/>
              <a:gd name="T42" fmla="*/ 7387 w 53"/>
              <a:gd name="T43" fmla="*/ 176296 h 69"/>
              <a:gd name="T44" fmla="*/ 51707 w 53"/>
              <a:gd name="T45" fmla="*/ 165278 h 69"/>
              <a:gd name="T46" fmla="*/ 70174 w 53"/>
              <a:gd name="T47" fmla="*/ 224043 h 69"/>
              <a:gd name="T48" fmla="*/ 88641 w 53"/>
              <a:gd name="T49" fmla="*/ 227716 h 69"/>
              <a:gd name="T50" fmla="*/ 84948 w 53"/>
              <a:gd name="T51" fmla="*/ 209352 h 6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3" h="69">
                <a:moveTo>
                  <a:pt x="40" y="34"/>
                </a:moveTo>
                <a:cubicBezTo>
                  <a:pt x="37" y="38"/>
                  <a:pt x="33" y="42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19" y="43"/>
                  <a:pt x="15" y="39"/>
                  <a:pt x="13" y="34"/>
                </a:cubicBezTo>
                <a:cubicBezTo>
                  <a:pt x="12" y="34"/>
                  <a:pt x="9" y="34"/>
                  <a:pt x="7" y="33"/>
                </a:cubicBezTo>
                <a:cubicBezTo>
                  <a:pt x="6" y="23"/>
                  <a:pt x="8" y="8"/>
                  <a:pt x="12" y="5"/>
                </a:cubicBezTo>
                <a:cubicBezTo>
                  <a:pt x="18" y="0"/>
                  <a:pt x="33" y="0"/>
                  <a:pt x="40" y="4"/>
                </a:cubicBezTo>
                <a:cubicBezTo>
                  <a:pt x="44" y="8"/>
                  <a:pt x="47" y="24"/>
                  <a:pt x="45" y="33"/>
                </a:cubicBezTo>
                <a:cubicBezTo>
                  <a:pt x="45" y="33"/>
                  <a:pt x="40" y="33"/>
                  <a:pt x="40" y="34"/>
                </a:cubicBezTo>
                <a:close/>
                <a:moveTo>
                  <a:pt x="23" y="57"/>
                </a:moveTo>
                <a:cubicBezTo>
                  <a:pt x="24" y="56"/>
                  <a:pt x="24" y="56"/>
                  <a:pt x="24" y="56"/>
                </a:cubicBezTo>
                <a:cubicBezTo>
                  <a:pt x="25" y="57"/>
                  <a:pt x="26" y="58"/>
                  <a:pt x="26" y="60"/>
                </a:cubicBezTo>
                <a:cubicBezTo>
                  <a:pt x="27" y="58"/>
                  <a:pt x="28" y="57"/>
                  <a:pt x="29" y="56"/>
                </a:cubicBezTo>
                <a:cubicBezTo>
                  <a:pt x="29" y="56"/>
                  <a:pt x="29" y="56"/>
                  <a:pt x="30" y="57"/>
                </a:cubicBezTo>
                <a:cubicBezTo>
                  <a:pt x="28" y="58"/>
                  <a:pt x="28" y="61"/>
                  <a:pt x="29" y="62"/>
                </a:cubicBezTo>
                <a:cubicBezTo>
                  <a:pt x="31" y="62"/>
                  <a:pt x="32" y="61"/>
                  <a:pt x="34" y="61"/>
                </a:cubicBezTo>
                <a:cubicBezTo>
                  <a:pt x="39" y="45"/>
                  <a:pt x="39" y="45"/>
                  <a:pt x="39" y="45"/>
                </a:cubicBezTo>
                <a:cubicBezTo>
                  <a:pt x="51" y="48"/>
                  <a:pt x="51" y="48"/>
                  <a:pt x="51" y="48"/>
                </a:cubicBezTo>
                <a:cubicBezTo>
                  <a:pt x="53" y="69"/>
                  <a:pt x="53" y="69"/>
                  <a:pt x="53" y="69"/>
                </a:cubicBezTo>
                <a:cubicBezTo>
                  <a:pt x="33" y="69"/>
                  <a:pt x="20" y="69"/>
                  <a:pt x="0" y="69"/>
                </a:cubicBezTo>
                <a:cubicBezTo>
                  <a:pt x="2" y="48"/>
                  <a:pt x="2" y="48"/>
                  <a:pt x="2" y="48"/>
                </a:cubicBezTo>
                <a:cubicBezTo>
                  <a:pt x="14" y="45"/>
                  <a:pt x="14" y="45"/>
                  <a:pt x="14" y="45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1"/>
                  <a:pt x="22" y="62"/>
                  <a:pt x="24" y="62"/>
                </a:cubicBezTo>
                <a:cubicBezTo>
                  <a:pt x="25" y="61"/>
                  <a:pt x="25" y="58"/>
                  <a:pt x="23" y="5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83" name="Freeform 343">
            <a:extLst>
              <a:ext uri="{FF2B5EF4-FFF2-40B4-BE49-F238E27FC236}">
                <a16:creationId xmlns:a16="http://schemas.microsoft.com/office/drawing/2014/main" id="{F20BBA12-C6BF-445E-94ED-38E109CEF797}"/>
              </a:ext>
            </a:extLst>
          </p:cNvPr>
          <p:cNvSpPr>
            <a:spLocks/>
          </p:cNvSpPr>
          <p:nvPr/>
        </p:nvSpPr>
        <p:spPr bwMode="auto">
          <a:xfrm>
            <a:off x="4761483" y="4798690"/>
            <a:ext cx="179387" cy="223837"/>
          </a:xfrm>
          <a:custGeom>
            <a:avLst/>
            <a:gdLst>
              <a:gd name="T0" fmla="*/ 0 w 49"/>
              <a:gd name="T1" fmla="*/ 113690 h 61"/>
              <a:gd name="T2" fmla="*/ 18369 w 49"/>
              <a:gd name="T3" fmla="*/ 113690 h 61"/>
              <a:gd name="T4" fmla="*/ 7348 w 49"/>
              <a:gd name="T5" fmla="*/ 80683 h 61"/>
              <a:gd name="T6" fmla="*/ 14696 w 49"/>
              <a:gd name="T7" fmla="*/ 40342 h 61"/>
              <a:gd name="T8" fmla="*/ 55108 w 49"/>
              <a:gd name="T9" fmla="*/ 11002 h 61"/>
              <a:gd name="T10" fmla="*/ 91847 w 49"/>
              <a:gd name="T11" fmla="*/ 3667 h 61"/>
              <a:gd name="T12" fmla="*/ 143281 w 49"/>
              <a:gd name="T13" fmla="*/ 11002 h 61"/>
              <a:gd name="T14" fmla="*/ 176346 w 49"/>
              <a:gd name="T15" fmla="*/ 44009 h 61"/>
              <a:gd name="T16" fmla="*/ 135933 w 49"/>
              <a:gd name="T17" fmla="*/ 58679 h 61"/>
              <a:gd name="T18" fmla="*/ 121238 w 49"/>
              <a:gd name="T19" fmla="*/ 40342 h 61"/>
              <a:gd name="T20" fmla="*/ 91847 w 49"/>
              <a:gd name="T21" fmla="*/ 36674 h 61"/>
              <a:gd name="T22" fmla="*/ 73478 w 49"/>
              <a:gd name="T23" fmla="*/ 40342 h 61"/>
              <a:gd name="T24" fmla="*/ 55108 w 49"/>
              <a:gd name="T25" fmla="*/ 55011 h 61"/>
              <a:gd name="T26" fmla="*/ 51434 w 49"/>
              <a:gd name="T27" fmla="*/ 77016 h 61"/>
              <a:gd name="T28" fmla="*/ 58782 w 49"/>
              <a:gd name="T29" fmla="*/ 102688 h 61"/>
              <a:gd name="T30" fmla="*/ 62456 w 49"/>
              <a:gd name="T31" fmla="*/ 113690 h 61"/>
              <a:gd name="T32" fmla="*/ 121238 w 49"/>
              <a:gd name="T33" fmla="*/ 113690 h 61"/>
              <a:gd name="T34" fmla="*/ 121238 w 49"/>
              <a:gd name="T35" fmla="*/ 132027 h 61"/>
              <a:gd name="T36" fmla="*/ 69804 w 49"/>
              <a:gd name="T37" fmla="*/ 132027 h 61"/>
              <a:gd name="T38" fmla="*/ 73478 w 49"/>
              <a:gd name="T39" fmla="*/ 157699 h 61"/>
              <a:gd name="T40" fmla="*/ 73478 w 49"/>
              <a:gd name="T41" fmla="*/ 165034 h 61"/>
              <a:gd name="T42" fmla="*/ 77151 w 49"/>
              <a:gd name="T43" fmla="*/ 165034 h 61"/>
              <a:gd name="T44" fmla="*/ 121238 w 49"/>
              <a:gd name="T45" fmla="*/ 176036 h 61"/>
              <a:gd name="T46" fmla="*/ 150629 w 49"/>
              <a:gd name="T47" fmla="*/ 172369 h 61"/>
              <a:gd name="T48" fmla="*/ 180020 w 49"/>
              <a:gd name="T49" fmla="*/ 198041 h 61"/>
              <a:gd name="T50" fmla="*/ 102869 w 49"/>
              <a:gd name="T51" fmla="*/ 209043 h 61"/>
              <a:gd name="T52" fmla="*/ 69804 w 49"/>
              <a:gd name="T53" fmla="*/ 198041 h 61"/>
              <a:gd name="T54" fmla="*/ 47760 w 49"/>
              <a:gd name="T55" fmla="*/ 205376 h 61"/>
              <a:gd name="T56" fmla="*/ 33065 w 49"/>
              <a:gd name="T57" fmla="*/ 216378 h 61"/>
              <a:gd name="T58" fmla="*/ 7348 w 49"/>
              <a:gd name="T59" fmla="*/ 187039 h 61"/>
              <a:gd name="T60" fmla="*/ 18369 w 49"/>
              <a:gd name="T61" fmla="*/ 179704 h 61"/>
              <a:gd name="T62" fmla="*/ 33065 w 49"/>
              <a:gd name="T63" fmla="*/ 157699 h 61"/>
              <a:gd name="T64" fmla="*/ 25717 w 49"/>
              <a:gd name="T65" fmla="*/ 132027 h 61"/>
              <a:gd name="T66" fmla="*/ 0 w 49"/>
              <a:gd name="T67" fmla="*/ 132027 h 61"/>
              <a:gd name="T68" fmla="*/ 0 w 49"/>
              <a:gd name="T69" fmla="*/ 113690 h 6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9" h="61">
                <a:moveTo>
                  <a:pt x="0" y="31"/>
                </a:moveTo>
                <a:cubicBezTo>
                  <a:pt x="5" y="31"/>
                  <a:pt x="5" y="31"/>
                  <a:pt x="5" y="31"/>
                </a:cubicBezTo>
                <a:cubicBezTo>
                  <a:pt x="3" y="28"/>
                  <a:pt x="2" y="25"/>
                  <a:pt x="2" y="22"/>
                </a:cubicBezTo>
                <a:cubicBezTo>
                  <a:pt x="2" y="18"/>
                  <a:pt x="2" y="14"/>
                  <a:pt x="4" y="11"/>
                </a:cubicBezTo>
                <a:cubicBezTo>
                  <a:pt x="6" y="7"/>
                  <a:pt x="10" y="4"/>
                  <a:pt x="15" y="3"/>
                </a:cubicBezTo>
                <a:cubicBezTo>
                  <a:pt x="18" y="2"/>
                  <a:pt x="21" y="1"/>
                  <a:pt x="25" y="1"/>
                </a:cubicBezTo>
                <a:cubicBezTo>
                  <a:pt x="29" y="0"/>
                  <a:pt x="34" y="1"/>
                  <a:pt x="39" y="3"/>
                </a:cubicBezTo>
                <a:cubicBezTo>
                  <a:pt x="43" y="5"/>
                  <a:pt x="46" y="8"/>
                  <a:pt x="48" y="12"/>
                </a:cubicBezTo>
                <a:cubicBezTo>
                  <a:pt x="37" y="16"/>
                  <a:pt x="37" y="16"/>
                  <a:pt x="37" y="16"/>
                </a:cubicBezTo>
                <a:cubicBezTo>
                  <a:pt x="36" y="14"/>
                  <a:pt x="35" y="12"/>
                  <a:pt x="33" y="11"/>
                </a:cubicBezTo>
                <a:cubicBezTo>
                  <a:pt x="31" y="10"/>
                  <a:pt x="28" y="10"/>
                  <a:pt x="25" y="10"/>
                </a:cubicBezTo>
                <a:cubicBezTo>
                  <a:pt x="23" y="10"/>
                  <a:pt x="21" y="11"/>
                  <a:pt x="20" y="11"/>
                </a:cubicBezTo>
                <a:cubicBezTo>
                  <a:pt x="17" y="12"/>
                  <a:pt x="16" y="13"/>
                  <a:pt x="15" y="15"/>
                </a:cubicBezTo>
                <a:cubicBezTo>
                  <a:pt x="14" y="17"/>
                  <a:pt x="13" y="19"/>
                  <a:pt x="14" y="21"/>
                </a:cubicBezTo>
                <a:cubicBezTo>
                  <a:pt x="14" y="24"/>
                  <a:pt x="15" y="26"/>
                  <a:pt x="16" y="28"/>
                </a:cubicBezTo>
                <a:cubicBezTo>
                  <a:pt x="16" y="29"/>
                  <a:pt x="17" y="30"/>
                  <a:pt x="17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6"/>
                  <a:pt x="33" y="36"/>
                  <a:pt x="33" y="36"/>
                </a:cubicBezTo>
                <a:cubicBezTo>
                  <a:pt x="19" y="36"/>
                  <a:pt x="19" y="36"/>
                  <a:pt x="19" y="36"/>
                </a:cubicBezTo>
                <a:cubicBezTo>
                  <a:pt x="20" y="38"/>
                  <a:pt x="20" y="41"/>
                  <a:pt x="20" y="43"/>
                </a:cubicBezTo>
                <a:cubicBezTo>
                  <a:pt x="20" y="44"/>
                  <a:pt x="20" y="44"/>
                  <a:pt x="20" y="45"/>
                </a:cubicBezTo>
                <a:cubicBezTo>
                  <a:pt x="20" y="45"/>
                  <a:pt x="21" y="45"/>
                  <a:pt x="21" y="45"/>
                </a:cubicBezTo>
                <a:cubicBezTo>
                  <a:pt x="26" y="46"/>
                  <a:pt x="30" y="47"/>
                  <a:pt x="33" y="48"/>
                </a:cubicBezTo>
                <a:cubicBezTo>
                  <a:pt x="35" y="49"/>
                  <a:pt x="37" y="50"/>
                  <a:pt x="41" y="47"/>
                </a:cubicBezTo>
                <a:cubicBezTo>
                  <a:pt x="49" y="54"/>
                  <a:pt x="49" y="54"/>
                  <a:pt x="49" y="54"/>
                </a:cubicBezTo>
                <a:cubicBezTo>
                  <a:pt x="39" y="61"/>
                  <a:pt x="35" y="60"/>
                  <a:pt x="28" y="57"/>
                </a:cubicBezTo>
                <a:cubicBezTo>
                  <a:pt x="25" y="56"/>
                  <a:pt x="23" y="55"/>
                  <a:pt x="19" y="54"/>
                </a:cubicBezTo>
                <a:cubicBezTo>
                  <a:pt x="17" y="54"/>
                  <a:pt x="15" y="55"/>
                  <a:pt x="13" y="56"/>
                </a:cubicBezTo>
                <a:cubicBezTo>
                  <a:pt x="12" y="57"/>
                  <a:pt x="11" y="58"/>
                  <a:pt x="9" y="59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3" y="51"/>
                  <a:pt x="5" y="49"/>
                </a:cubicBezTo>
                <a:cubicBezTo>
                  <a:pt x="8" y="47"/>
                  <a:pt x="9" y="45"/>
                  <a:pt x="9" y="43"/>
                </a:cubicBezTo>
                <a:cubicBezTo>
                  <a:pt x="9" y="41"/>
                  <a:pt x="8" y="38"/>
                  <a:pt x="7" y="36"/>
                </a:cubicBezTo>
                <a:cubicBezTo>
                  <a:pt x="0" y="36"/>
                  <a:pt x="0" y="36"/>
                  <a:pt x="0" y="36"/>
                </a:cubicBezTo>
                <a:lnTo>
                  <a:pt x="0" y="3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84" name="Freeform 344">
            <a:extLst>
              <a:ext uri="{FF2B5EF4-FFF2-40B4-BE49-F238E27FC236}">
                <a16:creationId xmlns:a16="http://schemas.microsoft.com/office/drawing/2014/main" id="{0AC9FE0B-978C-42CE-A7B0-1D089B1B5A25}"/>
              </a:ext>
            </a:extLst>
          </p:cNvPr>
          <p:cNvSpPr>
            <a:spLocks/>
          </p:cNvSpPr>
          <p:nvPr/>
        </p:nvSpPr>
        <p:spPr bwMode="auto">
          <a:xfrm>
            <a:off x="4758308" y="5201915"/>
            <a:ext cx="187325" cy="201612"/>
          </a:xfrm>
          <a:custGeom>
            <a:avLst/>
            <a:gdLst>
              <a:gd name="T0" fmla="*/ 13982 w 107"/>
              <a:gd name="T1" fmla="*/ 127587 h 115"/>
              <a:gd name="T2" fmla="*/ 69911 w 107"/>
              <a:gd name="T3" fmla="*/ 127587 h 115"/>
              <a:gd name="T4" fmla="*/ 69911 w 107"/>
              <a:gd name="T5" fmla="*/ 113605 h 115"/>
              <a:gd name="T6" fmla="*/ 13982 w 107"/>
              <a:gd name="T7" fmla="*/ 113605 h 115"/>
              <a:gd name="T8" fmla="*/ 13982 w 107"/>
              <a:gd name="T9" fmla="*/ 90884 h 115"/>
              <a:gd name="T10" fmla="*/ 59424 w 107"/>
              <a:gd name="T11" fmla="*/ 90884 h 115"/>
              <a:gd name="T12" fmla="*/ 0 w 107"/>
              <a:gd name="T13" fmla="*/ 0 h 115"/>
              <a:gd name="T14" fmla="*/ 43694 w 107"/>
              <a:gd name="T15" fmla="*/ 0 h 115"/>
              <a:gd name="T16" fmla="*/ 90884 w 107"/>
              <a:gd name="T17" fmla="*/ 76902 h 115"/>
              <a:gd name="T18" fmla="*/ 143317 w 107"/>
              <a:gd name="T19" fmla="*/ 0 h 115"/>
              <a:gd name="T20" fmla="*/ 187011 w 107"/>
              <a:gd name="T21" fmla="*/ 0 h 115"/>
              <a:gd name="T22" fmla="*/ 127587 w 107"/>
              <a:gd name="T23" fmla="*/ 90884 h 115"/>
              <a:gd name="T24" fmla="*/ 183515 w 107"/>
              <a:gd name="T25" fmla="*/ 90884 h 115"/>
              <a:gd name="T26" fmla="*/ 183515 w 107"/>
              <a:gd name="T27" fmla="*/ 113605 h 115"/>
              <a:gd name="T28" fmla="*/ 117100 w 107"/>
              <a:gd name="T29" fmla="*/ 113605 h 115"/>
              <a:gd name="T30" fmla="*/ 117100 w 107"/>
              <a:gd name="T31" fmla="*/ 127587 h 115"/>
              <a:gd name="T32" fmla="*/ 183515 w 107"/>
              <a:gd name="T33" fmla="*/ 127587 h 115"/>
              <a:gd name="T34" fmla="*/ 183515 w 107"/>
              <a:gd name="T35" fmla="*/ 150308 h 115"/>
              <a:gd name="T36" fmla="*/ 117100 w 107"/>
              <a:gd name="T37" fmla="*/ 150308 h 115"/>
              <a:gd name="T38" fmla="*/ 117100 w 107"/>
              <a:gd name="T39" fmla="*/ 200993 h 115"/>
              <a:gd name="T40" fmla="*/ 69911 w 107"/>
              <a:gd name="T41" fmla="*/ 200993 h 115"/>
              <a:gd name="T42" fmla="*/ 69911 w 107"/>
              <a:gd name="T43" fmla="*/ 150308 h 115"/>
              <a:gd name="T44" fmla="*/ 13982 w 107"/>
              <a:gd name="T45" fmla="*/ 150308 h 115"/>
              <a:gd name="T46" fmla="*/ 13982 w 107"/>
              <a:gd name="T47" fmla="*/ 127587 h 11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7" h="115">
                <a:moveTo>
                  <a:pt x="8" y="73"/>
                </a:moveTo>
                <a:lnTo>
                  <a:pt x="40" y="73"/>
                </a:lnTo>
                <a:lnTo>
                  <a:pt x="40" y="65"/>
                </a:lnTo>
                <a:lnTo>
                  <a:pt x="8" y="65"/>
                </a:lnTo>
                <a:lnTo>
                  <a:pt x="8" y="52"/>
                </a:lnTo>
                <a:lnTo>
                  <a:pt x="34" y="52"/>
                </a:lnTo>
                <a:lnTo>
                  <a:pt x="0" y="0"/>
                </a:lnTo>
                <a:lnTo>
                  <a:pt x="25" y="0"/>
                </a:lnTo>
                <a:lnTo>
                  <a:pt x="52" y="44"/>
                </a:lnTo>
                <a:lnTo>
                  <a:pt x="82" y="0"/>
                </a:lnTo>
                <a:lnTo>
                  <a:pt x="107" y="0"/>
                </a:lnTo>
                <a:lnTo>
                  <a:pt x="73" y="52"/>
                </a:lnTo>
                <a:lnTo>
                  <a:pt x="105" y="52"/>
                </a:lnTo>
                <a:lnTo>
                  <a:pt x="105" y="65"/>
                </a:lnTo>
                <a:lnTo>
                  <a:pt x="67" y="65"/>
                </a:lnTo>
                <a:lnTo>
                  <a:pt x="67" y="73"/>
                </a:lnTo>
                <a:lnTo>
                  <a:pt x="105" y="73"/>
                </a:lnTo>
                <a:lnTo>
                  <a:pt x="105" y="86"/>
                </a:lnTo>
                <a:lnTo>
                  <a:pt x="67" y="86"/>
                </a:lnTo>
                <a:lnTo>
                  <a:pt x="67" y="115"/>
                </a:lnTo>
                <a:lnTo>
                  <a:pt x="40" y="115"/>
                </a:lnTo>
                <a:lnTo>
                  <a:pt x="40" y="86"/>
                </a:lnTo>
                <a:lnTo>
                  <a:pt x="8" y="86"/>
                </a:lnTo>
                <a:lnTo>
                  <a:pt x="8" y="7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85" name="Freeform 345">
            <a:extLst>
              <a:ext uri="{FF2B5EF4-FFF2-40B4-BE49-F238E27FC236}">
                <a16:creationId xmlns:a16="http://schemas.microsoft.com/office/drawing/2014/main" id="{B03168E9-7D63-4836-BCFF-C9857FF31A85}"/>
              </a:ext>
            </a:extLst>
          </p:cNvPr>
          <p:cNvSpPr>
            <a:spLocks noEditPoints="1"/>
          </p:cNvSpPr>
          <p:nvPr/>
        </p:nvSpPr>
        <p:spPr bwMode="auto">
          <a:xfrm>
            <a:off x="3162870" y="2849240"/>
            <a:ext cx="277813" cy="254000"/>
          </a:xfrm>
          <a:custGeom>
            <a:avLst/>
            <a:gdLst>
              <a:gd name="T0" fmla="*/ 7313 w 76"/>
              <a:gd name="T1" fmla="*/ 132222 h 69"/>
              <a:gd name="T2" fmla="*/ 102382 w 76"/>
              <a:gd name="T3" fmla="*/ 7346 h 69"/>
              <a:gd name="T4" fmla="*/ 208421 w 76"/>
              <a:gd name="T5" fmla="*/ 51420 h 69"/>
              <a:gd name="T6" fmla="*/ 160886 w 76"/>
              <a:gd name="T7" fmla="*/ 95494 h 69"/>
              <a:gd name="T8" fmla="*/ 157230 w 76"/>
              <a:gd name="T9" fmla="*/ 110185 h 69"/>
              <a:gd name="T10" fmla="*/ 146260 w 76"/>
              <a:gd name="T11" fmla="*/ 106512 h 69"/>
              <a:gd name="T12" fmla="*/ 95069 w 76"/>
              <a:gd name="T13" fmla="*/ 95494 h 69"/>
              <a:gd name="T14" fmla="*/ 120665 w 76"/>
              <a:gd name="T15" fmla="*/ 146914 h 69"/>
              <a:gd name="T16" fmla="*/ 124321 w 76"/>
              <a:gd name="T17" fmla="*/ 146914 h 69"/>
              <a:gd name="T18" fmla="*/ 124321 w 76"/>
              <a:gd name="T19" fmla="*/ 150586 h 69"/>
              <a:gd name="T20" fmla="*/ 113352 w 76"/>
              <a:gd name="T21" fmla="*/ 168951 h 69"/>
              <a:gd name="T22" fmla="*/ 98726 w 76"/>
              <a:gd name="T23" fmla="*/ 224043 h 69"/>
              <a:gd name="T24" fmla="*/ 7313 w 76"/>
              <a:gd name="T25" fmla="*/ 132222 h 69"/>
              <a:gd name="T26" fmla="*/ 135291 w 76"/>
              <a:gd name="T27" fmla="*/ 179969 h 69"/>
              <a:gd name="T28" fmla="*/ 138947 w 76"/>
              <a:gd name="T29" fmla="*/ 253426 h 69"/>
              <a:gd name="T30" fmla="*/ 266925 w 76"/>
              <a:gd name="T31" fmla="*/ 253426 h 69"/>
              <a:gd name="T32" fmla="*/ 277894 w 76"/>
              <a:gd name="T33" fmla="*/ 205679 h 69"/>
              <a:gd name="T34" fmla="*/ 263268 w 76"/>
              <a:gd name="T35" fmla="*/ 165278 h 69"/>
              <a:gd name="T36" fmla="*/ 263268 w 76"/>
              <a:gd name="T37" fmla="*/ 91821 h 69"/>
              <a:gd name="T38" fmla="*/ 230360 w 76"/>
              <a:gd name="T39" fmla="*/ 113858 h 69"/>
              <a:gd name="T40" fmla="*/ 219390 w 76"/>
              <a:gd name="T41" fmla="*/ 135895 h 69"/>
              <a:gd name="T42" fmla="*/ 223047 w 76"/>
              <a:gd name="T43" fmla="*/ 69784 h 69"/>
              <a:gd name="T44" fmla="*/ 186482 w 76"/>
              <a:gd name="T45" fmla="*/ 102840 h 69"/>
              <a:gd name="T46" fmla="*/ 190138 w 76"/>
              <a:gd name="T47" fmla="*/ 150586 h 69"/>
              <a:gd name="T48" fmla="*/ 190138 w 76"/>
              <a:gd name="T49" fmla="*/ 179969 h 69"/>
              <a:gd name="T50" fmla="*/ 186482 w 76"/>
              <a:gd name="T51" fmla="*/ 161605 h 69"/>
              <a:gd name="T52" fmla="*/ 135291 w 76"/>
              <a:gd name="T53" fmla="*/ 121204 h 69"/>
              <a:gd name="T54" fmla="*/ 135291 w 76"/>
              <a:gd name="T55" fmla="*/ 179969 h 69"/>
              <a:gd name="T56" fmla="*/ 80443 w 76"/>
              <a:gd name="T57" fmla="*/ 154259 h 69"/>
              <a:gd name="T58" fmla="*/ 47535 w 76"/>
              <a:gd name="T59" fmla="*/ 187315 h 69"/>
              <a:gd name="T60" fmla="*/ 62161 w 76"/>
              <a:gd name="T61" fmla="*/ 198333 h 69"/>
              <a:gd name="T62" fmla="*/ 91413 w 76"/>
              <a:gd name="T63" fmla="*/ 157932 h 69"/>
              <a:gd name="T64" fmla="*/ 80443 w 76"/>
              <a:gd name="T65" fmla="*/ 154259 h 69"/>
              <a:gd name="T66" fmla="*/ 106039 w 76"/>
              <a:gd name="T67" fmla="*/ 66111 h 69"/>
              <a:gd name="T68" fmla="*/ 87756 w 76"/>
              <a:gd name="T69" fmla="*/ 18364 h 69"/>
              <a:gd name="T70" fmla="*/ 58504 w 76"/>
              <a:gd name="T71" fmla="*/ 36728 h 69"/>
              <a:gd name="T72" fmla="*/ 87756 w 76"/>
              <a:gd name="T73" fmla="*/ 73457 h 69"/>
              <a:gd name="T74" fmla="*/ 106039 w 76"/>
              <a:gd name="T75" fmla="*/ 66111 h 69"/>
              <a:gd name="T76" fmla="*/ 65817 w 76"/>
              <a:gd name="T77" fmla="*/ 121204 h 69"/>
              <a:gd name="T78" fmla="*/ 18283 w 76"/>
              <a:gd name="T79" fmla="*/ 135895 h 69"/>
              <a:gd name="T80" fmla="*/ 40222 w 76"/>
              <a:gd name="T81" fmla="*/ 179969 h 69"/>
              <a:gd name="T82" fmla="*/ 80443 w 76"/>
              <a:gd name="T83" fmla="*/ 150586 h 69"/>
              <a:gd name="T84" fmla="*/ 65817 w 76"/>
              <a:gd name="T85" fmla="*/ 121204 h 6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6" h="69">
                <a:moveTo>
                  <a:pt x="2" y="36"/>
                </a:moveTo>
                <a:cubicBezTo>
                  <a:pt x="0" y="19"/>
                  <a:pt x="12" y="4"/>
                  <a:pt x="28" y="2"/>
                </a:cubicBezTo>
                <a:cubicBezTo>
                  <a:pt x="40" y="0"/>
                  <a:pt x="51" y="5"/>
                  <a:pt x="57" y="14"/>
                </a:cubicBezTo>
                <a:cubicBezTo>
                  <a:pt x="52" y="17"/>
                  <a:pt x="46" y="21"/>
                  <a:pt x="44" y="26"/>
                </a:cubicBezTo>
                <a:cubicBezTo>
                  <a:pt x="43" y="27"/>
                  <a:pt x="43" y="29"/>
                  <a:pt x="43" y="30"/>
                </a:cubicBezTo>
                <a:cubicBezTo>
                  <a:pt x="42" y="30"/>
                  <a:pt x="41" y="29"/>
                  <a:pt x="40" y="29"/>
                </a:cubicBezTo>
                <a:cubicBezTo>
                  <a:pt x="38" y="23"/>
                  <a:pt x="30" y="21"/>
                  <a:pt x="26" y="26"/>
                </a:cubicBezTo>
                <a:cubicBezTo>
                  <a:pt x="21" y="32"/>
                  <a:pt x="26" y="41"/>
                  <a:pt x="33" y="40"/>
                </a:cubicBezTo>
                <a:cubicBezTo>
                  <a:pt x="34" y="40"/>
                  <a:pt x="34" y="40"/>
                  <a:pt x="34" y="40"/>
                </a:cubicBezTo>
                <a:cubicBezTo>
                  <a:pt x="34" y="40"/>
                  <a:pt x="34" y="41"/>
                  <a:pt x="34" y="41"/>
                </a:cubicBezTo>
                <a:cubicBezTo>
                  <a:pt x="34" y="42"/>
                  <a:pt x="31" y="45"/>
                  <a:pt x="31" y="46"/>
                </a:cubicBezTo>
                <a:cubicBezTo>
                  <a:pt x="28" y="51"/>
                  <a:pt x="27" y="56"/>
                  <a:pt x="27" y="61"/>
                </a:cubicBezTo>
                <a:cubicBezTo>
                  <a:pt x="15" y="59"/>
                  <a:pt x="4" y="49"/>
                  <a:pt x="2" y="36"/>
                </a:cubicBezTo>
                <a:close/>
                <a:moveTo>
                  <a:pt x="37" y="49"/>
                </a:moveTo>
                <a:cubicBezTo>
                  <a:pt x="32" y="57"/>
                  <a:pt x="33" y="64"/>
                  <a:pt x="38" y="69"/>
                </a:cubicBezTo>
                <a:cubicBezTo>
                  <a:pt x="50" y="62"/>
                  <a:pt x="62" y="63"/>
                  <a:pt x="73" y="69"/>
                </a:cubicBezTo>
                <a:cubicBezTo>
                  <a:pt x="75" y="66"/>
                  <a:pt x="76" y="62"/>
                  <a:pt x="76" y="56"/>
                </a:cubicBezTo>
                <a:cubicBezTo>
                  <a:pt x="76" y="53"/>
                  <a:pt x="74" y="49"/>
                  <a:pt x="72" y="45"/>
                </a:cubicBezTo>
                <a:cubicBezTo>
                  <a:pt x="63" y="31"/>
                  <a:pt x="72" y="25"/>
                  <a:pt x="72" y="25"/>
                </a:cubicBezTo>
                <a:cubicBezTo>
                  <a:pt x="72" y="25"/>
                  <a:pt x="65" y="27"/>
                  <a:pt x="63" y="31"/>
                </a:cubicBezTo>
                <a:cubicBezTo>
                  <a:pt x="61" y="35"/>
                  <a:pt x="64" y="42"/>
                  <a:pt x="60" y="37"/>
                </a:cubicBezTo>
                <a:cubicBezTo>
                  <a:pt x="55" y="31"/>
                  <a:pt x="58" y="22"/>
                  <a:pt x="61" y="19"/>
                </a:cubicBezTo>
                <a:cubicBezTo>
                  <a:pt x="61" y="19"/>
                  <a:pt x="53" y="23"/>
                  <a:pt x="51" y="28"/>
                </a:cubicBezTo>
                <a:cubicBezTo>
                  <a:pt x="49" y="32"/>
                  <a:pt x="50" y="36"/>
                  <a:pt x="52" y="41"/>
                </a:cubicBezTo>
                <a:cubicBezTo>
                  <a:pt x="53" y="44"/>
                  <a:pt x="56" y="48"/>
                  <a:pt x="52" y="49"/>
                </a:cubicBezTo>
                <a:cubicBezTo>
                  <a:pt x="51" y="50"/>
                  <a:pt x="50" y="48"/>
                  <a:pt x="51" y="44"/>
                </a:cubicBezTo>
                <a:cubicBezTo>
                  <a:pt x="52" y="38"/>
                  <a:pt x="37" y="33"/>
                  <a:pt x="37" y="33"/>
                </a:cubicBezTo>
                <a:cubicBezTo>
                  <a:pt x="45" y="41"/>
                  <a:pt x="41" y="43"/>
                  <a:pt x="37" y="49"/>
                </a:cubicBezTo>
                <a:close/>
                <a:moveTo>
                  <a:pt x="22" y="42"/>
                </a:moveTo>
                <a:cubicBezTo>
                  <a:pt x="13" y="51"/>
                  <a:pt x="13" y="51"/>
                  <a:pt x="13" y="51"/>
                </a:cubicBezTo>
                <a:cubicBezTo>
                  <a:pt x="14" y="52"/>
                  <a:pt x="16" y="53"/>
                  <a:pt x="17" y="54"/>
                </a:cubicBezTo>
                <a:cubicBezTo>
                  <a:pt x="25" y="43"/>
                  <a:pt x="25" y="43"/>
                  <a:pt x="25" y="43"/>
                </a:cubicBezTo>
                <a:cubicBezTo>
                  <a:pt x="24" y="43"/>
                  <a:pt x="23" y="42"/>
                  <a:pt x="22" y="42"/>
                </a:cubicBezTo>
                <a:close/>
                <a:moveTo>
                  <a:pt x="29" y="18"/>
                </a:moveTo>
                <a:cubicBezTo>
                  <a:pt x="24" y="5"/>
                  <a:pt x="24" y="5"/>
                  <a:pt x="24" y="5"/>
                </a:cubicBezTo>
                <a:cubicBezTo>
                  <a:pt x="21" y="6"/>
                  <a:pt x="18" y="8"/>
                  <a:pt x="16" y="10"/>
                </a:cubicBezTo>
                <a:cubicBezTo>
                  <a:pt x="24" y="20"/>
                  <a:pt x="24" y="20"/>
                  <a:pt x="24" y="20"/>
                </a:cubicBezTo>
                <a:cubicBezTo>
                  <a:pt x="26" y="19"/>
                  <a:pt x="27" y="18"/>
                  <a:pt x="29" y="18"/>
                </a:cubicBezTo>
                <a:close/>
                <a:moveTo>
                  <a:pt x="18" y="33"/>
                </a:moveTo>
                <a:cubicBezTo>
                  <a:pt x="5" y="37"/>
                  <a:pt x="5" y="37"/>
                  <a:pt x="5" y="37"/>
                </a:cubicBezTo>
                <a:cubicBezTo>
                  <a:pt x="6" y="41"/>
                  <a:pt x="8" y="46"/>
                  <a:pt x="11" y="49"/>
                </a:cubicBezTo>
                <a:cubicBezTo>
                  <a:pt x="22" y="41"/>
                  <a:pt x="22" y="41"/>
                  <a:pt x="22" y="41"/>
                </a:cubicBezTo>
                <a:cubicBezTo>
                  <a:pt x="20" y="39"/>
                  <a:pt x="18" y="36"/>
                  <a:pt x="18" y="3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86" name="Freeform 346">
            <a:extLst>
              <a:ext uri="{FF2B5EF4-FFF2-40B4-BE49-F238E27FC236}">
                <a16:creationId xmlns:a16="http://schemas.microsoft.com/office/drawing/2014/main" id="{31B1302C-DB4A-4B8D-8D13-87ED04CB388D}"/>
              </a:ext>
            </a:extLst>
          </p:cNvPr>
          <p:cNvSpPr>
            <a:spLocks noEditPoints="1"/>
          </p:cNvSpPr>
          <p:nvPr/>
        </p:nvSpPr>
        <p:spPr bwMode="auto">
          <a:xfrm>
            <a:off x="3202558" y="2131690"/>
            <a:ext cx="220662" cy="223837"/>
          </a:xfrm>
          <a:custGeom>
            <a:avLst/>
            <a:gdLst>
              <a:gd name="T0" fmla="*/ 139471 w 60"/>
              <a:gd name="T1" fmla="*/ 29339 h 61"/>
              <a:gd name="T2" fmla="*/ 80747 w 60"/>
              <a:gd name="T3" fmla="*/ 29339 h 61"/>
              <a:gd name="T4" fmla="*/ 165164 w 60"/>
              <a:gd name="T5" fmla="*/ 150364 h 61"/>
              <a:gd name="T6" fmla="*/ 183515 w 60"/>
              <a:gd name="T7" fmla="*/ 212711 h 61"/>
              <a:gd name="T8" fmla="*/ 187185 w 60"/>
              <a:gd name="T9" fmla="*/ 161367 h 61"/>
              <a:gd name="T10" fmla="*/ 201867 w 60"/>
              <a:gd name="T11" fmla="*/ 212711 h 61"/>
              <a:gd name="T12" fmla="*/ 201867 w 60"/>
              <a:gd name="T13" fmla="*/ 139362 h 61"/>
              <a:gd name="T14" fmla="*/ 205537 w 60"/>
              <a:gd name="T15" fmla="*/ 106355 h 61"/>
              <a:gd name="T16" fmla="*/ 220218 w 60"/>
              <a:gd name="T17" fmla="*/ 139362 h 61"/>
              <a:gd name="T18" fmla="*/ 205537 w 60"/>
              <a:gd name="T19" fmla="*/ 77016 h 61"/>
              <a:gd name="T20" fmla="*/ 172504 w 60"/>
              <a:gd name="T21" fmla="*/ 84351 h 61"/>
              <a:gd name="T22" fmla="*/ 165164 w 60"/>
              <a:gd name="T23" fmla="*/ 150364 h 61"/>
              <a:gd name="T24" fmla="*/ 135801 w 60"/>
              <a:gd name="T25" fmla="*/ 95353 h 61"/>
              <a:gd name="T26" fmla="*/ 132131 w 60"/>
              <a:gd name="T27" fmla="*/ 135695 h 61"/>
              <a:gd name="T28" fmla="*/ 132131 w 60"/>
              <a:gd name="T29" fmla="*/ 223713 h 61"/>
              <a:gd name="T30" fmla="*/ 113779 w 60"/>
              <a:gd name="T31" fmla="*/ 161367 h 61"/>
              <a:gd name="T32" fmla="*/ 110109 w 60"/>
              <a:gd name="T33" fmla="*/ 223713 h 61"/>
              <a:gd name="T34" fmla="*/ 88087 w 60"/>
              <a:gd name="T35" fmla="*/ 146697 h 61"/>
              <a:gd name="T36" fmla="*/ 88087 w 60"/>
              <a:gd name="T37" fmla="*/ 95353 h 61"/>
              <a:gd name="T38" fmla="*/ 84417 w 60"/>
              <a:gd name="T39" fmla="*/ 135695 h 61"/>
              <a:gd name="T40" fmla="*/ 66065 w 60"/>
              <a:gd name="T41" fmla="*/ 80683 h 61"/>
              <a:gd name="T42" fmla="*/ 135801 w 60"/>
              <a:gd name="T43" fmla="*/ 62346 h 61"/>
              <a:gd name="T44" fmla="*/ 157823 w 60"/>
              <a:gd name="T45" fmla="*/ 135695 h 61"/>
              <a:gd name="T46" fmla="*/ 55055 w 60"/>
              <a:gd name="T47" fmla="*/ 150364 h 61"/>
              <a:gd name="T48" fmla="*/ 36703 w 60"/>
              <a:gd name="T49" fmla="*/ 212711 h 61"/>
              <a:gd name="T50" fmla="*/ 33033 w 60"/>
              <a:gd name="T51" fmla="*/ 161367 h 61"/>
              <a:gd name="T52" fmla="*/ 18352 w 60"/>
              <a:gd name="T53" fmla="*/ 212711 h 61"/>
              <a:gd name="T54" fmla="*/ 18352 w 60"/>
              <a:gd name="T55" fmla="*/ 139362 h 61"/>
              <a:gd name="T56" fmla="*/ 14681 w 60"/>
              <a:gd name="T57" fmla="*/ 106355 h 61"/>
              <a:gd name="T58" fmla="*/ 0 w 60"/>
              <a:gd name="T59" fmla="*/ 139362 h 61"/>
              <a:gd name="T60" fmla="*/ 14681 w 60"/>
              <a:gd name="T61" fmla="*/ 77016 h 61"/>
              <a:gd name="T62" fmla="*/ 47714 w 60"/>
              <a:gd name="T63" fmla="*/ 84351 h 61"/>
              <a:gd name="T64" fmla="*/ 55055 w 60"/>
              <a:gd name="T65" fmla="*/ 150364 h 61"/>
              <a:gd name="T66" fmla="*/ 58725 w 60"/>
              <a:gd name="T67" fmla="*/ 51344 h 61"/>
              <a:gd name="T68" fmla="*/ 55055 w 60"/>
              <a:gd name="T69" fmla="*/ 66014 h 61"/>
              <a:gd name="T70" fmla="*/ 11011 w 60"/>
              <a:gd name="T71" fmla="*/ 51344 h 61"/>
              <a:gd name="T72" fmla="*/ 183515 w 60"/>
              <a:gd name="T73" fmla="*/ 25672 h 61"/>
              <a:gd name="T74" fmla="*/ 165164 w 60"/>
              <a:gd name="T75" fmla="*/ 66014 h 61"/>
              <a:gd name="T76" fmla="*/ 183515 w 60"/>
              <a:gd name="T77" fmla="*/ 73349 h 61"/>
              <a:gd name="T78" fmla="*/ 183515 w 60"/>
              <a:gd name="T79" fmla="*/ 25672 h 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61">
                <a:moveTo>
                  <a:pt x="30" y="0"/>
                </a:moveTo>
                <a:cubicBezTo>
                  <a:pt x="35" y="0"/>
                  <a:pt x="38" y="3"/>
                  <a:pt x="38" y="8"/>
                </a:cubicBezTo>
                <a:cubicBezTo>
                  <a:pt x="38" y="12"/>
                  <a:pt x="35" y="16"/>
                  <a:pt x="30" y="16"/>
                </a:cubicBezTo>
                <a:cubicBezTo>
                  <a:pt x="26" y="16"/>
                  <a:pt x="22" y="12"/>
                  <a:pt x="22" y="8"/>
                </a:cubicBezTo>
                <a:cubicBezTo>
                  <a:pt x="22" y="3"/>
                  <a:pt x="26" y="0"/>
                  <a:pt x="30" y="0"/>
                </a:cubicBezTo>
                <a:close/>
                <a:moveTo>
                  <a:pt x="45" y="41"/>
                </a:moveTo>
                <a:cubicBezTo>
                  <a:pt x="45" y="58"/>
                  <a:pt x="45" y="58"/>
                  <a:pt x="45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0" y="44"/>
                  <a:pt x="50" y="44"/>
                  <a:pt x="50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58"/>
                  <a:pt x="51" y="58"/>
                  <a:pt x="51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29"/>
                  <a:pt x="55" y="29"/>
                  <a:pt x="55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38"/>
                  <a:pt x="56" y="38"/>
                  <a:pt x="56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3"/>
                  <a:pt x="58" y="21"/>
                  <a:pt x="56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2"/>
                  <a:pt x="47" y="22"/>
                  <a:pt x="47" y="23"/>
                </a:cubicBezTo>
                <a:cubicBezTo>
                  <a:pt x="47" y="41"/>
                  <a:pt x="47" y="41"/>
                  <a:pt x="47" y="41"/>
                </a:cubicBezTo>
                <a:cubicBezTo>
                  <a:pt x="45" y="41"/>
                  <a:pt x="45" y="41"/>
                  <a:pt x="45" y="41"/>
                </a:cubicBezTo>
                <a:close/>
                <a:moveTo>
                  <a:pt x="37" y="37"/>
                </a:moveTo>
                <a:cubicBezTo>
                  <a:pt x="37" y="26"/>
                  <a:pt x="37" y="26"/>
                  <a:pt x="37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61"/>
                  <a:pt x="36" y="61"/>
                  <a:pt x="36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44"/>
                  <a:pt x="31" y="44"/>
                  <a:pt x="31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61"/>
                  <a:pt x="30" y="61"/>
                  <a:pt x="30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7"/>
                  <a:pt x="23" y="37"/>
                  <a:pt x="23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19"/>
                  <a:pt x="20" y="17"/>
                  <a:pt x="23" y="17"/>
                </a:cubicBezTo>
                <a:cubicBezTo>
                  <a:pt x="38" y="17"/>
                  <a:pt x="22" y="17"/>
                  <a:pt x="37" y="17"/>
                </a:cubicBezTo>
                <a:cubicBezTo>
                  <a:pt x="40" y="17"/>
                  <a:pt x="43" y="19"/>
                  <a:pt x="43" y="22"/>
                </a:cubicBezTo>
                <a:cubicBezTo>
                  <a:pt x="43" y="37"/>
                  <a:pt x="43" y="37"/>
                  <a:pt x="43" y="37"/>
                </a:cubicBezTo>
                <a:cubicBezTo>
                  <a:pt x="42" y="37"/>
                  <a:pt x="40" y="37"/>
                  <a:pt x="37" y="37"/>
                </a:cubicBezTo>
                <a:close/>
                <a:moveTo>
                  <a:pt x="15" y="41"/>
                </a:moveTo>
                <a:cubicBezTo>
                  <a:pt x="15" y="58"/>
                  <a:pt x="15" y="58"/>
                  <a:pt x="1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44"/>
                  <a:pt x="10" y="44"/>
                  <a:pt x="10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58"/>
                  <a:pt x="9" y="58"/>
                  <a:pt x="9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29"/>
                  <a:pt x="5" y="29"/>
                  <a:pt x="5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4" y="38"/>
                  <a:pt x="4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3"/>
                  <a:pt x="2" y="21"/>
                  <a:pt x="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3"/>
                </a:cubicBezTo>
                <a:cubicBezTo>
                  <a:pt x="13" y="41"/>
                  <a:pt x="13" y="41"/>
                  <a:pt x="13" y="41"/>
                </a:cubicBezTo>
                <a:cubicBezTo>
                  <a:pt x="15" y="41"/>
                  <a:pt x="15" y="41"/>
                  <a:pt x="15" y="41"/>
                </a:cubicBezTo>
                <a:close/>
                <a:moveTo>
                  <a:pt x="10" y="7"/>
                </a:moveTo>
                <a:cubicBezTo>
                  <a:pt x="14" y="7"/>
                  <a:pt x="16" y="10"/>
                  <a:pt x="16" y="14"/>
                </a:cubicBezTo>
                <a:cubicBezTo>
                  <a:pt x="16" y="15"/>
                  <a:pt x="16" y="16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9"/>
                  <a:pt x="12" y="20"/>
                  <a:pt x="10" y="20"/>
                </a:cubicBezTo>
                <a:cubicBezTo>
                  <a:pt x="6" y="20"/>
                  <a:pt x="3" y="17"/>
                  <a:pt x="3" y="14"/>
                </a:cubicBezTo>
                <a:cubicBezTo>
                  <a:pt x="3" y="10"/>
                  <a:pt x="6" y="7"/>
                  <a:pt x="10" y="7"/>
                </a:cubicBezTo>
                <a:close/>
                <a:moveTo>
                  <a:pt x="50" y="7"/>
                </a:moveTo>
                <a:cubicBezTo>
                  <a:pt x="46" y="7"/>
                  <a:pt x="43" y="10"/>
                  <a:pt x="43" y="14"/>
                </a:cubicBezTo>
                <a:cubicBezTo>
                  <a:pt x="43" y="15"/>
                  <a:pt x="44" y="16"/>
                  <a:pt x="45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47" y="19"/>
                  <a:pt x="48" y="20"/>
                  <a:pt x="50" y="20"/>
                </a:cubicBezTo>
                <a:cubicBezTo>
                  <a:pt x="54" y="20"/>
                  <a:pt x="57" y="17"/>
                  <a:pt x="57" y="14"/>
                </a:cubicBezTo>
                <a:cubicBezTo>
                  <a:pt x="57" y="10"/>
                  <a:pt x="54" y="7"/>
                  <a:pt x="50" y="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87" name="Freeform 347">
            <a:extLst>
              <a:ext uri="{FF2B5EF4-FFF2-40B4-BE49-F238E27FC236}">
                <a16:creationId xmlns:a16="http://schemas.microsoft.com/office/drawing/2014/main" id="{D27509A1-3297-41B7-B4BB-249221C7CA8D}"/>
              </a:ext>
            </a:extLst>
          </p:cNvPr>
          <p:cNvSpPr>
            <a:spLocks noEditPoints="1"/>
          </p:cNvSpPr>
          <p:nvPr/>
        </p:nvSpPr>
        <p:spPr bwMode="auto">
          <a:xfrm>
            <a:off x="1680145" y="2849240"/>
            <a:ext cx="187325" cy="257175"/>
          </a:xfrm>
          <a:custGeom>
            <a:avLst/>
            <a:gdLst>
              <a:gd name="T0" fmla="*/ 187011 w 51"/>
              <a:gd name="T1" fmla="*/ 66065 h 70"/>
              <a:gd name="T2" fmla="*/ 187011 w 51"/>
              <a:gd name="T3" fmla="*/ 121120 h 70"/>
              <a:gd name="T4" fmla="*/ 161343 w 51"/>
              <a:gd name="T5" fmla="*/ 190856 h 70"/>
              <a:gd name="T6" fmla="*/ 106340 w 51"/>
              <a:gd name="T7" fmla="*/ 216548 h 70"/>
              <a:gd name="T8" fmla="*/ 106340 w 51"/>
              <a:gd name="T9" fmla="*/ 234899 h 70"/>
              <a:gd name="T10" fmla="*/ 154009 w 51"/>
              <a:gd name="T11" fmla="*/ 234899 h 70"/>
              <a:gd name="T12" fmla="*/ 154009 w 51"/>
              <a:gd name="T13" fmla="*/ 256921 h 70"/>
              <a:gd name="T14" fmla="*/ 36669 w 51"/>
              <a:gd name="T15" fmla="*/ 256921 h 70"/>
              <a:gd name="T16" fmla="*/ 36669 w 51"/>
              <a:gd name="T17" fmla="*/ 234899 h 70"/>
              <a:gd name="T18" fmla="*/ 80671 w 51"/>
              <a:gd name="T19" fmla="*/ 234899 h 70"/>
              <a:gd name="T20" fmla="*/ 80671 w 51"/>
              <a:gd name="T21" fmla="*/ 216548 h 70"/>
              <a:gd name="T22" fmla="*/ 25668 w 51"/>
              <a:gd name="T23" fmla="*/ 190856 h 70"/>
              <a:gd name="T24" fmla="*/ 0 w 51"/>
              <a:gd name="T25" fmla="*/ 121120 h 70"/>
              <a:gd name="T26" fmla="*/ 0 w 51"/>
              <a:gd name="T27" fmla="*/ 66065 h 70"/>
              <a:gd name="T28" fmla="*/ 22001 w 51"/>
              <a:gd name="T29" fmla="*/ 66065 h 70"/>
              <a:gd name="T30" fmla="*/ 22001 w 51"/>
              <a:gd name="T31" fmla="*/ 121120 h 70"/>
              <a:gd name="T32" fmla="*/ 44003 w 51"/>
              <a:gd name="T33" fmla="*/ 172504 h 70"/>
              <a:gd name="T34" fmla="*/ 95339 w 51"/>
              <a:gd name="T35" fmla="*/ 194526 h 70"/>
              <a:gd name="T36" fmla="*/ 143008 w 51"/>
              <a:gd name="T37" fmla="*/ 172504 h 70"/>
              <a:gd name="T38" fmla="*/ 165010 w 51"/>
              <a:gd name="T39" fmla="*/ 121120 h 70"/>
              <a:gd name="T40" fmla="*/ 165010 w 51"/>
              <a:gd name="T41" fmla="*/ 66065 h 70"/>
              <a:gd name="T42" fmla="*/ 187011 w 51"/>
              <a:gd name="T43" fmla="*/ 66065 h 70"/>
              <a:gd name="T44" fmla="*/ 99006 w 51"/>
              <a:gd name="T45" fmla="*/ 0 h 70"/>
              <a:gd name="T46" fmla="*/ 99006 w 51"/>
              <a:gd name="T47" fmla="*/ 29362 h 70"/>
              <a:gd name="T48" fmla="*/ 88005 w 51"/>
              <a:gd name="T49" fmla="*/ 29362 h 70"/>
              <a:gd name="T50" fmla="*/ 88005 w 51"/>
              <a:gd name="T51" fmla="*/ 0 h 70"/>
              <a:gd name="T52" fmla="*/ 73338 w 51"/>
              <a:gd name="T53" fmla="*/ 3670 h 70"/>
              <a:gd name="T54" fmla="*/ 73338 w 51"/>
              <a:gd name="T55" fmla="*/ 29362 h 70"/>
              <a:gd name="T56" fmla="*/ 58670 w 51"/>
              <a:gd name="T57" fmla="*/ 29362 h 70"/>
              <a:gd name="T58" fmla="*/ 58670 w 51"/>
              <a:gd name="T59" fmla="*/ 11011 h 70"/>
              <a:gd name="T60" fmla="*/ 40336 w 51"/>
              <a:gd name="T61" fmla="*/ 55055 h 70"/>
              <a:gd name="T62" fmla="*/ 40336 w 51"/>
              <a:gd name="T63" fmla="*/ 58725 h 70"/>
              <a:gd name="T64" fmla="*/ 55003 w 51"/>
              <a:gd name="T65" fmla="*/ 58725 h 70"/>
              <a:gd name="T66" fmla="*/ 55003 w 51"/>
              <a:gd name="T67" fmla="*/ 69736 h 70"/>
              <a:gd name="T68" fmla="*/ 40336 w 51"/>
              <a:gd name="T69" fmla="*/ 69736 h 70"/>
              <a:gd name="T70" fmla="*/ 40336 w 51"/>
              <a:gd name="T71" fmla="*/ 84417 h 70"/>
              <a:gd name="T72" fmla="*/ 55003 w 51"/>
              <a:gd name="T73" fmla="*/ 84417 h 70"/>
              <a:gd name="T74" fmla="*/ 55003 w 51"/>
              <a:gd name="T75" fmla="*/ 95428 h 70"/>
              <a:gd name="T76" fmla="*/ 40336 w 51"/>
              <a:gd name="T77" fmla="*/ 95428 h 70"/>
              <a:gd name="T78" fmla="*/ 40336 w 51"/>
              <a:gd name="T79" fmla="*/ 110109 h 70"/>
              <a:gd name="T80" fmla="*/ 55003 w 51"/>
              <a:gd name="T81" fmla="*/ 110109 h 70"/>
              <a:gd name="T82" fmla="*/ 55003 w 51"/>
              <a:gd name="T83" fmla="*/ 124790 h 70"/>
              <a:gd name="T84" fmla="*/ 40336 w 51"/>
              <a:gd name="T85" fmla="*/ 124790 h 70"/>
              <a:gd name="T86" fmla="*/ 95339 w 51"/>
              <a:gd name="T87" fmla="*/ 176174 h 70"/>
              <a:gd name="T88" fmla="*/ 95339 w 51"/>
              <a:gd name="T89" fmla="*/ 176174 h 70"/>
              <a:gd name="T90" fmla="*/ 146675 w 51"/>
              <a:gd name="T91" fmla="*/ 124790 h 70"/>
              <a:gd name="T92" fmla="*/ 132008 w 51"/>
              <a:gd name="T93" fmla="*/ 124790 h 70"/>
              <a:gd name="T94" fmla="*/ 132008 w 51"/>
              <a:gd name="T95" fmla="*/ 110109 h 70"/>
              <a:gd name="T96" fmla="*/ 146675 w 51"/>
              <a:gd name="T97" fmla="*/ 110109 h 70"/>
              <a:gd name="T98" fmla="*/ 146675 w 51"/>
              <a:gd name="T99" fmla="*/ 95428 h 70"/>
              <a:gd name="T100" fmla="*/ 132008 w 51"/>
              <a:gd name="T101" fmla="*/ 95428 h 70"/>
              <a:gd name="T102" fmla="*/ 132008 w 51"/>
              <a:gd name="T103" fmla="*/ 84417 h 70"/>
              <a:gd name="T104" fmla="*/ 146675 w 51"/>
              <a:gd name="T105" fmla="*/ 84417 h 70"/>
              <a:gd name="T106" fmla="*/ 146675 w 51"/>
              <a:gd name="T107" fmla="*/ 69736 h 70"/>
              <a:gd name="T108" fmla="*/ 132008 w 51"/>
              <a:gd name="T109" fmla="*/ 69736 h 70"/>
              <a:gd name="T110" fmla="*/ 132008 w 51"/>
              <a:gd name="T111" fmla="*/ 58725 h 70"/>
              <a:gd name="T112" fmla="*/ 146675 w 51"/>
              <a:gd name="T113" fmla="*/ 58725 h 70"/>
              <a:gd name="T114" fmla="*/ 146675 w 51"/>
              <a:gd name="T115" fmla="*/ 55055 h 70"/>
              <a:gd name="T116" fmla="*/ 128341 w 51"/>
              <a:gd name="T117" fmla="*/ 11011 h 70"/>
              <a:gd name="T118" fmla="*/ 128341 w 51"/>
              <a:gd name="T119" fmla="*/ 29362 h 70"/>
              <a:gd name="T120" fmla="*/ 113673 w 51"/>
              <a:gd name="T121" fmla="*/ 29362 h 70"/>
              <a:gd name="T122" fmla="*/ 113673 w 51"/>
              <a:gd name="T123" fmla="*/ 3670 h 70"/>
              <a:gd name="T124" fmla="*/ 99006 w 51"/>
              <a:gd name="T125" fmla="*/ 0 h 7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1" h="70">
                <a:moveTo>
                  <a:pt x="51" y="18"/>
                </a:moveTo>
                <a:cubicBezTo>
                  <a:pt x="51" y="33"/>
                  <a:pt x="51" y="33"/>
                  <a:pt x="51" y="33"/>
                </a:cubicBezTo>
                <a:cubicBezTo>
                  <a:pt x="51" y="40"/>
                  <a:pt x="48" y="47"/>
                  <a:pt x="44" y="52"/>
                </a:cubicBezTo>
                <a:cubicBezTo>
                  <a:pt x="40" y="55"/>
                  <a:pt x="34" y="58"/>
                  <a:pt x="29" y="59"/>
                </a:cubicBezTo>
                <a:cubicBezTo>
                  <a:pt x="29" y="64"/>
                  <a:pt x="29" y="64"/>
                  <a:pt x="29" y="64"/>
                </a:cubicBezTo>
                <a:cubicBezTo>
                  <a:pt x="42" y="64"/>
                  <a:pt x="42" y="64"/>
                  <a:pt x="42" y="64"/>
                </a:cubicBezTo>
                <a:cubicBezTo>
                  <a:pt x="42" y="70"/>
                  <a:pt x="42" y="70"/>
                  <a:pt x="42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64"/>
                  <a:pt x="10" y="64"/>
                  <a:pt x="10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59"/>
                  <a:pt x="22" y="59"/>
                  <a:pt x="22" y="59"/>
                </a:cubicBezTo>
                <a:cubicBezTo>
                  <a:pt x="16" y="58"/>
                  <a:pt x="11" y="55"/>
                  <a:pt x="7" y="52"/>
                </a:cubicBezTo>
                <a:cubicBezTo>
                  <a:pt x="3" y="47"/>
                  <a:pt x="0" y="40"/>
                  <a:pt x="0" y="33"/>
                </a:cubicBezTo>
                <a:cubicBezTo>
                  <a:pt x="0" y="18"/>
                  <a:pt x="0" y="18"/>
                  <a:pt x="0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9"/>
                  <a:pt x="8" y="43"/>
                  <a:pt x="12" y="47"/>
                </a:cubicBezTo>
                <a:cubicBezTo>
                  <a:pt x="15" y="50"/>
                  <a:pt x="20" y="53"/>
                  <a:pt x="26" y="53"/>
                </a:cubicBezTo>
                <a:cubicBezTo>
                  <a:pt x="31" y="53"/>
                  <a:pt x="36" y="50"/>
                  <a:pt x="39" y="47"/>
                </a:cubicBezTo>
                <a:cubicBezTo>
                  <a:pt x="43" y="43"/>
                  <a:pt x="45" y="39"/>
                  <a:pt x="45" y="33"/>
                </a:cubicBezTo>
                <a:cubicBezTo>
                  <a:pt x="45" y="18"/>
                  <a:pt x="45" y="18"/>
                  <a:pt x="45" y="18"/>
                </a:cubicBezTo>
                <a:cubicBezTo>
                  <a:pt x="51" y="18"/>
                  <a:pt x="51" y="18"/>
                  <a:pt x="51" y="18"/>
                </a:cubicBezTo>
                <a:close/>
                <a:moveTo>
                  <a:pt x="27" y="0"/>
                </a:moveTo>
                <a:cubicBezTo>
                  <a:pt x="27" y="8"/>
                  <a:pt x="27" y="8"/>
                  <a:pt x="27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1" y="1"/>
                  <a:pt x="20" y="1"/>
                </a:cubicBezTo>
                <a:cubicBezTo>
                  <a:pt x="20" y="8"/>
                  <a:pt x="20" y="8"/>
                  <a:pt x="20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3"/>
                  <a:pt x="16" y="3"/>
                  <a:pt x="16" y="3"/>
                </a:cubicBezTo>
                <a:cubicBezTo>
                  <a:pt x="13" y="6"/>
                  <a:pt x="11" y="10"/>
                  <a:pt x="11" y="15"/>
                </a:cubicBezTo>
                <a:cubicBezTo>
                  <a:pt x="11" y="16"/>
                  <a:pt x="11" y="16"/>
                  <a:pt x="11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9"/>
                  <a:pt x="15" y="19"/>
                  <a:pt x="15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6"/>
                  <a:pt x="15" y="26"/>
                  <a:pt x="15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30"/>
                  <a:pt x="11" y="30"/>
                  <a:pt x="11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4"/>
                  <a:pt x="15" y="34"/>
                  <a:pt x="15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42"/>
                  <a:pt x="18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33" y="48"/>
                  <a:pt x="40" y="42"/>
                  <a:pt x="40" y="34"/>
                </a:cubicBezTo>
                <a:cubicBezTo>
                  <a:pt x="36" y="34"/>
                  <a:pt x="36" y="34"/>
                  <a:pt x="36" y="34"/>
                </a:cubicBezTo>
                <a:cubicBezTo>
                  <a:pt x="36" y="30"/>
                  <a:pt x="36" y="30"/>
                  <a:pt x="36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6"/>
                  <a:pt x="40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3"/>
                  <a:pt x="36" y="23"/>
                  <a:pt x="36" y="23"/>
                </a:cubicBezTo>
                <a:cubicBezTo>
                  <a:pt x="40" y="23"/>
                  <a:pt x="40" y="23"/>
                  <a:pt x="40" y="23"/>
                </a:cubicBezTo>
                <a:cubicBezTo>
                  <a:pt x="40" y="19"/>
                  <a:pt x="40" y="19"/>
                  <a:pt x="40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6"/>
                  <a:pt x="36" y="16"/>
                  <a:pt x="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0"/>
                  <a:pt x="38" y="6"/>
                  <a:pt x="35" y="3"/>
                </a:cubicBezTo>
                <a:cubicBezTo>
                  <a:pt x="35" y="8"/>
                  <a:pt x="35" y="8"/>
                  <a:pt x="35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1"/>
                  <a:pt x="31" y="1"/>
                  <a:pt x="31" y="1"/>
                </a:cubicBezTo>
                <a:cubicBezTo>
                  <a:pt x="30" y="1"/>
                  <a:pt x="29" y="0"/>
                  <a:pt x="27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88" name="Freeform 349">
            <a:extLst>
              <a:ext uri="{FF2B5EF4-FFF2-40B4-BE49-F238E27FC236}">
                <a16:creationId xmlns:a16="http://schemas.microsoft.com/office/drawing/2014/main" id="{30DEC89E-F25E-4351-9E1E-A65576DEF32D}"/>
              </a:ext>
            </a:extLst>
          </p:cNvPr>
          <p:cNvSpPr>
            <a:spLocks noEditPoints="1"/>
          </p:cNvSpPr>
          <p:nvPr/>
        </p:nvSpPr>
        <p:spPr bwMode="auto">
          <a:xfrm>
            <a:off x="2418333" y="5555927"/>
            <a:ext cx="252412" cy="247650"/>
          </a:xfrm>
          <a:custGeom>
            <a:avLst/>
            <a:gdLst>
              <a:gd name="T0" fmla="*/ 216698 w 69"/>
              <a:gd name="T1" fmla="*/ 91243 h 68"/>
              <a:gd name="T2" fmla="*/ 202006 w 69"/>
              <a:gd name="T3" fmla="*/ 76644 h 68"/>
              <a:gd name="T4" fmla="*/ 179969 w 69"/>
              <a:gd name="T5" fmla="*/ 142340 h 68"/>
              <a:gd name="T6" fmla="*/ 216698 w 69"/>
              <a:gd name="T7" fmla="*/ 116792 h 68"/>
              <a:gd name="T8" fmla="*/ 216698 w 69"/>
              <a:gd name="T9" fmla="*/ 91243 h 68"/>
              <a:gd name="T10" fmla="*/ 95494 w 69"/>
              <a:gd name="T11" fmla="*/ 43797 h 68"/>
              <a:gd name="T12" fmla="*/ 51420 w 69"/>
              <a:gd name="T13" fmla="*/ 65695 h 68"/>
              <a:gd name="T14" fmla="*/ 146914 w 69"/>
              <a:gd name="T15" fmla="*/ 65695 h 68"/>
              <a:gd name="T16" fmla="*/ 106512 w 69"/>
              <a:gd name="T17" fmla="*/ 32848 h 68"/>
              <a:gd name="T18" fmla="*/ 165278 w 69"/>
              <a:gd name="T19" fmla="*/ 36497 h 68"/>
              <a:gd name="T20" fmla="*/ 194661 w 69"/>
              <a:gd name="T21" fmla="*/ 58396 h 68"/>
              <a:gd name="T22" fmla="*/ 165278 w 69"/>
              <a:gd name="T23" fmla="*/ 116792 h 68"/>
              <a:gd name="T24" fmla="*/ 172624 w 69"/>
              <a:gd name="T25" fmla="*/ 40147 h 68"/>
              <a:gd name="T26" fmla="*/ 190988 w 69"/>
              <a:gd name="T27" fmla="*/ 171538 h 68"/>
              <a:gd name="T28" fmla="*/ 220370 w 69"/>
              <a:gd name="T29" fmla="*/ 131390 h 68"/>
              <a:gd name="T30" fmla="*/ 194661 w 69"/>
              <a:gd name="T31" fmla="*/ 193436 h 68"/>
              <a:gd name="T32" fmla="*/ 143241 w 69"/>
              <a:gd name="T33" fmla="*/ 72995 h 68"/>
              <a:gd name="T34" fmla="*/ 77130 w 69"/>
              <a:gd name="T35" fmla="*/ 94893 h 68"/>
              <a:gd name="T36" fmla="*/ 40401 w 69"/>
              <a:gd name="T37" fmla="*/ 83944 h 68"/>
              <a:gd name="T38" fmla="*/ 80802 w 69"/>
              <a:gd name="T39" fmla="*/ 69345 h 68"/>
              <a:gd name="T40" fmla="*/ 51420 w 69"/>
              <a:gd name="T41" fmla="*/ 113142 h 68"/>
              <a:gd name="T42" fmla="*/ 77130 w 69"/>
              <a:gd name="T43" fmla="*/ 204385 h 68"/>
              <a:gd name="T44" fmla="*/ 132222 w 69"/>
              <a:gd name="T45" fmla="*/ 218984 h 68"/>
              <a:gd name="T46" fmla="*/ 88148 w 69"/>
              <a:gd name="T47" fmla="*/ 102193 h 68"/>
              <a:gd name="T48" fmla="*/ 51420 w 69"/>
              <a:gd name="T49" fmla="*/ 113142 h 68"/>
              <a:gd name="T50" fmla="*/ 40401 w 69"/>
              <a:gd name="T51" fmla="*/ 156939 h 68"/>
              <a:gd name="T52" fmla="*/ 33056 w 69"/>
              <a:gd name="T53" fmla="*/ 120441 h 68"/>
              <a:gd name="T54" fmla="*/ 55093 w 69"/>
              <a:gd name="T55" fmla="*/ 175187 h 68"/>
              <a:gd name="T56" fmla="*/ 95494 w 69"/>
              <a:gd name="T57" fmla="*/ 98543 h 68"/>
              <a:gd name="T58" fmla="*/ 172624 w 69"/>
              <a:gd name="T59" fmla="*/ 145989 h 68"/>
              <a:gd name="T60" fmla="*/ 161605 w 69"/>
              <a:gd name="T61" fmla="*/ 211685 h 68"/>
              <a:gd name="T62" fmla="*/ 157932 w 69"/>
              <a:gd name="T63" fmla="*/ 211685 h 68"/>
              <a:gd name="T64" fmla="*/ 110185 w 69"/>
              <a:gd name="T65" fmla="*/ 156939 h 68"/>
              <a:gd name="T66" fmla="*/ 242407 w 69"/>
              <a:gd name="T67" fmla="*/ 83944 h 68"/>
              <a:gd name="T68" fmla="*/ 168951 w 69"/>
              <a:gd name="T69" fmla="*/ 237233 h 68"/>
              <a:gd name="T70" fmla="*/ 168951 w 69"/>
              <a:gd name="T71" fmla="*/ 237233 h 68"/>
              <a:gd name="T72" fmla="*/ 168951 w 69"/>
              <a:gd name="T73" fmla="*/ 240883 h 68"/>
              <a:gd name="T74" fmla="*/ 77130 w 69"/>
              <a:gd name="T75" fmla="*/ 233583 h 68"/>
              <a:gd name="T76" fmla="*/ 11019 w 69"/>
              <a:gd name="T77" fmla="*/ 164238 h 68"/>
              <a:gd name="T78" fmla="*/ 14691 w 69"/>
              <a:gd name="T79" fmla="*/ 72995 h 68"/>
              <a:gd name="T80" fmla="*/ 88148 w 69"/>
              <a:gd name="T81" fmla="*/ 7299 h 68"/>
              <a:gd name="T82" fmla="*/ 179969 w 69"/>
              <a:gd name="T83" fmla="*/ 14599 h 68"/>
              <a:gd name="T84" fmla="*/ 242407 w 69"/>
              <a:gd name="T85" fmla="*/ 83944 h 6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9" h="68">
                <a:moveTo>
                  <a:pt x="59" y="25"/>
                </a:moveTo>
                <a:cubicBezTo>
                  <a:pt x="59" y="25"/>
                  <a:pt x="59" y="25"/>
                  <a:pt x="59" y="25"/>
                </a:cubicBezTo>
                <a:cubicBezTo>
                  <a:pt x="58" y="23"/>
                  <a:pt x="57" y="21"/>
                  <a:pt x="55" y="19"/>
                </a:cubicBezTo>
                <a:cubicBezTo>
                  <a:pt x="55" y="19"/>
                  <a:pt x="55" y="20"/>
                  <a:pt x="55" y="21"/>
                </a:cubicBezTo>
                <a:cubicBezTo>
                  <a:pt x="53" y="25"/>
                  <a:pt x="50" y="30"/>
                  <a:pt x="46" y="34"/>
                </a:cubicBezTo>
                <a:cubicBezTo>
                  <a:pt x="47" y="35"/>
                  <a:pt x="48" y="37"/>
                  <a:pt x="49" y="39"/>
                </a:cubicBezTo>
                <a:cubicBezTo>
                  <a:pt x="50" y="41"/>
                  <a:pt x="50" y="43"/>
                  <a:pt x="51" y="45"/>
                </a:cubicBezTo>
                <a:cubicBezTo>
                  <a:pt x="55" y="41"/>
                  <a:pt x="58" y="36"/>
                  <a:pt x="59" y="32"/>
                </a:cubicBezTo>
                <a:cubicBezTo>
                  <a:pt x="60" y="31"/>
                  <a:pt x="60" y="31"/>
                  <a:pt x="60" y="30"/>
                </a:cubicBezTo>
                <a:cubicBezTo>
                  <a:pt x="60" y="28"/>
                  <a:pt x="59" y="27"/>
                  <a:pt x="59" y="25"/>
                </a:cubicBezTo>
                <a:close/>
                <a:moveTo>
                  <a:pt x="43" y="13"/>
                </a:moveTo>
                <a:cubicBezTo>
                  <a:pt x="36" y="11"/>
                  <a:pt x="31" y="11"/>
                  <a:pt x="26" y="12"/>
                </a:cubicBezTo>
                <a:cubicBezTo>
                  <a:pt x="24" y="12"/>
                  <a:pt x="21" y="13"/>
                  <a:pt x="19" y="14"/>
                </a:cubicBezTo>
                <a:cubicBezTo>
                  <a:pt x="17" y="15"/>
                  <a:pt x="16" y="16"/>
                  <a:pt x="14" y="18"/>
                </a:cubicBezTo>
                <a:cubicBezTo>
                  <a:pt x="17" y="17"/>
                  <a:pt x="19" y="17"/>
                  <a:pt x="22" y="16"/>
                </a:cubicBezTo>
                <a:cubicBezTo>
                  <a:pt x="27" y="15"/>
                  <a:pt x="33" y="15"/>
                  <a:pt x="40" y="18"/>
                </a:cubicBezTo>
                <a:cubicBezTo>
                  <a:pt x="41" y="16"/>
                  <a:pt x="42" y="15"/>
                  <a:pt x="43" y="13"/>
                </a:cubicBezTo>
                <a:close/>
                <a:moveTo>
                  <a:pt x="29" y="9"/>
                </a:moveTo>
                <a:cubicBezTo>
                  <a:pt x="33" y="9"/>
                  <a:pt x="38" y="9"/>
                  <a:pt x="44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0" y="8"/>
                  <a:pt x="34" y="8"/>
                  <a:pt x="29" y="9"/>
                </a:cubicBezTo>
                <a:close/>
                <a:moveTo>
                  <a:pt x="53" y="16"/>
                </a:moveTo>
                <a:cubicBezTo>
                  <a:pt x="53" y="17"/>
                  <a:pt x="53" y="19"/>
                  <a:pt x="52" y="20"/>
                </a:cubicBezTo>
                <a:cubicBezTo>
                  <a:pt x="51" y="24"/>
                  <a:pt x="48" y="28"/>
                  <a:pt x="45" y="32"/>
                </a:cubicBezTo>
                <a:cubicBezTo>
                  <a:pt x="43" y="29"/>
                  <a:pt x="41" y="27"/>
                  <a:pt x="39" y="25"/>
                </a:cubicBezTo>
                <a:cubicBezTo>
                  <a:pt x="40" y="23"/>
                  <a:pt x="44" y="18"/>
                  <a:pt x="47" y="11"/>
                </a:cubicBezTo>
                <a:cubicBezTo>
                  <a:pt x="49" y="13"/>
                  <a:pt x="51" y="14"/>
                  <a:pt x="53" y="16"/>
                </a:cubicBezTo>
                <a:close/>
                <a:moveTo>
                  <a:pt x="52" y="47"/>
                </a:moveTo>
                <a:cubicBezTo>
                  <a:pt x="52" y="47"/>
                  <a:pt x="52" y="47"/>
                  <a:pt x="52" y="47"/>
                </a:cubicBezTo>
                <a:cubicBezTo>
                  <a:pt x="55" y="44"/>
                  <a:pt x="58" y="40"/>
                  <a:pt x="60" y="36"/>
                </a:cubicBezTo>
                <a:cubicBezTo>
                  <a:pt x="60" y="39"/>
                  <a:pt x="59" y="42"/>
                  <a:pt x="58" y="45"/>
                </a:cubicBezTo>
                <a:cubicBezTo>
                  <a:pt x="57" y="48"/>
                  <a:pt x="55" y="50"/>
                  <a:pt x="53" y="53"/>
                </a:cubicBezTo>
                <a:cubicBezTo>
                  <a:pt x="52" y="51"/>
                  <a:pt x="52" y="49"/>
                  <a:pt x="52" y="47"/>
                </a:cubicBezTo>
                <a:close/>
                <a:moveTo>
                  <a:pt x="39" y="20"/>
                </a:moveTo>
                <a:cubicBezTo>
                  <a:pt x="38" y="22"/>
                  <a:pt x="37" y="23"/>
                  <a:pt x="37" y="24"/>
                </a:cubicBezTo>
                <a:cubicBezTo>
                  <a:pt x="31" y="24"/>
                  <a:pt x="26" y="25"/>
                  <a:pt x="21" y="26"/>
                </a:cubicBezTo>
                <a:cubicBezTo>
                  <a:pt x="17" y="27"/>
                  <a:pt x="13" y="28"/>
                  <a:pt x="9" y="30"/>
                </a:cubicBezTo>
                <a:cubicBezTo>
                  <a:pt x="10" y="28"/>
                  <a:pt x="10" y="25"/>
                  <a:pt x="11" y="23"/>
                </a:cubicBezTo>
                <a:cubicBezTo>
                  <a:pt x="12" y="23"/>
                  <a:pt x="12" y="22"/>
                  <a:pt x="12" y="22"/>
                </a:cubicBezTo>
                <a:cubicBezTo>
                  <a:pt x="15" y="20"/>
                  <a:pt x="19" y="19"/>
                  <a:pt x="22" y="19"/>
                </a:cubicBezTo>
                <a:cubicBezTo>
                  <a:pt x="27" y="18"/>
                  <a:pt x="32" y="18"/>
                  <a:pt x="39" y="20"/>
                </a:cubicBezTo>
                <a:close/>
                <a:moveTo>
                  <a:pt x="14" y="31"/>
                </a:moveTo>
                <a:cubicBezTo>
                  <a:pt x="14" y="36"/>
                  <a:pt x="15" y="42"/>
                  <a:pt x="17" y="47"/>
                </a:cubicBezTo>
                <a:cubicBezTo>
                  <a:pt x="18" y="50"/>
                  <a:pt x="19" y="53"/>
                  <a:pt x="21" y="56"/>
                </a:cubicBezTo>
                <a:cubicBezTo>
                  <a:pt x="22" y="56"/>
                  <a:pt x="23" y="57"/>
                  <a:pt x="24" y="57"/>
                </a:cubicBezTo>
                <a:cubicBezTo>
                  <a:pt x="28" y="59"/>
                  <a:pt x="32" y="60"/>
                  <a:pt x="36" y="60"/>
                </a:cubicBezTo>
                <a:cubicBezTo>
                  <a:pt x="32" y="54"/>
                  <a:pt x="29" y="49"/>
                  <a:pt x="27" y="44"/>
                </a:cubicBezTo>
                <a:cubicBezTo>
                  <a:pt x="25" y="38"/>
                  <a:pt x="24" y="33"/>
                  <a:pt x="24" y="28"/>
                </a:cubicBezTo>
                <a:cubicBezTo>
                  <a:pt x="23" y="28"/>
                  <a:pt x="22" y="28"/>
                  <a:pt x="22" y="28"/>
                </a:cubicBezTo>
                <a:cubicBezTo>
                  <a:pt x="19" y="29"/>
                  <a:pt x="16" y="30"/>
                  <a:pt x="14" y="31"/>
                </a:cubicBezTo>
                <a:close/>
                <a:moveTo>
                  <a:pt x="16" y="52"/>
                </a:moveTo>
                <a:cubicBezTo>
                  <a:pt x="14" y="49"/>
                  <a:pt x="12" y="46"/>
                  <a:pt x="11" y="43"/>
                </a:cubicBezTo>
                <a:cubicBezTo>
                  <a:pt x="11" y="43"/>
                  <a:pt x="11" y="43"/>
                  <a:pt x="11" y="43"/>
                </a:cubicBezTo>
                <a:cubicBezTo>
                  <a:pt x="9" y="40"/>
                  <a:pt x="9" y="36"/>
                  <a:pt x="9" y="33"/>
                </a:cubicBezTo>
                <a:cubicBezTo>
                  <a:pt x="10" y="33"/>
                  <a:pt x="11" y="32"/>
                  <a:pt x="11" y="32"/>
                </a:cubicBezTo>
                <a:cubicBezTo>
                  <a:pt x="12" y="37"/>
                  <a:pt x="13" y="43"/>
                  <a:pt x="15" y="48"/>
                </a:cubicBezTo>
                <a:cubicBezTo>
                  <a:pt x="15" y="49"/>
                  <a:pt x="16" y="51"/>
                  <a:pt x="16" y="52"/>
                </a:cubicBezTo>
                <a:close/>
                <a:moveTo>
                  <a:pt x="26" y="27"/>
                </a:moveTo>
                <a:cubicBezTo>
                  <a:pt x="30" y="27"/>
                  <a:pt x="33" y="27"/>
                  <a:pt x="37" y="27"/>
                </a:cubicBezTo>
                <a:cubicBezTo>
                  <a:pt x="41" y="31"/>
                  <a:pt x="45" y="35"/>
                  <a:pt x="47" y="40"/>
                </a:cubicBezTo>
                <a:cubicBezTo>
                  <a:pt x="49" y="45"/>
                  <a:pt x="50" y="49"/>
                  <a:pt x="50" y="54"/>
                </a:cubicBezTo>
                <a:cubicBezTo>
                  <a:pt x="48" y="56"/>
                  <a:pt x="46" y="57"/>
                  <a:pt x="4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9"/>
                  <a:pt x="41" y="59"/>
                  <a:pt x="39" y="59"/>
                </a:cubicBezTo>
                <a:cubicBezTo>
                  <a:pt x="35" y="54"/>
                  <a:pt x="32" y="48"/>
                  <a:pt x="30" y="43"/>
                </a:cubicBezTo>
                <a:cubicBezTo>
                  <a:pt x="28" y="38"/>
                  <a:pt x="27" y="32"/>
                  <a:pt x="26" y="27"/>
                </a:cubicBezTo>
                <a:close/>
                <a:moveTo>
                  <a:pt x="66" y="23"/>
                </a:moveTo>
                <a:cubicBezTo>
                  <a:pt x="69" y="32"/>
                  <a:pt x="68" y="40"/>
                  <a:pt x="65" y="48"/>
                </a:cubicBezTo>
                <a:cubicBezTo>
                  <a:pt x="61" y="56"/>
                  <a:pt x="55" y="62"/>
                  <a:pt x="46" y="6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37" y="68"/>
                  <a:pt x="28" y="68"/>
                  <a:pt x="21" y="64"/>
                </a:cubicBezTo>
                <a:cubicBezTo>
                  <a:pt x="13" y="61"/>
                  <a:pt x="7" y="54"/>
                  <a:pt x="3" y="46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5"/>
                  <a:pt x="3" y="45"/>
                  <a:pt x="3" y="45"/>
                </a:cubicBezTo>
                <a:cubicBezTo>
                  <a:pt x="0" y="36"/>
                  <a:pt x="1" y="28"/>
                  <a:pt x="4" y="20"/>
                </a:cubicBezTo>
                <a:cubicBezTo>
                  <a:pt x="8" y="12"/>
                  <a:pt x="14" y="6"/>
                  <a:pt x="23" y="3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32" y="0"/>
                  <a:pt x="41" y="0"/>
                  <a:pt x="49" y="4"/>
                </a:cubicBezTo>
                <a:cubicBezTo>
                  <a:pt x="56" y="7"/>
                  <a:pt x="63" y="14"/>
                  <a:pt x="66" y="22"/>
                </a:cubicBezTo>
                <a:cubicBezTo>
                  <a:pt x="66" y="23"/>
                  <a:pt x="66" y="23"/>
                  <a:pt x="66" y="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89" name="Freeform 350">
            <a:extLst>
              <a:ext uri="{FF2B5EF4-FFF2-40B4-BE49-F238E27FC236}">
                <a16:creationId xmlns:a16="http://schemas.microsoft.com/office/drawing/2014/main" id="{FF6B49B7-6A8B-4C29-93D1-114325C56F96}"/>
              </a:ext>
            </a:extLst>
          </p:cNvPr>
          <p:cNvSpPr>
            <a:spLocks noEditPoints="1"/>
          </p:cNvSpPr>
          <p:nvPr/>
        </p:nvSpPr>
        <p:spPr bwMode="auto">
          <a:xfrm>
            <a:off x="2454845" y="5954390"/>
            <a:ext cx="207963" cy="204787"/>
          </a:xfrm>
          <a:custGeom>
            <a:avLst/>
            <a:gdLst>
              <a:gd name="T0" fmla="*/ 7298 w 57"/>
              <a:gd name="T1" fmla="*/ 195188 h 56"/>
              <a:gd name="T2" fmla="*/ 7298 w 57"/>
              <a:gd name="T3" fmla="*/ 195188 h 56"/>
              <a:gd name="T4" fmla="*/ 47435 w 57"/>
              <a:gd name="T5" fmla="*/ 206236 h 56"/>
              <a:gd name="T6" fmla="*/ 0 w 57"/>
              <a:gd name="T7" fmla="*/ 154677 h 56"/>
              <a:gd name="T8" fmla="*/ 7298 w 57"/>
              <a:gd name="T9" fmla="*/ 195188 h 56"/>
              <a:gd name="T10" fmla="*/ 69328 w 57"/>
              <a:gd name="T11" fmla="*/ 202553 h 56"/>
              <a:gd name="T12" fmla="*/ 3649 w 57"/>
              <a:gd name="T13" fmla="*/ 132580 h 56"/>
              <a:gd name="T14" fmla="*/ 47435 w 57"/>
              <a:gd name="T15" fmla="*/ 51559 h 56"/>
              <a:gd name="T16" fmla="*/ 138656 w 57"/>
              <a:gd name="T17" fmla="*/ 3683 h 56"/>
              <a:gd name="T18" fmla="*/ 204335 w 57"/>
              <a:gd name="T19" fmla="*/ 73656 h 56"/>
              <a:gd name="T20" fmla="*/ 160549 w 57"/>
              <a:gd name="T21" fmla="*/ 154677 h 56"/>
              <a:gd name="T22" fmla="*/ 69328 w 57"/>
              <a:gd name="T23" fmla="*/ 202553 h 56"/>
              <a:gd name="T24" fmla="*/ 207984 w 57"/>
              <a:gd name="T25" fmla="*/ 47876 h 56"/>
              <a:gd name="T26" fmla="*/ 197037 w 57"/>
              <a:gd name="T27" fmla="*/ 11048 h 56"/>
              <a:gd name="T28" fmla="*/ 197037 w 57"/>
              <a:gd name="T29" fmla="*/ 11048 h 56"/>
              <a:gd name="T30" fmla="*/ 164198 w 57"/>
              <a:gd name="T31" fmla="*/ 0 h 56"/>
              <a:gd name="T32" fmla="*/ 207984 w 57"/>
              <a:gd name="T33" fmla="*/ 47876 h 56"/>
              <a:gd name="T34" fmla="*/ 105816 w 57"/>
              <a:gd name="T35" fmla="*/ 47876 h 56"/>
              <a:gd name="T36" fmla="*/ 105816 w 57"/>
              <a:gd name="T37" fmla="*/ 47876 h 56"/>
              <a:gd name="T38" fmla="*/ 120412 w 57"/>
              <a:gd name="T39" fmla="*/ 51559 h 56"/>
              <a:gd name="T40" fmla="*/ 131358 w 57"/>
              <a:gd name="T41" fmla="*/ 62607 h 56"/>
              <a:gd name="T42" fmla="*/ 142305 w 57"/>
              <a:gd name="T43" fmla="*/ 51559 h 56"/>
              <a:gd name="T44" fmla="*/ 153251 w 57"/>
              <a:gd name="T45" fmla="*/ 66290 h 56"/>
              <a:gd name="T46" fmla="*/ 142305 w 57"/>
              <a:gd name="T47" fmla="*/ 73656 h 56"/>
              <a:gd name="T48" fmla="*/ 153251 w 57"/>
              <a:gd name="T49" fmla="*/ 88387 h 56"/>
              <a:gd name="T50" fmla="*/ 153251 w 57"/>
              <a:gd name="T51" fmla="*/ 103118 h 56"/>
              <a:gd name="T52" fmla="*/ 153251 w 57"/>
              <a:gd name="T53" fmla="*/ 103118 h 56"/>
              <a:gd name="T54" fmla="*/ 138656 w 57"/>
              <a:gd name="T55" fmla="*/ 103118 h 56"/>
              <a:gd name="T56" fmla="*/ 127709 w 57"/>
              <a:gd name="T57" fmla="*/ 88387 h 56"/>
              <a:gd name="T58" fmla="*/ 116763 w 57"/>
              <a:gd name="T59" fmla="*/ 99435 h 56"/>
              <a:gd name="T60" fmla="*/ 127709 w 57"/>
              <a:gd name="T61" fmla="*/ 114166 h 56"/>
              <a:gd name="T62" fmla="*/ 127709 w 57"/>
              <a:gd name="T63" fmla="*/ 128898 h 56"/>
              <a:gd name="T64" fmla="*/ 127709 w 57"/>
              <a:gd name="T65" fmla="*/ 128898 h 56"/>
              <a:gd name="T66" fmla="*/ 113114 w 57"/>
              <a:gd name="T67" fmla="*/ 128898 h 56"/>
              <a:gd name="T68" fmla="*/ 102168 w 57"/>
              <a:gd name="T69" fmla="*/ 114166 h 56"/>
              <a:gd name="T70" fmla="*/ 91221 w 57"/>
              <a:gd name="T71" fmla="*/ 125215 h 56"/>
              <a:gd name="T72" fmla="*/ 102168 w 57"/>
              <a:gd name="T73" fmla="*/ 139946 h 56"/>
              <a:gd name="T74" fmla="*/ 102168 w 57"/>
              <a:gd name="T75" fmla="*/ 154677 h 56"/>
              <a:gd name="T76" fmla="*/ 102168 w 57"/>
              <a:gd name="T77" fmla="*/ 154677 h 56"/>
              <a:gd name="T78" fmla="*/ 83923 w 57"/>
              <a:gd name="T79" fmla="*/ 154677 h 56"/>
              <a:gd name="T80" fmla="*/ 72977 w 57"/>
              <a:gd name="T81" fmla="*/ 139946 h 56"/>
              <a:gd name="T82" fmla="*/ 65679 w 57"/>
              <a:gd name="T83" fmla="*/ 150994 h 56"/>
              <a:gd name="T84" fmla="*/ 54733 w 57"/>
              <a:gd name="T85" fmla="*/ 136263 h 56"/>
              <a:gd name="T86" fmla="*/ 62030 w 57"/>
              <a:gd name="T87" fmla="*/ 128898 h 56"/>
              <a:gd name="T88" fmla="*/ 51084 w 57"/>
              <a:gd name="T89" fmla="*/ 117849 h 56"/>
              <a:gd name="T90" fmla="*/ 51084 w 57"/>
              <a:gd name="T91" fmla="*/ 99435 h 56"/>
              <a:gd name="T92" fmla="*/ 51084 w 57"/>
              <a:gd name="T93" fmla="*/ 99435 h 56"/>
              <a:gd name="T94" fmla="*/ 65679 w 57"/>
              <a:gd name="T95" fmla="*/ 103118 h 56"/>
              <a:gd name="T96" fmla="*/ 76626 w 57"/>
              <a:gd name="T97" fmla="*/ 114166 h 56"/>
              <a:gd name="T98" fmla="*/ 87572 w 57"/>
              <a:gd name="T99" fmla="*/ 103118 h 56"/>
              <a:gd name="T100" fmla="*/ 76626 w 57"/>
              <a:gd name="T101" fmla="*/ 92070 h 56"/>
              <a:gd name="T102" fmla="*/ 76626 w 57"/>
              <a:gd name="T103" fmla="*/ 73656 h 56"/>
              <a:gd name="T104" fmla="*/ 76626 w 57"/>
              <a:gd name="T105" fmla="*/ 73656 h 56"/>
              <a:gd name="T106" fmla="*/ 94870 w 57"/>
              <a:gd name="T107" fmla="*/ 73656 h 56"/>
              <a:gd name="T108" fmla="*/ 105816 w 57"/>
              <a:gd name="T109" fmla="*/ 88387 h 56"/>
              <a:gd name="T110" fmla="*/ 113114 w 57"/>
              <a:gd name="T111" fmla="*/ 77339 h 56"/>
              <a:gd name="T112" fmla="*/ 102168 w 57"/>
              <a:gd name="T113" fmla="*/ 66290 h 56"/>
              <a:gd name="T114" fmla="*/ 105816 w 57"/>
              <a:gd name="T115" fmla="*/ 47876 h 5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7" h="56">
                <a:moveTo>
                  <a:pt x="2" y="53"/>
                </a:moveTo>
                <a:cubicBezTo>
                  <a:pt x="2" y="53"/>
                  <a:pt x="2" y="53"/>
                  <a:pt x="2" y="53"/>
                </a:cubicBezTo>
                <a:cubicBezTo>
                  <a:pt x="5" y="55"/>
                  <a:pt x="9" y="56"/>
                  <a:pt x="13" y="56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6"/>
                  <a:pt x="1" y="49"/>
                  <a:pt x="2" y="53"/>
                </a:cubicBezTo>
                <a:close/>
                <a:moveTo>
                  <a:pt x="19" y="55"/>
                </a:moveTo>
                <a:cubicBezTo>
                  <a:pt x="1" y="36"/>
                  <a:pt x="1" y="36"/>
                  <a:pt x="1" y="36"/>
                </a:cubicBezTo>
                <a:cubicBezTo>
                  <a:pt x="2" y="28"/>
                  <a:pt x="7" y="20"/>
                  <a:pt x="13" y="14"/>
                </a:cubicBezTo>
                <a:cubicBezTo>
                  <a:pt x="20" y="7"/>
                  <a:pt x="30" y="2"/>
                  <a:pt x="38" y="1"/>
                </a:cubicBezTo>
                <a:cubicBezTo>
                  <a:pt x="56" y="20"/>
                  <a:pt x="56" y="20"/>
                  <a:pt x="56" y="20"/>
                </a:cubicBezTo>
                <a:cubicBezTo>
                  <a:pt x="55" y="28"/>
                  <a:pt x="50" y="35"/>
                  <a:pt x="44" y="42"/>
                </a:cubicBezTo>
                <a:cubicBezTo>
                  <a:pt x="37" y="49"/>
                  <a:pt x="28" y="54"/>
                  <a:pt x="19" y="55"/>
                </a:cubicBezTo>
                <a:close/>
                <a:moveTo>
                  <a:pt x="57" y="13"/>
                </a:moveTo>
                <a:cubicBezTo>
                  <a:pt x="57" y="10"/>
                  <a:pt x="56" y="6"/>
                  <a:pt x="54" y="3"/>
                </a:cubicBezTo>
                <a:cubicBezTo>
                  <a:pt x="54" y="3"/>
                  <a:pt x="54" y="3"/>
                  <a:pt x="54" y="3"/>
                </a:cubicBezTo>
                <a:cubicBezTo>
                  <a:pt x="52" y="1"/>
                  <a:pt x="48" y="1"/>
                  <a:pt x="45" y="0"/>
                </a:cubicBezTo>
                <a:cubicBezTo>
                  <a:pt x="57" y="13"/>
                  <a:pt x="57" y="13"/>
                  <a:pt x="57" y="13"/>
                </a:cubicBezTo>
                <a:close/>
                <a:moveTo>
                  <a:pt x="29" y="13"/>
                </a:moveTo>
                <a:cubicBezTo>
                  <a:pt x="29" y="13"/>
                  <a:pt x="29" y="13"/>
                  <a:pt x="29" y="13"/>
                </a:cubicBezTo>
                <a:cubicBezTo>
                  <a:pt x="30" y="12"/>
                  <a:pt x="32" y="12"/>
                  <a:pt x="33" y="14"/>
                </a:cubicBezTo>
                <a:cubicBezTo>
                  <a:pt x="36" y="17"/>
                  <a:pt x="36" y="17"/>
                  <a:pt x="36" y="17"/>
                </a:cubicBezTo>
                <a:cubicBezTo>
                  <a:pt x="39" y="14"/>
                  <a:pt x="39" y="14"/>
                  <a:pt x="39" y="14"/>
                </a:cubicBezTo>
                <a:cubicBezTo>
                  <a:pt x="42" y="18"/>
                  <a:pt x="42" y="18"/>
                  <a:pt x="42" y="18"/>
                </a:cubicBezTo>
                <a:cubicBezTo>
                  <a:pt x="39" y="20"/>
                  <a:pt x="39" y="20"/>
                  <a:pt x="39" y="20"/>
                </a:cubicBezTo>
                <a:cubicBezTo>
                  <a:pt x="42" y="24"/>
                  <a:pt x="42" y="24"/>
                  <a:pt x="42" y="24"/>
                </a:cubicBezTo>
                <a:cubicBezTo>
                  <a:pt x="44" y="25"/>
                  <a:pt x="44" y="27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1" y="29"/>
                  <a:pt x="39" y="29"/>
                  <a:pt x="38" y="28"/>
                </a:cubicBezTo>
                <a:cubicBezTo>
                  <a:pt x="35" y="24"/>
                  <a:pt x="35" y="24"/>
                  <a:pt x="35" y="24"/>
                </a:cubicBezTo>
                <a:cubicBezTo>
                  <a:pt x="32" y="27"/>
                  <a:pt x="32" y="27"/>
                  <a:pt x="32" y="27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4" y="36"/>
                  <a:pt x="32" y="36"/>
                  <a:pt x="31" y="35"/>
                </a:cubicBezTo>
                <a:cubicBezTo>
                  <a:pt x="28" y="31"/>
                  <a:pt x="28" y="31"/>
                  <a:pt x="28" y="31"/>
                </a:cubicBezTo>
                <a:cubicBezTo>
                  <a:pt x="25" y="34"/>
                  <a:pt x="25" y="34"/>
                  <a:pt x="25" y="34"/>
                </a:cubicBezTo>
                <a:cubicBezTo>
                  <a:pt x="28" y="38"/>
                  <a:pt x="28" y="38"/>
                  <a:pt x="28" y="38"/>
                </a:cubicBezTo>
                <a:cubicBezTo>
                  <a:pt x="29" y="39"/>
                  <a:pt x="29" y="41"/>
                  <a:pt x="28" y="42"/>
                </a:cubicBezTo>
                <a:cubicBezTo>
                  <a:pt x="28" y="42"/>
                  <a:pt x="28" y="42"/>
                  <a:pt x="28" y="42"/>
                </a:cubicBezTo>
                <a:cubicBezTo>
                  <a:pt x="26" y="43"/>
                  <a:pt x="25" y="43"/>
                  <a:pt x="23" y="42"/>
                </a:cubicBezTo>
                <a:cubicBezTo>
                  <a:pt x="20" y="38"/>
                  <a:pt x="20" y="38"/>
                  <a:pt x="20" y="38"/>
                </a:cubicBezTo>
                <a:cubicBezTo>
                  <a:pt x="18" y="41"/>
                  <a:pt x="18" y="41"/>
                  <a:pt x="18" y="41"/>
                </a:cubicBezTo>
                <a:cubicBezTo>
                  <a:pt x="15" y="37"/>
                  <a:pt x="15" y="37"/>
                  <a:pt x="15" y="37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2"/>
                  <a:pt x="14" y="32"/>
                  <a:pt x="14" y="32"/>
                </a:cubicBezTo>
                <a:cubicBezTo>
                  <a:pt x="13" y="31"/>
                  <a:pt x="13" y="29"/>
                  <a:pt x="14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5" y="26"/>
                  <a:pt x="17" y="26"/>
                  <a:pt x="18" y="28"/>
                </a:cubicBezTo>
                <a:cubicBezTo>
                  <a:pt x="21" y="31"/>
                  <a:pt x="21" y="31"/>
                  <a:pt x="21" y="31"/>
                </a:cubicBezTo>
                <a:cubicBezTo>
                  <a:pt x="24" y="28"/>
                  <a:pt x="24" y="28"/>
                  <a:pt x="24" y="28"/>
                </a:cubicBezTo>
                <a:cubicBezTo>
                  <a:pt x="21" y="25"/>
                  <a:pt x="21" y="25"/>
                  <a:pt x="21" y="25"/>
                </a:cubicBezTo>
                <a:cubicBezTo>
                  <a:pt x="20" y="23"/>
                  <a:pt x="20" y="21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3" y="19"/>
                  <a:pt x="24" y="19"/>
                  <a:pt x="26" y="20"/>
                </a:cubicBezTo>
                <a:cubicBezTo>
                  <a:pt x="29" y="24"/>
                  <a:pt x="29" y="24"/>
                  <a:pt x="29" y="24"/>
                </a:cubicBezTo>
                <a:cubicBezTo>
                  <a:pt x="31" y="21"/>
                  <a:pt x="31" y="21"/>
                  <a:pt x="31" y="21"/>
                </a:cubicBezTo>
                <a:cubicBezTo>
                  <a:pt x="28" y="18"/>
                  <a:pt x="28" y="18"/>
                  <a:pt x="28" y="18"/>
                </a:cubicBezTo>
                <a:cubicBezTo>
                  <a:pt x="27" y="17"/>
                  <a:pt x="27" y="15"/>
                  <a:pt x="29" y="1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90" name="Freeform 351">
            <a:extLst>
              <a:ext uri="{FF2B5EF4-FFF2-40B4-BE49-F238E27FC236}">
                <a16:creationId xmlns:a16="http://schemas.microsoft.com/office/drawing/2014/main" id="{E6D4C654-CFFE-4AF9-9CAD-3646CB330623}"/>
              </a:ext>
            </a:extLst>
          </p:cNvPr>
          <p:cNvSpPr>
            <a:spLocks noEditPoints="1"/>
          </p:cNvSpPr>
          <p:nvPr/>
        </p:nvSpPr>
        <p:spPr bwMode="auto">
          <a:xfrm>
            <a:off x="2072258" y="5949627"/>
            <a:ext cx="161925" cy="236538"/>
          </a:xfrm>
          <a:custGeom>
            <a:avLst/>
            <a:gdLst>
              <a:gd name="T0" fmla="*/ 62800 w 44"/>
              <a:gd name="T1" fmla="*/ 73734 h 64"/>
              <a:gd name="T2" fmla="*/ 107130 w 44"/>
              <a:gd name="T3" fmla="*/ 73734 h 64"/>
              <a:gd name="T4" fmla="*/ 147765 w 44"/>
              <a:gd name="T5" fmla="*/ 7373 h 64"/>
              <a:gd name="T6" fmla="*/ 103436 w 44"/>
              <a:gd name="T7" fmla="*/ 7373 h 64"/>
              <a:gd name="T8" fmla="*/ 62800 w 44"/>
              <a:gd name="T9" fmla="*/ 73734 h 64"/>
              <a:gd name="T10" fmla="*/ 77577 w 44"/>
              <a:gd name="T11" fmla="*/ 103227 h 64"/>
              <a:gd name="T12" fmla="*/ 140377 w 44"/>
              <a:gd name="T13" fmla="*/ 162214 h 64"/>
              <a:gd name="T14" fmla="*/ 77577 w 44"/>
              <a:gd name="T15" fmla="*/ 224888 h 64"/>
              <a:gd name="T16" fmla="*/ 77577 w 44"/>
              <a:gd name="T17" fmla="*/ 224888 h 64"/>
              <a:gd name="T18" fmla="*/ 132989 w 44"/>
              <a:gd name="T19" fmla="*/ 165901 h 64"/>
              <a:gd name="T20" fmla="*/ 70189 w 44"/>
              <a:gd name="T21" fmla="*/ 103227 h 64"/>
              <a:gd name="T22" fmla="*/ 77577 w 44"/>
              <a:gd name="T23" fmla="*/ 103227 h 64"/>
              <a:gd name="T24" fmla="*/ 77577 w 44"/>
              <a:gd name="T25" fmla="*/ 92167 h 64"/>
              <a:gd name="T26" fmla="*/ 103436 w 44"/>
              <a:gd name="T27" fmla="*/ 95854 h 64"/>
              <a:gd name="T28" fmla="*/ 103436 w 44"/>
              <a:gd name="T29" fmla="*/ 84794 h 64"/>
              <a:gd name="T30" fmla="*/ 51718 w 44"/>
              <a:gd name="T31" fmla="*/ 84794 h 64"/>
              <a:gd name="T32" fmla="*/ 51718 w 44"/>
              <a:gd name="T33" fmla="*/ 95854 h 64"/>
              <a:gd name="T34" fmla="*/ 77577 w 44"/>
              <a:gd name="T35" fmla="*/ 92167 h 64"/>
              <a:gd name="T36" fmla="*/ 118212 w 44"/>
              <a:gd name="T37" fmla="*/ 103227 h 64"/>
              <a:gd name="T38" fmla="*/ 151460 w 44"/>
              <a:gd name="T39" fmla="*/ 162214 h 64"/>
              <a:gd name="T40" fmla="*/ 77577 w 44"/>
              <a:gd name="T41" fmla="*/ 235948 h 64"/>
              <a:gd name="T42" fmla="*/ 7388 w 44"/>
              <a:gd name="T43" fmla="*/ 162214 h 64"/>
              <a:gd name="T44" fmla="*/ 36941 w 44"/>
              <a:gd name="T45" fmla="*/ 106914 h 64"/>
              <a:gd name="T46" fmla="*/ 36941 w 44"/>
              <a:gd name="T47" fmla="*/ 77420 h 64"/>
              <a:gd name="T48" fmla="*/ 36941 w 44"/>
              <a:gd name="T49" fmla="*/ 70047 h 64"/>
              <a:gd name="T50" fmla="*/ 44330 w 44"/>
              <a:gd name="T51" fmla="*/ 70047 h 64"/>
              <a:gd name="T52" fmla="*/ 3694 w 44"/>
              <a:gd name="T53" fmla="*/ 7373 h 64"/>
              <a:gd name="T54" fmla="*/ 0 w 44"/>
              <a:gd name="T55" fmla="*/ 0 h 64"/>
              <a:gd name="T56" fmla="*/ 7388 w 44"/>
              <a:gd name="T57" fmla="*/ 0 h 64"/>
              <a:gd name="T58" fmla="*/ 59106 w 44"/>
              <a:gd name="T59" fmla="*/ 0 h 64"/>
              <a:gd name="T60" fmla="*/ 59106 w 44"/>
              <a:gd name="T61" fmla="*/ 0 h 64"/>
              <a:gd name="T62" fmla="*/ 59106 w 44"/>
              <a:gd name="T63" fmla="*/ 3687 h 64"/>
              <a:gd name="T64" fmla="*/ 81271 w 44"/>
              <a:gd name="T65" fmla="*/ 33180 h 64"/>
              <a:gd name="T66" fmla="*/ 99742 w 44"/>
              <a:gd name="T67" fmla="*/ 3687 h 64"/>
              <a:gd name="T68" fmla="*/ 103436 w 44"/>
              <a:gd name="T69" fmla="*/ 0 h 64"/>
              <a:gd name="T70" fmla="*/ 103436 w 44"/>
              <a:gd name="T71" fmla="*/ 0 h 64"/>
              <a:gd name="T72" fmla="*/ 155154 w 44"/>
              <a:gd name="T73" fmla="*/ 0 h 64"/>
              <a:gd name="T74" fmla="*/ 162542 w 44"/>
              <a:gd name="T75" fmla="*/ 0 h 64"/>
              <a:gd name="T76" fmla="*/ 158848 w 44"/>
              <a:gd name="T77" fmla="*/ 7373 h 64"/>
              <a:gd name="T78" fmla="*/ 118212 w 44"/>
              <a:gd name="T79" fmla="*/ 70047 h 64"/>
              <a:gd name="T80" fmla="*/ 118212 w 44"/>
              <a:gd name="T81" fmla="*/ 70047 h 64"/>
              <a:gd name="T82" fmla="*/ 118212 w 44"/>
              <a:gd name="T83" fmla="*/ 77420 h 64"/>
              <a:gd name="T84" fmla="*/ 118212 w 44"/>
              <a:gd name="T85" fmla="*/ 103227 h 6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4" h="64">
                <a:moveTo>
                  <a:pt x="17" y="20"/>
                </a:moveTo>
                <a:cubicBezTo>
                  <a:pt x="29" y="20"/>
                  <a:pt x="29" y="20"/>
                  <a:pt x="29" y="20"/>
                </a:cubicBezTo>
                <a:cubicBezTo>
                  <a:pt x="40" y="2"/>
                  <a:pt x="40" y="2"/>
                  <a:pt x="40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17" y="20"/>
                  <a:pt x="17" y="20"/>
                  <a:pt x="17" y="20"/>
                </a:cubicBezTo>
                <a:close/>
                <a:moveTo>
                  <a:pt x="21" y="28"/>
                </a:moveTo>
                <a:cubicBezTo>
                  <a:pt x="31" y="28"/>
                  <a:pt x="38" y="35"/>
                  <a:pt x="38" y="44"/>
                </a:cubicBezTo>
                <a:cubicBezTo>
                  <a:pt x="38" y="54"/>
                  <a:pt x="31" y="61"/>
                  <a:pt x="21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9" y="60"/>
                  <a:pt x="36" y="53"/>
                  <a:pt x="36" y="45"/>
                </a:cubicBezTo>
                <a:cubicBezTo>
                  <a:pt x="36" y="35"/>
                  <a:pt x="28" y="28"/>
                  <a:pt x="19" y="28"/>
                </a:cubicBezTo>
                <a:cubicBezTo>
                  <a:pt x="20" y="28"/>
                  <a:pt x="21" y="28"/>
                  <a:pt x="21" y="28"/>
                </a:cubicBezTo>
                <a:close/>
                <a:moveTo>
                  <a:pt x="21" y="25"/>
                </a:moveTo>
                <a:cubicBezTo>
                  <a:pt x="24" y="25"/>
                  <a:pt x="26" y="25"/>
                  <a:pt x="28" y="26"/>
                </a:cubicBezTo>
                <a:cubicBezTo>
                  <a:pt x="28" y="23"/>
                  <a:pt x="28" y="23"/>
                  <a:pt x="28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6"/>
                  <a:pt x="14" y="26"/>
                  <a:pt x="14" y="26"/>
                </a:cubicBezTo>
                <a:cubicBezTo>
                  <a:pt x="16" y="25"/>
                  <a:pt x="19" y="25"/>
                  <a:pt x="21" y="25"/>
                </a:cubicBezTo>
                <a:close/>
                <a:moveTo>
                  <a:pt x="32" y="28"/>
                </a:moveTo>
                <a:cubicBezTo>
                  <a:pt x="37" y="32"/>
                  <a:pt x="41" y="38"/>
                  <a:pt x="41" y="44"/>
                </a:cubicBezTo>
                <a:cubicBezTo>
                  <a:pt x="41" y="55"/>
                  <a:pt x="32" y="64"/>
                  <a:pt x="21" y="64"/>
                </a:cubicBezTo>
                <a:cubicBezTo>
                  <a:pt x="11" y="64"/>
                  <a:pt x="2" y="55"/>
                  <a:pt x="2" y="44"/>
                </a:cubicBezTo>
                <a:cubicBezTo>
                  <a:pt x="2" y="38"/>
                  <a:pt x="5" y="32"/>
                  <a:pt x="10" y="29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19"/>
                  <a:pt x="10" y="19"/>
                  <a:pt x="10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2"/>
                  <a:pt x="1" y="2"/>
                  <a:pt x="1" y="2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22" y="9"/>
                  <a:pt x="22" y="9"/>
                  <a:pt x="22" y="9"/>
                </a:cubicBezTo>
                <a:cubicBezTo>
                  <a:pt x="27" y="1"/>
                  <a:pt x="27" y="1"/>
                  <a:pt x="27" y="1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2"/>
                  <a:pt x="43" y="2"/>
                  <a:pt x="43" y="2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21"/>
                  <a:pt x="32" y="21"/>
                  <a:pt x="32" y="21"/>
                </a:cubicBezTo>
                <a:lnTo>
                  <a:pt x="32" y="2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91" name="Freeform 352">
            <a:extLst>
              <a:ext uri="{FF2B5EF4-FFF2-40B4-BE49-F238E27FC236}">
                <a16:creationId xmlns:a16="http://schemas.microsoft.com/office/drawing/2014/main" id="{1377E874-23D1-4062-8E46-845B79DC6E75}"/>
              </a:ext>
            </a:extLst>
          </p:cNvPr>
          <p:cNvSpPr>
            <a:spLocks noEditPoints="1"/>
          </p:cNvSpPr>
          <p:nvPr/>
        </p:nvSpPr>
        <p:spPr bwMode="auto">
          <a:xfrm>
            <a:off x="2046858" y="5562277"/>
            <a:ext cx="220662" cy="233363"/>
          </a:xfrm>
          <a:custGeom>
            <a:avLst/>
            <a:gdLst>
              <a:gd name="T0" fmla="*/ 69736 w 60"/>
              <a:gd name="T1" fmla="*/ 25616 h 64"/>
              <a:gd name="T2" fmla="*/ 110109 w 60"/>
              <a:gd name="T3" fmla="*/ 102463 h 64"/>
              <a:gd name="T4" fmla="*/ 143142 w 60"/>
              <a:gd name="T5" fmla="*/ 73188 h 64"/>
              <a:gd name="T6" fmla="*/ 110109 w 60"/>
              <a:gd name="T7" fmla="*/ 25616 h 64"/>
              <a:gd name="T8" fmla="*/ 179845 w 60"/>
              <a:gd name="T9" fmla="*/ 25616 h 64"/>
              <a:gd name="T10" fmla="*/ 187185 w 60"/>
              <a:gd name="T11" fmla="*/ 69528 h 64"/>
              <a:gd name="T12" fmla="*/ 157823 w 60"/>
              <a:gd name="T13" fmla="*/ 76847 h 64"/>
              <a:gd name="T14" fmla="*/ 172504 w 60"/>
              <a:gd name="T15" fmla="*/ 36594 h 64"/>
              <a:gd name="T16" fmla="*/ 132131 w 60"/>
              <a:gd name="T17" fmla="*/ 117100 h 64"/>
              <a:gd name="T18" fmla="*/ 128461 w 60"/>
              <a:gd name="T19" fmla="*/ 131738 h 64"/>
              <a:gd name="T20" fmla="*/ 161493 w 60"/>
              <a:gd name="T21" fmla="*/ 161013 h 64"/>
              <a:gd name="T22" fmla="*/ 172504 w 60"/>
              <a:gd name="T23" fmla="*/ 175650 h 64"/>
              <a:gd name="T24" fmla="*/ 51384 w 60"/>
              <a:gd name="T25" fmla="*/ 234200 h 64"/>
              <a:gd name="T26" fmla="*/ 58725 w 60"/>
              <a:gd name="T27" fmla="*/ 175650 h 64"/>
              <a:gd name="T28" fmla="*/ 84417 w 60"/>
              <a:gd name="T29" fmla="*/ 161013 h 64"/>
              <a:gd name="T30" fmla="*/ 91758 w 60"/>
              <a:gd name="T31" fmla="*/ 131738 h 64"/>
              <a:gd name="T32" fmla="*/ 77076 w 60"/>
              <a:gd name="T33" fmla="*/ 106122 h 64"/>
              <a:gd name="T34" fmla="*/ 62395 w 60"/>
              <a:gd name="T35" fmla="*/ 109781 h 64"/>
              <a:gd name="T36" fmla="*/ 25692 w 60"/>
              <a:gd name="T37" fmla="*/ 76847 h 64"/>
              <a:gd name="T38" fmla="*/ 7341 w 60"/>
              <a:gd name="T39" fmla="*/ 10978 h 64"/>
              <a:gd name="T40" fmla="*/ 47714 w 60"/>
              <a:gd name="T41" fmla="*/ 10978 h 64"/>
              <a:gd name="T42" fmla="*/ 176174 w 60"/>
              <a:gd name="T43" fmla="*/ 0 h 64"/>
              <a:gd name="T44" fmla="*/ 216548 w 60"/>
              <a:gd name="T45" fmla="*/ 10978 h 64"/>
              <a:gd name="T46" fmla="*/ 198196 w 60"/>
              <a:gd name="T47" fmla="*/ 76847 h 64"/>
              <a:gd name="T48" fmla="*/ 161493 w 60"/>
              <a:gd name="T49" fmla="*/ 109781 h 64"/>
              <a:gd name="T50" fmla="*/ 143142 w 60"/>
              <a:gd name="T51" fmla="*/ 106122 h 64"/>
              <a:gd name="T52" fmla="*/ 44044 w 60"/>
              <a:gd name="T53" fmla="*/ 25616 h 64"/>
              <a:gd name="T54" fmla="*/ 33033 w 60"/>
              <a:gd name="T55" fmla="*/ 69528 h 64"/>
              <a:gd name="T56" fmla="*/ 62395 w 60"/>
              <a:gd name="T57" fmla="*/ 76847 h 64"/>
              <a:gd name="T58" fmla="*/ 51384 w 60"/>
              <a:gd name="T59" fmla="*/ 36594 h 64"/>
              <a:gd name="T60" fmla="*/ 69736 w 60"/>
              <a:gd name="T61" fmla="*/ 219563 h 64"/>
              <a:gd name="T62" fmla="*/ 154153 w 60"/>
              <a:gd name="T63" fmla="*/ 186628 h 6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0" h="64">
                <a:moveTo>
                  <a:pt x="30" y="7"/>
                </a:moveTo>
                <a:cubicBezTo>
                  <a:pt x="19" y="7"/>
                  <a:pt x="19" y="7"/>
                  <a:pt x="19" y="7"/>
                </a:cubicBezTo>
                <a:cubicBezTo>
                  <a:pt x="20" y="11"/>
                  <a:pt x="20" y="16"/>
                  <a:pt x="22" y="20"/>
                </a:cubicBezTo>
                <a:cubicBezTo>
                  <a:pt x="23" y="25"/>
                  <a:pt x="26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5" y="28"/>
                  <a:pt x="37" y="25"/>
                  <a:pt x="39" y="20"/>
                </a:cubicBezTo>
                <a:cubicBezTo>
                  <a:pt x="40" y="16"/>
                  <a:pt x="41" y="11"/>
                  <a:pt x="41" y="7"/>
                </a:cubicBezTo>
                <a:cubicBezTo>
                  <a:pt x="30" y="7"/>
                  <a:pt x="30" y="7"/>
                  <a:pt x="30" y="7"/>
                </a:cubicBezTo>
                <a:close/>
                <a:moveTo>
                  <a:pt x="47" y="10"/>
                </a:moveTo>
                <a:cubicBezTo>
                  <a:pt x="49" y="7"/>
                  <a:pt x="49" y="7"/>
                  <a:pt x="49" y="7"/>
                </a:cubicBezTo>
                <a:cubicBezTo>
                  <a:pt x="56" y="7"/>
                  <a:pt x="56" y="7"/>
                  <a:pt x="56" y="7"/>
                </a:cubicBezTo>
                <a:cubicBezTo>
                  <a:pt x="56" y="12"/>
                  <a:pt x="54" y="16"/>
                  <a:pt x="51" y="19"/>
                </a:cubicBezTo>
                <a:cubicBezTo>
                  <a:pt x="49" y="21"/>
                  <a:pt x="46" y="23"/>
                  <a:pt x="42" y="24"/>
                </a:cubicBezTo>
                <a:cubicBezTo>
                  <a:pt x="43" y="23"/>
                  <a:pt x="43" y="22"/>
                  <a:pt x="43" y="21"/>
                </a:cubicBezTo>
                <a:cubicBezTo>
                  <a:pt x="45" y="17"/>
                  <a:pt x="45" y="13"/>
                  <a:pt x="45" y="9"/>
                </a:cubicBezTo>
                <a:cubicBezTo>
                  <a:pt x="47" y="10"/>
                  <a:pt x="47" y="10"/>
                  <a:pt x="47" y="10"/>
                </a:cubicBezTo>
                <a:close/>
                <a:moveTo>
                  <a:pt x="39" y="29"/>
                </a:moveTo>
                <a:cubicBezTo>
                  <a:pt x="38" y="30"/>
                  <a:pt x="37" y="31"/>
                  <a:pt x="36" y="32"/>
                </a:cubicBezTo>
                <a:cubicBezTo>
                  <a:pt x="36" y="36"/>
                  <a:pt x="36" y="36"/>
                  <a:pt x="36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9"/>
                  <a:pt x="36" y="41"/>
                  <a:pt x="37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8"/>
                  <a:pt x="44" y="48"/>
                  <a:pt x="44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64"/>
                  <a:pt x="47" y="64"/>
                  <a:pt x="47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48"/>
                  <a:pt x="14" y="48"/>
                  <a:pt x="14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4"/>
                  <a:pt x="16" y="44"/>
                  <a:pt x="16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5" y="41"/>
                  <a:pt x="25" y="39"/>
                  <a:pt x="26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2"/>
                  <a:pt x="25" y="32"/>
                  <a:pt x="25" y="32"/>
                </a:cubicBezTo>
                <a:cubicBezTo>
                  <a:pt x="23" y="31"/>
                  <a:pt x="22" y="30"/>
                  <a:pt x="21" y="29"/>
                </a:cubicBezTo>
                <a:cubicBezTo>
                  <a:pt x="20" y="31"/>
                  <a:pt x="20" y="31"/>
                  <a:pt x="20" y="31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7"/>
                  <a:pt x="17" y="27"/>
                  <a:pt x="17" y="27"/>
                </a:cubicBezTo>
                <a:cubicBezTo>
                  <a:pt x="13" y="26"/>
                  <a:pt x="10" y="24"/>
                  <a:pt x="7" y="21"/>
                </a:cubicBezTo>
                <a:cubicBezTo>
                  <a:pt x="3" y="18"/>
                  <a:pt x="1" y="12"/>
                  <a:pt x="0" y="5"/>
                </a:cubicBezTo>
                <a:cubicBezTo>
                  <a:pt x="2" y="3"/>
                  <a:pt x="2" y="3"/>
                  <a:pt x="2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0"/>
                  <a:pt x="13" y="0"/>
                  <a:pt x="13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3"/>
                  <a:pt x="48" y="3"/>
                  <a:pt x="48" y="3"/>
                </a:cubicBezTo>
                <a:cubicBezTo>
                  <a:pt x="59" y="3"/>
                  <a:pt x="59" y="3"/>
                  <a:pt x="59" y="3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12"/>
                  <a:pt x="57" y="18"/>
                  <a:pt x="54" y="21"/>
                </a:cubicBezTo>
                <a:cubicBezTo>
                  <a:pt x="51" y="24"/>
                  <a:pt x="47" y="26"/>
                  <a:pt x="43" y="27"/>
                </a:cubicBezTo>
                <a:cubicBezTo>
                  <a:pt x="44" y="30"/>
                  <a:pt x="44" y="30"/>
                  <a:pt x="44" y="30"/>
                </a:cubicBezTo>
                <a:cubicBezTo>
                  <a:pt x="40" y="31"/>
                  <a:pt x="40" y="31"/>
                  <a:pt x="40" y="31"/>
                </a:cubicBezTo>
                <a:cubicBezTo>
                  <a:pt x="39" y="29"/>
                  <a:pt x="39" y="29"/>
                  <a:pt x="39" y="29"/>
                </a:cubicBezTo>
                <a:close/>
                <a:moveTo>
                  <a:pt x="14" y="10"/>
                </a:moveTo>
                <a:cubicBezTo>
                  <a:pt x="12" y="7"/>
                  <a:pt x="12" y="7"/>
                  <a:pt x="12" y="7"/>
                </a:cubicBezTo>
                <a:cubicBezTo>
                  <a:pt x="4" y="7"/>
                  <a:pt x="4" y="7"/>
                  <a:pt x="4" y="7"/>
                </a:cubicBezTo>
                <a:cubicBezTo>
                  <a:pt x="5" y="12"/>
                  <a:pt x="7" y="16"/>
                  <a:pt x="9" y="19"/>
                </a:cubicBezTo>
                <a:cubicBezTo>
                  <a:pt x="12" y="21"/>
                  <a:pt x="15" y="23"/>
                  <a:pt x="18" y="24"/>
                </a:cubicBezTo>
                <a:cubicBezTo>
                  <a:pt x="18" y="23"/>
                  <a:pt x="17" y="22"/>
                  <a:pt x="17" y="21"/>
                </a:cubicBezTo>
                <a:cubicBezTo>
                  <a:pt x="16" y="17"/>
                  <a:pt x="15" y="13"/>
                  <a:pt x="15" y="9"/>
                </a:cubicBezTo>
                <a:cubicBezTo>
                  <a:pt x="14" y="10"/>
                  <a:pt x="14" y="10"/>
                  <a:pt x="14" y="10"/>
                </a:cubicBezTo>
                <a:close/>
                <a:moveTo>
                  <a:pt x="19" y="51"/>
                </a:moveTo>
                <a:cubicBezTo>
                  <a:pt x="19" y="60"/>
                  <a:pt x="19" y="60"/>
                  <a:pt x="19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51"/>
                  <a:pt x="42" y="51"/>
                  <a:pt x="42" y="51"/>
                </a:cubicBezTo>
                <a:lnTo>
                  <a:pt x="19" y="5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92" name="Freeform 353">
            <a:extLst>
              <a:ext uri="{FF2B5EF4-FFF2-40B4-BE49-F238E27FC236}">
                <a16:creationId xmlns:a16="http://schemas.microsoft.com/office/drawing/2014/main" id="{A3BDCB68-7970-4B8F-B4AE-DEF1B6B37A11}"/>
              </a:ext>
            </a:extLst>
          </p:cNvPr>
          <p:cNvSpPr>
            <a:spLocks noEditPoints="1"/>
          </p:cNvSpPr>
          <p:nvPr/>
        </p:nvSpPr>
        <p:spPr bwMode="auto">
          <a:xfrm>
            <a:off x="1240408" y="6343327"/>
            <a:ext cx="269875" cy="223838"/>
          </a:xfrm>
          <a:custGeom>
            <a:avLst/>
            <a:gdLst>
              <a:gd name="T0" fmla="*/ 102504 w 74"/>
              <a:gd name="T1" fmla="*/ 0 h 61"/>
              <a:gd name="T2" fmla="*/ 109826 w 74"/>
              <a:gd name="T3" fmla="*/ 58679 h 61"/>
              <a:gd name="T4" fmla="*/ 120808 w 74"/>
              <a:gd name="T5" fmla="*/ 80683 h 61"/>
              <a:gd name="T6" fmla="*/ 0 w 74"/>
              <a:gd name="T7" fmla="*/ 88018 h 61"/>
              <a:gd name="T8" fmla="*/ 18304 w 74"/>
              <a:gd name="T9" fmla="*/ 69681 h 61"/>
              <a:gd name="T10" fmla="*/ 10983 w 74"/>
              <a:gd name="T11" fmla="*/ 58679 h 61"/>
              <a:gd name="T12" fmla="*/ 18304 w 74"/>
              <a:gd name="T13" fmla="*/ 0 h 61"/>
              <a:gd name="T14" fmla="*/ 117147 w 74"/>
              <a:gd name="T15" fmla="*/ 161367 h 61"/>
              <a:gd name="T16" fmla="*/ 139112 w 74"/>
              <a:gd name="T17" fmla="*/ 157699 h 61"/>
              <a:gd name="T18" fmla="*/ 69556 w 74"/>
              <a:gd name="T19" fmla="*/ 95353 h 61"/>
              <a:gd name="T20" fmla="*/ 54913 w 74"/>
              <a:gd name="T21" fmla="*/ 128360 h 61"/>
              <a:gd name="T22" fmla="*/ 69556 w 74"/>
              <a:gd name="T23" fmla="*/ 95353 h 61"/>
              <a:gd name="T24" fmla="*/ 117147 w 74"/>
              <a:gd name="T25" fmla="*/ 29339 h 61"/>
              <a:gd name="T26" fmla="*/ 153756 w 74"/>
              <a:gd name="T27" fmla="*/ 88018 h 61"/>
              <a:gd name="T28" fmla="*/ 117147 w 74"/>
              <a:gd name="T29" fmla="*/ 29339 h 61"/>
              <a:gd name="T30" fmla="*/ 252599 w 74"/>
              <a:gd name="T31" fmla="*/ 51344 h 61"/>
              <a:gd name="T32" fmla="*/ 259920 w 74"/>
              <a:gd name="T33" fmla="*/ 110023 h 61"/>
              <a:gd name="T34" fmla="*/ 270903 w 74"/>
              <a:gd name="T35" fmla="*/ 132027 h 61"/>
              <a:gd name="T36" fmla="*/ 150095 w 74"/>
              <a:gd name="T37" fmla="*/ 139362 h 61"/>
              <a:gd name="T38" fmla="*/ 164738 w 74"/>
              <a:gd name="T39" fmla="*/ 117358 h 61"/>
              <a:gd name="T40" fmla="*/ 161077 w 74"/>
              <a:gd name="T41" fmla="*/ 110023 h 61"/>
              <a:gd name="T42" fmla="*/ 168399 w 74"/>
              <a:gd name="T43" fmla="*/ 51344 h 61"/>
              <a:gd name="T44" fmla="*/ 201347 w 74"/>
              <a:gd name="T45" fmla="*/ 132027 h 61"/>
              <a:gd name="T46" fmla="*/ 215990 w 74"/>
              <a:gd name="T47" fmla="*/ 124692 h 61"/>
              <a:gd name="T48" fmla="*/ 172060 w 74"/>
              <a:gd name="T49" fmla="*/ 66014 h 61"/>
              <a:gd name="T50" fmla="*/ 248938 w 74"/>
              <a:gd name="T51" fmla="*/ 106355 h 61"/>
              <a:gd name="T52" fmla="*/ 172060 w 74"/>
              <a:gd name="T53" fmla="*/ 66014 h 61"/>
              <a:gd name="T54" fmla="*/ 102504 w 74"/>
              <a:gd name="T55" fmla="*/ 135695 h 61"/>
              <a:gd name="T56" fmla="*/ 109826 w 74"/>
              <a:gd name="T57" fmla="*/ 194374 h 61"/>
              <a:gd name="T58" fmla="*/ 120808 w 74"/>
              <a:gd name="T59" fmla="*/ 216378 h 61"/>
              <a:gd name="T60" fmla="*/ 0 w 74"/>
              <a:gd name="T61" fmla="*/ 223713 h 61"/>
              <a:gd name="T62" fmla="*/ 18304 w 74"/>
              <a:gd name="T63" fmla="*/ 201708 h 61"/>
              <a:gd name="T64" fmla="*/ 10983 w 74"/>
              <a:gd name="T65" fmla="*/ 194374 h 61"/>
              <a:gd name="T66" fmla="*/ 18304 w 74"/>
              <a:gd name="T67" fmla="*/ 135695 h 61"/>
              <a:gd name="T68" fmla="*/ 51252 w 74"/>
              <a:gd name="T69" fmla="*/ 216378 h 61"/>
              <a:gd name="T70" fmla="*/ 65895 w 74"/>
              <a:gd name="T71" fmla="*/ 209043 h 61"/>
              <a:gd name="T72" fmla="*/ 21965 w 74"/>
              <a:gd name="T73" fmla="*/ 146697 h 61"/>
              <a:gd name="T74" fmla="*/ 98843 w 74"/>
              <a:gd name="T75" fmla="*/ 190706 h 61"/>
              <a:gd name="T76" fmla="*/ 21965 w 74"/>
              <a:gd name="T77" fmla="*/ 146697 h 61"/>
              <a:gd name="T78" fmla="*/ 51252 w 74"/>
              <a:gd name="T79" fmla="*/ 80683 h 61"/>
              <a:gd name="T80" fmla="*/ 65895 w 74"/>
              <a:gd name="T81" fmla="*/ 73349 h 61"/>
              <a:gd name="T82" fmla="*/ 21965 w 74"/>
              <a:gd name="T83" fmla="*/ 14670 h 61"/>
              <a:gd name="T84" fmla="*/ 98843 w 74"/>
              <a:gd name="T85" fmla="*/ 55011 h 61"/>
              <a:gd name="T86" fmla="*/ 21965 w 74"/>
              <a:gd name="T87" fmla="*/ 14670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4" h="61">
                <a:moveTo>
                  <a:pt x="5" y="0"/>
                </a:move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1"/>
                  <a:pt x="30" y="3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7"/>
                  <a:pt x="30" y="18"/>
                  <a:pt x="28" y="19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4"/>
                  <a:pt x="33" y="24"/>
                  <a:pt x="33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2"/>
                  <a:pt x="0" y="22"/>
                  <a:pt x="0" y="22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8"/>
                  <a:pt x="3" y="17"/>
                  <a:pt x="3" y="16"/>
                </a:cubicBezTo>
                <a:cubicBezTo>
                  <a:pt x="3" y="3"/>
                  <a:pt x="3" y="3"/>
                  <a:pt x="3" y="3"/>
                </a:cubicBezTo>
                <a:cubicBezTo>
                  <a:pt x="3" y="1"/>
                  <a:pt x="4" y="0"/>
                  <a:pt x="5" y="0"/>
                </a:cubicBezTo>
                <a:close/>
                <a:moveTo>
                  <a:pt x="38" y="38"/>
                </a:moveTo>
                <a:cubicBezTo>
                  <a:pt x="32" y="44"/>
                  <a:pt x="32" y="44"/>
                  <a:pt x="32" y="44"/>
                </a:cubicBezTo>
                <a:cubicBezTo>
                  <a:pt x="32" y="50"/>
                  <a:pt x="32" y="50"/>
                  <a:pt x="32" y="50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38"/>
                  <a:pt x="38" y="38"/>
                  <a:pt x="38" y="38"/>
                </a:cubicBezTo>
                <a:close/>
                <a:moveTo>
                  <a:pt x="19" y="26"/>
                </a:moveTo>
                <a:cubicBezTo>
                  <a:pt x="19" y="35"/>
                  <a:pt x="19" y="35"/>
                  <a:pt x="19" y="35"/>
                </a:cubicBezTo>
                <a:cubicBezTo>
                  <a:pt x="15" y="35"/>
                  <a:pt x="15" y="35"/>
                  <a:pt x="15" y="35"/>
                </a:cubicBezTo>
                <a:cubicBezTo>
                  <a:pt x="15" y="26"/>
                  <a:pt x="15" y="26"/>
                  <a:pt x="15" y="26"/>
                </a:cubicBezTo>
                <a:cubicBezTo>
                  <a:pt x="19" y="26"/>
                  <a:pt x="19" y="26"/>
                  <a:pt x="19" y="26"/>
                </a:cubicBezTo>
                <a:close/>
                <a:moveTo>
                  <a:pt x="32" y="8"/>
                </a:moveTo>
                <a:cubicBezTo>
                  <a:pt x="32" y="8"/>
                  <a:pt x="32" y="8"/>
                  <a:pt x="32" y="8"/>
                </a:cubicBezTo>
                <a:cubicBezTo>
                  <a:pt x="32" y="14"/>
                  <a:pt x="32" y="14"/>
                  <a:pt x="32" y="14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18"/>
                  <a:pt x="42" y="18"/>
                  <a:pt x="42" y="18"/>
                </a:cubicBezTo>
                <a:cubicBezTo>
                  <a:pt x="32" y="8"/>
                  <a:pt x="32" y="8"/>
                  <a:pt x="32" y="8"/>
                </a:cubicBezTo>
                <a:close/>
                <a:moveTo>
                  <a:pt x="46" y="14"/>
                </a:moveTo>
                <a:cubicBezTo>
                  <a:pt x="69" y="14"/>
                  <a:pt x="69" y="14"/>
                  <a:pt x="69" y="14"/>
                </a:cubicBezTo>
                <a:cubicBezTo>
                  <a:pt x="70" y="14"/>
                  <a:pt x="71" y="15"/>
                  <a:pt x="71" y="16"/>
                </a:cubicBezTo>
                <a:cubicBezTo>
                  <a:pt x="71" y="30"/>
                  <a:pt x="71" y="30"/>
                  <a:pt x="71" y="30"/>
                </a:cubicBezTo>
                <a:cubicBezTo>
                  <a:pt x="71" y="31"/>
                  <a:pt x="70" y="32"/>
                  <a:pt x="69" y="32"/>
                </a:cubicBezTo>
                <a:cubicBezTo>
                  <a:pt x="74" y="36"/>
                  <a:pt x="74" y="36"/>
                  <a:pt x="74" y="36"/>
                </a:cubicBezTo>
                <a:cubicBezTo>
                  <a:pt x="74" y="38"/>
                  <a:pt x="74" y="38"/>
                  <a:pt x="74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41" y="36"/>
                  <a:pt x="41" y="36"/>
                  <a:pt x="41" y="36"/>
                </a:cubicBezTo>
                <a:cubicBezTo>
                  <a:pt x="45" y="32"/>
                  <a:pt x="45" y="32"/>
                  <a:pt x="45" y="32"/>
                </a:cubicBezTo>
                <a:cubicBezTo>
                  <a:pt x="45" y="32"/>
                  <a:pt x="45" y="32"/>
                  <a:pt x="45" y="32"/>
                </a:cubicBezTo>
                <a:cubicBezTo>
                  <a:pt x="44" y="32"/>
                  <a:pt x="44" y="31"/>
                  <a:pt x="44" y="30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5"/>
                  <a:pt x="45" y="14"/>
                  <a:pt x="46" y="14"/>
                </a:cubicBezTo>
                <a:close/>
                <a:moveTo>
                  <a:pt x="56" y="34"/>
                </a:moveTo>
                <a:cubicBezTo>
                  <a:pt x="55" y="36"/>
                  <a:pt x="55" y="36"/>
                  <a:pt x="55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59" y="34"/>
                  <a:pt x="59" y="34"/>
                  <a:pt x="59" y="34"/>
                </a:cubicBezTo>
                <a:cubicBezTo>
                  <a:pt x="56" y="34"/>
                  <a:pt x="56" y="34"/>
                  <a:pt x="56" y="34"/>
                </a:cubicBezTo>
                <a:close/>
                <a:moveTo>
                  <a:pt x="47" y="18"/>
                </a:moveTo>
                <a:cubicBezTo>
                  <a:pt x="47" y="29"/>
                  <a:pt x="47" y="29"/>
                  <a:pt x="47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18"/>
                  <a:pt x="68" y="18"/>
                  <a:pt x="68" y="18"/>
                </a:cubicBezTo>
                <a:cubicBezTo>
                  <a:pt x="47" y="18"/>
                  <a:pt x="47" y="18"/>
                  <a:pt x="47" y="18"/>
                </a:cubicBezTo>
                <a:close/>
                <a:moveTo>
                  <a:pt x="5" y="37"/>
                </a:moveTo>
                <a:cubicBezTo>
                  <a:pt x="28" y="37"/>
                  <a:pt x="28" y="37"/>
                  <a:pt x="28" y="37"/>
                </a:cubicBezTo>
                <a:cubicBezTo>
                  <a:pt x="29" y="37"/>
                  <a:pt x="30" y="38"/>
                  <a:pt x="30" y="39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4"/>
                  <a:pt x="30" y="55"/>
                  <a:pt x="28" y="55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61"/>
                  <a:pt x="33" y="61"/>
                  <a:pt x="3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9"/>
                  <a:pt x="0" y="59"/>
                  <a:pt x="0" y="59"/>
                </a:cubicBezTo>
                <a:cubicBezTo>
                  <a:pt x="5" y="55"/>
                  <a:pt x="5" y="55"/>
                  <a:pt x="5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4" y="55"/>
                  <a:pt x="3" y="54"/>
                  <a:pt x="3" y="53"/>
                </a:cubicBezTo>
                <a:cubicBezTo>
                  <a:pt x="3" y="39"/>
                  <a:pt x="3" y="39"/>
                  <a:pt x="3" y="39"/>
                </a:cubicBezTo>
                <a:cubicBezTo>
                  <a:pt x="3" y="38"/>
                  <a:pt x="4" y="37"/>
                  <a:pt x="5" y="37"/>
                </a:cubicBezTo>
                <a:close/>
                <a:moveTo>
                  <a:pt x="15" y="57"/>
                </a:moveTo>
                <a:cubicBezTo>
                  <a:pt x="14" y="59"/>
                  <a:pt x="14" y="59"/>
                  <a:pt x="14" y="59"/>
                </a:cubicBezTo>
                <a:cubicBezTo>
                  <a:pt x="20" y="59"/>
                  <a:pt x="20" y="59"/>
                  <a:pt x="20" y="59"/>
                </a:cubicBezTo>
                <a:cubicBezTo>
                  <a:pt x="18" y="57"/>
                  <a:pt x="18" y="57"/>
                  <a:pt x="18" y="57"/>
                </a:cubicBezTo>
                <a:cubicBezTo>
                  <a:pt x="15" y="57"/>
                  <a:pt x="15" y="57"/>
                  <a:pt x="15" y="57"/>
                </a:cubicBezTo>
                <a:close/>
                <a:moveTo>
                  <a:pt x="6" y="40"/>
                </a:moveTo>
                <a:cubicBezTo>
                  <a:pt x="6" y="52"/>
                  <a:pt x="6" y="52"/>
                  <a:pt x="6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40"/>
                  <a:pt x="27" y="40"/>
                  <a:pt x="27" y="40"/>
                </a:cubicBezTo>
                <a:cubicBezTo>
                  <a:pt x="6" y="40"/>
                  <a:pt x="6" y="40"/>
                  <a:pt x="6" y="40"/>
                </a:cubicBezTo>
                <a:close/>
                <a:moveTo>
                  <a:pt x="15" y="20"/>
                </a:moveTo>
                <a:cubicBezTo>
                  <a:pt x="14" y="22"/>
                  <a:pt x="14" y="22"/>
                  <a:pt x="14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18" y="20"/>
                  <a:pt x="18" y="20"/>
                  <a:pt x="18" y="20"/>
                </a:cubicBezTo>
                <a:cubicBezTo>
                  <a:pt x="15" y="20"/>
                  <a:pt x="15" y="20"/>
                  <a:pt x="15" y="20"/>
                </a:cubicBezTo>
                <a:close/>
                <a:moveTo>
                  <a:pt x="6" y="4"/>
                </a:moveTo>
                <a:cubicBezTo>
                  <a:pt x="6" y="15"/>
                  <a:pt x="6" y="15"/>
                  <a:pt x="6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4"/>
                  <a:pt x="27" y="4"/>
                  <a:pt x="27" y="4"/>
                </a:cubicBezTo>
                <a:lnTo>
                  <a:pt x="6" y="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93" name="Freeform 354">
            <a:extLst>
              <a:ext uri="{FF2B5EF4-FFF2-40B4-BE49-F238E27FC236}">
                <a16:creationId xmlns:a16="http://schemas.microsoft.com/office/drawing/2014/main" id="{3AABCDEC-B126-420D-AA0B-B08F83146D9F}"/>
              </a:ext>
            </a:extLst>
          </p:cNvPr>
          <p:cNvSpPr>
            <a:spLocks noEditPoints="1"/>
          </p:cNvSpPr>
          <p:nvPr/>
        </p:nvSpPr>
        <p:spPr bwMode="auto">
          <a:xfrm>
            <a:off x="1224533" y="5962327"/>
            <a:ext cx="246062" cy="238125"/>
          </a:xfrm>
          <a:custGeom>
            <a:avLst/>
            <a:gdLst>
              <a:gd name="T0" fmla="*/ 242757 w 67"/>
              <a:gd name="T1" fmla="*/ 36568 h 65"/>
              <a:gd name="T2" fmla="*/ 239079 w 67"/>
              <a:gd name="T3" fmla="*/ 0 h 65"/>
              <a:gd name="T4" fmla="*/ 239079 w 67"/>
              <a:gd name="T5" fmla="*/ 18284 h 65"/>
              <a:gd name="T6" fmla="*/ 220688 w 67"/>
              <a:gd name="T7" fmla="*/ 0 h 65"/>
              <a:gd name="T8" fmla="*/ 213332 w 67"/>
              <a:gd name="T9" fmla="*/ 25598 h 65"/>
              <a:gd name="T10" fmla="*/ 209654 w 67"/>
              <a:gd name="T11" fmla="*/ 0 h 65"/>
              <a:gd name="T12" fmla="*/ 213332 w 67"/>
              <a:gd name="T13" fmla="*/ 98735 h 65"/>
              <a:gd name="T14" fmla="*/ 231722 w 67"/>
              <a:gd name="T15" fmla="*/ 237695 h 65"/>
              <a:gd name="T16" fmla="*/ 213332 w 67"/>
              <a:gd name="T17" fmla="*/ 98735 h 65"/>
              <a:gd name="T18" fmla="*/ 29425 w 67"/>
              <a:gd name="T19" fmla="*/ 43882 h 65"/>
              <a:gd name="T20" fmla="*/ 73563 w 67"/>
              <a:gd name="T21" fmla="*/ 226724 h 65"/>
              <a:gd name="T22" fmla="*/ 147125 w 67"/>
              <a:gd name="T23" fmla="*/ 84107 h 65"/>
              <a:gd name="T24" fmla="*/ 80919 w 67"/>
              <a:gd name="T25" fmla="*/ 43882 h 65"/>
              <a:gd name="T26" fmla="*/ 55172 w 67"/>
              <a:gd name="T27" fmla="*/ 80451 h 65"/>
              <a:gd name="T28" fmla="*/ 80919 w 67"/>
              <a:gd name="T29" fmla="*/ 43882 h 65"/>
              <a:gd name="T30" fmla="*/ 47816 w 67"/>
              <a:gd name="T31" fmla="*/ 131646 h 65"/>
              <a:gd name="T32" fmla="*/ 29425 w 67"/>
              <a:gd name="T33" fmla="*/ 117019 h 65"/>
              <a:gd name="T34" fmla="*/ 55172 w 67"/>
              <a:gd name="T35" fmla="*/ 157244 h 65"/>
              <a:gd name="T36" fmla="*/ 40459 w 67"/>
              <a:gd name="T37" fmla="*/ 175529 h 65"/>
              <a:gd name="T38" fmla="*/ 55172 w 67"/>
              <a:gd name="T39" fmla="*/ 157244 h 65"/>
              <a:gd name="T40" fmla="*/ 95631 w 67"/>
              <a:gd name="T41" fmla="*/ 201127 h 65"/>
              <a:gd name="T42" fmla="*/ 77241 w 67"/>
              <a:gd name="T43" fmla="*/ 190156 h 65"/>
              <a:gd name="T44" fmla="*/ 132413 w 67"/>
              <a:gd name="T45" fmla="*/ 179185 h 65"/>
              <a:gd name="T46" fmla="*/ 121378 w 67"/>
              <a:gd name="T47" fmla="*/ 197470 h 65"/>
              <a:gd name="T48" fmla="*/ 132413 w 67"/>
              <a:gd name="T49" fmla="*/ 179185 h 65"/>
              <a:gd name="T50" fmla="*/ 161838 w 67"/>
              <a:gd name="T51" fmla="*/ 157244 h 65"/>
              <a:gd name="T52" fmla="*/ 143447 w 67"/>
              <a:gd name="T53" fmla="*/ 142617 h 65"/>
              <a:gd name="T54" fmla="*/ 235401 w 67"/>
              <a:gd name="T55" fmla="*/ 80451 h 65"/>
              <a:gd name="T56" fmla="*/ 239079 w 67"/>
              <a:gd name="T57" fmla="*/ 69480 h 65"/>
              <a:gd name="T58" fmla="*/ 242757 w 67"/>
              <a:gd name="T59" fmla="*/ 40225 h 65"/>
              <a:gd name="T60" fmla="*/ 213332 w 67"/>
              <a:gd name="T61" fmla="*/ 69480 h 65"/>
              <a:gd name="T62" fmla="*/ 213332 w 67"/>
              <a:gd name="T63" fmla="*/ 76794 h 65"/>
              <a:gd name="T64" fmla="*/ 213332 w 67"/>
              <a:gd name="T65" fmla="*/ 80451 h 65"/>
              <a:gd name="T66" fmla="*/ 239079 w 67"/>
              <a:gd name="T67" fmla="*/ 91421 h 65"/>
              <a:gd name="T68" fmla="*/ 235401 w 67"/>
              <a:gd name="T69" fmla="*/ 80451 h 65"/>
              <a:gd name="T70" fmla="*/ 220688 w 67"/>
              <a:gd name="T71" fmla="*/ 43882 h 65"/>
              <a:gd name="T72" fmla="*/ 220688 w 67"/>
              <a:gd name="T73" fmla="*/ 69480 h 65"/>
              <a:gd name="T74" fmla="*/ 220688 w 67"/>
              <a:gd name="T75" fmla="*/ 73137 h 65"/>
              <a:gd name="T76" fmla="*/ 224366 w 67"/>
              <a:gd name="T77" fmla="*/ 76794 h 65"/>
              <a:gd name="T78" fmla="*/ 220688 w 67"/>
              <a:gd name="T79" fmla="*/ 73137 h 65"/>
              <a:gd name="T80" fmla="*/ 224366 w 67"/>
              <a:gd name="T81" fmla="*/ 84107 h 65"/>
              <a:gd name="T82" fmla="*/ 220688 w 67"/>
              <a:gd name="T83" fmla="*/ 87764 h 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7" h="65">
                <a:moveTo>
                  <a:pt x="57" y="10"/>
                </a:moveTo>
                <a:cubicBezTo>
                  <a:pt x="60" y="10"/>
                  <a:pt x="63" y="10"/>
                  <a:pt x="66" y="10"/>
                </a:cubicBezTo>
                <a:cubicBezTo>
                  <a:pt x="67" y="7"/>
                  <a:pt x="67" y="4"/>
                  <a:pt x="6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0"/>
                  <a:pt x="65" y="0"/>
                  <a:pt x="65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59" y="7"/>
                  <a:pt x="59" y="7"/>
                  <a:pt x="59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4"/>
                  <a:pt x="57" y="7"/>
                  <a:pt x="57" y="10"/>
                </a:cubicBezTo>
                <a:close/>
                <a:moveTo>
                  <a:pt x="58" y="27"/>
                </a:moveTo>
                <a:cubicBezTo>
                  <a:pt x="60" y="27"/>
                  <a:pt x="63" y="27"/>
                  <a:pt x="65" y="27"/>
                </a:cubicBezTo>
                <a:cubicBezTo>
                  <a:pt x="66" y="40"/>
                  <a:pt x="65" y="53"/>
                  <a:pt x="63" y="65"/>
                </a:cubicBezTo>
                <a:cubicBezTo>
                  <a:pt x="60" y="65"/>
                  <a:pt x="60" y="65"/>
                  <a:pt x="60" y="65"/>
                </a:cubicBezTo>
                <a:cubicBezTo>
                  <a:pt x="58" y="53"/>
                  <a:pt x="56" y="41"/>
                  <a:pt x="58" y="27"/>
                </a:cubicBezTo>
                <a:close/>
                <a:moveTo>
                  <a:pt x="29" y="12"/>
                </a:moveTo>
                <a:cubicBezTo>
                  <a:pt x="27" y="1"/>
                  <a:pt x="16" y="0"/>
                  <a:pt x="8" y="12"/>
                </a:cubicBezTo>
                <a:cubicBezTo>
                  <a:pt x="5" y="18"/>
                  <a:pt x="3" y="23"/>
                  <a:pt x="2" y="29"/>
                </a:cubicBezTo>
                <a:cubicBezTo>
                  <a:pt x="0" y="42"/>
                  <a:pt x="5" y="59"/>
                  <a:pt x="20" y="62"/>
                </a:cubicBezTo>
                <a:cubicBezTo>
                  <a:pt x="31" y="65"/>
                  <a:pt x="44" y="56"/>
                  <a:pt x="51" y="40"/>
                </a:cubicBezTo>
                <a:cubicBezTo>
                  <a:pt x="56" y="30"/>
                  <a:pt x="55" y="18"/>
                  <a:pt x="40" y="23"/>
                </a:cubicBezTo>
                <a:cubicBezTo>
                  <a:pt x="35" y="25"/>
                  <a:pt x="32" y="22"/>
                  <a:pt x="29" y="12"/>
                </a:cubicBezTo>
                <a:close/>
                <a:moveTo>
                  <a:pt x="22" y="12"/>
                </a:moveTo>
                <a:cubicBezTo>
                  <a:pt x="23" y="13"/>
                  <a:pt x="23" y="16"/>
                  <a:pt x="21" y="19"/>
                </a:cubicBezTo>
                <a:cubicBezTo>
                  <a:pt x="20" y="22"/>
                  <a:pt x="16" y="23"/>
                  <a:pt x="15" y="22"/>
                </a:cubicBezTo>
                <a:cubicBezTo>
                  <a:pt x="13" y="21"/>
                  <a:pt x="13" y="17"/>
                  <a:pt x="15" y="14"/>
                </a:cubicBezTo>
                <a:cubicBezTo>
                  <a:pt x="17" y="12"/>
                  <a:pt x="20" y="10"/>
                  <a:pt x="22" y="12"/>
                </a:cubicBezTo>
                <a:close/>
                <a:moveTo>
                  <a:pt x="12" y="32"/>
                </a:moveTo>
                <a:cubicBezTo>
                  <a:pt x="14" y="33"/>
                  <a:pt x="14" y="34"/>
                  <a:pt x="13" y="36"/>
                </a:cubicBezTo>
                <a:cubicBezTo>
                  <a:pt x="12" y="37"/>
                  <a:pt x="10" y="38"/>
                  <a:pt x="9" y="37"/>
                </a:cubicBezTo>
                <a:cubicBezTo>
                  <a:pt x="8" y="36"/>
                  <a:pt x="7" y="34"/>
                  <a:pt x="8" y="32"/>
                </a:cubicBezTo>
                <a:cubicBezTo>
                  <a:pt x="9" y="31"/>
                  <a:pt x="11" y="31"/>
                  <a:pt x="12" y="32"/>
                </a:cubicBezTo>
                <a:close/>
                <a:moveTo>
                  <a:pt x="15" y="43"/>
                </a:moveTo>
                <a:cubicBezTo>
                  <a:pt x="16" y="44"/>
                  <a:pt x="17" y="46"/>
                  <a:pt x="16" y="48"/>
                </a:cubicBezTo>
                <a:cubicBezTo>
                  <a:pt x="15" y="49"/>
                  <a:pt x="13" y="49"/>
                  <a:pt x="11" y="48"/>
                </a:cubicBezTo>
                <a:cubicBezTo>
                  <a:pt x="10" y="47"/>
                  <a:pt x="10" y="46"/>
                  <a:pt x="11" y="44"/>
                </a:cubicBezTo>
                <a:cubicBezTo>
                  <a:pt x="12" y="43"/>
                  <a:pt x="13" y="42"/>
                  <a:pt x="15" y="43"/>
                </a:cubicBezTo>
                <a:close/>
                <a:moveTo>
                  <a:pt x="25" y="51"/>
                </a:moveTo>
                <a:cubicBezTo>
                  <a:pt x="27" y="52"/>
                  <a:pt x="27" y="54"/>
                  <a:pt x="26" y="55"/>
                </a:cubicBezTo>
                <a:cubicBezTo>
                  <a:pt x="25" y="56"/>
                  <a:pt x="23" y="57"/>
                  <a:pt x="22" y="56"/>
                </a:cubicBezTo>
                <a:cubicBezTo>
                  <a:pt x="21" y="55"/>
                  <a:pt x="20" y="53"/>
                  <a:pt x="21" y="52"/>
                </a:cubicBezTo>
                <a:cubicBezTo>
                  <a:pt x="22" y="50"/>
                  <a:pt x="24" y="50"/>
                  <a:pt x="25" y="51"/>
                </a:cubicBezTo>
                <a:close/>
                <a:moveTo>
                  <a:pt x="36" y="49"/>
                </a:moveTo>
                <a:cubicBezTo>
                  <a:pt x="37" y="50"/>
                  <a:pt x="38" y="52"/>
                  <a:pt x="37" y="53"/>
                </a:cubicBezTo>
                <a:cubicBezTo>
                  <a:pt x="36" y="54"/>
                  <a:pt x="34" y="55"/>
                  <a:pt x="33" y="54"/>
                </a:cubicBezTo>
                <a:cubicBezTo>
                  <a:pt x="31" y="53"/>
                  <a:pt x="31" y="51"/>
                  <a:pt x="32" y="50"/>
                </a:cubicBezTo>
                <a:cubicBezTo>
                  <a:pt x="33" y="48"/>
                  <a:pt x="35" y="48"/>
                  <a:pt x="36" y="49"/>
                </a:cubicBezTo>
                <a:close/>
                <a:moveTo>
                  <a:pt x="43" y="39"/>
                </a:moveTo>
                <a:cubicBezTo>
                  <a:pt x="44" y="39"/>
                  <a:pt x="45" y="41"/>
                  <a:pt x="44" y="43"/>
                </a:cubicBezTo>
                <a:cubicBezTo>
                  <a:pt x="43" y="44"/>
                  <a:pt x="41" y="44"/>
                  <a:pt x="40" y="44"/>
                </a:cubicBezTo>
                <a:cubicBezTo>
                  <a:pt x="38" y="43"/>
                  <a:pt x="38" y="41"/>
                  <a:pt x="39" y="39"/>
                </a:cubicBezTo>
                <a:cubicBezTo>
                  <a:pt x="40" y="38"/>
                  <a:pt x="42" y="38"/>
                  <a:pt x="43" y="39"/>
                </a:cubicBezTo>
                <a:close/>
                <a:moveTo>
                  <a:pt x="64" y="22"/>
                </a:moveTo>
                <a:cubicBezTo>
                  <a:pt x="65" y="21"/>
                  <a:pt x="65" y="21"/>
                  <a:pt x="65" y="21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6" y="11"/>
                  <a:pt x="66" y="11"/>
                  <a:pt x="66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21"/>
                  <a:pt x="58" y="21"/>
                  <a:pt x="58" y="21"/>
                </a:cubicBezTo>
                <a:cubicBezTo>
                  <a:pt x="59" y="22"/>
                  <a:pt x="59" y="22"/>
                  <a:pt x="59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5"/>
                  <a:pt x="58" y="25"/>
                  <a:pt x="58" y="25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2"/>
                  <a:pt x="65" y="22"/>
                  <a:pt x="65" y="22"/>
                </a:cubicBezTo>
                <a:cubicBezTo>
                  <a:pt x="64" y="22"/>
                  <a:pt x="64" y="22"/>
                  <a:pt x="64" y="22"/>
                </a:cubicBezTo>
                <a:close/>
                <a:moveTo>
                  <a:pt x="59" y="12"/>
                </a:moveTo>
                <a:cubicBezTo>
                  <a:pt x="60" y="12"/>
                  <a:pt x="60" y="12"/>
                  <a:pt x="60" y="12"/>
                </a:cubicBezTo>
                <a:cubicBezTo>
                  <a:pt x="61" y="19"/>
                  <a:pt x="61" y="19"/>
                  <a:pt x="61" y="19"/>
                </a:cubicBezTo>
                <a:cubicBezTo>
                  <a:pt x="60" y="19"/>
                  <a:pt x="60" y="19"/>
                  <a:pt x="60" y="19"/>
                </a:cubicBezTo>
                <a:cubicBezTo>
                  <a:pt x="59" y="12"/>
                  <a:pt x="59" y="12"/>
                  <a:pt x="59" y="12"/>
                </a:cubicBezTo>
                <a:close/>
                <a:moveTo>
                  <a:pt x="60" y="20"/>
                </a:moveTo>
                <a:cubicBezTo>
                  <a:pt x="61" y="20"/>
                  <a:pt x="61" y="20"/>
                  <a:pt x="61" y="20"/>
                </a:cubicBezTo>
                <a:cubicBezTo>
                  <a:pt x="61" y="21"/>
                  <a:pt x="61" y="21"/>
                  <a:pt x="61" y="21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20"/>
                  <a:pt x="60" y="20"/>
                  <a:pt x="60" y="20"/>
                </a:cubicBezTo>
                <a:close/>
                <a:moveTo>
                  <a:pt x="60" y="23"/>
                </a:moveTo>
                <a:cubicBezTo>
                  <a:pt x="61" y="23"/>
                  <a:pt x="61" y="23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0" y="24"/>
                  <a:pt x="60" y="24"/>
                  <a:pt x="60" y="24"/>
                </a:cubicBezTo>
                <a:lnTo>
                  <a:pt x="60" y="2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94" name="Freeform 355">
            <a:extLst>
              <a:ext uri="{FF2B5EF4-FFF2-40B4-BE49-F238E27FC236}">
                <a16:creationId xmlns:a16="http://schemas.microsoft.com/office/drawing/2014/main" id="{AA2C1680-47E5-4AED-A77D-ACBC2C49E6C1}"/>
              </a:ext>
            </a:extLst>
          </p:cNvPr>
          <p:cNvSpPr>
            <a:spLocks noEditPoints="1"/>
          </p:cNvSpPr>
          <p:nvPr/>
        </p:nvSpPr>
        <p:spPr bwMode="auto">
          <a:xfrm>
            <a:off x="7080820" y="5968677"/>
            <a:ext cx="187325" cy="171450"/>
          </a:xfrm>
          <a:custGeom>
            <a:avLst/>
            <a:gdLst>
              <a:gd name="T0" fmla="*/ 29335 w 51"/>
              <a:gd name="T1" fmla="*/ 18221 h 47"/>
              <a:gd name="T2" fmla="*/ 47669 w 51"/>
              <a:gd name="T3" fmla="*/ 0 h 47"/>
              <a:gd name="T4" fmla="*/ 66004 w 51"/>
              <a:gd name="T5" fmla="*/ 21866 h 47"/>
              <a:gd name="T6" fmla="*/ 80671 w 51"/>
              <a:gd name="T7" fmla="*/ 7289 h 47"/>
              <a:gd name="T8" fmla="*/ 106340 w 51"/>
              <a:gd name="T9" fmla="*/ 7289 h 47"/>
              <a:gd name="T10" fmla="*/ 121007 w 51"/>
              <a:gd name="T11" fmla="*/ 21866 h 47"/>
              <a:gd name="T12" fmla="*/ 139342 w 51"/>
              <a:gd name="T13" fmla="*/ 0 h 47"/>
              <a:gd name="T14" fmla="*/ 157676 w 51"/>
              <a:gd name="T15" fmla="*/ 18221 h 47"/>
              <a:gd name="T16" fmla="*/ 187011 w 51"/>
              <a:gd name="T17" fmla="*/ 21866 h 47"/>
              <a:gd name="T18" fmla="*/ 187011 w 51"/>
              <a:gd name="T19" fmla="*/ 171281 h 47"/>
              <a:gd name="T20" fmla="*/ 47669 w 51"/>
              <a:gd name="T21" fmla="*/ 171281 h 47"/>
              <a:gd name="T22" fmla="*/ 0 w 51"/>
              <a:gd name="T23" fmla="*/ 153060 h 47"/>
              <a:gd name="T24" fmla="*/ 0 w 51"/>
              <a:gd name="T25" fmla="*/ 21866 h 47"/>
              <a:gd name="T26" fmla="*/ 29335 w 51"/>
              <a:gd name="T27" fmla="*/ 123905 h 47"/>
              <a:gd name="T28" fmla="*/ 58670 w 51"/>
              <a:gd name="T29" fmla="*/ 149415 h 47"/>
              <a:gd name="T30" fmla="*/ 157676 w 51"/>
              <a:gd name="T31" fmla="*/ 43731 h 47"/>
              <a:gd name="T32" fmla="*/ 139342 w 51"/>
              <a:gd name="T33" fmla="*/ 65597 h 47"/>
              <a:gd name="T34" fmla="*/ 121007 w 51"/>
              <a:gd name="T35" fmla="*/ 47376 h 47"/>
              <a:gd name="T36" fmla="*/ 110006 w 51"/>
              <a:gd name="T37" fmla="*/ 47376 h 47"/>
              <a:gd name="T38" fmla="*/ 91672 w 51"/>
              <a:gd name="T39" fmla="*/ 65597 h 47"/>
              <a:gd name="T40" fmla="*/ 73338 w 51"/>
              <a:gd name="T41" fmla="*/ 43731 h 47"/>
              <a:gd name="T42" fmla="*/ 58670 w 51"/>
              <a:gd name="T43" fmla="*/ 61953 h 47"/>
              <a:gd name="T44" fmla="*/ 33002 w 51"/>
              <a:gd name="T45" fmla="*/ 61953 h 47"/>
              <a:gd name="T46" fmla="*/ 22001 w 51"/>
              <a:gd name="T47" fmla="*/ 43731 h 47"/>
              <a:gd name="T48" fmla="*/ 33002 w 51"/>
              <a:gd name="T49" fmla="*/ 134838 h 47"/>
              <a:gd name="T50" fmla="*/ 117340 w 51"/>
              <a:gd name="T51" fmla="*/ 105684 h 47"/>
              <a:gd name="T52" fmla="*/ 143008 w 51"/>
              <a:gd name="T53" fmla="*/ 105684 h 47"/>
              <a:gd name="T54" fmla="*/ 80671 w 51"/>
              <a:gd name="T55" fmla="*/ 123905 h 47"/>
              <a:gd name="T56" fmla="*/ 80671 w 51"/>
              <a:gd name="T57" fmla="*/ 105684 h 47"/>
              <a:gd name="T58" fmla="*/ 66004 w 51"/>
              <a:gd name="T59" fmla="*/ 123905 h 47"/>
              <a:gd name="T60" fmla="*/ 117340 w 51"/>
              <a:gd name="T61" fmla="*/ 80174 h 47"/>
              <a:gd name="T62" fmla="*/ 143008 w 51"/>
              <a:gd name="T63" fmla="*/ 80174 h 47"/>
              <a:gd name="T64" fmla="*/ 80671 w 51"/>
              <a:gd name="T65" fmla="*/ 94751 h 47"/>
              <a:gd name="T66" fmla="*/ 80671 w 51"/>
              <a:gd name="T67" fmla="*/ 80174 h 47"/>
              <a:gd name="T68" fmla="*/ 66004 w 51"/>
              <a:gd name="T69" fmla="*/ 94751 h 47"/>
              <a:gd name="T70" fmla="*/ 139342 w 51"/>
              <a:gd name="T71" fmla="*/ 10933 h 47"/>
              <a:gd name="T72" fmla="*/ 132008 w 51"/>
              <a:gd name="T73" fmla="*/ 18221 h 47"/>
              <a:gd name="T74" fmla="*/ 139342 w 51"/>
              <a:gd name="T75" fmla="*/ 54664 h 47"/>
              <a:gd name="T76" fmla="*/ 146675 w 51"/>
              <a:gd name="T77" fmla="*/ 47376 h 47"/>
              <a:gd name="T78" fmla="*/ 139342 w 51"/>
              <a:gd name="T79" fmla="*/ 10933 h 47"/>
              <a:gd name="T80" fmla="*/ 88005 w 51"/>
              <a:gd name="T81" fmla="*/ 14577 h 47"/>
              <a:gd name="T82" fmla="*/ 88005 w 51"/>
              <a:gd name="T83" fmla="*/ 51020 h 47"/>
              <a:gd name="T84" fmla="*/ 99006 w 51"/>
              <a:gd name="T85" fmla="*/ 51020 h 47"/>
              <a:gd name="T86" fmla="*/ 99006 w 51"/>
              <a:gd name="T87" fmla="*/ 14577 h 47"/>
              <a:gd name="T88" fmla="*/ 47669 w 51"/>
              <a:gd name="T89" fmla="*/ 10933 h 47"/>
              <a:gd name="T90" fmla="*/ 40336 w 51"/>
              <a:gd name="T91" fmla="*/ 47376 h 47"/>
              <a:gd name="T92" fmla="*/ 47669 w 51"/>
              <a:gd name="T93" fmla="*/ 54664 h 47"/>
              <a:gd name="T94" fmla="*/ 55003 w 51"/>
              <a:gd name="T95" fmla="*/ 18221 h 4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1" h="47">
                <a:moveTo>
                  <a:pt x="3" y="6"/>
                </a:moveTo>
                <a:cubicBezTo>
                  <a:pt x="8" y="6"/>
                  <a:pt x="8" y="6"/>
                  <a:pt x="8" y="6"/>
                </a:cubicBezTo>
                <a:cubicBezTo>
                  <a:pt x="8" y="5"/>
                  <a:pt x="8" y="5"/>
                  <a:pt x="8" y="5"/>
                </a:cubicBezTo>
                <a:cubicBezTo>
                  <a:pt x="8" y="4"/>
                  <a:pt x="8" y="3"/>
                  <a:pt x="9" y="2"/>
                </a:cubicBezTo>
                <a:cubicBezTo>
                  <a:pt x="10" y="1"/>
                  <a:pt x="11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5" y="1"/>
                  <a:pt x="16" y="2"/>
                </a:cubicBezTo>
                <a:cubicBezTo>
                  <a:pt x="17" y="3"/>
                  <a:pt x="18" y="4"/>
                  <a:pt x="18" y="5"/>
                </a:cubicBezTo>
                <a:cubicBezTo>
                  <a:pt x="18" y="6"/>
                  <a:pt x="18" y="6"/>
                  <a:pt x="18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1" y="3"/>
                  <a:pt x="22" y="2"/>
                </a:cubicBezTo>
                <a:cubicBezTo>
                  <a:pt x="23" y="1"/>
                  <a:pt x="24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7" y="0"/>
                  <a:pt x="28" y="1"/>
                  <a:pt x="29" y="2"/>
                </a:cubicBezTo>
                <a:cubicBezTo>
                  <a:pt x="30" y="3"/>
                  <a:pt x="30" y="4"/>
                  <a:pt x="30" y="5"/>
                </a:cubicBezTo>
                <a:cubicBezTo>
                  <a:pt x="30" y="6"/>
                  <a:pt x="30" y="6"/>
                  <a:pt x="30" y="6"/>
                </a:cubicBezTo>
                <a:cubicBezTo>
                  <a:pt x="33" y="6"/>
                  <a:pt x="33" y="6"/>
                  <a:pt x="33" y="6"/>
                </a:cubicBezTo>
                <a:cubicBezTo>
                  <a:pt x="33" y="5"/>
                  <a:pt x="33" y="5"/>
                  <a:pt x="33" y="5"/>
                </a:cubicBezTo>
                <a:cubicBezTo>
                  <a:pt x="33" y="4"/>
                  <a:pt x="33" y="3"/>
                  <a:pt x="34" y="2"/>
                </a:cubicBezTo>
                <a:cubicBezTo>
                  <a:pt x="35" y="1"/>
                  <a:pt x="37" y="0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9" y="0"/>
                  <a:pt x="41" y="1"/>
                  <a:pt x="42" y="2"/>
                </a:cubicBezTo>
                <a:cubicBezTo>
                  <a:pt x="42" y="3"/>
                  <a:pt x="43" y="4"/>
                  <a:pt x="43" y="5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9"/>
                  <a:pt x="51" y="9"/>
                  <a:pt x="51" y="9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48" y="47"/>
                  <a:pt x="48" y="47"/>
                  <a:pt x="48" y="47"/>
                </a:cubicBezTo>
                <a:cubicBezTo>
                  <a:pt x="14" y="47"/>
                  <a:pt x="14" y="47"/>
                  <a:pt x="14" y="47"/>
                </a:cubicBezTo>
                <a:cubicBezTo>
                  <a:pt x="13" y="47"/>
                  <a:pt x="13" y="47"/>
                  <a:pt x="13" y="47"/>
                </a:cubicBezTo>
                <a:cubicBezTo>
                  <a:pt x="13" y="47"/>
                  <a:pt x="13" y="47"/>
                  <a:pt x="13" y="47"/>
                </a:cubicBezTo>
                <a:cubicBezTo>
                  <a:pt x="1" y="43"/>
                  <a:pt x="1" y="43"/>
                  <a:pt x="1" y="4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0" y="6"/>
                  <a:pt x="0" y="6"/>
                </a:cubicBezTo>
                <a:cubicBezTo>
                  <a:pt x="3" y="6"/>
                  <a:pt x="3" y="6"/>
                  <a:pt x="3" y="6"/>
                </a:cubicBezTo>
                <a:close/>
                <a:moveTo>
                  <a:pt x="6" y="36"/>
                </a:moveTo>
                <a:cubicBezTo>
                  <a:pt x="8" y="34"/>
                  <a:pt x="8" y="34"/>
                  <a:pt x="8" y="34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6" y="41"/>
                  <a:pt x="16" y="41"/>
                  <a:pt x="16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12"/>
                  <a:pt x="45" y="12"/>
                  <a:pt x="45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3" y="13"/>
                </a:cubicBezTo>
                <a:cubicBezTo>
                  <a:pt x="43" y="14"/>
                  <a:pt x="42" y="16"/>
                  <a:pt x="42" y="17"/>
                </a:cubicBezTo>
                <a:cubicBezTo>
                  <a:pt x="41" y="17"/>
                  <a:pt x="39" y="18"/>
                  <a:pt x="38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7" y="18"/>
                  <a:pt x="35" y="17"/>
                  <a:pt x="34" y="17"/>
                </a:cubicBezTo>
                <a:cubicBezTo>
                  <a:pt x="33" y="16"/>
                  <a:pt x="33" y="14"/>
                  <a:pt x="33" y="13"/>
                </a:cubicBezTo>
                <a:cubicBezTo>
                  <a:pt x="33" y="12"/>
                  <a:pt x="33" y="12"/>
                  <a:pt x="33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3"/>
                  <a:pt x="30" y="13"/>
                  <a:pt x="30" y="13"/>
                </a:cubicBezTo>
                <a:cubicBezTo>
                  <a:pt x="30" y="14"/>
                  <a:pt x="30" y="16"/>
                  <a:pt x="29" y="17"/>
                </a:cubicBezTo>
                <a:cubicBezTo>
                  <a:pt x="28" y="17"/>
                  <a:pt x="27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4" y="18"/>
                  <a:pt x="23" y="17"/>
                  <a:pt x="22" y="17"/>
                </a:cubicBezTo>
                <a:cubicBezTo>
                  <a:pt x="21" y="16"/>
                  <a:pt x="20" y="14"/>
                  <a:pt x="20" y="13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4"/>
                  <a:pt x="17" y="16"/>
                  <a:pt x="16" y="17"/>
                </a:cubicBezTo>
                <a:cubicBezTo>
                  <a:pt x="15" y="17"/>
                  <a:pt x="14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1" y="18"/>
                  <a:pt x="10" y="17"/>
                  <a:pt x="9" y="17"/>
                </a:cubicBezTo>
                <a:cubicBezTo>
                  <a:pt x="8" y="16"/>
                  <a:pt x="8" y="14"/>
                  <a:pt x="8" y="13"/>
                </a:cubicBezTo>
                <a:cubicBezTo>
                  <a:pt x="8" y="12"/>
                  <a:pt x="8" y="12"/>
                  <a:pt x="8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36"/>
                  <a:pt x="6" y="36"/>
                  <a:pt x="6" y="36"/>
                </a:cubicBezTo>
                <a:close/>
                <a:moveTo>
                  <a:pt x="12" y="40"/>
                </a:moveTo>
                <a:cubicBezTo>
                  <a:pt x="9" y="37"/>
                  <a:pt x="9" y="37"/>
                  <a:pt x="9" y="37"/>
                </a:cubicBezTo>
                <a:cubicBezTo>
                  <a:pt x="7" y="38"/>
                  <a:pt x="7" y="38"/>
                  <a:pt x="7" y="38"/>
                </a:cubicBezTo>
                <a:cubicBezTo>
                  <a:pt x="12" y="40"/>
                  <a:pt x="12" y="40"/>
                  <a:pt x="12" y="40"/>
                </a:cubicBezTo>
                <a:close/>
                <a:moveTo>
                  <a:pt x="32" y="29"/>
                </a:moveTo>
                <a:cubicBezTo>
                  <a:pt x="32" y="34"/>
                  <a:pt x="32" y="34"/>
                  <a:pt x="32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29"/>
                  <a:pt x="39" y="29"/>
                  <a:pt x="39" y="29"/>
                </a:cubicBezTo>
                <a:cubicBezTo>
                  <a:pt x="32" y="29"/>
                  <a:pt x="32" y="29"/>
                  <a:pt x="32" y="29"/>
                </a:cubicBezTo>
                <a:close/>
                <a:moveTo>
                  <a:pt x="22" y="29"/>
                </a:moveTo>
                <a:cubicBezTo>
                  <a:pt x="22" y="34"/>
                  <a:pt x="22" y="34"/>
                  <a:pt x="22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29"/>
                  <a:pt x="29" y="29"/>
                  <a:pt x="29" y="29"/>
                </a:cubicBezTo>
                <a:cubicBezTo>
                  <a:pt x="22" y="29"/>
                  <a:pt x="22" y="29"/>
                  <a:pt x="22" y="29"/>
                </a:cubicBezTo>
                <a:close/>
                <a:moveTo>
                  <a:pt x="11" y="29"/>
                </a:moveTo>
                <a:cubicBezTo>
                  <a:pt x="11" y="34"/>
                  <a:pt x="11" y="34"/>
                  <a:pt x="11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29"/>
                  <a:pt x="18" y="29"/>
                  <a:pt x="18" y="29"/>
                </a:cubicBezTo>
                <a:cubicBezTo>
                  <a:pt x="11" y="29"/>
                  <a:pt x="11" y="29"/>
                  <a:pt x="11" y="29"/>
                </a:cubicBezTo>
                <a:close/>
                <a:moveTo>
                  <a:pt x="32" y="22"/>
                </a:moveTo>
                <a:cubicBezTo>
                  <a:pt x="32" y="26"/>
                  <a:pt x="32" y="26"/>
                  <a:pt x="32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2"/>
                  <a:pt x="39" y="22"/>
                  <a:pt x="39" y="22"/>
                </a:cubicBezTo>
                <a:cubicBezTo>
                  <a:pt x="32" y="22"/>
                  <a:pt x="32" y="22"/>
                  <a:pt x="32" y="22"/>
                </a:cubicBezTo>
                <a:close/>
                <a:moveTo>
                  <a:pt x="22" y="22"/>
                </a:moveTo>
                <a:cubicBezTo>
                  <a:pt x="22" y="26"/>
                  <a:pt x="22" y="26"/>
                  <a:pt x="22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2"/>
                  <a:pt x="29" y="22"/>
                  <a:pt x="29" y="22"/>
                </a:cubicBezTo>
                <a:cubicBezTo>
                  <a:pt x="22" y="22"/>
                  <a:pt x="22" y="22"/>
                  <a:pt x="22" y="22"/>
                </a:cubicBezTo>
                <a:close/>
                <a:moveTo>
                  <a:pt x="11" y="22"/>
                </a:moveTo>
                <a:cubicBezTo>
                  <a:pt x="11" y="26"/>
                  <a:pt x="11" y="26"/>
                  <a:pt x="11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2"/>
                  <a:pt x="18" y="22"/>
                  <a:pt x="18" y="22"/>
                </a:cubicBezTo>
                <a:cubicBezTo>
                  <a:pt x="11" y="22"/>
                  <a:pt x="11" y="22"/>
                  <a:pt x="11" y="22"/>
                </a:cubicBezTo>
                <a:close/>
                <a:moveTo>
                  <a:pt x="38" y="3"/>
                </a:moveTo>
                <a:cubicBezTo>
                  <a:pt x="38" y="3"/>
                  <a:pt x="38" y="3"/>
                  <a:pt x="38" y="3"/>
                </a:cubicBezTo>
                <a:cubicBezTo>
                  <a:pt x="37" y="3"/>
                  <a:pt x="37" y="4"/>
                  <a:pt x="37" y="4"/>
                </a:cubicBezTo>
                <a:cubicBezTo>
                  <a:pt x="36" y="4"/>
                  <a:pt x="36" y="5"/>
                  <a:pt x="36" y="5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4"/>
                  <a:pt x="36" y="14"/>
                  <a:pt x="37" y="14"/>
                </a:cubicBezTo>
                <a:cubicBezTo>
                  <a:pt x="37" y="15"/>
                  <a:pt x="37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5"/>
                  <a:pt x="39" y="15"/>
                  <a:pt x="39" y="14"/>
                </a:cubicBezTo>
                <a:cubicBezTo>
                  <a:pt x="40" y="14"/>
                  <a:pt x="40" y="14"/>
                  <a:pt x="40" y="13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4"/>
                  <a:pt x="39" y="4"/>
                </a:cubicBezTo>
                <a:cubicBezTo>
                  <a:pt x="39" y="4"/>
                  <a:pt x="39" y="3"/>
                  <a:pt x="38" y="3"/>
                </a:cubicBezTo>
                <a:close/>
                <a:moveTo>
                  <a:pt x="25" y="3"/>
                </a:moveTo>
                <a:cubicBezTo>
                  <a:pt x="25" y="3"/>
                  <a:pt x="25" y="3"/>
                  <a:pt x="25" y="3"/>
                </a:cubicBezTo>
                <a:cubicBezTo>
                  <a:pt x="25" y="3"/>
                  <a:pt x="24" y="4"/>
                  <a:pt x="24" y="4"/>
                </a:cubicBezTo>
                <a:cubicBezTo>
                  <a:pt x="24" y="4"/>
                  <a:pt x="23" y="5"/>
                  <a:pt x="23" y="5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4"/>
                  <a:pt x="24" y="14"/>
                  <a:pt x="24" y="14"/>
                </a:cubicBezTo>
                <a:cubicBezTo>
                  <a:pt x="24" y="15"/>
                  <a:pt x="25" y="15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6" y="15"/>
                  <a:pt x="27" y="15"/>
                  <a:pt x="27" y="14"/>
                </a:cubicBezTo>
                <a:cubicBezTo>
                  <a:pt x="27" y="14"/>
                  <a:pt x="27" y="14"/>
                  <a:pt x="27" y="13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4"/>
                  <a:pt x="27" y="4"/>
                </a:cubicBezTo>
                <a:cubicBezTo>
                  <a:pt x="27" y="4"/>
                  <a:pt x="26" y="3"/>
                  <a:pt x="25" y="3"/>
                </a:cubicBezTo>
                <a:close/>
                <a:moveTo>
                  <a:pt x="13" y="3"/>
                </a:move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2" y="4"/>
                  <a:pt x="11" y="4"/>
                </a:cubicBezTo>
                <a:cubicBezTo>
                  <a:pt x="11" y="4"/>
                  <a:pt x="11" y="5"/>
                  <a:pt x="11" y="5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4"/>
                  <a:pt x="11" y="14"/>
                  <a:pt x="11" y="14"/>
                </a:cubicBezTo>
                <a:cubicBezTo>
                  <a:pt x="12" y="15"/>
                  <a:pt x="12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4" y="15"/>
                  <a:pt x="14" y="14"/>
                </a:cubicBezTo>
                <a:cubicBezTo>
                  <a:pt x="14" y="14"/>
                  <a:pt x="15" y="14"/>
                  <a:pt x="15" y="13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4" y="4"/>
                  <a:pt x="14" y="4"/>
                </a:cubicBezTo>
                <a:cubicBezTo>
                  <a:pt x="14" y="4"/>
                  <a:pt x="13" y="3"/>
                  <a:pt x="13" y="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95" name="Freeform 356">
            <a:extLst>
              <a:ext uri="{FF2B5EF4-FFF2-40B4-BE49-F238E27FC236}">
                <a16:creationId xmlns:a16="http://schemas.microsoft.com/office/drawing/2014/main" id="{BD39068C-B493-4445-A514-27081837E591}"/>
              </a:ext>
            </a:extLst>
          </p:cNvPr>
          <p:cNvSpPr>
            <a:spLocks noEditPoints="1"/>
          </p:cNvSpPr>
          <p:nvPr/>
        </p:nvSpPr>
        <p:spPr bwMode="auto">
          <a:xfrm>
            <a:off x="6683945" y="5994077"/>
            <a:ext cx="206375" cy="136525"/>
          </a:xfrm>
          <a:custGeom>
            <a:avLst/>
            <a:gdLst>
              <a:gd name="T0" fmla="*/ 55242 w 56"/>
              <a:gd name="T1" fmla="*/ 0 h 37"/>
              <a:gd name="T2" fmla="*/ 187822 w 56"/>
              <a:gd name="T3" fmla="*/ 0 h 37"/>
              <a:gd name="T4" fmla="*/ 206236 w 56"/>
              <a:gd name="T5" fmla="*/ 18422 h 37"/>
              <a:gd name="T6" fmla="*/ 206236 w 56"/>
              <a:gd name="T7" fmla="*/ 117903 h 37"/>
              <a:gd name="T8" fmla="*/ 187822 w 56"/>
              <a:gd name="T9" fmla="*/ 136325 h 37"/>
              <a:gd name="T10" fmla="*/ 18414 w 56"/>
              <a:gd name="T11" fmla="*/ 136325 h 37"/>
              <a:gd name="T12" fmla="*/ 0 w 56"/>
              <a:gd name="T13" fmla="*/ 117903 h 37"/>
              <a:gd name="T14" fmla="*/ 0 w 56"/>
              <a:gd name="T15" fmla="*/ 36845 h 37"/>
              <a:gd name="T16" fmla="*/ 55242 w 56"/>
              <a:gd name="T17" fmla="*/ 0 h 37"/>
              <a:gd name="T18" fmla="*/ 106801 w 56"/>
              <a:gd name="T19" fmla="*/ 25791 h 37"/>
              <a:gd name="T20" fmla="*/ 99435 w 56"/>
              <a:gd name="T21" fmla="*/ 36845 h 37"/>
              <a:gd name="T22" fmla="*/ 99435 w 56"/>
              <a:gd name="T23" fmla="*/ 47898 h 37"/>
              <a:gd name="T24" fmla="*/ 117849 w 56"/>
              <a:gd name="T25" fmla="*/ 47898 h 37"/>
              <a:gd name="T26" fmla="*/ 117849 w 56"/>
              <a:gd name="T27" fmla="*/ 25791 h 37"/>
              <a:gd name="T28" fmla="*/ 106801 w 56"/>
              <a:gd name="T29" fmla="*/ 25791 h 37"/>
              <a:gd name="T30" fmla="*/ 125215 w 56"/>
              <a:gd name="T31" fmla="*/ 25791 h 37"/>
              <a:gd name="T32" fmla="*/ 125215 w 56"/>
              <a:gd name="T33" fmla="*/ 114218 h 37"/>
              <a:gd name="T34" fmla="*/ 154677 w 56"/>
              <a:gd name="T35" fmla="*/ 114218 h 37"/>
              <a:gd name="T36" fmla="*/ 154677 w 56"/>
              <a:gd name="T37" fmla="*/ 25791 h 37"/>
              <a:gd name="T38" fmla="*/ 125215 w 56"/>
              <a:gd name="T39" fmla="*/ 25791 h 37"/>
              <a:gd name="T40" fmla="*/ 162043 w 56"/>
              <a:gd name="T41" fmla="*/ 25791 h 37"/>
              <a:gd name="T42" fmla="*/ 162043 w 56"/>
              <a:gd name="T43" fmla="*/ 47898 h 37"/>
              <a:gd name="T44" fmla="*/ 180457 w 56"/>
              <a:gd name="T45" fmla="*/ 47898 h 37"/>
              <a:gd name="T46" fmla="*/ 180457 w 56"/>
              <a:gd name="T47" fmla="*/ 36845 h 37"/>
              <a:gd name="T48" fmla="*/ 173091 w 56"/>
              <a:gd name="T49" fmla="*/ 25791 h 37"/>
              <a:gd name="T50" fmla="*/ 162043 w 56"/>
              <a:gd name="T51" fmla="*/ 25791 h 37"/>
              <a:gd name="T52" fmla="*/ 180457 w 56"/>
              <a:gd name="T53" fmla="*/ 55267 h 37"/>
              <a:gd name="T54" fmla="*/ 162043 w 56"/>
              <a:gd name="T55" fmla="*/ 55267 h 37"/>
              <a:gd name="T56" fmla="*/ 162043 w 56"/>
              <a:gd name="T57" fmla="*/ 77374 h 37"/>
              <a:gd name="T58" fmla="*/ 180457 w 56"/>
              <a:gd name="T59" fmla="*/ 77374 h 37"/>
              <a:gd name="T60" fmla="*/ 180457 w 56"/>
              <a:gd name="T61" fmla="*/ 55267 h 37"/>
              <a:gd name="T62" fmla="*/ 180457 w 56"/>
              <a:gd name="T63" fmla="*/ 84743 h 37"/>
              <a:gd name="T64" fmla="*/ 162043 w 56"/>
              <a:gd name="T65" fmla="*/ 84743 h 37"/>
              <a:gd name="T66" fmla="*/ 162043 w 56"/>
              <a:gd name="T67" fmla="*/ 114218 h 37"/>
              <a:gd name="T68" fmla="*/ 173091 w 56"/>
              <a:gd name="T69" fmla="*/ 114218 h 37"/>
              <a:gd name="T70" fmla="*/ 180457 w 56"/>
              <a:gd name="T71" fmla="*/ 103165 h 37"/>
              <a:gd name="T72" fmla="*/ 180457 w 56"/>
              <a:gd name="T73" fmla="*/ 84743 h 37"/>
              <a:gd name="T74" fmla="*/ 117849 w 56"/>
              <a:gd name="T75" fmla="*/ 114218 h 37"/>
              <a:gd name="T76" fmla="*/ 117849 w 56"/>
              <a:gd name="T77" fmla="*/ 84743 h 37"/>
              <a:gd name="T78" fmla="*/ 99435 w 56"/>
              <a:gd name="T79" fmla="*/ 84743 h 37"/>
              <a:gd name="T80" fmla="*/ 99435 w 56"/>
              <a:gd name="T81" fmla="*/ 103165 h 37"/>
              <a:gd name="T82" fmla="*/ 106801 w 56"/>
              <a:gd name="T83" fmla="*/ 114218 h 37"/>
              <a:gd name="T84" fmla="*/ 117849 w 56"/>
              <a:gd name="T85" fmla="*/ 114218 h 37"/>
              <a:gd name="T86" fmla="*/ 99435 w 56"/>
              <a:gd name="T87" fmla="*/ 77374 h 37"/>
              <a:gd name="T88" fmla="*/ 117849 w 56"/>
              <a:gd name="T89" fmla="*/ 77374 h 37"/>
              <a:gd name="T90" fmla="*/ 117849 w 56"/>
              <a:gd name="T91" fmla="*/ 55267 h 37"/>
              <a:gd name="T92" fmla="*/ 99435 w 56"/>
              <a:gd name="T93" fmla="*/ 55267 h 37"/>
              <a:gd name="T94" fmla="*/ 99435 w 56"/>
              <a:gd name="T95" fmla="*/ 77374 h 3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6" h="37">
                <a:moveTo>
                  <a:pt x="15" y="0"/>
                </a:moveTo>
                <a:cubicBezTo>
                  <a:pt x="51" y="0"/>
                  <a:pt x="51" y="0"/>
                  <a:pt x="51" y="0"/>
                </a:cubicBezTo>
                <a:cubicBezTo>
                  <a:pt x="54" y="0"/>
                  <a:pt x="56" y="2"/>
                  <a:pt x="56" y="5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5"/>
                  <a:pt x="54" y="37"/>
                  <a:pt x="51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2" y="37"/>
                  <a:pt x="0" y="35"/>
                  <a:pt x="0" y="32"/>
                </a:cubicBezTo>
                <a:cubicBezTo>
                  <a:pt x="0" y="10"/>
                  <a:pt x="0" y="10"/>
                  <a:pt x="0" y="10"/>
                </a:cubicBezTo>
                <a:cubicBezTo>
                  <a:pt x="15" y="0"/>
                  <a:pt x="15" y="0"/>
                  <a:pt x="15" y="0"/>
                </a:cubicBezTo>
                <a:close/>
                <a:moveTo>
                  <a:pt x="29" y="7"/>
                </a:moveTo>
                <a:cubicBezTo>
                  <a:pt x="28" y="7"/>
                  <a:pt x="27" y="8"/>
                  <a:pt x="27" y="10"/>
                </a:cubicBezTo>
                <a:cubicBezTo>
                  <a:pt x="27" y="13"/>
                  <a:pt x="27" y="13"/>
                  <a:pt x="27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7"/>
                  <a:pt x="32" y="7"/>
                  <a:pt x="32" y="7"/>
                </a:cubicBezTo>
                <a:cubicBezTo>
                  <a:pt x="29" y="7"/>
                  <a:pt x="29" y="7"/>
                  <a:pt x="29" y="7"/>
                </a:cubicBezTo>
                <a:close/>
                <a:moveTo>
                  <a:pt x="34" y="7"/>
                </a:moveTo>
                <a:cubicBezTo>
                  <a:pt x="34" y="31"/>
                  <a:pt x="34" y="31"/>
                  <a:pt x="34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7"/>
                  <a:pt x="42" y="7"/>
                  <a:pt x="42" y="7"/>
                </a:cubicBezTo>
                <a:cubicBezTo>
                  <a:pt x="34" y="7"/>
                  <a:pt x="34" y="7"/>
                  <a:pt x="34" y="7"/>
                </a:cubicBezTo>
                <a:close/>
                <a:moveTo>
                  <a:pt x="44" y="7"/>
                </a:moveTo>
                <a:cubicBezTo>
                  <a:pt x="44" y="13"/>
                  <a:pt x="44" y="13"/>
                  <a:pt x="44" y="13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8"/>
                  <a:pt x="48" y="7"/>
                  <a:pt x="47" y="7"/>
                </a:cubicBezTo>
                <a:cubicBezTo>
                  <a:pt x="44" y="7"/>
                  <a:pt x="44" y="7"/>
                  <a:pt x="44" y="7"/>
                </a:cubicBezTo>
                <a:close/>
                <a:moveTo>
                  <a:pt x="49" y="15"/>
                </a:moveTo>
                <a:cubicBezTo>
                  <a:pt x="44" y="15"/>
                  <a:pt x="44" y="15"/>
                  <a:pt x="44" y="15"/>
                </a:cubicBezTo>
                <a:cubicBezTo>
                  <a:pt x="44" y="21"/>
                  <a:pt x="44" y="21"/>
                  <a:pt x="44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15"/>
                  <a:pt x="49" y="15"/>
                  <a:pt x="49" y="15"/>
                </a:cubicBezTo>
                <a:close/>
                <a:moveTo>
                  <a:pt x="49" y="23"/>
                </a:moveTo>
                <a:cubicBezTo>
                  <a:pt x="44" y="23"/>
                  <a:pt x="44" y="23"/>
                  <a:pt x="44" y="23"/>
                </a:cubicBezTo>
                <a:cubicBezTo>
                  <a:pt x="44" y="31"/>
                  <a:pt x="44" y="31"/>
                  <a:pt x="44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8" y="31"/>
                  <a:pt x="49" y="29"/>
                  <a:pt x="49" y="28"/>
                </a:cubicBezTo>
                <a:cubicBezTo>
                  <a:pt x="49" y="23"/>
                  <a:pt x="49" y="23"/>
                  <a:pt x="49" y="23"/>
                </a:cubicBezTo>
                <a:close/>
                <a:moveTo>
                  <a:pt x="32" y="31"/>
                </a:moveTo>
                <a:cubicBezTo>
                  <a:pt x="32" y="23"/>
                  <a:pt x="32" y="23"/>
                  <a:pt x="32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9"/>
                  <a:pt x="28" y="31"/>
                  <a:pt x="29" y="31"/>
                </a:cubicBezTo>
                <a:cubicBezTo>
                  <a:pt x="32" y="31"/>
                  <a:pt x="32" y="31"/>
                  <a:pt x="32" y="31"/>
                </a:cubicBezTo>
                <a:close/>
                <a:moveTo>
                  <a:pt x="27" y="21"/>
                </a:moveTo>
                <a:cubicBezTo>
                  <a:pt x="32" y="21"/>
                  <a:pt x="32" y="21"/>
                  <a:pt x="32" y="21"/>
                </a:cubicBezTo>
                <a:cubicBezTo>
                  <a:pt x="32" y="15"/>
                  <a:pt x="32" y="15"/>
                  <a:pt x="32" y="15"/>
                </a:cubicBezTo>
                <a:cubicBezTo>
                  <a:pt x="27" y="15"/>
                  <a:pt x="27" y="15"/>
                  <a:pt x="27" y="15"/>
                </a:cubicBezTo>
                <a:lnTo>
                  <a:pt x="27" y="2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96" name="Freeform 357">
            <a:extLst>
              <a:ext uri="{FF2B5EF4-FFF2-40B4-BE49-F238E27FC236}">
                <a16:creationId xmlns:a16="http://schemas.microsoft.com/office/drawing/2014/main" id="{913B1011-0378-41FB-9C45-7A81BE0F90FD}"/>
              </a:ext>
            </a:extLst>
          </p:cNvPr>
          <p:cNvSpPr>
            <a:spLocks noEditPoints="1"/>
          </p:cNvSpPr>
          <p:nvPr/>
        </p:nvSpPr>
        <p:spPr bwMode="auto">
          <a:xfrm>
            <a:off x="7447533" y="5965502"/>
            <a:ext cx="234950" cy="190500"/>
          </a:xfrm>
          <a:custGeom>
            <a:avLst/>
            <a:gdLst>
              <a:gd name="T0" fmla="*/ 164672 w 64"/>
              <a:gd name="T1" fmla="*/ 80599 h 52"/>
              <a:gd name="T2" fmla="*/ 208584 w 64"/>
              <a:gd name="T3" fmla="*/ 106244 h 52"/>
              <a:gd name="T4" fmla="*/ 234200 w 64"/>
              <a:gd name="T5" fmla="*/ 172188 h 52"/>
              <a:gd name="T6" fmla="*/ 234200 w 64"/>
              <a:gd name="T7" fmla="*/ 190506 h 52"/>
              <a:gd name="T8" fmla="*/ 186628 w 64"/>
              <a:gd name="T9" fmla="*/ 190506 h 52"/>
              <a:gd name="T10" fmla="*/ 186628 w 64"/>
              <a:gd name="T11" fmla="*/ 172188 h 52"/>
              <a:gd name="T12" fmla="*/ 175650 w 64"/>
              <a:gd name="T13" fmla="*/ 139216 h 52"/>
              <a:gd name="T14" fmla="*/ 164672 w 64"/>
              <a:gd name="T15" fmla="*/ 131889 h 52"/>
              <a:gd name="T16" fmla="*/ 164672 w 64"/>
              <a:gd name="T17" fmla="*/ 146543 h 52"/>
              <a:gd name="T18" fmla="*/ 69528 w 64"/>
              <a:gd name="T19" fmla="*/ 146543 h 52"/>
              <a:gd name="T20" fmla="*/ 69528 w 64"/>
              <a:gd name="T21" fmla="*/ 62281 h 52"/>
              <a:gd name="T22" fmla="*/ 87825 w 64"/>
              <a:gd name="T23" fmla="*/ 62281 h 52"/>
              <a:gd name="T24" fmla="*/ 87825 w 64"/>
              <a:gd name="T25" fmla="*/ 47627 h 52"/>
              <a:gd name="T26" fmla="*/ 106122 w 64"/>
              <a:gd name="T27" fmla="*/ 47627 h 52"/>
              <a:gd name="T28" fmla="*/ 106122 w 64"/>
              <a:gd name="T29" fmla="*/ 29309 h 52"/>
              <a:gd name="T30" fmla="*/ 54891 w 64"/>
              <a:gd name="T31" fmla="*/ 29309 h 52"/>
              <a:gd name="T32" fmla="*/ 43913 w 64"/>
              <a:gd name="T33" fmla="*/ 18318 h 52"/>
              <a:gd name="T34" fmla="*/ 43913 w 64"/>
              <a:gd name="T35" fmla="*/ 18318 h 52"/>
              <a:gd name="T36" fmla="*/ 54891 w 64"/>
              <a:gd name="T37" fmla="*/ 7327 h 52"/>
              <a:gd name="T38" fmla="*/ 106122 w 64"/>
              <a:gd name="T39" fmla="*/ 7327 h 52"/>
              <a:gd name="T40" fmla="*/ 106122 w 64"/>
              <a:gd name="T41" fmla="*/ 0 h 52"/>
              <a:gd name="T42" fmla="*/ 128078 w 64"/>
              <a:gd name="T43" fmla="*/ 0 h 52"/>
              <a:gd name="T44" fmla="*/ 128078 w 64"/>
              <a:gd name="T45" fmla="*/ 7327 h 52"/>
              <a:gd name="T46" fmla="*/ 182969 w 64"/>
              <a:gd name="T47" fmla="*/ 7327 h 52"/>
              <a:gd name="T48" fmla="*/ 190288 w 64"/>
              <a:gd name="T49" fmla="*/ 18318 h 52"/>
              <a:gd name="T50" fmla="*/ 190288 w 64"/>
              <a:gd name="T51" fmla="*/ 18318 h 52"/>
              <a:gd name="T52" fmla="*/ 182969 w 64"/>
              <a:gd name="T53" fmla="*/ 29309 h 52"/>
              <a:gd name="T54" fmla="*/ 128078 w 64"/>
              <a:gd name="T55" fmla="*/ 29309 h 52"/>
              <a:gd name="T56" fmla="*/ 128078 w 64"/>
              <a:gd name="T57" fmla="*/ 47627 h 52"/>
              <a:gd name="T58" fmla="*/ 150034 w 64"/>
              <a:gd name="T59" fmla="*/ 47627 h 52"/>
              <a:gd name="T60" fmla="*/ 150034 w 64"/>
              <a:gd name="T61" fmla="*/ 62281 h 52"/>
              <a:gd name="T62" fmla="*/ 164672 w 64"/>
              <a:gd name="T63" fmla="*/ 62281 h 52"/>
              <a:gd name="T64" fmla="*/ 164672 w 64"/>
              <a:gd name="T65" fmla="*/ 80599 h 52"/>
              <a:gd name="T66" fmla="*/ 65869 w 64"/>
              <a:gd name="T67" fmla="*/ 135552 h 52"/>
              <a:gd name="T68" fmla="*/ 65869 w 64"/>
              <a:gd name="T69" fmla="*/ 84262 h 52"/>
              <a:gd name="T70" fmla="*/ 25616 w 64"/>
              <a:gd name="T71" fmla="*/ 106244 h 52"/>
              <a:gd name="T72" fmla="*/ 0 w 64"/>
              <a:gd name="T73" fmla="*/ 172188 h 52"/>
              <a:gd name="T74" fmla="*/ 0 w 64"/>
              <a:gd name="T75" fmla="*/ 190506 h 52"/>
              <a:gd name="T76" fmla="*/ 47572 w 64"/>
              <a:gd name="T77" fmla="*/ 190506 h 52"/>
              <a:gd name="T78" fmla="*/ 47572 w 64"/>
              <a:gd name="T79" fmla="*/ 172188 h 52"/>
              <a:gd name="T80" fmla="*/ 58550 w 64"/>
              <a:gd name="T81" fmla="*/ 139216 h 52"/>
              <a:gd name="T82" fmla="*/ 65869 w 64"/>
              <a:gd name="T83" fmla="*/ 135552 h 5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4" h="52">
                <a:moveTo>
                  <a:pt x="45" y="22"/>
                </a:moveTo>
                <a:cubicBezTo>
                  <a:pt x="50" y="23"/>
                  <a:pt x="54" y="26"/>
                  <a:pt x="57" y="29"/>
                </a:cubicBezTo>
                <a:cubicBezTo>
                  <a:pt x="61" y="33"/>
                  <a:pt x="64" y="40"/>
                  <a:pt x="64" y="47"/>
                </a:cubicBezTo>
                <a:cubicBezTo>
                  <a:pt x="64" y="52"/>
                  <a:pt x="64" y="52"/>
                  <a:pt x="64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1" y="47"/>
                  <a:pt x="51" y="47"/>
                  <a:pt x="51" y="47"/>
                </a:cubicBezTo>
                <a:cubicBezTo>
                  <a:pt x="51" y="43"/>
                  <a:pt x="50" y="40"/>
                  <a:pt x="48" y="38"/>
                </a:cubicBezTo>
                <a:cubicBezTo>
                  <a:pt x="47" y="37"/>
                  <a:pt x="46" y="37"/>
                  <a:pt x="45" y="36"/>
                </a:cubicBezTo>
                <a:cubicBezTo>
                  <a:pt x="45" y="40"/>
                  <a:pt x="45" y="40"/>
                  <a:pt x="45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17"/>
                  <a:pt x="19" y="17"/>
                  <a:pt x="19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3"/>
                  <a:pt x="24" y="13"/>
                  <a:pt x="24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8"/>
                  <a:pt x="29" y="8"/>
                  <a:pt x="29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4" y="8"/>
                  <a:pt x="12" y="7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3"/>
                  <a:pt x="14" y="2"/>
                  <a:pt x="15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0"/>
                  <a:pt x="29" y="0"/>
                  <a:pt x="29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2"/>
                  <a:pt x="35" y="2"/>
                  <a:pt x="35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1" y="2"/>
                  <a:pt x="52" y="3"/>
                  <a:pt x="52" y="5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7"/>
                  <a:pt x="51" y="8"/>
                  <a:pt x="50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13"/>
                  <a:pt x="35" y="13"/>
                  <a:pt x="35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7"/>
                  <a:pt x="41" y="17"/>
                  <a:pt x="41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5" y="22"/>
                  <a:pt x="45" y="22"/>
                  <a:pt x="45" y="22"/>
                </a:cubicBezTo>
                <a:close/>
                <a:moveTo>
                  <a:pt x="18" y="37"/>
                </a:moveTo>
                <a:cubicBezTo>
                  <a:pt x="18" y="23"/>
                  <a:pt x="18" y="23"/>
                  <a:pt x="18" y="23"/>
                </a:cubicBezTo>
                <a:cubicBezTo>
                  <a:pt x="14" y="24"/>
                  <a:pt x="10" y="26"/>
                  <a:pt x="7" y="29"/>
                </a:cubicBezTo>
                <a:cubicBezTo>
                  <a:pt x="3" y="33"/>
                  <a:pt x="0" y="40"/>
                  <a:pt x="0" y="47"/>
                </a:cubicBezTo>
                <a:cubicBezTo>
                  <a:pt x="0" y="52"/>
                  <a:pt x="0" y="52"/>
                  <a:pt x="0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47"/>
                  <a:pt x="13" y="47"/>
                  <a:pt x="13" y="47"/>
                </a:cubicBezTo>
                <a:cubicBezTo>
                  <a:pt x="13" y="43"/>
                  <a:pt x="14" y="40"/>
                  <a:pt x="16" y="38"/>
                </a:cubicBezTo>
                <a:cubicBezTo>
                  <a:pt x="17" y="38"/>
                  <a:pt x="17" y="37"/>
                  <a:pt x="18" y="3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97" name="Freeform 358">
            <a:extLst>
              <a:ext uri="{FF2B5EF4-FFF2-40B4-BE49-F238E27FC236}">
                <a16:creationId xmlns:a16="http://schemas.microsoft.com/office/drawing/2014/main" id="{806F2D02-4191-417E-A297-E50060959C0B}"/>
              </a:ext>
            </a:extLst>
          </p:cNvPr>
          <p:cNvSpPr>
            <a:spLocks noEditPoints="1"/>
          </p:cNvSpPr>
          <p:nvPr/>
        </p:nvSpPr>
        <p:spPr bwMode="auto">
          <a:xfrm>
            <a:off x="7831708" y="5954390"/>
            <a:ext cx="223837" cy="227012"/>
          </a:xfrm>
          <a:custGeom>
            <a:avLst/>
            <a:gdLst>
              <a:gd name="T0" fmla="*/ 132027 w 61"/>
              <a:gd name="T1" fmla="*/ 36647 h 62"/>
              <a:gd name="T2" fmla="*/ 161367 w 61"/>
              <a:gd name="T3" fmla="*/ 14659 h 62"/>
              <a:gd name="T4" fmla="*/ 165034 w 61"/>
              <a:gd name="T5" fmla="*/ 29317 h 62"/>
              <a:gd name="T6" fmla="*/ 161367 w 61"/>
              <a:gd name="T7" fmla="*/ 51305 h 62"/>
              <a:gd name="T8" fmla="*/ 168702 w 61"/>
              <a:gd name="T9" fmla="*/ 54970 h 62"/>
              <a:gd name="T10" fmla="*/ 205376 w 61"/>
              <a:gd name="T11" fmla="*/ 51305 h 62"/>
              <a:gd name="T12" fmla="*/ 201708 w 61"/>
              <a:gd name="T13" fmla="*/ 69629 h 62"/>
              <a:gd name="T14" fmla="*/ 187039 w 61"/>
              <a:gd name="T15" fmla="*/ 84287 h 62"/>
              <a:gd name="T16" fmla="*/ 209043 w 61"/>
              <a:gd name="T17" fmla="*/ 95281 h 62"/>
              <a:gd name="T18" fmla="*/ 223713 w 61"/>
              <a:gd name="T19" fmla="*/ 106275 h 62"/>
              <a:gd name="T20" fmla="*/ 194374 w 61"/>
              <a:gd name="T21" fmla="*/ 124598 h 62"/>
              <a:gd name="T22" fmla="*/ 190706 w 61"/>
              <a:gd name="T23" fmla="*/ 135592 h 62"/>
              <a:gd name="T24" fmla="*/ 212711 w 61"/>
              <a:gd name="T25" fmla="*/ 164910 h 62"/>
              <a:gd name="T26" fmla="*/ 194374 w 61"/>
              <a:gd name="T27" fmla="*/ 168574 h 62"/>
              <a:gd name="T28" fmla="*/ 176036 w 61"/>
              <a:gd name="T29" fmla="*/ 164910 h 62"/>
              <a:gd name="T30" fmla="*/ 168702 w 61"/>
              <a:gd name="T31" fmla="*/ 172239 h 62"/>
              <a:gd name="T32" fmla="*/ 172369 w 61"/>
              <a:gd name="T33" fmla="*/ 208886 h 62"/>
              <a:gd name="T34" fmla="*/ 157699 w 61"/>
              <a:gd name="T35" fmla="*/ 205221 h 62"/>
              <a:gd name="T36" fmla="*/ 143030 w 61"/>
              <a:gd name="T37" fmla="*/ 190562 h 62"/>
              <a:gd name="T38" fmla="*/ 132027 w 61"/>
              <a:gd name="T39" fmla="*/ 212550 h 62"/>
              <a:gd name="T40" fmla="*/ 117358 w 61"/>
              <a:gd name="T41" fmla="*/ 227209 h 62"/>
              <a:gd name="T42" fmla="*/ 99021 w 61"/>
              <a:gd name="T43" fmla="*/ 197892 h 62"/>
              <a:gd name="T44" fmla="*/ 91686 w 61"/>
              <a:gd name="T45" fmla="*/ 194227 h 62"/>
              <a:gd name="T46" fmla="*/ 62346 w 61"/>
              <a:gd name="T47" fmla="*/ 216215 h 62"/>
              <a:gd name="T48" fmla="*/ 55011 w 61"/>
              <a:gd name="T49" fmla="*/ 197892 h 62"/>
              <a:gd name="T50" fmla="*/ 62346 w 61"/>
              <a:gd name="T51" fmla="*/ 179568 h 62"/>
              <a:gd name="T52" fmla="*/ 55011 w 61"/>
              <a:gd name="T53" fmla="*/ 172239 h 62"/>
              <a:gd name="T54" fmla="*/ 18337 w 61"/>
              <a:gd name="T55" fmla="*/ 175904 h 62"/>
              <a:gd name="T56" fmla="*/ 22005 w 61"/>
              <a:gd name="T57" fmla="*/ 161245 h 62"/>
              <a:gd name="T58" fmla="*/ 36674 w 61"/>
              <a:gd name="T59" fmla="*/ 146586 h 62"/>
              <a:gd name="T60" fmla="*/ 11002 w 61"/>
              <a:gd name="T61" fmla="*/ 135592 h 62"/>
              <a:gd name="T62" fmla="*/ 0 w 61"/>
              <a:gd name="T63" fmla="*/ 120934 h 62"/>
              <a:gd name="T64" fmla="*/ 29339 w 61"/>
              <a:gd name="T65" fmla="*/ 102611 h 62"/>
              <a:gd name="T66" fmla="*/ 33007 w 61"/>
              <a:gd name="T67" fmla="*/ 95281 h 62"/>
              <a:gd name="T68" fmla="*/ 11002 w 61"/>
              <a:gd name="T69" fmla="*/ 65964 h 62"/>
              <a:gd name="T70" fmla="*/ 25672 w 61"/>
              <a:gd name="T71" fmla="*/ 58635 h 62"/>
              <a:gd name="T72" fmla="*/ 47677 w 61"/>
              <a:gd name="T73" fmla="*/ 62299 h 62"/>
              <a:gd name="T74" fmla="*/ 51344 w 61"/>
              <a:gd name="T75" fmla="*/ 58635 h 62"/>
              <a:gd name="T76" fmla="*/ 47677 w 61"/>
              <a:gd name="T77" fmla="*/ 21988 h 62"/>
              <a:gd name="T78" fmla="*/ 66014 w 61"/>
              <a:gd name="T79" fmla="*/ 25653 h 62"/>
              <a:gd name="T80" fmla="*/ 80683 w 61"/>
              <a:gd name="T81" fmla="*/ 36647 h 62"/>
              <a:gd name="T82" fmla="*/ 91686 w 61"/>
              <a:gd name="T83" fmla="*/ 14659 h 62"/>
              <a:gd name="T84" fmla="*/ 102688 w 61"/>
              <a:gd name="T85" fmla="*/ 3665 h 62"/>
              <a:gd name="T86" fmla="*/ 121025 w 61"/>
              <a:gd name="T87" fmla="*/ 32982 h 62"/>
              <a:gd name="T88" fmla="*/ 146697 w 61"/>
              <a:gd name="T89" fmla="*/ 76958 h 62"/>
              <a:gd name="T90" fmla="*/ 73349 w 61"/>
              <a:gd name="T91" fmla="*/ 80623 h 62"/>
              <a:gd name="T92" fmla="*/ 77016 w 61"/>
              <a:gd name="T93" fmla="*/ 153916 h 62"/>
              <a:gd name="T94" fmla="*/ 150364 w 61"/>
              <a:gd name="T95" fmla="*/ 150251 h 62"/>
              <a:gd name="T96" fmla="*/ 146697 w 61"/>
              <a:gd name="T97" fmla="*/ 76958 h 6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1" h="62">
                <a:moveTo>
                  <a:pt x="33" y="9"/>
                </a:moveTo>
                <a:cubicBezTo>
                  <a:pt x="34" y="9"/>
                  <a:pt x="35" y="9"/>
                  <a:pt x="36" y="10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4"/>
                  <a:pt x="42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ubicBezTo>
                  <a:pt x="46" y="4"/>
                  <a:pt x="46" y="6"/>
                  <a:pt x="45" y="8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5" y="14"/>
                  <a:pt x="45" y="14"/>
                </a:cubicBezTo>
                <a:cubicBezTo>
                  <a:pt x="45" y="15"/>
                  <a:pt x="46" y="15"/>
                  <a:pt x="46" y="15"/>
                </a:cubicBezTo>
                <a:cubicBezTo>
                  <a:pt x="51" y="13"/>
                  <a:pt x="51" y="13"/>
                  <a:pt x="51" y="13"/>
                </a:cubicBezTo>
                <a:cubicBezTo>
                  <a:pt x="53" y="12"/>
                  <a:pt x="55" y="12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7" y="16"/>
                  <a:pt x="56" y="18"/>
                  <a:pt x="55" y="19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4"/>
                  <a:pt x="52" y="24"/>
                  <a:pt x="52" y="25"/>
                </a:cubicBezTo>
                <a:cubicBezTo>
                  <a:pt x="57" y="26"/>
                  <a:pt x="57" y="26"/>
                  <a:pt x="57" y="26"/>
                </a:cubicBezTo>
                <a:cubicBezTo>
                  <a:pt x="59" y="26"/>
                  <a:pt x="61" y="27"/>
                  <a:pt x="61" y="29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31"/>
                  <a:pt x="60" y="32"/>
                  <a:pt x="58" y="33"/>
                </a:cubicBezTo>
                <a:cubicBezTo>
                  <a:pt x="53" y="34"/>
                  <a:pt x="53" y="34"/>
                  <a:pt x="53" y="34"/>
                </a:cubicBezTo>
                <a:cubicBezTo>
                  <a:pt x="53" y="34"/>
                  <a:pt x="53" y="34"/>
                  <a:pt x="53" y="34"/>
                </a:cubicBezTo>
                <a:cubicBezTo>
                  <a:pt x="52" y="35"/>
                  <a:pt x="52" y="36"/>
                  <a:pt x="52" y="37"/>
                </a:cubicBezTo>
                <a:cubicBezTo>
                  <a:pt x="56" y="40"/>
                  <a:pt x="56" y="40"/>
                  <a:pt x="56" y="40"/>
                </a:cubicBezTo>
                <a:cubicBezTo>
                  <a:pt x="58" y="41"/>
                  <a:pt x="59" y="43"/>
                  <a:pt x="58" y="45"/>
                </a:cubicBezTo>
                <a:cubicBezTo>
                  <a:pt x="58" y="45"/>
                  <a:pt x="58" y="45"/>
                  <a:pt x="58" y="45"/>
                </a:cubicBezTo>
                <a:cubicBezTo>
                  <a:pt x="57" y="46"/>
                  <a:pt x="55" y="47"/>
                  <a:pt x="53" y="46"/>
                </a:cubicBezTo>
                <a:cubicBezTo>
                  <a:pt x="48" y="45"/>
                  <a:pt x="48" y="45"/>
                  <a:pt x="48" y="45"/>
                </a:cubicBezTo>
                <a:cubicBezTo>
                  <a:pt x="48" y="45"/>
                  <a:pt x="48" y="45"/>
                  <a:pt x="48" y="45"/>
                </a:cubicBezTo>
                <a:cubicBezTo>
                  <a:pt x="48" y="45"/>
                  <a:pt x="47" y="46"/>
                  <a:pt x="47" y="46"/>
                </a:cubicBezTo>
                <a:cubicBezTo>
                  <a:pt x="47" y="46"/>
                  <a:pt x="47" y="47"/>
                  <a:pt x="46" y="47"/>
                </a:cubicBezTo>
                <a:cubicBezTo>
                  <a:pt x="48" y="52"/>
                  <a:pt x="48" y="52"/>
                  <a:pt x="48" y="52"/>
                </a:cubicBezTo>
                <a:cubicBezTo>
                  <a:pt x="49" y="54"/>
                  <a:pt x="49" y="56"/>
                  <a:pt x="47" y="57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4" y="57"/>
                  <a:pt x="43" y="56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8" y="52"/>
                  <a:pt x="37" y="53"/>
                  <a:pt x="36" y="53"/>
                </a:cubicBezTo>
                <a:cubicBezTo>
                  <a:pt x="36" y="58"/>
                  <a:pt x="36" y="58"/>
                  <a:pt x="36" y="58"/>
                </a:cubicBezTo>
                <a:cubicBezTo>
                  <a:pt x="35" y="60"/>
                  <a:pt x="34" y="62"/>
                  <a:pt x="32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1" y="62"/>
                  <a:pt x="29" y="60"/>
                  <a:pt x="29" y="59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7" y="53"/>
                  <a:pt x="27" y="53"/>
                </a:cubicBezTo>
                <a:cubicBezTo>
                  <a:pt x="26" y="53"/>
                  <a:pt x="26" y="53"/>
                  <a:pt x="25" y="53"/>
                </a:cubicBezTo>
                <a:cubicBezTo>
                  <a:pt x="22" y="57"/>
                  <a:pt x="22" y="57"/>
                  <a:pt x="22" y="57"/>
                </a:cubicBezTo>
                <a:cubicBezTo>
                  <a:pt x="20" y="59"/>
                  <a:pt x="19" y="60"/>
                  <a:pt x="17" y="59"/>
                </a:cubicBezTo>
                <a:cubicBezTo>
                  <a:pt x="17" y="59"/>
                  <a:pt x="17" y="59"/>
                  <a:pt x="17" y="59"/>
                </a:cubicBezTo>
                <a:cubicBezTo>
                  <a:pt x="15" y="58"/>
                  <a:pt x="15" y="56"/>
                  <a:pt x="15" y="54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7" y="49"/>
                </a:cubicBezTo>
                <a:cubicBezTo>
                  <a:pt x="16" y="49"/>
                  <a:pt x="16" y="48"/>
                  <a:pt x="16" y="48"/>
                </a:cubicBezTo>
                <a:cubicBezTo>
                  <a:pt x="15" y="48"/>
                  <a:pt x="15" y="48"/>
                  <a:pt x="15" y="47"/>
                </a:cubicBezTo>
                <a:cubicBezTo>
                  <a:pt x="10" y="49"/>
                  <a:pt x="10" y="49"/>
                  <a:pt x="10" y="49"/>
                </a:cubicBezTo>
                <a:cubicBezTo>
                  <a:pt x="8" y="50"/>
                  <a:pt x="6" y="50"/>
                  <a:pt x="5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4" y="47"/>
                  <a:pt x="4" y="45"/>
                  <a:pt x="6" y="44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40"/>
                  <a:pt x="9" y="40"/>
                  <a:pt x="10" y="40"/>
                </a:cubicBezTo>
                <a:cubicBezTo>
                  <a:pt x="9" y="39"/>
                  <a:pt x="9" y="38"/>
                  <a:pt x="9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2" y="36"/>
                  <a:pt x="0" y="35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30"/>
                  <a:pt x="3" y="3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7"/>
                  <a:pt x="8" y="26"/>
                  <a:pt x="9" y="26"/>
                </a:cubicBezTo>
                <a:cubicBezTo>
                  <a:pt x="4" y="22"/>
                  <a:pt x="4" y="22"/>
                  <a:pt x="4" y="22"/>
                </a:cubicBezTo>
                <a:cubicBezTo>
                  <a:pt x="3" y="21"/>
                  <a:pt x="2" y="20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4" y="16"/>
                  <a:pt x="6" y="16"/>
                  <a:pt x="7" y="16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9"/>
                  <a:pt x="12" y="7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5" y="5"/>
                  <a:pt x="17" y="5"/>
                  <a:pt x="18" y="7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3" y="10"/>
                  <a:pt x="23" y="10"/>
                  <a:pt x="24" y="10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2"/>
                  <a:pt x="26" y="1"/>
                  <a:pt x="28" y="1"/>
                </a:cubicBezTo>
                <a:cubicBezTo>
                  <a:pt x="28" y="1"/>
                  <a:pt x="28" y="1"/>
                  <a:pt x="28" y="1"/>
                </a:cubicBezTo>
                <a:cubicBezTo>
                  <a:pt x="30" y="0"/>
                  <a:pt x="31" y="2"/>
                  <a:pt x="32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lose/>
                <a:moveTo>
                  <a:pt x="40" y="21"/>
                </a:moveTo>
                <a:cubicBezTo>
                  <a:pt x="37" y="18"/>
                  <a:pt x="33" y="17"/>
                  <a:pt x="29" y="17"/>
                </a:cubicBezTo>
                <a:cubicBezTo>
                  <a:pt x="25" y="17"/>
                  <a:pt x="22" y="19"/>
                  <a:pt x="20" y="22"/>
                </a:cubicBezTo>
                <a:cubicBezTo>
                  <a:pt x="17" y="25"/>
                  <a:pt x="16" y="28"/>
                  <a:pt x="16" y="32"/>
                </a:cubicBezTo>
                <a:cubicBezTo>
                  <a:pt x="17" y="36"/>
                  <a:pt x="18" y="40"/>
                  <a:pt x="21" y="42"/>
                </a:cubicBezTo>
                <a:cubicBezTo>
                  <a:pt x="24" y="44"/>
                  <a:pt x="27" y="46"/>
                  <a:pt x="31" y="45"/>
                </a:cubicBezTo>
                <a:cubicBezTo>
                  <a:pt x="35" y="45"/>
                  <a:pt x="39" y="43"/>
                  <a:pt x="41" y="41"/>
                </a:cubicBezTo>
                <a:cubicBezTo>
                  <a:pt x="43" y="38"/>
                  <a:pt x="45" y="34"/>
                  <a:pt x="44" y="30"/>
                </a:cubicBezTo>
                <a:cubicBezTo>
                  <a:pt x="44" y="26"/>
                  <a:pt x="42" y="23"/>
                  <a:pt x="40" y="2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98" name="Freeform 359">
            <a:extLst>
              <a:ext uri="{FF2B5EF4-FFF2-40B4-BE49-F238E27FC236}">
                <a16:creationId xmlns:a16="http://schemas.microsoft.com/office/drawing/2014/main" id="{95D9F7FF-460B-4E78-9FF5-1AC248611C59}"/>
              </a:ext>
            </a:extLst>
          </p:cNvPr>
          <p:cNvSpPr>
            <a:spLocks noEditPoints="1"/>
          </p:cNvSpPr>
          <p:nvPr/>
        </p:nvSpPr>
        <p:spPr bwMode="auto">
          <a:xfrm>
            <a:off x="7053833" y="6317927"/>
            <a:ext cx="247650" cy="252413"/>
          </a:xfrm>
          <a:custGeom>
            <a:avLst/>
            <a:gdLst>
              <a:gd name="T0" fmla="*/ 121378 w 67"/>
              <a:gd name="T1" fmla="*/ 117531 h 69"/>
              <a:gd name="T2" fmla="*/ 136091 w 67"/>
              <a:gd name="T3" fmla="*/ 132222 h 69"/>
              <a:gd name="T4" fmla="*/ 150804 w 67"/>
              <a:gd name="T5" fmla="*/ 168951 h 69"/>
              <a:gd name="T6" fmla="*/ 147125 w 67"/>
              <a:gd name="T7" fmla="*/ 205679 h 69"/>
              <a:gd name="T8" fmla="*/ 117700 w 67"/>
              <a:gd name="T9" fmla="*/ 227716 h 69"/>
              <a:gd name="T10" fmla="*/ 88275 w 67"/>
              <a:gd name="T11" fmla="*/ 238735 h 69"/>
              <a:gd name="T12" fmla="*/ 55172 w 67"/>
              <a:gd name="T13" fmla="*/ 235062 h 69"/>
              <a:gd name="T14" fmla="*/ 33103 w 67"/>
              <a:gd name="T15" fmla="*/ 220370 h 69"/>
              <a:gd name="T16" fmla="*/ 18391 w 67"/>
              <a:gd name="T17" fmla="*/ 198333 h 69"/>
              <a:gd name="T18" fmla="*/ 14713 w 67"/>
              <a:gd name="T19" fmla="*/ 165278 h 69"/>
              <a:gd name="T20" fmla="*/ 29425 w 67"/>
              <a:gd name="T21" fmla="*/ 135895 h 69"/>
              <a:gd name="T22" fmla="*/ 47816 w 67"/>
              <a:gd name="T23" fmla="*/ 106512 h 69"/>
              <a:gd name="T24" fmla="*/ 88275 w 67"/>
              <a:gd name="T25" fmla="*/ 102840 h 69"/>
              <a:gd name="T26" fmla="*/ 194941 w 67"/>
              <a:gd name="T27" fmla="*/ 51420 h 69"/>
              <a:gd name="T28" fmla="*/ 169194 w 67"/>
              <a:gd name="T29" fmla="*/ 58765 h 69"/>
              <a:gd name="T30" fmla="*/ 158160 w 67"/>
              <a:gd name="T31" fmla="*/ 66111 h 69"/>
              <a:gd name="T32" fmla="*/ 143447 w 67"/>
              <a:gd name="T33" fmla="*/ 91821 h 69"/>
              <a:gd name="T34" fmla="*/ 143447 w 67"/>
              <a:gd name="T35" fmla="*/ 117531 h 69"/>
              <a:gd name="T36" fmla="*/ 161838 w 67"/>
              <a:gd name="T37" fmla="*/ 135895 h 69"/>
              <a:gd name="T38" fmla="*/ 183907 w 67"/>
              <a:gd name="T39" fmla="*/ 146914 h 69"/>
              <a:gd name="T40" fmla="*/ 205976 w 67"/>
              <a:gd name="T41" fmla="*/ 146914 h 69"/>
              <a:gd name="T42" fmla="*/ 220688 w 67"/>
              <a:gd name="T43" fmla="*/ 139568 h 69"/>
              <a:gd name="T44" fmla="*/ 235401 w 67"/>
              <a:gd name="T45" fmla="*/ 124877 h 69"/>
              <a:gd name="T46" fmla="*/ 239079 w 67"/>
              <a:gd name="T47" fmla="*/ 102840 h 69"/>
              <a:gd name="T48" fmla="*/ 231722 w 67"/>
              <a:gd name="T49" fmla="*/ 80802 h 69"/>
              <a:gd name="T50" fmla="*/ 220688 w 67"/>
              <a:gd name="T51" fmla="*/ 58765 h 69"/>
              <a:gd name="T52" fmla="*/ 209654 w 67"/>
              <a:gd name="T53" fmla="*/ 91821 h 69"/>
              <a:gd name="T54" fmla="*/ 180229 w 67"/>
              <a:gd name="T55" fmla="*/ 113858 h 69"/>
              <a:gd name="T56" fmla="*/ 202297 w 67"/>
              <a:gd name="T57" fmla="*/ 99167 h 69"/>
              <a:gd name="T58" fmla="*/ 187585 w 67"/>
              <a:gd name="T59" fmla="*/ 110185 h 69"/>
              <a:gd name="T60" fmla="*/ 202297 w 67"/>
              <a:gd name="T61" fmla="*/ 99167 h 69"/>
              <a:gd name="T62" fmla="*/ 191263 w 67"/>
              <a:gd name="T63" fmla="*/ 132222 h 69"/>
              <a:gd name="T64" fmla="*/ 198619 w 67"/>
              <a:gd name="T65" fmla="*/ 73457 h 69"/>
              <a:gd name="T66" fmla="*/ 102988 w 67"/>
              <a:gd name="T67" fmla="*/ 3673 h 69"/>
              <a:gd name="T68" fmla="*/ 77241 w 67"/>
              <a:gd name="T69" fmla="*/ 11019 h 69"/>
              <a:gd name="T70" fmla="*/ 66206 w 67"/>
              <a:gd name="T71" fmla="*/ 18364 h 69"/>
              <a:gd name="T72" fmla="*/ 51494 w 67"/>
              <a:gd name="T73" fmla="*/ 44074 h 69"/>
              <a:gd name="T74" fmla="*/ 51494 w 67"/>
              <a:gd name="T75" fmla="*/ 69784 h 69"/>
              <a:gd name="T76" fmla="*/ 69885 w 67"/>
              <a:gd name="T77" fmla="*/ 84475 h 69"/>
              <a:gd name="T78" fmla="*/ 91953 w 67"/>
              <a:gd name="T79" fmla="*/ 95494 h 69"/>
              <a:gd name="T80" fmla="*/ 114022 w 67"/>
              <a:gd name="T81" fmla="*/ 95494 h 69"/>
              <a:gd name="T82" fmla="*/ 128735 w 67"/>
              <a:gd name="T83" fmla="*/ 88148 h 69"/>
              <a:gd name="T84" fmla="*/ 143447 w 67"/>
              <a:gd name="T85" fmla="*/ 73457 h 69"/>
              <a:gd name="T86" fmla="*/ 147125 w 67"/>
              <a:gd name="T87" fmla="*/ 51420 h 69"/>
              <a:gd name="T88" fmla="*/ 139769 w 67"/>
              <a:gd name="T89" fmla="*/ 29383 h 69"/>
              <a:gd name="T90" fmla="*/ 128735 w 67"/>
              <a:gd name="T91" fmla="*/ 7346 h 69"/>
              <a:gd name="T92" fmla="*/ 117700 w 67"/>
              <a:gd name="T93" fmla="*/ 44074 h 69"/>
              <a:gd name="T94" fmla="*/ 88275 w 67"/>
              <a:gd name="T95" fmla="*/ 66111 h 69"/>
              <a:gd name="T96" fmla="*/ 110344 w 67"/>
              <a:gd name="T97" fmla="*/ 47747 h 69"/>
              <a:gd name="T98" fmla="*/ 95631 w 67"/>
              <a:gd name="T99" fmla="*/ 58765 h 69"/>
              <a:gd name="T100" fmla="*/ 110344 w 67"/>
              <a:gd name="T101" fmla="*/ 47747 h 69"/>
              <a:gd name="T102" fmla="*/ 99310 w 67"/>
              <a:gd name="T103" fmla="*/ 84475 h 69"/>
              <a:gd name="T104" fmla="*/ 106666 w 67"/>
              <a:gd name="T105" fmla="*/ 25710 h 69"/>
              <a:gd name="T106" fmla="*/ 51494 w 67"/>
              <a:gd name="T107" fmla="*/ 176296 h 69"/>
              <a:gd name="T108" fmla="*/ 102988 w 67"/>
              <a:gd name="T109" fmla="*/ 176296 h 69"/>
              <a:gd name="T110" fmla="*/ 77241 w 67"/>
              <a:gd name="T111" fmla="*/ 165278 h 69"/>
              <a:gd name="T112" fmla="*/ 77241 w 67"/>
              <a:gd name="T113" fmla="*/ 190988 h 69"/>
              <a:gd name="T114" fmla="*/ 106666 w 67"/>
              <a:gd name="T115" fmla="*/ 146914 h 69"/>
              <a:gd name="T116" fmla="*/ 47816 w 67"/>
              <a:gd name="T117" fmla="*/ 205679 h 69"/>
              <a:gd name="T118" fmla="*/ 106666 w 67"/>
              <a:gd name="T119" fmla="*/ 146914 h 6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7" h="69">
                <a:moveTo>
                  <a:pt x="24" y="31"/>
                </a:moveTo>
                <a:cubicBezTo>
                  <a:pt x="25" y="32"/>
                  <a:pt x="26" y="32"/>
                  <a:pt x="27" y="32"/>
                </a:cubicBezTo>
                <a:cubicBezTo>
                  <a:pt x="29" y="30"/>
                  <a:pt x="29" y="30"/>
                  <a:pt x="29" y="30"/>
                </a:cubicBezTo>
                <a:cubicBezTo>
                  <a:pt x="31" y="30"/>
                  <a:pt x="32" y="31"/>
                  <a:pt x="33" y="32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3" y="36"/>
                  <a:pt x="33" y="36"/>
                </a:cubicBezTo>
                <a:cubicBezTo>
                  <a:pt x="34" y="37"/>
                  <a:pt x="34" y="37"/>
                  <a:pt x="34" y="37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7"/>
                  <a:pt x="39" y="39"/>
                  <a:pt x="40" y="40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3"/>
                  <a:pt x="38" y="44"/>
                  <a:pt x="38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8"/>
                  <a:pt x="42" y="49"/>
                  <a:pt x="41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2"/>
                  <a:pt x="37" y="53"/>
                  <a:pt x="37" y="54"/>
                </a:cubicBezTo>
                <a:cubicBezTo>
                  <a:pt x="40" y="56"/>
                  <a:pt x="40" y="56"/>
                  <a:pt x="40" y="56"/>
                </a:cubicBezTo>
                <a:cubicBezTo>
                  <a:pt x="39" y="58"/>
                  <a:pt x="38" y="60"/>
                  <a:pt x="37" y="61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60"/>
                  <a:pt x="33" y="60"/>
                  <a:pt x="33" y="60"/>
                </a:cubicBezTo>
                <a:cubicBezTo>
                  <a:pt x="33" y="61"/>
                  <a:pt x="32" y="61"/>
                  <a:pt x="32" y="62"/>
                </a:cubicBezTo>
                <a:cubicBezTo>
                  <a:pt x="33" y="65"/>
                  <a:pt x="33" y="65"/>
                  <a:pt x="33" y="65"/>
                </a:cubicBezTo>
                <a:cubicBezTo>
                  <a:pt x="32" y="66"/>
                  <a:pt x="30" y="67"/>
                  <a:pt x="29" y="67"/>
                </a:cubicBezTo>
                <a:cubicBezTo>
                  <a:pt x="27" y="64"/>
                  <a:pt x="27" y="64"/>
                  <a:pt x="27" y="64"/>
                </a:cubicBezTo>
                <a:cubicBezTo>
                  <a:pt x="26" y="65"/>
                  <a:pt x="25" y="65"/>
                  <a:pt x="24" y="65"/>
                </a:cubicBezTo>
                <a:cubicBezTo>
                  <a:pt x="23" y="69"/>
                  <a:pt x="23" y="69"/>
                  <a:pt x="23" y="69"/>
                </a:cubicBezTo>
                <a:cubicBezTo>
                  <a:pt x="22" y="69"/>
                  <a:pt x="20" y="69"/>
                  <a:pt x="18" y="69"/>
                </a:cubicBezTo>
                <a:cubicBezTo>
                  <a:pt x="18" y="65"/>
                  <a:pt x="18" y="65"/>
                  <a:pt x="18" y="65"/>
                </a:cubicBezTo>
                <a:cubicBezTo>
                  <a:pt x="17" y="65"/>
                  <a:pt x="16" y="65"/>
                  <a:pt x="15" y="64"/>
                </a:cubicBezTo>
                <a:cubicBezTo>
                  <a:pt x="13" y="67"/>
                  <a:pt x="13" y="67"/>
                  <a:pt x="13" y="67"/>
                </a:cubicBezTo>
                <a:cubicBezTo>
                  <a:pt x="11" y="67"/>
                  <a:pt x="10" y="66"/>
                  <a:pt x="9" y="65"/>
                </a:cubicBezTo>
                <a:cubicBezTo>
                  <a:pt x="10" y="62"/>
                  <a:pt x="10" y="62"/>
                  <a:pt x="10" y="62"/>
                </a:cubicBezTo>
                <a:cubicBezTo>
                  <a:pt x="10" y="61"/>
                  <a:pt x="9" y="61"/>
                  <a:pt x="9" y="60"/>
                </a:cubicBezTo>
                <a:cubicBezTo>
                  <a:pt x="8" y="60"/>
                  <a:pt x="8" y="60"/>
                  <a:pt x="8" y="59"/>
                </a:cubicBezTo>
                <a:cubicBezTo>
                  <a:pt x="5" y="61"/>
                  <a:pt x="5" y="61"/>
                  <a:pt x="5" y="61"/>
                </a:cubicBezTo>
                <a:cubicBezTo>
                  <a:pt x="3" y="59"/>
                  <a:pt x="2" y="58"/>
                  <a:pt x="2" y="56"/>
                </a:cubicBezTo>
                <a:cubicBezTo>
                  <a:pt x="5" y="54"/>
                  <a:pt x="5" y="54"/>
                  <a:pt x="5" y="54"/>
                </a:cubicBezTo>
                <a:cubicBezTo>
                  <a:pt x="4" y="53"/>
                  <a:pt x="4" y="52"/>
                  <a:pt x="4" y="51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49"/>
                  <a:pt x="0" y="47"/>
                  <a:pt x="1" y="46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4"/>
                  <a:pt x="4" y="43"/>
                  <a:pt x="5" y="42"/>
                </a:cubicBezTo>
                <a:cubicBezTo>
                  <a:pt x="2" y="40"/>
                  <a:pt x="2" y="40"/>
                  <a:pt x="2" y="40"/>
                </a:cubicBezTo>
                <a:cubicBezTo>
                  <a:pt x="3" y="38"/>
                  <a:pt x="3" y="37"/>
                  <a:pt x="5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9" y="36"/>
                </a:cubicBezTo>
                <a:cubicBezTo>
                  <a:pt x="9" y="36"/>
                  <a:pt x="10" y="35"/>
                  <a:pt x="10" y="35"/>
                </a:cubicBezTo>
                <a:cubicBezTo>
                  <a:pt x="9" y="32"/>
                  <a:pt x="9" y="32"/>
                  <a:pt x="9" y="32"/>
                </a:cubicBezTo>
                <a:cubicBezTo>
                  <a:pt x="10" y="31"/>
                  <a:pt x="11" y="30"/>
                  <a:pt x="13" y="29"/>
                </a:cubicBezTo>
                <a:cubicBezTo>
                  <a:pt x="15" y="32"/>
                  <a:pt x="15" y="32"/>
                  <a:pt x="15" y="32"/>
                </a:cubicBezTo>
                <a:cubicBezTo>
                  <a:pt x="16" y="32"/>
                  <a:pt x="17" y="32"/>
                  <a:pt x="18" y="31"/>
                </a:cubicBezTo>
                <a:cubicBezTo>
                  <a:pt x="19" y="28"/>
                  <a:pt x="19" y="28"/>
                  <a:pt x="19" y="28"/>
                </a:cubicBezTo>
                <a:cubicBezTo>
                  <a:pt x="20" y="28"/>
                  <a:pt x="22" y="28"/>
                  <a:pt x="24" y="28"/>
                </a:cubicBezTo>
                <a:cubicBezTo>
                  <a:pt x="24" y="31"/>
                  <a:pt x="24" y="31"/>
                  <a:pt x="24" y="31"/>
                </a:cubicBezTo>
                <a:close/>
                <a:moveTo>
                  <a:pt x="56" y="17"/>
                </a:moveTo>
                <a:cubicBezTo>
                  <a:pt x="56" y="14"/>
                  <a:pt x="56" y="14"/>
                  <a:pt x="56" y="14"/>
                </a:cubicBezTo>
                <a:cubicBezTo>
                  <a:pt x="55" y="14"/>
                  <a:pt x="54" y="14"/>
                  <a:pt x="53" y="14"/>
                </a:cubicBezTo>
                <a:cubicBezTo>
                  <a:pt x="52" y="16"/>
                  <a:pt x="52" y="16"/>
                  <a:pt x="52" y="16"/>
                </a:cubicBezTo>
                <a:cubicBezTo>
                  <a:pt x="51" y="16"/>
                  <a:pt x="51" y="16"/>
                  <a:pt x="50" y="17"/>
                </a:cubicBezTo>
                <a:cubicBezTo>
                  <a:pt x="49" y="15"/>
                  <a:pt x="49" y="15"/>
                  <a:pt x="49" y="15"/>
                </a:cubicBezTo>
                <a:cubicBezTo>
                  <a:pt x="48" y="15"/>
                  <a:pt x="47" y="15"/>
                  <a:pt x="46" y="16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8"/>
                  <a:pt x="46" y="19"/>
                  <a:pt x="45" y="19"/>
                </a:cubicBezTo>
                <a:cubicBezTo>
                  <a:pt x="45" y="19"/>
                  <a:pt x="45" y="19"/>
                  <a:pt x="45" y="20"/>
                </a:cubicBezTo>
                <a:cubicBezTo>
                  <a:pt x="43" y="18"/>
                  <a:pt x="43" y="18"/>
                  <a:pt x="43" y="18"/>
                </a:cubicBezTo>
                <a:cubicBezTo>
                  <a:pt x="42" y="19"/>
                  <a:pt x="41" y="20"/>
                  <a:pt x="41" y="21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24"/>
                  <a:pt x="42" y="24"/>
                  <a:pt x="41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6"/>
                  <a:pt x="38" y="27"/>
                  <a:pt x="39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30"/>
                  <a:pt x="41" y="30"/>
                  <a:pt x="41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1" y="35"/>
                </a:cubicBezTo>
                <a:cubicBezTo>
                  <a:pt x="43" y="35"/>
                  <a:pt x="43" y="35"/>
                  <a:pt x="43" y="35"/>
                </a:cubicBezTo>
                <a:cubicBezTo>
                  <a:pt x="43" y="35"/>
                  <a:pt x="43" y="35"/>
                  <a:pt x="44" y="36"/>
                </a:cubicBezTo>
                <a:cubicBezTo>
                  <a:pt x="44" y="36"/>
                  <a:pt x="44" y="36"/>
                  <a:pt x="44" y="37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39"/>
                  <a:pt x="45" y="40"/>
                  <a:pt x="46" y="41"/>
                </a:cubicBezTo>
                <a:cubicBezTo>
                  <a:pt x="47" y="39"/>
                  <a:pt x="47" y="39"/>
                  <a:pt x="47" y="39"/>
                </a:cubicBezTo>
                <a:cubicBezTo>
                  <a:pt x="48" y="39"/>
                  <a:pt x="49" y="39"/>
                  <a:pt x="50" y="40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2"/>
                  <a:pt x="52" y="43"/>
                  <a:pt x="53" y="42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5" y="40"/>
                  <a:pt x="56" y="40"/>
                </a:cubicBezTo>
                <a:cubicBezTo>
                  <a:pt x="57" y="42"/>
                  <a:pt x="57" y="42"/>
                  <a:pt x="57" y="42"/>
                </a:cubicBezTo>
                <a:cubicBezTo>
                  <a:pt x="58" y="42"/>
                  <a:pt x="59" y="41"/>
                  <a:pt x="60" y="40"/>
                </a:cubicBezTo>
                <a:cubicBezTo>
                  <a:pt x="59" y="38"/>
                  <a:pt x="59" y="38"/>
                  <a:pt x="59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1" y="37"/>
                  <a:pt x="61" y="37"/>
                  <a:pt x="61" y="37"/>
                </a:cubicBezTo>
                <a:cubicBezTo>
                  <a:pt x="63" y="38"/>
                  <a:pt x="63" y="38"/>
                  <a:pt x="63" y="38"/>
                </a:cubicBezTo>
                <a:cubicBezTo>
                  <a:pt x="64" y="37"/>
                  <a:pt x="65" y="36"/>
                  <a:pt x="65" y="35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3"/>
                  <a:pt x="64" y="32"/>
                  <a:pt x="64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30"/>
                  <a:pt x="67" y="29"/>
                  <a:pt x="67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27"/>
                  <a:pt x="65" y="26"/>
                  <a:pt x="64" y="25"/>
                </a:cubicBezTo>
                <a:cubicBezTo>
                  <a:pt x="67" y="24"/>
                  <a:pt x="67" y="24"/>
                  <a:pt x="67" y="24"/>
                </a:cubicBezTo>
                <a:cubicBezTo>
                  <a:pt x="66" y="23"/>
                  <a:pt x="66" y="22"/>
                  <a:pt x="65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3" y="21"/>
                  <a:pt x="62" y="21"/>
                  <a:pt x="62" y="21"/>
                </a:cubicBezTo>
                <a:cubicBezTo>
                  <a:pt x="62" y="20"/>
                  <a:pt x="62" y="20"/>
                  <a:pt x="61" y="20"/>
                </a:cubicBezTo>
                <a:cubicBezTo>
                  <a:pt x="63" y="18"/>
                  <a:pt x="63" y="18"/>
                  <a:pt x="63" y="18"/>
                </a:cubicBezTo>
                <a:cubicBezTo>
                  <a:pt x="62" y="17"/>
                  <a:pt x="61" y="16"/>
                  <a:pt x="60" y="16"/>
                </a:cubicBezTo>
                <a:cubicBezTo>
                  <a:pt x="58" y="18"/>
                  <a:pt x="58" y="18"/>
                  <a:pt x="58" y="18"/>
                </a:cubicBezTo>
                <a:cubicBezTo>
                  <a:pt x="58" y="17"/>
                  <a:pt x="57" y="17"/>
                  <a:pt x="56" y="17"/>
                </a:cubicBezTo>
                <a:close/>
                <a:moveTo>
                  <a:pt x="53" y="23"/>
                </a:moveTo>
                <a:cubicBezTo>
                  <a:pt x="55" y="23"/>
                  <a:pt x="56" y="24"/>
                  <a:pt x="57" y="25"/>
                </a:cubicBezTo>
                <a:cubicBezTo>
                  <a:pt x="58" y="26"/>
                  <a:pt x="58" y="27"/>
                  <a:pt x="58" y="29"/>
                </a:cubicBezTo>
                <a:cubicBezTo>
                  <a:pt x="58" y="30"/>
                  <a:pt x="57" y="31"/>
                  <a:pt x="56" y="32"/>
                </a:cubicBezTo>
                <a:cubicBezTo>
                  <a:pt x="55" y="33"/>
                  <a:pt x="54" y="33"/>
                  <a:pt x="52" y="33"/>
                </a:cubicBezTo>
                <a:cubicBezTo>
                  <a:pt x="51" y="33"/>
                  <a:pt x="50" y="32"/>
                  <a:pt x="49" y="31"/>
                </a:cubicBezTo>
                <a:cubicBezTo>
                  <a:pt x="48" y="30"/>
                  <a:pt x="48" y="29"/>
                  <a:pt x="48" y="28"/>
                </a:cubicBezTo>
                <a:cubicBezTo>
                  <a:pt x="48" y="26"/>
                  <a:pt x="49" y="25"/>
                  <a:pt x="50" y="24"/>
                </a:cubicBezTo>
                <a:cubicBezTo>
                  <a:pt x="51" y="23"/>
                  <a:pt x="52" y="23"/>
                  <a:pt x="53" y="23"/>
                </a:cubicBezTo>
                <a:close/>
                <a:moveTo>
                  <a:pt x="55" y="27"/>
                </a:moveTo>
                <a:cubicBezTo>
                  <a:pt x="55" y="27"/>
                  <a:pt x="55" y="28"/>
                  <a:pt x="55" y="28"/>
                </a:cubicBezTo>
                <a:cubicBezTo>
                  <a:pt x="55" y="29"/>
                  <a:pt x="55" y="30"/>
                  <a:pt x="54" y="30"/>
                </a:cubicBezTo>
                <a:cubicBezTo>
                  <a:pt x="54" y="30"/>
                  <a:pt x="53" y="31"/>
                  <a:pt x="53" y="31"/>
                </a:cubicBezTo>
                <a:cubicBezTo>
                  <a:pt x="52" y="30"/>
                  <a:pt x="51" y="30"/>
                  <a:pt x="51" y="30"/>
                </a:cubicBezTo>
                <a:cubicBezTo>
                  <a:pt x="51" y="29"/>
                  <a:pt x="50" y="29"/>
                  <a:pt x="51" y="28"/>
                </a:cubicBezTo>
                <a:cubicBezTo>
                  <a:pt x="51" y="27"/>
                  <a:pt x="51" y="27"/>
                  <a:pt x="51" y="26"/>
                </a:cubicBezTo>
                <a:cubicBezTo>
                  <a:pt x="52" y="26"/>
                  <a:pt x="52" y="26"/>
                  <a:pt x="53" y="26"/>
                </a:cubicBezTo>
                <a:cubicBezTo>
                  <a:pt x="54" y="26"/>
                  <a:pt x="54" y="26"/>
                  <a:pt x="55" y="27"/>
                </a:cubicBezTo>
                <a:close/>
                <a:moveTo>
                  <a:pt x="59" y="23"/>
                </a:moveTo>
                <a:cubicBezTo>
                  <a:pt x="60" y="25"/>
                  <a:pt x="61" y="27"/>
                  <a:pt x="61" y="29"/>
                </a:cubicBezTo>
                <a:cubicBezTo>
                  <a:pt x="60" y="31"/>
                  <a:pt x="59" y="33"/>
                  <a:pt x="58" y="34"/>
                </a:cubicBezTo>
                <a:cubicBezTo>
                  <a:pt x="56" y="36"/>
                  <a:pt x="54" y="36"/>
                  <a:pt x="52" y="36"/>
                </a:cubicBezTo>
                <a:cubicBezTo>
                  <a:pt x="50" y="36"/>
                  <a:pt x="48" y="35"/>
                  <a:pt x="47" y="33"/>
                </a:cubicBezTo>
                <a:cubicBezTo>
                  <a:pt x="45" y="32"/>
                  <a:pt x="45" y="30"/>
                  <a:pt x="45" y="27"/>
                </a:cubicBezTo>
                <a:cubicBezTo>
                  <a:pt x="45" y="25"/>
                  <a:pt x="46" y="23"/>
                  <a:pt x="48" y="22"/>
                </a:cubicBezTo>
                <a:cubicBezTo>
                  <a:pt x="50" y="21"/>
                  <a:pt x="52" y="20"/>
                  <a:pt x="54" y="20"/>
                </a:cubicBezTo>
                <a:cubicBezTo>
                  <a:pt x="56" y="21"/>
                  <a:pt x="58" y="22"/>
                  <a:pt x="59" y="23"/>
                </a:cubicBezTo>
                <a:close/>
                <a:moveTo>
                  <a:pt x="31" y="3"/>
                </a:moveTo>
                <a:cubicBezTo>
                  <a:pt x="31" y="1"/>
                  <a:pt x="31" y="1"/>
                  <a:pt x="31" y="1"/>
                </a:cubicBezTo>
                <a:cubicBezTo>
                  <a:pt x="30" y="1"/>
                  <a:pt x="29" y="0"/>
                  <a:pt x="28" y="1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6" y="3"/>
                  <a:pt x="25" y="3"/>
                </a:cubicBezTo>
                <a:cubicBezTo>
                  <a:pt x="24" y="1"/>
                  <a:pt x="24" y="1"/>
                  <a:pt x="24" y="1"/>
                </a:cubicBezTo>
                <a:cubicBezTo>
                  <a:pt x="23" y="1"/>
                  <a:pt x="22" y="2"/>
                  <a:pt x="21" y="3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8" y="5"/>
                  <a:pt x="18" y="5"/>
                  <a:pt x="18" y="5"/>
                </a:cubicBezTo>
                <a:cubicBezTo>
                  <a:pt x="17" y="6"/>
                  <a:pt x="16" y="7"/>
                  <a:pt x="16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0"/>
                  <a:pt x="17" y="11"/>
                  <a:pt x="16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3"/>
                  <a:pt x="14" y="14"/>
                  <a:pt x="14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6"/>
                  <a:pt x="16" y="17"/>
                  <a:pt x="16" y="18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6" y="22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2"/>
                  <a:pt x="18" y="22"/>
                  <a:pt x="19" y="22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5"/>
                  <a:pt x="18" y="25"/>
                  <a:pt x="18" y="25"/>
                </a:cubicBezTo>
                <a:cubicBezTo>
                  <a:pt x="19" y="26"/>
                  <a:pt x="20" y="27"/>
                  <a:pt x="21" y="27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6"/>
                  <a:pt x="24" y="26"/>
                  <a:pt x="25" y="26"/>
                </a:cubicBez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29"/>
                  <a:pt x="28" y="29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30" y="27"/>
                  <a:pt x="31" y="26"/>
                </a:cubicBezTo>
                <a:cubicBezTo>
                  <a:pt x="32" y="28"/>
                  <a:pt x="32" y="28"/>
                  <a:pt x="32" y="28"/>
                </a:cubicBezTo>
                <a:cubicBezTo>
                  <a:pt x="33" y="28"/>
                  <a:pt x="34" y="28"/>
                  <a:pt x="35" y="27"/>
                </a:cubicBezTo>
                <a:cubicBezTo>
                  <a:pt x="34" y="25"/>
                  <a:pt x="34" y="25"/>
                  <a:pt x="34" y="25"/>
                </a:cubicBezTo>
                <a:cubicBezTo>
                  <a:pt x="35" y="25"/>
                  <a:pt x="35" y="24"/>
                  <a:pt x="35" y="24"/>
                </a:cubicBezTo>
                <a:cubicBezTo>
                  <a:pt x="36" y="24"/>
                  <a:pt x="36" y="24"/>
                  <a:pt x="36" y="23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4"/>
                  <a:pt x="40" y="23"/>
                  <a:pt x="40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19"/>
                  <a:pt x="39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7"/>
                  <a:pt x="42" y="16"/>
                  <a:pt x="42" y="15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3"/>
                  <a:pt x="40" y="13"/>
                  <a:pt x="40" y="12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0"/>
                  <a:pt x="41" y="9"/>
                  <a:pt x="40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7" y="8"/>
                  <a:pt x="37" y="7"/>
                </a:cubicBezTo>
                <a:cubicBezTo>
                  <a:pt x="37" y="7"/>
                  <a:pt x="37" y="7"/>
                  <a:pt x="36" y="7"/>
                </a:cubicBezTo>
                <a:cubicBezTo>
                  <a:pt x="38" y="5"/>
                  <a:pt x="38" y="5"/>
                  <a:pt x="38" y="5"/>
                </a:cubicBezTo>
                <a:cubicBezTo>
                  <a:pt x="37" y="4"/>
                  <a:pt x="36" y="3"/>
                  <a:pt x="35" y="2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2" y="4"/>
                  <a:pt x="31" y="3"/>
                </a:cubicBezTo>
                <a:close/>
                <a:moveTo>
                  <a:pt x="28" y="10"/>
                </a:moveTo>
                <a:cubicBezTo>
                  <a:pt x="30" y="10"/>
                  <a:pt x="31" y="11"/>
                  <a:pt x="32" y="12"/>
                </a:cubicBezTo>
                <a:cubicBezTo>
                  <a:pt x="33" y="13"/>
                  <a:pt x="33" y="14"/>
                  <a:pt x="33" y="15"/>
                </a:cubicBezTo>
                <a:cubicBezTo>
                  <a:pt x="33" y="17"/>
                  <a:pt x="32" y="18"/>
                  <a:pt x="31" y="19"/>
                </a:cubicBezTo>
                <a:cubicBezTo>
                  <a:pt x="30" y="20"/>
                  <a:pt x="29" y="20"/>
                  <a:pt x="27" y="20"/>
                </a:cubicBezTo>
                <a:cubicBezTo>
                  <a:pt x="26" y="20"/>
                  <a:pt x="25" y="19"/>
                  <a:pt x="24" y="18"/>
                </a:cubicBezTo>
                <a:cubicBezTo>
                  <a:pt x="23" y="17"/>
                  <a:pt x="23" y="16"/>
                  <a:pt x="23" y="14"/>
                </a:cubicBezTo>
                <a:cubicBezTo>
                  <a:pt x="23" y="13"/>
                  <a:pt x="24" y="12"/>
                  <a:pt x="25" y="11"/>
                </a:cubicBezTo>
                <a:cubicBezTo>
                  <a:pt x="26" y="10"/>
                  <a:pt x="27" y="10"/>
                  <a:pt x="28" y="10"/>
                </a:cubicBezTo>
                <a:close/>
                <a:moveTo>
                  <a:pt x="30" y="13"/>
                </a:moveTo>
                <a:cubicBezTo>
                  <a:pt x="30" y="14"/>
                  <a:pt x="30" y="14"/>
                  <a:pt x="30" y="15"/>
                </a:cubicBezTo>
                <a:cubicBezTo>
                  <a:pt x="30" y="16"/>
                  <a:pt x="30" y="16"/>
                  <a:pt x="29" y="17"/>
                </a:cubicBezTo>
                <a:cubicBezTo>
                  <a:pt x="29" y="17"/>
                  <a:pt x="28" y="17"/>
                  <a:pt x="28" y="17"/>
                </a:cubicBezTo>
                <a:cubicBezTo>
                  <a:pt x="27" y="17"/>
                  <a:pt x="26" y="17"/>
                  <a:pt x="26" y="16"/>
                </a:cubicBezTo>
                <a:cubicBezTo>
                  <a:pt x="26" y="16"/>
                  <a:pt x="26" y="15"/>
                  <a:pt x="26" y="15"/>
                </a:cubicBezTo>
                <a:cubicBezTo>
                  <a:pt x="26" y="14"/>
                  <a:pt x="26" y="13"/>
                  <a:pt x="26" y="13"/>
                </a:cubicBezTo>
                <a:cubicBezTo>
                  <a:pt x="27" y="13"/>
                  <a:pt x="28" y="12"/>
                  <a:pt x="28" y="13"/>
                </a:cubicBezTo>
                <a:cubicBezTo>
                  <a:pt x="29" y="13"/>
                  <a:pt x="29" y="13"/>
                  <a:pt x="30" y="13"/>
                </a:cubicBezTo>
                <a:close/>
                <a:moveTo>
                  <a:pt x="34" y="10"/>
                </a:moveTo>
                <a:cubicBezTo>
                  <a:pt x="35" y="11"/>
                  <a:pt x="36" y="14"/>
                  <a:pt x="36" y="16"/>
                </a:cubicBezTo>
                <a:cubicBezTo>
                  <a:pt x="36" y="18"/>
                  <a:pt x="34" y="20"/>
                  <a:pt x="33" y="21"/>
                </a:cubicBezTo>
                <a:cubicBezTo>
                  <a:pt x="31" y="22"/>
                  <a:pt x="29" y="23"/>
                  <a:pt x="27" y="23"/>
                </a:cubicBezTo>
                <a:cubicBezTo>
                  <a:pt x="25" y="22"/>
                  <a:pt x="23" y="21"/>
                  <a:pt x="22" y="20"/>
                </a:cubicBezTo>
                <a:cubicBezTo>
                  <a:pt x="21" y="18"/>
                  <a:pt x="20" y="16"/>
                  <a:pt x="20" y="14"/>
                </a:cubicBezTo>
                <a:cubicBezTo>
                  <a:pt x="20" y="12"/>
                  <a:pt x="21" y="10"/>
                  <a:pt x="23" y="9"/>
                </a:cubicBezTo>
                <a:cubicBezTo>
                  <a:pt x="25" y="7"/>
                  <a:pt x="27" y="7"/>
                  <a:pt x="29" y="7"/>
                </a:cubicBezTo>
                <a:cubicBezTo>
                  <a:pt x="31" y="7"/>
                  <a:pt x="33" y="8"/>
                  <a:pt x="34" y="10"/>
                </a:cubicBezTo>
                <a:close/>
                <a:moveTo>
                  <a:pt x="21" y="41"/>
                </a:moveTo>
                <a:cubicBezTo>
                  <a:pt x="19" y="41"/>
                  <a:pt x="17" y="42"/>
                  <a:pt x="16" y="43"/>
                </a:cubicBezTo>
                <a:cubicBezTo>
                  <a:pt x="14" y="44"/>
                  <a:pt x="14" y="46"/>
                  <a:pt x="14" y="48"/>
                </a:cubicBezTo>
                <a:cubicBezTo>
                  <a:pt x="14" y="50"/>
                  <a:pt x="14" y="52"/>
                  <a:pt x="16" y="54"/>
                </a:cubicBezTo>
                <a:cubicBezTo>
                  <a:pt x="17" y="55"/>
                  <a:pt x="19" y="56"/>
                  <a:pt x="21" y="56"/>
                </a:cubicBezTo>
                <a:cubicBezTo>
                  <a:pt x="23" y="56"/>
                  <a:pt x="25" y="55"/>
                  <a:pt x="26" y="54"/>
                </a:cubicBezTo>
                <a:cubicBezTo>
                  <a:pt x="28" y="52"/>
                  <a:pt x="28" y="50"/>
                  <a:pt x="28" y="48"/>
                </a:cubicBezTo>
                <a:cubicBezTo>
                  <a:pt x="28" y="46"/>
                  <a:pt x="28" y="44"/>
                  <a:pt x="26" y="43"/>
                </a:cubicBezTo>
                <a:cubicBezTo>
                  <a:pt x="25" y="42"/>
                  <a:pt x="23" y="41"/>
                  <a:pt x="21" y="41"/>
                </a:cubicBezTo>
                <a:close/>
                <a:moveTo>
                  <a:pt x="23" y="46"/>
                </a:moveTo>
                <a:cubicBezTo>
                  <a:pt x="23" y="45"/>
                  <a:pt x="22" y="45"/>
                  <a:pt x="21" y="45"/>
                </a:cubicBezTo>
                <a:cubicBezTo>
                  <a:pt x="20" y="45"/>
                  <a:pt x="19" y="45"/>
                  <a:pt x="19" y="46"/>
                </a:cubicBezTo>
                <a:cubicBezTo>
                  <a:pt x="18" y="47"/>
                  <a:pt x="18" y="47"/>
                  <a:pt x="18" y="48"/>
                </a:cubicBezTo>
                <a:cubicBezTo>
                  <a:pt x="18" y="49"/>
                  <a:pt x="18" y="50"/>
                  <a:pt x="19" y="51"/>
                </a:cubicBezTo>
                <a:cubicBezTo>
                  <a:pt x="19" y="51"/>
                  <a:pt x="20" y="52"/>
                  <a:pt x="21" y="52"/>
                </a:cubicBezTo>
                <a:cubicBezTo>
                  <a:pt x="22" y="52"/>
                  <a:pt x="23" y="51"/>
                  <a:pt x="23" y="51"/>
                </a:cubicBezTo>
                <a:cubicBezTo>
                  <a:pt x="24" y="50"/>
                  <a:pt x="24" y="49"/>
                  <a:pt x="24" y="48"/>
                </a:cubicBezTo>
                <a:cubicBezTo>
                  <a:pt x="24" y="47"/>
                  <a:pt x="24" y="47"/>
                  <a:pt x="23" y="46"/>
                </a:cubicBezTo>
                <a:close/>
                <a:moveTo>
                  <a:pt x="29" y="40"/>
                </a:moveTo>
                <a:cubicBezTo>
                  <a:pt x="27" y="38"/>
                  <a:pt x="24" y="37"/>
                  <a:pt x="21" y="37"/>
                </a:cubicBezTo>
                <a:cubicBezTo>
                  <a:pt x="18" y="37"/>
                  <a:pt x="15" y="38"/>
                  <a:pt x="13" y="40"/>
                </a:cubicBezTo>
                <a:cubicBezTo>
                  <a:pt x="11" y="42"/>
                  <a:pt x="10" y="45"/>
                  <a:pt x="10" y="48"/>
                </a:cubicBezTo>
                <a:cubicBezTo>
                  <a:pt x="10" y="51"/>
                  <a:pt x="11" y="54"/>
                  <a:pt x="13" y="56"/>
                </a:cubicBezTo>
                <a:cubicBezTo>
                  <a:pt x="15" y="58"/>
                  <a:pt x="18" y="60"/>
                  <a:pt x="21" y="60"/>
                </a:cubicBezTo>
                <a:cubicBezTo>
                  <a:pt x="24" y="60"/>
                  <a:pt x="27" y="58"/>
                  <a:pt x="29" y="56"/>
                </a:cubicBezTo>
                <a:cubicBezTo>
                  <a:pt x="31" y="54"/>
                  <a:pt x="32" y="51"/>
                  <a:pt x="32" y="48"/>
                </a:cubicBezTo>
                <a:cubicBezTo>
                  <a:pt x="32" y="45"/>
                  <a:pt x="31" y="42"/>
                  <a:pt x="29" y="4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99" name="Freeform 360">
            <a:extLst>
              <a:ext uri="{FF2B5EF4-FFF2-40B4-BE49-F238E27FC236}">
                <a16:creationId xmlns:a16="http://schemas.microsoft.com/office/drawing/2014/main" id="{403E99AB-1A26-4BA0-A70E-1D784424942B}"/>
              </a:ext>
            </a:extLst>
          </p:cNvPr>
          <p:cNvSpPr>
            <a:spLocks noEditPoints="1"/>
          </p:cNvSpPr>
          <p:nvPr/>
        </p:nvSpPr>
        <p:spPr bwMode="auto">
          <a:xfrm>
            <a:off x="7422133" y="6360790"/>
            <a:ext cx="279400" cy="190500"/>
          </a:xfrm>
          <a:custGeom>
            <a:avLst/>
            <a:gdLst>
              <a:gd name="T0" fmla="*/ 106706 w 76"/>
              <a:gd name="T1" fmla="*/ 32972 h 52"/>
              <a:gd name="T2" fmla="*/ 125103 w 76"/>
              <a:gd name="T3" fmla="*/ 43963 h 52"/>
              <a:gd name="T4" fmla="*/ 143501 w 76"/>
              <a:gd name="T5" fmla="*/ 54954 h 52"/>
              <a:gd name="T6" fmla="*/ 154539 w 76"/>
              <a:gd name="T7" fmla="*/ 73272 h 52"/>
              <a:gd name="T8" fmla="*/ 161898 w 76"/>
              <a:gd name="T9" fmla="*/ 95253 h 52"/>
              <a:gd name="T10" fmla="*/ 161898 w 76"/>
              <a:gd name="T11" fmla="*/ 113571 h 52"/>
              <a:gd name="T12" fmla="*/ 158219 w 76"/>
              <a:gd name="T13" fmla="*/ 135552 h 52"/>
              <a:gd name="T14" fmla="*/ 150860 w 76"/>
              <a:gd name="T15" fmla="*/ 153870 h 52"/>
              <a:gd name="T16" fmla="*/ 136142 w 76"/>
              <a:gd name="T17" fmla="*/ 168525 h 52"/>
              <a:gd name="T18" fmla="*/ 121424 w 76"/>
              <a:gd name="T19" fmla="*/ 183179 h 52"/>
              <a:gd name="T20" fmla="*/ 99347 w 76"/>
              <a:gd name="T21" fmla="*/ 190506 h 52"/>
              <a:gd name="T22" fmla="*/ 80949 w 76"/>
              <a:gd name="T23" fmla="*/ 190506 h 52"/>
              <a:gd name="T24" fmla="*/ 58872 w 76"/>
              <a:gd name="T25" fmla="*/ 186842 h 52"/>
              <a:gd name="T26" fmla="*/ 40475 w 76"/>
              <a:gd name="T27" fmla="*/ 179515 h 52"/>
              <a:gd name="T28" fmla="*/ 22077 w 76"/>
              <a:gd name="T29" fmla="*/ 164861 h 52"/>
              <a:gd name="T30" fmla="*/ 11039 w 76"/>
              <a:gd name="T31" fmla="*/ 150207 h 52"/>
              <a:gd name="T32" fmla="*/ 3680 w 76"/>
              <a:gd name="T33" fmla="*/ 128225 h 52"/>
              <a:gd name="T34" fmla="*/ 0 w 76"/>
              <a:gd name="T35" fmla="*/ 106244 h 52"/>
              <a:gd name="T36" fmla="*/ 3680 w 76"/>
              <a:gd name="T37" fmla="*/ 87926 h 52"/>
              <a:gd name="T38" fmla="*/ 14718 w 76"/>
              <a:gd name="T39" fmla="*/ 69608 h 52"/>
              <a:gd name="T40" fmla="*/ 29436 w 76"/>
              <a:gd name="T41" fmla="*/ 51290 h 52"/>
              <a:gd name="T42" fmla="*/ 44154 w 76"/>
              <a:gd name="T43" fmla="*/ 40299 h 52"/>
              <a:gd name="T44" fmla="*/ 66231 w 76"/>
              <a:gd name="T45" fmla="*/ 32972 h 52"/>
              <a:gd name="T46" fmla="*/ 84629 w 76"/>
              <a:gd name="T47" fmla="*/ 29309 h 52"/>
              <a:gd name="T48" fmla="*/ 209732 w 76"/>
              <a:gd name="T49" fmla="*/ 0 h 52"/>
              <a:gd name="T50" fmla="*/ 195014 w 76"/>
              <a:gd name="T51" fmla="*/ 3664 h 52"/>
              <a:gd name="T52" fmla="*/ 180296 w 76"/>
              <a:gd name="T53" fmla="*/ 10991 h 52"/>
              <a:gd name="T54" fmla="*/ 165578 w 76"/>
              <a:gd name="T55" fmla="*/ 21981 h 52"/>
              <a:gd name="T56" fmla="*/ 158219 w 76"/>
              <a:gd name="T57" fmla="*/ 36636 h 52"/>
              <a:gd name="T58" fmla="*/ 154539 w 76"/>
              <a:gd name="T59" fmla="*/ 51290 h 52"/>
              <a:gd name="T60" fmla="*/ 150860 w 76"/>
              <a:gd name="T61" fmla="*/ 69608 h 52"/>
              <a:gd name="T62" fmla="*/ 154539 w 76"/>
              <a:gd name="T63" fmla="*/ 84262 h 52"/>
              <a:gd name="T64" fmla="*/ 161898 w 76"/>
              <a:gd name="T65" fmla="*/ 98917 h 52"/>
              <a:gd name="T66" fmla="*/ 172937 w 76"/>
              <a:gd name="T67" fmla="*/ 113571 h 52"/>
              <a:gd name="T68" fmla="*/ 187655 w 76"/>
              <a:gd name="T69" fmla="*/ 120898 h 52"/>
              <a:gd name="T70" fmla="*/ 202373 w 76"/>
              <a:gd name="T71" fmla="*/ 124562 h 52"/>
              <a:gd name="T72" fmla="*/ 220770 w 76"/>
              <a:gd name="T73" fmla="*/ 128225 h 52"/>
              <a:gd name="T74" fmla="*/ 235488 w 76"/>
              <a:gd name="T75" fmla="*/ 124562 h 52"/>
              <a:gd name="T76" fmla="*/ 250206 w 76"/>
              <a:gd name="T77" fmla="*/ 117234 h 52"/>
              <a:gd name="T78" fmla="*/ 264924 w 76"/>
              <a:gd name="T79" fmla="*/ 106244 h 52"/>
              <a:gd name="T80" fmla="*/ 272283 w 76"/>
              <a:gd name="T81" fmla="*/ 91589 h 52"/>
              <a:gd name="T82" fmla="*/ 279642 w 76"/>
              <a:gd name="T83" fmla="*/ 73272 h 52"/>
              <a:gd name="T84" fmla="*/ 279642 w 76"/>
              <a:gd name="T85" fmla="*/ 58617 h 52"/>
              <a:gd name="T86" fmla="*/ 275963 w 76"/>
              <a:gd name="T87" fmla="*/ 43963 h 52"/>
              <a:gd name="T88" fmla="*/ 268604 w 76"/>
              <a:gd name="T89" fmla="*/ 25645 h 52"/>
              <a:gd name="T90" fmla="*/ 257565 w 76"/>
              <a:gd name="T91" fmla="*/ 14654 h 52"/>
              <a:gd name="T92" fmla="*/ 242847 w 76"/>
              <a:gd name="T93" fmla="*/ 7327 h 52"/>
              <a:gd name="T94" fmla="*/ 228129 w 76"/>
              <a:gd name="T95" fmla="*/ 0 h 52"/>
              <a:gd name="T96" fmla="*/ 228129 w 76"/>
              <a:gd name="T97" fmla="*/ 51290 h 52"/>
              <a:gd name="T98" fmla="*/ 202373 w 76"/>
              <a:gd name="T99" fmla="*/ 76935 h 52"/>
              <a:gd name="T100" fmla="*/ 224450 w 76"/>
              <a:gd name="T101" fmla="*/ 54954 h 52"/>
              <a:gd name="T102" fmla="*/ 206052 w 76"/>
              <a:gd name="T103" fmla="*/ 73272 h 52"/>
              <a:gd name="T104" fmla="*/ 224450 w 76"/>
              <a:gd name="T105" fmla="*/ 54954 h 52"/>
              <a:gd name="T106" fmla="*/ 217091 w 76"/>
              <a:gd name="T107" fmla="*/ 102580 h 52"/>
              <a:gd name="T108" fmla="*/ 213411 w 76"/>
              <a:gd name="T109" fmla="*/ 25645 h 52"/>
              <a:gd name="T110" fmla="*/ 62552 w 76"/>
              <a:gd name="T111" fmla="*/ 109907 h 52"/>
              <a:gd name="T112" fmla="*/ 103026 w 76"/>
              <a:gd name="T113" fmla="*/ 109907 h 52"/>
              <a:gd name="T114" fmla="*/ 80949 w 76"/>
              <a:gd name="T115" fmla="*/ 98917 h 52"/>
              <a:gd name="T116" fmla="*/ 80949 w 76"/>
              <a:gd name="T117" fmla="*/ 124562 h 52"/>
              <a:gd name="T118" fmla="*/ 117744 w 76"/>
              <a:gd name="T119" fmla="*/ 76935 h 52"/>
              <a:gd name="T120" fmla="*/ 47834 w 76"/>
              <a:gd name="T121" fmla="*/ 146543 h 52"/>
              <a:gd name="T122" fmla="*/ 117744 w 76"/>
              <a:gd name="T123" fmla="*/ 76935 h 5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6" h="52">
                <a:moveTo>
                  <a:pt x="24" y="11"/>
                </a:moveTo>
                <a:cubicBezTo>
                  <a:pt x="25" y="11"/>
                  <a:pt x="25" y="11"/>
                  <a:pt x="26" y="11"/>
                </a:cubicBezTo>
                <a:cubicBezTo>
                  <a:pt x="27" y="9"/>
                  <a:pt x="27" y="9"/>
                  <a:pt x="27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2"/>
                  <a:pt x="30" y="13"/>
                  <a:pt x="31" y="13"/>
                </a:cubicBezTo>
                <a:cubicBezTo>
                  <a:pt x="32" y="11"/>
                  <a:pt x="32" y="11"/>
                  <a:pt x="32" y="11"/>
                </a:cubicBezTo>
                <a:cubicBezTo>
                  <a:pt x="34" y="12"/>
                  <a:pt x="34" y="12"/>
                  <a:pt x="34" y="12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5"/>
                  <a:pt x="34" y="15"/>
                  <a:pt x="35" y="16"/>
                </a:cubicBezTo>
                <a:cubicBezTo>
                  <a:pt x="37" y="14"/>
                  <a:pt x="37" y="14"/>
                  <a:pt x="37" y="14"/>
                </a:cubicBezTo>
                <a:cubicBezTo>
                  <a:pt x="39" y="15"/>
                  <a:pt x="39" y="15"/>
                  <a:pt x="39" y="15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8" y="19"/>
                  <a:pt x="38" y="20"/>
                </a:cubicBezTo>
                <a:cubicBezTo>
                  <a:pt x="41" y="18"/>
                  <a:pt x="41" y="18"/>
                  <a:pt x="41" y="18"/>
                </a:cubicBezTo>
                <a:cubicBezTo>
                  <a:pt x="42" y="20"/>
                  <a:pt x="42" y="20"/>
                  <a:pt x="42" y="20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23"/>
                  <a:pt x="40" y="23"/>
                  <a:pt x="41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6"/>
                  <a:pt x="44" y="26"/>
                  <a:pt x="44" y="26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8"/>
                  <a:pt x="42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31"/>
                  <a:pt x="44" y="31"/>
                  <a:pt x="44" y="31"/>
                </a:cubicBezTo>
                <a:cubicBezTo>
                  <a:pt x="42" y="32"/>
                  <a:pt x="42" y="32"/>
                  <a:pt x="42" y="32"/>
                </a:cubicBezTo>
                <a:cubicBezTo>
                  <a:pt x="41" y="32"/>
                  <a:pt x="41" y="33"/>
                  <a:pt x="41" y="34"/>
                </a:cubicBezTo>
                <a:cubicBezTo>
                  <a:pt x="44" y="35"/>
                  <a:pt x="44" y="35"/>
                  <a:pt x="44" y="35"/>
                </a:cubicBezTo>
                <a:cubicBezTo>
                  <a:pt x="43" y="37"/>
                  <a:pt x="43" y="37"/>
                  <a:pt x="43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40" y="37"/>
                  <a:pt x="40" y="38"/>
                  <a:pt x="40" y="39"/>
                </a:cubicBezTo>
                <a:cubicBezTo>
                  <a:pt x="42" y="40"/>
                  <a:pt x="42" y="40"/>
                  <a:pt x="42" y="40"/>
                </a:cubicBezTo>
                <a:cubicBezTo>
                  <a:pt x="41" y="42"/>
                  <a:pt x="41" y="42"/>
                  <a:pt x="41" y="42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42"/>
                  <a:pt x="37" y="42"/>
                  <a:pt x="37" y="43"/>
                </a:cubicBezTo>
                <a:cubicBezTo>
                  <a:pt x="39" y="45"/>
                  <a:pt x="39" y="45"/>
                  <a:pt x="39" y="45"/>
                </a:cubicBezTo>
                <a:cubicBezTo>
                  <a:pt x="37" y="46"/>
                  <a:pt x="37" y="46"/>
                  <a:pt x="37" y="46"/>
                </a:cubicBezTo>
                <a:cubicBezTo>
                  <a:pt x="35" y="45"/>
                  <a:pt x="35" y="45"/>
                  <a:pt x="35" y="45"/>
                </a:cubicBezTo>
                <a:cubicBezTo>
                  <a:pt x="34" y="45"/>
                  <a:pt x="34" y="46"/>
                  <a:pt x="33" y="46"/>
                </a:cubicBezTo>
                <a:cubicBezTo>
                  <a:pt x="34" y="49"/>
                  <a:pt x="34" y="49"/>
                  <a:pt x="34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1" y="48"/>
                  <a:pt x="31" y="48"/>
                  <a:pt x="31" y="48"/>
                </a:cubicBezTo>
                <a:cubicBezTo>
                  <a:pt x="30" y="48"/>
                  <a:pt x="29" y="48"/>
                  <a:pt x="29" y="48"/>
                </a:cubicBezTo>
                <a:cubicBezTo>
                  <a:pt x="29" y="51"/>
                  <a:pt x="29" y="51"/>
                  <a:pt x="29" y="51"/>
                </a:cubicBezTo>
                <a:cubicBezTo>
                  <a:pt x="27" y="52"/>
                  <a:pt x="27" y="52"/>
                  <a:pt x="27" y="52"/>
                </a:cubicBezTo>
                <a:cubicBezTo>
                  <a:pt x="26" y="49"/>
                  <a:pt x="26" y="49"/>
                  <a:pt x="26" y="49"/>
                </a:cubicBezTo>
                <a:cubicBezTo>
                  <a:pt x="25" y="49"/>
                  <a:pt x="25" y="49"/>
                  <a:pt x="24" y="49"/>
                </a:cubicBezTo>
                <a:cubicBezTo>
                  <a:pt x="23" y="52"/>
                  <a:pt x="23" y="52"/>
                  <a:pt x="23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1" y="49"/>
                  <a:pt x="21" y="49"/>
                  <a:pt x="21" y="49"/>
                </a:cubicBezTo>
                <a:cubicBezTo>
                  <a:pt x="20" y="49"/>
                  <a:pt x="20" y="49"/>
                  <a:pt x="19" y="49"/>
                </a:cubicBezTo>
                <a:cubicBezTo>
                  <a:pt x="18" y="52"/>
                  <a:pt x="18" y="52"/>
                  <a:pt x="18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4" y="48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49"/>
                  <a:pt x="11" y="49"/>
                  <a:pt x="11" y="49"/>
                </a:cubicBezTo>
                <a:cubicBezTo>
                  <a:pt x="12" y="46"/>
                  <a:pt x="12" y="46"/>
                  <a:pt x="12" y="46"/>
                </a:cubicBezTo>
                <a:cubicBezTo>
                  <a:pt x="11" y="46"/>
                  <a:pt x="10" y="45"/>
                  <a:pt x="10" y="45"/>
                </a:cubicBezTo>
                <a:cubicBezTo>
                  <a:pt x="8" y="47"/>
                  <a:pt x="8" y="47"/>
                  <a:pt x="8" y="47"/>
                </a:cubicBezTo>
                <a:cubicBezTo>
                  <a:pt x="6" y="45"/>
                  <a:pt x="6" y="45"/>
                  <a:pt x="6" y="45"/>
                </a:cubicBezTo>
                <a:cubicBezTo>
                  <a:pt x="8" y="43"/>
                  <a:pt x="8" y="43"/>
                  <a:pt x="8" y="43"/>
                </a:cubicBezTo>
                <a:cubicBezTo>
                  <a:pt x="7" y="42"/>
                  <a:pt x="7" y="42"/>
                  <a:pt x="7" y="41"/>
                </a:cubicBezTo>
                <a:cubicBezTo>
                  <a:pt x="4" y="42"/>
                  <a:pt x="4" y="42"/>
                  <a:pt x="4" y="42"/>
                </a:cubicBezTo>
                <a:cubicBezTo>
                  <a:pt x="3" y="41"/>
                  <a:pt x="3" y="41"/>
                  <a:pt x="3" y="41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8"/>
                  <a:pt x="5" y="37"/>
                  <a:pt x="4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5"/>
                  <a:pt x="1" y="35"/>
                  <a:pt x="1" y="35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3"/>
                  <a:pt x="3" y="32"/>
                  <a:pt x="3" y="3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0" y="29"/>
                  <a:pt x="0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8"/>
                  <a:pt x="3" y="27"/>
                  <a:pt x="4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4"/>
                  <a:pt x="1" y="24"/>
                  <a:pt x="1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5" y="23"/>
                  <a:pt x="5" y="23"/>
                  <a:pt x="5" y="22"/>
                </a:cubicBezTo>
                <a:cubicBezTo>
                  <a:pt x="3" y="20"/>
                  <a:pt x="3" y="20"/>
                  <a:pt x="3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6" y="20"/>
                  <a:pt x="6" y="20"/>
                  <a:pt x="6" y="20"/>
                </a:cubicBezTo>
                <a:cubicBezTo>
                  <a:pt x="7" y="19"/>
                  <a:pt x="7" y="18"/>
                  <a:pt x="8" y="18"/>
                </a:cubicBezTo>
                <a:cubicBezTo>
                  <a:pt x="6" y="16"/>
                  <a:pt x="6" y="16"/>
                  <a:pt x="6" y="16"/>
                </a:cubicBezTo>
                <a:cubicBezTo>
                  <a:pt x="8" y="14"/>
                  <a:pt x="8" y="14"/>
                  <a:pt x="8" y="14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5"/>
                  <a:pt x="11" y="15"/>
                  <a:pt x="12" y="14"/>
                </a:cubicBezTo>
                <a:cubicBezTo>
                  <a:pt x="11" y="12"/>
                  <a:pt x="11" y="12"/>
                  <a:pt x="11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4" y="13"/>
                  <a:pt x="14" y="13"/>
                  <a:pt x="14" y="13"/>
                </a:cubicBezTo>
                <a:cubicBezTo>
                  <a:pt x="15" y="13"/>
                  <a:pt x="15" y="12"/>
                  <a:pt x="16" y="12"/>
                </a:cubicBezTo>
                <a:cubicBezTo>
                  <a:pt x="16" y="9"/>
                  <a:pt x="16" y="9"/>
                  <a:pt x="16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20" y="11"/>
                  <a:pt x="21" y="11"/>
                </a:cubicBezTo>
                <a:cubicBezTo>
                  <a:pt x="21" y="8"/>
                  <a:pt x="21" y="8"/>
                  <a:pt x="21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4" y="11"/>
                  <a:pt x="24" y="11"/>
                  <a:pt x="24" y="11"/>
                </a:cubicBezTo>
                <a:close/>
                <a:moveTo>
                  <a:pt x="59" y="2"/>
                </a:moveTo>
                <a:cubicBezTo>
                  <a:pt x="59" y="0"/>
                  <a:pt x="59" y="0"/>
                  <a:pt x="5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3"/>
                  <a:pt x="55" y="3"/>
                </a:cubicBezTo>
                <a:cubicBezTo>
                  <a:pt x="54" y="1"/>
                  <a:pt x="54" y="1"/>
                  <a:pt x="54" y="1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3"/>
                  <a:pt x="53" y="3"/>
                  <a:pt x="53" y="3"/>
                </a:cubicBezTo>
                <a:cubicBezTo>
                  <a:pt x="52" y="4"/>
                  <a:pt x="52" y="4"/>
                  <a:pt x="51" y="4"/>
                </a:cubicBezTo>
                <a:cubicBezTo>
                  <a:pt x="50" y="2"/>
                  <a:pt x="50" y="2"/>
                  <a:pt x="50" y="2"/>
                </a:cubicBezTo>
                <a:cubicBezTo>
                  <a:pt x="49" y="3"/>
                  <a:pt x="49" y="3"/>
                  <a:pt x="49" y="3"/>
                </a:cubicBezTo>
                <a:cubicBezTo>
                  <a:pt x="50" y="5"/>
                  <a:pt x="50" y="5"/>
                  <a:pt x="50" y="5"/>
                </a:cubicBezTo>
                <a:cubicBezTo>
                  <a:pt x="49" y="6"/>
                  <a:pt x="49" y="6"/>
                  <a:pt x="48" y="6"/>
                </a:cubicBezTo>
                <a:cubicBezTo>
                  <a:pt x="46" y="5"/>
                  <a:pt x="46" y="5"/>
                  <a:pt x="46" y="5"/>
                </a:cubicBezTo>
                <a:cubicBezTo>
                  <a:pt x="45" y="6"/>
                  <a:pt x="45" y="6"/>
                  <a:pt x="45" y="6"/>
                </a:cubicBezTo>
                <a:cubicBezTo>
                  <a:pt x="47" y="8"/>
                  <a:pt x="47" y="8"/>
                  <a:pt x="47" y="8"/>
                </a:cubicBezTo>
                <a:cubicBezTo>
                  <a:pt x="46" y="8"/>
                  <a:pt x="46" y="9"/>
                  <a:pt x="46" y="9"/>
                </a:cubicBezTo>
                <a:cubicBezTo>
                  <a:pt x="44" y="9"/>
                  <a:pt x="44" y="9"/>
                  <a:pt x="44" y="9"/>
                </a:cubicBezTo>
                <a:cubicBezTo>
                  <a:pt x="43" y="10"/>
                  <a:pt x="43" y="10"/>
                  <a:pt x="43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4" y="12"/>
                  <a:pt x="44" y="12"/>
                  <a:pt x="44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4"/>
                  <a:pt x="42" y="14"/>
                  <a:pt x="42" y="14"/>
                </a:cubicBezTo>
                <a:cubicBezTo>
                  <a:pt x="44" y="15"/>
                  <a:pt x="44" y="15"/>
                  <a:pt x="44" y="15"/>
                </a:cubicBezTo>
                <a:cubicBezTo>
                  <a:pt x="44" y="16"/>
                  <a:pt x="43" y="16"/>
                  <a:pt x="43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9"/>
                  <a:pt x="41" y="19"/>
                  <a:pt x="41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0"/>
                  <a:pt x="44" y="20"/>
                  <a:pt x="44" y="21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3"/>
                  <a:pt x="42" y="23"/>
                  <a:pt x="42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5" y="23"/>
                  <a:pt x="45" y="24"/>
                  <a:pt x="45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7"/>
                  <a:pt x="44" y="27"/>
                  <a:pt x="44" y="27"/>
                </a:cubicBezTo>
                <a:cubicBezTo>
                  <a:pt x="46" y="26"/>
                  <a:pt x="46" y="26"/>
                  <a:pt x="46" y="26"/>
                </a:cubicBezTo>
                <a:cubicBezTo>
                  <a:pt x="47" y="27"/>
                  <a:pt x="47" y="27"/>
                  <a:pt x="48" y="28"/>
                </a:cubicBezTo>
                <a:cubicBezTo>
                  <a:pt x="46" y="30"/>
                  <a:pt x="46" y="30"/>
                  <a:pt x="46" y="30"/>
                </a:cubicBezTo>
                <a:cubicBezTo>
                  <a:pt x="47" y="31"/>
                  <a:pt x="47" y="31"/>
                  <a:pt x="47" y="31"/>
                </a:cubicBezTo>
                <a:cubicBezTo>
                  <a:pt x="49" y="29"/>
                  <a:pt x="49" y="29"/>
                  <a:pt x="49" y="29"/>
                </a:cubicBezTo>
                <a:cubicBezTo>
                  <a:pt x="50" y="30"/>
                  <a:pt x="50" y="30"/>
                  <a:pt x="51" y="30"/>
                </a:cubicBezTo>
                <a:cubicBezTo>
                  <a:pt x="50" y="32"/>
                  <a:pt x="50" y="32"/>
                  <a:pt x="50" y="32"/>
                </a:cubicBezTo>
                <a:cubicBezTo>
                  <a:pt x="51" y="33"/>
                  <a:pt x="51" y="33"/>
                  <a:pt x="51" y="33"/>
                </a:cubicBezTo>
                <a:cubicBezTo>
                  <a:pt x="52" y="31"/>
                  <a:pt x="52" y="31"/>
                  <a:pt x="52" y="31"/>
                </a:cubicBezTo>
                <a:cubicBezTo>
                  <a:pt x="53" y="31"/>
                  <a:pt x="54" y="32"/>
                  <a:pt x="54" y="32"/>
                </a:cubicBezTo>
                <a:cubicBezTo>
                  <a:pt x="54" y="34"/>
                  <a:pt x="54" y="34"/>
                  <a:pt x="54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2"/>
                  <a:pt x="56" y="32"/>
                  <a:pt x="56" y="32"/>
                </a:cubicBezTo>
                <a:cubicBezTo>
                  <a:pt x="57" y="32"/>
                  <a:pt x="57" y="32"/>
                  <a:pt x="58" y="32"/>
                </a:cubicBezTo>
                <a:cubicBezTo>
                  <a:pt x="58" y="35"/>
                  <a:pt x="58" y="35"/>
                  <a:pt x="58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60" y="32"/>
                  <a:pt x="60" y="32"/>
                  <a:pt x="60" y="32"/>
                </a:cubicBezTo>
                <a:cubicBezTo>
                  <a:pt x="61" y="32"/>
                  <a:pt x="61" y="32"/>
                  <a:pt x="62" y="32"/>
                </a:cubicBezTo>
                <a:cubicBezTo>
                  <a:pt x="63" y="34"/>
                  <a:pt x="63" y="34"/>
                  <a:pt x="63" y="34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1"/>
                  <a:pt x="64" y="31"/>
                  <a:pt x="64" y="31"/>
                </a:cubicBezTo>
                <a:cubicBezTo>
                  <a:pt x="65" y="31"/>
                  <a:pt x="65" y="31"/>
                  <a:pt x="66" y="31"/>
                </a:cubicBezTo>
                <a:cubicBezTo>
                  <a:pt x="67" y="32"/>
                  <a:pt x="67" y="32"/>
                  <a:pt x="67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7" y="30"/>
                  <a:pt x="67" y="30"/>
                  <a:pt x="67" y="30"/>
                </a:cubicBezTo>
                <a:cubicBezTo>
                  <a:pt x="68" y="29"/>
                  <a:pt x="68" y="29"/>
                  <a:pt x="69" y="28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29"/>
                  <a:pt x="72" y="29"/>
                  <a:pt x="72" y="29"/>
                </a:cubicBezTo>
                <a:cubicBezTo>
                  <a:pt x="70" y="27"/>
                  <a:pt x="70" y="27"/>
                  <a:pt x="70" y="27"/>
                </a:cubicBezTo>
                <a:cubicBezTo>
                  <a:pt x="71" y="26"/>
                  <a:pt x="71" y="26"/>
                  <a:pt x="71" y="25"/>
                </a:cubicBezTo>
                <a:cubicBezTo>
                  <a:pt x="73" y="26"/>
                  <a:pt x="73" y="26"/>
                  <a:pt x="73" y="26"/>
                </a:cubicBezTo>
                <a:cubicBezTo>
                  <a:pt x="74" y="25"/>
                  <a:pt x="74" y="25"/>
                  <a:pt x="74" y="25"/>
                </a:cubicBezTo>
                <a:cubicBezTo>
                  <a:pt x="72" y="23"/>
                  <a:pt x="72" y="23"/>
                  <a:pt x="72" y="23"/>
                </a:cubicBezTo>
                <a:cubicBezTo>
                  <a:pt x="73" y="23"/>
                  <a:pt x="73" y="22"/>
                  <a:pt x="73" y="22"/>
                </a:cubicBezTo>
                <a:cubicBezTo>
                  <a:pt x="75" y="22"/>
                  <a:pt x="75" y="22"/>
                  <a:pt x="75" y="22"/>
                </a:cubicBezTo>
                <a:cubicBezTo>
                  <a:pt x="76" y="20"/>
                  <a:pt x="76" y="20"/>
                  <a:pt x="76" y="20"/>
                </a:cubicBezTo>
                <a:cubicBezTo>
                  <a:pt x="73" y="20"/>
                  <a:pt x="73" y="20"/>
                  <a:pt x="73" y="20"/>
                </a:cubicBezTo>
                <a:cubicBezTo>
                  <a:pt x="74" y="19"/>
                  <a:pt x="74" y="18"/>
                  <a:pt x="74" y="18"/>
                </a:cubicBezTo>
                <a:cubicBezTo>
                  <a:pt x="76" y="17"/>
                  <a:pt x="76" y="17"/>
                  <a:pt x="76" y="17"/>
                </a:cubicBezTo>
                <a:cubicBezTo>
                  <a:pt x="76" y="16"/>
                  <a:pt x="76" y="16"/>
                  <a:pt x="76" y="16"/>
                </a:cubicBezTo>
                <a:cubicBezTo>
                  <a:pt x="74" y="16"/>
                  <a:pt x="74" y="16"/>
                  <a:pt x="74" y="16"/>
                </a:cubicBezTo>
                <a:cubicBezTo>
                  <a:pt x="73" y="15"/>
                  <a:pt x="73" y="15"/>
                  <a:pt x="73" y="14"/>
                </a:cubicBezTo>
                <a:cubicBezTo>
                  <a:pt x="75" y="13"/>
                  <a:pt x="75" y="13"/>
                  <a:pt x="75" y="13"/>
                </a:cubicBezTo>
                <a:cubicBezTo>
                  <a:pt x="75" y="12"/>
                  <a:pt x="75" y="12"/>
                  <a:pt x="75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2" y="11"/>
                  <a:pt x="72" y="11"/>
                  <a:pt x="72" y="10"/>
                </a:cubicBezTo>
                <a:cubicBezTo>
                  <a:pt x="74" y="9"/>
                  <a:pt x="74" y="9"/>
                  <a:pt x="74" y="9"/>
                </a:cubicBezTo>
                <a:cubicBezTo>
                  <a:pt x="73" y="7"/>
                  <a:pt x="73" y="7"/>
                  <a:pt x="73" y="7"/>
                </a:cubicBezTo>
                <a:cubicBezTo>
                  <a:pt x="71" y="8"/>
                  <a:pt x="71" y="8"/>
                  <a:pt x="71" y="8"/>
                </a:cubicBezTo>
                <a:cubicBezTo>
                  <a:pt x="70" y="8"/>
                  <a:pt x="70" y="7"/>
                  <a:pt x="70" y="7"/>
                </a:cubicBezTo>
                <a:cubicBezTo>
                  <a:pt x="71" y="5"/>
                  <a:pt x="71" y="5"/>
                  <a:pt x="71" y="5"/>
                </a:cubicBezTo>
                <a:cubicBezTo>
                  <a:pt x="70" y="4"/>
                  <a:pt x="70" y="4"/>
                  <a:pt x="70" y="4"/>
                </a:cubicBezTo>
                <a:cubicBezTo>
                  <a:pt x="68" y="6"/>
                  <a:pt x="68" y="6"/>
                  <a:pt x="68" y="6"/>
                </a:cubicBezTo>
                <a:cubicBezTo>
                  <a:pt x="68" y="5"/>
                  <a:pt x="67" y="5"/>
                  <a:pt x="66" y="5"/>
                </a:cubicBezTo>
                <a:cubicBezTo>
                  <a:pt x="67" y="2"/>
                  <a:pt x="67" y="2"/>
                  <a:pt x="67" y="2"/>
                </a:cubicBezTo>
                <a:cubicBezTo>
                  <a:pt x="66" y="2"/>
                  <a:pt x="66" y="2"/>
                  <a:pt x="66" y="2"/>
                </a:cubicBezTo>
                <a:cubicBezTo>
                  <a:pt x="65" y="4"/>
                  <a:pt x="65" y="4"/>
                  <a:pt x="65" y="4"/>
                </a:cubicBezTo>
                <a:cubicBezTo>
                  <a:pt x="64" y="3"/>
                  <a:pt x="63" y="3"/>
                  <a:pt x="63" y="3"/>
                </a:cubicBez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2" y="0"/>
                  <a:pt x="62" y="0"/>
                </a:cubicBezTo>
                <a:cubicBezTo>
                  <a:pt x="61" y="2"/>
                  <a:pt x="61" y="2"/>
                  <a:pt x="61" y="2"/>
                </a:cubicBezTo>
                <a:cubicBezTo>
                  <a:pt x="60" y="2"/>
                  <a:pt x="60" y="2"/>
                  <a:pt x="59" y="2"/>
                </a:cubicBezTo>
                <a:close/>
                <a:moveTo>
                  <a:pt x="59" y="12"/>
                </a:moveTo>
                <a:cubicBezTo>
                  <a:pt x="60" y="12"/>
                  <a:pt x="61" y="13"/>
                  <a:pt x="62" y="14"/>
                </a:cubicBezTo>
                <a:cubicBezTo>
                  <a:pt x="63" y="15"/>
                  <a:pt x="64" y="16"/>
                  <a:pt x="64" y="17"/>
                </a:cubicBezTo>
                <a:cubicBezTo>
                  <a:pt x="64" y="19"/>
                  <a:pt x="63" y="20"/>
                  <a:pt x="62" y="21"/>
                </a:cubicBezTo>
                <a:cubicBezTo>
                  <a:pt x="61" y="22"/>
                  <a:pt x="60" y="23"/>
                  <a:pt x="59" y="23"/>
                </a:cubicBezTo>
                <a:cubicBezTo>
                  <a:pt x="57" y="23"/>
                  <a:pt x="56" y="22"/>
                  <a:pt x="55" y="21"/>
                </a:cubicBezTo>
                <a:cubicBezTo>
                  <a:pt x="54" y="20"/>
                  <a:pt x="53" y="19"/>
                  <a:pt x="53" y="17"/>
                </a:cubicBezTo>
                <a:cubicBezTo>
                  <a:pt x="53" y="16"/>
                  <a:pt x="54" y="15"/>
                  <a:pt x="55" y="14"/>
                </a:cubicBezTo>
                <a:cubicBezTo>
                  <a:pt x="56" y="13"/>
                  <a:pt x="57" y="12"/>
                  <a:pt x="59" y="12"/>
                </a:cubicBezTo>
                <a:close/>
                <a:moveTo>
                  <a:pt x="61" y="15"/>
                </a:moveTo>
                <a:cubicBezTo>
                  <a:pt x="62" y="15"/>
                  <a:pt x="62" y="16"/>
                  <a:pt x="62" y="17"/>
                </a:cubicBezTo>
                <a:cubicBezTo>
                  <a:pt x="62" y="18"/>
                  <a:pt x="62" y="19"/>
                  <a:pt x="61" y="20"/>
                </a:cubicBezTo>
                <a:cubicBezTo>
                  <a:pt x="60" y="21"/>
                  <a:pt x="60" y="21"/>
                  <a:pt x="59" y="21"/>
                </a:cubicBezTo>
                <a:cubicBezTo>
                  <a:pt x="58" y="21"/>
                  <a:pt x="57" y="21"/>
                  <a:pt x="56" y="20"/>
                </a:cubicBezTo>
                <a:cubicBezTo>
                  <a:pt x="55" y="19"/>
                  <a:pt x="55" y="18"/>
                  <a:pt x="55" y="17"/>
                </a:cubicBezTo>
                <a:cubicBezTo>
                  <a:pt x="55" y="16"/>
                  <a:pt x="55" y="15"/>
                  <a:pt x="56" y="15"/>
                </a:cubicBezTo>
                <a:cubicBezTo>
                  <a:pt x="57" y="14"/>
                  <a:pt x="58" y="14"/>
                  <a:pt x="59" y="14"/>
                </a:cubicBezTo>
                <a:cubicBezTo>
                  <a:pt x="60" y="14"/>
                  <a:pt x="60" y="14"/>
                  <a:pt x="61" y="15"/>
                </a:cubicBezTo>
                <a:close/>
                <a:moveTo>
                  <a:pt x="66" y="10"/>
                </a:moveTo>
                <a:cubicBezTo>
                  <a:pt x="68" y="11"/>
                  <a:pt x="69" y="14"/>
                  <a:pt x="69" y="17"/>
                </a:cubicBezTo>
                <a:cubicBezTo>
                  <a:pt x="69" y="20"/>
                  <a:pt x="68" y="23"/>
                  <a:pt x="66" y="25"/>
                </a:cubicBezTo>
                <a:cubicBezTo>
                  <a:pt x="64" y="27"/>
                  <a:pt x="62" y="28"/>
                  <a:pt x="59" y="28"/>
                </a:cubicBezTo>
                <a:cubicBezTo>
                  <a:pt x="56" y="28"/>
                  <a:pt x="53" y="27"/>
                  <a:pt x="51" y="25"/>
                </a:cubicBezTo>
                <a:cubicBezTo>
                  <a:pt x="49" y="23"/>
                  <a:pt x="48" y="21"/>
                  <a:pt x="48" y="18"/>
                </a:cubicBezTo>
                <a:cubicBezTo>
                  <a:pt x="48" y="15"/>
                  <a:pt x="49" y="12"/>
                  <a:pt x="51" y="10"/>
                </a:cubicBezTo>
                <a:cubicBezTo>
                  <a:pt x="53" y="8"/>
                  <a:pt x="55" y="7"/>
                  <a:pt x="58" y="7"/>
                </a:cubicBezTo>
                <a:cubicBezTo>
                  <a:pt x="61" y="7"/>
                  <a:pt x="64" y="8"/>
                  <a:pt x="66" y="10"/>
                </a:cubicBezTo>
                <a:close/>
                <a:moveTo>
                  <a:pt x="22" y="25"/>
                </a:moveTo>
                <a:cubicBezTo>
                  <a:pt x="21" y="25"/>
                  <a:pt x="20" y="26"/>
                  <a:pt x="19" y="27"/>
                </a:cubicBezTo>
                <a:cubicBezTo>
                  <a:pt x="18" y="28"/>
                  <a:pt x="17" y="29"/>
                  <a:pt x="17" y="30"/>
                </a:cubicBezTo>
                <a:cubicBezTo>
                  <a:pt x="17" y="32"/>
                  <a:pt x="18" y="33"/>
                  <a:pt x="19" y="34"/>
                </a:cubicBezTo>
                <a:cubicBezTo>
                  <a:pt x="20" y="35"/>
                  <a:pt x="21" y="36"/>
                  <a:pt x="22" y="36"/>
                </a:cubicBezTo>
                <a:cubicBezTo>
                  <a:pt x="24" y="36"/>
                  <a:pt x="25" y="35"/>
                  <a:pt x="26" y="34"/>
                </a:cubicBezTo>
                <a:cubicBezTo>
                  <a:pt x="27" y="33"/>
                  <a:pt x="28" y="32"/>
                  <a:pt x="28" y="30"/>
                </a:cubicBezTo>
                <a:cubicBezTo>
                  <a:pt x="28" y="29"/>
                  <a:pt x="27" y="28"/>
                  <a:pt x="26" y="27"/>
                </a:cubicBezTo>
                <a:cubicBezTo>
                  <a:pt x="25" y="26"/>
                  <a:pt x="24" y="25"/>
                  <a:pt x="22" y="25"/>
                </a:cubicBezTo>
                <a:close/>
                <a:moveTo>
                  <a:pt x="25" y="28"/>
                </a:moveTo>
                <a:cubicBezTo>
                  <a:pt x="24" y="27"/>
                  <a:pt x="23" y="27"/>
                  <a:pt x="22" y="27"/>
                </a:cubicBezTo>
                <a:cubicBezTo>
                  <a:pt x="21" y="27"/>
                  <a:pt x="20" y="27"/>
                  <a:pt x="20" y="28"/>
                </a:cubicBezTo>
                <a:cubicBezTo>
                  <a:pt x="19" y="28"/>
                  <a:pt x="19" y="29"/>
                  <a:pt x="19" y="30"/>
                </a:cubicBezTo>
                <a:cubicBezTo>
                  <a:pt x="19" y="31"/>
                  <a:pt x="19" y="32"/>
                  <a:pt x="20" y="33"/>
                </a:cubicBezTo>
                <a:cubicBezTo>
                  <a:pt x="20" y="34"/>
                  <a:pt x="21" y="34"/>
                  <a:pt x="22" y="34"/>
                </a:cubicBezTo>
                <a:cubicBezTo>
                  <a:pt x="23" y="34"/>
                  <a:pt x="24" y="34"/>
                  <a:pt x="25" y="33"/>
                </a:cubicBezTo>
                <a:cubicBezTo>
                  <a:pt x="26" y="32"/>
                  <a:pt x="26" y="31"/>
                  <a:pt x="26" y="30"/>
                </a:cubicBezTo>
                <a:cubicBezTo>
                  <a:pt x="26" y="29"/>
                  <a:pt x="26" y="28"/>
                  <a:pt x="25" y="28"/>
                </a:cubicBezTo>
                <a:close/>
                <a:moveTo>
                  <a:pt x="32" y="21"/>
                </a:moveTo>
                <a:cubicBezTo>
                  <a:pt x="29" y="18"/>
                  <a:pt x="26" y="17"/>
                  <a:pt x="22" y="17"/>
                </a:cubicBezTo>
                <a:cubicBezTo>
                  <a:pt x="19" y="17"/>
                  <a:pt x="15" y="18"/>
                  <a:pt x="13" y="21"/>
                </a:cubicBezTo>
                <a:cubicBezTo>
                  <a:pt x="10" y="23"/>
                  <a:pt x="9" y="27"/>
                  <a:pt x="9" y="30"/>
                </a:cubicBezTo>
                <a:cubicBezTo>
                  <a:pt x="9" y="34"/>
                  <a:pt x="10" y="37"/>
                  <a:pt x="13" y="40"/>
                </a:cubicBezTo>
                <a:cubicBezTo>
                  <a:pt x="15" y="42"/>
                  <a:pt x="19" y="44"/>
                  <a:pt x="22" y="44"/>
                </a:cubicBezTo>
                <a:cubicBezTo>
                  <a:pt x="26" y="44"/>
                  <a:pt x="29" y="42"/>
                  <a:pt x="32" y="40"/>
                </a:cubicBezTo>
                <a:cubicBezTo>
                  <a:pt x="34" y="37"/>
                  <a:pt x="36" y="34"/>
                  <a:pt x="36" y="30"/>
                </a:cubicBezTo>
                <a:cubicBezTo>
                  <a:pt x="36" y="27"/>
                  <a:pt x="34" y="23"/>
                  <a:pt x="32" y="2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00" name="Freeform 362">
            <a:extLst>
              <a:ext uri="{FF2B5EF4-FFF2-40B4-BE49-F238E27FC236}">
                <a16:creationId xmlns:a16="http://schemas.microsoft.com/office/drawing/2014/main" id="{BA4848E0-75DF-4754-847E-D72B4C047252}"/>
              </a:ext>
            </a:extLst>
          </p:cNvPr>
          <p:cNvSpPr>
            <a:spLocks noEditPoints="1"/>
          </p:cNvSpPr>
          <p:nvPr/>
        </p:nvSpPr>
        <p:spPr bwMode="auto">
          <a:xfrm>
            <a:off x="6690295" y="6327452"/>
            <a:ext cx="223838" cy="239713"/>
          </a:xfrm>
          <a:custGeom>
            <a:avLst/>
            <a:gdLst>
              <a:gd name="T0" fmla="*/ 25672 w 61"/>
              <a:gd name="T1" fmla="*/ 25786 h 65"/>
              <a:gd name="T2" fmla="*/ 146697 w 61"/>
              <a:gd name="T3" fmla="*/ 114196 h 65"/>
              <a:gd name="T4" fmla="*/ 150364 w 61"/>
              <a:gd name="T5" fmla="*/ 154718 h 65"/>
              <a:gd name="T6" fmla="*/ 157699 w 61"/>
              <a:gd name="T7" fmla="*/ 154718 h 65"/>
              <a:gd name="T8" fmla="*/ 168702 w 61"/>
              <a:gd name="T9" fmla="*/ 162085 h 65"/>
              <a:gd name="T10" fmla="*/ 179704 w 61"/>
              <a:gd name="T11" fmla="*/ 202606 h 65"/>
              <a:gd name="T12" fmla="*/ 201708 w 61"/>
              <a:gd name="T13" fmla="*/ 213658 h 65"/>
              <a:gd name="T14" fmla="*/ 209043 w 61"/>
              <a:gd name="T15" fmla="*/ 202606 h 65"/>
              <a:gd name="T16" fmla="*/ 190706 w 61"/>
              <a:gd name="T17" fmla="*/ 147350 h 65"/>
              <a:gd name="T18" fmla="*/ 190706 w 61"/>
              <a:gd name="T19" fmla="*/ 121564 h 65"/>
              <a:gd name="T20" fmla="*/ 183371 w 61"/>
              <a:gd name="T21" fmla="*/ 69991 h 65"/>
              <a:gd name="T22" fmla="*/ 190706 w 61"/>
              <a:gd name="T23" fmla="*/ 44205 h 65"/>
              <a:gd name="T24" fmla="*/ 187039 w 61"/>
              <a:gd name="T25" fmla="*/ 18419 h 65"/>
              <a:gd name="T26" fmla="*/ 209043 w 61"/>
              <a:gd name="T27" fmla="*/ 40521 h 65"/>
              <a:gd name="T28" fmla="*/ 209043 w 61"/>
              <a:gd name="T29" fmla="*/ 69991 h 65"/>
              <a:gd name="T30" fmla="*/ 216378 w 61"/>
              <a:gd name="T31" fmla="*/ 121564 h 65"/>
              <a:gd name="T32" fmla="*/ 209043 w 61"/>
              <a:gd name="T33" fmla="*/ 147350 h 65"/>
              <a:gd name="T34" fmla="*/ 223713 w 61"/>
              <a:gd name="T35" fmla="*/ 206290 h 65"/>
              <a:gd name="T36" fmla="*/ 205376 w 61"/>
              <a:gd name="T37" fmla="*/ 228393 h 65"/>
              <a:gd name="T38" fmla="*/ 168702 w 61"/>
              <a:gd name="T39" fmla="*/ 213658 h 65"/>
              <a:gd name="T40" fmla="*/ 154032 w 61"/>
              <a:gd name="T41" fmla="*/ 169453 h 65"/>
              <a:gd name="T42" fmla="*/ 150364 w 61"/>
              <a:gd name="T43" fmla="*/ 239444 h 65"/>
              <a:gd name="T44" fmla="*/ 22005 w 61"/>
              <a:gd name="T45" fmla="*/ 154718 h 65"/>
              <a:gd name="T46" fmla="*/ 73349 w 61"/>
              <a:gd name="T47" fmla="*/ 92094 h 65"/>
              <a:gd name="T48" fmla="*/ 84351 w 61"/>
              <a:gd name="T49" fmla="*/ 88410 h 65"/>
              <a:gd name="T50" fmla="*/ 106355 w 61"/>
              <a:gd name="T51" fmla="*/ 106829 h 65"/>
              <a:gd name="T52" fmla="*/ 73349 w 61"/>
              <a:gd name="T53" fmla="*/ 92094 h 65"/>
              <a:gd name="T54" fmla="*/ 157699 w 61"/>
              <a:gd name="T55" fmla="*/ 0 h 65"/>
              <a:gd name="T56" fmla="*/ 168702 w 61"/>
              <a:gd name="T57" fmla="*/ 14735 h 65"/>
              <a:gd name="T58" fmla="*/ 168702 w 61"/>
              <a:gd name="T59" fmla="*/ 139983 h 65"/>
              <a:gd name="T60" fmla="*/ 157699 w 61"/>
              <a:gd name="T61" fmla="*/ 139983 h 65"/>
              <a:gd name="T62" fmla="*/ 22005 w 61"/>
              <a:gd name="T63" fmla="*/ 139983 h 65"/>
              <a:gd name="T64" fmla="*/ 14670 w 61"/>
              <a:gd name="T65" fmla="*/ 139983 h 65"/>
              <a:gd name="T66" fmla="*/ 0 w 61"/>
              <a:gd name="T67" fmla="*/ 125248 h 65"/>
              <a:gd name="T68" fmla="*/ 0 w 61"/>
              <a:gd name="T69" fmla="*/ 0 h 6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1" h="65">
                <a:moveTo>
                  <a:pt x="40" y="7"/>
                </a:moveTo>
                <a:cubicBezTo>
                  <a:pt x="7" y="7"/>
                  <a:pt x="7" y="7"/>
                  <a:pt x="7" y="7"/>
                </a:cubicBezTo>
                <a:cubicBezTo>
                  <a:pt x="7" y="31"/>
                  <a:pt x="7" y="31"/>
                  <a:pt x="7" y="31"/>
                </a:cubicBezTo>
                <a:cubicBezTo>
                  <a:pt x="40" y="31"/>
                  <a:pt x="40" y="31"/>
                  <a:pt x="40" y="31"/>
                </a:cubicBezTo>
                <a:cubicBezTo>
                  <a:pt x="40" y="7"/>
                  <a:pt x="40" y="7"/>
                  <a:pt x="40" y="7"/>
                </a:cubicBezTo>
                <a:close/>
                <a:moveTo>
                  <a:pt x="41" y="42"/>
                </a:moveTo>
                <a:cubicBezTo>
                  <a:pt x="43" y="42"/>
                  <a:pt x="43" y="42"/>
                  <a:pt x="43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6" y="44"/>
                  <a:pt x="46" y="44"/>
                  <a:pt x="46" y="44"/>
                </a:cubicBezTo>
                <a:cubicBezTo>
                  <a:pt x="46" y="47"/>
                  <a:pt x="46" y="49"/>
                  <a:pt x="47" y="51"/>
                </a:cubicBezTo>
                <a:cubicBezTo>
                  <a:pt x="48" y="52"/>
                  <a:pt x="49" y="54"/>
                  <a:pt x="49" y="55"/>
                </a:cubicBezTo>
                <a:cubicBezTo>
                  <a:pt x="50" y="56"/>
                  <a:pt x="52" y="57"/>
                  <a:pt x="53" y="57"/>
                </a:cubicBezTo>
                <a:cubicBezTo>
                  <a:pt x="54" y="58"/>
                  <a:pt x="55" y="58"/>
                  <a:pt x="55" y="58"/>
                </a:cubicBezTo>
                <a:cubicBezTo>
                  <a:pt x="56" y="58"/>
                  <a:pt x="56" y="57"/>
                  <a:pt x="56" y="57"/>
                </a:cubicBezTo>
                <a:cubicBezTo>
                  <a:pt x="57" y="57"/>
                  <a:pt x="57" y="56"/>
                  <a:pt x="57" y="55"/>
                </a:cubicBezTo>
                <a:cubicBezTo>
                  <a:pt x="57" y="54"/>
                  <a:pt x="56" y="52"/>
                  <a:pt x="55" y="50"/>
                </a:cubicBezTo>
                <a:cubicBezTo>
                  <a:pt x="54" y="47"/>
                  <a:pt x="53" y="44"/>
                  <a:pt x="52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2" y="33"/>
                  <a:pt x="52" y="33"/>
                  <a:pt x="52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19"/>
                  <a:pt x="50" y="19"/>
                  <a:pt x="50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2"/>
                  <a:pt x="52" y="12"/>
                  <a:pt x="52" y="12"/>
                </a:cubicBezTo>
                <a:cubicBezTo>
                  <a:pt x="48" y="7"/>
                  <a:pt x="48" y="7"/>
                  <a:pt x="48" y="7"/>
                </a:cubicBezTo>
                <a:cubicBezTo>
                  <a:pt x="51" y="5"/>
                  <a:pt x="51" y="5"/>
                  <a:pt x="51" y="5"/>
                </a:cubicBezTo>
                <a:cubicBezTo>
                  <a:pt x="56" y="10"/>
                  <a:pt x="56" y="10"/>
                  <a:pt x="56" y="10"/>
                </a:cubicBezTo>
                <a:cubicBezTo>
                  <a:pt x="57" y="11"/>
                  <a:pt x="57" y="11"/>
                  <a:pt x="57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57" y="19"/>
                  <a:pt x="57" y="19"/>
                  <a:pt x="57" y="19"/>
                </a:cubicBezTo>
                <a:cubicBezTo>
                  <a:pt x="59" y="19"/>
                  <a:pt x="59" y="19"/>
                  <a:pt x="59" y="19"/>
                </a:cubicBezTo>
                <a:cubicBezTo>
                  <a:pt x="59" y="33"/>
                  <a:pt x="59" y="33"/>
                  <a:pt x="59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40"/>
                  <a:pt x="57" y="40"/>
                  <a:pt x="57" y="40"/>
                </a:cubicBezTo>
                <a:cubicBezTo>
                  <a:pt x="57" y="43"/>
                  <a:pt x="58" y="45"/>
                  <a:pt x="59" y="48"/>
                </a:cubicBezTo>
                <a:cubicBezTo>
                  <a:pt x="60" y="51"/>
                  <a:pt x="61" y="53"/>
                  <a:pt x="61" y="56"/>
                </a:cubicBezTo>
                <a:cubicBezTo>
                  <a:pt x="61" y="57"/>
                  <a:pt x="61" y="59"/>
                  <a:pt x="60" y="60"/>
                </a:cubicBezTo>
                <a:cubicBezTo>
                  <a:pt x="59" y="61"/>
                  <a:pt x="58" y="62"/>
                  <a:pt x="56" y="62"/>
                </a:cubicBezTo>
                <a:cubicBezTo>
                  <a:pt x="55" y="62"/>
                  <a:pt x="53" y="62"/>
                  <a:pt x="51" y="62"/>
                </a:cubicBezTo>
                <a:cubicBezTo>
                  <a:pt x="49" y="61"/>
                  <a:pt x="47" y="59"/>
                  <a:pt x="46" y="58"/>
                </a:cubicBezTo>
                <a:cubicBezTo>
                  <a:pt x="45" y="56"/>
                  <a:pt x="44" y="54"/>
                  <a:pt x="43" y="52"/>
                </a:cubicBezTo>
                <a:cubicBezTo>
                  <a:pt x="42" y="50"/>
                  <a:pt x="42" y="49"/>
                  <a:pt x="42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1" y="65"/>
                  <a:pt x="41" y="65"/>
                  <a:pt x="41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6" y="42"/>
                  <a:pt x="6" y="42"/>
                  <a:pt x="6" y="42"/>
                </a:cubicBezTo>
                <a:cubicBezTo>
                  <a:pt x="41" y="42"/>
                  <a:pt x="41" y="42"/>
                  <a:pt x="41" y="42"/>
                </a:cubicBezTo>
                <a:close/>
                <a:moveTo>
                  <a:pt x="20" y="25"/>
                </a:moveTo>
                <a:cubicBezTo>
                  <a:pt x="16" y="12"/>
                  <a:pt x="16" y="12"/>
                  <a:pt x="16" y="12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24"/>
                  <a:pt x="24" y="24"/>
                  <a:pt x="24" y="24"/>
                </a:cubicBezTo>
                <a:cubicBezTo>
                  <a:pt x="27" y="24"/>
                  <a:pt x="29" y="26"/>
                  <a:pt x="2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7"/>
                  <a:pt x="19" y="26"/>
                  <a:pt x="20" y="25"/>
                </a:cubicBezTo>
                <a:close/>
                <a:moveTo>
                  <a:pt x="4" y="0"/>
                </a:move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8"/>
                  <a:pt x="46" y="38"/>
                  <a:pt x="46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lnTo>
                  <a:pt x="4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01" name="Freeform 363">
            <a:extLst>
              <a:ext uri="{FF2B5EF4-FFF2-40B4-BE49-F238E27FC236}">
                <a16:creationId xmlns:a16="http://schemas.microsoft.com/office/drawing/2014/main" id="{AC2D50EE-2499-4034-9A57-2EB7ED7069ED}"/>
              </a:ext>
            </a:extLst>
          </p:cNvPr>
          <p:cNvSpPr>
            <a:spLocks noEditPoints="1"/>
          </p:cNvSpPr>
          <p:nvPr/>
        </p:nvSpPr>
        <p:spPr bwMode="auto">
          <a:xfrm>
            <a:off x="6272783" y="6730677"/>
            <a:ext cx="257175" cy="190500"/>
          </a:xfrm>
          <a:custGeom>
            <a:avLst/>
            <a:gdLst>
              <a:gd name="T0" fmla="*/ 13982 w 147"/>
              <a:gd name="T1" fmla="*/ 89136 h 109"/>
              <a:gd name="T2" fmla="*/ 62919 w 147"/>
              <a:gd name="T3" fmla="*/ 106613 h 109"/>
              <a:gd name="T4" fmla="*/ 76902 w 147"/>
              <a:gd name="T5" fmla="*/ 66415 h 109"/>
              <a:gd name="T6" fmla="*/ 96127 w 147"/>
              <a:gd name="T7" fmla="*/ 36703 h 109"/>
              <a:gd name="T8" fmla="*/ 136325 w 147"/>
              <a:gd name="T9" fmla="*/ 66415 h 109"/>
              <a:gd name="T10" fmla="*/ 146812 w 147"/>
              <a:gd name="T11" fmla="*/ 66415 h 109"/>
              <a:gd name="T12" fmla="*/ 157299 w 147"/>
              <a:gd name="T13" fmla="*/ 0 h 109"/>
              <a:gd name="T14" fmla="*/ 180019 w 147"/>
              <a:gd name="T15" fmla="*/ 69910 h 109"/>
              <a:gd name="T16" fmla="*/ 220218 w 147"/>
              <a:gd name="T17" fmla="*/ 92631 h 109"/>
              <a:gd name="T18" fmla="*/ 230705 w 147"/>
              <a:gd name="T19" fmla="*/ 92631 h 109"/>
              <a:gd name="T20" fmla="*/ 242939 w 147"/>
              <a:gd name="T21" fmla="*/ 40199 h 109"/>
              <a:gd name="T22" fmla="*/ 256921 w 147"/>
              <a:gd name="T23" fmla="*/ 190506 h 109"/>
              <a:gd name="T24" fmla="*/ 0 w 147"/>
              <a:gd name="T25" fmla="*/ 173028 h 109"/>
              <a:gd name="T26" fmla="*/ 220218 w 147"/>
              <a:gd name="T27" fmla="*/ 110109 h 109"/>
              <a:gd name="T28" fmla="*/ 230705 w 147"/>
              <a:gd name="T29" fmla="*/ 99622 h 109"/>
              <a:gd name="T30" fmla="*/ 220218 w 147"/>
              <a:gd name="T31" fmla="*/ 125839 h 109"/>
              <a:gd name="T32" fmla="*/ 230705 w 147"/>
              <a:gd name="T33" fmla="*/ 113604 h 109"/>
              <a:gd name="T34" fmla="*/ 220218 w 147"/>
              <a:gd name="T35" fmla="*/ 139821 h 109"/>
              <a:gd name="T36" fmla="*/ 230705 w 147"/>
              <a:gd name="T37" fmla="*/ 125839 h 109"/>
              <a:gd name="T38" fmla="*/ 220218 w 147"/>
              <a:gd name="T39" fmla="*/ 150307 h 109"/>
              <a:gd name="T40" fmla="*/ 230705 w 147"/>
              <a:gd name="T41" fmla="*/ 139821 h 109"/>
              <a:gd name="T42" fmla="*/ 220218 w 147"/>
              <a:gd name="T43" fmla="*/ 166037 h 109"/>
              <a:gd name="T44" fmla="*/ 230705 w 147"/>
              <a:gd name="T45" fmla="*/ 150307 h 109"/>
              <a:gd name="T46" fmla="*/ 220218 w 147"/>
              <a:gd name="T47" fmla="*/ 173028 h 109"/>
              <a:gd name="T48" fmla="*/ 230705 w 147"/>
              <a:gd name="T49" fmla="*/ 166037 h 109"/>
              <a:gd name="T50" fmla="*/ 136325 w 147"/>
              <a:gd name="T51" fmla="*/ 76902 h 109"/>
              <a:gd name="T52" fmla="*/ 150308 w 147"/>
              <a:gd name="T53" fmla="*/ 69910 h 109"/>
              <a:gd name="T54" fmla="*/ 136325 w 147"/>
              <a:gd name="T55" fmla="*/ 92631 h 109"/>
              <a:gd name="T56" fmla="*/ 150308 w 147"/>
              <a:gd name="T57" fmla="*/ 85640 h 109"/>
              <a:gd name="T58" fmla="*/ 136325 w 147"/>
              <a:gd name="T59" fmla="*/ 106613 h 109"/>
              <a:gd name="T60" fmla="*/ 150308 w 147"/>
              <a:gd name="T61" fmla="*/ 99622 h 109"/>
              <a:gd name="T62" fmla="*/ 136325 w 147"/>
              <a:gd name="T63" fmla="*/ 117100 h 109"/>
              <a:gd name="T64" fmla="*/ 150308 w 147"/>
              <a:gd name="T65" fmla="*/ 110109 h 109"/>
              <a:gd name="T66" fmla="*/ 136325 w 147"/>
              <a:gd name="T67" fmla="*/ 132830 h 109"/>
              <a:gd name="T68" fmla="*/ 150308 w 147"/>
              <a:gd name="T69" fmla="*/ 125839 h 109"/>
              <a:gd name="T70" fmla="*/ 136325 w 147"/>
              <a:gd name="T71" fmla="*/ 146812 h 109"/>
              <a:gd name="T72" fmla="*/ 150308 w 147"/>
              <a:gd name="T73" fmla="*/ 139821 h 109"/>
              <a:gd name="T74" fmla="*/ 136325 w 147"/>
              <a:gd name="T75" fmla="*/ 159046 h 109"/>
              <a:gd name="T76" fmla="*/ 150308 w 147"/>
              <a:gd name="T77" fmla="*/ 150307 h 109"/>
              <a:gd name="T78" fmla="*/ 136325 w 147"/>
              <a:gd name="T79" fmla="*/ 173028 h 109"/>
              <a:gd name="T80" fmla="*/ 150308 w 147"/>
              <a:gd name="T81" fmla="*/ 169533 h 109"/>
              <a:gd name="T82" fmla="*/ 66415 w 147"/>
              <a:gd name="T83" fmla="*/ 113604 h 109"/>
              <a:gd name="T84" fmla="*/ 66415 w 147"/>
              <a:gd name="T85" fmla="*/ 117100 h 109"/>
              <a:gd name="T86" fmla="*/ 66415 w 147"/>
              <a:gd name="T87" fmla="*/ 125839 h 109"/>
              <a:gd name="T88" fmla="*/ 66415 w 147"/>
              <a:gd name="T89" fmla="*/ 132830 h 109"/>
              <a:gd name="T90" fmla="*/ 66415 w 147"/>
              <a:gd name="T91" fmla="*/ 139821 h 109"/>
              <a:gd name="T92" fmla="*/ 66415 w 147"/>
              <a:gd name="T93" fmla="*/ 143316 h 109"/>
              <a:gd name="T94" fmla="*/ 66415 w 147"/>
              <a:gd name="T95" fmla="*/ 153803 h 109"/>
              <a:gd name="T96" fmla="*/ 66415 w 147"/>
              <a:gd name="T97" fmla="*/ 159046 h 109"/>
              <a:gd name="T98" fmla="*/ 66415 w 147"/>
              <a:gd name="T99" fmla="*/ 166037 h 109"/>
              <a:gd name="T100" fmla="*/ 66415 w 147"/>
              <a:gd name="T101" fmla="*/ 173028 h 10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47" h="109">
                <a:moveTo>
                  <a:pt x="0" y="99"/>
                </a:moveTo>
                <a:lnTo>
                  <a:pt x="8" y="99"/>
                </a:lnTo>
                <a:lnTo>
                  <a:pt x="8" y="51"/>
                </a:lnTo>
                <a:lnTo>
                  <a:pt x="31" y="51"/>
                </a:lnTo>
                <a:lnTo>
                  <a:pt x="31" y="65"/>
                </a:lnTo>
                <a:lnTo>
                  <a:pt x="36" y="61"/>
                </a:lnTo>
                <a:lnTo>
                  <a:pt x="38" y="61"/>
                </a:lnTo>
                <a:lnTo>
                  <a:pt x="38" y="38"/>
                </a:lnTo>
                <a:lnTo>
                  <a:pt x="44" y="38"/>
                </a:lnTo>
                <a:lnTo>
                  <a:pt x="44" y="99"/>
                </a:lnTo>
                <a:lnTo>
                  <a:pt x="55" y="99"/>
                </a:lnTo>
                <a:lnTo>
                  <a:pt x="55" y="21"/>
                </a:lnTo>
                <a:lnTo>
                  <a:pt x="78" y="21"/>
                </a:lnTo>
                <a:lnTo>
                  <a:pt x="78" y="38"/>
                </a:lnTo>
                <a:lnTo>
                  <a:pt x="78" y="40"/>
                </a:lnTo>
                <a:lnTo>
                  <a:pt x="84" y="38"/>
                </a:lnTo>
                <a:lnTo>
                  <a:pt x="86" y="38"/>
                </a:lnTo>
                <a:lnTo>
                  <a:pt x="86" y="0"/>
                </a:lnTo>
                <a:lnTo>
                  <a:pt x="90" y="0"/>
                </a:lnTo>
                <a:lnTo>
                  <a:pt x="90" y="99"/>
                </a:lnTo>
                <a:lnTo>
                  <a:pt x="103" y="99"/>
                </a:lnTo>
                <a:lnTo>
                  <a:pt x="103" y="40"/>
                </a:lnTo>
                <a:lnTo>
                  <a:pt x="126" y="40"/>
                </a:lnTo>
                <a:lnTo>
                  <a:pt x="126" y="53"/>
                </a:lnTo>
                <a:lnTo>
                  <a:pt x="126" y="57"/>
                </a:lnTo>
                <a:lnTo>
                  <a:pt x="132" y="53"/>
                </a:lnTo>
                <a:lnTo>
                  <a:pt x="132" y="23"/>
                </a:lnTo>
                <a:lnTo>
                  <a:pt x="139" y="23"/>
                </a:lnTo>
                <a:lnTo>
                  <a:pt x="139" y="99"/>
                </a:lnTo>
                <a:lnTo>
                  <a:pt x="147" y="99"/>
                </a:lnTo>
                <a:lnTo>
                  <a:pt x="147" y="109"/>
                </a:lnTo>
                <a:lnTo>
                  <a:pt x="0" y="109"/>
                </a:lnTo>
                <a:lnTo>
                  <a:pt x="0" y="99"/>
                </a:lnTo>
                <a:close/>
                <a:moveTo>
                  <a:pt x="132" y="57"/>
                </a:moveTo>
                <a:lnTo>
                  <a:pt x="126" y="61"/>
                </a:lnTo>
                <a:lnTo>
                  <a:pt x="126" y="63"/>
                </a:lnTo>
                <a:lnTo>
                  <a:pt x="132" y="59"/>
                </a:lnTo>
                <a:lnTo>
                  <a:pt x="132" y="57"/>
                </a:lnTo>
                <a:close/>
                <a:moveTo>
                  <a:pt x="132" y="65"/>
                </a:moveTo>
                <a:lnTo>
                  <a:pt x="126" y="70"/>
                </a:lnTo>
                <a:lnTo>
                  <a:pt x="126" y="72"/>
                </a:lnTo>
                <a:lnTo>
                  <a:pt x="132" y="67"/>
                </a:lnTo>
                <a:lnTo>
                  <a:pt x="132" y="65"/>
                </a:lnTo>
                <a:close/>
                <a:moveTo>
                  <a:pt x="132" y="72"/>
                </a:moveTo>
                <a:lnTo>
                  <a:pt x="126" y="76"/>
                </a:lnTo>
                <a:lnTo>
                  <a:pt x="126" y="80"/>
                </a:lnTo>
                <a:lnTo>
                  <a:pt x="132" y="76"/>
                </a:lnTo>
                <a:lnTo>
                  <a:pt x="132" y="72"/>
                </a:lnTo>
                <a:close/>
                <a:moveTo>
                  <a:pt x="132" y="80"/>
                </a:moveTo>
                <a:lnTo>
                  <a:pt x="126" y="84"/>
                </a:lnTo>
                <a:lnTo>
                  <a:pt x="126" y="86"/>
                </a:lnTo>
                <a:lnTo>
                  <a:pt x="132" y="82"/>
                </a:lnTo>
                <a:lnTo>
                  <a:pt x="132" y="80"/>
                </a:lnTo>
                <a:close/>
                <a:moveTo>
                  <a:pt x="132" y="86"/>
                </a:moveTo>
                <a:lnTo>
                  <a:pt x="126" y="93"/>
                </a:lnTo>
                <a:lnTo>
                  <a:pt x="126" y="95"/>
                </a:lnTo>
                <a:lnTo>
                  <a:pt x="132" y="91"/>
                </a:lnTo>
                <a:lnTo>
                  <a:pt x="132" y="86"/>
                </a:lnTo>
                <a:close/>
                <a:moveTo>
                  <a:pt x="132" y="95"/>
                </a:moveTo>
                <a:lnTo>
                  <a:pt x="126" y="99"/>
                </a:lnTo>
                <a:lnTo>
                  <a:pt x="130" y="99"/>
                </a:lnTo>
                <a:lnTo>
                  <a:pt x="132" y="99"/>
                </a:lnTo>
                <a:lnTo>
                  <a:pt x="132" y="95"/>
                </a:lnTo>
                <a:close/>
                <a:moveTo>
                  <a:pt x="86" y="40"/>
                </a:moveTo>
                <a:lnTo>
                  <a:pt x="78" y="44"/>
                </a:lnTo>
                <a:lnTo>
                  <a:pt x="78" y="49"/>
                </a:lnTo>
                <a:lnTo>
                  <a:pt x="86" y="44"/>
                </a:lnTo>
                <a:lnTo>
                  <a:pt x="86" y="40"/>
                </a:lnTo>
                <a:close/>
                <a:moveTo>
                  <a:pt x="86" y="49"/>
                </a:moveTo>
                <a:lnTo>
                  <a:pt x="78" y="53"/>
                </a:lnTo>
                <a:lnTo>
                  <a:pt x="78" y="57"/>
                </a:lnTo>
                <a:lnTo>
                  <a:pt x="86" y="53"/>
                </a:lnTo>
                <a:lnTo>
                  <a:pt x="86" y="49"/>
                </a:lnTo>
                <a:close/>
                <a:moveTo>
                  <a:pt x="86" y="57"/>
                </a:moveTo>
                <a:lnTo>
                  <a:pt x="78" y="61"/>
                </a:lnTo>
                <a:lnTo>
                  <a:pt x="78" y="63"/>
                </a:lnTo>
                <a:lnTo>
                  <a:pt x="86" y="59"/>
                </a:lnTo>
                <a:lnTo>
                  <a:pt x="86" y="57"/>
                </a:lnTo>
                <a:close/>
                <a:moveTo>
                  <a:pt x="86" y="63"/>
                </a:moveTo>
                <a:lnTo>
                  <a:pt x="78" y="67"/>
                </a:lnTo>
                <a:lnTo>
                  <a:pt x="78" y="72"/>
                </a:lnTo>
                <a:lnTo>
                  <a:pt x="86" y="67"/>
                </a:lnTo>
                <a:lnTo>
                  <a:pt x="86" y="63"/>
                </a:lnTo>
                <a:close/>
                <a:moveTo>
                  <a:pt x="86" y="72"/>
                </a:moveTo>
                <a:lnTo>
                  <a:pt x="78" y="76"/>
                </a:lnTo>
                <a:lnTo>
                  <a:pt x="78" y="80"/>
                </a:lnTo>
                <a:lnTo>
                  <a:pt x="86" y="74"/>
                </a:lnTo>
                <a:lnTo>
                  <a:pt x="86" y="72"/>
                </a:lnTo>
                <a:close/>
                <a:moveTo>
                  <a:pt x="86" y="80"/>
                </a:moveTo>
                <a:lnTo>
                  <a:pt x="78" y="84"/>
                </a:lnTo>
                <a:lnTo>
                  <a:pt x="78" y="86"/>
                </a:lnTo>
                <a:lnTo>
                  <a:pt x="86" y="82"/>
                </a:lnTo>
                <a:lnTo>
                  <a:pt x="86" y="80"/>
                </a:lnTo>
                <a:close/>
                <a:moveTo>
                  <a:pt x="86" y="86"/>
                </a:moveTo>
                <a:lnTo>
                  <a:pt x="78" y="91"/>
                </a:lnTo>
                <a:lnTo>
                  <a:pt x="78" y="95"/>
                </a:lnTo>
                <a:lnTo>
                  <a:pt x="86" y="91"/>
                </a:lnTo>
                <a:lnTo>
                  <a:pt x="86" y="86"/>
                </a:lnTo>
                <a:close/>
                <a:moveTo>
                  <a:pt x="86" y="95"/>
                </a:moveTo>
                <a:lnTo>
                  <a:pt x="78" y="99"/>
                </a:lnTo>
                <a:lnTo>
                  <a:pt x="82" y="99"/>
                </a:lnTo>
                <a:lnTo>
                  <a:pt x="86" y="97"/>
                </a:lnTo>
                <a:lnTo>
                  <a:pt x="86" y="95"/>
                </a:lnTo>
                <a:close/>
                <a:moveTo>
                  <a:pt x="38" y="65"/>
                </a:moveTo>
                <a:lnTo>
                  <a:pt x="31" y="70"/>
                </a:lnTo>
                <a:lnTo>
                  <a:pt x="31" y="72"/>
                </a:lnTo>
                <a:lnTo>
                  <a:pt x="38" y="67"/>
                </a:lnTo>
                <a:lnTo>
                  <a:pt x="38" y="65"/>
                </a:lnTo>
                <a:close/>
                <a:moveTo>
                  <a:pt x="38" y="72"/>
                </a:moveTo>
                <a:lnTo>
                  <a:pt x="31" y="76"/>
                </a:lnTo>
                <a:lnTo>
                  <a:pt x="31" y="80"/>
                </a:lnTo>
                <a:lnTo>
                  <a:pt x="38" y="76"/>
                </a:lnTo>
                <a:lnTo>
                  <a:pt x="38" y="72"/>
                </a:lnTo>
                <a:close/>
                <a:moveTo>
                  <a:pt x="38" y="80"/>
                </a:moveTo>
                <a:lnTo>
                  <a:pt x="31" y="84"/>
                </a:lnTo>
                <a:lnTo>
                  <a:pt x="31" y="86"/>
                </a:lnTo>
                <a:lnTo>
                  <a:pt x="38" y="82"/>
                </a:lnTo>
                <a:lnTo>
                  <a:pt x="38" y="80"/>
                </a:lnTo>
                <a:close/>
                <a:moveTo>
                  <a:pt x="38" y="88"/>
                </a:moveTo>
                <a:lnTo>
                  <a:pt x="31" y="93"/>
                </a:lnTo>
                <a:lnTo>
                  <a:pt x="31" y="95"/>
                </a:lnTo>
                <a:lnTo>
                  <a:pt x="38" y="91"/>
                </a:lnTo>
                <a:lnTo>
                  <a:pt x="38" y="88"/>
                </a:lnTo>
                <a:close/>
                <a:moveTo>
                  <a:pt x="38" y="95"/>
                </a:moveTo>
                <a:lnTo>
                  <a:pt x="31" y="99"/>
                </a:lnTo>
                <a:lnTo>
                  <a:pt x="36" y="99"/>
                </a:lnTo>
                <a:lnTo>
                  <a:pt x="38" y="99"/>
                </a:lnTo>
                <a:lnTo>
                  <a:pt x="38" y="9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02" name="Freeform 371">
            <a:extLst>
              <a:ext uri="{FF2B5EF4-FFF2-40B4-BE49-F238E27FC236}">
                <a16:creationId xmlns:a16="http://schemas.microsoft.com/office/drawing/2014/main" id="{6FCD9550-71F8-419D-B388-3F6A2AC13327}"/>
              </a:ext>
            </a:extLst>
          </p:cNvPr>
          <p:cNvSpPr>
            <a:spLocks noEditPoints="1"/>
          </p:cNvSpPr>
          <p:nvPr/>
        </p:nvSpPr>
        <p:spPr bwMode="auto">
          <a:xfrm>
            <a:off x="3169220" y="6013127"/>
            <a:ext cx="279400" cy="163513"/>
          </a:xfrm>
          <a:custGeom>
            <a:avLst/>
            <a:gdLst>
              <a:gd name="T0" fmla="*/ 84629 w 76"/>
              <a:gd name="T1" fmla="*/ 25556 h 45"/>
              <a:gd name="T2" fmla="*/ 55193 w 76"/>
              <a:gd name="T3" fmla="*/ 32858 h 45"/>
              <a:gd name="T4" fmla="*/ 47834 w 76"/>
              <a:gd name="T5" fmla="*/ 29207 h 45"/>
              <a:gd name="T6" fmla="*/ 51513 w 76"/>
              <a:gd name="T7" fmla="*/ 25556 h 45"/>
              <a:gd name="T8" fmla="*/ 80949 w 76"/>
              <a:gd name="T9" fmla="*/ 18254 h 45"/>
              <a:gd name="T10" fmla="*/ 84629 w 76"/>
              <a:gd name="T11" fmla="*/ 25556 h 45"/>
              <a:gd name="T12" fmla="*/ 55193 w 76"/>
              <a:gd name="T13" fmla="*/ 51112 h 45"/>
              <a:gd name="T14" fmla="*/ 25757 w 76"/>
              <a:gd name="T15" fmla="*/ 25556 h 45"/>
              <a:gd name="T16" fmla="*/ 0 w 76"/>
              <a:gd name="T17" fmla="*/ 32858 h 45"/>
              <a:gd name="T18" fmla="*/ 44154 w 76"/>
              <a:gd name="T19" fmla="*/ 94923 h 45"/>
              <a:gd name="T20" fmla="*/ 106706 w 76"/>
              <a:gd name="T21" fmla="*/ 80319 h 45"/>
              <a:gd name="T22" fmla="*/ 99347 w 76"/>
              <a:gd name="T23" fmla="*/ 146035 h 45"/>
              <a:gd name="T24" fmla="*/ 125103 w 76"/>
              <a:gd name="T25" fmla="*/ 138733 h 45"/>
              <a:gd name="T26" fmla="*/ 202373 w 76"/>
              <a:gd name="T27" fmla="*/ 40160 h 45"/>
              <a:gd name="T28" fmla="*/ 213411 w 76"/>
              <a:gd name="T29" fmla="*/ 36509 h 45"/>
              <a:gd name="T30" fmla="*/ 202373 w 76"/>
              <a:gd name="T31" fmla="*/ 54763 h 45"/>
              <a:gd name="T32" fmla="*/ 239168 w 76"/>
              <a:gd name="T33" fmla="*/ 43810 h 45"/>
              <a:gd name="T34" fmla="*/ 275963 w 76"/>
              <a:gd name="T35" fmla="*/ 14603 h 45"/>
              <a:gd name="T36" fmla="*/ 275963 w 76"/>
              <a:gd name="T37" fmla="*/ 14603 h 45"/>
              <a:gd name="T38" fmla="*/ 231809 w 76"/>
              <a:gd name="T39" fmla="*/ 7302 h 45"/>
              <a:gd name="T40" fmla="*/ 209732 w 76"/>
              <a:gd name="T41" fmla="*/ 14603 h 45"/>
              <a:gd name="T42" fmla="*/ 191334 w 76"/>
              <a:gd name="T43" fmla="*/ 18254 h 45"/>
              <a:gd name="T44" fmla="*/ 103026 w 76"/>
              <a:gd name="T45" fmla="*/ 40160 h 45"/>
              <a:gd name="T46" fmla="*/ 91988 w 76"/>
              <a:gd name="T47" fmla="*/ 43810 h 45"/>
              <a:gd name="T48" fmla="*/ 55193 w 76"/>
              <a:gd name="T49" fmla="*/ 51112 h 45"/>
              <a:gd name="T50" fmla="*/ 103026 w 76"/>
              <a:gd name="T51" fmla="*/ 32858 h 45"/>
              <a:gd name="T52" fmla="*/ 88308 w 76"/>
              <a:gd name="T53" fmla="*/ 10953 h 45"/>
              <a:gd name="T54" fmla="*/ 121424 w 76"/>
              <a:gd name="T55" fmla="*/ 0 h 45"/>
              <a:gd name="T56" fmla="*/ 183975 w 76"/>
              <a:gd name="T57" fmla="*/ 14603 h 45"/>
              <a:gd name="T58" fmla="*/ 103026 w 76"/>
              <a:gd name="T59" fmla="*/ 32858 h 45"/>
              <a:gd name="T60" fmla="*/ 84629 w 76"/>
              <a:gd name="T61" fmla="*/ 127780 h 45"/>
              <a:gd name="T62" fmla="*/ 29436 w 76"/>
              <a:gd name="T63" fmla="*/ 138733 h 45"/>
              <a:gd name="T64" fmla="*/ 22077 w 76"/>
              <a:gd name="T65" fmla="*/ 138733 h 45"/>
              <a:gd name="T66" fmla="*/ 25757 w 76"/>
              <a:gd name="T67" fmla="*/ 131431 h 45"/>
              <a:gd name="T68" fmla="*/ 84629 w 76"/>
              <a:gd name="T69" fmla="*/ 116828 h 45"/>
              <a:gd name="T70" fmla="*/ 84629 w 76"/>
              <a:gd name="T71" fmla="*/ 127780 h 45"/>
              <a:gd name="T72" fmla="*/ 84629 w 76"/>
              <a:gd name="T73" fmla="*/ 149686 h 45"/>
              <a:gd name="T74" fmla="*/ 29436 w 76"/>
              <a:gd name="T75" fmla="*/ 164289 h 45"/>
              <a:gd name="T76" fmla="*/ 22077 w 76"/>
              <a:gd name="T77" fmla="*/ 160638 h 45"/>
              <a:gd name="T78" fmla="*/ 25757 w 76"/>
              <a:gd name="T79" fmla="*/ 153336 h 45"/>
              <a:gd name="T80" fmla="*/ 84629 w 76"/>
              <a:gd name="T81" fmla="*/ 138733 h 45"/>
              <a:gd name="T82" fmla="*/ 84629 w 76"/>
              <a:gd name="T83" fmla="*/ 149686 h 45"/>
              <a:gd name="T84" fmla="*/ 88308 w 76"/>
              <a:gd name="T85" fmla="*/ 102224 h 45"/>
              <a:gd name="T86" fmla="*/ 29436 w 76"/>
              <a:gd name="T87" fmla="*/ 116828 h 45"/>
              <a:gd name="T88" fmla="*/ 22077 w 76"/>
              <a:gd name="T89" fmla="*/ 113177 h 45"/>
              <a:gd name="T90" fmla="*/ 25757 w 76"/>
              <a:gd name="T91" fmla="*/ 109526 h 45"/>
              <a:gd name="T92" fmla="*/ 88308 w 76"/>
              <a:gd name="T93" fmla="*/ 94923 h 45"/>
              <a:gd name="T94" fmla="*/ 88308 w 76"/>
              <a:gd name="T95" fmla="*/ 102224 h 4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76" h="45">
                <a:moveTo>
                  <a:pt x="23" y="7"/>
                </a:moveTo>
                <a:cubicBezTo>
                  <a:pt x="15" y="9"/>
                  <a:pt x="15" y="9"/>
                  <a:pt x="15" y="9"/>
                </a:cubicBezTo>
                <a:cubicBezTo>
                  <a:pt x="14" y="10"/>
                  <a:pt x="13" y="9"/>
                  <a:pt x="13" y="8"/>
                </a:cubicBezTo>
                <a:cubicBezTo>
                  <a:pt x="13" y="8"/>
                  <a:pt x="13" y="7"/>
                  <a:pt x="14" y="7"/>
                </a:cubicBezTo>
                <a:cubicBezTo>
                  <a:pt x="22" y="5"/>
                  <a:pt x="22" y="5"/>
                  <a:pt x="22" y="5"/>
                </a:cubicBezTo>
                <a:cubicBezTo>
                  <a:pt x="23" y="7"/>
                  <a:pt x="23" y="7"/>
                  <a:pt x="23" y="7"/>
                </a:cubicBezTo>
                <a:close/>
                <a:moveTo>
                  <a:pt x="15" y="14"/>
                </a:moveTo>
                <a:cubicBezTo>
                  <a:pt x="7" y="7"/>
                  <a:pt x="7" y="7"/>
                  <a:pt x="7" y="7"/>
                </a:cubicBezTo>
                <a:cubicBezTo>
                  <a:pt x="0" y="9"/>
                  <a:pt x="0" y="9"/>
                  <a:pt x="0" y="9"/>
                </a:cubicBezTo>
                <a:cubicBezTo>
                  <a:pt x="1" y="11"/>
                  <a:pt x="6" y="27"/>
                  <a:pt x="12" y="26"/>
                </a:cubicBezTo>
                <a:cubicBezTo>
                  <a:pt x="29" y="22"/>
                  <a:pt x="29" y="22"/>
                  <a:pt x="29" y="22"/>
                </a:cubicBezTo>
                <a:cubicBezTo>
                  <a:pt x="27" y="40"/>
                  <a:pt x="27" y="40"/>
                  <a:pt x="27" y="40"/>
                </a:cubicBezTo>
                <a:cubicBezTo>
                  <a:pt x="30" y="39"/>
                  <a:pt x="31" y="39"/>
                  <a:pt x="34" y="38"/>
                </a:cubicBezTo>
                <a:cubicBezTo>
                  <a:pt x="43" y="29"/>
                  <a:pt x="49" y="21"/>
                  <a:pt x="55" y="11"/>
                </a:cubicBezTo>
                <a:cubicBezTo>
                  <a:pt x="58" y="10"/>
                  <a:pt x="58" y="10"/>
                  <a:pt x="58" y="10"/>
                </a:cubicBezTo>
                <a:cubicBezTo>
                  <a:pt x="57" y="11"/>
                  <a:pt x="56" y="14"/>
                  <a:pt x="55" y="15"/>
                </a:cubicBezTo>
                <a:cubicBezTo>
                  <a:pt x="65" y="12"/>
                  <a:pt x="65" y="12"/>
                  <a:pt x="65" y="12"/>
                </a:cubicBezTo>
                <a:cubicBezTo>
                  <a:pt x="68" y="12"/>
                  <a:pt x="76" y="7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2"/>
                  <a:pt x="66" y="2"/>
                  <a:pt x="63" y="2"/>
                </a:cubicBezTo>
                <a:cubicBezTo>
                  <a:pt x="57" y="4"/>
                  <a:pt x="57" y="4"/>
                  <a:pt x="57" y="4"/>
                </a:cubicBezTo>
                <a:cubicBezTo>
                  <a:pt x="52" y="5"/>
                  <a:pt x="52" y="5"/>
                  <a:pt x="52" y="5"/>
                </a:cubicBezTo>
                <a:cubicBezTo>
                  <a:pt x="28" y="11"/>
                  <a:pt x="28" y="11"/>
                  <a:pt x="28" y="11"/>
                </a:cubicBezTo>
                <a:cubicBezTo>
                  <a:pt x="25" y="12"/>
                  <a:pt x="25" y="12"/>
                  <a:pt x="25" y="12"/>
                </a:cubicBezTo>
                <a:cubicBezTo>
                  <a:pt x="15" y="14"/>
                  <a:pt x="15" y="14"/>
                  <a:pt x="15" y="14"/>
                </a:cubicBezTo>
                <a:close/>
                <a:moveTo>
                  <a:pt x="28" y="9"/>
                </a:moveTo>
                <a:cubicBezTo>
                  <a:pt x="24" y="3"/>
                  <a:pt x="24" y="3"/>
                  <a:pt x="24" y="3"/>
                </a:cubicBezTo>
                <a:cubicBezTo>
                  <a:pt x="33" y="0"/>
                  <a:pt x="33" y="0"/>
                  <a:pt x="33" y="0"/>
                </a:cubicBezTo>
                <a:cubicBezTo>
                  <a:pt x="50" y="4"/>
                  <a:pt x="50" y="4"/>
                  <a:pt x="50" y="4"/>
                </a:cubicBezTo>
                <a:cubicBezTo>
                  <a:pt x="28" y="9"/>
                  <a:pt x="28" y="9"/>
                  <a:pt x="28" y="9"/>
                </a:cubicBezTo>
                <a:close/>
                <a:moveTo>
                  <a:pt x="23" y="35"/>
                </a:moveTo>
                <a:cubicBezTo>
                  <a:pt x="8" y="38"/>
                  <a:pt x="8" y="38"/>
                  <a:pt x="8" y="38"/>
                </a:cubicBezTo>
                <a:cubicBezTo>
                  <a:pt x="7" y="39"/>
                  <a:pt x="6" y="38"/>
                  <a:pt x="6" y="38"/>
                </a:cubicBezTo>
                <a:cubicBezTo>
                  <a:pt x="6" y="37"/>
                  <a:pt x="6" y="36"/>
                  <a:pt x="7" y="36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5"/>
                  <a:pt x="23" y="35"/>
                  <a:pt x="23" y="35"/>
                </a:cubicBezTo>
                <a:close/>
                <a:moveTo>
                  <a:pt x="23" y="41"/>
                </a:moveTo>
                <a:cubicBezTo>
                  <a:pt x="8" y="45"/>
                  <a:pt x="8" y="45"/>
                  <a:pt x="8" y="45"/>
                </a:cubicBezTo>
                <a:cubicBezTo>
                  <a:pt x="7" y="45"/>
                  <a:pt x="6" y="45"/>
                  <a:pt x="6" y="44"/>
                </a:cubicBezTo>
                <a:cubicBezTo>
                  <a:pt x="6" y="43"/>
                  <a:pt x="6" y="42"/>
                  <a:pt x="7" y="42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1"/>
                  <a:pt x="23" y="41"/>
                  <a:pt x="23" y="41"/>
                </a:cubicBezTo>
                <a:close/>
                <a:moveTo>
                  <a:pt x="24" y="28"/>
                </a:moveTo>
                <a:cubicBezTo>
                  <a:pt x="8" y="32"/>
                  <a:pt x="8" y="32"/>
                  <a:pt x="8" y="32"/>
                </a:cubicBezTo>
                <a:cubicBezTo>
                  <a:pt x="7" y="33"/>
                  <a:pt x="6" y="32"/>
                  <a:pt x="6" y="31"/>
                </a:cubicBezTo>
                <a:cubicBezTo>
                  <a:pt x="6" y="31"/>
                  <a:pt x="6" y="30"/>
                  <a:pt x="7" y="30"/>
                </a:cubicBezTo>
                <a:cubicBezTo>
                  <a:pt x="24" y="26"/>
                  <a:pt x="24" y="26"/>
                  <a:pt x="24" y="26"/>
                </a:cubicBezTo>
                <a:lnTo>
                  <a:pt x="24" y="2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03" name="Freeform 372">
            <a:extLst>
              <a:ext uri="{FF2B5EF4-FFF2-40B4-BE49-F238E27FC236}">
                <a16:creationId xmlns:a16="http://schemas.microsoft.com/office/drawing/2014/main" id="{2252D8BA-EDB0-4520-9536-3D0CAD3B2038}"/>
              </a:ext>
            </a:extLst>
          </p:cNvPr>
          <p:cNvSpPr>
            <a:spLocks/>
          </p:cNvSpPr>
          <p:nvPr/>
        </p:nvSpPr>
        <p:spPr bwMode="auto">
          <a:xfrm>
            <a:off x="2808858" y="5565452"/>
            <a:ext cx="236537" cy="223838"/>
          </a:xfrm>
          <a:custGeom>
            <a:avLst/>
            <a:gdLst>
              <a:gd name="T0" fmla="*/ 117974 w 64"/>
              <a:gd name="T1" fmla="*/ 0 h 61"/>
              <a:gd name="T2" fmla="*/ 95854 w 64"/>
              <a:gd name="T3" fmla="*/ 88018 h 61"/>
              <a:gd name="T4" fmla="*/ 0 w 64"/>
              <a:gd name="T5" fmla="*/ 143030 h 61"/>
              <a:gd name="T6" fmla="*/ 7373 w 64"/>
              <a:gd name="T7" fmla="*/ 161367 h 61"/>
              <a:gd name="T8" fmla="*/ 99541 w 64"/>
              <a:gd name="T9" fmla="*/ 146697 h 61"/>
              <a:gd name="T10" fmla="*/ 99541 w 64"/>
              <a:gd name="T11" fmla="*/ 187039 h 61"/>
              <a:gd name="T12" fmla="*/ 66360 w 64"/>
              <a:gd name="T13" fmla="*/ 198041 h 61"/>
              <a:gd name="T14" fmla="*/ 70047 w 64"/>
              <a:gd name="T15" fmla="*/ 220046 h 61"/>
              <a:gd name="T16" fmla="*/ 103227 w 64"/>
              <a:gd name="T17" fmla="*/ 216378 h 61"/>
              <a:gd name="T18" fmla="*/ 103227 w 64"/>
              <a:gd name="T19" fmla="*/ 223713 h 61"/>
              <a:gd name="T20" fmla="*/ 117974 w 64"/>
              <a:gd name="T21" fmla="*/ 223713 h 61"/>
              <a:gd name="T22" fmla="*/ 132721 w 64"/>
              <a:gd name="T23" fmla="*/ 223713 h 61"/>
              <a:gd name="T24" fmla="*/ 132721 w 64"/>
              <a:gd name="T25" fmla="*/ 216378 h 61"/>
              <a:gd name="T26" fmla="*/ 165901 w 64"/>
              <a:gd name="T27" fmla="*/ 220046 h 61"/>
              <a:gd name="T28" fmla="*/ 173274 w 64"/>
              <a:gd name="T29" fmla="*/ 198041 h 61"/>
              <a:gd name="T30" fmla="*/ 136407 w 64"/>
              <a:gd name="T31" fmla="*/ 187039 h 61"/>
              <a:gd name="T32" fmla="*/ 140094 w 64"/>
              <a:gd name="T33" fmla="*/ 146697 h 61"/>
              <a:gd name="T34" fmla="*/ 228575 w 64"/>
              <a:gd name="T35" fmla="*/ 161367 h 61"/>
              <a:gd name="T36" fmla="*/ 235948 w 64"/>
              <a:gd name="T37" fmla="*/ 143030 h 61"/>
              <a:gd name="T38" fmla="*/ 143781 w 64"/>
              <a:gd name="T39" fmla="*/ 88018 h 61"/>
              <a:gd name="T40" fmla="*/ 117974 w 64"/>
              <a:gd name="T41" fmla="*/ 0 h 6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4" h="61">
                <a:moveTo>
                  <a:pt x="32" y="0"/>
                </a:moveTo>
                <a:cubicBezTo>
                  <a:pt x="22" y="2"/>
                  <a:pt x="25" y="16"/>
                  <a:pt x="26" y="24"/>
                </a:cubicBezTo>
                <a:cubicBezTo>
                  <a:pt x="0" y="39"/>
                  <a:pt x="0" y="39"/>
                  <a:pt x="0" y="39"/>
                </a:cubicBezTo>
                <a:cubicBezTo>
                  <a:pt x="2" y="44"/>
                  <a:pt x="2" y="44"/>
                  <a:pt x="2" y="44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51"/>
                  <a:pt x="27" y="51"/>
                  <a:pt x="27" y="51"/>
                </a:cubicBezTo>
                <a:cubicBezTo>
                  <a:pt x="18" y="54"/>
                  <a:pt x="18" y="54"/>
                  <a:pt x="18" y="54"/>
                </a:cubicBezTo>
                <a:cubicBezTo>
                  <a:pt x="19" y="60"/>
                  <a:pt x="19" y="60"/>
                  <a:pt x="1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28" y="61"/>
                  <a:pt x="28" y="61"/>
                  <a:pt x="28" y="61"/>
                </a:cubicBezTo>
                <a:cubicBezTo>
                  <a:pt x="29" y="61"/>
                  <a:pt x="31" y="61"/>
                  <a:pt x="32" y="61"/>
                </a:cubicBezTo>
                <a:cubicBezTo>
                  <a:pt x="33" y="61"/>
                  <a:pt x="35" y="61"/>
                  <a:pt x="36" y="61"/>
                </a:cubicBezTo>
                <a:cubicBezTo>
                  <a:pt x="36" y="59"/>
                  <a:pt x="36" y="59"/>
                  <a:pt x="36" y="59"/>
                </a:cubicBezTo>
                <a:cubicBezTo>
                  <a:pt x="45" y="60"/>
                  <a:pt x="45" y="60"/>
                  <a:pt x="45" y="60"/>
                </a:cubicBezTo>
                <a:cubicBezTo>
                  <a:pt x="47" y="54"/>
                  <a:pt x="47" y="54"/>
                  <a:pt x="47" y="54"/>
                </a:cubicBezTo>
                <a:cubicBezTo>
                  <a:pt x="37" y="51"/>
                  <a:pt x="37" y="51"/>
                  <a:pt x="37" y="51"/>
                </a:cubicBezTo>
                <a:cubicBezTo>
                  <a:pt x="38" y="40"/>
                  <a:pt x="38" y="40"/>
                  <a:pt x="38" y="40"/>
                </a:cubicBezTo>
                <a:cubicBezTo>
                  <a:pt x="62" y="44"/>
                  <a:pt x="62" y="44"/>
                  <a:pt x="62" y="44"/>
                </a:cubicBezTo>
                <a:cubicBezTo>
                  <a:pt x="64" y="39"/>
                  <a:pt x="64" y="39"/>
                  <a:pt x="64" y="39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16"/>
                  <a:pt x="42" y="2"/>
                  <a:pt x="32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04" name="Freeform 373">
            <a:extLst>
              <a:ext uri="{FF2B5EF4-FFF2-40B4-BE49-F238E27FC236}">
                <a16:creationId xmlns:a16="http://schemas.microsoft.com/office/drawing/2014/main" id="{6E5CB104-44BF-434A-B7C9-89C51FFA4C25}"/>
              </a:ext>
            </a:extLst>
          </p:cNvPr>
          <p:cNvSpPr>
            <a:spLocks noEditPoints="1"/>
          </p:cNvSpPr>
          <p:nvPr/>
        </p:nvSpPr>
        <p:spPr bwMode="auto">
          <a:xfrm>
            <a:off x="3169220" y="5576565"/>
            <a:ext cx="282575" cy="212725"/>
          </a:xfrm>
          <a:custGeom>
            <a:avLst/>
            <a:gdLst>
              <a:gd name="T0" fmla="*/ 128699 w 77"/>
              <a:gd name="T1" fmla="*/ 33087 h 58"/>
              <a:gd name="T2" fmla="*/ 128699 w 77"/>
              <a:gd name="T3" fmla="*/ 117642 h 58"/>
              <a:gd name="T4" fmla="*/ 139730 w 77"/>
              <a:gd name="T5" fmla="*/ 180140 h 58"/>
              <a:gd name="T6" fmla="*/ 147084 w 77"/>
              <a:gd name="T7" fmla="*/ 169111 h 58"/>
              <a:gd name="T8" fmla="*/ 147084 w 77"/>
              <a:gd name="T9" fmla="*/ 165435 h 58"/>
              <a:gd name="T10" fmla="*/ 161793 w 77"/>
              <a:gd name="T11" fmla="*/ 62498 h 58"/>
              <a:gd name="T12" fmla="*/ 143407 w 77"/>
              <a:gd name="T13" fmla="*/ 18382 h 58"/>
              <a:gd name="T14" fmla="*/ 257397 w 77"/>
              <a:gd name="T15" fmla="*/ 121319 h 58"/>
              <a:gd name="T16" fmla="*/ 176501 w 77"/>
              <a:gd name="T17" fmla="*/ 77203 h 58"/>
              <a:gd name="T18" fmla="*/ 180178 w 77"/>
              <a:gd name="T19" fmla="*/ 58821 h 58"/>
              <a:gd name="T20" fmla="*/ 283137 w 77"/>
              <a:gd name="T21" fmla="*/ 110290 h 58"/>
              <a:gd name="T22" fmla="*/ 272106 w 77"/>
              <a:gd name="T23" fmla="*/ 136024 h 58"/>
              <a:gd name="T24" fmla="*/ 264751 w 77"/>
              <a:gd name="T25" fmla="*/ 143377 h 58"/>
              <a:gd name="T26" fmla="*/ 169147 w 77"/>
              <a:gd name="T27" fmla="*/ 158082 h 58"/>
              <a:gd name="T28" fmla="*/ 220626 w 77"/>
              <a:gd name="T29" fmla="*/ 176464 h 58"/>
              <a:gd name="T30" fmla="*/ 213272 w 77"/>
              <a:gd name="T31" fmla="*/ 194845 h 58"/>
              <a:gd name="T32" fmla="*/ 205918 w 77"/>
              <a:gd name="T33" fmla="*/ 202198 h 58"/>
              <a:gd name="T34" fmla="*/ 161793 w 77"/>
              <a:gd name="T35" fmla="*/ 205874 h 58"/>
              <a:gd name="T36" fmla="*/ 147084 w 77"/>
              <a:gd name="T37" fmla="*/ 205874 h 58"/>
              <a:gd name="T38" fmla="*/ 139730 w 77"/>
              <a:gd name="T39" fmla="*/ 213227 h 58"/>
              <a:gd name="T40" fmla="*/ 128699 w 77"/>
              <a:gd name="T41" fmla="*/ 205874 h 58"/>
              <a:gd name="T42" fmla="*/ 121344 w 77"/>
              <a:gd name="T43" fmla="*/ 198522 h 58"/>
              <a:gd name="T44" fmla="*/ 69865 w 77"/>
              <a:gd name="T45" fmla="*/ 202198 h 58"/>
              <a:gd name="T46" fmla="*/ 66188 w 77"/>
              <a:gd name="T47" fmla="*/ 187493 h 58"/>
              <a:gd name="T48" fmla="*/ 69865 w 77"/>
              <a:gd name="T49" fmla="*/ 172787 h 58"/>
              <a:gd name="T50" fmla="*/ 110313 w 77"/>
              <a:gd name="T51" fmla="*/ 128671 h 58"/>
              <a:gd name="T52" fmla="*/ 14708 w 77"/>
              <a:gd name="T53" fmla="*/ 143377 h 58"/>
              <a:gd name="T54" fmla="*/ 3677 w 77"/>
              <a:gd name="T55" fmla="*/ 117642 h 58"/>
              <a:gd name="T56" fmla="*/ 7354 w 77"/>
              <a:gd name="T57" fmla="*/ 106614 h 58"/>
              <a:gd name="T58" fmla="*/ 110313 w 77"/>
              <a:gd name="T59" fmla="*/ 22058 h 58"/>
              <a:gd name="T60" fmla="*/ 143407 w 77"/>
              <a:gd name="T61" fmla="*/ 0 h 58"/>
              <a:gd name="T62" fmla="*/ 172824 w 77"/>
              <a:gd name="T63" fmla="*/ 22058 h 58"/>
              <a:gd name="T64" fmla="*/ 165470 w 77"/>
              <a:gd name="T65" fmla="*/ 180140 h 58"/>
              <a:gd name="T66" fmla="*/ 165470 w 77"/>
              <a:gd name="T67" fmla="*/ 176464 h 58"/>
              <a:gd name="T68" fmla="*/ 165470 w 77"/>
              <a:gd name="T69" fmla="*/ 180140 h 58"/>
              <a:gd name="T70" fmla="*/ 102959 w 77"/>
              <a:gd name="T71" fmla="*/ 180140 h 58"/>
              <a:gd name="T72" fmla="*/ 117667 w 77"/>
              <a:gd name="T73" fmla="*/ 176464 h 58"/>
              <a:gd name="T74" fmla="*/ 106636 w 77"/>
              <a:gd name="T75" fmla="*/ 77203 h 58"/>
              <a:gd name="T76" fmla="*/ 25740 w 77"/>
              <a:gd name="T77" fmla="*/ 121319 h 58"/>
              <a:gd name="T78" fmla="*/ 106636 w 77"/>
              <a:gd name="T79" fmla="*/ 77203 h 5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7" h="58">
                <a:moveTo>
                  <a:pt x="39" y="5"/>
                </a:moveTo>
                <a:cubicBezTo>
                  <a:pt x="37" y="6"/>
                  <a:pt x="36" y="7"/>
                  <a:pt x="35" y="9"/>
                </a:cubicBezTo>
                <a:cubicBezTo>
                  <a:pt x="34" y="11"/>
                  <a:pt x="33" y="14"/>
                  <a:pt x="34" y="17"/>
                </a:cubicBezTo>
                <a:cubicBezTo>
                  <a:pt x="35" y="32"/>
                  <a:pt x="35" y="32"/>
                  <a:pt x="35" y="32"/>
                </a:cubicBezTo>
                <a:cubicBezTo>
                  <a:pt x="35" y="36"/>
                  <a:pt x="36" y="40"/>
                  <a:pt x="37" y="45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6"/>
                  <a:pt x="38" y="46"/>
                  <a:pt x="38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45"/>
                  <a:pt x="40" y="45"/>
                  <a:pt x="40" y="45"/>
                </a:cubicBezTo>
                <a:cubicBezTo>
                  <a:pt x="41" y="41"/>
                  <a:pt x="42" y="36"/>
                  <a:pt x="42" y="32"/>
                </a:cubicBezTo>
                <a:cubicBezTo>
                  <a:pt x="44" y="17"/>
                  <a:pt x="44" y="17"/>
                  <a:pt x="44" y="17"/>
                </a:cubicBezTo>
                <a:cubicBezTo>
                  <a:pt x="44" y="14"/>
                  <a:pt x="43" y="11"/>
                  <a:pt x="42" y="9"/>
                </a:cubicBezTo>
                <a:cubicBezTo>
                  <a:pt x="41" y="7"/>
                  <a:pt x="40" y="6"/>
                  <a:pt x="39" y="5"/>
                </a:cubicBezTo>
                <a:close/>
                <a:moveTo>
                  <a:pt x="47" y="30"/>
                </a:moveTo>
                <a:cubicBezTo>
                  <a:pt x="70" y="33"/>
                  <a:pt x="70" y="33"/>
                  <a:pt x="70" y="33"/>
                </a:cubicBezTo>
                <a:cubicBezTo>
                  <a:pt x="71" y="32"/>
                  <a:pt x="71" y="32"/>
                  <a:pt x="71" y="32"/>
                </a:cubicBezTo>
                <a:cubicBezTo>
                  <a:pt x="48" y="21"/>
                  <a:pt x="48" y="21"/>
                  <a:pt x="48" y="21"/>
                </a:cubicBezTo>
                <a:cubicBezTo>
                  <a:pt x="48" y="24"/>
                  <a:pt x="48" y="27"/>
                  <a:pt x="47" y="30"/>
                </a:cubicBezTo>
                <a:close/>
                <a:moveTo>
                  <a:pt x="49" y="16"/>
                </a:moveTo>
                <a:cubicBezTo>
                  <a:pt x="75" y="29"/>
                  <a:pt x="75" y="29"/>
                  <a:pt x="75" y="29"/>
                </a:cubicBezTo>
                <a:cubicBezTo>
                  <a:pt x="77" y="30"/>
                  <a:pt x="77" y="30"/>
                  <a:pt x="77" y="30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7"/>
                  <a:pt x="74" y="37"/>
                  <a:pt x="74" y="37"/>
                </a:cubicBezTo>
                <a:cubicBezTo>
                  <a:pt x="74" y="39"/>
                  <a:pt x="74" y="39"/>
                  <a:pt x="74" y="39"/>
                </a:cubicBezTo>
                <a:cubicBezTo>
                  <a:pt x="72" y="39"/>
                  <a:pt x="72" y="39"/>
                  <a:pt x="72" y="39"/>
                </a:cubicBezTo>
                <a:cubicBezTo>
                  <a:pt x="47" y="35"/>
                  <a:pt x="47" y="35"/>
                  <a:pt x="47" y="35"/>
                </a:cubicBezTo>
                <a:cubicBezTo>
                  <a:pt x="46" y="38"/>
                  <a:pt x="46" y="40"/>
                  <a:pt x="46" y="43"/>
                </a:cubicBezTo>
                <a:cubicBezTo>
                  <a:pt x="58" y="47"/>
                  <a:pt x="58" y="47"/>
                  <a:pt x="58" y="47"/>
                </a:cubicBezTo>
                <a:cubicBezTo>
                  <a:pt x="60" y="48"/>
                  <a:pt x="60" y="48"/>
                  <a:pt x="60" y="48"/>
                </a:cubicBezTo>
                <a:cubicBezTo>
                  <a:pt x="59" y="51"/>
                  <a:pt x="59" y="51"/>
                  <a:pt x="59" y="51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5"/>
                  <a:pt x="58" y="55"/>
                  <a:pt x="58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2" y="56"/>
                  <a:pt x="42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8"/>
                  <a:pt x="40" y="58"/>
                  <a:pt x="40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5" y="56"/>
                  <a:pt x="35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4"/>
                  <a:pt x="33" y="54"/>
                  <a:pt x="33" y="54"/>
                </a:cubicBezTo>
                <a:cubicBezTo>
                  <a:pt x="21" y="55"/>
                  <a:pt x="21" y="55"/>
                  <a:pt x="21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19" y="53"/>
                  <a:pt x="19" y="53"/>
                  <a:pt x="19" y="53"/>
                </a:cubicBezTo>
                <a:cubicBezTo>
                  <a:pt x="18" y="51"/>
                  <a:pt x="18" y="51"/>
                  <a:pt x="18" y="51"/>
                </a:cubicBezTo>
                <a:cubicBezTo>
                  <a:pt x="17" y="48"/>
                  <a:pt x="17" y="48"/>
                  <a:pt x="17" y="48"/>
                </a:cubicBezTo>
                <a:cubicBezTo>
                  <a:pt x="19" y="47"/>
                  <a:pt x="19" y="47"/>
                  <a:pt x="19" y="47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0"/>
                  <a:pt x="31" y="38"/>
                  <a:pt x="30" y="35"/>
                </a:cubicBezTo>
                <a:cubicBezTo>
                  <a:pt x="6" y="39"/>
                  <a:pt x="6" y="39"/>
                  <a:pt x="6" y="39"/>
                </a:cubicBezTo>
                <a:cubicBezTo>
                  <a:pt x="4" y="39"/>
                  <a:pt x="4" y="39"/>
                  <a:pt x="4" y="39"/>
                </a:cubicBezTo>
                <a:cubicBezTo>
                  <a:pt x="3" y="37"/>
                  <a:pt x="3" y="37"/>
                  <a:pt x="3" y="37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0"/>
                  <a:pt x="0" y="30"/>
                  <a:pt x="0" y="30"/>
                </a:cubicBezTo>
                <a:cubicBezTo>
                  <a:pt x="2" y="29"/>
                  <a:pt x="2" y="29"/>
                  <a:pt x="2" y="29"/>
                </a:cubicBezTo>
                <a:cubicBezTo>
                  <a:pt x="28" y="16"/>
                  <a:pt x="28" y="16"/>
                  <a:pt x="28" y="16"/>
                </a:cubicBezTo>
                <a:cubicBezTo>
                  <a:pt x="29" y="12"/>
                  <a:pt x="29" y="9"/>
                  <a:pt x="30" y="6"/>
                </a:cubicBezTo>
                <a:cubicBezTo>
                  <a:pt x="32" y="3"/>
                  <a:pt x="34" y="1"/>
                  <a:pt x="3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3" y="1"/>
                  <a:pt x="45" y="3"/>
                  <a:pt x="47" y="6"/>
                </a:cubicBezTo>
                <a:cubicBezTo>
                  <a:pt x="48" y="9"/>
                  <a:pt x="49" y="12"/>
                  <a:pt x="49" y="16"/>
                </a:cubicBezTo>
                <a:close/>
                <a:moveTo>
                  <a:pt x="45" y="49"/>
                </a:moveTo>
                <a:cubicBezTo>
                  <a:pt x="49" y="49"/>
                  <a:pt x="49" y="49"/>
                  <a:pt x="49" y="49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9"/>
                  <a:pt x="45" y="49"/>
                  <a:pt x="45" y="49"/>
                </a:cubicBezTo>
                <a:close/>
                <a:moveTo>
                  <a:pt x="32" y="48"/>
                </a:moveTo>
                <a:cubicBezTo>
                  <a:pt x="28" y="49"/>
                  <a:pt x="28" y="49"/>
                  <a:pt x="28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8"/>
                  <a:pt x="32" y="48"/>
                  <a:pt x="32" y="48"/>
                </a:cubicBezTo>
                <a:close/>
                <a:moveTo>
                  <a:pt x="29" y="21"/>
                </a:moveTo>
                <a:cubicBezTo>
                  <a:pt x="6" y="32"/>
                  <a:pt x="6" y="32"/>
                  <a:pt x="6" y="32"/>
                </a:cubicBezTo>
                <a:cubicBezTo>
                  <a:pt x="7" y="33"/>
                  <a:pt x="7" y="33"/>
                  <a:pt x="7" y="33"/>
                </a:cubicBezTo>
                <a:cubicBezTo>
                  <a:pt x="30" y="30"/>
                  <a:pt x="30" y="30"/>
                  <a:pt x="30" y="30"/>
                </a:cubicBezTo>
                <a:cubicBezTo>
                  <a:pt x="29" y="27"/>
                  <a:pt x="29" y="24"/>
                  <a:pt x="29" y="2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05" name="Freeform 374">
            <a:extLst>
              <a:ext uri="{FF2B5EF4-FFF2-40B4-BE49-F238E27FC236}">
                <a16:creationId xmlns:a16="http://schemas.microsoft.com/office/drawing/2014/main" id="{01D407B8-2328-4664-9A7C-4185809D2B12}"/>
              </a:ext>
            </a:extLst>
          </p:cNvPr>
          <p:cNvSpPr>
            <a:spLocks noEditPoints="1"/>
          </p:cNvSpPr>
          <p:nvPr/>
        </p:nvSpPr>
        <p:spPr bwMode="auto">
          <a:xfrm>
            <a:off x="3199383" y="6336977"/>
            <a:ext cx="233362" cy="223838"/>
          </a:xfrm>
          <a:custGeom>
            <a:avLst/>
            <a:gdLst>
              <a:gd name="T0" fmla="*/ 117100 w 64"/>
              <a:gd name="T1" fmla="*/ 33007 h 61"/>
              <a:gd name="T2" fmla="*/ 80506 w 64"/>
              <a:gd name="T3" fmla="*/ 73349 h 61"/>
              <a:gd name="T4" fmla="*/ 76847 w 64"/>
              <a:gd name="T5" fmla="*/ 168702 h 61"/>
              <a:gd name="T6" fmla="*/ 106122 w 64"/>
              <a:gd name="T7" fmla="*/ 168702 h 61"/>
              <a:gd name="T8" fmla="*/ 106122 w 64"/>
              <a:gd name="T9" fmla="*/ 132027 h 61"/>
              <a:gd name="T10" fmla="*/ 124419 w 64"/>
              <a:gd name="T11" fmla="*/ 132027 h 61"/>
              <a:gd name="T12" fmla="*/ 128078 w 64"/>
              <a:gd name="T13" fmla="*/ 168702 h 61"/>
              <a:gd name="T14" fmla="*/ 153694 w 64"/>
              <a:gd name="T15" fmla="*/ 168702 h 61"/>
              <a:gd name="T16" fmla="*/ 150034 w 64"/>
              <a:gd name="T17" fmla="*/ 73349 h 61"/>
              <a:gd name="T18" fmla="*/ 117100 w 64"/>
              <a:gd name="T19" fmla="*/ 33007 h 61"/>
              <a:gd name="T20" fmla="*/ 128078 w 64"/>
              <a:gd name="T21" fmla="*/ 198041 h 61"/>
              <a:gd name="T22" fmla="*/ 128078 w 64"/>
              <a:gd name="T23" fmla="*/ 223713 h 61"/>
              <a:gd name="T24" fmla="*/ 102463 w 64"/>
              <a:gd name="T25" fmla="*/ 223713 h 61"/>
              <a:gd name="T26" fmla="*/ 102463 w 64"/>
              <a:gd name="T27" fmla="*/ 198041 h 61"/>
              <a:gd name="T28" fmla="*/ 65869 w 64"/>
              <a:gd name="T29" fmla="*/ 198041 h 61"/>
              <a:gd name="T30" fmla="*/ 69528 w 64"/>
              <a:gd name="T31" fmla="*/ 216378 h 61"/>
              <a:gd name="T32" fmla="*/ 69528 w 64"/>
              <a:gd name="T33" fmla="*/ 223713 h 61"/>
              <a:gd name="T34" fmla="*/ 62209 w 64"/>
              <a:gd name="T35" fmla="*/ 223713 h 61"/>
              <a:gd name="T36" fmla="*/ 10978 w 64"/>
              <a:gd name="T37" fmla="*/ 223713 h 61"/>
              <a:gd name="T38" fmla="*/ 3659 w 64"/>
              <a:gd name="T39" fmla="*/ 223713 h 61"/>
              <a:gd name="T40" fmla="*/ 3659 w 64"/>
              <a:gd name="T41" fmla="*/ 216378 h 61"/>
              <a:gd name="T42" fmla="*/ 10978 w 64"/>
              <a:gd name="T43" fmla="*/ 165034 h 61"/>
              <a:gd name="T44" fmla="*/ 43913 w 64"/>
              <a:gd name="T45" fmla="*/ 135695 h 61"/>
              <a:gd name="T46" fmla="*/ 54891 w 64"/>
              <a:gd name="T47" fmla="*/ 66014 h 61"/>
              <a:gd name="T48" fmla="*/ 109781 w 64"/>
              <a:gd name="T49" fmla="*/ 3667 h 61"/>
              <a:gd name="T50" fmla="*/ 117100 w 64"/>
              <a:gd name="T51" fmla="*/ 0 h 61"/>
              <a:gd name="T52" fmla="*/ 120759 w 64"/>
              <a:gd name="T53" fmla="*/ 3667 h 61"/>
              <a:gd name="T54" fmla="*/ 179309 w 64"/>
              <a:gd name="T55" fmla="*/ 66014 h 61"/>
              <a:gd name="T56" fmla="*/ 186628 w 64"/>
              <a:gd name="T57" fmla="*/ 135695 h 61"/>
              <a:gd name="T58" fmla="*/ 223222 w 64"/>
              <a:gd name="T59" fmla="*/ 165034 h 61"/>
              <a:gd name="T60" fmla="*/ 230541 w 64"/>
              <a:gd name="T61" fmla="*/ 216378 h 61"/>
              <a:gd name="T62" fmla="*/ 230541 w 64"/>
              <a:gd name="T63" fmla="*/ 223713 h 61"/>
              <a:gd name="T64" fmla="*/ 223222 w 64"/>
              <a:gd name="T65" fmla="*/ 223713 h 61"/>
              <a:gd name="T66" fmla="*/ 171991 w 64"/>
              <a:gd name="T67" fmla="*/ 223713 h 61"/>
              <a:gd name="T68" fmla="*/ 164672 w 64"/>
              <a:gd name="T69" fmla="*/ 223713 h 61"/>
              <a:gd name="T70" fmla="*/ 164672 w 64"/>
              <a:gd name="T71" fmla="*/ 216378 h 61"/>
              <a:gd name="T72" fmla="*/ 164672 w 64"/>
              <a:gd name="T73" fmla="*/ 198041 h 61"/>
              <a:gd name="T74" fmla="*/ 128078 w 64"/>
              <a:gd name="T75" fmla="*/ 198041 h 61"/>
              <a:gd name="T76" fmla="*/ 182969 w 64"/>
              <a:gd name="T77" fmla="*/ 172369 h 61"/>
              <a:gd name="T78" fmla="*/ 179309 w 64"/>
              <a:gd name="T79" fmla="*/ 209043 h 61"/>
              <a:gd name="T80" fmla="*/ 215903 w 64"/>
              <a:gd name="T81" fmla="*/ 209043 h 61"/>
              <a:gd name="T82" fmla="*/ 208584 w 64"/>
              <a:gd name="T83" fmla="*/ 172369 h 61"/>
              <a:gd name="T84" fmla="*/ 186628 w 64"/>
              <a:gd name="T85" fmla="*/ 150364 h 61"/>
              <a:gd name="T86" fmla="*/ 182969 w 64"/>
              <a:gd name="T87" fmla="*/ 172369 h 61"/>
              <a:gd name="T88" fmla="*/ 54891 w 64"/>
              <a:gd name="T89" fmla="*/ 209043 h 61"/>
              <a:gd name="T90" fmla="*/ 51231 w 64"/>
              <a:gd name="T91" fmla="*/ 179704 h 61"/>
              <a:gd name="T92" fmla="*/ 47572 w 64"/>
              <a:gd name="T93" fmla="*/ 150364 h 61"/>
              <a:gd name="T94" fmla="*/ 21956 w 64"/>
              <a:gd name="T95" fmla="*/ 172369 h 61"/>
              <a:gd name="T96" fmla="*/ 14638 w 64"/>
              <a:gd name="T97" fmla="*/ 209043 h 61"/>
              <a:gd name="T98" fmla="*/ 54891 w 64"/>
              <a:gd name="T99" fmla="*/ 209043 h 61"/>
              <a:gd name="T100" fmla="*/ 117100 w 64"/>
              <a:gd name="T101" fmla="*/ 80683 h 61"/>
              <a:gd name="T102" fmla="*/ 135397 w 64"/>
              <a:gd name="T103" fmla="*/ 99021 h 61"/>
              <a:gd name="T104" fmla="*/ 117100 w 64"/>
              <a:gd name="T105" fmla="*/ 117358 h 61"/>
              <a:gd name="T106" fmla="*/ 98803 w 64"/>
              <a:gd name="T107" fmla="*/ 99021 h 61"/>
              <a:gd name="T108" fmla="*/ 117100 w 64"/>
              <a:gd name="T109" fmla="*/ 80683 h 6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64" h="61">
                <a:moveTo>
                  <a:pt x="32" y="9"/>
                </a:moveTo>
                <a:cubicBezTo>
                  <a:pt x="27" y="11"/>
                  <a:pt x="24" y="15"/>
                  <a:pt x="22" y="20"/>
                </a:cubicBezTo>
                <a:cubicBezTo>
                  <a:pt x="20" y="27"/>
                  <a:pt x="20" y="35"/>
                  <a:pt x="21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9" y="43"/>
                  <a:pt x="29" y="40"/>
                  <a:pt x="29" y="36"/>
                </a:cubicBezTo>
                <a:cubicBezTo>
                  <a:pt x="31" y="36"/>
                  <a:pt x="32" y="36"/>
                  <a:pt x="34" y="36"/>
                </a:cubicBezTo>
                <a:cubicBezTo>
                  <a:pt x="34" y="40"/>
                  <a:pt x="34" y="43"/>
                  <a:pt x="35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4" y="35"/>
                  <a:pt x="43" y="27"/>
                  <a:pt x="41" y="20"/>
                </a:cubicBezTo>
                <a:cubicBezTo>
                  <a:pt x="40" y="15"/>
                  <a:pt x="36" y="11"/>
                  <a:pt x="32" y="9"/>
                </a:cubicBezTo>
                <a:close/>
                <a:moveTo>
                  <a:pt x="35" y="54"/>
                </a:moveTo>
                <a:cubicBezTo>
                  <a:pt x="35" y="56"/>
                  <a:pt x="35" y="58"/>
                  <a:pt x="35" y="61"/>
                </a:cubicBezTo>
                <a:cubicBezTo>
                  <a:pt x="33" y="61"/>
                  <a:pt x="30" y="61"/>
                  <a:pt x="28" y="61"/>
                </a:cubicBezTo>
                <a:cubicBezTo>
                  <a:pt x="28" y="58"/>
                  <a:pt x="28" y="56"/>
                  <a:pt x="28" y="54"/>
                </a:cubicBezTo>
                <a:cubicBezTo>
                  <a:pt x="18" y="54"/>
                  <a:pt x="18" y="54"/>
                  <a:pt x="18" y="54"/>
                </a:cubicBezTo>
                <a:cubicBezTo>
                  <a:pt x="19" y="59"/>
                  <a:pt x="19" y="59"/>
                  <a:pt x="19" y="59"/>
                </a:cubicBezTo>
                <a:cubicBezTo>
                  <a:pt x="19" y="61"/>
                  <a:pt x="19" y="61"/>
                  <a:pt x="19" y="61"/>
                </a:cubicBezTo>
                <a:cubicBezTo>
                  <a:pt x="17" y="61"/>
                  <a:pt x="17" y="61"/>
                  <a:pt x="17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1" y="61"/>
                  <a:pt x="1" y="61"/>
                  <a:pt x="1" y="61"/>
                </a:cubicBezTo>
                <a:cubicBezTo>
                  <a:pt x="1" y="59"/>
                  <a:pt x="1" y="59"/>
                  <a:pt x="1" y="59"/>
                </a:cubicBezTo>
                <a:cubicBezTo>
                  <a:pt x="0" y="54"/>
                  <a:pt x="1" y="49"/>
                  <a:pt x="3" y="45"/>
                </a:cubicBezTo>
                <a:cubicBezTo>
                  <a:pt x="5" y="42"/>
                  <a:pt x="8" y="39"/>
                  <a:pt x="12" y="37"/>
                </a:cubicBezTo>
                <a:cubicBezTo>
                  <a:pt x="12" y="29"/>
                  <a:pt x="13" y="23"/>
                  <a:pt x="15" y="18"/>
                </a:cubicBezTo>
                <a:cubicBezTo>
                  <a:pt x="17" y="9"/>
                  <a:pt x="23" y="4"/>
                  <a:pt x="30" y="1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1"/>
                  <a:pt x="33" y="1"/>
                  <a:pt x="33" y="1"/>
                </a:cubicBezTo>
                <a:cubicBezTo>
                  <a:pt x="41" y="4"/>
                  <a:pt x="46" y="9"/>
                  <a:pt x="49" y="18"/>
                </a:cubicBezTo>
                <a:cubicBezTo>
                  <a:pt x="51" y="23"/>
                  <a:pt x="51" y="29"/>
                  <a:pt x="51" y="37"/>
                </a:cubicBezTo>
                <a:cubicBezTo>
                  <a:pt x="55" y="39"/>
                  <a:pt x="59" y="42"/>
                  <a:pt x="61" y="45"/>
                </a:cubicBezTo>
                <a:cubicBezTo>
                  <a:pt x="63" y="49"/>
                  <a:pt x="64" y="54"/>
                  <a:pt x="63" y="59"/>
                </a:cubicBezTo>
                <a:cubicBezTo>
                  <a:pt x="63" y="61"/>
                  <a:pt x="63" y="61"/>
                  <a:pt x="63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59"/>
                  <a:pt x="45" y="59"/>
                  <a:pt x="45" y="59"/>
                </a:cubicBezTo>
                <a:cubicBezTo>
                  <a:pt x="45" y="54"/>
                  <a:pt x="45" y="54"/>
                  <a:pt x="45" y="54"/>
                </a:cubicBezTo>
                <a:cubicBezTo>
                  <a:pt x="35" y="54"/>
                  <a:pt x="35" y="54"/>
                  <a:pt x="35" y="54"/>
                </a:cubicBezTo>
                <a:close/>
                <a:moveTo>
                  <a:pt x="50" y="47"/>
                </a:moveTo>
                <a:cubicBezTo>
                  <a:pt x="49" y="57"/>
                  <a:pt x="49" y="57"/>
                  <a:pt x="49" y="57"/>
                </a:cubicBezTo>
                <a:cubicBezTo>
                  <a:pt x="59" y="57"/>
                  <a:pt x="59" y="57"/>
                  <a:pt x="59" y="57"/>
                </a:cubicBezTo>
                <a:cubicBezTo>
                  <a:pt x="59" y="53"/>
                  <a:pt x="59" y="50"/>
                  <a:pt x="57" y="47"/>
                </a:cubicBezTo>
                <a:cubicBezTo>
                  <a:pt x="56" y="45"/>
                  <a:pt x="54" y="43"/>
                  <a:pt x="51" y="41"/>
                </a:cubicBezTo>
                <a:cubicBezTo>
                  <a:pt x="51" y="43"/>
                  <a:pt x="50" y="45"/>
                  <a:pt x="50" y="47"/>
                </a:cubicBezTo>
                <a:close/>
                <a:moveTo>
                  <a:pt x="15" y="57"/>
                </a:moveTo>
                <a:cubicBezTo>
                  <a:pt x="14" y="49"/>
                  <a:pt x="14" y="49"/>
                  <a:pt x="14" y="49"/>
                </a:cubicBezTo>
                <a:cubicBezTo>
                  <a:pt x="13" y="46"/>
                  <a:pt x="13" y="43"/>
                  <a:pt x="13" y="41"/>
                </a:cubicBezTo>
                <a:cubicBezTo>
                  <a:pt x="10" y="43"/>
                  <a:pt x="8" y="45"/>
                  <a:pt x="6" y="47"/>
                </a:cubicBezTo>
                <a:cubicBezTo>
                  <a:pt x="5" y="50"/>
                  <a:pt x="4" y="53"/>
                  <a:pt x="4" y="57"/>
                </a:cubicBezTo>
                <a:cubicBezTo>
                  <a:pt x="15" y="57"/>
                  <a:pt x="15" y="57"/>
                  <a:pt x="15" y="57"/>
                </a:cubicBezTo>
                <a:close/>
                <a:moveTo>
                  <a:pt x="32" y="22"/>
                </a:moveTo>
                <a:cubicBezTo>
                  <a:pt x="35" y="22"/>
                  <a:pt x="37" y="24"/>
                  <a:pt x="37" y="27"/>
                </a:cubicBezTo>
                <a:cubicBezTo>
                  <a:pt x="37" y="30"/>
                  <a:pt x="35" y="32"/>
                  <a:pt x="32" y="32"/>
                </a:cubicBezTo>
                <a:cubicBezTo>
                  <a:pt x="29" y="32"/>
                  <a:pt x="27" y="30"/>
                  <a:pt x="27" y="27"/>
                </a:cubicBezTo>
                <a:cubicBezTo>
                  <a:pt x="27" y="24"/>
                  <a:pt x="29" y="22"/>
                  <a:pt x="32" y="2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06" name="Freeform 375">
            <a:extLst>
              <a:ext uri="{FF2B5EF4-FFF2-40B4-BE49-F238E27FC236}">
                <a16:creationId xmlns:a16="http://schemas.microsoft.com/office/drawing/2014/main" id="{33A7A22B-68B3-4A15-B644-4393ED8D3124}"/>
              </a:ext>
            </a:extLst>
          </p:cNvPr>
          <p:cNvSpPr>
            <a:spLocks noEditPoints="1"/>
          </p:cNvSpPr>
          <p:nvPr/>
        </p:nvSpPr>
        <p:spPr bwMode="auto">
          <a:xfrm>
            <a:off x="3940745" y="5998840"/>
            <a:ext cx="285750" cy="146050"/>
          </a:xfrm>
          <a:custGeom>
            <a:avLst/>
            <a:gdLst>
              <a:gd name="T0" fmla="*/ 150666 w 78"/>
              <a:gd name="T1" fmla="*/ 130559 h 40"/>
              <a:gd name="T2" fmla="*/ 150666 w 78"/>
              <a:gd name="T3" fmla="*/ 145065 h 40"/>
              <a:gd name="T4" fmla="*/ 113918 w 78"/>
              <a:gd name="T5" fmla="*/ 145065 h 40"/>
              <a:gd name="T6" fmla="*/ 110243 w 78"/>
              <a:gd name="T7" fmla="*/ 130559 h 40"/>
              <a:gd name="T8" fmla="*/ 106569 w 78"/>
              <a:gd name="T9" fmla="*/ 130559 h 40"/>
              <a:gd name="T10" fmla="*/ 106569 w 78"/>
              <a:gd name="T11" fmla="*/ 123305 h 40"/>
              <a:gd name="T12" fmla="*/ 0 w 78"/>
              <a:gd name="T13" fmla="*/ 72533 h 40"/>
              <a:gd name="T14" fmla="*/ 113918 w 78"/>
              <a:gd name="T15" fmla="*/ 18133 h 40"/>
              <a:gd name="T16" fmla="*/ 231511 w 78"/>
              <a:gd name="T17" fmla="*/ 39893 h 40"/>
              <a:gd name="T18" fmla="*/ 246210 w 78"/>
              <a:gd name="T19" fmla="*/ 0 h 40"/>
              <a:gd name="T20" fmla="*/ 268259 w 78"/>
              <a:gd name="T21" fmla="*/ 0 h 40"/>
              <a:gd name="T22" fmla="*/ 268259 w 78"/>
              <a:gd name="T23" fmla="*/ 54399 h 40"/>
              <a:gd name="T24" fmla="*/ 268259 w 78"/>
              <a:gd name="T25" fmla="*/ 54399 h 40"/>
              <a:gd name="T26" fmla="*/ 235186 w 78"/>
              <a:gd name="T27" fmla="*/ 58026 h 40"/>
              <a:gd name="T28" fmla="*/ 235186 w 78"/>
              <a:gd name="T29" fmla="*/ 65279 h 40"/>
              <a:gd name="T30" fmla="*/ 286633 w 78"/>
              <a:gd name="T31" fmla="*/ 65279 h 40"/>
              <a:gd name="T32" fmla="*/ 286633 w 78"/>
              <a:gd name="T33" fmla="*/ 76159 h 40"/>
              <a:gd name="T34" fmla="*/ 268259 w 78"/>
              <a:gd name="T35" fmla="*/ 76159 h 40"/>
              <a:gd name="T36" fmla="*/ 143317 w 78"/>
              <a:gd name="T37" fmla="*/ 119679 h 40"/>
              <a:gd name="T38" fmla="*/ 154341 w 78"/>
              <a:gd name="T39" fmla="*/ 119679 h 40"/>
              <a:gd name="T40" fmla="*/ 154341 w 78"/>
              <a:gd name="T41" fmla="*/ 130559 h 40"/>
              <a:gd name="T42" fmla="*/ 150666 w 78"/>
              <a:gd name="T43" fmla="*/ 130559 h 40"/>
              <a:gd name="T44" fmla="*/ 264584 w 78"/>
              <a:gd name="T45" fmla="*/ 94292 h 40"/>
              <a:gd name="T46" fmla="*/ 227836 w 78"/>
              <a:gd name="T47" fmla="*/ 112425 h 40"/>
              <a:gd name="T48" fmla="*/ 264584 w 78"/>
              <a:gd name="T49" fmla="*/ 119679 h 40"/>
              <a:gd name="T50" fmla="*/ 264584 w 78"/>
              <a:gd name="T51" fmla="*/ 94292 h 40"/>
              <a:gd name="T52" fmla="*/ 14699 w 78"/>
              <a:gd name="T53" fmla="*/ 54399 h 40"/>
              <a:gd name="T54" fmla="*/ 227836 w 78"/>
              <a:gd name="T55" fmla="*/ 50773 h 40"/>
              <a:gd name="T56" fmla="*/ 227836 w 78"/>
              <a:gd name="T57" fmla="*/ 43520 h 40"/>
              <a:gd name="T58" fmla="*/ 14699 w 78"/>
              <a:gd name="T59" fmla="*/ 54399 h 40"/>
              <a:gd name="T60" fmla="*/ 117593 w 78"/>
              <a:gd name="T61" fmla="*/ 134185 h 40"/>
              <a:gd name="T62" fmla="*/ 117593 w 78"/>
              <a:gd name="T63" fmla="*/ 137812 h 40"/>
              <a:gd name="T64" fmla="*/ 124943 w 78"/>
              <a:gd name="T65" fmla="*/ 137812 h 40"/>
              <a:gd name="T66" fmla="*/ 124943 w 78"/>
              <a:gd name="T67" fmla="*/ 134185 h 40"/>
              <a:gd name="T68" fmla="*/ 117593 w 78"/>
              <a:gd name="T69" fmla="*/ 134185 h 40"/>
              <a:gd name="T70" fmla="*/ 139642 w 78"/>
              <a:gd name="T71" fmla="*/ 134185 h 40"/>
              <a:gd name="T72" fmla="*/ 139642 w 78"/>
              <a:gd name="T73" fmla="*/ 137812 h 40"/>
              <a:gd name="T74" fmla="*/ 146991 w 78"/>
              <a:gd name="T75" fmla="*/ 137812 h 40"/>
              <a:gd name="T76" fmla="*/ 146991 w 78"/>
              <a:gd name="T77" fmla="*/ 134185 h 40"/>
              <a:gd name="T78" fmla="*/ 139642 w 78"/>
              <a:gd name="T79" fmla="*/ 134185 h 40"/>
              <a:gd name="T80" fmla="*/ 128617 w 78"/>
              <a:gd name="T81" fmla="*/ 134185 h 40"/>
              <a:gd name="T82" fmla="*/ 128617 w 78"/>
              <a:gd name="T83" fmla="*/ 137812 h 40"/>
              <a:gd name="T84" fmla="*/ 135967 w 78"/>
              <a:gd name="T85" fmla="*/ 137812 h 40"/>
              <a:gd name="T86" fmla="*/ 135967 w 78"/>
              <a:gd name="T87" fmla="*/ 134185 h 40"/>
              <a:gd name="T88" fmla="*/ 128617 w 78"/>
              <a:gd name="T89" fmla="*/ 134185 h 4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8" h="40">
                <a:moveTo>
                  <a:pt x="41" y="36"/>
                </a:moveTo>
                <a:cubicBezTo>
                  <a:pt x="41" y="40"/>
                  <a:pt x="41" y="40"/>
                  <a:pt x="41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4"/>
                  <a:pt x="29" y="34"/>
                  <a:pt x="29" y="34"/>
                </a:cubicBezTo>
                <a:cubicBezTo>
                  <a:pt x="10" y="33"/>
                  <a:pt x="0" y="27"/>
                  <a:pt x="0" y="20"/>
                </a:cubicBezTo>
                <a:cubicBezTo>
                  <a:pt x="0" y="12"/>
                  <a:pt x="11" y="5"/>
                  <a:pt x="31" y="5"/>
                </a:cubicBezTo>
                <a:cubicBezTo>
                  <a:pt x="43" y="5"/>
                  <a:pt x="55" y="8"/>
                  <a:pt x="63" y="11"/>
                </a:cubicBezTo>
                <a:cubicBezTo>
                  <a:pt x="67" y="0"/>
                  <a:pt x="67" y="0"/>
                  <a:pt x="67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5"/>
                  <a:pt x="73" y="15"/>
                  <a:pt x="73" y="15"/>
                </a:cubicBezTo>
                <a:cubicBezTo>
                  <a:pt x="73" y="15"/>
                  <a:pt x="73" y="15"/>
                  <a:pt x="73" y="15"/>
                </a:cubicBezTo>
                <a:cubicBezTo>
                  <a:pt x="70" y="16"/>
                  <a:pt x="67" y="16"/>
                  <a:pt x="64" y="16"/>
                </a:cubicBezTo>
                <a:cubicBezTo>
                  <a:pt x="64" y="17"/>
                  <a:pt x="64" y="17"/>
                  <a:pt x="64" y="18"/>
                </a:cubicBezTo>
                <a:cubicBezTo>
                  <a:pt x="70" y="17"/>
                  <a:pt x="72" y="17"/>
                  <a:pt x="78" y="18"/>
                </a:cubicBezTo>
                <a:cubicBezTo>
                  <a:pt x="78" y="19"/>
                  <a:pt x="78" y="20"/>
                  <a:pt x="78" y="21"/>
                </a:cubicBezTo>
                <a:cubicBezTo>
                  <a:pt x="76" y="21"/>
                  <a:pt x="74" y="21"/>
                  <a:pt x="73" y="21"/>
                </a:cubicBezTo>
                <a:cubicBezTo>
                  <a:pt x="70" y="27"/>
                  <a:pt x="55" y="32"/>
                  <a:pt x="39" y="33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6"/>
                  <a:pt x="42" y="36"/>
                  <a:pt x="42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72" y="26"/>
                </a:moveTo>
                <a:cubicBezTo>
                  <a:pt x="70" y="28"/>
                  <a:pt x="67" y="30"/>
                  <a:pt x="62" y="31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26"/>
                  <a:pt x="72" y="26"/>
                  <a:pt x="72" y="26"/>
                </a:cubicBezTo>
                <a:close/>
                <a:moveTo>
                  <a:pt x="4" y="15"/>
                </a:moveTo>
                <a:cubicBezTo>
                  <a:pt x="15" y="11"/>
                  <a:pt x="39" y="8"/>
                  <a:pt x="62" y="14"/>
                </a:cubicBezTo>
                <a:cubicBezTo>
                  <a:pt x="62" y="13"/>
                  <a:pt x="62" y="13"/>
                  <a:pt x="62" y="12"/>
                </a:cubicBezTo>
                <a:cubicBezTo>
                  <a:pt x="49" y="8"/>
                  <a:pt x="18" y="3"/>
                  <a:pt x="4" y="15"/>
                </a:cubicBezTo>
                <a:close/>
                <a:moveTo>
                  <a:pt x="32" y="37"/>
                </a:moveTo>
                <a:cubicBezTo>
                  <a:pt x="32" y="38"/>
                  <a:pt x="32" y="38"/>
                  <a:pt x="32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32" y="37"/>
                  <a:pt x="32" y="37"/>
                  <a:pt x="32" y="37"/>
                </a:cubicBezTo>
                <a:close/>
                <a:moveTo>
                  <a:pt x="38" y="37"/>
                </a:moveTo>
                <a:cubicBezTo>
                  <a:pt x="38" y="38"/>
                  <a:pt x="38" y="38"/>
                  <a:pt x="38" y="38"/>
                </a:cubicBezTo>
                <a:cubicBezTo>
                  <a:pt x="40" y="38"/>
                  <a:pt x="40" y="38"/>
                  <a:pt x="40" y="38"/>
                </a:cubicBezTo>
                <a:cubicBezTo>
                  <a:pt x="40" y="37"/>
                  <a:pt x="40" y="37"/>
                  <a:pt x="40" y="37"/>
                </a:cubicBezTo>
                <a:cubicBezTo>
                  <a:pt x="38" y="37"/>
                  <a:pt x="38" y="37"/>
                  <a:pt x="38" y="37"/>
                </a:cubicBezTo>
                <a:close/>
                <a:moveTo>
                  <a:pt x="35" y="37"/>
                </a:moveTo>
                <a:cubicBezTo>
                  <a:pt x="35" y="38"/>
                  <a:pt x="35" y="38"/>
                  <a:pt x="35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37"/>
                  <a:pt x="37" y="37"/>
                  <a:pt x="37" y="37"/>
                </a:cubicBezTo>
                <a:lnTo>
                  <a:pt x="35" y="3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07" name="Freeform 376">
            <a:extLst>
              <a:ext uri="{FF2B5EF4-FFF2-40B4-BE49-F238E27FC236}">
                <a16:creationId xmlns:a16="http://schemas.microsoft.com/office/drawing/2014/main" id="{F1F7EF7B-73D8-43AD-8B65-154322439CB4}"/>
              </a:ext>
            </a:extLst>
          </p:cNvPr>
          <p:cNvSpPr>
            <a:spLocks noEditPoints="1"/>
          </p:cNvSpPr>
          <p:nvPr/>
        </p:nvSpPr>
        <p:spPr bwMode="auto">
          <a:xfrm>
            <a:off x="3589908" y="6321102"/>
            <a:ext cx="206375" cy="246063"/>
          </a:xfrm>
          <a:custGeom>
            <a:avLst/>
            <a:gdLst>
              <a:gd name="T0" fmla="*/ 69973 w 56"/>
              <a:gd name="T1" fmla="*/ 187585 h 67"/>
              <a:gd name="T2" fmla="*/ 58925 w 56"/>
              <a:gd name="T3" fmla="*/ 172872 h 67"/>
              <a:gd name="T4" fmla="*/ 3683 w 56"/>
              <a:gd name="T5" fmla="*/ 69885 h 67"/>
              <a:gd name="T6" fmla="*/ 58925 w 56"/>
              <a:gd name="T7" fmla="*/ 3678 h 67"/>
              <a:gd name="T8" fmla="*/ 103118 w 56"/>
              <a:gd name="T9" fmla="*/ 0 h 67"/>
              <a:gd name="T10" fmla="*/ 147311 w 56"/>
              <a:gd name="T11" fmla="*/ 3678 h 67"/>
              <a:gd name="T12" fmla="*/ 202553 w 56"/>
              <a:gd name="T13" fmla="*/ 69885 h 67"/>
              <a:gd name="T14" fmla="*/ 147311 w 56"/>
              <a:gd name="T15" fmla="*/ 172872 h 67"/>
              <a:gd name="T16" fmla="*/ 136263 w 56"/>
              <a:gd name="T17" fmla="*/ 187585 h 67"/>
              <a:gd name="T18" fmla="*/ 132580 w 56"/>
              <a:gd name="T19" fmla="*/ 191263 h 67"/>
              <a:gd name="T20" fmla="*/ 128898 w 56"/>
              <a:gd name="T21" fmla="*/ 213332 h 67"/>
              <a:gd name="T22" fmla="*/ 128898 w 56"/>
              <a:gd name="T23" fmla="*/ 235401 h 67"/>
              <a:gd name="T24" fmla="*/ 114166 w 56"/>
              <a:gd name="T25" fmla="*/ 246435 h 67"/>
              <a:gd name="T26" fmla="*/ 92070 w 56"/>
              <a:gd name="T27" fmla="*/ 246435 h 67"/>
              <a:gd name="T28" fmla="*/ 77339 w 56"/>
              <a:gd name="T29" fmla="*/ 235401 h 67"/>
              <a:gd name="T30" fmla="*/ 77339 w 56"/>
              <a:gd name="T31" fmla="*/ 217010 h 67"/>
              <a:gd name="T32" fmla="*/ 73656 w 56"/>
              <a:gd name="T33" fmla="*/ 191263 h 67"/>
              <a:gd name="T34" fmla="*/ 69973 w 56"/>
              <a:gd name="T35" fmla="*/ 187585 h 67"/>
              <a:gd name="T36" fmla="*/ 121532 w 56"/>
              <a:gd name="T37" fmla="*/ 191263 h 67"/>
              <a:gd name="T38" fmla="*/ 103118 w 56"/>
              <a:gd name="T39" fmla="*/ 191263 h 67"/>
              <a:gd name="T40" fmla="*/ 84704 w 56"/>
              <a:gd name="T41" fmla="*/ 191263 h 67"/>
              <a:gd name="T42" fmla="*/ 88387 w 56"/>
              <a:gd name="T43" fmla="*/ 209654 h 67"/>
              <a:gd name="T44" fmla="*/ 117849 w 56"/>
              <a:gd name="T45" fmla="*/ 209654 h 67"/>
              <a:gd name="T46" fmla="*/ 121532 w 56"/>
              <a:gd name="T47" fmla="*/ 191263 h 67"/>
              <a:gd name="T48" fmla="*/ 110484 w 56"/>
              <a:gd name="T49" fmla="*/ 22069 h 67"/>
              <a:gd name="T50" fmla="*/ 110484 w 56"/>
              <a:gd name="T51" fmla="*/ 161838 h 67"/>
              <a:gd name="T52" fmla="*/ 132580 w 56"/>
              <a:gd name="T53" fmla="*/ 25747 h 67"/>
              <a:gd name="T54" fmla="*/ 110484 w 56"/>
              <a:gd name="T55" fmla="*/ 22069 h 67"/>
              <a:gd name="T56" fmla="*/ 95752 w 56"/>
              <a:gd name="T57" fmla="*/ 165516 h 67"/>
              <a:gd name="T58" fmla="*/ 95752 w 56"/>
              <a:gd name="T59" fmla="*/ 22069 h 67"/>
              <a:gd name="T60" fmla="*/ 77339 w 56"/>
              <a:gd name="T61" fmla="*/ 25747 h 67"/>
              <a:gd name="T62" fmla="*/ 95752 w 56"/>
              <a:gd name="T63" fmla="*/ 165516 h 67"/>
              <a:gd name="T64" fmla="*/ 158360 w 56"/>
              <a:gd name="T65" fmla="*/ 36781 h 67"/>
              <a:gd name="T66" fmla="*/ 132580 w 56"/>
              <a:gd name="T67" fmla="*/ 154482 h 67"/>
              <a:gd name="T68" fmla="*/ 180457 w 56"/>
              <a:gd name="T69" fmla="*/ 69885 h 67"/>
              <a:gd name="T70" fmla="*/ 158360 w 56"/>
              <a:gd name="T71" fmla="*/ 36781 h 67"/>
              <a:gd name="T72" fmla="*/ 73656 w 56"/>
              <a:gd name="T73" fmla="*/ 158160 h 67"/>
              <a:gd name="T74" fmla="*/ 47876 w 56"/>
              <a:gd name="T75" fmla="*/ 36781 h 67"/>
              <a:gd name="T76" fmla="*/ 25780 w 56"/>
              <a:gd name="T77" fmla="*/ 69885 h 67"/>
              <a:gd name="T78" fmla="*/ 73656 w 56"/>
              <a:gd name="T79" fmla="*/ 158160 h 6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" h="67">
                <a:moveTo>
                  <a:pt x="19" y="51"/>
                </a:moveTo>
                <a:cubicBezTo>
                  <a:pt x="18" y="50"/>
                  <a:pt x="17" y="49"/>
                  <a:pt x="16" y="47"/>
                </a:cubicBezTo>
                <a:cubicBezTo>
                  <a:pt x="9" y="40"/>
                  <a:pt x="0" y="31"/>
                  <a:pt x="1" y="19"/>
                </a:cubicBezTo>
                <a:cubicBezTo>
                  <a:pt x="1" y="10"/>
                  <a:pt x="8" y="4"/>
                  <a:pt x="16" y="1"/>
                </a:cubicBezTo>
                <a:cubicBezTo>
                  <a:pt x="20" y="0"/>
                  <a:pt x="24" y="0"/>
                  <a:pt x="28" y="0"/>
                </a:cubicBezTo>
                <a:cubicBezTo>
                  <a:pt x="32" y="0"/>
                  <a:pt x="36" y="0"/>
                  <a:pt x="40" y="1"/>
                </a:cubicBezTo>
                <a:cubicBezTo>
                  <a:pt x="48" y="4"/>
                  <a:pt x="55" y="10"/>
                  <a:pt x="55" y="19"/>
                </a:cubicBezTo>
                <a:cubicBezTo>
                  <a:pt x="56" y="31"/>
                  <a:pt x="47" y="40"/>
                  <a:pt x="40" y="47"/>
                </a:cubicBezTo>
                <a:cubicBezTo>
                  <a:pt x="39" y="49"/>
                  <a:pt x="38" y="50"/>
                  <a:pt x="37" y="51"/>
                </a:cubicBezTo>
                <a:cubicBezTo>
                  <a:pt x="36" y="52"/>
                  <a:pt x="36" y="52"/>
                  <a:pt x="36" y="52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6"/>
                  <a:pt x="33" y="67"/>
                  <a:pt x="31" y="67"/>
                </a:cubicBezTo>
                <a:cubicBezTo>
                  <a:pt x="25" y="67"/>
                  <a:pt x="25" y="67"/>
                  <a:pt x="25" y="67"/>
                </a:cubicBezTo>
                <a:cubicBezTo>
                  <a:pt x="23" y="67"/>
                  <a:pt x="21" y="66"/>
                  <a:pt x="21" y="64"/>
                </a:cubicBezTo>
                <a:cubicBezTo>
                  <a:pt x="21" y="59"/>
                  <a:pt x="21" y="59"/>
                  <a:pt x="21" y="59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51"/>
                  <a:pt x="19" y="51"/>
                  <a:pt x="19" y="51"/>
                </a:cubicBezTo>
                <a:close/>
                <a:moveTo>
                  <a:pt x="33" y="52"/>
                </a:moveTo>
                <a:cubicBezTo>
                  <a:pt x="28" y="52"/>
                  <a:pt x="28" y="52"/>
                  <a:pt x="28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4" y="57"/>
                  <a:pt x="24" y="57"/>
                  <a:pt x="24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2"/>
                  <a:pt x="33" y="52"/>
                  <a:pt x="33" y="52"/>
                </a:cubicBezTo>
                <a:close/>
                <a:moveTo>
                  <a:pt x="30" y="6"/>
                </a:moveTo>
                <a:cubicBezTo>
                  <a:pt x="30" y="44"/>
                  <a:pt x="30" y="44"/>
                  <a:pt x="30" y="44"/>
                </a:cubicBezTo>
                <a:cubicBezTo>
                  <a:pt x="37" y="30"/>
                  <a:pt x="44" y="14"/>
                  <a:pt x="36" y="7"/>
                </a:cubicBezTo>
                <a:cubicBezTo>
                  <a:pt x="34" y="7"/>
                  <a:pt x="32" y="7"/>
                  <a:pt x="30" y="6"/>
                </a:cubicBezTo>
                <a:close/>
                <a:moveTo>
                  <a:pt x="26" y="45"/>
                </a:moveTo>
                <a:cubicBezTo>
                  <a:pt x="26" y="6"/>
                  <a:pt x="26" y="6"/>
                  <a:pt x="26" y="6"/>
                </a:cubicBezTo>
                <a:cubicBezTo>
                  <a:pt x="24" y="7"/>
                  <a:pt x="22" y="7"/>
                  <a:pt x="21" y="7"/>
                </a:cubicBezTo>
                <a:cubicBezTo>
                  <a:pt x="12" y="14"/>
                  <a:pt x="19" y="30"/>
                  <a:pt x="26" y="45"/>
                </a:cubicBezTo>
                <a:close/>
                <a:moveTo>
                  <a:pt x="43" y="10"/>
                </a:moveTo>
                <a:cubicBezTo>
                  <a:pt x="46" y="19"/>
                  <a:pt x="41" y="31"/>
                  <a:pt x="36" y="42"/>
                </a:cubicBezTo>
                <a:cubicBezTo>
                  <a:pt x="42" y="36"/>
                  <a:pt x="49" y="28"/>
                  <a:pt x="49" y="19"/>
                </a:cubicBezTo>
                <a:cubicBezTo>
                  <a:pt x="48" y="15"/>
                  <a:pt x="46" y="12"/>
                  <a:pt x="43" y="10"/>
                </a:cubicBezTo>
                <a:close/>
                <a:moveTo>
                  <a:pt x="20" y="43"/>
                </a:moveTo>
                <a:cubicBezTo>
                  <a:pt x="15" y="31"/>
                  <a:pt x="10" y="19"/>
                  <a:pt x="13" y="10"/>
                </a:cubicBezTo>
                <a:cubicBezTo>
                  <a:pt x="10" y="12"/>
                  <a:pt x="7" y="15"/>
                  <a:pt x="7" y="19"/>
                </a:cubicBezTo>
                <a:cubicBezTo>
                  <a:pt x="7" y="28"/>
                  <a:pt x="14" y="36"/>
                  <a:pt x="20" y="4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08" name="Freeform 380">
            <a:extLst>
              <a:ext uri="{FF2B5EF4-FFF2-40B4-BE49-F238E27FC236}">
                <a16:creationId xmlns:a16="http://schemas.microsoft.com/office/drawing/2014/main" id="{40D968CA-6B53-4669-A1D2-08AF9F929168}"/>
              </a:ext>
            </a:extLst>
          </p:cNvPr>
          <p:cNvSpPr>
            <a:spLocks noEditPoints="1"/>
          </p:cNvSpPr>
          <p:nvPr/>
        </p:nvSpPr>
        <p:spPr bwMode="auto">
          <a:xfrm>
            <a:off x="2861245" y="6317927"/>
            <a:ext cx="134938" cy="252413"/>
          </a:xfrm>
          <a:custGeom>
            <a:avLst/>
            <a:gdLst>
              <a:gd name="T0" fmla="*/ 80019 w 37"/>
              <a:gd name="T1" fmla="*/ 95494 h 69"/>
              <a:gd name="T2" fmla="*/ 80019 w 37"/>
              <a:gd name="T3" fmla="*/ 235062 h 69"/>
              <a:gd name="T4" fmla="*/ 116392 w 37"/>
              <a:gd name="T5" fmla="*/ 235062 h 69"/>
              <a:gd name="T6" fmla="*/ 120029 w 37"/>
              <a:gd name="T7" fmla="*/ 253426 h 69"/>
              <a:gd name="T8" fmla="*/ 10912 w 37"/>
              <a:gd name="T9" fmla="*/ 253426 h 69"/>
              <a:gd name="T10" fmla="*/ 14549 w 37"/>
              <a:gd name="T11" fmla="*/ 235062 h 69"/>
              <a:gd name="T12" fmla="*/ 58196 w 37"/>
              <a:gd name="T13" fmla="*/ 235062 h 69"/>
              <a:gd name="T14" fmla="*/ 58196 w 37"/>
              <a:gd name="T15" fmla="*/ 95494 h 69"/>
              <a:gd name="T16" fmla="*/ 0 w 37"/>
              <a:gd name="T17" fmla="*/ 95494 h 69"/>
              <a:gd name="T18" fmla="*/ 7274 w 37"/>
              <a:gd name="T19" fmla="*/ 0 h 69"/>
              <a:gd name="T20" fmla="*/ 127304 w 37"/>
              <a:gd name="T21" fmla="*/ 0 h 69"/>
              <a:gd name="T22" fmla="*/ 134578 w 37"/>
              <a:gd name="T23" fmla="*/ 95494 h 69"/>
              <a:gd name="T24" fmla="*/ 98206 w 37"/>
              <a:gd name="T25" fmla="*/ 95494 h 69"/>
              <a:gd name="T26" fmla="*/ 98206 w 37"/>
              <a:gd name="T27" fmla="*/ 139568 h 69"/>
              <a:gd name="T28" fmla="*/ 101843 w 37"/>
              <a:gd name="T29" fmla="*/ 143241 h 69"/>
              <a:gd name="T30" fmla="*/ 98206 w 37"/>
              <a:gd name="T31" fmla="*/ 150586 h 69"/>
              <a:gd name="T32" fmla="*/ 90931 w 37"/>
              <a:gd name="T33" fmla="*/ 143241 h 69"/>
              <a:gd name="T34" fmla="*/ 94568 w 37"/>
              <a:gd name="T35" fmla="*/ 139568 h 69"/>
              <a:gd name="T36" fmla="*/ 94568 w 37"/>
              <a:gd name="T37" fmla="*/ 95494 h 69"/>
              <a:gd name="T38" fmla="*/ 80019 w 37"/>
              <a:gd name="T39" fmla="*/ 95494 h 69"/>
              <a:gd name="T40" fmla="*/ 18186 w 37"/>
              <a:gd name="T41" fmla="*/ 84475 h 69"/>
              <a:gd name="T42" fmla="*/ 29098 w 37"/>
              <a:gd name="T43" fmla="*/ 84475 h 69"/>
              <a:gd name="T44" fmla="*/ 36372 w 37"/>
              <a:gd name="T45" fmla="*/ 7346 h 69"/>
              <a:gd name="T46" fmla="*/ 25461 w 37"/>
              <a:gd name="T47" fmla="*/ 7346 h 69"/>
              <a:gd name="T48" fmla="*/ 18186 w 37"/>
              <a:gd name="T49" fmla="*/ 84475 h 6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7" h="69">
                <a:moveTo>
                  <a:pt x="22" y="26"/>
                </a:moveTo>
                <a:cubicBezTo>
                  <a:pt x="22" y="64"/>
                  <a:pt x="22" y="64"/>
                  <a:pt x="2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33" y="69"/>
                  <a:pt x="33" y="69"/>
                  <a:pt x="33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4" y="64"/>
                  <a:pt x="4" y="64"/>
                  <a:pt x="4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16" y="26"/>
                  <a:pt x="16" y="26"/>
                  <a:pt x="16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2" y="0"/>
                  <a:pt x="2" y="0"/>
                  <a:pt x="2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26"/>
                  <a:pt x="37" y="26"/>
                  <a:pt x="3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38"/>
                  <a:pt x="27" y="38"/>
                  <a:pt x="27" y="38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40"/>
                  <a:pt x="27" y="41"/>
                  <a:pt x="27" y="41"/>
                </a:cubicBezTo>
                <a:cubicBezTo>
                  <a:pt x="26" y="41"/>
                  <a:pt x="25" y="40"/>
                  <a:pt x="25" y="39"/>
                </a:cubicBezTo>
                <a:cubicBezTo>
                  <a:pt x="25" y="39"/>
                  <a:pt x="26" y="39"/>
                  <a:pt x="26" y="38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26"/>
                  <a:pt x="22" y="26"/>
                  <a:pt x="22" y="26"/>
                </a:cubicBezTo>
                <a:close/>
                <a:moveTo>
                  <a:pt x="5" y="23"/>
                </a:moveTo>
                <a:cubicBezTo>
                  <a:pt x="8" y="23"/>
                  <a:pt x="8" y="23"/>
                  <a:pt x="8" y="23"/>
                </a:cubicBezTo>
                <a:cubicBezTo>
                  <a:pt x="10" y="2"/>
                  <a:pt x="10" y="2"/>
                  <a:pt x="10" y="2"/>
                </a:cubicBezTo>
                <a:cubicBezTo>
                  <a:pt x="7" y="2"/>
                  <a:pt x="7" y="2"/>
                  <a:pt x="7" y="2"/>
                </a:cubicBezTo>
                <a:lnTo>
                  <a:pt x="5" y="2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09" name="Freeform 381">
            <a:extLst>
              <a:ext uri="{FF2B5EF4-FFF2-40B4-BE49-F238E27FC236}">
                <a16:creationId xmlns:a16="http://schemas.microsoft.com/office/drawing/2014/main" id="{792F408F-BE46-493C-86EC-21EC1382D8AE}"/>
              </a:ext>
            </a:extLst>
          </p:cNvPr>
          <p:cNvSpPr>
            <a:spLocks noEditPoints="1"/>
          </p:cNvSpPr>
          <p:nvPr/>
        </p:nvSpPr>
        <p:spPr bwMode="auto">
          <a:xfrm>
            <a:off x="2451670" y="6343327"/>
            <a:ext cx="219075" cy="223838"/>
          </a:xfrm>
          <a:custGeom>
            <a:avLst/>
            <a:gdLst>
              <a:gd name="T0" fmla="*/ 36703 w 126"/>
              <a:gd name="T1" fmla="*/ 0 h 128"/>
              <a:gd name="T2" fmla="*/ 178272 w 126"/>
              <a:gd name="T3" fmla="*/ 0 h 128"/>
              <a:gd name="T4" fmla="*/ 220218 w 126"/>
              <a:gd name="T5" fmla="*/ 124091 h 128"/>
              <a:gd name="T6" fmla="*/ 0 w 126"/>
              <a:gd name="T7" fmla="*/ 124091 h 128"/>
              <a:gd name="T8" fmla="*/ 36703 w 126"/>
              <a:gd name="T9" fmla="*/ 0 h 128"/>
              <a:gd name="T10" fmla="*/ 36703 w 126"/>
              <a:gd name="T11" fmla="*/ 0 h 128"/>
              <a:gd name="T12" fmla="*/ 80397 w 126"/>
              <a:gd name="T13" fmla="*/ 204488 h 128"/>
              <a:gd name="T14" fmla="*/ 94379 w 126"/>
              <a:gd name="T15" fmla="*/ 171280 h 128"/>
              <a:gd name="T16" fmla="*/ 110109 w 126"/>
              <a:gd name="T17" fmla="*/ 171280 h 128"/>
              <a:gd name="T18" fmla="*/ 94379 w 126"/>
              <a:gd name="T19" fmla="*/ 204488 h 128"/>
              <a:gd name="T20" fmla="*/ 80397 w 126"/>
              <a:gd name="T21" fmla="*/ 204488 h 128"/>
              <a:gd name="T22" fmla="*/ 80397 w 126"/>
              <a:gd name="T23" fmla="*/ 204488 h 128"/>
              <a:gd name="T24" fmla="*/ 141569 w 126"/>
              <a:gd name="T25" fmla="*/ 157298 h 128"/>
              <a:gd name="T26" fmla="*/ 150308 w 126"/>
              <a:gd name="T27" fmla="*/ 157298 h 128"/>
              <a:gd name="T28" fmla="*/ 150308 w 126"/>
              <a:gd name="T29" fmla="*/ 139821 h 128"/>
              <a:gd name="T30" fmla="*/ 73406 w 126"/>
              <a:gd name="T31" fmla="*/ 139821 h 128"/>
              <a:gd name="T32" fmla="*/ 73406 w 126"/>
              <a:gd name="T33" fmla="*/ 157298 h 128"/>
              <a:gd name="T34" fmla="*/ 80397 w 126"/>
              <a:gd name="T35" fmla="*/ 157298 h 128"/>
              <a:gd name="T36" fmla="*/ 83893 w 126"/>
              <a:gd name="T37" fmla="*/ 171280 h 128"/>
              <a:gd name="T38" fmla="*/ 64667 w 126"/>
              <a:gd name="T39" fmla="*/ 207983 h 128"/>
              <a:gd name="T40" fmla="*/ 50685 w 126"/>
              <a:gd name="T41" fmla="*/ 207983 h 128"/>
              <a:gd name="T42" fmla="*/ 50685 w 126"/>
              <a:gd name="T43" fmla="*/ 223713 h 128"/>
              <a:gd name="T44" fmla="*/ 171281 w 126"/>
              <a:gd name="T45" fmla="*/ 223713 h 128"/>
              <a:gd name="T46" fmla="*/ 171281 w 126"/>
              <a:gd name="T47" fmla="*/ 207983 h 128"/>
              <a:gd name="T48" fmla="*/ 157299 w 126"/>
              <a:gd name="T49" fmla="*/ 207983 h 128"/>
              <a:gd name="T50" fmla="*/ 138073 w 126"/>
              <a:gd name="T51" fmla="*/ 171280 h 128"/>
              <a:gd name="T52" fmla="*/ 141569 w 126"/>
              <a:gd name="T53" fmla="*/ 157298 h 128"/>
              <a:gd name="T54" fmla="*/ 141569 w 126"/>
              <a:gd name="T55" fmla="*/ 157298 h 128"/>
              <a:gd name="T56" fmla="*/ 27964 w 126"/>
              <a:gd name="T57" fmla="*/ 113604 h 128"/>
              <a:gd name="T58" fmla="*/ 64667 w 126"/>
              <a:gd name="T59" fmla="*/ 113604 h 128"/>
              <a:gd name="T60" fmla="*/ 87388 w 126"/>
              <a:gd name="T61" fmla="*/ 10487 h 128"/>
              <a:gd name="T62" fmla="*/ 57676 w 126"/>
              <a:gd name="T63" fmla="*/ 10487 h 128"/>
              <a:gd name="T64" fmla="*/ 27964 w 126"/>
              <a:gd name="T65" fmla="*/ 113604 h 1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6" h="128">
                <a:moveTo>
                  <a:pt x="21" y="0"/>
                </a:moveTo>
                <a:lnTo>
                  <a:pt x="102" y="0"/>
                </a:lnTo>
                <a:lnTo>
                  <a:pt x="126" y="71"/>
                </a:lnTo>
                <a:lnTo>
                  <a:pt x="0" y="71"/>
                </a:lnTo>
                <a:lnTo>
                  <a:pt x="21" y="0"/>
                </a:lnTo>
                <a:close/>
                <a:moveTo>
                  <a:pt x="46" y="117"/>
                </a:moveTo>
                <a:lnTo>
                  <a:pt x="54" y="98"/>
                </a:lnTo>
                <a:lnTo>
                  <a:pt x="63" y="98"/>
                </a:lnTo>
                <a:lnTo>
                  <a:pt x="54" y="117"/>
                </a:lnTo>
                <a:lnTo>
                  <a:pt x="46" y="117"/>
                </a:lnTo>
                <a:close/>
                <a:moveTo>
                  <a:pt x="81" y="90"/>
                </a:moveTo>
                <a:lnTo>
                  <a:pt x="86" y="90"/>
                </a:lnTo>
                <a:lnTo>
                  <a:pt x="86" y="80"/>
                </a:lnTo>
                <a:lnTo>
                  <a:pt x="42" y="80"/>
                </a:lnTo>
                <a:lnTo>
                  <a:pt x="42" y="90"/>
                </a:lnTo>
                <a:lnTo>
                  <a:pt x="46" y="90"/>
                </a:lnTo>
                <a:lnTo>
                  <a:pt x="48" y="98"/>
                </a:lnTo>
                <a:lnTo>
                  <a:pt x="37" y="119"/>
                </a:lnTo>
                <a:lnTo>
                  <a:pt x="29" y="119"/>
                </a:lnTo>
                <a:lnTo>
                  <a:pt x="29" y="128"/>
                </a:lnTo>
                <a:lnTo>
                  <a:pt x="98" y="128"/>
                </a:lnTo>
                <a:lnTo>
                  <a:pt x="98" y="119"/>
                </a:lnTo>
                <a:lnTo>
                  <a:pt x="90" y="119"/>
                </a:lnTo>
                <a:lnTo>
                  <a:pt x="79" y="98"/>
                </a:lnTo>
                <a:lnTo>
                  <a:pt x="81" y="90"/>
                </a:lnTo>
                <a:close/>
                <a:moveTo>
                  <a:pt x="16" y="65"/>
                </a:moveTo>
                <a:lnTo>
                  <a:pt x="37" y="65"/>
                </a:lnTo>
                <a:lnTo>
                  <a:pt x="50" y="6"/>
                </a:lnTo>
                <a:lnTo>
                  <a:pt x="33" y="6"/>
                </a:lnTo>
                <a:lnTo>
                  <a:pt x="16" y="6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10" name="Freeform 382">
            <a:extLst>
              <a:ext uri="{FF2B5EF4-FFF2-40B4-BE49-F238E27FC236}">
                <a16:creationId xmlns:a16="http://schemas.microsoft.com/office/drawing/2014/main" id="{687D45E5-4D7E-451A-832D-ABC242BB4D9D}"/>
              </a:ext>
            </a:extLst>
          </p:cNvPr>
          <p:cNvSpPr>
            <a:spLocks noEditPoints="1"/>
          </p:cNvSpPr>
          <p:nvPr/>
        </p:nvSpPr>
        <p:spPr bwMode="auto">
          <a:xfrm>
            <a:off x="3961383" y="6321102"/>
            <a:ext cx="231775" cy="260350"/>
          </a:xfrm>
          <a:custGeom>
            <a:avLst/>
            <a:gdLst>
              <a:gd name="T0" fmla="*/ 62725 w 63"/>
              <a:gd name="T1" fmla="*/ 18339 h 71"/>
              <a:gd name="T2" fmla="*/ 110692 w 63"/>
              <a:gd name="T3" fmla="*/ 7336 h 71"/>
              <a:gd name="T4" fmla="*/ 114382 w 63"/>
              <a:gd name="T5" fmla="*/ 36678 h 71"/>
              <a:gd name="T6" fmla="*/ 121761 w 63"/>
              <a:gd name="T7" fmla="*/ 36678 h 71"/>
              <a:gd name="T8" fmla="*/ 136520 w 63"/>
              <a:gd name="T9" fmla="*/ 44014 h 71"/>
              <a:gd name="T10" fmla="*/ 221384 w 63"/>
              <a:gd name="T11" fmla="*/ 110035 h 71"/>
              <a:gd name="T12" fmla="*/ 225074 w 63"/>
              <a:gd name="T13" fmla="*/ 113703 h 71"/>
              <a:gd name="T14" fmla="*/ 232453 w 63"/>
              <a:gd name="T15" fmla="*/ 128375 h 71"/>
              <a:gd name="T16" fmla="*/ 143899 w 63"/>
              <a:gd name="T17" fmla="*/ 216403 h 71"/>
              <a:gd name="T18" fmla="*/ 143899 w 63"/>
              <a:gd name="T19" fmla="*/ 216403 h 71"/>
              <a:gd name="T20" fmla="*/ 143899 w 63"/>
              <a:gd name="T21" fmla="*/ 220071 h 71"/>
              <a:gd name="T22" fmla="*/ 158658 w 63"/>
              <a:gd name="T23" fmla="*/ 227406 h 71"/>
              <a:gd name="T24" fmla="*/ 36897 w 63"/>
              <a:gd name="T25" fmla="*/ 260417 h 71"/>
              <a:gd name="T26" fmla="*/ 59036 w 63"/>
              <a:gd name="T27" fmla="*/ 234742 h 71"/>
              <a:gd name="T28" fmla="*/ 66415 w 63"/>
              <a:gd name="T29" fmla="*/ 223739 h 71"/>
              <a:gd name="T30" fmla="*/ 84864 w 63"/>
              <a:gd name="T31" fmla="*/ 209067 h 71"/>
              <a:gd name="T32" fmla="*/ 95933 w 63"/>
              <a:gd name="T33" fmla="*/ 223739 h 71"/>
              <a:gd name="T34" fmla="*/ 114382 w 63"/>
              <a:gd name="T35" fmla="*/ 231074 h 71"/>
              <a:gd name="T36" fmla="*/ 114382 w 63"/>
              <a:gd name="T37" fmla="*/ 205399 h 71"/>
              <a:gd name="T38" fmla="*/ 184487 w 63"/>
              <a:gd name="T39" fmla="*/ 128375 h 71"/>
              <a:gd name="T40" fmla="*/ 110692 w 63"/>
              <a:gd name="T41" fmla="*/ 69689 h 71"/>
              <a:gd name="T42" fmla="*/ 103312 w 63"/>
              <a:gd name="T43" fmla="*/ 58686 h 71"/>
              <a:gd name="T44" fmla="*/ 95933 w 63"/>
              <a:gd name="T45" fmla="*/ 47682 h 71"/>
              <a:gd name="T46" fmla="*/ 62725 w 63"/>
              <a:gd name="T47" fmla="*/ 113703 h 71"/>
              <a:gd name="T48" fmla="*/ 129141 w 63"/>
              <a:gd name="T49" fmla="*/ 51350 h 71"/>
              <a:gd name="T50" fmla="*/ 191866 w 63"/>
              <a:gd name="T51" fmla="*/ 121039 h 71"/>
              <a:gd name="T52" fmla="*/ 202935 w 63"/>
              <a:gd name="T53" fmla="*/ 110035 h 71"/>
              <a:gd name="T54" fmla="*/ 121761 w 63"/>
              <a:gd name="T55" fmla="*/ 201731 h 71"/>
              <a:gd name="T56" fmla="*/ 143899 w 63"/>
              <a:gd name="T57" fmla="*/ 205399 h 71"/>
              <a:gd name="T58" fmla="*/ 199245 w 63"/>
              <a:gd name="T59" fmla="*/ 139378 h 71"/>
              <a:gd name="T60" fmla="*/ 125451 w 63"/>
              <a:gd name="T61" fmla="*/ 198064 h 71"/>
              <a:gd name="T62" fmla="*/ 217694 w 63"/>
              <a:gd name="T63" fmla="*/ 121039 h 71"/>
              <a:gd name="T64" fmla="*/ 206625 w 63"/>
              <a:gd name="T65" fmla="*/ 121039 h 71"/>
              <a:gd name="T66" fmla="*/ 206625 w 63"/>
              <a:gd name="T67" fmla="*/ 132042 h 71"/>
              <a:gd name="T68" fmla="*/ 217694 w 63"/>
              <a:gd name="T69" fmla="*/ 132042 h 71"/>
              <a:gd name="T70" fmla="*/ 221384 w 63"/>
              <a:gd name="T71" fmla="*/ 124707 h 7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3" h="71">
                <a:moveTo>
                  <a:pt x="0" y="3"/>
                </a:moveTo>
                <a:cubicBezTo>
                  <a:pt x="6" y="0"/>
                  <a:pt x="13" y="1"/>
                  <a:pt x="17" y="5"/>
                </a:cubicBezTo>
                <a:cubicBezTo>
                  <a:pt x="24" y="1"/>
                  <a:pt x="24" y="1"/>
                  <a:pt x="24" y="1"/>
                </a:cubicBezTo>
                <a:cubicBezTo>
                  <a:pt x="26" y="0"/>
                  <a:pt x="28" y="0"/>
                  <a:pt x="30" y="2"/>
                </a:cubicBezTo>
                <a:cubicBezTo>
                  <a:pt x="30" y="3"/>
                  <a:pt x="31" y="4"/>
                  <a:pt x="31" y="5"/>
                </a:cubicBezTo>
                <a:cubicBezTo>
                  <a:pt x="32" y="7"/>
                  <a:pt x="32" y="8"/>
                  <a:pt x="31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4" y="10"/>
                  <a:pt x="36" y="11"/>
                  <a:pt x="37" y="11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61" y="30"/>
                  <a:pt x="61" y="31"/>
                </a:cubicBezTo>
                <a:cubicBezTo>
                  <a:pt x="61" y="31"/>
                  <a:pt x="61" y="31"/>
                  <a:pt x="61" y="31"/>
                </a:cubicBezTo>
                <a:cubicBezTo>
                  <a:pt x="61" y="31"/>
                  <a:pt x="61" y="31"/>
                  <a:pt x="61" y="31"/>
                </a:cubicBezTo>
                <a:cubicBezTo>
                  <a:pt x="62" y="32"/>
                  <a:pt x="63" y="33"/>
                  <a:pt x="63" y="35"/>
                </a:cubicBezTo>
                <a:cubicBezTo>
                  <a:pt x="63" y="36"/>
                  <a:pt x="62" y="37"/>
                  <a:pt x="61" y="38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60"/>
                  <a:pt x="39" y="60"/>
                  <a:pt x="39" y="60"/>
                </a:cubicBezTo>
                <a:cubicBezTo>
                  <a:pt x="39" y="62"/>
                  <a:pt x="39" y="62"/>
                  <a:pt x="39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45" y="71"/>
                  <a:pt x="45" y="71"/>
                  <a:pt x="45" y="71"/>
                </a:cubicBezTo>
                <a:cubicBezTo>
                  <a:pt x="10" y="71"/>
                  <a:pt x="10" y="71"/>
                  <a:pt x="10" y="71"/>
                </a:cubicBezTo>
                <a:cubicBezTo>
                  <a:pt x="11" y="65"/>
                  <a:pt x="11" y="65"/>
                  <a:pt x="11" y="65"/>
                </a:cubicBezTo>
                <a:cubicBezTo>
                  <a:pt x="16" y="64"/>
                  <a:pt x="16" y="64"/>
                  <a:pt x="16" y="64"/>
                </a:cubicBezTo>
                <a:cubicBezTo>
                  <a:pt x="16" y="61"/>
                  <a:pt x="16" y="61"/>
                  <a:pt x="16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8" y="57"/>
                  <a:pt x="18" y="57"/>
                  <a:pt x="18" y="57"/>
                </a:cubicBezTo>
                <a:cubicBezTo>
                  <a:pt x="23" y="57"/>
                  <a:pt x="23" y="57"/>
                  <a:pt x="23" y="57"/>
                </a:cubicBezTo>
                <a:cubicBezTo>
                  <a:pt x="23" y="61"/>
                  <a:pt x="23" y="61"/>
                  <a:pt x="23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26" y="63"/>
                  <a:pt x="26" y="63"/>
                  <a:pt x="26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7"/>
                  <a:pt x="31" y="56"/>
                  <a:pt x="31" y="56"/>
                </a:cubicBezTo>
                <a:cubicBezTo>
                  <a:pt x="31" y="54"/>
                  <a:pt x="31" y="53"/>
                  <a:pt x="32" y="52"/>
                </a:cubicBezTo>
                <a:cubicBezTo>
                  <a:pt x="50" y="35"/>
                  <a:pt x="50" y="35"/>
                  <a:pt x="50" y="35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29" y="19"/>
                  <a:pt x="29" y="17"/>
                  <a:pt x="28" y="16"/>
                </a:cubicBezTo>
                <a:cubicBezTo>
                  <a:pt x="28" y="16"/>
                  <a:pt x="28" y="15"/>
                  <a:pt x="28" y="15"/>
                </a:cubicBezTo>
                <a:cubicBezTo>
                  <a:pt x="26" y="13"/>
                  <a:pt x="26" y="13"/>
                  <a:pt x="26" y="13"/>
                </a:cubicBezTo>
                <a:cubicBezTo>
                  <a:pt x="23" y="15"/>
                  <a:pt x="23" y="15"/>
                  <a:pt x="23" y="15"/>
                </a:cubicBezTo>
                <a:cubicBezTo>
                  <a:pt x="25" y="21"/>
                  <a:pt x="22" y="28"/>
                  <a:pt x="17" y="31"/>
                </a:cubicBezTo>
                <a:cubicBezTo>
                  <a:pt x="0" y="3"/>
                  <a:pt x="0" y="3"/>
                  <a:pt x="0" y="3"/>
                </a:cubicBezTo>
                <a:close/>
                <a:moveTo>
                  <a:pt x="35" y="14"/>
                </a:moveTo>
                <a:cubicBezTo>
                  <a:pt x="33" y="18"/>
                  <a:pt x="33" y="18"/>
                  <a:pt x="33" y="18"/>
                </a:cubicBezTo>
                <a:cubicBezTo>
                  <a:pt x="52" y="33"/>
                  <a:pt x="52" y="33"/>
                  <a:pt x="52" y="33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30"/>
                  <a:pt x="55" y="30"/>
                  <a:pt x="55" y="30"/>
                </a:cubicBezTo>
                <a:cubicBezTo>
                  <a:pt x="35" y="14"/>
                  <a:pt x="35" y="14"/>
                  <a:pt x="35" y="14"/>
                </a:cubicBezTo>
                <a:close/>
                <a:moveTo>
                  <a:pt x="33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56"/>
                  <a:pt x="39" y="56"/>
                  <a:pt x="39" y="56"/>
                </a:cubicBezTo>
                <a:cubicBezTo>
                  <a:pt x="56" y="39"/>
                  <a:pt x="56" y="39"/>
                  <a:pt x="56" y="39"/>
                </a:cubicBezTo>
                <a:cubicBezTo>
                  <a:pt x="55" y="39"/>
                  <a:pt x="55" y="39"/>
                  <a:pt x="54" y="38"/>
                </a:cubicBezTo>
                <a:cubicBezTo>
                  <a:pt x="52" y="37"/>
                  <a:pt x="52" y="37"/>
                  <a:pt x="52" y="37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3" y="55"/>
                  <a:pt x="33" y="55"/>
                </a:cubicBezTo>
                <a:close/>
                <a:moveTo>
                  <a:pt x="59" y="33"/>
                </a:moveTo>
                <a:cubicBezTo>
                  <a:pt x="58" y="32"/>
                  <a:pt x="58" y="32"/>
                  <a:pt x="57" y="32"/>
                </a:cubicBezTo>
                <a:cubicBezTo>
                  <a:pt x="57" y="32"/>
                  <a:pt x="56" y="32"/>
                  <a:pt x="56" y="33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37"/>
                  <a:pt x="57" y="37"/>
                  <a:pt x="58" y="37"/>
                </a:cubicBezTo>
                <a:cubicBezTo>
                  <a:pt x="58" y="37"/>
                  <a:pt x="59" y="36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60" y="35"/>
                  <a:pt x="60" y="35"/>
                  <a:pt x="60" y="34"/>
                </a:cubicBezTo>
                <a:cubicBezTo>
                  <a:pt x="60" y="34"/>
                  <a:pt x="59" y="33"/>
                  <a:pt x="59" y="3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11" name="Freeform 383">
            <a:extLst>
              <a:ext uri="{FF2B5EF4-FFF2-40B4-BE49-F238E27FC236}">
                <a16:creationId xmlns:a16="http://schemas.microsoft.com/office/drawing/2014/main" id="{5781DCC9-451A-476F-99FD-B0B5F8070C29}"/>
              </a:ext>
            </a:extLst>
          </p:cNvPr>
          <p:cNvSpPr>
            <a:spLocks noEditPoints="1"/>
          </p:cNvSpPr>
          <p:nvPr/>
        </p:nvSpPr>
        <p:spPr bwMode="auto">
          <a:xfrm>
            <a:off x="3608958" y="5928990"/>
            <a:ext cx="184150" cy="260350"/>
          </a:xfrm>
          <a:custGeom>
            <a:avLst/>
            <a:gdLst>
              <a:gd name="T0" fmla="*/ 132131 w 50"/>
              <a:gd name="T1" fmla="*/ 179724 h 71"/>
              <a:gd name="T2" fmla="*/ 139471 w 50"/>
              <a:gd name="T3" fmla="*/ 190728 h 71"/>
              <a:gd name="T4" fmla="*/ 51384 w 50"/>
              <a:gd name="T5" fmla="*/ 201731 h 71"/>
              <a:gd name="T6" fmla="*/ 40373 w 50"/>
              <a:gd name="T7" fmla="*/ 190728 h 71"/>
              <a:gd name="T8" fmla="*/ 51384 w 50"/>
              <a:gd name="T9" fmla="*/ 172389 h 71"/>
              <a:gd name="T10" fmla="*/ 14681 w 50"/>
              <a:gd name="T11" fmla="*/ 143046 h 71"/>
              <a:gd name="T12" fmla="*/ 25692 w 50"/>
              <a:gd name="T13" fmla="*/ 25675 h 71"/>
              <a:gd name="T14" fmla="*/ 157823 w 50"/>
              <a:gd name="T15" fmla="*/ 25675 h 71"/>
              <a:gd name="T16" fmla="*/ 168834 w 50"/>
              <a:gd name="T17" fmla="*/ 143046 h 71"/>
              <a:gd name="T18" fmla="*/ 132131 w 50"/>
              <a:gd name="T19" fmla="*/ 172389 h 71"/>
              <a:gd name="T20" fmla="*/ 91758 w 50"/>
              <a:gd name="T21" fmla="*/ 260417 h 71"/>
              <a:gd name="T22" fmla="*/ 51384 w 50"/>
              <a:gd name="T23" fmla="*/ 245746 h 71"/>
              <a:gd name="T24" fmla="*/ 40373 w 50"/>
              <a:gd name="T25" fmla="*/ 234742 h 71"/>
              <a:gd name="T26" fmla="*/ 132131 w 50"/>
              <a:gd name="T27" fmla="*/ 227406 h 71"/>
              <a:gd name="T28" fmla="*/ 139471 w 50"/>
              <a:gd name="T29" fmla="*/ 234742 h 71"/>
              <a:gd name="T30" fmla="*/ 110109 w 50"/>
              <a:gd name="T31" fmla="*/ 245746 h 71"/>
              <a:gd name="T32" fmla="*/ 58725 w 50"/>
              <a:gd name="T33" fmla="*/ 99032 h 71"/>
              <a:gd name="T34" fmla="*/ 84417 w 50"/>
              <a:gd name="T35" fmla="*/ 146714 h 71"/>
              <a:gd name="T36" fmla="*/ 99098 w 50"/>
              <a:gd name="T37" fmla="*/ 84360 h 71"/>
              <a:gd name="T38" fmla="*/ 73406 w 50"/>
              <a:gd name="T39" fmla="*/ 36678 h 71"/>
              <a:gd name="T40" fmla="*/ 132131 w 50"/>
              <a:gd name="T41" fmla="*/ 201731 h 71"/>
              <a:gd name="T42" fmla="*/ 139471 w 50"/>
              <a:gd name="T43" fmla="*/ 212735 h 71"/>
              <a:gd name="T44" fmla="*/ 51384 w 50"/>
              <a:gd name="T45" fmla="*/ 223739 h 71"/>
              <a:gd name="T46" fmla="*/ 40373 w 50"/>
              <a:gd name="T47" fmla="*/ 212735 h 71"/>
              <a:gd name="T48" fmla="*/ 113779 w 50"/>
              <a:gd name="T49" fmla="*/ 179724 h 71"/>
              <a:gd name="T50" fmla="*/ 113779 w 50"/>
              <a:gd name="T51" fmla="*/ 161385 h 71"/>
              <a:gd name="T52" fmla="*/ 154153 w 50"/>
              <a:gd name="T53" fmla="*/ 132042 h 71"/>
              <a:gd name="T54" fmla="*/ 165164 w 50"/>
              <a:gd name="T55" fmla="*/ 91696 h 71"/>
              <a:gd name="T56" fmla="*/ 91758 w 50"/>
              <a:gd name="T57" fmla="*/ 18339 h 71"/>
              <a:gd name="T58" fmla="*/ 18352 w 50"/>
              <a:gd name="T59" fmla="*/ 91696 h 71"/>
              <a:gd name="T60" fmla="*/ 29362 w 50"/>
              <a:gd name="T61" fmla="*/ 132042 h 71"/>
              <a:gd name="T62" fmla="*/ 69736 w 50"/>
              <a:gd name="T63" fmla="*/ 161385 h 71"/>
              <a:gd name="T64" fmla="*/ 69736 w 50"/>
              <a:gd name="T65" fmla="*/ 179724 h 7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0" h="71">
                <a:moveTo>
                  <a:pt x="36" y="47"/>
                </a:moveTo>
                <a:cubicBezTo>
                  <a:pt x="36" y="49"/>
                  <a:pt x="36" y="49"/>
                  <a:pt x="36" y="49"/>
                </a:cubicBezTo>
                <a:cubicBezTo>
                  <a:pt x="37" y="50"/>
                  <a:pt x="38" y="51"/>
                  <a:pt x="3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3"/>
                  <a:pt x="37" y="55"/>
                  <a:pt x="36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3" y="55"/>
                  <a:pt x="11" y="53"/>
                  <a:pt x="11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1" y="51"/>
                  <a:pt x="12" y="50"/>
                  <a:pt x="14" y="49"/>
                </a:cubicBezTo>
                <a:cubicBezTo>
                  <a:pt x="14" y="47"/>
                  <a:pt x="14" y="47"/>
                  <a:pt x="14" y="47"/>
                </a:cubicBezTo>
                <a:cubicBezTo>
                  <a:pt x="10" y="45"/>
                  <a:pt x="6" y="43"/>
                  <a:pt x="4" y="39"/>
                </a:cubicBezTo>
                <a:cubicBezTo>
                  <a:pt x="4" y="39"/>
                  <a:pt x="4" y="39"/>
                  <a:pt x="4" y="39"/>
                </a:cubicBezTo>
                <a:cubicBezTo>
                  <a:pt x="1" y="35"/>
                  <a:pt x="0" y="30"/>
                  <a:pt x="0" y="25"/>
                </a:cubicBezTo>
                <a:cubicBezTo>
                  <a:pt x="0" y="18"/>
                  <a:pt x="3" y="12"/>
                  <a:pt x="7" y="7"/>
                </a:cubicBezTo>
                <a:cubicBezTo>
                  <a:pt x="12" y="3"/>
                  <a:pt x="18" y="0"/>
                  <a:pt x="25" y="0"/>
                </a:cubicBezTo>
                <a:cubicBezTo>
                  <a:pt x="32" y="0"/>
                  <a:pt x="38" y="3"/>
                  <a:pt x="43" y="7"/>
                </a:cubicBezTo>
                <a:cubicBezTo>
                  <a:pt x="47" y="12"/>
                  <a:pt x="50" y="18"/>
                  <a:pt x="50" y="25"/>
                </a:cubicBezTo>
                <a:cubicBezTo>
                  <a:pt x="50" y="30"/>
                  <a:pt x="48" y="35"/>
                  <a:pt x="46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3" y="43"/>
                  <a:pt x="40" y="45"/>
                  <a:pt x="36" y="47"/>
                </a:cubicBezTo>
                <a:close/>
                <a:moveTo>
                  <a:pt x="30" y="67"/>
                </a:moveTo>
                <a:cubicBezTo>
                  <a:pt x="30" y="69"/>
                  <a:pt x="28" y="71"/>
                  <a:pt x="25" y="71"/>
                </a:cubicBezTo>
                <a:cubicBezTo>
                  <a:pt x="22" y="71"/>
                  <a:pt x="20" y="69"/>
                  <a:pt x="19" y="67"/>
                </a:cubicBezTo>
                <a:cubicBezTo>
                  <a:pt x="14" y="67"/>
                  <a:pt x="14" y="67"/>
                  <a:pt x="14" y="67"/>
                </a:cubicBezTo>
                <a:cubicBezTo>
                  <a:pt x="13" y="67"/>
                  <a:pt x="11" y="66"/>
                  <a:pt x="11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11" y="63"/>
                  <a:pt x="13" y="62"/>
                  <a:pt x="14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7" y="62"/>
                  <a:pt x="38" y="63"/>
                  <a:pt x="38" y="64"/>
                </a:cubicBezTo>
                <a:cubicBezTo>
                  <a:pt x="38" y="64"/>
                  <a:pt x="38" y="64"/>
                  <a:pt x="38" y="64"/>
                </a:cubicBezTo>
                <a:cubicBezTo>
                  <a:pt x="38" y="66"/>
                  <a:pt x="37" y="67"/>
                  <a:pt x="36" y="67"/>
                </a:cubicBezTo>
                <a:cubicBezTo>
                  <a:pt x="30" y="67"/>
                  <a:pt x="30" y="67"/>
                  <a:pt x="30" y="67"/>
                </a:cubicBezTo>
                <a:close/>
                <a:moveTo>
                  <a:pt x="20" y="10"/>
                </a:moveTo>
                <a:cubicBezTo>
                  <a:pt x="16" y="27"/>
                  <a:pt x="16" y="27"/>
                  <a:pt x="16" y="27"/>
                </a:cubicBezTo>
                <a:cubicBezTo>
                  <a:pt x="28" y="28"/>
                  <a:pt x="28" y="28"/>
                  <a:pt x="28" y="28"/>
                </a:cubicBezTo>
                <a:cubicBezTo>
                  <a:pt x="23" y="40"/>
                  <a:pt x="23" y="40"/>
                  <a:pt x="23" y="40"/>
                </a:cubicBezTo>
                <a:cubicBezTo>
                  <a:pt x="36" y="26"/>
                  <a:pt x="36" y="26"/>
                  <a:pt x="36" y="26"/>
                </a:cubicBezTo>
                <a:cubicBezTo>
                  <a:pt x="27" y="23"/>
                  <a:pt x="27" y="23"/>
                  <a:pt x="27" y="23"/>
                </a:cubicBezTo>
                <a:cubicBezTo>
                  <a:pt x="32" y="14"/>
                  <a:pt x="32" y="14"/>
                  <a:pt x="32" y="14"/>
                </a:cubicBezTo>
                <a:cubicBezTo>
                  <a:pt x="20" y="10"/>
                  <a:pt x="20" y="10"/>
                  <a:pt x="20" y="10"/>
                </a:cubicBezTo>
                <a:close/>
                <a:moveTo>
                  <a:pt x="14" y="55"/>
                </a:moveTo>
                <a:cubicBezTo>
                  <a:pt x="36" y="55"/>
                  <a:pt x="36" y="55"/>
                  <a:pt x="36" y="55"/>
                </a:cubicBezTo>
                <a:cubicBezTo>
                  <a:pt x="37" y="55"/>
                  <a:pt x="38" y="57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60"/>
                  <a:pt x="37" y="61"/>
                  <a:pt x="36" y="61"/>
                </a:cubicBezTo>
                <a:cubicBezTo>
                  <a:pt x="14" y="61"/>
                  <a:pt x="14" y="61"/>
                  <a:pt x="14" y="61"/>
                </a:cubicBezTo>
                <a:cubicBezTo>
                  <a:pt x="13" y="61"/>
                  <a:pt x="11" y="60"/>
                  <a:pt x="11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11" y="57"/>
                  <a:pt x="13" y="55"/>
                  <a:pt x="14" y="55"/>
                </a:cubicBezTo>
                <a:close/>
                <a:moveTo>
                  <a:pt x="31" y="49"/>
                </a:moveTo>
                <a:cubicBezTo>
                  <a:pt x="31" y="46"/>
                  <a:pt x="31" y="46"/>
                  <a:pt x="31" y="46"/>
                </a:cubicBezTo>
                <a:cubicBezTo>
                  <a:pt x="31" y="44"/>
                  <a:pt x="31" y="44"/>
                  <a:pt x="31" y="44"/>
                </a:cubicBezTo>
                <a:cubicBezTo>
                  <a:pt x="33" y="43"/>
                  <a:pt x="33" y="43"/>
                  <a:pt x="33" y="43"/>
                </a:cubicBezTo>
                <a:cubicBezTo>
                  <a:pt x="36" y="42"/>
                  <a:pt x="39" y="39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4" y="33"/>
                  <a:pt x="45" y="29"/>
                  <a:pt x="45" y="25"/>
                </a:cubicBezTo>
                <a:cubicBezTo>
                  <a:pt x="45" y="19"/>
                  <a:pt x="43" y="14"/>
                  <a:pt x="39" y="11"/>
                </a:cubicBezTo>
                <a:cubicBezTo>
                  <a:pt x="35" y="7"/>
                  <a:pt x="30" y="5"/>
                  <a:pt x="25" y="5"/>
                </a:cubicBezTo>
                <a:cubicBezTo>
                  <a:pt x="19" y="5"/>
                  <a:pt x="14" y="7"/>
                  <a:pt x="11" y="11"/>
                </a:cubicBezTo>
                <a:cubicBezTo>
                  <a:pt x="7" y="14"/>
                  <a:pt x="5" y="19"/>
                  <a:pt x="5" y="25"/>
                </a:cubicBezTo>
                <a:cubicBezTo>
                  <a:pt x="5" y="29"/>
                  <a:pt x="6" y="33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9"/>
                  <a:pt x="14" y="42"/>
                  <a:pt x="17" y="43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9"/>
                  <a:pt x="19" y="49"/>
                  <a:pt x="19" y="49"/>
                </a:cubicBezTo>
                <a:lnTo>
                  <a:pt x="31" y="4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12" name="Freeform 384">
            <a:extLst>
              <a:ext uri="{FF2B5EF4-FFF2-40B4-BE49-F238E27FC236}">
                <a16:creationId xmlns:a16="http://schemas.microsoft.com/office/drawing/2014/main" id="{A0279590-88CC-4404-B1BC-0357F091449C}"/>
              </a:ext>
            </a:extLst>
          </p:cNvPr>
          <p:cNvSpPr>
            <a:spLocks noEditPoints="1"/>
          </p:cNvSpPr>
          <p:nvPr/>
        </p:nvSpPr>
        <p:spPr bwMode="auto">
          <a:xfrm>
            <a:off x="3605783" y="5543227"/>
            <a:ext cx="180975" cy="273050"/>
          </a:xfrm>
          <a:custGeom>
            <a:avLst/>
            <a:gdLst>
              <a:gd name="T0" fmla="*/ 55108 w 49"/>
              <a:gd name="T1" fmla="*/ 228437 h 74"/>
              <a:gd name="T2" fmla="*/ 124912 w 49"/>
              <a:gd name="T3" fmla="*/ 221068 h 74"/>
              <a:gd name="T4" fmla="*/ 132260 w 49"/>
              <a:gd name="T5" fmla="*/ 228437 h 74"/>
              <a:gd name="T6" fmla="*/ 132260 w 49"/>
              <a:gd name="T7" fmla="*/ 228437 h 74"/>
              <a:gd name="T8" fmla="*/ 124912 w 49"/>
              <a:gd name="T9" fmla="*/ 239491 h 74"/>
              <a:gd name="T10" fmla="*/ 55108 w 49"/>
              <a:gd name="T11" fmla="*/ 250544 h 74"/>
              <a:gd name="T12" fmla="*/ 47760 w 49"/>
              <a:gd name="T13" fmla="*/ 239491 h 74"/>
              <a:gd name="T14" fmla="*/ 47760 w 49"/>
              <a:gd name="T15" fmla="*/ 239491 h 74"/>
              <a:gd name="T16" fmla="*/ 55108 w 49"/>
              <a:gd name="T17" fmla="*/ 228437 h 74"/>
              <a:gd name="T18" fmla="*/ 124912 w 49"/>
              <a:gd name="T19" fmla="*/ 173170 h 74"/>
              <a:gd name="T20" fmla="*/ 180020 w 49"/>
              <a:gd name="T21" fmla="*/ 92112 h 74"/>
              <a:gd name="T22" fmla="*/ 165324 w 49"/>
              <a:gd name="T23" fmla="*/ 40529 h 74"/>
              <a:gd name="T24" fmla="*/ 157977 w 49"/>
              <a:gd name="T25" fmla="*/ 44214 h 74"/>
              <a:gd name="T26" fmla="*/ 157977 w 49"/>
              <a:gd name="T27" fmla="*/ 55267 h 74"/>
              <a:gd name="T28" fmla="*/ 132260 w 49"/>
              <a:gd name="T29" fmla="*/ 58952 h 74"/>
              <a:gd name="T30" fmla="*/ 135933 w 49"/>
              <a:gd name="T31" fmla="*/ 73689 h 74"/>
              <a:gd name="T32" fmla="*/ 99195 w 49"/>
              <a:gd name="T33" fmla="*/ 84743 h 74"/>
              <a:gd name="T34" fmla="*/ 121238 w 49"/>
              <a:gd name="T35" fmla="*/ 70005 h 74"/>
              <a:gd name="T36" fmla="*/ 113890 w 49"/>
              <a:gd name="T37" fmla="*/ 55267 h 74"/>
              <a:gd name="T38" fmla="*/ 143281 w 49"/>
              <a:gd name="T39" fmla="*/ 44214 h 74"/>
              <a:gd name="T40" fmla="*/ 132260 w 49"/>
              <a:gd name="T41" fmla="*/ 36845 h 74"/>
              <a:gd name="T42" fmla="*/ 146955 w 49"/>
              <a:gd name="T43" fmla="*/ 22107 h 74"/>
              <a:gd name="T44" fmla="*/ 91847 w 49"/>
              <a:gd name="T45" fmla="*/ 0 h 74"/>
              <a:gd name="T46" fmla="*/ 0 w 49"/>
              <a:gd name="T47" fmla="*/ 92112 h 74"/>
              <a:gd name="T48" fmla="*/ 22043 w 49"/>
              <a:gd name="T49" fmla="*/ 147379 h 74"/>
              <a:gd name="T50" fmla="*/ 47760 w 49"/>
              <a:gd name="T51" fmla="*/ 132641 h 74"/>
              <a:gd name="T52" fmla="*/ 40413 w 49"/>
              <a:gd name="T53" fmla="*/ 125272 h 74"/>
              <a:gd name="T54" fmla="*/ 62456 w 49"/>
              <a:gd name="T55" fmla="*/ 121588 h 74"/>
              <a:gd name="T56" fmla="*/ 69804 w 49"/>
              <a:gd name="T57" fmla="*/ 110534 h 74"/>
              <a:gd name="T58" fmla="*/ 66130 w 49"/>
              <a:gd name="T59" fmla="*/ 125272 h 74"/>
              <a:gd name="T60" fmla="*/ 55108 w 49"/>
              <a:gd name="T61" fmla="*/ 128957 h 74"/>
              <a:gd name="T62" fmla="*/ 62456 w 49"/>
              <a:gd name="T63" fmla="*/ 143694 h 74"/>
              <a:gd name="T64" fmla="*/ 33065 w 49"/>
              <a:gd name="T65" fmla="*/ 158432 h 74"/>
              <a:gd name="T66" fmla="*/ 55108 w 49"/>
              <a:gd name="T67" fmla="*/ 173170 h 74"/>
              <a:gd name="T68" fmla="*/ 55108 w 49"/>
              <a:gd name="T69" fmla="*/ 195277 h 74"/>
              <a:gd name="T70" fmla="*/ 110216 w 49"/>
              <a:gd name="T71" fmla="*/ 195277 h 74"/>
              <a:gd name="T72" fmla="*/ 55108 w 49"/>
              <a:gd name="T73" fmla="*/ 202646 h 74"/>
              <a:gd name="T74" fmla="*/ 47760 w 49"/>
              <a:gd name="T75" fmla="*/ 213699 h 74"/>
              <a:gd name="T76" fmla="*/ 47760 w 49"/>
              <a:gd name="T77" fmla="*/ 213699 h 74"/>
              <a:gd name="T78" fmla="*/ 55108 w 49"/>
              <a:gd name="T79" fmla="*/ 221068 h 74"/>
              <a:gd name="T80" fmla="*/ 124912 w 49"/>
              <a:gd name="T81" fmla="*/ 213699 h 74"/>
              <a:gd name="T82" fmla="*/ 132260 w 49"/>
              <a:gd name="T83" fmla="*/ 202646 h 74"/>
              <a:gd name="T84" fmla="*/ 132260 w 49"/>
              <a:gd name="T85" fmla="*/ 202646 h 74"/>
              <a:gd name="T86" fmla="*/ 124912 w 49"/>
              <a:gd name="T87" fmla="*/ 191593 h 74"/>
              <a:gd name="T88" fmla="*/ 124912 w 49"/>
              <a:gd name="T89" fmla="*/ 173170 h 74"/>
              <a:gd name="T90" fmla="*/ 110216 w 49"/>
              <a:gd name="T91" fmla="*/ 250544 h 74"/>
              <a:gd name="T92" fmla="*/ 110216 w 49"/>
              <a:gd name="T93" fmla="*/ 250544 h 74"/>
              <a:gd name="T94" fmla="*/ 88173 w 49"/>
              <a:gd name="T95" fmla="*/ 272651 h 74"/>
              <a:gd name="T96" fmla="*/ 69804 w 49"/>
              <a:gd name="T97" fmla="*/ 257913 h 74"/>
              <a:gd name="T98" fmla="*/ 110216 w 49"/>
              <a:gd name="T99" fmla="*/ 250544 h 7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49" h="74">
                <a:moveTo>
                  <a:pt x="15" y="62"/>
                </a:moveTo>
                <a:cubicBezTo>
                  <a:pt x="34" y="60"/>
                  <a:pt x="34" y="60"/>
                  <a:pt x="34" y="60"/>
                </a:cubicBezTo>
                <a:cubicBezTo>
                  <a:pt x="35" y="60"/>
                  <a:pt x="36" y="61"/>
                  <a:pt x="36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6" y="64"/>
                  <a:pt x="35" y="65"/>
                  <a:pt x="34" y="65"/>
                </a:cubicBezTo>
                <a:cubicBezTo>
                  <a:pt x="15" y="68"/>
                  <a:pt x="15" y="68"/>
                  <a:pt x="15" y="68"/>
                </a:cubicBezTo>
                <a:cubicBezTo>
                  <a:pt x="14" y="68"/>
                  <a:pt x="13" y="67"/>
                  <a:pt x="13" y="65"/>
                </a:cubicBezTo>
                <a:cubicBezTo>
                  <a:pt x="13" y="65"/>
                  <a:pt x="13" y="65"/>
                  <a:pt x="13" y="65"/>
                </a:cubicBezTo>
                <a:cubicBezTo>
                  <a:pt x="13" y="64"/>
                  <a:pt x="14" y="62"/>
                  <a:pt x="15" y="62"/>
                </a:cubicBezTo>
                <a:close/>
                <a:moveTo>
                  <a:pt x="34" y="47"/>
                </a:moveTo>
                <a:cubicBezTo>
                  <a:pt x="43" y="43"/>
                  <a:pt x="49" y="35"/>
                  <a:pt x="49" y="25"/>
                </a:cubicBezTo>
                <a:cubicBezTo>
                  <a:pt x="49" y="20"/>
                  <a:pt x="47" y="15"/>
                  <a:pt x="45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5"/>
                  <a:pt x="43" y="15"/>
                  <a:pt x="43" y="15"/>
                </a:cubicBezTo>
                <a:cubicBezTo>
                  <a:pt x="36" y="16"/>
                  <a:pt x="36" y="16"/>
                  <a:pt x="36" y="16"/>
                </a:cubicBezTo>
                <a:cubicBezTo>
                  <a:pt x="37" y="20"/>
                  <a:pt x="37" y="20"/>
                  <a:pt x="37" y="20"/>
                </a:cubicBezTo>
                <a:cubicBezTo>
                  <a:pt x="27" y="23"/>
                  <a:pt x="27" y="23"/>
                  <a:pt x="27" y="23"/>
                </a:cubicBezTo>
                <a:cubicBezTo>
                  <a:pt x="33" y="19"/>
                  <a:pt x="33" y="19"/>
                  <a:pt x="33" y="19"/>
                </a:cubicBezTo>
                <a:cubicBezTo>
                  <a:pt x="31" y="15"/>
                  <a:pt x="31" y="15"/>
                  <a:pt x="31" y="15"/>
                </a:cubicBezTo>
                <a:cubicBezTo>
                  <a:pt x="39" y="12"/>
                  <a:pt x="39" y="12"/>
                  <a:pt x="39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40" y="6"/>
                  <a:pt x="40" y="6"/>
                  <a:pt x="40" y="6"/>
                </a:cubicBezTo>
                <a:cubicBezTo>
                  <a:pt x="36" y="3"/>
                  <a:pt x="31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30"/>
                  <a:pt x="2" y="36"/>
                  <a:pt x="6" y="40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4"/>
                  <a:pt x="11" y="34"/>
                  <a:pt x="11" y="34"/>
                </a:cubicBezTo>
                <a:cubicBezTo>
                  <a:pt x="17" y="33"/>
                  <a:pt x="17" y="33"/>
                  <a:pt x="17" y="33"/>
                </a:cubicBezTo>
                <a:cubicBezTo>
                  <a:pt x="19" y="30"/>
                  <a:pt x="19" y="30"/>
                  <a:pt x="19" y="30"/>
                </a:cubicBezTo>
                <a:cubicBezTo>
                  <a:pt x="18" y="34"/>
                  <a:pt x="18" y="34"/>
                  <a:pt x="18" y="34"/>
                </a:cubicBezTo>
                <a:cubicBezTo>
                  <a:pt x="15" y="35"/>
                  <a:pt x="15" y="35"/>
                  <a:pt x="15" y="35"/>
                </a:cubicBezTo>
                <a:cubicBezTo>
                  <a:pt x="17" y="39"/>
                  <a:pt x="17" y="39"/>
                  <a:pt x="17" y="39"/>
                </a:cubicBezTo>
                <a:cubicBezTo>
                  <a:pt x="9" y="43"/>
                  <a:pt x="9" y="43"/>
                  <a:pt x="9" y="43"/>
                </a:cubicBezTo>
                <a:cubicBezTo>
                  <a:pt x="11" y="45"/>
                  <a:pt x="13" y="46"/>
                  <a:pt x="15" y="47"/>
                </a:cubicBez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15" y="55"/>
                  <a:pt x="15" y="55"/>
                  <a:pt x="15" y="55"/>
                </a:cubicBezTo>
                <a:cubicBezTo>
                  <a:pt x="14" y="55"/>
                  <a:pt x="13" y="56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9"/>
                  <a:pt x="14" y="60"/>
                  <a:pt x="15" y="60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6" y="56"/>
                  <a:pt x="36" y="55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53"/>
                  <a:pt x="35" y="52"/>
                  <a:pt x="34" y="52"/>
                </a:cubicBezTo>
                <a:cubicBezTo>
                  <a:pt x="34" y="47"/>
                  <a:pt x="34" y="47"/>
                  <a:pt x="34" y="47"/>
                </a:cubicBezTo>
                <a:close/>
                <a:moveTo>
                  <a:pt x="30" y="68"/>
                </a:moveTo>
                <a:cubicBezTo>
                  <a:pt x="30" y="68"/>
                  <a:pt x="30" y="68"/>
                  <a:pt x="30" y="68"/>
                </a:cubicBezTo>
                <a:cubicBezTo>
                  <a:pt x="30" y="72"/>
                  <a:pt x="28" y="74"/>
                  <a:pt x="24" y="74"/>
                </a:cubicBezTo>
                <a:cubicBezTo>
                  <a:pt x="22" y="74"/>
                  <a:pt x="19" y="72"/>
                  <a:pt x="19" y="70"/>
                </a:cubicBezTo>
                <a:lnTo>
                  <a:pt x="30" y="6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13" name="Freeform 385">
            <a:extLst>
              <a:ext uri="{FF2B5EF4-FFF2-40B4-BE49-F238E27FC236}">
                <a16:creationId xmlns:a16="http://schemas.microsoft.com/office/drawing/2014/main" id="{327860D1-63B4-4488-BBA6-18FA9CA9D229}"/>
              </a:ext>
            </a:extLst>
          </p:cNvPr>
          <p:cNvSpPr>
            <a:spLocks noEditPoints="1"/>
          </p:cNvSpPr>
          <p:nvPr/>
        </p:nvSpPr>
        <p:spPr bwMode="auto">
          <a:xfrm>
            <a:off x="7069708" y="5582915"/>
            <a:ext cx="215900" cy="203200"/>
          </a:xfrm>
          <a:custGeom>
            <a:avLst/>
            <a:gdLst>
              <a:gd name="T0" fmla="*/ 0 w 59"/>
              <a:gd name="T1" fmla="*/ 58979 h 55"/>
              <a:gd name="T2" fmla="*/ 29149 w 59"/>
              <a:gd name="T3" fmla="*/ 58979 h 55"/>
              <a:gd name="T4" fmla="*/ 29149 w 59"/>
              <a:gd name="T5" fmla="*/ 47920 h 55"/>
              <a:gd name="T6" fmla="*/ 36436 w 59"/>
              <a:gd name="T7" fmla="*/ 44234 h 55"/>
              <a:gd name="T8" fmla="*/ 116597 w 59"/>
              <a:gd name="T9" fmla="*/ 11059 h 55"/>
              <a:gd name="T10" fmla="*/ 134815 w 59"/>
              <a:gd name="T11" fmla="*/ 0 h 55"/>
              <a:gd name="T12" fmla="*/ 134815 w 59"/>
              <a:gd name="T13" fmla="*/ 22117 h 55"/>
              <a:gd name="T14" fmla="*/ 134815 w 59"/>
              <a:gd name="T15" fmla="*/ 180623 h 55"/>
              <a:gd name="T16" fmla="*/ 134815 w 59"/>
              <a:gd name="T17" fmla="*/ 202740 h 55"/>
              <a:gd name="T18" fmla="*/ 116597 w 59"/>
              <a:gd name="T19" fmla="*/ 191681 h 55"/>
              <a:gd name="T20" fmla="*/ 36436 w 59"/>
              <a:gd name="T21" fmla="*/ 154820 h 55"/>
              <a:gd name="T22" fmla="*/ 29149 w 59"/>
              <a:gd name="T23" fmla="*/ 151133 h 55"/>
              <a:gd name="T24" fmla="*/ 29149 w 59"/>
              <a:gd name="T25" fmla="*/ 143761 h 55"/>
              <a:gd name="T26" fmla="*/ 0 w 59"/>
              <a:gd name="T27" fmla="*/ 143761 h 55"/>
              <a:gd name="T28" fmla="*/ 0 w 59"/>
              <a:gd name="T29" fmla="*/ 58979 h 55"/>
              <a:gd name="T30" fmla="*/ 182182 w 59"/>
              <a:gd name="T31" fmla="*/ 58979 h 55"/>
              <a:gd name="T32" fmla="*/ 182182 w 59"/>
              <a:gd name="T33" fmla="*/ 47920 h 55"/>
              <a:gd name="T34" fmla="*/ 193113 w 59"/>
              <a:gd name="T35" fmla="*/ 47920 h 55"/>
              <a:gd name="T36" fmla="*/ 193113 w 59"/>
              <a:gd name="T37" fmla="*/ 47920 h 55"/>
              <a:gd name="T38" fmla="*/ 193113 w 59"/>
              <a:gd name="T39" fmla="*/ 47920 h 55"/>
              <a:gd name="T40" fmla="*/ 214975 w 59"/>
              <a:gd name="T41" fmla="*/ 99527 h 55"/>
              <a:gd name="T42" fmla="*/ 196757 w 59"/>
              <a:gd name="T43" fmla="*/ 151133 h 55"/>
              <a:gd name="T44" fmla="*/ 193113 w 59"/>
              <a:gd name="T45" fmla="*/ 151133 h 55"/>
              <a:gd name="T46" fmla="*/ 182182 w 59"/>
              <a:gd name="T47" fmla="*/ 151133 h 55"/>
              <a:gd name="T48" fmla="*/ 182182 w 59"/>
              <a:gd name="T49" fmla="*/ 140075 h 55"/>
              <a:gd name="T50" fmla="*/ 182182 w 59"/>
              <a:gd name="T51" fmla="*/ 140075 h 55"/>
              <a:gd name="T52" fmla="*/ 200400 w 59"/>
              <a:gd name="T53" fmla="*/ 99527 h 55"/>
              <a:gd name="T54" fmla="*/ 182182 w 59"/>
              <a:gd name="T55" fmla="*/ 58979 h 55"/>
              <a:gd name="T56" fmla="*/ 182182 w 59"/>
              <a:gd name="T57" fmla="*/ 58979 h 55"/>
              <a:gd name="T58" fmla="*/ 160320 w 59"/>
              <a:gd name="T59" fmla="*/ 73724 h 55"/>
              <a:gd name="T60" fmla="*/ 160320 w 59"/>
              <a:gd name="T61" fmla="*/ 73724 h 55"/>
              <a:gd name="T62" fmla="*/ 167608 w 59"/>
              <a:gd name="T63" fmla="*/ 99527 h 55"/>
              <a:gd name="T64" fmla="*/ 160320 w 59"/>
              <a:gd name="T65" fmla="*/ 125330 h 55"/>
              <a:gd name="T66" fmla="*/ 160320 w 59"/>
              <a:gd name="T67" fmla="*/ 125330 h 55"/>
              <a:gd name="T68" fmla="*/ 156677 w 59"/>
              <a:gd name="T69" fmla="*/ 136389 h 55"/>
              <a:gd name="T70" fmla="*/ 167608 w 59"/>
              <a:gd name="T71" fmla="*/ 136389 h 55"/>
              <a:gd name="T72" fmla="*/ 171251 w 59"/>
              <a:gd name="T73" fmla="*/ 136389 h 55"/>
              <a:gd name="T74" fmla="*/ 185826 w 59"/>
              <a:gd name="T75" fmla="*/ 99527 h 55"/>
              <a:gd name="T76" fmla="*/ 171251 w 59"/>
              <a:gd name="T77" fmla="*/ 62665 h 55"/>
              <a:gd name="T78" fmla="*/ 167608 w 59"/>
              <a:gd name="T79" fmla="*/ 62665 h 55"/>
              <a:gd name="T80" fmla="*/ 156677 w 59"/>
              <a:gd name="T81" fmla="*/ 62665 h 55"/>
              <a:gd name="T82" fmla="*/ 160320 w 59"/>
              <a:gd name="T83" fmla="*/ 73724 h 55"/>
              <a:gd name="T84" fmla="*/ 109309 w 59"/>
              <a:gd name="T85" fmla="*/ 44234 h 55"/>
              <a:gd name="T86" fmla="*/ 58298 w 59"/>
              <a:gd name="T87" fmla="*/ 66351 h 55"/>
              <a:gd name="T88" fmla="*/ 58298 w 59"/>
              <a:gd name="T89" fmla="*/ 132703 h 55"/>
              <a:gd name="T90" fmla="*/ 109309 w 59"/>
              <a:gd name="T91" fmla="*/ 158506 h 55"/>
              <a:gd name="T92" fmla="*/ 109309 w 59"/>
              <a:gd name="T93" fmla="*/ 44234 h 5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9" h="55">
                <a:moveTo>
                  <a:pt x="0" y="16"/>
                </a:moveTo>
                <a:cubicBezTo>
                  <a:pt x="8" y="16"/>
                  <a:pt x="8" y="16"/>
                  <a:pt x="8" y="16"/>
                </a:cubicBezTo>
                <a:cubicBezTo>
                  <a:pt x="8" y="13"/>
                  <a:pt x="8" y="13"/>
                  <a:pt x="8" y="13"/>
                </a:cubicBezTo>
                <a:cubicBezTo>
                  <a:pt x="10" y="12"/>
                  <a:pt x="10" y="12"/>
                  <a:pt x="10" y="12"/>
                </a:cubicBezTo>
                <a:cubicBezTo>
                  <a:pt x="32" y="3"/>
                  <a:pt x="32" y="3"/>
                  <a:pt x="32" y="3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55"/>
                  <a:pt x="37" y="55"/>
                  <a:pt x="37" y="55"/>
                </a:cubicBezTo>
                <a:cubicBezTo>
                  <a:pt x="32" y="52"/>
                  <a:pt x="32" y="52"/>
                  <a:pt x="32" y="52"/>
                </a:cubicBezTo>
                <a:cubicBezTo>
                  <a:pt x="10" y="42"/>
                  <a:pt x="10" y="42"/>
                  <a:pt x="10" y="42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39"/>
                  <a:pt x="8" y="39"/>
                  <a:pt x="8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0" y="16"/>
                  <a:pt x="0" y="16"/>
                </a:cubicBezTo>
                <a:close/>
                <a:moveTo>
                  <a:pt x="50" y="16"/>
                </a:moveTo>
                <a:cubicBezTo>
                  <a:pt x="50" y="15"/>
                  <a:pt x="50" y="14"/>
                  <a:pt x="50" y="13"/>
                </a:cubicBezTo>
                <a:cubicBezTo>
                  <a:pt x="51" y="12"/>
                  <a:pt x="53" y="12"/>
                  <a:pt x="53" y="13"/>
                </a:cubicBezTo>
                <a:cubicBezTo>
                  <a:pt x="53" y="13"/>
                  <a:pt x="53" y="13"/>
                  <a:pt x="53" y="13"/>
                </a:cubicBezTo>
                <a:cubicBezTo>
                  <a:pt x="53" y="13"/>
                  <a:pt x="53" y="13"/>
                  <a:pt x="53" y="13"/>
                </a:cubicBezTo>
                <a:cubicBezTo>
                  <a:pt x="57" y="17"/>
                  <a:pt x="59" y="22"/>
                  <a:pt x="59" y="27"/>
                </a:cubicBezTo>
                <a:cubicBezTo>
                  <a:pt x="59" y="32"/>
                  <a:pt x="57" y="37"/>
                  <a:pt x="54" y="41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1" y="42"/>
                  <a:pt x="50" y="41"/>
                </a:cubicBezTo>
                <a:cubicBezTo>
                  <a:pt x="50" y="40"/>
                  <a:pt x="50" y="39"/>
                  <a:pt x="50" y="38"/>
                </a:cubicBezTo>
                <a:cubicBezTo>
                  <a:pt x="50" y="38"/>
                  <a:pt x="50" y="38"/>
                  <a:pt x="50" y="38"/>
                </a:cubicBezTo>
                <a:cubicBezTo>
                  <a:pt x="53" y="35"/>
                  <a:pt x="55" y="31"/>
                  <a:pt x="55" y="27"/>
                </a:cubicBezTo>
                <a:cubicBezTo>
                  <a:pt x="55" y="23"/>
                  <a:pt x="53" y="19"/>
                  <a:pt x="50" y="16"/>
                </a:cubicBezTo>
                <a:cubicBezTo>
                  <a:pt x="50" y="16"/>
                  <a:pt x="50" y="16"/>
                  <a:pt x="50" y="16"/>
                </a:cubicBezTo>
                <a:close/>
                <a:moveTo>
                  <a:pt x="44" y="20"/>
                </a:moveTo>
                <a:cubicBezTo>
                  <a:pt x="44" y="20"/>
                  <a:pt x="44" y="20"/>
                  <a:pt x="44" y="20"/>
                </a:cubicBezTo>
                <a:cubicBezTo>
                  <a:pt x="46" y="22"/>
                  <a:pt x="46" y="25"/>
                  <a:pt x="46" y="27"/>
                </a:cubicBezTo>
                <a:cubicBezTo>
                  <a:pt x="46" y="30"/>
                  <a:pt x="46" y="32"/>
                  <a:pt x="44" y="34"/>
                </a:cubicBezTo>
                <a:cubicBezTo>
                  <a:pt x="44" y="34"/>
                  <a:pt x="44" y="34"/>
                  <a:pt x="44" y="34"/>
                </a:cubicBezTo>
                <a:cubicBezTo>
                  <a:pt x="43" y="35"/>
                  <a:pt x="43" y="36"/>
                  <a:pt x="43" y="37"/>
                </a:cubicBezTo>
                <a:cubicBezTo>
                  <a:pt x="44" y="38"/>
                  <a:pt x="46" y="38"/>
                  <a:pt x="46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9" y="34"/>
                  <a:pt x="51" y="31"/>
                  <a:pt x="51" y="27"/>
                </a:cubicBezTo>
                <a:cubicBezTo>
                  <a:pt x="51" y="23"/>
                  <a:pt x="49" y="20"/>
                  <a:pt x="47" y="17"/>
                </a:cubicBezTo>
                <a:cubicBezTo>
                  <a:pt x="47" y="17"/>
                  <a:pt x="47" y="17"/>
                  <a:pt x="46" y="17"/>
                </a:cubicBezTo>
                <a:cubicBezTo>
                  <a:pt x="46" y="16"/>
                  <a:pt x="44" y="16"/>
                  <a:pt x="43" y="17"/>
                </a:cubicBezTo>
                <a:cubicBezTo>
                  <a:pt x="43" y="18"/>
                  <a:pt x="43" y="19"/>
                  <a:pt x="44" y="20"/>
                </a:cubicBezTo>
                <a:close/>
                <a:moveTo>
                  <a:pt x="30" y="12"/>
                </a:moveTo>
                <a:cubicBezTo>
                  <a:pt x="16" y="18"/>
                  <a:pt x="16" y="18"/>
                  <a:pt x="16" y="18"/>
                </a:cubicBezTo>
                <a:cubicBezTo>
                  <a:pt x="16" y="36"/>
                  <a:pt x="16" y="36"/>
                  <a:pt x="16" y="36"/>
                </a:cubicBezTo>
                <a:cubicBezTo>
                  <a:pt x="30" y="43"/>
                  <a:pt x="30" y="43"/>
                  <a:pt x="30" y="43"/>
                </a:cubicBezTo>
                <a:lnTo>
                  <a:pt x="30" y="1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14" name="Freeform 386">
            <a:extLst>
              <a:ext uri="{FF2B5EF4-FFF2-40B4-BE49-F238E27FC236}">
                <a16:creationId xmlns:a16="http://schemas.microsoft.com/office/drawing/2014/main" id="{AD08DDAB-633A-47CC-B4C4-7A94CBE67129}"/>
              </a:ext>
            </a:extLst>
          </p:cNvPr>
          <p:cNvSpPr>
            <a:spLocks noEditPoints="1"/>
          </p:cNvSpPr>
          <p:nvPr/>
        </p:nvSpPr>
        <p:spPr bwMode="auto">
          <a:xfrm>
            <a:off x="6677595" y="5582915"/>
            <a:ext cx="249238" cy="203200"/>
          </a:xfrm>
          <a:custGeom>
            <a:avLst/>
            <a:gdLst>
              <a:gd name="T0" fmla="*/ 198474 w 68"/>
              <a:gd name="T1" fmla="*/ 51607 h 55"/>
              <a:gd name="T2" fmla="*/ 249930 w 68"/>
              <a:gd name="T3" fmla="*/ 103213 h 55"/>
              <a:gd name="T4" fmla="*/ 198474 w 68"/>
              <a:gd name="T5" fmla="*/ 154820 h 55"/>
              <a:gd name="T6" fmla="*/ 147018 w 68"/>
              <a:gd name="T7" fmla="*/ 103213 h 55"/>
              <a:gd name="T8" fmla="*/ 198474 w 68"/>
              <a:gd name="T9" fmla="*/ 51607 h 55"/>
              <a:gd name="T10" fmla="*/ 172746 w 68"/>
              <a:gd name="T11" fmla="*/ 88468 h 55"/>
              <a:gd name="T12" fmla="*/ 187448 w 68"/>
              <a:gd name="T13" fmla="*/ 103213 h 55"/>
              <a:gd name="T14" fmla="*/ 172746 w 68"/>
              <a:gd name="T15" fmla="*/ 117958 h 55"/>
              <a:gd name="T16" fmla="*/ 183772 w 68"/>
              <a:gd name="T17" fmla="*/ 129016 h 55"/>
              <a:gd name="T18" fmla="*/ 198474 w 68"/>
              <a:gd name="T19" fmla="*/ 117958 h 55"/>
              <a:gd name="T20" fmla="*/ 213176 w 68"/>
              <a:gd name="T21" fmla="*/ 129016 h 55"/>
              <a:gd name="T22" fmla="*/ 227877 w 68"/>
              <a:gd name="T23" fmla="*/ 117958 h 55"/>
              <a:gd name="T24" fmla="*/ 213176 w 68"/>
              <a:gd name="T25" fmla="*/ 103213 h 55"/>
              <a:gd name="T26" fmla="*/ 227877 w 68"/>
              <a:gd name="T27" fmla="*/ 88468 h 55"/>
              <a:gd name="T28" fmla="*/ 213176 w 68"/>
              <a:gd name="T29" fmla="*/ 73724 h 55"/>
              <a:gd name="T30" fmla="*/ 198474 w 68"/>
              <a:gd name="T31" fmla="*/ 88468 h 55"/>
              <a:gd name="T32" fmla="*/ 183772 w 68"/>
              <a:gd name="T33" fmla="*/ 73724 h 55"/>
              <a:gd name="T34" fmla="*/ 172746 w 68"/>
              <a:gd name="T35" fmla="*/ 88468 h 55"/>
              <a:gd name="T36" fmla="*/ 0 w 68"/>
              <a:gd name="T37" fmla="*/ 58979 h 55"/>
              <a:gd name="T38" fmla="*/ 25728 w 68"/>
              <a:gd name="T39" fmla="*/ 58979 h 55"/>
              <a:gd name="T40" fmla="*/ 25728 w 68"/>
              <a:gd name="T41" fmla="*/ 47920 h 55"/>
              <a:gd name="T42" fmla="*/ 36754 w 68"/>
              <a:gd name="T43" fmla="*/ 44234 h 55"/>
              <a:gd name="T44" fmla="*/ 113939 w 68"/>
              <a:gd name="T45" fmla="*/ 11059 h 55"/>
              <a:gd name="T46" fmla="*/ 135991 w 68"/>
              <a:gd name="T47" fmla="*/ 0 h 55"/>
              <a:gd name="T48" fmla="*/ 135991 w 68"/>
              <a:gd name="T49" fmla="*/ 22117 h 55"/>
              <a:gd name="T50" fmla="*/ 135991 w 68"/>
              <a:gd name="T51" fmla="*/ 180623 h 55"/>
              <a:gd name="T52" fmla="*/ 135991 w 68"/>
              <a:gd name="T53" fmla="*/ 202740 h 55"/>
              <a:gd name="T54" fmla="*/ 113939 w 68"/>
              <a:gd name="T55" fmla="*/ 191681 h 55"/>
              <a:gd name="T56" fmla="*/ 33079 w 68"/>
              <a:gd name="T57" fmla="*/ 154820 h 55"/>
              <a:gd name="T58" fmla="*/ 25728 w 68"/>
              <a:gd name="T59" fmla="*/ 151133 h 55"/>
              <a:gd name="T60" fmla="*/ 25728 w 68"/>
              <a:gd name="T61" fmla="*/ 143761 h 55"/>
              <a:gd name="T62" fmla="*/ 0 w 68"/>
              <a:gd name="T63" fmla="*/ 143761 h 55"/>
              <a:gd name="T64" fmla="*/ 0 w 68"/>
              <a:gd name="T65" fmla="*/ 58979 h 55"/>
              <a:gd name="T66" fmla="*/ 106588 w 68"/>
              <a:gd name="T67" fmla="*/ 44234 h 55"/>
              <a:gd name="T68" fmla="*/ 55132 w 68"/>
              <a:gd name="T69" fmla="*/ 66351 h 55"/>
              <a:gd name="T70" fmla="*/ 55132 w 68"/>
              <a:gd name="T71" fmla="*/ 132703 h 55"/>
              <a:gd name="T72" fmla="*/ 106588 w 68"/>
              <a:gd name="T73" fmla="*/ 158506 h 55"/>
              <a:gd name="T74" fmla="*/ 106588 w 68"/>
              <a:gd name="T75" fmla="*/ 44234 h 5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8" h="55">
                <a:moveTo>
                  <a:pt x="54" y="14"/>
                </a:moveTo>
                <a:cubicBezTo>
                  <a:pt x="62" y="14"/>
                  <a:pt x="68" y="20"/>
                  <a:pt x="68" y="28"/>
                </a:cubicBezTo>
                <a:cubicBezTo>
                  <a:pt x="68" y="36"/>
                  <a:pt x="62" y="42"/>
                  <a:pt x="54" y="42"/>
                </a:cubicBezTo>
                <a:cubicBezTo>
                  <a:pt x="46" y="42"/>
                  <a:pt x="40" y="36"/>
                  <a:pt x="40" y="28"/>
                </a:cubicBezTo>
                <a:cubicBezTo>
                  <a:pt x="40" y="20"/>
                  <a:pt x="46" y="14"/>
                  <a:pt x="54" y="14"/>
                </a:cubicBezTo>
                <a:close/>
                <a:moveTo>
                  <a:pt x="47" y="24"/>
                </a:moveTo>
                <a:cubicBezTo>
                  <a:pt x="51" y="28"/>
                  <a:pt x="51" y="28"/>
                  <a:pt x="51" y="28"/>
                </a:cubicBezTo>
                <a:cubicBezTo>
                  <a:pt x="47" y="32"/>
                  <a:pt x="47" y="32"/>
                  <a:pt x="47" y="32"/>
                </a:cubicBezTo>
                <a:cubicBezTo>
                  <a:pt x="50" y="35"/>
                  <a:pt x="50" y="35"/>
                  <a:pt x="50" y="35"/>
                </a:cubicBezTo>
                <a:cubicBezTo>
                  <a:pt x="54" y="32"/>
                  <a:pt x="54" y="32"/>
                  <a:pt x="54" y="32"/>
                </a:cubicBezTo>
                <a:cubicBezTo>
                  <a:pt x="58" y="35"/>
                  <a:pt x="58" y="35"/>
                  <a:pt x="58" y="35"/>
                </a:cubicBezTo>
                <a:cubicBezTo>
                  <a:pt x="62" y="32"/>
                  <a:pt x="62" y="32"/>
                  <a:pt x="62" y="32"/>
                </a:cubicBezTo>
                <a:cubicBezTo>
                  <a:pt x="58" y="28"/>
                  <a:pt x="58" y="28"/>
                  <a:pt x="58" y="28"/>
                </a:cubicBezTo>
                <a:cubicBezTo>
                  <a:pt x="62" y="24"/>
                  <a:pt x="62" y="24"/>
                  <a:pt x="62" y="24"/>
                </a:cubicBezTo>
                <a:cubicBezTo>
                  <a:pt x="58" y="20"/>
                  <a:pt x="58" y="20"/>
                  <a:pt x="58" y="20"/>
                </a:cubicBezTo>
                <a:cubicBezTo>
                  <a:pt x="54" y="24"/>
                  <a:pt x="54" y="24"/>
                  <a:pt x="54" y="24"/>
                </a:cubicBezTo>
                <a:cubicBezTo>
                  <a:pt x="50" y="20"/>
                  <a:pt x="50" y="20"/>
                  <a:pt x="50" y="20"/>
                </a:cubicBezTo>
                <a:cubicBezTo>
                  <a:pt x="47" y="24"/>
                  <a:pt x="47" y="24"/>
                  <a:pt x="47" y="24"/>
                </a:cubicBezTo>
                <a:close/>
                <a:moveTo>
                  <a:pt x="0" y="16"/>
                </a:moveTo>
                <a:cubicBezTo>
                  <a:pt x="7" y="16"/>
                  <a:pt x="7" y="16"/>
                  <a:pt x="7" y="16"/>
                </a:cubicBezTo>
                <a:cubicBezTo>
                  <a:pt x="7" y="13"/>
                  <a:pt x="7" y="13"/>
                  <a:pt x="7" y="13"/>
                </a:cubicBezTo>
                <a:cubicBezTo>
                  <a:pt x="10" y="12"/>
                  <a:pt x="10" y="12"/>
                  <a:pt x="10" y="12"/>
                </a:cubicBezTo>
                <a:cubicBezTo>
                  <a:pt x="31" y="3"/>
                  <a:pt x="31" y="3"/>
                  <a:pt x="31" y="3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55"/>
                  <a:pt x="37" y="55"/>
                  <a:pt x="37" y="55"/>
                </a:cubicBezTo>
                <a:cubicBezTo>
                  <a:pt x="31" y="52"/>
                  <a:pt x="31" y="52"/>
                  <a:pt x="31" y="52"/>
                </a:cubicBezTo>
                <a:cubicBezTo>
                  <a:pt x="9" y="42"/>
                  <a:pt x="9" y="42"/>
                  <a:pt x="9" y="42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39"/>
                  <a:pt x="7" y="39"/>
                  <a:pt x="7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0" y="16"/>
                  <a:pt x="0" y="16"/>
                </a:cubicBezTo>
                <a:close/>
                <a:moveTo>
                  <a:pt x="29" y="12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36"/>
                  <a:pt x="15" y="36"/>
                  <a:pt x="15" y="36"/>
                </a:cubicBezTo>
                <a:cubicBezTo>
                  <a:pt x="29" y="43"/>
                  <a:pt x="29" y="43"/>
                  <a:pt x="29" y="43"/>
                </a:cubicBezTo>
                <a:lnTo>
                  <a:pt x="29" y="1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15" name="Freeform 387">
            <a:extLst>
              <a:ext uri="{FF2B5EF4-FFF2-40B4-BE49-F238E27FC236}">
                <a16:creationId xmlns:a16="http://schemas.microsoft.com/office/drawing/2014/main" id="{B380285F-47A6-41BD-AA2F-BFB69EBA130B}"/>
              </a:ext>
            </a:extLst>
          </p:cNvPr>
          <p:cNvSpPr>
            <a:spLocks noEditPoints="1"/>
          </p:cNvSpPr>
          <p:nvPr/>
        </p:nvSpPr>
        <p:spPr bwMode="auto">
          <a:xfrm>
            <a:off x="7468170" y="5165402"/>
            <a:ext cx="184150" cy="257175"/>
          </a:xfrm>
          <a:custGeom>
            <a:avLst/>
            <a:gdLst>
              <a:gd name="T0" fmla="*/ 165164 w 50"/>
              <a:gd name="T1" fmla="*/ 0 h 70"/>
              <a:gd name="T2" fmla="*/ 183515 w 50"/>
              <a:gd name="T3" fmla="*/ 238570 h 70"/>
              <a:gd name="T4" fmla="*/ 14681 w 50"/>
              <a:gd name="T5" fmla="*/ 256921 h 70"/>
              <a:gd name="T6" fmla="*/ 0 w 50"/>
              <a:gd name="T7" fmla="*/ 14681 h 70"/>
              <a:gd name="T8" fmla="*/ 33033 w 50"/>
              <a:gd name="T9" fmla="*/ 216548 h 70"/>
              <a:gd name="T10" fmla="*/ 58725 w 50"/>
              <a:gd name="T11" fmla="*/ 216548 h 70"/>
              <a:gd name="T12" fmla="*/ 128461 w 50"/>
              <a:gd name="T13" fmla="*/ 216548 h 70"/>
              <a:gd name="T14" fmla="*/ 157823 w 50"/>
              <a:gd name="T15" fmla="*/ 216548 h 70"/>
              <a:gd name="T16" fmla="*/ 154153 w 50"/>
              <a:gd name="T17" fmla="*/ 168834 h 70"/>
              <a:gd name="T18" fmla="*/ 157823 w 50"/>
              <a:gd name="T19" fmla="*/ 113779 h 70"/>
              <a:gd name="T20" fmla="*/ 124790 w 50"/>
              <a:gd name="T21" fmla="*/ 117450 h 70"/>
              <a:gd name="T22" fmla="*/ 62395 w 50"/>
              <a:gd name="T23" fmla="*/ 117450 h 70"/>
              <a:gd name="T24" fmla="*/ 33033 w 50"/>
              <a:gd name="T25" fmla="*/ 113779 h 70"/>
              <a:gd name="T26" fmla="*/ 33033 w 50"/>
              <a:gd name="T27" fmla="*/ 168834 h 70"/>
              <a:gd name="T28" fmla="*/ 33033 w 50"/>
              <a:gd name="T29" fmla="*/ 216548 h 70"/>
              <a:gd name="T30" fmla="*/ 69736 w 50"/>
              <a:gd name="T31" fmla="*/ 36703 h 70"/>
              <a:gd name="T32" fmla="*/ 69736 w 50"/>
              <a:gd name="T33" fmla="*/ 84417 h 70"/>
              <a:gd name="T34" fmla="*/ 117450 w 50"/>
              <a:gd name="T35" fmla="*/ 84417 h 70"/>
              <a:gd name="T36" fmla="*/ 117450 w 50"/>
              <a:gd name="T37" fmla="*/ 36703 h 70"/>
              <a:gd name="T38" fmla="*/ 106439 w 50"/>
              <a:gd name="T39" fmla="*/ 47714 h 70"/>
              <a:gd name="T40" fmla="*/ 80747 w 50"/>
              <a:gd name="T41" fmla="*/ 47714 h 70"/>
              <a:gd name="T42" fmla="*/ 80747 w 50"/>
              <a:gd name="T43" fmla="*/ 73406 h 70"/>
              <a:gd name="T44" fmla="*/ 106439 w 50"/>
              <a:gd name="T45" fmla="*/ 73406 h 70"/>
              <a:gd name="T46" fmla="*/ 106439 w 50"/>
              <a:gd name="T47" fmla="*/ 47714 h 70"/>
              <a:gd name="T48" fmla="*/ 95428 w 50"/>
              <a:gd name="T49" fmla="*/ 139471 h 70"/>
              <a:gd name="T50" fmla="*/ 66065 w 50"/>
              <a:gd name="T51" fmla="*/ 168834 h 70"/>
              <a:gd name="T52" fmla="*/ 95428 w 50"/>
              <a:gd name="T53" fmla="*/ 194526 h 70"/>
              <a:gd name="T54" fmla="*/ 121120 w 50"/>
              <a:gd name="T55" fmla="*/ 168834 h 70"/>
              <a:gd name="T56" fmla="*/ 44044 w 50"/>
              <a:gd name="T57" fmla="*/ 113779 h 70"/>
              <a:gd name="T58" fmla="*/ 44044 w 50"/>
              <a:gd name="T59" fmla="*/ 121120 h 70"/>
              <a:gd name="T60" fmla="*/ 44044 w 50"/>
              <a:gd name="T61" fmla="*/ 113779 h 70"/>
              <a:gd name="T62" fmla="*/ 143142 w 50"/>
              <a:gd name="T63" fmla="*/ 117450 h 70"/>
              <a:gd name="T64" fmla="*/ 150482 w 50"/>
              <a:gd name="T65" fmla="*/ 117450 h 70"/>
              <a:gd name="T66" fmla="*/ 146812 w 50"/>
              <a:gd name="T67" fmla="*/ 216548 h 70"/>
              <a:gd name="T68" fmla="*/ 146812 w 50"/>
              <a:gd name="T69" fmla="*/ 209207 h 70"/>
              <a:gd name="T70" fmla="*/ 146812 w 50"/>
              <a:gd name="T71" fmla="*/ 216548 h 70"/>
              <a:gd name="T72" fmla="*/ 47714 w 50"/>
              <a:gd name="T73" fmla="*/ 212877 h 70"/>
              <a:gd name="T74" fmla="*/ 40373 w 50"/>
              <a:gd name="T75" fmla="*/ 212877 h 7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0" h="70">
                <a:moveTo>
                  <a:pt x="4" y="0"/>
                </a:moveTo>
                <a:cubicBezTo>
                  <a:pt x="45" y="0"/>
                  <a:pt x="45" y="0"/>
                  <a:pt x="45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65"/>
                  <a:pt x="50" y="65"/>
                  <a:pt x="50" y="65"/>
                </a:cubicBezTo>
                <a:cubicBezTo>
                  <a:pt x="50" y="68"/>
                  <a:pt x="48" y="70"/>
                  <a:pt x="45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2" y="70"/>
                  <a:pt x="0" y="68"/>
                  <a:pt x="0" y="6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9" y="59"/>
                </a:moveTo>
                <a:cubicBezTo>
                  <a:pt x="11" y="61"/>
                  <a:pt x="11" y="61"/>
                  <a:pt x="11" y="61"/>
                </a:cubicBezTo>
                <a:cubicBezTo>
                  <a:pt x="16" y="59"/>
                  <a:pt x="16" y="59"/>
                  <a:pt x="16" y="59"/>
                </a:cubicBezTo>
                <a:cubicBezTo>
                  <a:pt x="19" y="61"/>
                  <a:pt x="22" y="62"/>
                  <a:pt x="26" y="62"/>
                </a:cubicBezTo>
                <a:cubicBezTo>
                  <a:pt x="29" y="62"/>
                  <a:pt x="32" y="61"/>
                  <a:pt x="35" y="5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59"/>
                  <a:pt x="43" y="59"/>
                  <a:pt x="43" y="59"/>
                </a:cubicBezTo>
                <a:cubicBezTo>
                  <a:pt x="40" y="53"/>
                  <a:pt x="40" y="53"/>
                  <a:pt x="40" y="53"/>
                </a:cubicBezTo>
                <a:cubicBezTo>
                  <a:pt x="41" y="51"/>
                  <a:pt x="42" y="48"/>
                  <a:pt x="42" y="46"/>
                </a:cubicBezTo>
                <a:cubicBezTo>
                  <a:pt x="42" y="43"/>
                  <a:pt x="41" y="40"/>
                  <a:pt x="40" y="38"/>
                </a:cubicBezTo>
                <a:cubicBezTo>
                  <a:pt x="43" y="31"/>
                  <a:pt x="43" y="31"/>
                  <a:pt x="43" y="31"/>
                </a:cubicBezTo>
                <a:cubicBezTo>
                  <a:pt x="40" y="29"/>
                  <a:pt x="40" y="29"/>
                  <a:pt x="40" y="29"/>
                </a:cubicBezTo>
                <a:cubicBezTo>
                  <a:pt x="34" y="32"/>
                  <a:pt x="34" y="32"/>
                  <a:pt x="34" y="32"/>
                </a:cubicBezTo>
                <a:cubicBezTo>
                  <a:pt x="32" y="30"/>
                  <a:pt x="29" y="29"/>
                  <a:pt x="26" y="29"/>
                </a:cubicBezTo>
                <a:cubicBezTo>
                  <a:pt x="23" y="29"/>
                  <a:pt x="20" y="30"/>
                  <a:pt x="17" y="32"/>
                </a:cubicBezTo>
                <a:cubicBezTo>
                  <a:pt x="11" y="29"/>
                  <a:pt x="11" y="29"/>
                  <a:pt x="11" y="29"/>
                </a:cubicBezTo>
                <a:cubicBezTo>
                  <a:pt x="9" y="31"/>
                  <a:pt x="9" y="31"/>
                  <a:pt x="9" y="31"/>
                </a:cubicBezTo>
                <a:cubicBezTo>
                  <a:pt x="12" y="37"/>
                  <a:pt x="12" y="37"/>
                  <a:pt x="12" y="37"/>
                </a:cubicBezTo>
                <a:cubicBezTo>
                  <a:pt x="10" y="40"/>
                  <a:pt x="9" y="43"/>
                  <a:pt x="9" y="46"/>
                </a:cubicBezTo>
                <a:cubicBezTo>
                  <a:pt x="9" y="49"/>
                  <a:pt x="10" y="51"/>
                  <a:pt x="12" y="54"/>
                </a:cubicBezTo>
                <a:cubicBezTo>
                  <a:pt x="9" y="59"/>
                  <a:pt x="9" y="59"/>
                  <a:pt x="9" y="59"/>
                </a:cubicBezTo>
                <a:close/>
                <a:moveTo>
                  <a:pt x="26" y="7"/>
                </a:moveTo>
                <a:cubicBezTo>
                  <a:pt x="23" y="7"/>
                  <a:pt x="21" y="8"/>
                  <a:pt x="19" y="10"/>
                </a:cubicBezTo>
                <a:cubicBezTo>
                  <a:pt x="17" y="11"/>
                  <a:pt x="16" y="14"/>
                  <a:pt x="16" y="16"/>
                </a:cubicBezTo>
                <a:cubicBezTo>
                  <a:pt x="16" y="19"/>
                  <a:pt x="17" y="21"/>
                  <a:pt x="19" y="23"/>
                </a:cubicBezTo>
                <a:cubicBezTo>
                  <a:pt x="21" y="25"/>
                  <a:pt x="23" y="26"/>
                  <a:pt x="26" y="26"/>
                </a:cubicBezTo>
                <a:cubicBezTo>
                  <a:pt x="28" y="26"/>
                  <a:pt x="31" y="25"/>
                  <a:pt x="32" y="23"/>
                </a:cubicBezTo>
                <a:cubicBezTo>
                  <a:pt x="34" y="21"/>
                  <a:pt x="35" y="19"/>
                  <a:pt x="35" y="16"/>
                </a:cubicBezTo>
                <a:cubicBezTo>
                  <a:pt x="35" y="14"/>
                  <a:pt x="34" y="11"/>
                  <a:pt x="32" y="10"/>
                </a:cubicBezTo>
                <a:cubicBezTo>
                  <a:pt x="31" y="8"/>
                  <a:pt x="28" y="7"/>
                  <a:pt x="26" y="7"/>
                </a:cubicBezTo>
                <a:close/>
                <a:moveTo>
                  <a:pt x="29" y="13"/>
                </a:moveTo>
                <a:cubicBezTo>
                  <a:pt x="28" y="12"/>
                  <a:pt x="27" y="12"/>
                  <a:pt x="26" y="12"/>
                </a:cubicBezTo>
                <a:cubicBezTo>
                  <a:pt x="24" y="12"/>
                  <a:pt x="23" y="12"/>
                  <a:pt x="22" y="13"/>
                </a:cubicBezTo>
                <a:cubicBezTo>
                  <a:pt x="22" y="14"/>
                  <a:pt x="21" y="15"/>
                  <a:pt x="21" y="16"/>
                </a:cubicBezTo>
                <a:cubicBezTo>
                  <a:pt x="21" y="18"/>
                  <a:pt x="22" y="19"/>
                  <a:pt x="22" y="20"/>
                </a:cubicBezTo>
                <a:cubicBezTo>
                  <a:pt x="23" y="20"/>
                  <a:pt x="24" y="21"/>
                  <a:pt x="26" y="21"/>
                </a:cubicBezTo>
                <a:cubicBezTo>
                  <a:pt x="27" y="21"/>
                  <a:pt x="28" y="20"/>
                  <a:pt x="29" y="20"/>
                </a:cubicBezTo>
                <a:cubicBezTo>
                  <a:pt x="30" y="19"/>
                  <a:pt x="30" y="18"/>
                  <a:pt x="30" y="16"/>
                </a:cubicBezTo>
                <a:cubicBezTo>
                  <a:pt x="30" y="15"/>
                  <a:pt x="30" y="14"/>
                  <a:pt x="29" y="13"/>
                </a:cubicBezTo>
                <a:close/>
                <a:moveTo>
                  <a:pt x="31" y="40"/>
                </a:moveTo>
                <a:cubicBezTo>
                  <a:pt x="30" y="39"/>
                  <a:pt x="28" y="38"/>
                  <a:pt x="26" y="38"/>
                </a:cubicBezTo>
                <a:cubicBezTo>
                  <a:pt x="23" y="38"/>
                  <a:pt x="22" y="39"/>
                  <a:pt x="20" y="40"/>
                </a:cubicBezTo>
                <a:cubicBezTo>
                  <a:pt x="19" y="42"/>
                  <a:pt x="18" y="44"/>
                  <a:pt x="18" y="46"/>
                </a:cubicBezTo>
                <a:cubicBezTo>
                  <a:pt x="18" y="48"/>
                  <a:pt x="19" y="50"/>
                  <a:pt x="20" y="51"/>
                </a:cubicBezTo>
                <a:cubicBezTo>
                  <a:pt x="22" y="52"/>
                  <a:pt x="23" y="53"/>
                  <a:pt x="26" y="53"/>
                </a:cubicBezTo>
                <a:cubicBezTo>
                  <a:pt x="28" y="53"/>
                  <a:pt x="30" y="52"/>
                  <a:pt x="31" y="51"/>
                </a:cubicBezTo>
                <a:cubicBezTo>
                  <a:pt x="32" y="50"/>
                  <a:pt x="33" y="48"/>
                  <a:pt x="33" y="46"/>
                </a:cubicBezTo>
                <a:cubicBezTo>
                  <a:pt x="33" y="44"/>
                  <a:pt x="32" y="42"/>
                  <a:pt x="31" y="40"/>
                </a:cubicBezTo>
                <a:close/>
                <a:moveTo>
                  <a:pt x="12" y="31"/>
                </a:moveTo>
                <a:cubicBezTo>
                  <a:pt x="12" y="31"/>
                  <a:pt x="11" y="31"/>
                  <a:pt x="11" y="32"/>
                </a:cubicBezTo>
                <a:cubicBezTo>
                  <a:pt x="11" y="33"/>
                  <a:pt x="12" y="33"/>
                  <a:pt x="12" y="33"/>
                </a:cubicBezTo>
                <a:cubicBezTo>
                  <a:pt x="13" y="33"/>
                  <a:pt x="13" y="33"/>
                  <a:pt x="13" y="32"/>
                </a:cubicBezTo>
                <a:cubicBezTo>
                  <a:pt x="13" y="31"/>
                  <a:pt x="13" y="31"/>
                  <a:pt x="12" y="31"/>
                </a:cubicBezTo>
                <a:close/>
                <a:moveTo>
                  <a:pt x="40" y="31"/>
                </a:moveTo>
                <a:cubicBezTo>
                  <a:pt x="39" y="31"/>
                  <a:pt x="39" y="31"/>
                  <a:pt x="39" y="32"/>
                </a:cubicBezTo>
                <a:cubicBezTo>
                  <a:pt x="39" y="33"/>
                  <a:pt x="39" y="33"/>
                  <a:pt x="40" y="33"/>
                </a:cubicBezTo>
                <a:cubicBezTo>
                  <a:pt x="40" y="33"/>
                  <a:pt x="41" y="33"/>
                  <a:pt x="41" y="32"/>
                </a:cubicBezTo>
                <a:cubicBezTo>
                  <a:pt x="41" y="31"/>
                  <a:pt x="40" y="31"/>
                  <a:pt x="40" y="31"/>
                </a:cubicBezTo>
                <a:close/>
                <a:moveTo>
                  <a:pt x="40" y="59"/>
                </a:moveTo>
                <a:cubicBezTo>
                  <a:pt x="40" y="59"/>
                  <a:pt x="41" y="59"/>
                  <a:pt x="41" y="58"/>
                </a:cubicBezTo>
                <a:cubicBezTo>
                  <a:pt x="41" y="58"/>
                  <a:pt x="40" y="57"/>
                  <a:pt x="40" y="57"/>
                </a:cubicBezTo>
                <a:cubicBezTo>
                  <a:pt x="39" y="57"/>
                  <a:pt x="39" y="58"/>
                  <a:pt x="39" y="58"/>
                </a:cubicBezTo>
                <a:cubicBezTo>
                  <a:pt x="39" y="59"/>
                  <a:pt x="39" y="59"/>
                  <a:pt x="40" y="59"/>
                </a:cubicBezTo>
                <a:close/>
                <a:moveTo>
                  <a:pt x="12" y="59"/>
                </a:moveTo>
                <a:cubicBezTo>
                  <a:pt x="13" y="59"/>
                  <a:pt x="13" y="59"/>
                  <a:pt x="13" y="58"/>
                </a:cubicBezTo>
                <a:cubicBezTo>
                  <a:pt x="13" y="58"/>
                  <a:pt x="13" y="57"/>
                  <a:pt x="12" y="57"/>
                </a:cubicBezTo>
                <a:cubicBezTo>
                  <a:pt x="12" y="57"/>
                  <a:pt x="11" y="58"/>
                  <a:pt x="11" y="58"/>
                </a:cubicBezTo>
                <a:cubicBezTo>
                  <a:pt x="11" y="59"/>
                  <a:pt x="12" y="59"/>
                  <a:pt x="12" y="5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16" name="Freeform 388">
            <a:extLst>
              <a:ext uri="{FF2B5EF4-FFF2-40B4-BE49-F238E27FC236}">
                <a16:creationId xmlns:a16="http://schemas.microsoft.com/office/drawing/2014/main" id="{008BA914-2FA7-4672-9886-C3C8A02648EA}"/>
              </a:ext>
            </a:extLst>
          </p:cNvPr>
          <p:cNvSpPr>
            <a:spLocks noEditPoints="1"/>
          </p:cNvSpPr>
          <p:nvPr/>
        </p:nvSpPr>
        <p:spPr bwMode="auto">
          <a:xfrm>
            <a:off x="6275958" y="5162227"/>
            <a:ext cx="247650" cy="252413"/>
          </a:xfrm>
          <a:custGeom>
            <a:avLst/>
            <a:gdLst>
              <a:gd name="T0" fmla="*/ 51494 w 67"/>
              <a:gd name="T1" fmla="*/ 0 h 69"/>
              <a:gd name="T2" fmla="*/ 77241 w 67"/>
              <a:gd name="T3" fmla="*/ 0 h 69"/>
              <a:gd name="T4" fmla="*/ 77241 w 67"/>
              <a:gd name="T5" fmla="*/ 11019 h 69"/>
              <a:gd name="T6" fmla="*/ 139769 w 67"/>
              <a:gd name="T7" fmla="*/ 77130 h 69"/>
              <a:gd name="T8" fmla="*/ 132413 w 67"/>
              <a:gd name="T9" fmla="*/ 84475 h 69"/>
              <a:gd name="T10" fmla="*/ 77241 w 67"/>
              <a:gd name="T11" fmla="*/ 55093 h 69"/>
              <a:gd name="T12" fmla="*/ 77241 w 67"/>
              <a:gd name="T13" fmla="*/ 132222 h 69"/>
              <a:gd name="T14" fmla="*/ 36781 w 67"/>
              <a:gd name="T15" fmla="*/ 165278 h 69"/>
              <a:gd name="T16" fmla="*/ 0 w 67"/>
              <a:gd name="T17" fmla="*/ 146914 h 69"/>
              <a:gd name="T18" fmla="*/ 36781 w 67"/>
              <a:gd name="T19" fmla="*/ 117531 h 69"/>
              <a:gd name="T20" fmla="*/ 51494 w 67"/>
              <a:gd name="T21" fmla="*/ 117531 h 69"/>
              <a:gd name="T22" fmla="*/ 51494 w 67"/>
              <a:gd name="T23" fmla="*/ 0 h 69"/>
              <a:gd name="T24" fmla="*/ 125057 w 67"/>
              <a:gd name="T25" fmla="*/ 106512 h 69"/>
              <a:gd name="T26" fmla="*/ 125057 w 67"/>
              <a:gd name="T27" fmla="*/ 146914 h 69"/>
              <a:gd name="T28" fmla="*/ 125057 w 67"/>
              <a:gd name="T29" fmla="*/ 209352 h 69"/>
              <a:gd name="T30" fmla="*/ 114022 w 67"/>
              <a:gd name="T31" fmla="*/ 209352 h 69"/>
              <a:gd name="T32" fmla="*/ 77241 w 67"/>
              <a:gd name="T33" fmla="*/ 235062 h 69"/>
              <a:gd name="T34" fmla="*/ 114022 w 67"/>
              <a:gd name="T35" fmla="*/ 249753 h 69"/>
              <a:gd name="T36" fmla="*/ 147125 w 67"/>
              <a:gd name="T37" fmla="*/ 224043 h 69"/>
              <a:gd name="T38" fmla="*/ 147125 w 67"/>
              <a:gd name="T39" fmla="*/ 146914 h 69"/>
              <a:gd name="T40" fmla="*/ 224366 w 67"/>
              <a:gd name="T41" fmla="*/ 146914 h 69"/>
              <a:gd name="T42" fmla="*/ 224366 w 67"/>
              <a:gd name="T43" fmla="*/ 209352 h 69"/>
              <a:gd name="T44" fmla="*/ 209654 w 67"/>
              <a:gd name="T45" fmla="*/ 209352 h 69"/>
              <a:gd name="T46" fmla="*/ 176550 w 67"/>
              <a:gd name="T47" fmla="*/ 235062 h 69"/>
              <a:gd name="T48" fmla="*/ 209654 w 67"/>
              <a:gd name="T49" fmla="*/ 249753 h 69"/>
              <a:gd name="T50" fmla="*/ 246435 w 67"/>
              <a:gd name="T51" fmla="*/ 224043 h 69"/>
              <a:gd name="T52" fmla="*/ 246435 w 67"/>
              <a:gd name="T53" fmla="*/ 146914 h 69"/>
              <a:gd name="T54" fmla="*/ 246435 w 67"/>
              <a:gd name="T55" fmla="*/ 106512 h 69"/>
              <a:gd name="T56" fmla="*/ 224366 w 67"/>
              <a:gd name="T57" fmla="*/ 106512 h 69"/>
              <a:gd name="T58" fmla="*/ 147125 w 67"/>
              <a:gd name="T59" fmla="*/ 106512 h 69"/>
              <a:gd name="T60" fmla="*/ 125057 w 67"/>
              <a:gd name="T61" fmla="*/ 106512 h 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7" h="69">
                <a:moveTo>
                  <a:pt x="14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3"/>
                  <a:pt x="21" y="3"/>
                  <a:pt x="21" y="3"/>
                </a:cubicBezTo>
                <a:cubicBezTo>
                  <a:pt x="33" y="3"/>
                  <a:pt x="32" y="15"/>
                  <a:pt x="38" y="21"/>
                </a:cubicBezTo>
                <a:cubicBezTo>
                  <a:pt x="37" y="22"/>
                  <a:pt x="37" y="22"/>
                  <a:pt x="36" y="23"/>
                </a:cubicBezTo>
                <a:cubicBezTo>
                  <a:pt x="30" y="23"/>
                  <a:pt x="27" y="16"/>
                  <a:pt x="21" y="15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40"/>
                  <a:pt x="16" y="44"/>
                  <a:pt x="10" y="45"/>
                </a:cubicBezTo>
                <a:cubicBezTo>
                  <a:pt x="4" y="46"/>
                  <a:pt x="0" y="44"/>
                  <a:pt x="0" y="40"/>
                </a:cubicBezTo>
                <a:cubicBezTo>
                  <a:pt x="0" y="37"/>
                  <a:pt x="4" y="33"/>
                  <a:pt x="10" y="32"/>
                </a:cubicBezTo>
                <a:cubicBezTo>
                  <a:pt x="12" y="32"/>
                  <a:pt x="13" y="32"/>
                  <a:pt x="14" y="32"/>
                </a:cubicBezTo>
                <a:cubicBezTo>
                  <a:pt x="14" y="21"/>
                  <a:pt x="14" y="11"/>
                  <a:pt x="14" y="0"/>
                </a:cubicBezTo>
                <a:close/>
                <a:moveTo>
                  <a:pt x="34" y="29"/>
                </a:moveTo>
                <a:cubicBezTo>
                  <a:pt x="34" y="40"/>
                  <a:pt x="34" y="40"/>
                  <a:pt x="34" y="40"/>
                </a:cubicBezTo>
                <a:cubicBezTo>
                  <a:pt x="34" y="57"/>
                  <a:pt x="34" y="57"/>
                  <a:pt x="34" y="57"/>
                </a:cubicBezTo>
                <a:cubicBezTo>
                  <a:pt x="33" y="57"/>
                  <a:pt x="32" y="57"/>
                  <a:pt x="31" y="57"/>
                </a:cubicBezTo>
                <a:cubicBezTo>
                  <a:pt x="26" y="58"/>
                  <a:pt x="21" y="61"/>
                  <a:pt x="21" y="64"/>
                </a:cubicBezTo>
                <a:cubicBezTo>
                  <a:pt x="21" y="67"/>
                  <a:pt x="26" y="69"/>
                  <a:pt x="31" y="68"/>
                </a:cubicBezTo>
                <a:cubicBezTo>
                  <a:pt x="36" y="67"/>
                  <a:pt x="40" y="64"/>
                  <a:pt x="40" y="61"/>
                </a:cubicBezTo>
                <a:cubicBezTo>
                  <a:pt x="40" y="40"/>
                  <a:pt x="40" y="40"/>
                  <a:pt x="40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57"/>
                  <a:pt x="61" y="57"/>
                  <a:pt x="61" y="57"/>
                </a:cubicBezTo>
                <a:cubicBezTo>
                  <a:pt x="60" y="57"/>
                  <a:pt x="59" y="57"/>
                  <a:pt x="57" y="57"/>
                </a:cubicBezTo>
                <a:cubicBezTo>
                  <a:pt x="52" y="58"/>
                  <a:pt x="48" y="61"/>
                  <a:pt x="48" y="64"/>
                </a:cubicBezTo>
                <a:cubicBezTo>
                  <a:pt x="48" y="67"/>
                  <a:pt x="52" y="69"/>
                  <a:pt x="57" y="68"/>
                </a:cubicBezTo>
                <a:cubicBezTo>
                  <a:pt x="63" y="67"/>
                  <a:pt x="67" y="64"/>
                  <a:pt x="67" y="61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29"/>
                  <a:pt x="67" y="29"/>
                  <a:pt x="67" y="29"/>
                </a:cubicBezTo>
                <a:cubicBezTo>
                  <a:pt x="61" y="29"/>
                  <a:pt x="61" y="29"/>
                  <a:pt x="61" y="29"/>
                </a:cubicBezTo>
                <a:cubicBezTo>
                  <a:pt x="40" y="29"/>
                  <a:pt x="40" y="29"/>
                  <a:pt x="40" y="29"/>
                </a:cubicBezTo>
                <a:lnTo>
                  <a:pt x="34" y="2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17" name="Freeform 389">
            <a:extLst>
              <a:ext uri="{FF2B5EF4-FFF2-40B4-BE49-F238E27FC236}">
                <a16:creationId xmlns:a16="http://schemas.microsoft.com/office/drawing/2014/main" id="{AB3A2A8E-EE2C-4FFE-860A-50733801D49F}"/>
              </a:ext>
            </a:extLst>
          </p:cNvPr>
          <p:cNvSpPr>
            <a:spLocks noEditPoints="1"/>
          </p:cNvSpPr>
          <p:nvPr/>
        </p:nvSpPr>
        <p:spPr bwMode="auto">
          <a:xfrm>
            <a:off x="6287070" y="5559102"/>
            <a:ext cx="239713" cy="241300"/>
          </a:xfrm>
          <a:custGeom>
            <a:avLst/>
            <a:gdLst>
              <a:gd name="T0" fmla="*/ 154718 w 65"/>
              <a:gd name="T1" fmla="*/ 102323 h 66"/>
              <a:gd name="T2" fmla="*/ 154718 w 65"/>
              <a:gd name="T3" fmla="*/ 157140 h 66"/>
              <a:gd name="T4" fmla="*/ 139983 w 65"/>
              <a:gd name="T5" fmla="*/ 164448 h 66"/>
              <a:gd name="T6" fmla="*/ 121564 w 65"/>
              <a:gd name="T7" fmla="*/ 215610 h 66"/>
              <a:gd name="T8" fmla="*/ 29470 w 65"/>
              <a:gd name="T9" fmla="*/ 211956 h 66"/>
              <a:gd name="T10" fmla="*/ 25786 w 65"/>
              <a:gd name="T11" fmla="*/ 120596 h 66"/>
              <a:gd name="T12" fmla="*/ 77359 w 65"/>
              <a:gd name="T13" fmla="*/ 102323 h 66"/>
              <a:gd name="T14" fmla="*/ 88410 w 65"/>
              <a:gd name="T15" fmla="*/ 91360 h 66"/>
              <a:gd name="T16" fmla="*/ 132615 w 65"/>
              <a:gd name="T17" fmla="*/ 84051 h 66"/>
              <a:gd name="T18" fmla="*/ 92094 w 65"/>
              <a:gd name="T19" fmla="*/ 124250 h 66"/>
              <a:gd name="T20" fmla="*/ 77359 w 65"/>
              <a:gd name="T21" fmla="*/ 138868 h 66"/>
              <a:gd name="T22" fmla="*/ 69991 w 65"/>
              <a:gd name="T23" fmla="*/ 146176 h 66"/>
              <a:gd name="T24" fmla="*/ 69991 w 65"/>
              <a:gd name="T25" fmla="*/ 171757 h 66"/>
              <a:gd name="T26" fmla="*/ 95778 w 65"/>
              <a:gd name="T27" fmla="*/ 171757 h 66"/>
              <a:gd name="T28" fmla="*/ 103145 w 65"/>
              <a:gd name="T29" fmla="*/ 153485 h 66"/>
              <a:gd name="T30" fmla="*/ 95778 w 65"/>
              <a:gd name="T31" fmla="*/ 160794 h 66"/>
              <a:gd name="T32" fmla="*/ 81043 w 65"/>
              <a:gd name="T33" fmla="*/ 146176 h 66"/>
              <a:gd name="T34" fmla="*/ 173136 w 65"/>
              <a:gd name="T35" fmla="*/ 58471 h 66"/>
              <a:gd name="T36" fmla="*/ 158401 w 65"/>
              <a:gd name="T37" fmla="*/ 47507 h 66"/>
              <a:gd name="T38" fmla="*/ 169453 w 65"/>
              <a:gd name="T39" fmla="*/ 36544 h 66"/>
              <a:gd name="T40" fmla="*/ 165769 w 65"/>
              <a:gd name="T41" fmla="*/ 32890 h 66"/>
              <a:gd name="T42" fmla="*/ 162085 w 65"/>
              <a:gd name="T43" fmla="*/ 36544 h 66"/>
              <a:gd name="T44" fmla="*/ 158401 w 65"/>
              <a:gd name="T45" fmla="*/ 32890 h 66"/>
              <a:gd name="T46" fmla="*/ 165769 w 65"/>
              <a:gd name="T47" fmla="*/ 21926 h 66"/>
              <a:gd name="T48" fmla="*/ 173136 w 65"/>
              <a:gd name="T49" fmla="*/ 29235 h 66"/>
              <a:gd name="T50" fmla="*/ 169453 w 65"/>
              <a:gd name="T51" fmla="*/ 32890 h 66"/>
              <a:gd name="T52" fmla="*/ 173136 w 65"/>
              <a:gd name="T53" fmla="*/ 36544 h 66"/>
              <a:gd name="T54" fmla="*/ 187871 w 65"/>
              <a:gd name="T55" fmla="*/ 25581 h 66"/>
              <a:gd name="T56" fmla="*/ 184188 w 65"/>
              <a:gd name="T57" fmla="*/ 21926 h 66"/>
              <a:gd name="T58" fmla="*/ 180504 w 65"/>
              <a:gd name="T59" fmla="*/ 25581 h 66"/>
              <a:gd name="T60" fmla="*/ 173136 w 65"/>
              <a:gd name="T61" fmla="*/ 21926 h 66"/>
              <a:gd name="T62" fmla="*/ 184188 w 65"/>
              <a:gd name="T63" fmla="*/ 10963 h 66"/>
              <a:gd name="T64" fmla="*/ 187871 w 65"/>
              <a:gd name="T65" fmla="*/ 18272 h 66"/>
              <a:gd name="T66" fmla="*/ 184188 w 65"/>
              <a:gd name="T67" fmla="*/ 18272 h 66"/>
              <a:gd name="T68" fmla="*/ 191555 w 65"/>
              <a:gd name="T69" fmla="*/ 25581 h 66"/>
              <a:gd name="T70" fmla="*/ 202606 w 65"/>
              <a:gd name="T71" fmla="*/ 14618 h 66"/>
              <a:gd name="T72" fmla="*/ 198923 w 65"/>
              <a:gd name="T73" fmla="*/ 10963 h 66"/>
              <a:gd name="T74" fmla="*/ 195239 w 65"/>
              <a:gd name="T75" fmla="*/ 14618 h 66"/>
              <a:gd name="T76" fmla="*/ 187871 w 65"/>
              <a:gd name="T77" fmla="*/ 10963 h 66"/>
              <a:gd name="T78" fmla="*/ 198923 w 65"/>
              <a:gd name="T79" fmla="*/ 0 h 66"/>
              <a:gd name="T80" fmla="*/ 206290 w 65"/>
              <a:gd name="T81" fmla="*/ 7309 h 66"/>
              <a:gd name="T82" fmla="*/ 202606 w 65"/>
              <a:gd name="T83" fmla="*/ 10963 h 66"/>
              <a:gd name="T84" fmla="*/ 206290 w 65"/>
              <a:gd name="T85" fmla="*/ 14618 h 66"/>
              <a:gd name="T86" fmla="*/ 213658 w 65"/>
              <a:gd name="T87" fmla="*/ 7309 h 66"/>
              <a:gd name="T88" fmla="*/ 239444 w 65"/>
              <a:gd name="T89" fmla="*/ 29235 h 66"/>
              <a:gd name="T90" fmla="*/ 191555 w 65"/>
              <a:gd name="T91" fmla="*/ 80397 h 66"/>
              <a:gd name="T92" fmla="*/ 184188 w 65"/>
              <a:gd name="T93" fmla="*/ 73088 h 66"/>
              <a:gd name="T94" fmla="*/ 154718 w 65"/>
              <a:gd name="T95" fmla="*/ 102323 h 66"/>
              <a:gd name="T96" fmla="*/ 47889 w 65"/>
              <a:gd name="T97" fmla="*/ 168103 h 66"/>
              <a:gd name="T98" fmla="*/ 40521 w 65"/>
              <a:gd name="T99" fmla="*/ 175412 h 66"/>
              <a:gd name="T100" fmla="*/ 66308 w 65"/>
              <a:gd name="T101" fmla="*/ 200993 h 66"/>
              <a:gd name="T102" fmla="*/ 73675 w 65"/>
              <a:gd name="T103" fmla="*/ 197338 h 66"/>
              <a:gd name="T104" fmla="*/ 47889 w 65"/>
              <a:gd name="T105" fmla="*/ 168103 h 6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65" h="66">
                <a:moveTo>
                  <a:pt x="42" y="28"/>
                </a:moveTo>
                <a:cubicBezTo>
                  <a:pt x="45" y="33"/>
                  <a:pt x="45" y="39"/>
                  <a:pt x="42" y="43"/>
                </a:cubicBezTo>
                <a:cubicBezTo>
                  <a:pt x="41" y="44"/>
                  <a:pt x="39" y="44"/>
                  <a:pt x="38" y="45"/>
                </a:cubicBezTo>
                <a:cubicBezTo>
                  <a:pt x="39" y="50"/>
                  <a:pt x="37" y="55"/>
                  <a:pt x="33" y="59"/>
                </a:cubicBezTo>
                <a:cubicBezTo>
                  <a:pt x="27" y="66"/>
                  <a:pt x="15" y="65"/>
                  <a:pt x="8" y="58"/>
                </a:cubicBezTo>
                <a:cubicBezTo>
                  <a:pt x="1" y="51"/>
                  <a:pt x="0" y="40"/>
                  <a:pt x="7" y="33"/>
                </a:cubicBezTo>
                <a:cubicBezTo>
                  <a:pt x="11" y="29"/>
                  <a:pt x="16" y="28"/>
                  <a:pt x="21" y="28"/>
                </a:cubicBezTo>
                <a:cubicBezTo>
                  <a:pt x="22" y="27"/>
                  <a:pt x="23" y="26"/>
                  <a:pt x="24" y="25"/>
                </a:cubicBezTo>
                <a:cubicBezTo>
                  <a:pt x="27" y="21"/>
                  <a:pt x="32" y="21"/>
                  <a:pt x="36" y="23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9"/>
                  <a:pt x="20" y="39"/>
                  <a:pt x="19" y="40"/>
                </a:cubicBezTo>
                <a:cubicBezTo>
                  <a:pt x="17" y="42"/>
                  <a:pt x="17" y="45"/>
                  <a:pt x="19" y="47"/>
                </a:cubicBezTo>
                <a:cubicBezTo>
                  <a:pt x="21" y="48"/>
                  <a:pt x="24" y="48"/>
                  <a:pt x="26" y="47"/>
                </a:cubicBezTo>
                <a:cubicBezTo>
                  <a:pt x="27" y="45"/>
                  <a:pt x="28" y="44"/>
                  <a:pt x="28" y="42"/>
                </a:cubicBezTo>
                <a:cubicBezTo>
                  <a:pt x="26" y="44"/>
                  <a:pt x="26" y="44"/>
                  <a:pt x="26" y="44"/>
                </a:cubicBezTo>
                <a:cubicBezTo>
                  <a:pt x="22" y="40"/>
                  <a:pt x="22" y="40"/>
                  <a:pt x="22" y="40"/>
                </a:cubicBezTo>
                <a:cubicBezTo>
                  <a:pt x="47" y="16"/>
                  <a:pt x="47" y="16"/>
                  <a:pt x="47" y="16"/>
                </a:cubicBezTo>
                <a:cubicBezTo>
                  <a:pt x="43" y="13"/>
                  <a:pt x="43" y="13"/>
                  <a:pt x="43" y="13"/>
                </a:cubicBezTo>
                <a:cubicBezTo>
                  <a:pt x="46" y="10"/>
                  <a:pt x="46" y="10"/>
                  <a:pt x="46" y="10"/>
                </a:cubicBezTo>
                <a:cubicBezTo>
                  <a:pt x="45" y="9"/>
                  <a:pt x="45" y="9"/>
                  <a:pt x="45" y="9"/>
                </a:cubicBezTo>
                <a:cubicBezTo>
                  <a:pt x="44" y="10"/>
                  <a:pt x="44" y="10"/>
                  <a:pt x="44" y="10"/>
                </a:cubicBezTo>
                <a:cubicBezTo>
                  <a:pt x="43" y="9"/>
                  <a:pt x="43" y="9"/>
                  <a:pt x="43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7" y="8"/>
                  <a:pt x="47" y="8"/>
                  <a:pt x="47" y="8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7" y="10"/>
                  <a:pt x="47" y="10"/>
                </a:cubicBezTo>
                <a:cubicBezTo>
                  <a:pt x="51" y="7"/>
                  <a:pt x="51" y="7"/>
                  <a:pt x="51" y="7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7"/>
                  <a:pt x="49" y="7"/>
                  <a:pt x="49" y="7"/>
                </a:cubicBezTo>
                <a:cubicBezTo>
                  <a:pt x="47" y="6"/>
                  <a:pt x="47" y="6"/>
                  <a:pt x="47" y="6"/>
                </a:cubicBezTo>
                <a:cubicBezTo>
                  <a:pt x="50" y="3"/>
                  <a:pt x="50" y="3"/>
                  <a:pt x="50" y="3"/>
                </a:cubicBezTo>
                <a:cubicBezTo>
                  <a:pt x="51" y="5"/>
                  <a:pt x="51" y="5"/>
                  <a:pt x="51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2" y="7"/>
                  <a:pt x="52" y="7"/>
                  <a:pt x="52" y="7"/>
                </a:cubicBezTo>
                <a:cubicBezTo>
                  <a:pt x="55" y="4"/>
                  <a:pt x="55" y="4"/>
                  <a:pt x="55" y="4"/>
                </a:cubicBezTo>
                <a:cubicBezTo>
                  <a:pt x="54" y="3"/>
                  <a:pt x="54" y="3"/>
                  <a:pt x="54" y="3"/>
                </a:cubicBezTo>
                <a:cubicBezTo>
                  <a:pt x="53" y="4"/>
                  <a:pt x="53" y="4"/>
                  <a:pt x="53" y="4"/>
                </a:cubicBezTo>
                <a:cubicBezTo>
                  <a:pt x="51" y="3"/>
                  <a:pt x="51" y="3"/>
                  <a:pt x="51" y="3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58" y="2"/>
                  <a:pt x="58" y="2"/>
                  <a:pt x="58" y="2"/>
                </a:cubicBezTo>
                <a:cubicBezTo>
                  <a:pt x="65" y="8"/>
                  <a:pt x="65" y="8"/>
                  <a:pt x="65" y="8"/>
                </a:cubicBezTo>
                <a:cubicBezTo>
                  <a:pt x="52" y="22"/>
                  <a:pt x="52" y="22"/>
                  <a:pt x="52" y="22"/>
                </a:cubicBezTo>
                <a:cubicBezTo>
                  <a:pt x="50" y="20"/>
                  <a:pt x="50" y="20"/>
                  <a:pt x="50" y="20"/>
                </a:cubicBezTo>
                <a:cubicBezTo>
                  <a:pt x="42" y="28"/>
                  <a:pt x="42" y="28"/>
                  <a:pt x="42" y="28"/>
                </a:cubicBezTo>
                <a:close/>
                <a:moveTo>
                  <a:pt x="13" y="46"/>
                </a:moveTo>
                <a:cubicBezTo>
                  <a:pt x="11" y="48"/>
                  <a:pt x="11" y="48"/>
                  <a:pt x="11" y="48"/>
                </a:cubicBezTo>
                <a:cubicBezTo>
                  <a:pt x="18" y="55"/>
                  <a:pt x="18" y="55"/>
                  <a:pt x="18" y="55"/>
                </a:cubicBezTo>
                <a:cubicBezTo>
                  <a:pt x="20" y="54"/>
                  <a:pt x="20" y="54"/>
                  <a:pt x="20" y="54"/>
                </a:cubicBezTo>
                <a:lnTo>
                  <a:pt x="13" y="4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18" name="Freeform 390">
            <a:extLst>
              <a:ext uri="{FF2B5EF4-FFF2-40B4-BE49-F238E27FC236}">
                <a16:creationId xmlns:a16="http://schemas.microsoft.com/office/drawing/2014/main" id="{C7D9357E-9826-4D5A-8401-49D17FE8E811}"/>
              </a:ext>
            </a:extLst>
          </p:cNvPr>
          <p:cNvSpPr>
            <a:spLocks noEditPoints="1"/>
          </p:cNvSpPr>
          <p:nvPr/>
        </p:nvSpPr>
        <p:spPr bwMode="auto">
          <a:xfrm>
            <a:off x="5125020" y="5573390"/>
            <a:ext cx="260350" cy="219075"/>
          </a:xfrm>
          <a:custGeom>
            <a:avLst/>
            <a:gdLst>
              <a:gd name="T0" fmla="*/ 143046 w 71"/>
              <a:gd name="T1" fmla="*/ 0 h 60"/>
              <a:gd name="T2" fmla="*/ 187060 w 71"/>
              <a:gd name="T3" fmla="*/ 154153 h 60"/>
              <a:gd name="T4" fmla="*/ 194396 w 71"/>
              <a:gd name="T5" fmla="*/ 143142 h 60"/>
              <a:gd name="T6" fmla="*/ 157717 w 71"/>
              <a:gd name="T7" fmla="*/ 47714 h 60"/>
              <a:gd name="T8" fmla="*/ 183392 w 71"/>
              <a:gd name="T9" fmla="*/ 22022 h 60"/>
              <a:gd name="T10" fmla="*/ 253081 w 71"/>
              <a:gd name="T11" fmla="*/ 40373 h 60"/>
              <a:gd name="T12" fmla="*/ 209067 w 71"/>
              <a:gd name="T13" fmla="*/ 44044 h 60"/>
              <a:gd name="T14" fmla="*/ 183392 w 71"/>
              <a:gd name="T15" fmla="*/ 36703 h 60"/>
              <a:gd name="T16" fmla="*/ 168721 w 71"/>
              <a:gd name="T17" fmla="*/ 47714 h 60"/>
              <a:gd name="T18" fmla="*/ 205399 w 71"/>
              <a:gd name="T19" fmla="*/ 146812 h 60"/>
              <a:gd name="T20" fmla="*/ 212735 w 71"/>
              <a:gd name="T21" fmla="*/ 143142 h 60"/>
              <a:gd name="T22" fmla="*/ 216403 w 71"/>
              <a:gd name="T23" fmla="*/ 84417 h 60"/>
              <a:gd name="T24" fmla="*/ 234742 w 71"/>
              <a:gd name="T25" fmla="*/ 62395 h 60"/>
              <a:gd name="T26" fmla="*/ 234742 w 71"/>
              <a:gd name="T27" fmla="*/ 102768 h 60"/>
              <a:gd name="T28" fmla="*/ 231074 w 71"/>
              <a:gd name="T29" fmla="*/ 132131 h 60"/>
              <a:gd name="T30" fmla="*/ 205399 w 71"/>
              <a:gd name="T31" fmla="*/ 165164 h 60"/>
              <a:gd name="T32" fmla="*/ 143046 w 71"/>
              <a:gd name="T33" fmla="*/ 183515 h 60"/>
              <a:gd name="T34" fmla="*/ 0 w 71"/>
              <a:gd name="T35" fmla="*/ 220218 h 60"/>
              <a:gd name="T36" fmla="*/ 29343 w 71"/>
              <a:gd name="T37" fmla="*/ 29362 h 60"/>
              <a:gd name="T38" fmla="*/ 117371 w 71"/>
              <a:gd name="T39" fmla="*/ 80747 h 60"/>
              <a:gd name="T40" fmla="*/ 29343 w 71"/>
              <a:gd name="T41" fmla="*/ 29362 h 60"/>
              <a:gd name="T42" fmla="*/ 36678 w 71"/>
              <a:gd name="T43" fmla="*/ 117450 h 60"/>
              <a:gd name="T44" fmla="*/ 36678 w 71"/>
              <a:gd name="T45" fmla="*/ 183515 h 60"/>
              <a:gd name="T46" fmla="*/ 106368 w 71"/>
              <a:gd name="T47" fmla="*/ 183515 h 60"/>
              <a:gd name="T48" fmla="*/ 106368 w 71"/>
              <a:gd name="T49" fmla="*/ 117450 h 60"/>
              <a:gd name="T50" fmla="*/ 99032 w 71"/>
              <a:gd name="T51" fmla="*/ 150482 h 60"/>
              <a:gd name="T52" fmla="*/ 55018 w 71"/>
              <a:gd name="T53" fmla="*/ 124790 h 60"/>
              <a:gd name="T54" fmla="*/ 55018 w 71"/>
              <a:gd name="T55" fmla="*/ 176174 h 60"/>
              <a:gd name="T56" fmla="*/ 99032 w 71"/>
              <a:gd name="T57" fmla="*/ 150482 h 60"/>
              <a:gd name="T58" fmla="*/ 73357 w 71"/>
              <a:gd name="T59" fmla="*/ 110109 h 60"/>
              <a:gd name="T60" fmla="*/ 33011 w 71"/>
              <a:gd name="T61" fmla="*/ 150482 h 60"/>
              <a:gd name="T62" fmla="*/ 73357 w 71"/>
              <a:gd name="T63" fmla="*/ 187185 h 60"/>
              <a:gd name="T64" fmla="*/ 110035 w 71"/>
              <a:gd name="T65" fmla="*/ 150482 h 60"/>
              <a:gd name="T66" fmla="*/ 143046 w 71"/>
              <a:gd name="T67" fmla="*/ 161493 h 60"/>
              <a:gd name="T68" fmla="*/ 165053 w 71"/>
              <a:gd name="T69" fmla="*/ 168834 h 6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71" h="60">
                <a:moveTo>
                  <a:pt x="0" y="0"/>
                </a:moveTo>
                <a:cubicBezTo>
                  <a:pt x="39" y="0"/>
                  <a:pt x="39" y="0"/>
                  <a:pt x="39" y="0"/>
                </a:cubicBezTo>
                <a:cubicBezTo>
                  <a:pt x="39" y="39"/>
                  <a:pt x="39" y="39"/>
                  <a:pt x="39" y="39"/>
                </a:cubicBezTo>
                <a:cubicBezTo>
                  <a:pt x="43" y="41"/>
                  <a:pt x="47" y="43"/>
                  <a:pt x="51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52" y="41"/>
                  <a:pt x="53" y="40"/>
                  <a:pt x="53" y="39"/>
                </a:cubicBezTo>
                <a:cubicBezTo>
                  <a:pt x="54" y="34"/>
                  <a:pt x="50" y="28"/>
                  <a:pt x="47" y="23"/>
                </a:cubicBezTo>
                <a:cubicBezTo>
                  <a:pt x="45" y="19"/>
                  <a:pt x="42" y="16"/>
                  <a:pt x="43" y="13"/>
                </a:cubicBezTo>
                <a:cubicBezTo>
                  <a:pt x="43" y="8"/>
                  <a:pt x="47" y="6"/>
                  <a:pt x="50" y="6"/>
                </a:cubicBezTo>
                <a:cubicBezTo>
                  <a:pt x="50" y="6"/>
                  <a:pt x="50" y="6"/>
                  <a:pt x="50" y="6"/>
                </a:cubicBezTo>
                <a:cubicBezTo>
                  <a:pt x="64" y="5"/>
                  <a:pt x="64" y="5"/>
                  <a:pt x="64" y="5"/>
                </a:cubicBezTo>
                <a:cubicBezTo>
                  <a:pt x="67" y="6"/>
                  <a:pt x="69" y="8"/>
                  <a:pt x="69" y="11"/>
                </a:cubicBezTo>
                <a:cubicBezTo>
                  <a:pt x="70" y="11"/>
                  <a:pt x="71" y="11"/>
                  <a:pt x="71" y="11"/>
                </a:cubicBezTo>
                <a:cubicBezTo>
                  <a:pt x="70" y="17"/>
                  <a:pt x="59" y="18"/>
                  <a:pt x="57" y="12"/>
                </a:cubicBezTo>
                <a:cubicBezTo>
                  <a:pt x="57" y="12"/>
                  <a:pt x="58" y="12"/>
                  <a:pt x="59" y="11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48" y="10"/>
                  <a:pt x="47" y="11"/>
                  <a:pt x="46" y="13"/>
                </a:cubicBezTo>
                <a:cubicBezTo>
                  <a:pt x="46" y="15"/>
                  <a:pt x="48" y="18"/>
                  <a:pt x="50" y="21"/>
                </a:cubicBezTo>
                <a:cubicBezTo>
                  <a:pt x="54" y="26"/>
                  <a:pt x="58" y="33"/>
                  <a:pt x="56" y="40"/>
                </a:cubicBezTo>
                <a:cubicBezTo>
                  <a:pt x="56" y="40"/>
                  <a:pt x="56" y="40"/>
                  <a:pt x="56" y="40"/>
                </a:cubicBezTo>
                <a:cubicBezTo>
                  <a:pt x="57" y="40"/>
                  <a:pt x="57" y="39"/>
                  <a:pt x="58" y="39"/>
                </a:cubicBezTo>
                <a:cubicBezTo>
                  <a:pt x="59" y="38"/>
                  <a:pt x="59" y="36"/>
                  <a:pt x="60" y="35"/>
                </a:cubicBezTo>
                <a:cubicBezTo>
                  <a:pt x="59" y="23"/>
                  <a:pt x="59" y="23"/>
                  <a:pt x="59" y="23"/>
                </a:cubicBezTo>
                <a:cubicBezTo>
                  <a:pt x="60" y="21"/>
                  <a:pt x="62" y="20"/>
                  <a:pt x="64" y="19"/>
                </a:cubicBezTo>
                <a:cubicBezTo>
                  <a:pt x="64" y="18"/>
                  <a:pt x="64" y="18"/>
                  <a:pt x="64" y="17"/>
                </a:cubicBezTo>
                <a:cubicBezTo>
                  <a:pt x="70" y="19"/>
                  <a:pt x="70" y="28"/>
                  <a:pt x="65" y="30"/>
                </a:cubicBezTo>
                <a:cubicBezTo>
                  <a:pt x="65" y="29"/>
                  <a:pt x="65" y="29"/>
                  <a:pt x="64" y="28"/>
                </a:cubicBezTo>
                <a:cubicBezTo>
                  <a:pt x="64" y="36"/>
                  <a:pt x="64" y="36"/>
                  <a:pt x="64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38"/>
                  <a:pt x="62" y="40"/>
                  <a:pt x="61" y="41"/>
                </a:cubicBezTo>
                <a:cubicBezTo>
                  <a:pt x="60" y="43"/>
                  <a:pt x="58" y="44"/>
                  <a:pt x="56" y="45"/>
                </a:cubicBezTo>
                <a:cubicBezTo>
                  <a:pt x="55" y="45"/>
                  <a:pt x="54" y="45"/>
                  <a:pt x="53" y="46"/>
                </a:cubicBezTo>
                <a:cubicBezTo>
                  <a:pt x="49" y="49"/>
                  <a:pt x="43" y="50"/>
                  <a:pt x="39" y="50"/>
                </a:cubicBezTo>
                <a:cubicBezTo>
                  <a:pt x="39" y="60"/>
                  <a:pt x="39" y="60"/>
                  <a:pt x="39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8" y="8"/>
                </a:moveTo>
                <a:cubicBezTo>
                  <a:pt x="8" y="22"/>
                  <a:pt x="8" y="22"/>
                  <a:pt x="8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8"/>
                  <a:pt x="32" y="8"/>
                  <a:pt x="32" y="8"/>
                </a:cubicBezTo>
                <a:cubicBezTo>
                  <a:pt x="8" y="8"/>
                  <a:pt x="8" y="8"/>
                  <a:pt x="8" y="8"/>
                </a:cubicBezTo>
                <a:close/>
                <a:moveTo>
                  <a:pt x="20" y="28"/>
                </a:moveTo>
                <a:cubicBezTo>
                  <a:pt x="16" y="28"/>
                  <a:pt x="13" y="29"/>
                  <a:pt x="10" y="32"/>
                </a:cubicBezTo>
                <a:cubicBezTo>
                  <a:pt x="8" y="34"/>
                  <a:pt x="7" y="37"/>
                  <a:pt x="7" y="41"/>
                </a:cubicBezTo>
                <a:cubicBezTo>
                  <a:pt x="7" y="44"/>
                  <a:pt x="8" y="48"/>
                  <a:pt x="10" y="50"/>
                </a:cubicBezTo>
                <a:cubicBezTo>
                  <a:pt x="13" y="52"/>
                  <a:pt x="16" y="54"/>
                  <a:pt x="20" y="54"/>
                </a:cubicBezTo>
                <a:cubicBezTo>
                  <a:pt x="23" y="54"/>
                  <a:pt x="26" y="52"/>
                  <a:pt x="29" y="50"/>
                </a:cubicBezTo>
                <a:cubicBezTo>
                  <a:pt x="31" y="48"/>
                  <a:pt x="32" y="44"/>
                  <a:pt x="32" y="41"/>
                </a:cubicBezTo>
                <a:cubicBezTo>
                  <a:pt x="32" y="37"/>
                  <a:pt x="31" y="34"/>
                  <a:pt x="29" y="32"/>
                </a:cubicBezTo>
                <a:cubicBezTo>
                  <a:pt x="26" y="29"/>
                  <a:pt x="23" y="28"/>
                  <a:pt x="20" y="28"/>
                </a:cubicBezTo>
                <a:close/>
                <a:moveTo>
                  <a:pt x="27" y="41"/>
                </a:moveTo>
                <a:cubicBezTo>
                  <a:pt x="21" y="37"/>
                  <a:pt x="21" y="37"/>
                  <a:pt x="21" y="37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8"/>
                  <a:pt x="15" y="48"/>
                  <a:pt x="15" y="48"/>
                </a:cubicBezTo>
                <a:cubicBezTo>
                  <a:pt x="21" y="44"/>
                  <a:pt x="21" y="44"/>
                  <a:pt x="21" y="44"/>
                </a:cubicBezTo>
                <a:cubicBezTo>
                  <a:pt x="27" y="41"/>
                  <a:pt x="27" y="41"/>
                  <a:pt x="27" y="41"/>
                </a:cubicBezTo>
                <a:close/>
                <a:moveTo>
                  <a:pt x="27" y="33"/>
                </a:moveTo>
                <a:cubicBezTo>
                  <a:pt x="25" y="31"/>
                  <a:pt x="22" y="30"/>
                  <a:pt x="20" y="30"/>
                </a:cubicBezTo>
                <a:cubicBezTo>
                  <a:pt x="17" y="30"/>
                  <a:pt x="14" y="31"/>
                  <a:pt x="12" y="33"/>
                </a:cubicBezTo>
                <a:cubicBezTo>
                  <a:pt x="10" y="35"/>
                  <a:pt x="9" y="38"/>
                  <a:pt x="9" y="41"/>
                </a:cubicBezTo>
                <a:cubicBezTo>
                  <a:pt x="9" y="44"/>
                  <a:pt x="10" y="46"/>
                  <a:pt x="12" y="48"/>
                </a:cubicBezTo>
                <a:cubicBezTo>
                  <a:pt x="14" y="50"/>
                  <a:pt x="17" y="51"/>
                  <a:pt x="20" y="51"/>
                </a:cubicBezTo>
                <a:cubicBezTo>
                  <a:pt x="22" y="51"/>
                  <a:pt x="25" y="50"/>
                  <a:pt x="27" y="48"/>
                </a:cubicBezTo>
                <a:cubicBezTo>
                  <a:pt x="29" y="46"/>
                  <a:pt x="30" y="44"/>
                  <a:pt x="30" y="41"/>
                </a:cubicBezTo>
                <a:cubicBezTo>
                  <a:pt x="30" y="38"/>
                  <a:pt x="29" y="35"/>
                  <a:pt x="27" y="33"/>
                </a:cubicBezTo>
                <a:close/>
                <a:moveTo>
                  <a:pt x="39" y="44"/>
                </a:moveTo>
                <a:cubicBezTo>
                  <a:pt x="39" y="46"/>
                  <a:pt x="39" y="46"/>
                  <a:pt x="39" y="46"/>
                </a:cubicBezTo>
                <a:cubicBezTo>
                  <a:pt x="41" y="46"/>
                  <a:pt x="43" y="46"/>
                  <a:pt x="45" y="46"/>
                </a:cubicBezTo>
                <a:cubicBezTo>
                  <a:pt x="43" y="45"/>
                  <a:pt x="41" y="45"/>
                  <a:pt x="39" y="4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19" name="Freeform 391">
            <a:extLst>
              <a:ext uri="{FF2B5EF4-FFF2-40B4-BE49-F238E27FC236}">
                <a16:creationId xmlns:a16="http://schemas.microsoft.com/office/drawing/2014/main" id="{E9BBABA6-FBB6-41E9-ABBB-55C712F91306}"/>
              </a:ext>
            </a:extLst>
          </p:cNvPr>
          <p:cNvSpPr>
            <a:spLocks noEditPoints="1"/>
          </p:cNvSpPr>
          <p:nvPr/>
        </p:nvSpPr>
        <p:spPr bwMode="auto">
          <a:xfrm>
            <a:off x="4734495" y="5576565"/>
            <a:ext cx="239713" cy="209550"/>
          </a:xfrm>
          <a:custGeom>
            <a:avLst/>
            <a:gdLst>
              <a:gd name="T0" fmla="*/ 162085 w 65"/>
              <a:gd name="T1" fmla="*/ 0 h 57"/>
              <a:gd name="T2" fmla="*/ 180504 w 65"/>
              <a:gd name="T3" fmla="*/ 22077 h 57"/>
              <a:gd name="T4" fmla="*/ 187871 w 65"/>
              <a:gd name="T5" fmla="*/ 66231 h 57"/>
              <a:gd name="T6" fmla="*/ 180504 w 65"/>
              <a:gd name="T7" fmla="*/ 110385 h 57"/>
              <a:gd name="T8" fmla="*/ 162085 w 65"/>
              <a:gd name="T9" fmla="*/ 132462 h 57"/>
              <a:gd name="T10" fmla="*/ 147350 w 65"/>
              <a:gd name="T11" fmla="*/ 121423 h 57"/>
              <a:gd name="T12" fmla="*/ 51573 w 65"/>
              <a:gd name="T13" fmla="*/ 110385 h 57"/>
              <a:gd name="T14" fmla="*/ 33154 w 65"/>
              <a:gd name="T15" fmla="*/ 154539 h 57"/>
              <a:gd name="T16" fmla="*/ 33154 w 65"/>
              <a:gd name="T17" fmla="*/ 143500 h 57"/>
              <a:gd name="T18" fmla="*/ 173136 w 65"/>
              <a:gd name="T19" fmla="*/ 143500 h 57"/>
              <a:gd name="T20" fmla="*/ 173136 w 65"/>
              <a:gd name="T21" fmla="*/ 161898 h 57"/>
              <a:gd name="T22" fmla="*/ 187871 w 65"/>
              <a:gd name="T23" fmla="*/ 161898 h 57"/>
              <a:gd name="T24" fmla="*/ 191555 w 65"/>
              <a:gd name="T25" fmla="*/ 161898 h 57"/>
              <a:gd name="T26" fmla="*/ 191555 w 65"/>
              <a:gd name="T27" fmla="*/ 161898 h 57"/>
              <a:gd name="T28" fmla="*/ 195239 w 65"/>
              <a:gd name="T29" fmla="*/ 172936 h 57"/>
              <a:gd name="T30" fmla="*/ 202606 w 65"/>
              <a:gd name="T31" fmla="*/ 172936 h 57"/>
              <a:gd name="T32" fmla="*/ 202606 w 65"/>
              <a:gd name="T33" fmla="*/ 169257 h 57"/>
              <a:gd name="T34" fmla="*/ 239444 w 65"/>
              <a:gd name="T35" fmla="*/ 169257 h 57"/>
              <a:gd name="T36" fmla="*/ 239444 w 65"/>
              <a:gd name="T37" fmla="*/ 187654 h 57"/>
              <a:gd name="T38" fmla="*/ 202606 w 65"/>
              <a:gd name="T39" fmla="*/ 187654 h 57"/>
              <a:gd name="T40" fmla="*/ 202606 w 65"/>
              <a:gd name="T41" fmla="*/ 183975 h 57"/>
              <a:gd name="T42" fmla="*/ 195239 w 65"/>
              <a:gd name="T43" fmla="*/ 183975 h 57"/>
              <a:gd name="T44" fmla="*/ 191555 w 65"/>
              <a:gd name="T45" fmla="*/ 183975 h 57"/>
              <a:gd name="T46" fmla="*/ 191555 w 65"/>
              <a:gd name="T47" fmla="*/ 180295 h 57"/>
              <a:gd name="T48" fmla="*/ 184188 w 65"/>
              <a:gd name="T49" fmla="*/ 169257 h 57"/>
              <a:gd name="T50" fmla="*/ 173136 w 65"/>
              <a:gd name="T51" fmla="*/ 169257 h 57"/>
              <a:gd name="T52" fmla="*/ 173136 w 65"/>
              <a:gd name="T53" fmla="*/ 187654 h 57"/>
              <a:gd name="T54" fmla="*/ 184188 w 65"/>
              <a:gd name="T55" fmla="*/ 187654 h 57"/>
              <a:gd name="T56" fmla="*/ 184188 w 65"/>
              <a:gd name="T57" fmla="*/ 209731 h 57"/>
              <a:gd name="T58" fmla="*/ 22103 w 65"/>
              <a:gd name="T59" fmla="*/ 209731 h 57"/>
              <a:gd name="T60" fmla="*/ 22103 w 65"/>
              <a:gd name="T61" fmla="*/ 187654 h 57"/>
              <a:gd name="T62" fmla="*/ 33154 w 65"/>
              <a:gd name="T63" fmla="*/ 187654 h 57"/>
              <a:gd name="T64" fmla="*/ 33154 w 65"/>
              <a:gd name="T65" fmla="*/ 165577 h 57"/>
              <a:gd name="T66" fmla="*/ 36838 w 65"/>
              <a:gd name="T67" fmla="*/ 58872 h 57"/>
              <a:gd name="T68" fmla="*/ 147350 w 65"/>
              <a:gd name="T69" fmla="*/ 11038 h 57"/>
              <a:gd name="T70" fmla="*/ 162085 w 65"/>
              <a:gd name="T71" fmla="*/ 0 h 57"/>
              <a:gd name="T72" fmla="*/ 169453 w 65"/>
              <a:gd name="T73" fmla="*/ 25756 h 57"/>
              <a:gd name="T74" fmla="*/ 162085 w 65"/>
              <a:gd name="T75" fmla="*/ 14718 h 57"/>
              <a:gd name="T76" fmla="*/ 158401 w 65"/>
              <a:gd name="T77" fmla="*/ 25756 h 57"/>
              <a:gd name="T78" fmla="*/ 154718 w 65"/>
              <a:gd name="T79" fmla="*/ 66231 h 57"/>
              <a:gd name="T80" fmla="*/ 158401 w 65"/>
              <a:gd name="T81" fmla="*/ 106705 h 57"/>
              <a:gd name="T82" fmla="*/ 162085 w 65"/>
              <a:gd name="T83" fmla="*/ 117744 h 57"/>
              <a:gd name="T84" fmla="*/ 169453 w 65"/>
              <a:gd name="T85" fmla="*/ 106705 h 57"/>
              <a:gd name="T86" fmla="*/ 173136 w 65"/>
              <a:gd name="T87" fmla="*/ 66231 h 57"/>
              <a:gd name="T88" fmla="*/ 169453 w 65"/>
              <a:gd name="T89" fmla="*/ 25756 h 5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5" h="57">
                <a:moveTo>
                  <a:pt x="44" y="0"/>
                </a:moveTo>
                <a:cubicBezTo>
                  <a:pt x="46" y="0"/>
                  <a:pt x="48" y="2"/>
                  <a:pt x="49" y="6"/>
                </a:cubicBezTo>
                <a:cubicBezTo>
                  <a:pt x="50" y="9"/>
                  <a:pt x="51" y="13"/>
                  <a:pt x="51" y="18"/>
                </a:cubicBezTo>
                <a:cubicBezTo>
                  <a:pt x="51" y="22"/>
                  <a:pt x="50" y="27"/>
                  <a:pt x="49" y="30"/>
                </a:cubicBezTo>
                <a:cubicBezTo>
                  <a:pt x="48" y="33"/>
                  <a:pt x="46" y="36"/>
                  <a:pt x="44" y="36"/>
                </a:cubicBezTo>
                <a:cubicBezTo>
                  <a:pt x="43" y="36"/>
                  <a:pt x="41" y="35"/>
                  <a:pt x="40" y="33"/>
                </a:cubicBezTo>
                <a:cubicBezTo>
                  <a:pt x="34" y="29"/>
                  <a:pt x="22" y="26"/>
                  <a:pt x="14" y="30"/>
                </a:cubicBezTo>
                <a:cubicBezTo>
                  <a:pt x="10" y="32"/>
                  <a:pt x="7" y="37"/>
                  <a:pt x="9" y="42"/>
                </a:cubicBezTo>
                <a:cubicBezTo>
                  <a:pt x="9" y="39"/>
                  <a:pt x="9" y="39"/>
                  <a:pt x="9" y="39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44"/>
                  <a:pt x="47" y="44"/>
                  <a:pt x="47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3" y="47"/>
                  <a:pt x="53" y="47"/>
                  <a:pt x="53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5" y="46"/>
                  <a:pt x="55" y="46"/>
                  <a:pt x="55" y="46"/>
                </a:cubicBezTo>
                <a:cubicBezTo>
                  <a:pt x="65" y="46"/>
                  <a:pt x="65" y="46"/>
                  <a:pt x="65" y="46"/>
                </a:cubicBezTo>
                <a:cubicBezTo>
                  <a:pt x="65" y="51"/>
                  <a:pt x="65" y="51"/>
                  <a:pt x="65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55" y="50"/>
                  <a:pt x="55" y="50"/>
                  <a:pt x="55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46"/>
                  <a:pt x="50" y="46"/>
                  <a:pt x="50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51"/>
                  <a:pt x="47" y="51"/>
                  <a:pt x="47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7"/>
                  <a:pt x="50" y="57"/>
                  <a:pt x="50" y="57"/>
                </a:cubicBezTo>
                <a:cubicBezTo>
                  <a:pt x="6" y="57"/>
                  <a:pt x="6" y="57"/>
                  <a:pt x="6" y="57"/>
                </a:cubicBezTo>
                <a:cubicBezTo>
                  <a:pt x="6" y="51"/>
                  <a:pt x="6" y="51"/>
                  <a:pt x="6" y="51"/>
                </a:cubicBezTo>
                <a:cubicBezTo>
                  <a:pt x="9" y="51"/>
                  <a:pt x="9" y="51"/>
                  <a:pt x="9" y="51"/>
                </a:cubicBezTo>
                <a:cubicBezTo>
                  <a:pt x="9" y="45"/>
                  <a:pt x="9" y="45"/>
                  <a:pt x="9" y="45"/>
                </a:cubicBezTo>
                <a:cubicBezTo>
                  <a:pt x="0" y="38"/>
                  <a:pt x="1" y="25"/>
                  <a:pt x="10" y="16"/>
                </a:cubicBezTo>
                <a:cubicBezTo>
                  <a:pt x="19" y="7"/>
                  <a:pt x="34" y="8"/>
                  <a:pt x="40" y="3"/>
                </a:cubicBezTo>
                <a:cubicBezTo>
                  <a:pt x="41" y="1"/>
                  <a:pt x="43" y="0"/>
                  <a:pt x="44" y="0"/>
                </a:cubicBezTo>
                <a:close/>
                <a:moveTo>
                  <a:pt x="46" y="7"/>
                </a:moveTo>
                <a:cubicBezTo>
                  <a:pt x="45" y="5"/>
                  <a:pt x="45" y="4"/>
                  <a:pt x="44" y="4"/>
                </a:cubicBezTo>
                <a:cubicBezTo>
                  <a:pt x="44" y="4"/>
                  <a:pt x="43" y="5"/>
                  <a:pt x="43" y="7"/>
                </a:cubicBezTo>
                <a:cubicBezTo>
                  <a:pt x="42" y="10"/>
                  <a:pt x="42" y="14"/>
                  <a:pt x="42" y="18"/>
                </a:cubicBezTo>
                <a:cubicBezTo>
                  <a:pt x="42" y="22"/>
                  <a:pt x="42" y="26"/>
                  <a:pt x="43" y="29"/>
                </a:cubicBezTo>
                <a:cubicBezTo>
                  <a:pt x="43" y="31"/>
                  <a:pt x="44" y="32"/>
                  <a:pt x="44" y="32"/>
                </a:cubicBezTo>
                <a:cubicBezTo>
                  <a:pt x="45" y="32"/>
                  <a:pt x="45" y="31"/>
                  <a:pt x="46" y="29"/>
                </a:cubicBezTo>
                <a:cubicBezTo>
                  <a:pt x="46" y="26"/>
                  <a:pt x="47" y="22"/>
                  <a:pt x="47" y="18"/>
                </a:cubicBezTo>
                <a:cubicBezTo>
                  <a:pt x="47" y="14"/>
                  <a:pt x="46" y="10"/>
                  <a:pt x="46" y="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20" name="Freeform 392">
            <a:extLst>
              <a:ext uri="{FF2B5EF4-FFF2-40B4-BE49-F238E27FC236}">
                <a16:creationId xmlns:a16="http://schemas.microsoft.com/office/drawing/2014/main" id="{46550050-3F56-4EEA-B393-7D9FA1D20E23}"/>
              </a:ext>
            </a:extLst>
          </p:cNvPr>
          <p:cNvSpPr>
            <a:spLocks noEditPoints="1"/>
          </p:cNvSpPr>
          <p:nvPr/>
        </p:nvSpPr>
        <p:spPr bwMode="auto">
          <a:xfrm>
            <a:off x="6350570" y="4765352"/>
            <a:ext cx="128588" cy="273050"/>
          </a:xfrm>
          <a:custGeom>
            <a:avLst/>
            <a:gdLst>
              <a:gd name="T0" fmla="*/ 55429 w 35"/>
              <a:gd name="T1" fmla="*/ 132641 h 74"/>
              <a:gd name="T2" fmla="*/ 51734 w 35"/>
              <a:gd name="T3" fmla="*/ 121588 h 74"/>
              <a:gd name="T4" fmla="*/ 33257 w 35"/>
              <a:gd name="T5" fmla="*/ 136326 h 74"/>
              <a:gd name="T6" fmla="*/ 22172 w 35"/>
              <a:gd name="T7" fmla="*/ 165801 h 74"/>
              <a:gd name="T8" fmla="*/ 48038 w 35"/>
              <a:gd name="T9" fmla="*/ 202646 h 74"/>
              <a:gd name="T10" fmla="*/ 70210 w 35"/>
              <a:gd name="T11" fmla="*/ 206330 h 74"/>
              <a:gd name="T12" fmla="*/ 66515 w 35"/>
              <a:gd name="T13" fmla="*/ 195277 h 74"/>
              <a:gd name="T14" fmla="*/ 51734 w 35"/>
              <a:gd name="T15" fmla="*/ 173170 h 74"/>
              <a:gd name="T16" fmla="*/ 36953 w 35"/>
              <a:gd name="T17" fmla="*/ 151063 h 74"/>
              <a:gd name="T18" fmla="*/ 55429 w 35"/>
              <a:gd name="T19" fmla="*/ 246860 h 74"/>
              <a:gd name="T20" fmla="*/ 59124 w 35"/>
              <a:gd name="T21" fmla="*/ 254229 h 74"/>
              <a:gd name="T22" fmla="*/ 70210 w 35"/>
              <a:gd name="T23" fmla="*/ 224753 h 74"/>
              <a:gd name="T24" fmla="*/ 40648 w 35"/>
              <a:gd name="T25" fmla="*/ 221068 h 74"/>
              <a:gd name="T26" fmla="*/ 0 w 35"/>
              <a:gd name="T27" fmla="*/ 162117 h 74"/>
              <a:gd name="T28" fmla="*/ 22172 w 35"/>
              <a:gd name="T29" fmla="*/ 121588 h 74"/>
              <a:gd name="T30" fmla="*/ 48038 w 35"/>
              <a:gd name="T31" fmla="*/ 99481 h 74"/>
              <a:gd name="T32" fmla="*/ 36953 w 35"/>
              <a:gd name="T33" fmla="*/ 29476 h 74"/>
              <a:gd name="T34" fmla="*/ 59124 w 35"/>
              <a:gd name="T35" fmla="*/ 0 h 74"/>
              <a:gd name="T36" fmla="*/ 81296 w 35"/>
              <a:gd name="T37" fmla="*/ 11053 h 74"/>
              <a:gd name="T38" fmla="*/ 81296 w 35"/>
              <a:gd name="T39" fmla="*/ 84743 h 74"/>
              <a:gd name="T40" fmla="*/ 73905 w 35"/>
              <a:gd name="T41" fmla="*/ 125272 h 74"/>
              <a:gd name="T42" fmla="*/ 77600 w 35"/>
              <a:gd name="T43" fmla="*/ 128957 h 74"/>
              <a:gd name="T44" fmla="*/ 114553 w 35"/>
              <a:gd name="T45" fmla="*/ 143694 h 74"/>
              <a:gd name="T46" fmla="*/ 96077 w 35"/>
              <a:gd name="T47" fmla="*/ 221068 h 74"/>
              <a:gd name="T48" fmla="*/ 88686 w 35"/>
              <a:gd name="T49" fmla="*/ 246860 h 74"/>
              <a:gd name="T50" fmla="*/ 40648 w 35"/>
              <a:gd name="T51" fmla="*/ 265282 h 74"/>
              <a:gd name="T52" fmla="*/ 29562 w 35"/>
              <a:gd name="T53" fmla="*/ 250544 h 74"/>
              <a:gd name="T54" fmla="*/ 40648 w 35"/>
              <a:gd name="T55" fmla="*/ 232122 h 74"/>
              <a:gd name="T56" fmla="*/ 77600 w 35"/>
              <a:gd name="T57" fmla="*/ 147379 h 74"/>
              <a:gd name="T58" fmla="*/ 88686 w 35"/>
              <a:gd name="T59" fmla="*/ 198962 h 74"/>
              <a:gd name="T60" fmla="*/ 103467 w 35"/>
              <a:gd name="T61" fmla="*/ 187908 h 74"/>
              <a:gd name="T62" fmla="*/ 88686 w 35"/>
              <a:gd name="T63" fmla="*/ 151063 h 74"/>
              <a:gd name="T64" fmla="*/ 66515 w 35"/>
              <a:gd name="T65" fmla="*/ 77374 h 74"/>
              <a:gd name="T66" fmla="*/ 66515 w 35"/>
              <a:gd name="T67" fmla="*/ 22107 h 74"/>
              <a:gd name="T68" fmla="*/ 62819 w 35"/>
              <a:gd name="T69" fmla="*/ 18422 h 74"/>
              <a:gd name="T70" fmla="*/ 55429 w 35"/>
              <a:gd name="T71" fmla="*/ 29476 h 74"/>
              <a:gd name="T72" fmla="*/ 62819 w 35"/>
              <a:gd name="T73" fmla="*/ 81058 h 7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35" h="74">
                <a:moveTo>
                  <a:pt x="10" y="41"/>
                </a:moveTo>
                <a:cubicBezTo>
                  <a:pt x="11" y="39"/>
                  <a:pt x="13" y="37"/>
                  <a:pt x="15" y="36"/>
                </a:cubicBezTo>
                <a:cubicBezTo>
                  <a:pt x="15" y="35"/>
                  <a:pt x="15" y="35"/>
                  <a:pt x="15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3"/>
                  <a:pt x="14" y="33"/>
                </a:cubicBezTo>
                <a:cubicBezTo>
                  <a:pt x="12" y="34"/>
                  <a:pt x="11" y="35"/>
                  <a:pt x="9" y="37"/>
                </a:cubicBezTo>
                <a:cubicBezTo>
                  <a:pt x="8" y="38"/>
                  <a:pt x="7" y="40"/>
                  <a:pt x="7" y="41"/>
                </a:cubicBezTo>
                <a:cubicBezTo>
                  <a:pt x="6" y="42"/>
                  <a:pt x="6" y="43"/>
                  <a:pt x="6" y="45"/>
                </a:cubicBezTo>
                <a:cubicBezTo>
                  <a:pt x="6" y="47"/>
                  <a:pt x="6" y="49"/>
                  <a:pt x="8" y="51"/>
                </a:cubicBezTo>
                <a:cubicBezTo>
                  <a:pt x="9" y="53"/>
                  <a:pt x="11" y="54"/>
                  <a:pt x="13" y="55"/>
                </a:cubicBezTo>
                <a:cubicBezTo>
                  <a:pt x="14" y="56"/>
                  <a:pt x="16" y="56"/>
                  <a:pt x="17" y="56"/>
                </a:cubicBezTo>
                <a:cubicBezTo>
                  <a:pt x="18" y="56"/>
                  <a:pt x="18" y="56"/>
                  <a:pt x="19" y="56"/>
                </a:cubicBezTo>
                <a:cubicBezTo>
                  <a:pt x="19" y="55"/>
                  <a:pt x="19" y="55"/>
                  <a:pt x="19" y="55"/>
                </a:cubicBezTo>
                <a:cubicBezTo>
                  <a:pt x="19" y="54"/>
                  <a:pt x="18" y="53"/>
                  <a:pt x="18" y="53"/>
                </a:cubicBezTo>
                <a:cubicBezTo>
                  <a:pt x="18" y="51"/>
                  <a:pt x="17" y="48"/>
                  <a:pt x="17" y="45"/>
                </a:cubicBezTo>
                <a:cubicBezTo>
                  <a:pt x="16" y="46"/>
                  <a:pt x="15" y="47"/>
                  <a:pt x="14" y="47"/>
                </a:cubicBezTo>
                <a:cubicBezTo>
                  <a:pt x="12" y="47"/>
                  <a:pt x="10" y="45"/>
                  <a:pt x="10" y="43"/>
                </a:cubicBezTo>
                <a:cubicBezTo>
                  <a:pt x="10" y="42"/>
                  <a:pt x="10" y="42"/>
                  <a:pt x="10" y="41"/>
                </a:cubicBezTo>
                <a:close/>
                <a:moveTo>
                  <a:pt x="11" y="63"/>
                </a:moveTo>
                <a:cubicBezTo>
                  <a:pt x="14" y="63"/>
                  <a:pt x="15" y="65"/>
                  <a:pt x="15" y="67"/>
                </a:cubicBezTo>
                <a:cubicBezTo>
                  <a:pt x="15" y="67"/>
                  <a:pt x="15" y="68"/>
                  <a:pt x="15" y="69"/>
                </a:cubicBezTo>
                <a:cubicBezTo>
                  <a:pt x="15" y="69"/>
                  <a:pt x="16" y="69"/>
                  <a:pt x="16" y="69"/>
                </a:cubicBezTo>
                <a:cubicBezTo>
                  <a:pt x="18" y="69"/>
                  <a:pt x="19" y="68"/>
                  <a:pt x="19" y="66"/>
                </a:cubicBezTo>
                <a:cubicBezTo>
                  <a:pt x="19" y="64"/>
                  <a:pt x="19" y="63"/>
                  <a:pt x="19" y="61"/>
                </a:cubicBezTo>
                <a:cubicBezTo>
                  <a:pt x="19" y="62"/>
                  <a:pt x="18" y="62"/>
                  <a:pt x="17" y="61"/>
                </a:cubicBezTo>
                <a:cubicBezTo>
                  <a:pt x="15" y="61"/>
                  <a:pt x="13" y="61"/>
                  <a:pt x="11" y="60"/>
                </a:cubicBezTo>
                <a:cubicBezTo>
                  <a:pt x="8" y="59"/>
                  <a:pt x="5" y="56"/>
                  <a:pt x="3" y="54"/>
                </a:cubicBezTo>
                <a:cubicBezTo>
                  <a:pt x="1" y="51"/>
                  <a:pt x="0" y="48"/>
                  <a:pt x="0" y="44"/>
                </a:cubicBezTo>
                <a:cubicBezTo>
                  <a:pt x="1" y="43"/>
                  <a:pt x="1" y="41"/>
                  <a:pt x="2" y="39"/>
                </a:cubicBezTo>
                <a:cubicBezTo>
                  <a:pt x="3" y="37"/>
                  <a:pt x="4" y="35"/>
                  <a:pt x="6" y="33"/>
                </a:cubicBezTo>
                <a:cubicBezTo>
                  <a:pt x="7" y="32"/>
                  <a:pt x="9" y="30"/>
                  <a:pt x="10" y="29"/>
                </a:cubicBezTo>
                <a:cubicBezTo>
                  <a:pt x="11" y="28"/>
                  <a:pt x="12" y="27"/>
                  <a:pt x="13" y="27"/>
                </a:cubicBezTo>
                <a:cubicBezTo>
                  <a:pt x="12" y="24"/>
                  <a:pt x="11" y="21"/>
                  <a:pt x="11" y="18"/>
                </a:cubicBezTo>
                <a:cubicBezTo>
                  <a:pt x="10" y="14"/>
                  <a:pt x="10" y="11"/>
                  <a:pt x="10" y="8"/>
                </a:cubicBezTo>
                <a:cubicBezTo>
                  <a:pt x="10" y="4"/>
                  <a:pt x="12" y="2"/>
                  <a:pt x="14" y="1"/>
                </a:cubicBezTo>
                <a:cubicBezTo>
                  <a:pt x="15" y="0"/>
                  <a:pt x="16" y="0"/>
                  <a:pt x="16" y="0"/>
                </a:cubicBezTo>
                <a:cubicBezTo>
                  <a:pt x="18" y="0"/>
                  <a:pt x="19" y="0"/>
                  <a:pt x="20" y="1"/>
                </a:cubicBezTo>
                <a:cubicBezTo>
                  <a:pt x="21" y="1"/>
                  <a:pt x="22" y="2"/>
                  <a:pt x="22" y="3"/>
                </a:cubicBezTo>
                <a:cubicBezTo>
                  <a:pt x="23" y="5"/>
                  <a:pt x="24" y="7"/>
                  <a:pt x="24" y="9"/>
                </a:cubicBezTo>
                <a:cubicBezTo>
                  <a:pt x="25" y="15"/>
                  <a:pt x="24" y="19"/>
                  <a:pt x="22" y="23"/>
                </a:cubicBezTo>
                <a:cubicBezTo>
                  <a:pt x="21" y="25"/>
                  <a:pt x="20" y="27"/>
                  <a:pt x="18" y="28"/>
                </a:cubicBezTo>
                <a:cubicBezTo>
                  <a:pt x="19" y="30"/>
                  <a:pt x="19" y="32"/>
                  <a:pt x="20" y="34"/>
                </a:cubicBezTo>
                <a:cubicBezTo>
                  <a:pt x="20" y="35"/>
                  <a:pt x="20" y="35"/>
                  <a:pt x="20" y="35"/>
                </a:cubicBezTo>
                <a:cubicBezTo>
                  <a:pt x="20" y="35"/>
                  <a:pt x="21" y="35"/>
                  <a:pt x="21" y="35"/>
                </a:cubicBezTo>
                <a:cubicBezTo>
                  <a:pt x="23" y="35"/>
                  <a:pt x="24" y="36"/>
                  <a:pt x="26" y="36"/>
                </a:cubicBezTo>
                <a:cubicBezTo>
                  <a:pt x="28" y="37"/>
                  <a:pt x="29" y="38"/>
                  <a:pt x="31" y="39"/>
                </a:cubicBezTo>
                <a:cubicBezTo>
                  <a:pt x="34" y="43"/>
                  <a:pt x="35" y="47"/>
                  <a:pt x="32" y="53"/>
                </a:cubicBezTo>
                <a:cubicBezTo>
                  <a:pt x="31" y="56"/>
                  <a:pt x="29" y="58"/>
                  <a:pt x="26" y="60"/>
                </a:cubicBezTo>
                <a:cubicBezTo>
                  <a:pt x="26" y="60"/>
                  <a:pt x="25" y="60"/>
                  <a:pt x="25" y="60"/>
                </a:cubicBezTo>
                <a:cubicBezTo>
                  <a:pt x="25" y="62"/>
                  <a:pt x="25" y="65"/>
                  <a:pt x="24" y="67"/>
                </a:cubicBezTo>
                <a:cubicBezTo>
                  <a:pt x="24" y="71"/>
                  <a:pt x="21" y="74"/>
                  <a:pt x="16" y="74"/>
                </a:cubicBezTo>
                <a:cubicBezTo>
                  <a:pt x="14" y="74"/>
                  <a:pt x="12" y="73"/>
                  <a:pt x="11" y="72"/>
                </a:cubicBezTo>
                <a:cubicBezTo>
                  <a:pt x="9" y="71"/>
                  <a:pt x="8" y="70"/>
                  <a:pt x="8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68"/>
                  <a:pt x="7" y="67"/>
                  <a:pt x="7" y="67"/>
                </a:cubicBezTo>
                <a:cubicBezTo>
                  <a:pt x="7" y="65"/>
                  <a:pt x="9" y="63"/>
                  <a:pt x="11" y="63"/>
                </a:cubicBezTo>
                <a:close/>
                <a:moveTo>
                  <a:pt x="24" y="41"/>
                </a:moveTo>
                <a:cubicBezTo>
                  <a:pt x="23" y="41"/>
                  <a:pt x="22" y="40"/>
                  <a:pt x="21" y="40"/>
                </a:cubicBezTo>
                <a:cubicBezTo>
                  <a:pt x="22" y="44"/>
                  <a:pt x="23" y="48"/>
                  <a:pt x="24" y="52"/>
                </a:cubicBezTo>
                <a:cubicBezTo>
                  <a:pt x="24" y="53"/>
                  <a:pt x="24" y="54"/>
                  <a:pt x="24" y="54"/>
                </a:cubicBezTo>
                <a:cubicBezTo>
                  <a:pt x="24" y="55"/>
                  <a:pt x="24" y="55"/>
                  <a:pt x="24" y="55"/>
                </a:cubicBezTo>
                <a:cubicBezTo>
                  <a:pt x="26" y="54"/>
                  <a:pt x="27" y="53"/>
                  <a:pt x="28" y="51"/>
                </a:cubicBezTo>
                <a:cubicBezTo>
                  <a:pt x="29" y="48"/>
                  <a:pt x="29" y="45"/>
                  <a:pt x="27" y="43"/>
                </a:cubicBezTo>
                <a:cubicBezTo>
                  <a:pt x="26" y="42"/>
                  <a:pt x="25" y="42"/>
                  <a:pt x="24" y="41"/>
                </a:cubicBezTo>
                <a:close/>
                <a:moveTo>
                  <a:pt x="17" y="22"/>
                </a:moveTo>
                <a:cubicBezTo>
                  <a:pt x="17" y="21"/>
                  <a:pt x="17" y="21"/>
                  <a:pt x="18" y="21"/>
                </a:cubicBezTo>
                <a:cubicBezTo>
                  <a:pt x="19" y="18"/>
                  <a:pt x="19" y="14"/>
                  <a:pt x="19" y="10"/>
                </a:cubicBezTo>
                <a:cubicBezTo>
                  <a:pt x="19" y="8"/>
                  <a:pt x="18" y="7"/>
                  <a:pt x="18" y="6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6" y="5"/>
                </a:cubicBezTo>
                <a:cubicBezTo>
                  <a:pt x="16" y="6"/>
                  <a:pt x="16" y="7"/>
                  <a:pt x="15" y="8"/>
                </a:cubicBezTo>
                <a:cubicBezTo>
                  <a:pt x="15" y="11"/>
                  <a:pt x="15" y="14"/>
                  <a:pt x="16" y="17"/>
                </a:cubicBezTo>
                <a:cubicBezTo>
                  <a:pt x="16" y="19"/>
                  <a:pt x="17" y="20"/>
                  <a:pt x="17" y="2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21" name="Freeform 393">
            <a:extLst>
              <a:ext uri="{FF2B5EF4-FFF2-40B4-BE49-F238E27FC236}">
                <a16:creationId xmlns:a16="http://schemas.microsoft.com/office/drawing/2014/main" id="{13172DFD-B913-4CD1-98C4-D660271A4416}"/>
              </a:ext>
            </a:extLst>
          </p:cNvPr>
          <p:cNvSpPr>
            <a:spLocks/>
          </p:cNvSpPr>
          <p:nvPr/>
        </p:nvSpPr>
        <p:spPr bwMode="auto">
          <a:xfrm>
            <a:off x="5564758" y="5565452"/>
            <a:ext cx="128587" cy="238125"/>
          </a:xfrm>
          <a:custGeom>
            <a:avLst/>
            <a:gdLst>
              <a:gd name="T0" fmla="*/ 40099 w 35"/>
              <a:gd name="T1" fmla="*/ 0 h 65"/>
              <a:gd name="T2" fmla="*/ 58325 w 35"/>
              <a:gd name="T3" fmla="*/ 0 h 65"/>
              <a:gd name="T4" fmla="*/ 58325 w 35"/>
              <a:gd name="T5" fmla="*/ 21941 h 65"/>
              <a:gd name="T6" fmla="*/ 69262 w 35"/>
              <a:gd name="T7" fmla="*/ 21941 h 65"/>
              <a:gd name="T8" fmla="*/ 69262 w 35"/>
              <a:gd name="T9" fmla="*/ 0 h 65"/>
              <a:gd name="T10" fmla="*/ 87488 w 35"/>
              <a:gd name="T11" fmla="*/ 0 h 65"/>
              <a:gd name="T12" fmla="*/ 87488 w 35"/>
              <a:gd name="T13" fmla="*/ 21941 h 65"/>
              <a:gd name="T14" fmla="*/ 98424 w 35"/>
              <a:gd name="T15" fmla="*/ 21941 h 65"/>
              <a:gd name="T16" fmla="*/ 98424 w 35"/>
              <a:gd name="T17" fmla="*/ 0 h 65"/>
              <a:gd name="T18" fmla="*/ 127587 w 35"/>
              <a:gd name="T19" fmla="*/ 29255 h 65"/>
              <a:gd name="T20" fmla="*/ 127587 w 35"/>
              <a:gd name="T21" fmla="*/ 40225 h 65"/>
              <a:gd name="T22" fmla="*/ 94779 w 35"/>
              <a:gd name="T23" fmla="*/ 40225 h 65"/>
              <a:gd name="T24" fmla="*/ 94779 w 35"/>
              <a:gd name="T25" fmla="*/ 51196 h 65"/>
              <a:gd name="T26" fmla="*/ 127587 w 35"/>
              <a:gd name="T27" fmla="*/ 51196 h 65"/>
              <a:gd name="T28" fmla="*/ 127587 w 35"/>
              <a:gd name="T29" fmla="*/ 65823 h 65"/>
              <a:gd name="T30" fmla="*/ 94779 w 35"/>
              <a:gd name="T31" fmla="*/ 65823 h 65"/>
              <a:gd name="T32" fmla="*/ 94779 w 35"/>
              <a:gd name="T33" fmla="*/ 76794 h 65"/>
              <a:gd name="T34" fmla="*/ 127587 w 35"/>
              <a:gd name="T35" fmla="*/ 76794 h 65"/>
              <a:gd name="T36" fmla="*/ 127587 w 35"/>
              <a:gd name="T37" fmla="*/ 95078 h 65"/>
              <a:gd name="T38" fmla="*/ 94779 w 35"/>
              <a:gd name="T39" fmla="*/ 95078 h 65"/>
              <a:gd name="T40" fmla="*/ 94779 w 35"/>
              <a:gd name="T41" fmla="*/ 106049 h 65"/>
              <a:gd name="T42" fmla="*/ 127587 w 35"/>
              <a:gd name="T43" fmla="*/ 106049 h 65"/>
              <a:gd name="T44" fmla="*/ 127587 w 35"/>
              <a:gd name="T45" fmla="*/ 124333 h 65"/>
              <a:gd name="T46" fmla="*/ 94779 w 35"/>
              <a:gd name="T47" fmla="*/ 124333 h 65"/>
              <a:gd name="T48" fmla="*/ 94779 w 35"/>
              <a:gd name="T49" fmla="*/ 135303 h 65"/>
              <a:gd name="T50" fmla="*/ 127587 w 35"/>
              <a:gd name="T51" fmla="*/ 135303 h 65"/>
              <a:gd name="T52" fmla="*/ 127587 w 35"/>
              <a:gd name="T53" fmla="*/ 138960 h 65"/>
              <a:gd name="T54" fmla="*/ 94779 w 35"/>
              <a:gd name="T55" fmla="*/ 168215 h 65"/>
              <a:gd name="T56" fmla="*/ 91134 w 35"/>
              <a:gd name="T57" fmla="*/ 168215 h 65"/>
              <a:gd name="T58" fmla="*/ 91134 w 35"/>
              <a:gd name="T59" fmla="*/ 204783 h 65"/>
              <a:gd name="T60" fmla="*/ 76552 w 35"/>
              <a:gd name="T61" fmla="*/ 204783 h 65"/>
              <a:gd name="T62" fmla="*/ 76552 w 35"/>
              <a:gd name="T63" fmla="*/ 237695 h 65"/>
              <a:gd name="T64" fmla="*/ 51035 w 35"/>
              <a:gd name="T65" fmla="*/ 237695 h 65"/>
              <a:gd name="T66" fmla="*/ 51035 w 35"/>
              <a:gd name="T67" fmla="*/ 204783 h 65"/>
              <a:gd name="T68" fmla="*/ 40099 w 35"/>
              <a:gd name="T69" fmla="*/ 204783 h 65"/>
              <a:gd name="T70" fmla="*/ 40099 w 35"/>
              <a:gd name="T71" fmla="*/ 168215 h 65"/>
              <a:gd name="T72" fmla="*/ 32808 w 35"/>
              <a:gd name="T73" fmla="*/ 168215 h 65"/>
              <a:gd name="T74" fmla="*/ 0 w 35"/>
              <a:gd name="T75" fmla="*/ 138960 h 65"/>
              <a:gd name="T76" fmla="*/ 0 w 35"/>
              <a:gd name="T77" fmla="*/ 135303 h 65"/>
              <a:gd name="T78" fmla="*/ 32808 w 35"/>
              <a:gd name="T79" fmla="*/ 135303 h 65"/>
              <a:gd name="T80" fmla="*/ 32808 w 35"/>
              <a:gd name="T81" fmla="*/ 124333 h 65"/>
              <a:gd name="T82" fmla="*/ 0 w 35"/>
              <a:gd name="T83" fmla="*/ 124333 h 65"/>
              <a:gd name="T84" fmla="*/ 0 w 35"/>
              <a:gd name="T85" fmla="*/ 106049 h 65"/>
              <a:gd name="T86" fmla="*/ 32808 w 35"/>
              <a:gd name="T87" fmla="*/ 106049 h 65"/>
              <a:gd name="T88" fmla="*/ 32808 w 35"/>
              <a:gd name="T89" fmla="*/ 95078 h 65"/>
              <a:gd name="T90" fmla="*/ 0 w 35"/>
              <a:gd name="T91" fmla="*/ 95078 h 65"/>
              <a:gd name="T92" fmla="*/ 0 w 35"/>
              <a:gd name="T93" fmla="*/ 76794 h 65"/>
              <a:gd name="T94" fmla="*/ 32808 w 35"/>
              <a:gd name="T95" fmla="*/ 76794 h 65"/>
              <a:gd name="T96" fmla="*/ 32808 w 35"/>
              <a:gd name="T97" fmla="*/ 65823 h 65"/>
              <a:gd name="T98" fmla="*/ 0 w 35"/>
              <a:gd name="T99" fmla="*/ 65823 h 65"/>
              <a:gd name="T100" fmla="*/ 0 w 35"/>
              <a:gd name="T101" fmla="*/ 51196 h 65"/>
              <a:gd name="T102" fmla="*/ 32808 w 35"/>
              <a:gd name="T103" fmla="*/ 51196 h 65"/>
              <a:gd name="T104" fmla="*/ 32808 w 35"/>
              <a:gd name="T105" fmla="*/ 40225 h 65"/>
              <a:gd name="T106" fmla="*/ 0 w 35"/>
              <a:gd name="T107" fmla="*/ 40225 h 65"/>
              <a:gd name="T108" fmla="*/ 0 w 35"/>
              <a:gd name="T109" fmla="*/ 29255 h 65"/>
              <a:gd name="T110" fmla="*/ 29163 w 35"/>
              <a:gd name="T111" fmla="*/ 0 h 65"/>
              <a:gd name="T112" fmla="*/ 29163 w 35"/>
              <a:gd name="T113" fmla="*/ 21941 h 65"/>
              <a:gd name="T114" fmla="*/ 40099 w 35"/>
              <a:gd name="T115" fmla="*/ 21941 h 65"/>
              <a:gd name="T116" fmla="*/ 40099 w 35"/>
              <a:gd name="T117" fmla="*/ 0 h 6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5" h="65">
                <a:moveTo>
                  <a:pt x="11" y="0"/>
                </a:moveTo>
                <a:cubicBezTo>
                  <a:pt x="16" y="0"/>
                  <a:pt x="16" y="0"/>
                  <a:pt x="16" y="0"/>
                </a:cubicBezTo>
                <a:cubicBezTo>
                  <a:pt x="16" y="6"/>
                  <a:pt x="16" y="6"/>
                  <a:pt x="16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6"/>
                  <a:pt x="24" y="6"/>
                  <a:pt x="24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0"/>
                  <a:pt x="27" y="0"/>
                  <a:pt x="27" y="0"/>
                </a:cubicBezTo>
                <a:cubicBezTo>
                  <a:pt x="32" y="1"/>
                  <a:pt x="35" y="4"/>
                  <a:pt x="35" y="8"/>
                </a:cubicBezTo>
                <a:cubicBezTo>
                  <a:pt x="35" y="11"/>
                  <a:pt x="35" y="11"/>
                  <a:pt x="35" y="11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8"/>
                  <a:pt x="35" y="18"/>
                  <a:pt x="35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21"/>
                  <a:pt x="26" y="21"/>
                  <a:pt x="26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6"/>
                  <a:pt x="35" y="26"/>
                  <a:pt x="35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9"/>
                  <a:pt x="26" y="29"/>
                  <a:pt x="26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34"/>
                  <a:pt x="35" y="34"/>
                  <a:pt x="35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7"/>
                  <a:pt x="26" y="37"/>
                  <a:pt x="26" y="37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43"/>
                  <a:pt x="31" y="46"/>
                  <a:pt x="26" y="46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56"/>
                  <a:pt x="25" y="56"/>
                  <a:pt x="25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65"/>
                  <a:pt x="21" y="65"/>
                  <a:pt x="21" y="65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56"/>
                  <a:pt x="14" y="56"/>
                  <a:pt x="14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1" y="46"/>
                  <a:pt x="11" y="46"/>
                  <a:pt x="11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4" y="46"/>
                  <a:pt x="0" y="43"/>
                  <a:pt x="0" y="38"/>
                </a:cubicBezTo>
                <a:cubicBezTo>
                  <a:pt x="0" y="37"/>
                  <a:pt x="0" y="37"/>
                  <a:pt x="0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4"/>
                  <a:pt x="9" y="34"/>
                  <a:pt x="9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9"/>
                  <a:pt x="0" y="29"/>
                  <a:pt x="0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0" y="14"/>
                  <a:pt x="0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1"/>
                  <a:pt x="9" y="11"/>
                  <a:pt x="9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8" y="6"/>
                  <a:pt x="8" y="6"/>
                  <a:pt x="8" y="6"/>
                </a:cubicBezTo>
                <a:cubicBezTo>
                  <a:pt x="11" y="6"/>
                  <a:pt x="11" y="6"/>
                  <a:pt x="11" y="6"/>
                </a:cubicBezTo>
                <a:lnTo>
                  <a:pt x="11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22" name="Freeform 394">
            <a:extLst>
              <a:ext uri="{FF2B5EF4-FFF2-40B4-BE49-F238E27FC236}">
                <a16:creationId xmlns:a16="http://schemas.microsoft.com/office/drawing/2014/main" id="{18216532-DDDE-4039-B1D9-FF046FF7F5DB}"/>
              </a:ext>
            </a:extLst>
          </p:cNvPr>
          <p:cNvSpPr>
            <a:spLocks noEditPoints="1"/>
          </p:cNvSpPr>
          <p:nvPr/>
        </p:nvSpPr>
        <p:spPr bwMode="auto">
          <a:xfrm>
            <a:off x="5925120" y="5568627"/>
            <a:ext cx="190500" cy="247650"/>
          </a:xfrm>
          <a:custGeom>
            <a:avLst/>
            <a:gdLst>
              <a:gd name="T0" fmla="*/ 51290 w 52"/>
              <a:gd name="T1" fmla="*/ 36781 h 67"/>
              <a:gd name="T2" fmla="*/ 43963 w 52"/>
              <a:gd name="T3" fmla="*/ 58850 h 67"/>
              <a:gd name="T4" fmla="*/ 150207 w 52"/>
              <a:gd name="T5" fmla="*/ 58850 h 67"/>
              <a:gd name="T6" fmla="*/ 139216 w 52"/>
              <a:gd name="T7" fmla="*/ 36781 h 67"/>
              <a:gd name="T8" fmla="*/ 139216 w 52"/>
              <a:gd name="T9" fmla="*/ 25747 h 67"/>
              <a:gd name="T10" fmla="*/ 164861 w 52"/>
              <a:gd name="T11" fmla="*/ 0 h 67"/>
              <a:gd name="T12" fmla="*/ 190506 w 52"/>
              <a:gd name="T13" fmla="*/ 25747 h 67"/>
              <a:gd name="T14" fmla="*/ 164861 w 52"/>
              <a:gd name="T15" fmla="*/ 51494 h 67"/>
              <a:gd name="T16" fmla="*/ 190506 w 52"/>
              <a:gd name="T17" fmla="*/ 147125 h 67"/>
              <a:gd name="T18" fmla="*/ 3664 w 52"/>
              <a:gd name="T19" fmla="*/ 147125 h 67"/>
              <a:gd name="T20" fmla="*/ 25645 w 52"/>
              <a:gd name="T21" fmla="*/ 51494 h 67"/>
              <a:gd name="T22" fmla="*/ 3664 w 52"/>
              <a:gd name="T23" fmla="*/ 25747 h 67"/>
              <a:gd name="T24" fmla="*/ 29309 w 52"/>
              <a:gd name="T25" fmla="*/ 0 h 67"/>
              <a:gd name="T26" fmla="*/ 54954 w 52"/>
              <a:gd name="T27" fmla="*/ 25747 h 67"/>
              <a:gd name="T28" fmla="*/ 51290 w 52"/>
              <a:gd name="T29" fmla="*/ 36781 h 67"/>
              <a:gd name="T30" fmla="*/ 51290 w 52"/>
              <a:gd name="T31" fmla="*/ 36781 h 67"/>
              <a:gd name="T32" fmla="*/ 157534 w 52"/>
              <a:gd name="T33" fmla="*/ 77241 h 67"/>
              <a:gd name="T34" fmla="*/ 157534 w 52"/>
              <a:gd name="T35" fmla="*/ 158160 h 67"/>
              <a:gd name="T36" fmla="*/ 157534 w 52"/>
              <a:gd name="T37" fmla="*/ 77241 h 67"/>
              <a:gd name="T38" fmla="*/ 150207 w 52"/>
              <a:gd name="T39" fmla="*/ 165516 h 67"/>
              <a:gd name="T40" fmla="*/ 150207 w 52"/>
              <a:gd name="T41" fmla="*/ 66206 h 67"/>
              <a:gd name="T42" fmla="*/ 139216 w 52"/>
              <a:gd name="T43" fmla="*/ 66206 h 67"/>
              <a:gd name="T44" fmla="*/ 139216 w 52"/>
              <a:gd name="T45" fmla="*/ 172872 h 67"/>
              <a:gd name="T46" fmla="*/ 150207 w 52"/>
              <a:gd name="T47" fmla="*/ 165516 h 67"/>
              <a:gd name="T48" fmla="*/ 58617 w 52"/>
              <a:gd name="T49" fmla="*/ 66206 h 67"/>
              <a:gd name="T50" fmla="*/ 58617 w 52"/>
              <a:gd name="T51" fmla="*/ 172872 h 67"/>
              <a:gd name="T52" fmla="*/ 69608 w 52"/>
              <a:gd name="T53" fmla="*/ 176550 h 67"/>
              <a:gd name="T54" fmla="*/ 69608 w 52"/>
              <a:gd name="T55" fmla="*/ 66206 h 67"/>
              <a:gd name="T56" fmla="*/ 58617 w 52"/>
              <a:gd name="T57" fmla="*/ 66206 h 67"/>
              <a:gd name="T58" fmla="*/ 51290 w 52"/>
              <a:gd name="T59" fmla="*/ 169194 h 67"/>
              <a:gd name="T60" fmla="*/ 51290 w 52"/>
              <a:gd name="T61" fmla="*/ 66206 h 67"/>
              <a:gd name="T62" fmla="*/ 40299 w 52"/>
              <a:gd name="T63" fmla="*/ 66206 h 67"/>
              <a:gd name="T64" fmla="*/ 40299 w 52"/>
              <a:gd name="T65" fmla="*/ 161838 h 67"/>
              <a:gd name="T66" fmla="*/ 43963 w 52"/>
              <a:gd name="T67" fmla="*/ 165516 h 67"/>
              <a:gd name="T68" fmla="*/ 51290 w 52"/>
              <a:gd name="T69" fmla="*/ 169194 h 67"/>
              <a:gd name="T70" fmla="*/ 73272 w 52"/>
              <a:gd name="T71" fmla="*/ 66206 h 67"/>
              <a:gd name="T72" fmla="*/ 73272 w 52"/>
              <a:gd name="T73" fmla="*/ 180229 h 67"/>
              <a:gd name="T74" fmla="*/ 84262 w 52"/>
              <a:gd name="T75" fmla="*/ 180229 h 67"/>
              <a:gd name="T76" fmla="*/ 84262 w 52"/>
              <a:gd name="T77" fmla="*/ 66206 h 67"/>
              <a:gd name="T78" fmla="*/ 73272 w 52"/>
              <a:gd name="T79" fmla="*/ 66206 h 67"/>
              <a:gd name="T80" fmla="*/ 91589 w 52"/>
              <a:gd name="T81" fmla="*/ 66206 h 67"/>
              <a:gd name="T82" fmla="*/ 91589 w 52"/>
              <a:gd name="T83" fmla="*/ 180229 h 67"/>
              <a:gd name="T84" fmla="*/ 102580 w 52"/>
              <a:gd name="T85" fmla="*/ 180229 h 67"/>
              <a:gd name="T86" fmla="*/ 102580 w 52"/>
              <a:gd name="T87" fmla="*/ 66206 h 67"/>
              <a:gd name="T88" fmla="*/ 91589 w 52"/>
              <a:gd name="T89" fmla="*/ 66206 h 67"/>
              <a:gd name="T90" fmla="*/ 106244 w 52"/>
              <a:gd name="T91" fmla="*/ 66206 h 67"/>
              <a:gd name="T92" fmla="*/ 106244 w 52"/>
              <a:gd name="T93" fmla="*/ 180229 h 67"/>
              <a:gd name="T94" fmla="*/ 117234 w 52"/>
              <a:gd name="T95" fmla="*/ 180229 h 67"/>
              <a:gd name="T96" fmla="*/ 117234 w 52"/>
              <a:gd name="T97" fmla="*/ 66206 h 67"/>
              <a:gd name="T98" fmla="*/ 106244 w 52"/>
              <a:gd name="T99" fmla="*/ 66206 h 67"/>
              <a:gd name="T100" fmla="*/ 124562 w 52"/>
              <a:gd name="T101" fmla="*/ 66206 h 67"/>
              <a:gd name="T102" fmla="*/ 124562 w 52"/>
              <a:gd name="T103" fmla="*/ 176550 h 67"/>
              <a:gd name="T104" fmla="*/ 131889 w 52"/>
              <a:gd name="T105" fmla="*/ 172872 h 67"/>
              <a:gd name="T106" fmla="*/ 131889 w 52"/>
              <a:gd name="T107" fmla="*/ 66206 h 67"/>
              <a:gd name="T108" fmla="*/ 124562 w 52"/>
              <a:gd name="T109" fmla="*/ 66206 h 67"/>
              <a:gd name="T110" fmla="*/ 36636 w 52"/>
              <a:gd name="T111" fmla="*/ 154482 h 67"/>
              <a:gd name="T112" fmla="*/ 36636 w 52"/>
              <a:gd name="T113" fmla="*/ 80919 h 67"/>
              <a:gd name="T114" fmla="*/ 36636 w 52"/>
              <a:gd name="T115" fmla="*/ 154482 h 6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2" h="67">
                <a:moveTo>
                  <a:pt x="14" y="10"/>
                </a:moveTo>
                <a:cubicBezTo>
                  <a:pt x="13" y="11"/>
                  <a:pt x="12" y="14"/>
                  <a:pt x="12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0" y="14"/>
                  <a:pt x="39" y="12"/>
                  <a:pt x="38" y="10"/>
                </a:cubicBezTo>
                <a:cubicBezTo>
                  <a:pt x="38" y="9"/>
                  <a:pt x="38" y="8"/>
                  <a:pt x="38" y="7"/>
                </a:cubicBezTo>
                <a:cubicBezTo>
                  <a:pt x="38" y="3"/>
                  <a:pt x="41" y="0"/>
                  <a:pt x="45" y="0"/>
                </a:cubicBezTo>
                <a:cubicBezTo>
                  <a:pt x="48" y="0"/>
                  <a:pt x="52" y="3"/>
                  <a:pt x="52" y="7"/>
                </a:cubicBezTo>
                <a:cubicBezTo>
                  <a:pt x="52" y="10"/>
                  <a:pt x="49" y="13"/>
                  <a:pt x="45" y="14"/>
                </a:cubicBezTo>
                <a:cubicBezTo>
                  <a:pt x="49" y="22"/>
                  <a:pt x="52" y="32"/>
                  <a:pt x="52" y="40"/>
                </a:cubicBezTo>
                <a:cubicBezTo>
                  <a:pt x="49" y="67"/>
                  <a:pt x="3" y="67"/>
                  <a:pt x="1" y="40"/>
                </a:cubicBezTo>
                <a:cubicBezTo>
                  <a:pt x="0" y="32"/>
                  <a:pt x="4" y="23"/>
                  <a:pt x="7" y="14"/>
                </a:cubicBezTo>
                <a:cubicBezTo>
                  <a:pt x="4" y="14"/>
                  <a:pt x="1" y="11"/>
                  <a:pt x="1" y="7"/>
                </a:cubicBezTo>
                <a:cubicBezTo>
                  <a:pt x="1" y="3"/>
                  <a:pt x="4" y="0"/>
                  <a:pt x="8" y="0"/>
                </a:cubicBezTo>
                <a:cubicBezTo>
                  <a:pt x="12" y="0"/>
                  <a:pt x="15" y="3"/>
                  <a:pt x="15" y="7"/>
                </a:cubicBezTo>
                <a:cubicBezTo>
                  <a:pt x="15" y="8"/>
                  <a:pt x="14" y="9"/>
                  <a:pt x="14" y="10"/>
                </a:cubicBezTo>
                <a:cubicBezTo>
                  <a:pt x="14" y="10"/>
                  <a:pt x="14" y="10"/>
                  <a:pt x="14" y="10"/>
                </a:cubicBezTo>
                <a:close/>
                <a:moveTo>
                  <a:pt x="43" y="21"/>
                </a:moveTo>
                <a:cubicBezTo>
                  <a:pt x="43" y="43"/>
                  <a:pt x="43" y="43"/>
                  <a:pt x="43" y="43"/>
                </a:cubicBezTo>
                <a:cubicBezTo>
                  <a:pt x="46" y="37"/>
                  <a:pt x="45" y="29"/>
                  <a:pt x="43" y="21"/>
                </a:cubicBezTo>
                <a:close/>
                <a:moveTo>
                  <a:pt x="41" y="45"/>
                </a:moveTo>
                <a:cubicBezTo>
                  <a:pt x="41" y="18"/>
                  <a:pt x="41" y="18"/>
                  <a:pt x="41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47"/>
                  <a:pt x="38" y="47"/>
                  <a:pt x="38" y="47"/>
                </a:cubicBezTo>
                <a:cubicBezTo>
                  <a:pt x="39" y="46"/>
                  <a:pt x="40" y="45"/>
                  <a:pt x="41" y="45"/>
                </a:cubicBezTo>
                <a:close/>
                <a:moveTo>
                  <a:pt x="16" y="18"/>
                </a:moveTo>
                <a:cubicBezTo>
                  <a:pt x="16" y="47"/>
                  <a:pt x="16" y="47"/>
                  <a:pt x="16" y="47"/>
                </a:cubicBezTo>
                <a:cubicBezTo>
                  <a:pt x="17" y="48"/>
                  <a:pt x="18" y="48"/>
                  <a:pt x="19" y="48"/>
                </a:cubicBezTo>
                <a:cubicBezTo>
                  <a:pt x="19" y="18"/>
                  <a:pt x="19" y="18"/>
                  <a:pt x="19" y="18"/>
                </a:cubicBezTo>
                <a:cubicBezTo>
                  <a:pt x="16" y="18"/>
                  <a:pt x="16" y="18"/>
                  <a:pt x="16" y="18"/>
                </a:cubicBezTo>
                <a:close/>
                <a:moveTo>
                  <a:pt x="14" y="46"/>
                </a:moveTo>
                <a:cubicBezTo>
                  <a:pt x="14" y="18"/>
                  <a:pt x="14" y="18"/>
                  <a:pt x="14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5"/>
                  <a:pt x="12" y="45"/>
                  <a:pt x="12" y="45"/>
                </a:cubicBezTo>
                <a:cubicBezTo>
                  <a:pt x="12" y="45"/>
                  <a:pt x="13" y="46"/>
                  <a:pt x="14" y="46"/>
                </a:cubicBezTo>
                <a:close/>
                <a:moveTo>
                  <a:pt x="20" y="18"/>
                </a:moveTo>
                <a:cubicBezTo>
                  <a:pt x="20" y="49"/>
                  <a:pt x="20" y="49"/>
                  <a:pt x="20" y="49"/>
                </a:cubicBezTo>
                <a:cubicBezTo>
                  <a:pt x="21" y="49"/>
                  <a:pt x="22" y="49"/>
                  <a:pt x="23" y="49"/>
                </a:cubicBezTo>
                <a:cubicBezTo>
                  <a:pt x="23" y="18"/>
                  <a:pt x="23" y="18"/>
                  <a:pt x="23" y="18"/>
                </a:cubicBezTo>
                <a:cubicBezTo>
                  <a:pt x="20" y="18"/>
                  <a:pt x="20" y="18"/>
                  <a:pt x="20" y="18"/>
                </a:cubicBezTo>
                <a:close/>
                <a:moveTo>
                  <a:pt x="25" y="18"/>
                </a:moveTo>
                <a:cubicBezTo>
                  <a:pt x="25" y="49"/>
                  <a:pt x="25" y="49"/>
                  <a:pt x="25" y="49"/>
                </a:cubicBezTo>
                <a:cubicBezTo>
                  <a:pt x="26" y="49"/>
                  <a:pt x="27" y="49"/>
                  <a:pt x="28" y="49"/>
                </a:cubicBezTo>
                <a:cubicBezTo>
                  <a:pt x="28" y="18"/>
                  <a:pt x="28" y="18"/>
                  <a:pt x="28" y="18"/>
                </a:cubicBezTo>
                <a:cubicBezTo>
                  <a:pt x="25" y="18"/>
                  <a:pt x="25" y="18"/>
                  <a:pt x="25" y="18"/>
                </a:cubicBezTo>
                <a:close/>
                <a:moveTo>
                  <a:pt x="29" y="18"/>
                </a:moveTo>
                <a:cubicBezTo>
                  <a:pt x="29" y="49"/>
                  <a:pt x="29" y="49"/>
                  <a:pt x="29" y="49"/>
                </a:cubicBezTo>
                <a:cubicBezTo>
                  <a:pt x="30" y="49"/>
                  <a:pt x="31" y="49"/>
                  <a:pt x="32" y="49"/>
                </a:cubicBezTo>
                <a:cubicBezTo>
                  <a:pt x="32" y="18"/>
                  <a:pt x="32" y="18"/>
                  <a:pt x="32" y="18"/>
                </a:cubicBezTo>
                <a:cubicBezTo>
                  <a:pt x="29" y="18"/>
                  <a:pt x="29" y="18"/>
                  <a:pt x="29" y="18"/>
                </a:cubicBezTo>
                <a:close/>
                <a:moveTo>
                  <a:pt x="34" y="18"/>
                </a:moveTo>
                <a:cubicBezTo>
                  <a:pt x="34" y="48"/>
                  <a:pt x="34" y="48"/>
                  <a:pt x="34" y="48"/>
                </a:cubicBezTo>
                <a:cubicBezTo>
                  <a:pt x="35" y="48"/>
                  <a:pt x="36" y="48"/>
                  <a:pt x="36" y="47"/>
                </a:cubicBezTo>
                <a:cubicBezTo>
                  <a:pt x="36" y="18"/>
                  <a:pt x="36" y="18"/>
                  <a:pt x="36" y="18"/>
                </a:cubicBezTo>
                <a:cubicBezTo>
                  <a:pt x="34" y="18"/>
                  <a:pt x="34" y="18"/>
                  <a:pt x="34" y="18"/>
                </a:cubicBezTo>
                <a:close/>
                <a:moveTo>
                  <a:pt x="10" y="42"/>
                </a:moveTo>
                <a:cubicBezTo>
                  <a:pt x="10" y="22"/>
                  <a:pt x="10" y="22"/>
                  <a:pt x="10" y="22"/>
                </a:cubicBezTo>
                <a:cubicBezTo>
                  <a:pt x="7" y="29"/>
                  <a:pt x="6" y="37"/>
                  <a:pt x="10" y="4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23" name="Freeform 395">
            <a:extLst>
              <a:ext uri="{FF2B5EF4-FFF2-40B4-BE49-F238E27FC236}">
                <a16:creationId xmlns:a16="http://schemas.microsoft.com/office/drawing/2014/main" id="{69C11DCF-F1CB-4469-AAE1-8EF49FBB5469}"/>
              </a:ext>
            </a:extLst>
          </p:cNvPr>
          <p:cNvSpPr>
            <a:spLocks noEditPoints="1"/>
          </p:cNvSpPr>
          <p:nvPr/>
        </p:nvSpPr>
        <p:spPr bwMode="auto">
          <a:xfrm>
            <a:off x="7487220" y="5562277"/>
            <a:ext cx="184150" cy="247650"/>
          </a:xfrm>
          <a:custGeom>
            <a:avLst/>
            <a:gdLst>
              <a:gd name="T0" fmla="*/ 99098 w 50"/>
              <a:gd name="T1" fmla="*/ 58396 h 68"/>
              <a:gd name="T2" fmla="*/ 172504 w 50"/>
              <a:gd name="T3" fmla="*/ 76644 h 68"/>
              <a:gd name="T4" fmla="*/ 88087 w 50"/>
              <a:gd name="T5" fmla="*/ 94893 h 68"/>
              <a:gd name="T6" fmla="*/ 0 w 50"/>
              <a:gd name="T7" fmla="*/ 76644 h 68"/>
              <a:gd name="T8" fmla="*/ 73406 w 50"/>
              <a:gd name="T9" fmla="*/ 58396 h 68"/>
              <a:gd name="T10" fmla="*/ 84417 w 50"/>
              <a:gd name="T11" fmla="*/ 62046 h 68"/>
              <a:gd name="T12" fmla="*/ 88087 w 50"/>
              <a:gd name="T13" fmla="*/ 62046 h 68"/>
              <a:gd name="T14" fmla="*/ 80747 w 50"/>
              <a:gd name="T15" fmla="*/ 58396 h 68"/>
              <a:gd name="T16" fmla="*/ 88087 w 50"/>
              <a:gd name="T17" fmla="*/ 47447 h 68"/>
              <a:gd name="T18" fmla="*/ 95428 w 50"/>
              <a:gd name="T19" fmla="*/ 47447 h 68"/>
              <a:gd name="T20" fmla="*/ 179845 w 50"/>
              <a:gd name="T21" fmla="*/ 25548 h 68"/>
              <a:gd name="T22" fmla="*/ 183515 w 50"/>
              <a:gd name="T23" fmla="*/ 40147 h 68"/>
              <a:gd name="T24" fmla="*/ 99098 w 50"/>
              <a:gd name="T25" fmla="*/ 54746 h 68"/>
              <a:gd name="T26" fmla="*/ 99098 w 50"/>
              <a:gd name="T27" fmla="*/ 58396 h 68"/>
              <a:gd name="T28" fmla="*/ 165164 w 50"/>
              <a:gd name="T29" fmla="*/ 94893 h 68"/>
              <a:gd name="T30" fmla="*/ 146812 w 50"/>
              <a:gd name="T31" fmla="*/ 222634 h 68"/>
              <a:gd name="T32" fmla="*/ 25692 w 50"/>
              <a:gd name="T33" fmla="*/ 222634 h 68"/>
              <a:gd name="T34" fmla="*/ 7341 w 50"/>
              <a:gd name="T35" fmla="*/ 94893 h 68"/>
              <a:gd name="T36" fmla="*/ 22022 w 50"/>
              <a:gd name="T37" fmla="*/ 98543 h 68"/>
              <a:gd name="T38" fmla="*/ 22022 w 50"/>
              <a:gd name="T39" fmla="*/ 102193 h 68"/>
              <a:gd name="T40" fmla="*/ 25692 w 50"/>
              <a:gd name="T41" fmla="*/ 105842 h 68"/>
              <a:gd name="T42" fmla="*/ 14681 w 50"/>
              <a:gd name="T43" fmla="*/ 167888 h 68"/>
              <a:gd name="T44" fmla="*/ 18352 w 50"/>
              <a:gd name="T45" fmla="*/ 182487 h 68"/>
              <a:gd name="T46" fmla="*/ 29362 w 50"/>
              <a:gd name="T47" fmla="*/ 120441 h 68"/>
              <a:gd name="T48" fmla="*/ 51384 w 50"/>
              <a:gd name="T49" fmla="*/ 211685 h 68"/>
              <a:gd name="T50" fmla="*/ 55055 w 50"/>
              <a:gd name="T51" fmla="*/ 211685 h 68"/>
              <a:gd name="T52" fmla="*/ 84417 w 50"/>
              <a:gd name="T53" fmla="*/ 124091 h 68"/>
              <a:gd name="T54" fmla="*/ 110109 w 50"/>
              <a:gd name="T55" fmla="*/ 215334 h 68"/>
              <a:gd name="T56" fmla="*/ 117450 w 50"/>
              <a:gd name="T57" fmla="*/ 215334 h 68"/>
              <a:gd name="T58" fmla="*/ 143142 w 50"/>
              <a:gd name="T59" fmla="*/ 124091 h 68"/>
              <a:gd name="T60" fmla="*/ 154153 w 50"/>
              <a:gd name="T61" fmla="*/ 182487 h 68"/>
              <a:gd name="T62" fmla="*/ 157823 w 50"/>
              <a:gd name="T63" fmla="*/ 167888 h 68"/>
              <a:gd name="T64" fmla="*/ 146812 w 50"/>
              <a:gd name="T65" fmla="*/ 109492 h 68"/>
              <a:gd name="T66" fmla="*/ 146812 w 50"/>
              <a:gd name="T67" fmla="*/ 109492 h 68"/>
              <a:gd name="T68" fmla="*/ 150482 w 50"/>
              <a:gd name="T69" fmla="*/ 102193 h 68"/>
              <a:gd name="T70" fmla="*/ 150482 w 50"/>
              <a:gd name="T71" fmla="*/ 102193 h 68"/>
              <a:gd name="T72" fmla="*/ 165164 w 50"/>
              <a:gd name="T73" fmla="*/ 94893 h 68"/>
              <a:gd name="T74" fmla="*/ 33033 w 50"/>
              <a:gd name="T75" fmla="*/ 102193 h 68"/>
              <a:gd name="T76" fmla="*/ 33033 w 50"/>
              <a:gd name="T77" fmla="*/ 105842 h 68"/>
              <a:gd name="T78" fmla="*/ 55055 w 50"/>
              <a:gd name="T79" fmla="*/ 200735 h 68"/>
              <a:gd name="T80" fmla="*/ 80747 w 50"/>
              <a:gd name="T81" fmla="*/ 113142 h 68"/>
              <a:gd name="T82" fmla="*/ 73406 w 50"/>
              <a:gd name="T83" fmla="*/ 105842 h 68"/>
              <a:gd name="T84" fmla="*/ 33033 w 50"/>
              <a:gd name="T85" fmla="*/ 102193 h 68"/>
              <a:gd name="T86" fmla="*/ 95428 w 50"/>
              <a:gd name="T87" fmla="*/ 105842 h 68"/>
              <a:gd name="T88" fmla="*/ 88087 w 50"/>
              <a:gd name="T89" fmla="*/ 113142 h 68"/>
              <a:gd name="T90" fmla="*/ 113779 w 50"/>
              <a:gd name="T91" fmla="*/ 200735 h 68"/>
              <a:gd name="T92" fmla="*/ 139471 w 50"/>
              <a:gd name="T93" fmla="*/ 109492 h 68"/>
              <a:gd name="T94" fmla="*/ 135801 w 50"/>
              <a:gd name="T95" fmla="*/ 102193 h 68"/>
              <a:gd name="T96" fmla="*/ 95428 w 50"/>
              <a:gd name="T97" fmla="*/ 105842 h 68"/>
              <a:gd name="T98" fmla="*/ 95428 w 50"/>
              <a:gd name="T99" fmla="*/ 21898 h 68"/>
              <a:gd name="T100" fmla="*/ 88087 w 50"/>
              <a:gd name="T101" fmla="*/ 21898 h 68"/>
              <a:gd name="T102" fmla="*/ 3670 w 50"/>
              <a:gd name="T103" fmla="*/ 0 h 68"/>
              <a:gd name="T104" fmla="*/ 0 w 50"/>
              <a:gd name="T105" fmla="*/ 14599 h 68"/>
              <a:gd name="T106" fmla="*/ 84417 w 50"/>
              <a:gd name="T107" fmla="*/ 29198 h 68"/>
              <a:gd name="T108" fmla="*/ 91758 w 50"/>
              <a:gd name="T109" fmla="*/ 36497 h 68"/>
              <a:gd name="T110" fmla="*/ 102768 w 50"/>
              <a:gd name="T111" fmla="*/ 29198 h 68"/>
              <a:gd name="T112" fmla="*/ 95428 w 50"/>
              <a:gd name="T113" fmla="*/ 21898 h 6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0" h="68">
                <a:moveTo>
                  <a:pt x="27" y="16"/>
                </a:moveTo>
                <a:cubicBezTo>
                  <a:pt x="38" y="16"/>
                  <a:pt x="47" y="18"/>
                  <a:pt x="47" y="21"/>
                </a:cubicBezTo>
                <a:cubicBezTo>
                  <a:pt x="47" y="24"/>
                  <a:pt x="36" y="26"/>
                  <a:pt x="24" y="26"/>
                </a:cubicBezTo>
                <a:cubicBezTo>
                  <a:pt x="11" y="26"/>
                  <a:pt x="0" y="24"/>
                  <a:pt x="0" y="21"/>
                </a:cubicBezTo>
                <a:cubicBezTo>
                  <a:pt x="0" y="18"/>
                  <a:pt x="9" y="16"/>
                  <a:pt x="20" y="16"/>
                </a:cubicBezTo>
                <a:cubicBezTo>
                  <a:pt x="21" y="17"/>
                  <a:pt x="22" y="17"/>
                  <a:pt x="23" y="17"/>
                </a:cubicBezTo>
                <a:cubicBezTo>
                  <a:pt x="23" y="17"/>
                  <a:pt x="24" y="17"/>
                  <a:pt x="24" y="17"/>
                </a:cubicBezTo>
                <a:cubicBezTo>
                  <a:pt x="23" y="17"/>
                  <a:pt x="22" y="16"/>
                  <a:pt x="22" y="16"/>
                </a:cubicBezTo>
                <a:cubicBezTo>
                  <a:pt x="22" y="14"/>
                  <a:pt x="23" y="13"/>
                  <a:pt x="24" y="13"/>
                </a:cubicBezTo>
                <a:cubicBezTo>
                  <a:pt x="25" y="12"/>
                  <a:pt x="26" y="13"/>
                  <a:pt x="26" y="13"/>
                </a:cubicBezTo>
                <a:cubicBezTo>
                  <a:pt x="49" y="7"/>
                  <a:pt x="49" y="7"/>
                  <a:pt x="49" y="7"/>
                </a:cubicBezTo>
                <a:cubicBezTo>
                  <a:pt x="50" y="9"/>
                  <a:pt x="50" y="10"/>
                  <a:pt x="50" y="11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6"/>
                  <a:pt x="27" y="16"/>
                  <a:pt x="27" y="16"/>
                </a:cubicBezTo>
                <a:close/>
                <a:moveTo>
                  <a:pt x="45" y="26"/>
                </a:moveTo>
                <a:cubicBezTo>
                  <a:pt x="47" y="37"/>
                  <a:pt x="45" y="51"/>
                  <a:pt x="40" y="61"/>
                </a:cubicBezTo>
                <a:cubicBezTo>
                  <a:pt x="34" y="68"/>
                  <a:pt x="12" y="67"/>
                  <a:pt x="7" y="61"/>
                </a:cubicBezTo>
                <a:cubicBezTo>
                  <a:pt x="3" y="53"/>
                  <a:pt x="0" y="40"/>
                  <a:pt x="2" y="26"/>
                </a:cubicBezTo>
                <a:cubicBezTo>
                  <a:pt x="3" y="27"/>
                  <a:pt x="4" y="27"/>
                  <a:pt x="6" y="27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9"/>
                  <a:pt x="6" y="29"/>
                  <a:pt x="7" y="29"/>
                </a:cubicBezTo>
                <a:cubicBezTo>
                  <a:pt x="4" y="46"/>
                  <a:pt x="4" y="46"/>
                  <a:pt x="4" y="46"/>
                </a:cubicBezTo>
                <a:cubicBezTo>
                  <a:pt x="5" y="50"/>
                  <a:pt x="5" y="50"/>
                  <a:pt x="5" y="50"/>
                </a:cubicBezTo>
                <a:cubicBezTo>
                  <a:pt x="8" y="33"/>
                  <a:pt x="8" y="33"/>
                  <a:pt x="8" y="33"/>
                </a:cubicBezTo>
                <a:cubicBezTo>
                  <a:pt x="14" y="58"/>
                  <a:pt x="14" y="58"/>
                  <a:pt x="14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23" y="34"/>
                  <a:pt x="23" y="34"/>
                  <a:pt x="23" y="34"/>
                </a:cubicBezTo>
                <a:cubicBezTo>
                  <a:pt x="30" y="59"/>
                  <a:pt x="30" y="59"/>
                  <a:pt x="30" y="59"/>
                </a:cubicBezTo>
                <a:cubicBezTo>
                  <a:pt x="32" y="59"/>
                  <a:pt x="32" y="59"/>
                  <a:pt x="32" y="59"/>
                </a:cubicBezTo>
                <a:cubicBezTo>
                  <a:pt x="39" y="34"/>
                  <a:pt x="39" y="34"/>
                  <a:pt x="39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46"/>
                  <a:pt x="43" y="46"/>
                  <a:pt x="43" y="46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9"/>
                  <a:pt x="41" y="29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7"/>
                  <a:pt x="44" y="27"/>
                  <a:pt x="45" y="26"/>
                </a:cubicBezTo>
                <a:close/>
                <a:moveTo>
                  <a:pt x="9" y="28"/>
                </a:moveTo>
                <a:cubicBezTo>
                  <a:pt x="9" y="29"/>
                  <a:pt x="9" y="29"/>
                  <a:pt x="9" y="29"/>
                </a:cubicBezTo>
                <a:cubicBezTo>
                  <a:pt x="15" y="55"/>
                  <a:pt x="15" y="55"/>
                  <a:pt x="15" y="55"/>
                </a:cubicBez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0"/>
                  <a:pt x="20" y="29"/>
                </a:cubicBezTo>
                <a:cubicBezTo>
                  <a:pt x="16" y="29"/>
                  <a:pt x="13" y="29"/>
                  <a:pt x="9" y="28"/>
                </a:cubicBezTo>
                <a:close/>
                <a:moveTo>
                  <a:pt x="26" y="29"/>
                </a:moveTo>
                <a:cubicBezTo>
                  <a:pt x="26" y="30"/>
                  <a:pt x="25" y="31"/>
                  <a:pt x="24" y="31"/>
                </a:cubicBezTo>
                <a:cubicBezTo>
                  <a:pt x="31" y="55"/>
                  <a:pt x="31" y="55"/>
                  <a:pt x="31" y="55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29"/>
                  <a:pt x="37" y="29"/>
                  <a:pt x="37" y="28"/>
                </a:cubicBezTo>
                <a:cubicBezTo>
                  <a:pt x="34" y="29"/>
                  <a:pt x="30" y="29"/>
                  <a:pt x="26" y="29"/>
                </a:cubicBezTo>
                <a:close/>
                <a:moveTo>
                  <a:pt x="26" y="6"/>
                </a:moveTo>
                <a:cubicBezTo>
                  <a:pt x="25" y="5"/>
                  <a:pt x="24" y="6"/>
                  <a:pt x="24" y="6"/>
                </a:cubicBezTo>
                <a:cubicBezTo>
                  <a:pt x="1" y="0"/>
                  <a:pt x="1" y="0"/>
                  <a:pt x="1" y="0"/>
                </a:cubicBezTo>
                <a:cubicBezTo>
                  <a:pt x="0" y="1"/>
                  <a:pt x="0" y="3"/>
                  <a:pt x="0" y="4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1"/>
                  <a:pt x="27" y="10"/>
                  <a:pt x="28" y="8"/>
                </a:cubicBezTo>
                <a:cubicBezTo>
                  <a:pt x="28" y="7"/>
                  <a:pt x="27" y="6"/>
                  <a:pt x="26" y="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24" name="Freeform 396">
            <a:extLst>
              <a:ext uri="{FF2B5EF4-FFF2-40B4-BE49-F238E27FC236}">
                <a16:creationId xmlns:a16="http://schemas.microsoft.com/office/drawing/2014/main" id="{8FF9E534-71F0-4178-BEC5-A4FB6A726C56}"/>
              </a:ext>
            </a:extLst>
          </p:cNvPr>
          <p:cNvSpPr>
            <a:spLocks noEditPoints="1"/>
          </p:cNvSpPr>
          <p:nvPr/>
        </p:nvSpPr>
        <p:spPr bwMode="auto">
          <a:xfrm>
            <a:off x="7417370" y="6687815"/>
            <a:ext cx="260350" cy="260350"/>
          </a:xfrm>
          <a:custGeom>
            <a:avLst/>
            <a:gdLst>
              <a:gd name="T0" fmla="*/ 113605 w 149"/>
              <a:gd name="T1" fmla="*/ 69911 h 149"/>
              <a:gd name="T2" fmla="*/ 180020 w 149"/>
              <a:gd name="T3" fmla="*/ 0 h 149"/>
              <a:gd name="T4" fmla="*/ 194002 w 149"/>
              <a:gd name="T5" fmla="*/ 3496 h 149"/>
              <a:gd name="T6" fmla="*/ 197497 w 149"/>
              <a:gd name="T7" fmla="*/ 26216 h 149"/>
              <a:gd name="T8" fmla="*/ 230705 w 149"/>
              <a:gd name="T9" fmla="*/ 59424 h 149"/>
              <a:gd name="T10" fmla="*/ 253426 w 149"/>
              <a:gd name="T11" fmla="*/ 59424 h 149"/>
              <a:gd name="T12" fmla="*/ 260417 w 149"/>
              <a:gd name="T13" fmla="*/ 73406 h 149"/>
              <a:gd name="T14" fmla="*/ 194002 w 149"/>
              <a:gd name="T15" fmla="*/ 143317 h 149"/>
              <a:gd name="T16" fmla="*/ 183515 w 149"/>
              <a:gd name="T17" fmla="*/ 143317 h 149"/>
              <a:gd name="T18" fmla="*/ 176524 w 149"/>
              <a:gd name="T19" fmla="*/ 139821 h 149"/>
              <a:gd name="T20" fmla="*/ 180020 w 149"/>
              <a:gd name="T21" fmla="*/ 157299 h 149"/>
              <a:gd name="T22" fmla="*/ 160794 w 149"/>
              <a:gd name="T23" fmla="*/ 153803 h 149"/>
              <a:gd name="T24" fmla="*/ 160794 w 149"/>
              <a:gd name="T25" fmla="*/ 153803 h 149"/>
              <a:gd name="T26" fmla="*/ 160794 w 149"/>
              <a:gd name="T27" fmla="*/ 173029 h 149"/>
              <a:gd name="T28" fmla="*/ 143317 w 149"/>
              <a:gd name="T29" fmla="*/ 169533 h 149"/>
              <a:gd name="T30" fmla="*/ 143317 w 149"/>
              <a:gd name="T31" fmla="*/ 169533 h 149"/>
              <a:gd name="T32" fmla="*/ 146812 w 149"/>
              <a:gd name="T33" fmla="*/ 187011 h 149"/>
              <a:gd name="T34" fmla="*/ 127587 w 149"/>
              <a:gd name="T35" fmla="*/ 183515 h 149"/>
              <a:gd name="T36" fmla="*/ 127587 w 149"/>
              <a:gd name="T37" fmla="*/ 183515 h 149"/>
              <a:gd name="T38" fmla="*/ 127587 w 149"/>
              <a:gd name="T39" fmla="*/ 202741 h 149"/>
              <a:gd name="T40" fmla="*/ 110109 w 149"/>
              <a:gd name="T41" fmla="*/ 197497 h 149"/>
              <a:gd name="T42" fmla="*/ 113605 w 149"/>
              <a:gd name="T43" fmla="*/ 216723 h 149"/>
              <a:gd name="T44" fmla="*/ 96127 w 149"/>
              <a:gd name="T45" fmla="*/ 209732 h 149"/>
              <a:gd name="T46" fmla="*/ 96127 w 149"/>
              <a:gd name="T47" fmla="*/ 209732 h 149"/>
              <a:gd name="T48" fmla="*/ 96127 w 149"/>
              <a:gd name="T49" fmla="*/ 230705 h 149"/>
              <a:gd name="T50" fmla="*/ 76902 w 149"/>
              <a:gd name="T51" fmla="*/ 223714 h 149"/>
              <a:gd name="T52" fmla="*/ 76902 w 149"/>
              <a:gd name="T53" fmla="*/ 223714 h 149"/>
              <a:gd name="T54" fmla="*/ 80397 w 149"/>
              <a:gd name="T55" fmla="*/ 246435 h 149"/>
              <a:gd name="T56" fmla="*/ 62920 w 149"/>
              <a:gd name="T57" fmla="*/ 239444 h 149"/>
              <a:gd name="T58" fmla="*/ 62920 w 149"/>
              <a:gd name="T59" fmla="*/ 239444 h 149"/>
              <a:gd name="T60" fmla="*/ 62920 w 149"/>
              <a:gd name="T61" fmla="*/ 260417 h 149"/>
              <a:gd name="T62" fmla="*/ 43694 w 149"/>
              <a:gd name="T63" fmla="*/ 253426 h 149"/>
              <a:gd name="T64" fmla="*/ 0 w 149"/>
              <a:gd name="T65" fmla="*/ 213227 h 149"/>
              <a:gd name="T66" fmla="*/ 117100 w 149"/>
              <a:gd name="T67" fmla="*/ 83893 h 149"/>
              <a:gd name="T68" fmla="*/ 113605 w 149"/>
              <a:gd name="T69" fmla="*/ 80397 h 149"/>
              <a:gd name="T70" fmla="*/ 113605 w 149"/>
              <a:gd name="T71" fmla="*/ 69911 h 149"/>
              <a:gd name="T72" fmla="*/ 113605 w 149"/>
              <a:gd name="T73" fmla="*/ 69911 h 149"/>
              <a:gd name="T74" fmla="*/ 223714 w 149"/>
              <a:gd name="T75" fmla="*/ 89136 h 149"/>
              <a:gd name="T76" fmla="*/ 167785 w 149"/>
              <a:gd name="T77" fmla="*/ 36703 h 149"/>
              <a:gd name="T78" fmla="*/ 146812 w 149"/>
              <a:gd name="T79" fmla="*/ 55928 h 149"/>
              <a:gd name="T80" fmla="*/ 204489 w 149"/>
              <a:gd name="T81" fmla="*/ 106614 h 149"/>
              <a:gd name="T82" fmla="*/ 223714 w 149"/>
              <a:gd name="T83" fmla="*/ 89136 h 14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49" h="149">
                <a:moveTo>
                  <a:pt x="65" y="40"/>
                </a:moveTo>
                <a:lnTo>
                  <a:pt x="103" y="0"/>
                </a:lnTo>
                <a:lnTo>
                  <a:pt x="111" y="2"/>
                </a:lnTo>
                <a:lnTo>
                  <a:pt x="113" y="15"/>
                </a:lnTo>
                <a:lnTo>
                  <a:pt x="132" y="34"/>
                </a:lnTo>
                <a:lnTo>
                  <a:pt x="145" y="34"/>
                </a:lnTo>
                <a:lnTo>
                  <a:pt x="149" y="42"/>
                </a:lnTo>
                <a:lnTo>
                  <a:pt x="111" y="82"/>
                </a:lnTo>
                <a:lnTo>
                  <a:pt x="105" y="82"/>
                </a:lnTo>
                <a:lnTo>
                  <a:pt x="101" y="80"/>
                </a:lnTo>
                <a:lnTo>
                  <a:pt x="103" y="90"/>
                </a:lnTo>
                <a:lnTo>
                  <a:pt x="92" y="88"/>
                </a:lnTo>
                <a:lnTo>
                  <a:pt x="92" y="99"/>
                </a:lnTo>
                <a:lnTo>
                  <a:pt x="82" y="97"/>
                </a:lnTo>
                <a:lnTo>
                  <a:pt x="84" y="107"/>
                </a:lnTo>
                <a:lnTo>
                  <a:pt x="73" y="105"/>
                </a:lnTo>
                <a:lnTo>
                  <a:pt x="73" y="116"/>
                </a:lnTo>
                <a:lnTo>
                  <a:pt x="63" y="113"/>
                </a:lnTo>
                <a:lnTo>
                  <a:pt x="65" y="124"/>
                </a:lnTo>
                <a:lnTo>
                  <a:pt x="55" y="120"/>
                </a:lnTo>
                <a:lnTo>
                  <a:pt x="55" y="132"/>
                </a:lnTo>
                <a:lnTo>
                  <a:pt x="44" y="128"/>
                </a:lnTo>
                <a:lnTo>
                  <a:pt x="46" y="141"/>
                </a:lnTo>
                <a:lnTo>
                  <a:pt x="36" y="137"/>
                </a:lnTo>
                <a:lnTo>
                  <a:pt x="36" y="149"/>
                </a:lnTo>
                <a:lnTo>
                  <a:pt x="25" y="145"/>
                </a:lnTo>
                <a:lnTo>
                  <a:pt x="0" y="122"/>
                </a:lnTo>
                <a:lnTo>
                  <a:pt x="67" y="48"/>
                </a:lnTo>
                <a:lnTo>
                  <a:pt x="65" y="46"/>
                </a:lnTo>
                <a:lnTo>
                  <a:pt x="65" y="40"/>
                </a:lnTo>
                <a:close/>
                <a:moveTo>
                  <a:pt x="128" y="51"/>
                </a:moveTo>
                <a:lnTo>
                  <a:pt x="96" y="21"/>
                </a:lnTo>
                <a:lnTo>
                  <a:pt x="84" y="32"/>
                </a:lnTo>
                <a:lnTo>
                  <a:pt x="117" y="61"/>
                </a:lnTo>
                <a:lnTo>
                  <a:pt x="128" y="5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25" name="Freeform 397">
            <a:extLst>
              <a:ext uri="{FF2B5EF4-FFF2-40B4-BE49-F238E27FC236}">
                <a16:creationId xmlns:a16="http://schemas.microsoft.com/office/drawing/2014/main" id="{D762E162-DC27-491C-A74B-53EF3FFA16C3}"/>
              </a:ext>
            </a:extLst>
          </p:cNvPr>
          <p:cNvSpPr>
            <a:spLocks noEditPoints="1"/>
          </p:cNvSpPr>
          <p:nvPr/>
        </p:nvSpPr>
        <p:spPr bwMode="auto">
          <a:xfrm>
            <a:off x="7561833" y="6764015"/>
            <a:ext cx="36512" cy="36512"/>
          </a:xfrm>
          <a:custGeom>
            <a:avLst/>
            <a:gdLst>
              <a:gd name="T0" fmla="*/ 25693 w 10"/>
              <a:gd name="T1" fmla="*/ 25693 h 10"/>
              <a:gd name="T2" fmla="*/ 33034 w 10"/>
              <a:gd name="T3" fmla="*/ 25693 h 10"/>
              <a:gd name="T4" fmla="*/ 33034 w 10"/>
              <a:gd name="T5" fmla="*/ 33034 h 10"/>
              <a:gd name="T6" fmla="*/ 25693 w 10"/>
              <a:gd name="T7" fmla="*/ 33034 h 10"/>
              <a:gd name="T8" fmla="*/ 25693 w 10"/>
              <a:gd name="T9" fmla="*/ 25693 h 10"/>
              <a:gd name="T10" fmla="*/ 3670 w 10"/>
              <a:gd name="T11" fmla="*/ 3670 h 10"/>
              <a:gd name="T12" fmla="*/ 11011 w 10"/>
              <a:gd name="T13" fmla="*/ 3670 h 10"/>
              <a:gd name="T14" fmla="*/ 11011 w 10"/>
              <a:gd name="T15" fmla="*/ 11011 h 10"/>
              <a:gd name="T16" fmla="*/ 3670 w 10"/>
              <a:gd name="T17" fmla="*/ 11011 h 10"/>
              <a:gd name="T18" fmla="*/ 3670 w 10"/>
              <a:gd name="T19" fmla="*/ 3670 h 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" h="10">
                <a:moveTo>
                  <a:pt x="7" y="7"/>
                </a:moveTo>
                <a:cubicBezTo>
                  <a:pt x="8" y="6"/>
                  <a:pt x="9" y="6"/>
                  <a:pt x="9" y="7"/>
                </a:cubicBezTo>
                <a:cubicBezTo>
                  <a:pt x="10" y="7"/>
                  <a:pt x="10" y="8"/>
                  <a:pt x="9" y="9"/>
                </a:cubicBezTo>
                <a:cubicBezTo>
                  <a:pt x="9" y="10"/>
                  <a:pt x="8" y="10"/>
                  <a:pt x="7" y="9"/>
                </a:cubicBezTo>
                <a:cubicBezTo>
                  <a:pt x="7" y="9"/>
                  <a:pt x="7" y="8"/>
                  <a:pt x="7" y="7"/>
                </a:cubicBezTo>
                <a:close/>
                <a:moveTo>
                  <a:pt x="1" y="1"/>
                </a:moveTo>
                <a:cubicBezTo>
                  <a:pt x="1" y="0"/>
                  <a:pt x="2" y="0"/>
                  <a:pt x="3" y="1"/>
                </a:cubicBezTo>
                <a:cubicBezTo>
                  <a:pt x="3" y="1"/>
                  <a:pt x="3" y="2"/>
                  <a:pt x="3" y="3"/>
                </a:cubicBezTo>
                <a:cubicBezTo>
                  <a:pt x="2" y="4"/>
                  <a:pt x="1" y="4"/>
                  <a:pt x="1" y="3"/>
                </a:cubicBezTo>
                <a:cubicBezTo>
                  <a:pt x="0" y="3"/>
                  <a:pt x="0" y="2"/>
                  <a:pt x="1" y="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26" name="Freeform 398">
            <a:extLst>
              <a:ext uri="{FF2B5EF4-FFF2-40B4-BE49-F238E27FC236}">
                <a16:creationId xmlns:a16="http://schemas.microsoft.com/office/drawing/2014/main" id="{5BC9EE82-A3D0-4676-BFB1-151BE47F33C8}"/>
              </a:ext>
            </a:extLst>
          </p:cNvPr>
          <p:cNvSpPr>
            <a:spLocks noEditPoints="1"/>
          </p:cNvSpPr>
          <p:nvPr/>
        </p:nvSpPr>
        <p:spPr bwMode="auto">
          <a:xfrm>
            <a:off x="5902895" y="4417690"/>
            <a:ext cx="238125" cy="233362"/>
          </a:xfrm>
          <a:custGeom>
            <a:avLst/>
            <a:gdLst>
              <a:gd name="T0" fmla="*/ 54853 w 65"/>
              <a:gd name="T1" fmla="*/ 106122 h 64"/>
              <a:gd name="T2" fmla="*/ 54853 w 65"/>
              <a:gd name="T3" fmla="*/ 128078 h 64"/>
              <a:gd name="T4" fmla="*/ 47539 w 65"/>
              <a:gd name="T5" fmla="*/ 135397 h 64"/>
              <a:gd name="T6" fmla="*/ 47539 w 65"/>
              <a:gd name="T7" fmla="*/ 135397 h 64"/>
              <a:gd name="T8" fmla="*/ 43882 w 65"/>
              <a:gd name="T9" fmla="*/ 128078 h 64"/>
              <a:gd name="T10" fmla="*/ 43882 w 65"/>
              <a:gd name="T11" fmla="*/ 106122 h 64"/>
              <a:gd name="T12" fmla="*/ 36568 w 65"/>
              <a:gd name="T13" fmla="*/ 109781 h 64"/>
              <a:gd name="T14" fmla="*/ 36568 w 65"/>
              <a:gd name="T15" fmla="*/ 168331 h 64"/>
              <a:gd name="T16" fmla="*/ 25598 w 65"/>
              <a:gd name="T17" fmla="*/ 179309 h 64"/>
              <a:gd name="T18" fmla="*/ 25598 w 65"/>
              <a:gd name="T19" fmla="*/ 179309 h 64"/>
              <a:gd name="T20" fmla="*/ 18284 w 65"/>
              <a:gd name="T21" fmla="*/ 168331 h 64"/>
              <a:gd name="T22" fmla="*/ 18284 w 65"/>
              <a:gd name="T23" fmla="*/ 109781 h 64"/>
              <a:gd name="T24" fmla="*/ 0 w 65"/>
              <a:gd name="T25" fmla="*/ 87825 h 64"/>
              <a:gd name="T26" fmla="*/ 3657 w 65"/>
              <a:gd name="T27" fmla="*/ 84166 h 64"/>
              <a:gd name="T28" fmla="*/ 95078 w 65"/>
              <a:gd name="T29" fmla="*/ 84166 h 64"/>
              <a:gd name="T30" fmla="*/ 95078 w 65"/>
              <a:gd name="T31" fmla="*/ 87825 h 64"/>
              <a:gd name="T32" fmla="*/ 80451 w 65"/>
              <a:gd name="T33" fmla="*/ 102463 h 64"/>
              <a:gd name="T34" fmla="*/ 69480 w 65"/>
              <a:gd name="T35" fmla="*/ 98803 h 64"/>
              <a:gd name="T36" fmla="*/ 54853 w 65"/>
              <a:gd name="T37" fmla="*/ 106122 h 64"/>
              <a:gd name="T38" fmla="*/ 54853 w 65"/>
              <a:gd name="T39" fmla="*/ 106122 h 64"/>
              <a:gd name="T40" fmla="*/ 18284 w 65"/>
              <a:gd name="T41" fmla="*/ 0 h 64"/>
              <a:gd name="T42" fmla="*/ 18284 w 65"/>
              <a:gd name="T43" fmla="*/ 25616 h 64"/>
              <a:gd name="T44" fmla="*/ 0 w 65"/>
              <a:gd name="T45" fmla="*/ 25616 h 64"/>
              <a:gd name="T46" fmla="*/ 0 w 65"/>
              <a:gd name="T47" fmla="*/ 32934 h 64"/>
              <a:gd name="T48" fmla="*/ 0 w 65"/>
              <a:gd name="T49" fmla="*/ 36594 h 64"/>
              <a:gd name="T50" fmla="*/ 0 w 65"/>
              <a:gd name="T51" fmla="*/ 43913 h 64"/>
              <a:gd name="T52" fmla="*/ 18284 w 65"/>
              <a:gd name="T53" fmla="*/ 43913 h 64"/>
              <a:gd name="T54" fmla="*/ 18284 w 65"/>
              <a:gd name="T55" fmla="*/ 54891 h 64"/>
              <a:gd name="T56" fmla="*/ 18284 w 65"/>
              <a:gd name="T57" fmla="*/ 73188 h 64"/>
              <a:gd name="T58" fmla="*/ 32912 w 65"/>
              <a:gd name="T59" fmla="*/ 73188 h 64"/>
              <a:gd name="T60" fmla="*/ 204783 w 65"/>
              <a:gd name="T61" fmla="*/ 73188 h 64"/>
              <a:gd name="T62" fmla="*/ 204783 w 65"/>
              <a:gd name="T63" fmla="*/ 43913 h 64"/>
              <a:gd name="T64" fmla="*/ 219411 w 65"/>
              <a:gd name="T65" fmla="*/ 43913 h 64"/>
              <a:gd name="T66" fmla="*/ 219411 w 65"/>
              <a:gd name="T67" fmla="*/ 95144 h 64"/>
              <a:gd name="T68" fmla="*/ 153588 w 65"/>
              <a:gd name="T69" fmla="*/ 109781 h 64"/>
              <a:gd name="T70" fmla="*/ 106049 w 65"/>
              <a:gd name="T71" fmla="*/ 124419 h 64"/>
              <a:gd name="T72" fmla="*/ 98735 w 65"/>
              <a:gd name="T73" fmla="*/ 124419 h 64"/>
              <a:gd name="T74" fmla="*/ 98735 w 65"/>
              <a:gd name="T75" fmla="*/ 131738 h 64"/>
              <a:gd name="T76" fmla="*/ 98735 w 65"/>
              <a:gd name="T77" fmla="*/ 150034 h 64"/>
              <a:gd name="T78" fmla="*/ 73137 w 65"/>
              <a:gd name="T79" fmla="*/ 150034 h 64"/>
              <a:gd name="T80" fmla="*/ 73137 w 65"/>
              <a:gd name="T81" fmla="*/ 164672 h 64"/>
              <a:gd name="T82" fmla="*/ 91421 w 65"/>
              <a:gd name="T83" fmla="*/ 168331 h 64"/>
              <a:gd name="T84" fmla="*/ 91421 w 65"/>
              <a:gd name="T85" fmla="*/ 234200 h 64"/>
              <a:gd name="T86" fmla="*/ 124333 w 65"/>
              <a:gd name="T87" fmla="*/ 234200 h 64"/>
              <a:gd name="T88" fmla="*/ 124333 w 65"/>
              <a:gd name="T89" fmla="*/ 168331 h 64"/>
              <a:gd name="T90" fmla="*/ 142617 w 65"/>
              <a:gd name="T91" fmla="*/ 164672 h 64"/>
              <a:gd name="T92" fmla="*/ 142617 w 65"/>
              <a:gd name="T93" fmla="*/ 150034 h 64"/>
              <a:gd name="T94" fmla="*/ 117019 w 65"/>
              <a:gd name="T95" fmla="*/ 150034 h 64"/>
              <a:gd name="T96" fmla="*/ 117019 w 65"/>
              <a:gd name="T97" fmla="*/ 139056 h 64"/>
              <a:gd name="T98" fmla="*/ 135303 w 65"/>
              <a:gd name="T99" fmla="*/ 135397 h 64"/>
              <a:gd name="T100" fmla="*/ 230381 w 65"/>
              <a:gd name="T101" fmla="*/ 109781 h 64"/>
              <a:gd name="T102" fmla="*/ 237695 w 65"/>
              <a:gd name="T103" fmla="*/ 109781 h 64"/>
              <a:gd name="T104" fmla="*/ 237695 w 65"/>
              <a:gd name="T105" fmla="*/ 102463 h 64"/>
              <a:gd name="T106" fmla="*/ 237695 w 65"/>
              <a:gd name="T107" fmla="*/ 36594 h 64"/>
              <a:gd name="T108" fmla="*/ 237695 w 65"/>
              <a:gd name="T109" fmla="*/ 25616 h 64"/>
              <a:gd name="T110" fmla="*/ 226724 w 65"/>
              <a:gd name="T111" fmla="*/ 25616 h 64"/>
              <a:gd name="T112" fmla="*/ 204783 w 65"/>
              <a:gd name="T113" fmla="*/ 25616 h 64"/>
              <a:gd name="T114" fmla="*/ 204783 w 65"/>
              <a:gd name="T115" fmla="*/ 0 h 64"/>
              <a:gd name="T116" fmla="*/ 18284 w 65"/>
              <a:gd name="T117" fmla="*/ 0 h 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5" h="64">
                <a:moveTo>
                  <a:pt x="15" y="29"/>
                </a:moveTo>
                <a:cubicBezTo>
                  <a:pt x="15" y="35"/>
                  <a:pt x="15" y="35"/>
                  <a:pt x="15" y="35"/>
                </a:cubicBezTo>
                <a:cubicBezTo>
                  <a:pt x="15" y="36"/>
                  <a:pt x="14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2" y="36"/>
                  <a:pt x="12" y="35"/>
                </a:cubicBezTo>
                <a:cubicBezTo>
                  <a:pt x="12" y="29"/>
                  <a:pt x="12" y="29"/>
                  <a:pt x="12" y="29"/>
                </a:cubicBezTo>
                <a:cubicBezTo>
                  <a:pt x="11" y="29"/>
                  <a:pt x="11" y="30"/>
                  <a:pt x="10" y="30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7"/>
                  <a:pt x="9" y="49"/>
                  <a:pt x="7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6" y="49"/>
                  <a:pt x="5" y="47"/>
                  <a:pt x="5" y="46"/>
                </a:cubicBezTo>
                <a:cubicBezTo>
                  <a:pt x="5" y="30"/>
                  <a:pt x="5" y="30"/>
                  <a:pt x="5" y="30"/>
                </a:cubicBezTo>
                <a:cubicBezTo>
                  <a:pt x="2" y="29"/>
                  <a:pt x="0" y="27"/>
                  <a:pt x="0" y="24"/>
                </a:cubicBezTo>
                <a:cubicBezTo>
                  <a:pt x="0" y="24"/>
                  <a:pt x="1" y="24"/>
                  <a:pt x="1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4"/>
                </a:cubicBezTo>
                <a:cubicBezTo>
                  <a:pt x="26" y="26"/>
                  <a:pt x="24" y="28"/>
                  <a:pt x="22" y="28"/>
                </a:cubicBezTo>
                <a:cubicBezTo>
                  <a:pt x="21" y="28"/>
                  <a:pt x="20" y="28"/>
                  <a:pt x="19" y="27"/>
                </a:cubicBezTo>
                <a:cubicBezTo>
                  <a:pt x="18" y="28"/>
                  <a:pt x="16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lose/>
                <a:moveTo>
                  <a:pt x="5" y="0"/>
                </a:moveTo>
                <a:cubicBezTo>
                  <a:pt x="5" y="7"/>
                  <a:pt x="5" y="7"/>
                  <a:pt x="5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9"/>
                  <a:pt x="0" y="9"/>
                  <a:pt x="0" y="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20"/>
                  <a:pt x="5" y="20"/>
                  <a:pt x="5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6" y="12"/>
                  <a:pt x="56" y="12"/>
                  <a:pt x="56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6"/>
                  <a:pt x="60" y="26"/>
                  <a:pt x="60" y="26"/>
                </a:cubicBezTo>
                <a:cubicBezTo>
                  <a:pt x="42" y="30"/>
                  <a:pt x="42" y="30"/>
                  <a:pt x="42" y="30"/>
                </a:cubicBezTo>
                <a:cubicBezTo>
                  <a:pt x="29" y="34"/>
                  <a:pt x="29" y="34"/>
                  <a:pt x="29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1"/>
                  <a:pt x="27" y="41"/>
                  <a:pt x="27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5"/>
                  <a:pt x="20" y="45"/>
                  <a:pt x="20" y="45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64"/>
                  <a:pt x="25" y="64"/>
                  <a:pt x="25" y="64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46"/>
                  <a:pt x="34" y="46"/>
                  <a:pt x="34" y="46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1"/>
                  <a:pt x="39" y="41"/>
                  <a:pt x="39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38"/>
                  <a:pt x="32" y="38"/>
                  <a:pt x="32" y="38"/>
                </a:cubicBezTo>
                <a:cubicBezTo>
                  <a:pt x="37" y="37"/>
                  <a:pt x="37" y="37"/>
                  <a:pt x="37" y="37"/>
                </a:cubicBezTo>
                <a:cubicBezTo>
                  <a:pt x="63" y="30"/>
                  <a:pt x="63" y="30"/>
                  <a:pt x="63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7"/>
                  <a:pt x="65" y="7"/>
                  <a:pt x="65" y="7"/>
                </a:cubicBezTo>
                <a:cubicBezTo>
                  <a:pt x="62" y="7"/>
                  <a:pt x="62" y="7"/>
                  <a:pt x="62" y="7"/>
                </a:cubicBezTo>
                <a:cubicBezTo>
                  <a:pt x="56" y="7"/>
                  <a:pt x="56" y="7"/>
                  <a:pt x="56" y="7"/>
                </a:cubicBezTo>
                <a:cubicBezTo>
                  <a:pt x="56" y="0"/>
                  <a:pt x="56" y="0"/>
                  <a:pt x="56" y="0"/>
                </a:cubicBezTo>
                <a:lnTo>
                  <a:pt x="5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27" name="Freeform 399">
            <a:extLst>
              <a:ext uri="{FF2B5EF4-FFF2-40B4-BE49-F238E27FC236}">
                <a16:creationId xmlns:a16="http://schemas.microsoft.com/office/drawing/2014/main" id="{9FE52618-6059-44BA-BD2D-509C780EA59D}"/>
              </a:ext>
            </a:extLst>
          </p:cNvPr>
          <p:cNvSpPr>
            <a:spLocks noEditPoints="1"/>
          </p:cNvSpPr>
          <p:nvPr/>
        </p:nvSpPr>
        <p:spPr bwMode="auto">
          <a:xfrm>
            <a:off x="5880670" y="4778052"/>
            <a:ext cx="260350" cy="269875"/>
          </a:xfrm>
          <a:custGeom>
            <a:avLst/>
            <a:gdLst>
              <a:gd name="T0" fmla="*/ 209067 w 71"/>
              <a:gd name="T1" fmla="*/ 69556 h 74"/>
              <a:gd name="T2" fmla="*/ 146714 w 71"/>
              <a:gd name="T3" fmla="*/ 135452 h 74"/>
              <a:gd name="T4" fmla="*/ 146714 w 71"/>
              <a:gd name="T5" fmla="*/ 139112 h 74"/>
              <a:gd name="T6" fmla="*/ 110035 w 71"/>
              <a:gd name="T7" fmla="*/ 179382 h 74"/>
              <a:gd name="T8" fmla="*/ 146714 w 71"/>
              <a:gd name="T9" fmla="*/ 212329 h 74"/>
              <a:gd name="T10" fmla="*/ 139378 w 71"/>
              <a:gd name="T11" fmla="*/ 219651 h 74"/>
              <a:gd name="T12" fmla="*/ 132042 w 71"/>
              <a:gd name="T13" fmla="*/ 212329 h 74"/>
              <a:gd name="T14" fmla="*/ 91696 w 71"/>
              <a:gd name="T15" fmla="*/ 252599 h 74"/>
              <a:gd name="T16" fmla="*/ 14671 w 71"/>
              <a:gd name="T17" fmla="*/ 183043 h 74"/>
              <a:gd name="T18" fmla="*/ 55018 w 71"/>
              <a:gd name="T19" fmla="*/ 139112 h 74"/>
              <a:gd name="T20" fmla="*/ 47682 w 71"/>
              <a:gd name="T21" fmla="*/ 135452 h 74"/>
              <a:gd name="T22" fmla="*/ 55018 w 71"/>
              <a:gd name="T23" fmla="*/ 128130 h 74"/>
              <a:gd name="T24" fmla="*/ 91696 w 71"/>
              <a:gd name="T25" fmla="*/ 161077 h 74"/>
              <a:gd name="T26" fmla="*/ 128375 w 71"/>
              <a:gd name="T27" fmla="*/ 120808 h 74"/>
              <a:gd name="T28" fmla="*/ 132042 w 71"/>
              <a:gd name="T29" fmla="*/ 124469 h 74"/>
              <a:gd name="T30" fmla="*/ 194396 w 71"/>
              <a:gd name="T31" fmla="*/ 54913 h 74"/>
              <a:gd name="T32" fmla="*/ 187060 w 71"/>
              <a:gd name="T33" fmla="*/ 40269 h 74"/>
              <a:gd name="T34" fmla="*/ 198064 w 71"/>
              <a:gd name="T35" fmla="*/ 14643 h 74"/>
              <a:gd name="T36" fmla="*/ 194396 w 71"/>
              <a:gd name="T37" fmla="*/ 10983 h 74"/>
              <a:gd name="T38" fmla="*/ 205399 w 71"/>
              <a:gd name="T39" fmla="*/ 0 h 74"/>
              <a:gd name="T40" fmla="*/ 260417 w 71"/>
              <a:gd name="T41" fmla="*/ 54913 h 74"/>
              <a:gd name="T42" fmla="*/ 253081 w 71"/>
              <a:gd name="T43" fmla="*/ 65895 h 74"/>
              <a:gd name="T44" fmla="*/ 249413 w 71"/>
              <a:gd name="T45" fmla="*/ 62234 h 74"/>
              <a:gd name="T46" fmla="*/ 223739 w 71"/>
              <a:gd name="T47" fmla="*/ 73217 h 74"/>
              <a:gd name="T48" fmla="*/ 209067 w 71"/>
              <a:gd name="T49" fmla="*/ 69556 h 74"/>
              <a:gd name="T50" fmla="*/ 209067 w 71"/>
              <a:gd name="T51" fmla="*/ 25626 h 74"/>
              <a:gd name="T52" fmla="*/ 205399 w 71"/>
              <a:gd name="T53" fmla="*/ 36609 h 74"/>
              <a:gd name="T54" fmla="*/ 212735 w 71"/>
              <a:gd name="T55" fmla="*/ 51252 h 74"/>
              <a:gd name="T56" fmla="*/ 223739 w 71"/>
              <a:gd name="T57" fmla="*/ 54913 h 74"/>
              <a:gd name="T58" fmla="*/ 238410 w 71"/>
              <a:gd name="T59" fmla="*/ 51252 h 74"/>
              <a:gd name="T60" fmla="*/ 209067 w 71"/>
              <a:gd name="T61" fmla="*/ 25626 h 7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71" h="74">
                <a:moveTo>
                  <a:pt x="57" y="19"/>
                </a:moveTo>
                <a:cubicBezTo>
                  <a:pt x="40" y="37"/>
                  <a:pt x="40" y="37"/>
                  <a:pt x="40" y="37"/>
                </a:cubicBezTo>
                <a:cubicBezTo>
                  <a:pt x="40" y="38"/>
                  <a:pt x="40" y="38"/>
                  <a:pt x="40" y="38"/>
                </a:cubicBezTo>
                <a:cubicBezTo>
                  <a:pt x="30" y="49"/>
                  <a:pt x="30" y="49"/>
                  <a:pt x="30" y="49"/>
                </a:cubicBezTo>
                <a:cubicBezTo>
                  <a:pt x="40" y="58"/>
                  <a:pt x="40" y="58"/>
                  <a:pt x="40" y="58"/>
                </a:cubicBezTo>
                <a:cubicBezTo>
                  <a:pt x="38" y="60"/>
                  <a:pt x="38" y="60"/>
                  <a:pt x="38" y="60"/>
                </a:cubicBezTo>
                <a:cubicBezTo>
                  <a:pt x="36" y="58"/>
                  <a:pt x="36" y="58"/>
                  <a:pt x="36" y="58"/>
                </a:cubicBezTo>
                <a:cubicBezTo>
                  <a:pt x="25" y="69"/>
                  <a:pt x="25" y="69"/>
                  <a:pt x="25" y="69"/>
                </a:cubicBezTo>
                <a:cubicBezTo>
                  <a:pt x="15" y="74"/>
                  <a:pt x="0" y="60"/>
                  <a:pt x="4" y="50"/>
                </a:cubicBezTo>
                <a:cubicBezTo>
                  <a:pt x="15" y="38"/>
                  <a:pt x="15" y="38"/>
                  <a:pt x="15" y="38"/>
                </a:cubicBezTo>
                <a:cubicBezTo>
                  <a:pt x="13" y="37"/>
                  <a:pt x="13" y="37"/>
                  <a:pt x="13" y="37"/>
                </a:cubicBezTo>
                <a:cubicBezTo>
                  <a:pt x="15" y="35"/>
                  <a:pt x="15" y="35"/>
                  <a:pt x="15" y="35"/>
                </a:cubicBezTo>
                <a:cubicBezTo>
                  <a:pt x="25" y="44"/>
                  <a:pt x="25" y="44"/>
                  <a:pt x="25" y="44"/>
                </a:cubicBezTo>
                <a:cubicBezTo>
                  <a:pt x="35" y="33"/>
                  <a:pt x="35" y="33"/>
                  <a:pt x="35" y="33"/>
                </a:cubicBezTo>
                <a:cubicBezTo>
                  <a:pt x="36" y="34"/>
                  <a:pt x="36" y="34"/>
                  <a:pt x="36" y="34"/>
                </a:cubicBezTo>
                <a:cubicBezTo>
                  <a:pt x="53" y="15"/>
                  <a:pt x="53" y="15"/>
                  <a:pt x="53" y="15"/>
                </a:cubicBezTo>
                <a:cubicBezTo>
                  <a:pt x="52" y="14"/>
                  <a:pt x="52" y="12"/>
                  <a:pt x="51" y="11"/>
                </a:cubicBezTo>
                <a:cubicBezTo>
                  <a:pt x="51" y="8"/>
                  <a:pt x="52" y="6"/>
                  <a:pt x="54" y="4"/>
                </a:cubicBezTo>
                <a:cubicBezTo>
                  <a:pt x="53" y="3"/>
                  <a:pt x="53" y="3"/>
                  <a:pt x="53" y="3"/>
                </a:cubicBezTo>
                <a:cubicBezTo>
                  <a:pt x="56" y="0"/>
                  <a:pt x="56" y="0"/>
                  <a:pt x="56" y="0"/>
                </a:cubicBezTo>
                <a:cubicBezTo>
                  <a:pt x="71" y="15"/>
                  <a:pt x="71" y="15"/>
                  <a:pt x="71" y="15"/>
                </a:cubicBezTo>
                <a:cubicBezTo>
                  <a:pt x="69" y="18"/>
                  <a:pt x="69" y="18"/>
                  <a:pt x="69" y="18"/>
                </a:cubicBezTo>
                <a:cubicBezTo>
                  <a:pt x="68" y="17"/>
                  <a:pt x="68" y="17"/>
                  <a:pt x="68" y="17"/>
                </a:cubicBezTo>
                <a:cubicBezTo>
                  <a:pt x="66" y="19"/>
                  <a:pt x="64" y="20"/>
                  <a:pt x="61" y="20"/>
                </a:cubicBezTo>
                <a:cubicBezTo>
                  <a:pt x="60" y="20"/>
                  <a:pt x="58" y="19"/>
                  <a:pt x="57" y="19"/>
                </a:cubicBezTo>
                <a:close/>
                <a:moveTo>
                  <a:pt x="57" y="7"/>
                </a:moveTo>
                <a:cubicBezTo>
                  <a:pt x="56" y="8"/>
                  <a:pt x="56" y="9"/>
                  <a:pt x="56" y="10"/>
                </a:cubicBezTo>
                <a:cubicBezTo>
                  <a:pt x="56" y="12"/>
                  <a:pt x="56" y="13"/>
                  <a:pt x="58" y="14"/>
                </a:cubicBezTo>
                <a:cubicBezTo>
                  <a:pt x="59" y="15"/>
                  <a:pt x="60" y="15"/>
                  <a:pt x="61" y="15"/>
                </a:cubicBezTo>
                <a:cubicBezTo>
                  <a:pt x="62" y="15"/>
                  <a:pt x="64" y="15"/>
                  <a:pt x="65" y="14"/>
                </a:cubicBezTo>
                <a:lnTo>
                  <a:pt x="57" y="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28" name="Freeform 400">
            <a:extLst>
              <a:ext uri="{FF2B5EF4-FFF2-40B4-BE49-F238E27FC236}">
                <a16:creationId xmlns:a16="http://schemas.microsoft.com/office/drawing/2014/main" id="{01F11761-DB1B-4DF3-B4C5-F375816092B9}"/>
              </a:ext>
            </a:extLst>
          </p:cNvPr>
          <p:cNvSpPr>
            <a:spLocks noEditPoints="1"/>
          </p:cNvSpPr>
          <p:nvPr/>
        </p:nvSpPr>
        <p:spPr bwMode="auto">
          <a:xfrm>
            <a:off x="5891783" y="5209852"/>
            <a:ext cx="268287" cy="182563"/>
          </a:xfrm>
          <a:custGeom>
            <a:avLst/>
            <a:gdLst>
              <a:gd name="T0" fmla="*/ 267408 w 73"/>
              <a:gd name="T1" fmla="*/ 44044 h 50"/>
              <a:gd name="T2" fmla="*/ 241766 w 73"/>
              <a:gd name="T3" fmla="*/ 66065 h 50"/>
              <a:gd name="T4" fmla="*/ 186819 w 73"/>
              <a:gd name="T5" fmla="*/ 44044 h 50"/>
              <a:gd name="T6" fmla="*/ 201472 w 73"/>
              <a:gd name="T7" fmla="*/ 0 h 50"/>
              <a:gd name="T8" fmla="*/ 223451 w 73"/>
              <a:gd name="T9" fmla="*/ 25692 h 50"/>
              <a:gd name="T10" fmla="*/ 54947 w 73"/>
              <a:gd name="T11" fmla="*/ 62395 h 50"/>
              <a:gd name="T12" fmla="*/ 43957 w 73"/>
              <a:gd name="T13" fmla="*/ 69736 h 50"/>
              <a:gd name="T14" fmla="*/ 51284 w 73"/>
              <a:gd name="T15" fmla="*/ 77076 h 50"/>
              <a:gd name="T16" fmla="*/ 43957 w 73"/>
              <a:gd name="T17" fmla="*/ 91758 h 50"/>
              <a:gd name="T18" fmla="*/ 51284 w 73"/>
              <a:gd name="T19" fmla="*/ 99098 h 50"/>
              <a:gd name="T20" fmla="*/ 43957 w 73"/>
              <a:gd name="T21" fmla="*/ 117450 h 50"/>
              <a:gd name="T22" fmla="*/ 51284 w 73"/>
              <a:gd name="T23" fmla="*/ 121120 h 50"/>
              <a:gd name="T24" fmla="*/ 43957 w 73"/>
              <a:gd name="T25" fmla="*/ 139471 h 50"/>
              <a:gd name="T26" fmla="*/ 51284 w 73"/>
              <a:gd name="T27" fmla="*/ 143142 h 50"/>
              <a:gd name="T28" fmla="*/ 43957 w 73"/>
              <a:gd name="T29" fmla="*/ 165164 h 50"/>
              <a:gd name="T30" fmla="*/ 10989 w 73"/>
              <a:gd name="T31" fmla="*/ 165164 h 50"/>
              <a:gd name="T32" fmla="*/ 3663 w 73"/>
              <a:gd name="T33" fmla="*/ 154153 h 50"/>
              <a:gd name="T34" fmla="*/ 10989 w 73"/>
              <a:gd name="T35" fmla="*/ 146812 h 50"/>
              <a:gd name="T36" fmla="*/ 3663 w 73"/>
              <a:gd name="T37" fmla="*/ 132131 h 50"/>
              <a:gd name="T38" fmla="*/ 10989 w 73"/>
              <a:gd name="T39" fmla="*/ 124790 h 50"/>
              <a:gd name="T40" fmla="*/ 3663 w 73"/>
              <a:gd name="T41" fmla="*/ 110109 h 50"/>
              <a:gd name="T42" fmla="*/ 10989 w 73"/>
              <a:gd name="T43" fmla="*/ 99098 h 50"/>
              <a:gd name="T44" fmla="*/ 3663 w 73"/>
              <a:gd name="T45" fmla="*/ 84417 h 50"/>
              <a:gd name="T46" fmla="*/ 10989 w 73"/>
              <a:gd name="T47" fmla="*/ 77076 h 50"/>
              <a:gd name="T48" fmla="*/ 0 w 73"/>
              <a:gd name="T49" fmla="*/ 62395 h 50"/>
              <a:gd name="T50" fmla="*/ 73262 w 73"/>
              <a:gd name="T51" fmla="*/ 22022 h 50"/>
              <a:gd name="T52" fmla="*/ 98904 w 73"/>
              <a:gd name="T53" fmla="*/ 33033 h 50"/>
              <a:gd name="T54" fmla="*/ 117220 w 73"/>
              <a:gd name="T55" fmla="*/ 22022 h 50"/>
              <a:gd name="T56" fmla="*/ 146525 w 73"/>
              <a:gd name="T57" fmla="*/ 33033 h 50"/>
              <a:gd name="T58" fmla="*/ 131872 w 73"/>
              <a:gd name="T59" fmla="*/ 40373 h 50"/>
              <a:gd name="T60" fmla="*/ 139199 w 73"/>
              <a:gd name="T61" fmla="*/ 62395 h 50"/>
              <a:gd name="T62" fmla="*/ 131872 w 73"/>
              <a:gd name="T63" fmla="*/ 80747 h 50"/>
              <a:gd name="T64" fmla="*/ 139199 w 73"/>
              <a:gd name="T65" fmla="*/ 91758 h 50"/>
              <a:gd name="T66" fmla="*/ 131872 w 73"/>
              <a:gd name="T67" fmla="*/ 110109 h 50"/>
              <a:gd name="T68" fmla="*/ 139199 w 73"/>
              <a:gd name="T69" fmla="*/ 124790 h 50"/>
              <a:gd name="T70" fmla="*/ 131872 w 73"/>
              <a:gd name="T71" fmla="*/ 143142 h 50"/>
              <a:gd name="T72" fmla="*/ 106231 w 73"/>
              <a:gd name="T73" fmla="*/ 183515 h 50"/>
              <a:gd name="T74" fmla="*/ 80589 w 73"/>
              <a:gd name="T75" fmla="*/ 154153 h 50"/>
              <a:gd name="T76" fmla="*/ 73262 w 73"/>
              <a:gd name="T77" fmla="*/ 139471 h 50"/>
              <a:gd name="T78" fmla="*/ 80589 w 73"/>
              <a:gd name="T79" fmla="*/ 121120 h 50"/>
              <a:gd name="T80" fmla="*/ 73262 w 73"/>
              <a:gd name="T81" fmla="*/ 106439 h 50"/>
              <a:gd name="T82" fmla="*/ 80589 w 73"/>
              <a:gd name="T83" fmla="*/ 91758 h 50"/>
              <a:gd name="T84" fmla="*/ 73262 w 73"/>
              <a:gd name="T85" fmla="*/ 77076 h 50"/>
              <a:gd name="T86" fmla="*/ 80589 w 73"/>
              <a:gd name="T87" fmla="*/ 40373 h 50"/>
              <a:gd name="T88" fmla="*/ 69599 w 73"/>
              <a:gd name="T89" fmla="*/ 33033 h 50"/>
              <a:gd name="T90" fmla="*/ 241766 w 73"/>
              <a:gd name="T91" fmla="*/ 77076 h 50"/>
              <a:gd name="T92" fmla="*/ 186819 w 73"/>
              <a:gd name="T93" fmla="*/ 110109 h 50"/>
              <a:gd name="T94" fmla="*/ 241766 w 73"/>
              <a:gd name="T95" fmla="*/ 77076 h 50"/>
              <a:gd name="T96" fmla="*/ 241766 w 73"/>
              <a:gd name="T97" fmla="*/ 121120 h 50"/>
              <a:gd name="T98" fmla="*/ 186819 w 73"/>
              <a:gd name="T99" fmla="*/ 124790 h 50"/>
              <a:gd name="T100" fmla="*/ 241766 w 73"/>
              <a:gd name="T101" fmla="*/ 135801 h 50"/>
              <a:gd name="T102" fmla="*/ 186819 w 73"/>
              <a:gd name="T103" fmla="*/ 157823 h 50"/>
              <a:gd name="T104" fmla="*/ 241766 w 73"/>
              <a:gd name="T105" fmla="*/ 157823 h 5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3" h="50">
                <a:moveTo>
                  <a:pt x="61" y="0"/>
                </a:moveTo>
                <a:cubicBezTo>
                  <a:pt x="67" y="1"/>
                  <a:pt x="72" y="6"/>
                  <a:pt x="73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6" y="18"/>
                  <a:pt x="66" y="18"/>
                  <a:pt x="66" y="18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12"/>
                  <a:pt x="51" y="12"/>
                  <a:pt x="51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4" y="6"/>
                  <a:pt x="49" y="1"/>
                  <a:pt x="55" y="0"/>
                </a:cubicBezTo>
                <a:cubicBezTo>
                  <a:pt x="56" y="7"/>
                  <a:pt x="56" y="7"/>
                  <a:pt x="56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0"/>
                  <a:pt x="61" y="0"/>
                  <a:pt x="61" y="0"/>
                </a:cubicBezTo>
                <a:close/>
                <a:moveTo>
                  <a:pt x="15" y="17"/>
                </a:moveTo>
                <a:cubicBezTo>
                  <a:pt x="12" y="17"/>
                  <a:pt x="12" y="17"/>
                  <a:pt x="12" y="17"/>
                </a:cubicBezTo>
                <a:cubicBezTo>
                  <a:pt x="12" y="19"/>
                  <a:pt x="12" y="19"/>
                  <a:pt x="12" y="19"/>
                </a:cubicBezTo>
                <a:cubicBezTo>
                  <a:pt x="13" y="19"/>
                  <a:pt x="14" y="20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2"/>
                  <a:pt x="13" y="23"/>
                  <a:pt x="12" y="23"/>
                </a:cubicBezTo>
                <a:cubicBezTo>
                  <a:pt x="12" y="25"/>
                  <a:pt x="12" y="25"/>
                  <a:pt x="12" y="25"/>
                </a:cubicBezTo>
                <a:cubicBezTo>
                  <a:pt x="13" y="25"/>
                  <a:pt x="14" y="26"/>
                  <a:pt x="14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8"/>
                  <a:pt x="13" y="29"/>
                  <a:pt x="12" y="29"/>
                </a:cubicBezTo>
                <a:cubicBezTo>
                  <a:pt x="12" y="32"/>
                  <a:pt x="12" y="32"/>
                  <a:pt x="12" y="32"/>
                </a:cubicBezTo>
                <a:cubicBezTo>
                  <a:pt x="13" y="31"/>
                  <a:pt x="14" y="32"/>
                  <a:pt x="14" y="33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4"/>
                  <a:pt x="13" y="35"/>
                  <a:pt x="12" y="35"/>
                </a:cubicBezTo>
                <a:cubicBezTo>
                  <a:pt x="12" y="38"/>
                  <a:pt x="12" y="38"/>
                  <a:pt x="12" y="38"/>
                </a:cubicBezTo>
                <a:cubicBezTo>
                  <a:pt x="13" y="37"/>
                  <a:pt x="14" y="38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40"/>
                  <a:pt x="13" y="41"/>
                  <a:pt x="12" y="41"/>
                </a:cubicBezTo>
                <a:cubicBezTo>
                  <a:pt x="12" y="45"/>
                  <a:pt x="12" y="45"/>
                  <a:pt x="12" y="45"/>
                </a:cubicBezTo>
                <a:cubicBezTo>
                  <a:pt x="8" y="47"/>
                  <a:pt x="8" y="47"/>
                  <a:pt x="8" y="47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3"/>
                  <a:pt x="3" y="43"/>
                  <a:pt x="3" y="43"/>
                </a:cubicBezTo>
                <a:cubicBezTo>
                  <a:pt x="2" y="43"/>
                  <a:pt x="1" y="43"/>
                  <a:pt x="1" y="42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41"/>
                  <a:pt x="2" y="40"/>
                  <a:pt x="3" y="40"/>
                </a:cubicBezTo>
                <a:cubicBezTo>
                  <a:pt x="3" y="37"/>
                  <a:pt x="3" y="37"/>
                  <a:pt x="3" y="37"/>
                </a:cubicBezTo>
                <a:cubicBezTo>
                  <a:pt x="2" y="37"/>
                  <a:pt x="1" y="37"/>
                  <a:pt x="1" y="36"/>
                </a:cubicBezTo>
                <a:cubicBezTo>
                  <a:pt x="1" y="36"/>
                  <a:pt x="1" y="36"/>
                  <a:pt x="1" y="36"/>
                </a:cubicBezTo>
                <a:cubicBezTo>
                  <a:pt x="1" y="35"/>
                  <a:pt x="2" y="34"/>
                  <a:pt x="3" y="34"/>
                </a:cubicBezTo>
                <a:cubicBezTo>
                  <a:pt x="3" y="31"/>
                  <a:pt x="3" y="31"/>
                  <a:pt x="3" y="31"/>
                </a:cubicBezTo>
                <a:cubicBezTo>
                  <a:pt x="2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1" y="29"/>
                  <a:pt x="2" y="28"/>
                  <a:pt x="3" y="27"/>
                </a:cubicBezTo>
                <a:cubicBezTo>
                  <a:pt x="3" y="25"/>
                  <a:pt x="3" y="25"/>
                  <a:pt x="3" y="25"/>
                </a:cubicBezTo>
                <a:cubicBezTo>
                  <a:pt x="2" y="25"/>
                  <a:pt x="1" y="24"/>
                  <a:pt x="1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2"/>
                  <a:pt x="2" y="21"/>
                  <a:pt x="3" y="21"/>
                </a:cubicBezTo>
                <a:cubicBezTo>
                  <a:pt x="3" y="17"/>
                  <a:pt x="3" y="17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0"/>
                  <a:pt x="15" y="11"/>
                  <a:pt x="15" y="17"/>
                </a:cubicBezTo>
                <a:close/>
                <a:moveTo>
                  <a:pt x="20" y="6"/>
                </a:moveTo>
                <a:cubicBezTo>
                  <a:pt x="27" y="6"/>
                  <a:pt x="27" y="6"/>
                  <a:pt x="27" y="6"/>
                </a:cubicBezTo>
                <a:cubicBezTo>
                  <a:pt x="27" y="9"/>
                  <a:pt x="27" y="9"/>
                  <a:pt x="27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1"/>
                  <a:pt x="40" y="11"/>
                  <a:pt x="40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17"/>
                  <a:pt x="36" y="17"/>
                  <a:pt x="36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21"/>
                  <a:pt x="38" y="21"/>
                  <a:pt x="38" y="21"/>
                </a:cubicBezTo>
                <a:cubicBezTo>
                  <a:pt x="36" y="22"/>
                  <a:pt x="36" y="22"/>
                  <a:pt x="36" y="22"/>
                </a:cubicBezTo>
                <a:cubicBezTo>
                  <a:pt x="36" y="26"/>
                  <a:pt x="36" y="26"/>
                  <a:pt x="36" y="26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30"/>
                  <a:pt x="38" y="30"/>
                  <a:pt x="38" y="30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4"/>
                  <a:pt x="36" y="34"/>
                  <a:pt x="36" y="34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8"/>
                  <a:pt x="38" y="38"/>
                  <a:pt x="38" y="38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6"/>
                  <a:pt x="36" y="46"/>
                  <a:pt x="36" y="46"/>
                </a:cubicBezTo>
                <a:cubicBezTo>
                  <a:pt x="29" y="50"/>
                  <a:pt x="29" y="50"/>
                  <a:pt x="29" y="50"/>
                </a:cubicBezTo>
                <a:cubicBezTo>
                  <a:pt x="22" y="46"/>
                  <a:pt x="22" y="46"/>
                  <a:pt x="22" y="46"/>
                </a:cubicBezTo>
                <a:cubicBezTo>
                  <a:pt x="22" y="42"/>
                  <a:pt x="22" y="42"/>
                  <a:pt x="22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38"/>
                  <a:pt x="20" y="38"/>
                  <a:pt x="20" y="38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33"/>
                  <a:pt x="22" y="33"/>
                  <a:pt x="22" y="33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29"/>
                  <a:pt x="20" y="29"/>
                  <a:pt x="20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5"/>
                  <a:pt x="22" y="25"/>
                  <a:pt x="22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1"/>
                  <a:pt x="20" y="21"/>
                  <a:pt x="20" y="21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1"/>
                  <a:pt x="22" y="11"/>
                  <a:pt x="22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6"/>
                  <a:pt x="20" y="6"/>
                  <a:pt x="20" y="6"/>
                </a:cubicBezTo>
                <a:close/>
                <a:moveTo>
                  <a:pt x="66" y="21"/>
                </a:moveTo>
                <a:cubicBezTo>
                  <a:pt x="51" y="26"/>
                  <a:pt x="51" y="26"/>
                  <a:pt x="51" y="26"/>
                </a:cubicBezTo>
                <a:cubicBezTo>
                  <a:pt x="51" y="30"/>
                  <a:pt x="51" y="30"/>
                  <a:pt x="51" y="30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21"/>
                  <a:pt x="66" y="21"/>
                  <a:pt x="66" y="21"/>
                </a:cubicBezTo>
                <a:close/>
                <a:moveTo>
                  <a:pt x="66" y="29"/>
                </a:moveTo>
                <a:cubicBezTo>
                  <a:pt x="66" y="33"/>
                  <a:pt x="66" y="33"/>
                  <a:pt x="66" y="33"/>
                </a:cubicBezTo>
                <a:cubicBezTo>
                  <a:pt x="51" y="38"/>
                  <a:pt x="51" y="38"/>
                  <a:pt x="51" y="38"/>
                </a:cubicBezTo>
                <a:cubicBezTo>
                  <a:pt x="51" y="34"/>
                  <a:pt x="51" y="34"/>
                  <a:pt x="51" y="34"/>
                </a:cubicBezTo>
                <a:cubicBezTo>
                  <a:pt x="66" y="29"/>
                  <a:pt x="66" y="29"/>
                  <a:pt x="66" y="29"/>
                </a:cubicBezTo>
                <a:close/>
                <a:moveTo>
                  <a:pt x="66" y="37"/>
                </a:moveTo>
                <a:cubicBezTo>
                  <a:pt x="51" y="42"/>
                  <a:pt x="51" y="42"/>
                  <a:pt x="51" y="42"/>
                </a:cubicBezTo>
                <a:cubicBezTo>
                  <a:pt x="51" y="43"/>
                  <a:pt x="51" y="43"/>
                  <a:pt x="51" y="43"/>
                </a:cubicBezTo>
                <a:cubicBezTo>
                  <a:pt x="58" y="50"/>
                  <a:pt x="58" y="50"/>
                  <a:pt x="58" y="50"/>
                </a:cubicBezTo>
                <a:cubicBezTo>
                  <a:pt x="66" y="43"/>
                  <a:pt x="66" y="43"/>
                  <a:pt x="66" y="43"/>
                </a:cubicBezTo>
                <a:lnTo>
                  <a:pt x="66" y="3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29" name="Freeform 401">
            <a:extLst>
              <a:ext uri="{FF2B5EF4-FFF2-40B4-BE49-F238E27FC236}">
                <a16:creationId xmlns:a16="http://schemas.microsoft.com/office/drawing/2014/main" id="{15BE1BF3-03A4-4829-9A02-A68614ADD04C}"/>
              </a:ext>
            </a:extLst>
          </p:cNvPr>
          <p:cNvSpPr>
            <a:spLocks noEditPoints="1"/>
          </p:cNvSpPr>
          <p:nvPr/>
        </p:nvSpPr>
        <p:spPr bwMode="auto">
          <a:xfrm>
            <a:off x="5088508" y="4057327"/>
            <a:ext cx="319087" cy="176213"/>
          </a:xfrm>
          <a:custGeom>
            <a:avLst/>
            <a:gdLst>
              <a:gd name="T0" fmla="*/ 165435 w 87"/>
              <a:gd name="T1" fmla="*/ 139748 h 48"/>
              <a:gd name="T2" fmla="*/ 25734 w 87"/>
              <a:gd name="T3" fmla="*/ 176524 h 48"/>
              <a:gd name="T4" fmla="*/ 165435 w 87"/>
              <a:gd name="T5" fmla="*/ 128715 h 48"/>
              <a:gd name="T6" fmla="*/ 172788 w 87"/>
              <a:gd name="T7" fmla="*/ 114005 h 48"/>
              <a:gd name="T8" fmla="*/ 246314 w 87"/>
              <a:gd name="T9" fmla="*/ 99295 h 48"/>
              <a:gd name="T10" fmla="*/ 205875 w 87"/>
              <a:gd name="T11" fmla="*/ 88262 h 48"/>
              <a:gd name="T12" fmla="*/ 264696 w 87"/>
              <a:gd name="T13" fmla="*/ 114005 h 48"/>
              <a:gd name="T14" fmla="*/ 297783 w 87"/>
              <a:gd name="T15" fmla="*/ 77229 h 48"/>
              <a:gd name="T16" fmla="*/ 290430 w 87"/>
              <a:gd name="T17" fmla="*/ 25743 h 48"/>
              <a:gd name="T18" fmla="*/ 246314 w 87"/>
              <a:gd name="T19" fmla="*/ 11033 h 48"/>
              <a:gd name="T20" fmla="*/ 220580 w 87"/>
              <a:gd name="T21" fmla="*/ 11033 h 48"/>
              <a:gd name="T22" fmla="*/ 209551 w 87"/>
              <a:gd name="T23" fmla="*/ 3678 h 48"/>
              <a:gd name="T24" fmla="*/ 172788 w 87"/>
              <a:gd name="T25" fmla="*/ 44131 h 48"/>
              <a:gd name="T26" fmla="*/ 102937 w 87"/>
              <a:gd name="T27" fmla="*/ 66197 h 48"/>
              <a:gd name="T28" fmla="*/ 62498 w 87"/>
              <a:gd name="T29" fmla="*/ 114005 h 48"/>
              <a:gd name="T30" fmla="*/ 165435 w 87"/>
              <a:gd name="T31" fmla="*/ 136071 h 48"/>
              <a:gd name="T32" fmla="*/ 25734 w 87"/>
              <a:gd name="T33" fmla="*/ 172846 h 48"/>
              <a:gd name="T34" fmla="*/ 165435 w 87"/>
              <a:gd name="T35" fmla="*/ 136071 h 48"/>
              <a:gd name="T36" fmla="*/ 14705 w 87"/>
              <a:gd name="T37" fmla="*/ 91940 h 48"/>
              <a:gd name="T38" fmla="*/ 14705 w 87"/>
              <a:gd name="T39" fmla="*/ 84584 h 48"/>
              <a:gd name="T40" fmla="*/ 14705 w 87"/>
              <a:gd name="T41" fmla="*/ 95617 h 48"/>
              <a:gd name="T42" fmla="*/ 14705 w 87"/>
              <a:gd name="T43" fmla="*/ 102972 h 48"/>
              <a:gd name="T44" fmla="*/ 305136 w 87"/>
              <a:gd name="T45" fmla="*/ 62519 h 48"/>
              <a:gd name="T46" fmla="*/ 264696 w 87"/>
              <a:gd name="T47" fmla="*/ 106650 h 48"/>
              <a:gd name="T48" fmla="*/ 227933 w 87"/>
              <a:gd name="T49" fmla="*/ 7355 h 48"/>
              <a:gd name="T50" fmla="*/ 209551 w 87"/>
              <a:gd name="T51" fmla="*/ 7355 h 48"/>
              <a:gd name="T52" fmla="*/ 180140 w 87"/>
              <a:gd name="T53" fmla="*/ 40453 h 48"/>
              <a:gd name="T54" fmla="*/ 132348 w 87"/>
              <a:gd name="T55" fmla="*/ 91940 h 48"/>
              <a:gd name="T56" fmla="*/ 165435 w 87"/>
              <a:gd name="T57" fmla="*/ 91940 h 48"/>
              <a:gd name="T58" fmla="*/ 44116 w 87"/>
              <a:gd name="T59" fmla="*/ 158136 h 48"/>
              <a:gd name="T60" fmla="*/ 62498 w 87"/>
              <a:gd name="T61" fmla="*/ 158136 h 48"/>
              <a:gd name="T62" fmla="*/ 80879 w 87"/>
              <a:gd name="T63" fmla="*/ 158136 h 48"/>
              <a:gd name="T64" fmla="*/ 99261 w 87"/>
              <a:gd name="T65" fmla="*/ 158136 h 48"/>
              <a:gd name="T66" fmla="*/ 121319 w 87"/>
              <a:gd name="T67" fmla="*/ 158136 h 48"/>
              <a:gd name="T68" fmla="*/ 139701 w 87"/>
              <a:gd name="T69" fmla="*/ 158136 h 48"/>
              <a:gd name="T70" fmla="*/ 147053 w 87"/>
              <a:gd name="T71" fmla="*/ 158136 h 48"/>
              <a:gd name="T72" fmla="*/ 150730 w 87"/>
              <a:gd name="T73" fmla="*/ 147103 h 48"/>
              <a:gd name="T74" fmla="*/ 128672 w 87"/>
              <a:gd name="T75" fmla="*/ 147103 h 48"/>
              <a:gd name="T76" fmla="*/ 110290 w 87"/>
              <a:gd name="T77" fmla="*/ 147103 h 48"/>
              <a:gd name="T78" fmla="*/ 91908 w 87"/>
              <a:gd name="T79" fmla="*/ 147103 h 48"/>
              <a:gd name="T80" fmla="*/ 73527 w 87"/>
              <a:gd name="T81" fmla="*/ 147103 h 48"/>
              <a:gd name="T82" fmla="*/ 51469 w 87"/>
              <a:gd name="T83" fmla="*/ 147103 h 48"/>
              <a:gd name="T84" fmla="*/ 44116 w 87"/>
              <a:gd name="T85" fmla="*/ 143426 h 48"/>
              <a:gd name="T86" fmla="*/ 143377 w 87"/>
              <a:gd name="T87" fmla="*/ 143426 h 48"/>
              <a:gd name="T88" fmla="*/ 124995 w 87"/>
              <a:gd name="T89" fmla="*/ 143426 h 48"/>
              <a:gd name="T90" fmla="*/ 102937 w 87"/>
              <a:gd name="T91" fmla="*/ 143426 h 48"/>
              <a:gd name="T92" fmla="*/ 84556 w 87"/>
              <a:gd name="T93" fmla="*/ 143426 h 48"/>
              <a:gd name="T94" fmla="*/ 66174 w 87"/>
              <a:gd name="T95" fmla="*/ 143426 h 48"/>
              <a:gd name="T96" fmla="*/ 44116 w 87"/>
              <a:gd name="T97" fmla="*/ 161814 h 48"/>
              <a:gd name="T98" fmla="*/ 143377 w 87"/>
              <a:gd name="T99" fmla="*/ 161814 h 48"/>
              <a:gd name="T100" fmla="*/ 124995 w 87"/>
              <a:gd name="T101" fmla="*/ 161814 h 48"/>
              <a:gd name="T102" fmla="*/ 102937 w 87"/>
              <a:gd name="T103" fmla="*/ 161814 h 48"/>
              <a:gd name="T104" fmla="*/ 84556 w 87"/>
              <a:gd name="T105" fmla="*/ 161814 h 48"/>
              <a:gd name="T106" fmla="*/ 66174 w 87"/>
              <a:gd name="T107" fmla="*/ 161814 h 48"/>
              <a:gd name="T108" fmla="*/ 25734 w 87"/>
              <a:gd name="T109" fmla="*/ 139748 h 48"/>
              <a:gd name="T110" fmla="*/ 25734 w 87"/>
              <a:gd name="T111" fmla="*/ 147103 h 48"/>
              <a:gd name="T112" fmla="*/ 165435 w 87"/>
              <a:gd name="T113" fmla="*/ 147103 h 4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87" h="48">
                <a:moveTo>
                  <a:pt x="45" y="38"/>
                </a:moveTo>
                <a:cubicBezTo>
                  <a:pt x="47" y="38"/>
                  <a:pt x="49" y="40"/>
                  <a:pt x="49" y="42"/>
                </a:cubicBezTo>
                <a:cubicBezTo>
                  <a:pt x="49" y="44"/>
                  <a:pt x="47" y="46"/>
                  <a:pt x="45" y="46"/>
                </a:cubicBezTo>
                <a:cubicBezTo>
                  <a:pt x="43" y="46"/>
                  <a:pt x="41" y="44"/>
                  <a:pt x="41" y="42"/>
                </a:cubicBezTo>
                <a:cubicBezTo>
                  <a:pt x="41" y="40"/>
                  <a:pt x="43" y="38"/>
                  <a:pt x="45" y="38"/>
                </a:cubicBezTo>
                <a:close/>
                <a:moveTo>
                  <a:pt x="7" y="35"/>
                </a:moveTo>
                <a:cubicBezTo>
                  <a:pt x="5" y="35"/>
                  <a:pt x="3" y="36"/>
                  <a:pt x="2" y="37"/>
                </a:cubicBezTo>
                <a:cubicBezTo>
                  <a:pt x="1" y="39"/>
                  <a:pt x="0" y="40"/>
                  <a:pt x="0" y="42"/>
                </a:cubicBezTo>
                <a:cubicBezTo>
                  <a:pt x="0" y="44"/>
                  <a:pt x="1" y="45"/>
                  <a:pt x="2" y="46"/>
                </a:cubicBezTo>
                <a:cubicBezTo>
                  <a:pt x="3" y="48"/>
                  <a:pt x="5" y="48"/>
                  <a:pt x="7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6" y="48"/>
                  <a:pt x="48" y="48"/>
                  <a:pt x="49" y="46"/>
                </a:cubicBezTo>
                <a:cubicBezTo>
                  <a:pt x="50" y="45"/>
                  <a:pt x="51" y="44"/>
                  <a:pt x="51" y="42"/>
                </a:cubicBezTo>
                <a:cubicBezTo>
                  <a:pt x="51" y="40"/>
                  <a:pt x="50" y="39"/>
                  <a:pt x="49" y="37"/>
                </a:cubicBezTo>
                <a:cubicBezTo>
                  <a:pt x="48" y="36"/>
                  <a:pt x="46" y="35"/>
                  <a:pt x="45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4"/>
                  <a:pt x="38" y="34"/>
                  <a:pt x="38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1"/>
                  <a:pt x="34" y="31"/>
                  <a:pt x="34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8" y="29"/>
                  <a:pt x="48" y="27"/>
                  <a:pt x="47" y="25"/>
                </a:cubicBezTo>
                <a:cubicBezTo>
                  <a:pt x="47" y="25"/>
                  <a:pt x="47" y="25"/>
                  <a:pt x="47" y="25"/>
                </a:cubicBezTo>
                <a:cubicBezTo>
                  <a:pt x="61" y="7"/>
                  <a:pt x="61" y="7"/>
                  <a:pt x="61" y="7"/>
                </a:cubicBezTo>
                <a:cubicBezTo>
                  <a:pt x="78" y="13"/>
                  <a:pt x="78" y="13"/>
                  <a:pt x="78" y="13"/>
                </a:cubicBezTo>
                <a:cubicBezTo>
                  <a:pt x="67" y="27"/>
                  <a:pt x="67" y="27"/>
                  <a:pt x="67" y="27"/>
                </a:cubicBezTo>
                <a:cubicBezTo>
                  <a:pt x="63" y="27"/>
                  <a:pt x="60" y="26"/>
                  <a:pt x="58" y="25"/>
                </a:cubicBezTo>
                <a:cubicBezTo>
                  <a:pt x="58" y="21"/>
                  <a:pt x="58" y="21"/>
                  <a:pt x="58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9"/>
                  <a:pt x="57" y="33"/>
                  <a:pt x="61" y="37"/>
                </a:cubicBezTo>
                <a:cubicBezTo>
                  <a:pt x="64" y="36"/>
                  <a:pt x="67" y="34"/>
                  <a:pt x="70" y="31"/>
                </a:cubicBezTo>
                <a:cubicBezTo>
                  <a:pt x="72" y="31"/>
                  <a:pt x="72" y="31"/>
                  <a:pt x="72" y="31"/>
                </a:cubicBezTo>
                <a:cubicBezTo>
                  <a:pt x="74" y="30"/>
                  <a:pt x="74" y="30"/>
                  <a:pt x="74" y="30"/>
                </a:cubicBezTo>
                <a:cubicBezTo>
                  <a:pt x="73" y="29"/>
                  <a:pt x="73" y="29"/>
                  <a:pt x="73" y="29"/>
                </a:cubicBezTo>
                <a:cubicBezTo>
                  <a:pt x="74" y="28"/>
                  <a:pt x="74" y="28"/>
                  <a:pt x="74" y="28"/>
                </a:cubicBezTo>
                <a:cubicBezTo>
                  <a:pt x="74" y="28"/>
                  <a:pt x="74" y="28"/>
                  <a:pt x="74" y="28"/>
                </a:cubicBezTo>
                <a:cubicBezTo>
                  <a:pt x="81" y="21"/>
                  <a:pt x="81" y="21"/>
                  <a:pt x="81" y="21"/>
                </a:cubicBezTo>
                <a:cubicBezTo>
                  <a:pt x="81" y="20"/>
                  <a:pt x="81" y="20"/>
                  <a:pt x="81" y="20"/>
                </a:cubicBezTo>
                <a:cubicBezTo>
                  <a:pt x="84" y="17"/>
                  <a:pt x="84" y="17"/>
                  <a:pt x="84" y="17"/>
                </a:cubicBezTo>
                <a:cubicBezTo>
                  <a:pt x="85" y="17"/>
                  <a:pt x="85" y="17"/>
                  <a:pt x="85" y="17"/>
                </a:cubicBezTo>
                <a:cubicBezTo>
                  <a:pt x="87" y="12"/>
                  <a:pt x="87" y="12"/>
                  <a:pt x="87" y="12"/>
                </a:cubicBezTo>
                <a:cubicBezTo>
                  <a:pt x="79" y="7"/>
                  <a:pt x="79" y="7"/>
                  <a:pt x="79" y="7"/>
                </a:cubicBezTo>
                <a:cubicBezTo>
                  <a:pt x="79" y="8"/>
                  <a:pt x="79" y="8"/>
                  <a:pt x="79" y="8"/>
                </a:cubicBezTo>
                <a:cubicBezTo>
                  <a:pt x="77" y="7"/>
                  <a:pt x="77" y="7"/>
                  <a:pt x="77" y="7"/>
                </a:cubicBezTo>
                <a:cubicBezTo>
                  <a:pt x="77" y="6"/>
                  <a:pt x="77" y="6"/>
                  <a:pt x="77" y="6"/>
                </a:cubicBezTo>
                <a:cubicBezTo>
                  <a:pt x="67" y="3"/>
                  <a:pt x="67" y="3"/>
                  <a:pt x="67" y="3"/>
                </a:cubicBezTo>
                <a:cubicBezTo>
                  <a:pt x="67" y="3"/>
                  <a:pt x="67" y="3"/>
                  <a:pt x="67" y="3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2" y="0"/>
                  <a:pt x="62" y="0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3"/>
                  <a:pt x="60" y="3"/>
                  <a:pt x="60" y="3"/>
                </a:cubicBezTo>
                <a:cubicBezTo>
                  <a:pt x="60" y="3"/>
                  <a:pt x="60" y="3"/>
                  <a:pt x="59" y="3"/>
                </a:cubicBezTo>
                <a:cubicBezTo>
                  <a:pt x="59" y="2"/>
                  <a:pt x="59" y="2"/>
                  <a:pt x="59" y="2"/>
                </a:cubicBezTo>
                <a:cubicBezTo>
                  <a:pt x="57" y="0"/>
                  <a:pt x="57" y="0"/>
                  <a:pt x="57" y="0"/>
                </a:cubicBezTo>
                <a:cubicBezTo>
                  <a:pt x="56" y="1"/>
                  <a:pt x="56" y="1"/>
                  <a:pt x="56" y="1"/>
                </a:cubicBezTo>
                <a:cubicBezTo>
                  <a:pt x="57" y="1"/>
                  <a:pt x="57" y="1"/>
                  <a:pt x="57" y="1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5" y="2"/>
                  <a:pt x="55" y="2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5" y="14"/>
                  <a:pt x="45" y="14"/>
                  <a:pt x="45" y="14"/>
                </a:cubicBezTo>
                <a:cubicBezTo>
                  <a:pt x="44" y="13"/>
                  <a:pt x="44" y="12"/>
                  <a:pt x="44" y="12"/>
                </a:cubicBezTo>
                <a:cubicBezTo>
                  <a:pt x="39" y="12"/>
                  <a:pt x="33" y="12"/>
                  <a:pt x="28" y="12"/>
                </a:cubicBezTo>
                <a:cubicBezTo>
                  <a:pt x="28" y="18"/>
                  <a:pt x="28" y="18"/>
                  <a:pt x="2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1"/>
                  <a:pt x="18" y="21"/>
                  <a:pt x="18" y="21"/>
                </a:cubicBezTo>
                <a:cubicBezTo>
                  <a:pt x="1" y="21"/>
                  <a:pt x="1" y="21"/>
                  <a:pt x="1" y="21"/>
                </a:cubicBezTo>
                <a:cubicBezTo>
                  <a:pt x="0" y="24"/>
                  <a:pt x="0" y="27"/>
                  <a:pt x="0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4"/>
                  <a:pt x="17" y="34"/>
                  <a:pt x="17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7" y="35"/>
                  <a:pt x="7" y="35"/>
                </a:cubicBezTo>
                <a:close/>
                <a:moveTo>
                  <a:pt x="45" y="37"/>
                </a:moveTo>
                <a:cubicBezTo>
                  <a:pt x="7" y="37"/>
                  <a:pt x="7" y="37"/>
                  <a:pt x="7" y="37"/>
                </a:cubicBezTo>
                <a:cubicBezTo>
                  <a:pt x="5" y="37"/>
                  <a:pt x="4" y="37"/>
                  <a:pt x="3" y="38"/>
                </a:cubicBezTo>
                <a:cubicBezTo>
                  <a:pt x="2" y="39"/>
                  <a:pt x="2" y="41"/>
                  <a:pt x="2" y="42"/>
                </a:cubicBezTo>
                <a:cubicBezTo>
                  <a:pt x="2" y="43"/>
                  <a:pt x="2" y="45"/>
                  <a:pt x="3" y="46"/>
                </a:cubicBezTo>
                <a:cubicBezTo>
                  <a:pt x="4" y="46"/>
                  <a:pt x="5" y="47"/>
                  <a:pt x="7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46" y="47"/>
                  <a:pt x="47" y="46"/>
                  <a:pt x="48" y="46"/>
                </a:cubicBezTo>
                <a:cubicBezTo>
                  <a:pt x="49" y="45"/>
                  <a:pt x="50" y="43"/>
                  <a:pt x="50" y="42"/>
                </a:cubicBezTo>
                <a:cubicBezTo>
                  <a:pt x="50" y="41"/>
                  <a:pt x="49" y="39"/>
                  <a:pt x="48" y="38"/>
                </a:cubicBezTo>
                <a:cubicBezTo>
                  <a:pt x="47" y="37"/>
                  <a:pt x="46" y="37"/>
                  <a:pt x="45" y="37"/>
                </a:cubicBezTo>
                <a:close/>
                <a:moveTo>
                  <a:pt x="4" y="25"/>
                </a:moveTo>
                <a:cubicBezTo>
                  <a:pt x="6" y="25"/>
                  <a:pt x="8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8" y="25"/>
                  <a:pt x="6" y="25"/>
                  <a:pt x="4" y="25"/>
                </a:cubicBezTo>
                <a:cubicBezTo>
                  <a:pt x="4" y="25"/>
                  <a:pt x="4" y="25"/>
                  <a:pt x="4" y="25"/>
                </a:cubicBezTo>
                <a:close/>
                <a:moveTo>
                  <a:pt x="4" y="23"/>
                </a:moveTo>
                <a:cubicBezTo>
                  <a:pt x="9" y="23"/>
                  <a:pt x="9" y="23"/>
                  <a:pt x="9" y="23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3"/>
                  <a:pt x="4" y="23"/>
                  <a:pt x="4" y="23"/>
                </a:cubicBezTo>
                <a:close/>
                <a:moveTo>
                  <a:pt x="4" y="26"/>
                </a:moveTo>
                <a:cubicBezTo>
                  <a:pt x="6" y="26"/>
                  <a:pt x="8" y="26"/>
                  <a:pt x="9" y="26"/>
                </a:cubicBezTo>
                <a:cubicBezTo>
                  <a:pt x="9" y="26"/>
                  <a:pt x="9" y="27"/>
                  <a:pt x="9" y="27"/>
                </a:cubicBezTo>
                <a:cubicBezTo>
                  <a:pt x="8" y="27"/>
                  <a:pt x="6" y="27"/>
                  <a:pt x="4" y="27"/>
                </a:cubicBezTo>
                <a:cubicBezTo>
                  <a:pt x="4" y="27"/>
                  <a:pt x="4" y="26"/>
                  <a:pt x="4" y="26"/>
                </a:cubicBezTo>
                <a:close/>
                <a:moveTo>
                  <a:pt x="4" y="28"/>
                </a:moveTo>
                <a:cubicBezTo>
                  <a:pt x="9" y="28"/>
                  <a:pt x="9" y="28"/>
                  <a:pt x="9" y="28"/>
                </a:cubicBezTo>
                <a:cubicBezTo>
                  <a:pt x="9" y="29"/>
                  <a:pt x="9" y="29"/>
                  <a:pt x="9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28"/>
                  <a:pt x="4" y="28"/>
                  <a:pt x="4" y="28"/>
                </a:cubicBezTo>
                <a:close/>
                <a:moveTo>
                  <a:pt x="72" y="29"/>
                </a:moveTo>
                <a:cubicBezTo>
                  <a:pt x="71" y="28"/>
                  <a:pt x="71" y="28"/>
                  <a:pt x="71" y="28"/>
                </a:cubicBezTo>
                <a:cubicBezTo>
                  <a:pt x="80" y="18"/>
                  <a:pt x="80" y="18"/>
                  <a:pt x="80" y="18"/>
                </a:cubicBezTo>
                <a:cubicBezTo>
                  <a:pt x="82" y="17"/>
                  <a:pt x="82" y="17"/>
                  <a:pt x="82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9"/>
                  <a:pt x="80" y="19"/>
                  <a:pt x="80" y="19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72" y="29"/>
                  <a:pt x="72" y="29"/>
                  <a:pt x="72" y="29"/>
                </a:cubicBezTo>
                <a:close/>
                <a:moveTo>
                  <a:pt x="76" y="8"/>
                </a:moveTo>
                <a:cubicBezTo>
                  <a:pt x="78" y="8"/>
                  <a:pt x="78" y="8"/>
                  <a:pt x="78" y="8"/>
                </a:cubicBezTo>
                <a:cubicBezTo>
                  <a:pt x="78" y="9"/>
                  <a:pt x="78" y="9"/>
                  <a:pt x="78" y="9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2" y="2"/>
                  <a:pt x="62" y="2"/>
                </a:cubicBezTo>
                <a:cubicBezTo>
                  <a:pt x="67" y="4"/>
                  <a:pt x="67" y="4"/>
                  <a:pt x="67" y="4"/>
                </a:cubicBezTo>
                <a:cubicBezTo>
                  <a:pt x="67" y="5"/>
                  <a:pt x="67" y="5"/>
                  <a:pt x="67" y="5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8"/>
                  <a:pt x="76" y="8"/>
                  <a:pt x="76" y="8"/>
                </a:cubicBezTo>
                <a:close/>
                <a:moveTo>
                  <a:pt x="57" y="2"/>
                </a:moveTo>
                <a:cubicBezTo>
                  <a:pt x="57" y="3"/>
                  <a:pt x="57" y="3"/>
                  <a:pt x="57" y="3"/>
                </a:cubicBezTo>
                <a:cubicBezTo>
                  <a:pt x="49" y="13"/>
                  <a:pt x="49" y="13"/>
                  <a:pt x="49" y="13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9" y="11"/>
                  <a:pt x="49" y="11"/>
                  <a:pt x="49" y="11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3"/>
                  <a:pt x="56" y="3"/>
                  <a:pt x="56" y="3"/>
                </a:cubicBezTo>
                <a:cubicBezTo>
                  <a:pt x="57" y="2"/>
                  <a:pt x="57" y="2"/>
                  <a:pt x="57" y="2"/>
                </a:cubicBezTo>
                <a:close/>
                <a:moveTo>
                  <a:pt x="45" y="25"/>
                </a:moveTo>
                <a:cubicBezTo>
                  <a:pt x="36" y="25"/>
                  <a:pt x="36" y="25"/>
                  <a:pt x="36" y="25"/>
                </a:cubicBezTo>
                <a:cubicBezTo>
                  <a:pt x="35" y="23"/>
                  <a:pt x="35" y="23"/>
                  <a:pt x="35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15"/>
                  <a:pt x="31" y="15"/>
                  <a:pt x="31" y="15"/>
                </a:cubicBezTo>
                <a:cubicBezTo>
                  <a:pt x="34" y="15"/>
                  <a:pt x="38" y="15"/>
                  <a:pt x="42" y="15"/>
                </a:cubicBezTo>
                <a:cubicBezTo>
                  <a:pt x="44" y="18"/>
                  <a:pt x="45" y="22"/>
                  <a:pt x="45" y="25"/>
                </a:cubicBezTo>
                <a:close/>
                <a:moveTo>
                  <a:pt x="11" y="41"/>
                </a:moveTo>
                <a:cubicBezTo>
                  <a:pt x="11" y="41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3"/>
                  <a:pt x="11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1" y="43"/>
                  <a:pt x="11" y="44"/>
                  <a:pt x="11" y="44"/>
                </a:cubicBezTo>
                <a:cubicBezTo>
                  <a:pt x="11" y="45"/>
                  <a:pt x="11" y="46"/>
                  <a:pt x="12" y="46"/>
                </a:cubicBezTo>
                <a:cubicBezTo>
                  <a:pt x="13" y="46"/>
                  <a:pt x="14" y="45"/>
                  <a:pt x="14" y="44"/>
                </a:cubicBezTo>
                <a:cubicBezTo>
                  <a:pt x="14" y="44"/>
                  <a:pt x="14" y="43"/>
                  <a:pt x="13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16" y="43"/>
                  <a:pt x="16" y="44"/>
                  <a:pt x="16" y="44"/>
                </a:cubicBezTo>
                <a:cubicBezTo>
                  <a:pt x="16" y="45"/>
                  <a:pt x="17" y="46"/>
                  <a:pt x="18" y="46"/>
                </a:cubicBezTo>
                <a:cubicBezTo>
                  <a:pt x="19" y="46"/>
                  <a:pt x="20" y="45"/>
                  <a:pt x="20" y="44"/>
                </a:cubicBezTo>
                <a:cubicBezTo>
                  <a:pt x="20" y="44"/>
                  <a:pt x="19" y="43"/>
                  <a:pt x="19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2" y="43"/>
                  <a:pt x="21" y="44"/>
                  <a:pt x="21" y="44"/>
                </a:cubicBezTo>
                <a:cubicBezTo>
                  <a:pt x="21" y="45"/>
                  <a:pt x="22" y="46"/>
                  <a:pt x="23" y="46"/>
                </a:cubicBezTo>
                <a:cubicBezTo>
                  <a:pt x="24" y="46"/>
                  <a:pt x="25" y="45"/>
                  <a:pt x="25" y="44"/>
                </a:cubicBezTo>
                <a:cubicBezTo>
                  <a:pt x="25" y="44"/>
                  <a:pt x="24" y="43"/>
                  <a:pt x="24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3"/>
                  <a:pt x="26" y="44"/>
                  <a:pt x="26" y="44"/>
                </a:cubicBezTo>
                <a:cubicBezTo>
                  <a:pt x="26" y="45"/>
                  <a:pt x="27" y="46"/>
                  <a:pt x="28" y="46"/>
                </a:cubicBezTo>
                <a:cubicBezTo>
                  <a:pt x="29" y="46"/>
                  <a:pt x="30" y="45"/>
                  <a:pt x="30" y="44"/>
                </a:cubicBezTo>
                <a:cubicBezTo>
                  <a:pt x="30" y="44"/>
                  <a:pt x="30" y="43"/>
                  <a:pt x="29" y="43"/>
                </a:cubicBezTo>
                <a:cubicBezTo>
                  <a:pt x="33" y="43"/>
                  <a:pt x="33" y="43"/>
                  <a:pt x="33" y="43"/>
                </a:cubicBezTo>
                <a:cubicBezTo>
                  <a:pt x="32" y="43"/>
                  <a:pt x="32" y="44"/>
                  <a:pt x="32" y="44"/>
                </a:cubicBezTo>
                <a:cubicBezTo>
                  <a:pt x="32" y="45"/>
                  <a:pt x="33" y="46"/>
                  <a:pt x="34" y="46"/>
                </a:cubicBezTo>
                <a:cubicBezTo>
                  <a:pt x="35" y="46"/>
                  <a:pt x="35" y="45"/>
                  <a:pt x="35" y="44"/>
                </a:cubicBezTo>
                <a:cubicBezTo>
                  <a:pt x="35" y="44"/>
                  <a:pt x="35" y="43"/>
                  <a:pt x="34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7" y="43"/>
                  <a:pt x="37" y="44"/>
                  <a:pt x="37" y="44"/>
                </a:cubicBezTo>
                <a:cubicBezTo>
                  <a:pt x="37" y="45"/>
                  <a:pt x="38" y="46"/>
                  <a:pt x="39" y="46"/>
                </a:cubicBezTo>
                <a:cubicBezTo>
                  <a:pt x="40" y="46"/>
                  <a:pt x="41" y="45"/>
                  <a:pt x="41" y="44"/>
                </a:cubicBezTo>
                <a:cubicBezTo>
                  <a:pt x="41" y="44"/>
                  <a:pt x="40" y="43"/>
                  <a:pt x="40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3"/>
                  <a:pt x="41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0" y="41"/>
                  <a:pt x="40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40" y="41"/>
                  <a:pt x="41" y="40"/>
                  <a:pt x="41" y="40"/>
                </a:cubicBezTo>
                <a:cubicBezTo>
                  <a:pt x="41" y="38"/>
                  <a:pt x="40" y="38"/>
                  <a:pt x="39" y="38"/>
                </a:cubicBezTo>
                <a:cubicBezTo>
                  <a:pt x="38" y="38"/>
                  <a:pt x="37" y="38"/>
                  <a:pt x="37" y="40"/>
                </a:cubicBezTo>
                <a:cubicBezTo>
                  <a:pt x="37" y="40"/>
                  <a:pt x="37" y="41"/>
                  <a:pt x="3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1"/>
                  <a:pt x="35" y="40"/>
                  <a:pt x="35" y="40"/>
                </a:cubicBezTo>
                <a:cubicBezTo>
                  <a:pt x="35" y="38"/>
                  <a:pt x="35" y="38"/>
                  <a:pt x="34" y="38"/>
                </a:cubicBezTo>
                <a:cubicBezTo>
                  <a:pt x="33" y="38"/>
                  <a:pt x="32" y="38"/>
                  <a:pt x="32" y="40"/>
                </a:cubicBezTo>
                <a:cubicBezTo>
                  <a:pt x="32" y="40"/>
                  <a:pt x="32" y="41"/>
                  <a:pt x="33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30" y="41"/>
                  <a:pt x="30" y="40"/>
                  <a:pt x="30" y="40"/>
                </a:cubicBezTo>
                <a:cubicBezTo>
                  <a:pt x="30" y="38"/>
                  <a:pt x="29" y="38"/>
                  <a:pt x="28" y="38"/>
                </a:cubicBezTo>
                <a:cubicBezTo>
                  <a:pt x="27" y="38"/>
                  <a:pt x="26" y="38"/>
                  <a:pt x="26" y="40"/>
                </a:cubicBezTo>
                <a:cubicBezTo>
                  <a:pt x="26" y="40"/>
                  <a:pt x="27" y="41"/>
                  <a:pt x="28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41"/>
                  <a:pt x="25" y="40"/>
                  <a:pt x="25" y="40"/>
                </a:cubicBezTo>
                <a:cubicBezTo>
                  <a:pt x="25" y="38"/>
                  <a:pt x="24" y="38"/>
                  <a:pt x="23" y="38"/>
                </a:cubicBezTo>
                <a:cubicBezTo>
                  <a:pt x="22" y="38"/>
                  <a:pt x="21" y="38"/>
                  <a:pt x="21" y="40"/>
                </a:cubicBezTo>
                <a:cubicBezTo>
                  <a:pt x="21" y="40"/>
                  <a:pt x="22" y="41"/>
                  <a:pt x="22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9" y="41"/>
                  <a:pt x="20" y="40"/>
                  <a:pt x="20" y="40"/>
                </a:cubicBezTo>
                <a:cubicBezTo>
                  <a:pt x="20" y="38"/>
                  <a:pt x="19" y="38"/>
                  <a:pt x="18" y="38"/>
                </a:cubicBezTo>
                <a:cubicBezTo>
                  <a:pt x="17" y="38"/>
                  <a:pt x="16" y="38"/>
                  <a:pt x="16" y="40"/>
                </a:cubicBezTo>
                <a:cubicBezTo>
                  <a:pt x="16" y="40"/>
                  <a:pt x="16" y="41"/>
                  <a:pt x="17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4" y="41"/>
                  <a:pt x="14" y="40"/>
                  <a:pt x="14" y="40"/>
                </a:cubicBezTo>
                <a:cubicBezTo>
                  <a:pt x="14" y="38"/>
                  <a:pt x="13" y="38"/>
                  <a:pt x="12" y="38"/>
                </a:cubicBezTo>
                <a:cubicBezTo>
                  <a:pt x="11" y="38"/>
                  <a:pt x="11" y="38"/>
                  <a:pt x="11" y="40"/>
                </a:cubicBezTo>
                <a:cubicBezTo>
                  <a:pt x="11" y="40"/>
                  <a:pt x="11" y="41"/>
                  <a:pt x="12" y="41"/>
                </a:cubicBezTo>
                <a:cubicBezTo>
                  <a:pt x="11" y="41"/>
                  <a:pt x="11" y="41"/>
                  <a:pt x="11" y="41"/>
                </a:cubicBezTo>
                <a:close/>
                <a:moveTo>
                  <a:pt x="12" y="39"/>
                </a:moveTo>
                <a:cubicBezTo>
                  <a:pt x="13" y="39"/>
                  <a:pt x="13" y="39"/>
                  <a:pt x="13" y="40"/>
                </a:cubicBezTo>
                <a:cubicBezTo>
                  <a:pt x="13" y="40"/>
                  <a:pt x="13" y="40"/>
                  <a:pt x="12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39"/>
                  <a:pt x="12" y="39"/>
                  <a:pt x="12" y="39"/>
                </a:cubicBezTo>
                <a:close/>
                <a:moveTo>
                  <a:pt x="39" y="39"/>
                </a:moveTo>
                <a:cubicBezTo>
                  <a:pt x="39" y="39"/>
                  <a:pt x="40" y="39"/>
                  <a:pt x="40" y="40"/>
                </a:cubicBezTo>
                <a:cubicBezTo>
                  <a:pt x="40" y="40"/>
                  <a:pt x="39" y="40"/>
                  <a:pt x="39" y="40"/>
                </a:cubicBezTo>
                <a:cubicBezTo>
                  <a:pt x="38" y="40"/>
                  <a:pt x="38" y="40"/>
                  <a:pt x="38" y="40"/>
                </a:cubicBezTo>
                <a:cubicBezTo>
                  <a:pt x="38" y="39"/>
                  <a:pt x="38" y="39"/>
                  <a:pt x="39" y="39"/>
                </a:cubicBezTo>
                <a:close/>
                <a:moveTo>
                  <a:pt x="34" y="39"/>
                </a:moveTo>
                <a:cubicBezTo>
                  <a:pt x="34" y="39"/>
                  <a:pt x="34" y="39"/>
                  <a:pt x="34" y="40"/>
                </a:cubicBezTo>
                <a:cubicBezTo>
                  <a:pt x="34" y="40"/>
                  <a:pt x="34" y="40"/>
                  <a:pt x="34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39"/>
                  <a:pt x="33" y="39"/>
                  <a:pt x="34" y="39"/>
                </a:cubicBezTo>
                <a:close/>
                <a:moveTo>
                  <a:pt x="28" y="39"/>
                </a:moveTo>
                <a:cubicBezTo>
                  <a:pt x="29" y="39"/>
                  <a:pt x="29" y="39"/>
                  <a:pt x="29" y="40"/>
                </a:cubicBezTo>
                <a:cubicBezTo>
                  <a:pt x="29" y="40"/>
                  <a:pt x="29" y="40"/>
                  <a:pt x="28" y="40"/>
                </a:cubicBezTo>
                <a:cubicBezTo>
                  <a:pt x="28" y="40"/>
                  <a:pt x="27" y="40"/>
                  <a:pt x="27" y="40"/>
                </a:cubicBezTo>
                <a:cubicBezTo>
                  <a:pt x="27" y="39"/>
                  <a:pt x="28" y="39"/>
                  <a:pt x="28" y="39"/>
                </a:cubicBezTo>
                <a:close/>
                <a:moveTo>
                  <a:pt x="23" y="39"/>
                </a:moveTo>
                <a:cubicBezTo>
                  <a:pt x="23" y="39"/>
                  <a:pt x="24" y="39"/>
                  <a:pt x="24" y="40"/>
                </a:cubicBezTo>
                <a:cubicBezTo>
                  <a:pt x="24" y="40"/>
                  <a:pt x="23" y="40"/>
                  <a:pt x="23" y="40"/>
                </a:cubicBezTo>
                <a:cubicBezTo>
                  <a:pt x="23" y="40"/>
                  <a:pt x="22" y="40"/>
                  <a:pt x="22" y="40"/>
                </a:cubicBezTo>
                <a:cubicBezTo>
                  <a:pt x="22" y="39"/>
                  <a:pt x="23" y="39"/>
                  <a:pt x="23" y="39"/>
                </a:cubicBezTo>
                <a:close/>
                <a:moveTo>
                  <a:pt x="18" y="39"/>
                </a:moveTo>
                <a:cubicBezTo>
                  <a:pt x="18" y="39"/>
                  <a:pt x="18" y="39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39"/>
                  <a:pt x="17" y="39"/>
                  <a:pt x="18" y="39"/>
                </a:cubicBezTo>
                <a:close/>
                <a:moveTo>
                  <a:pt x="12" y="44"/>
                </a:moveTo>
                <a:cubicBezTo>
                  <a:pt x="13" y="44"/>
                  <a:pt x="13" y="44"/>
                  <a:pt x="13" y="44"/>
                </a:cubicBezTo>
                <a:cubicBezTo>
                  <a:pt x="13" y="45"/>
                  <a:pt x="13" y="45"/>
                  <a:pt x="12" y="45"/>
                </a:cubicBezTo>
                <a:cubicBezTo>
                  <a:pt x="12" y="45"/>
                  <a:pt x="12" y="45"/>
                  <a:pt x="12" y="44"/>
                </a:cubicBezTo>
                <a:cubicBezTo>
                  <a:pt x="12" y="44"/>
                  <a:pt x="12" y="44"/>
                  <a:pt x="12" y="44"/>
                </a:cubicBezTo>
                <a:close/>
                <a:moveTo>
                  <a:pt x="39" y="44"/>
                </a:moveTo>
                <a:cubicBezTo>
                  <a:pt x="39" y="44"/>
                  <a:pt x="40" y="44"/>
                  <a:pt x="40" y="44"/>
                </a:cubicBezTo>
                <a:cubicBezTo>
                  <a:pt x="40" y="45"/>
                  <a:pt x="39" y="45"/>
                  <a:pt x="39" y="45"/>
                </a:cubicBezTo>
                <a:cubicBezTo>
                  <a:pt x="38" y="45"/>
                  <a:pt x="38" y="45"/>
                  <a:pt x="38" y="44"/>
                </a:cubicBezTo>
                <a:cubicBezTo>
                  <a:pt x="38" y="44"/>
                  <a:pt x="38" y="44"/>
                  <a:pt x="39" y="44"/>
                </a:cubicBezTo>
                <a:close/>
                <a:moveTo>
                  <a:pt x="34" y="44"/>
                </a:moveTo>
                <a:cubicBezTo>
                  <a:pt x="34" y="44"/>
                  <a:pt x="34" y="44"/>
                  <a:pt x="34" y="44"/>
                </a:cubicBezTo>
                <a:cubicBezTo>
                  <a:pt x="34" y="45"/>
                  <a:pt x="34" y="45"/>
                  <a:pt x="34" y="45"/>
                </a:cubicBezTo>
                <a:cubicBezTo>
                  <a:pt x="33" y="45"/>
                  <a:pt x="33" y="45"/>
                  <a:pt x="33" y="44"/>
                </a:cubicBezTo>
                <a:cubicBezTo>
                  <a:pt x="33" y="44"/>
                  <a:pt x="33" y="44"/>
                  <a:pt x="34" y="44"/>
                </a:cubicBezTo>
                <a:close/>
                <a:moveTo>
                  <a:pt x="28" y="44"/>
                </a:moveTo>
                <a:cubicBezTo>
                  <a:pt x="29" y="44"/>
                  <a:pt x="29" y="44"/>
                  <a:pt x="29" y="44"/>
                </a:cubicBezTo>
                <a:cubicBezTo>
                  <a:pt x="29" y="45"/>
                  <a:pt x="29" y="45"/>
                  <a:pt x="28" y="45"/>
                </a:cubicBezTo>
                <a:cubicBezTo>
                  <a:pt x="28" y="45"/>
                  <a:pt x="27" y="45"/>
                  <a:pt x="27" y="44"/>
                </a:cubicBezTo>
                <a:cubicBezTo>
                  <a:pt x="27" y="44"/>
                  <a:pt x="28" y="44"/>
                  <a:pt x="28" y="44"/>
                </a:cubicBezTo>
                <a:close/>
                <a:moveTo>
                  <a:pt x="23" y="44"/>
                </a:moveTo>
                <a:cubicBezTo>
                  <a:pt x="23" y="44"/>
                  <a:pt x="24" y="44"/>
                  <a:pt x="24" y="44"/>
                </a:cubicBezTo>
                <a:cubicBezTo>
                  <a:pt x="24" y="45"/>
                  <a:pt x="23" y="45"/>
                  <a:pt x="23" y="45"/>
                </a:cubicBezTo>
                <a:cubicBezTo>
                  <a:pt x="23" y="45"/>
                  <a:pt x="22" y="45"/>
                  <a:pt x="22" y="44"/>
                </a:cubicBezTo>
                <a:cubicBezTo>
                  <a:pt x="22" y="44"/>
                  <a:pt x="23" y="44"/>
                  <a:pt x="23" y="44"/>
                </a:cubicBezTo>
                <a:close/>
                <a:moveTo>
                  <a:pt x="18" y="44"/>
                </a:moveTo>
                <a:cubicBezTo>
                  <a:pt x="18" y="44"/>
                  <a:pt x="18" y="44"/>
                  <a:pt x="18" y="44"/>
                </a:cubicBezTo>
                <a:cubicBezTo>
                  <a:pt x="18" y="45"/>
                  <a:pt x="18" y="45"/>
                  <a:pt x="18" y="45"/>
                </a:cubicBezTo>
                <a:cubicBezTo>
                  <a:pt x="17" y="45"/>
                  <a:pt x="17" y="45"/>
                  <a:pt x="17" y="44"/>
                </a:cubicBezTo>
                <a:cubicBezTo>
                  <a:pt x="17" y="44"/>
                  <a:pt x="17" y="44"/>
                  <a:pt x="18" y="44"/>
                </a:cubicBezTo>
                <a:close/>
                <a:moveTo>
                  <a:pt x="7" y="38"/>
                </a:moveTo>
                <a:cubicBezTo>
                  <a:pt x="9" y="38"/>
                  <a:pt x="11" y="40"/>
                  <a:pt x="11" y="42"/>
                </a:cubicBezTo>
                <a:cubicBezTo>
                  <a:pt x="11" y="44"/>
                  <a:pt x="9" y="46"/>
                  <a:pt x="7" y="46"/>
                </a:cubicBezTo>
                <a:cubicBezTo>
                  <a:pt x="4" y="46"/>
                  <a:pt x="3" y="44"/>
                  <a:pt x="3" y="42"/>
                </a:cubicBezTo>
                <a:cubicBezTo>
                  <a:pt x="3" y="40"/>
                  <a:pt x="4" y="38"/>
                  <a:pt x="7" y="38"/>
                </a:cubicBezTo>
                <a:close/>
                <a:moveTo>
                  <a:pt x="7" y="40"/>
                </a:moveTo>
                <a:cubicBezTo>
                  <a:pt x="8" y="40"/>
                  <a:pt x="8" y="41"/>
                  <a:pt x="8" y="42"/>
                </a:cubicBezTo>
                <a:cubicBezTo>
                  <a:pt x="8" y="43"/>
                  <a:pt x="8" y="43"/>
                  <a:pt x="7" y="43"/>
                </a:cubicBezTo>
                <a:cubicBezTo>
                  <a:pt x="6" y="43"/>
                  <a:pt x="5" y="43"/>
                  <a:pt x="5" y="42"/>
                </a:cubicBezTo>
                <a:cubicBezTo>
                  <a:pt x="5" y="41"/>
                  <a:pt x="6" y="40"/>
                  <a:pt x="7" y="40"/>
                </a:cubicBezTo>
                <a:close/>
                <a:moveTo>
                  <a:pt x="45" y="40"/>
                </a:moveTo>
                <a:cubicBezTo>
                  <a:pt x="44" y="40"/>
                  <a:pt x="43" y="41"/>
                  <a:pt x="43" y="42"/>
                </a:cubicBezTo>
                <a:cubicBezTo>
                  <a:pt x="43" y="43"/>
                  <a:pt x="44" y="43"/>
                  <a:pt x="45" y="43"/>
                </a:cubicBezTo>
                <a:cubicBezTo>
                  <a:pt x="46" y="43"/>
                  <a:pt x="46" y="43"/>
                  <a:pt x="46" y="42"/>
                </a:cubicBezTo>
                <a:cubicBezTo>
                  <a:pt x="46" y="41"/>
                  <a:pt x="46" y="40"/>
                  <a:pt x="45" y="4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30" name="Freeform 402">
            <a:extLst>
              <a:ext uri="{FF2B5EF4-FFF2-40B4-BE49-F238E27FC236}">
                <a16:creationId xmlns:a16="http://schemas.microsoft.com/office/drawing/2014/main" id="{1B956BE3-A5A0-4A5F-A2B9-93DAA3433E07}"/>
              </a:ext>
            </a:extLst>
          </p:cNvPr>
          <p:cNvSpPr>
            <a:spLocks noEditPoints="1"/>
          </p:cNvSpPr>
          <p:nvPr/>
        </p:nvSpPr>
        <p:spPr bwMode="auto">
          <a:xfrm>
            <a:off x="5491733" y="4071615"/>
            <a:ext cx="290512" cy="155575"/>
          </a:xfrm>
          <a:custGeom>
            <a:avLst/>
            <a:gdLst>
              <a:gd name="T0" fmla="*/ 253403 w 79"/>
              <a:gd name="T1" fmla="*/ 77776 h 42"/>
              <a:gd name="T2" fmla="*/ 286455 w 79"/>
              <a:gd name="T3" fmla="*/ 155551 h 42"/>
              <a:gd name="T4" fmla="*/ 231368 w 79"/>
              <a:gd name="T5" fmla="*/ 125922 h 42"/>
              <a:gd name="T6" fmla="*/ 33053 w 79"/>
              <a:gd name="T7" fmla="*/ 155551 h 42"/>
              <a:gd name="T8" fmla="*/ 3673 w 79"/>
              <a:gd name="T9" fmla="*/ 118515 h 42"/>
              <a:gd name="T10" fmla="*/ 22035 w 79"/>
              <a:gd name="T11" fmla="*/ 51850 h 42"/>
              <a:gd name="T12" fmla="*/ 106503 w 79"/>
              <a:gd name="T13" fmla="*/ 0 h 42"/>
              <a:gd name="T14" fmla="*/ 143228 w 79"/>
              <a:gd name="T15" fmla="*/ 55554 h 42"/>
              <a:gd name="T16" fmla="*/ 143228 w 79"/>
              <a:gd name="T17" fmla="*/ 29629 h 42"/>
              <a:gd name="T18" fmla="*/ 157918 w 79"/>
              <a:gd name="T19" fmla="*/ 29629 h 42"/>
              <a:gd name="T20" fmla="*/ 224023 w 79"/>
              <a:gd name="T21" fmla="*/ 55554 h 42"/>
              <a:gd name="T22" fmla="*/ 14690 w 79"/>
              <a:gd name="T23" fmla="*/ 77776 h 42"/>
              <a:gd name="T24" fmla="*/ 14690 w 79"/>
              <a:gd name="T25" fmla="*/ 66665 h 42"/>
              <a:gd name="T26" fmla="*/ 14690 w 79"/>
              <a:gd name="T27" fmla="*/ 66665 h 42"/>
              <a:gd name="T28" fmla="*/ 36725 w 79"/>
              <a:gd name="T29" fmla="*/ 81479 h 42"/>
              <a:gd name="T30" fmla="*/ 36725 w 79"/>
              <a:gd name="T31" fmla="*/ 92590 h 42"/>
              <a:gd name="T32" fmla="*/ 220350 w 79"/>
              <a:gd name="T33" fmla="*/ 122219 h 42"/>
              <a:gd name="T34" fmla="*/ 190970 w 79"/>
              <a:gd name="T35" fmla="*/ 111108 h 42"/>
              <a:gd name="T36" fmla="*/ 7345 w 79"/>
              <a:gd name="T37" fmla="*/ 125922 h 42"/>
              <a:gd name="T38" fmla="*/ 216678 w 79"/>
              <a:gd name="T39" fmla="*/ 144440 h 42"/>
              <a:gd name="T40" fmla="*/ 102830 w 79"/>
              <a:gd name="T41" fmla="*/ 129626 h 42"/>
              <a:gd name="T42" fmla="*/ 110175 w 79"/>
              <a:gd name="T43" fmla="*/ 129626 h 42"/>
              <a:gd name="T44" fmla="*/ 135883 w 79"/>
              <a:gd name="T45" fmla="*/ 137033 h 42"/>
              <a:gd name="T46" fmla="*/ 154245 w 79"/>
              <a:gd name="T47" fmla="*/ 148144 h 42"/>
              <a:gd name="T48" fmla="*/ 168935 w 79"/>
              <a:gd name="T49" fmla="*/ 137033 h 42"/>
              <a:gd name="T50" fmla="*/ 183625 w 79"/>
              <a:gd name="T51" fmla="*/ 129626 h 42"/>
              <a:gd name="T52" fmla="*/ 179953 w 79"/>
              <a:gd name="T53" fmla="*/ 125922 h 42"/>
              <a:gd name="T54" fmla="*/ 172608 w 79"/>
              <a:gd name="T55" fmla="*/ 125922 h 42"/>
              <a:gd name="T56" fmla="*/ 143228 w 79"/>
              <a:gd name="T57" fmla="*/ 114811 h 42"/>
              <a:gd name="T58" fmla="*/ 128538 w 79"/>
              <a:gd name="T59" fmla="*/ 107404 h 42"/>
              <a:gd name="T60" fmla="*/ 113848 w 79"/>
              <a:gd name="T61" fmla="*/ 114811 h 42"/>
              <a:gd name="T62" fmla="*/ 84468 w 79"/>
              <a:gd name="T63" fmla="*/ 125922 h 42"/>
              <a:gd name="T64" fmla="*/ 77123 w 79"/>
              <a:gd name="T65" fmla="*/ 125922 h 42"/>
              <a:gd name="T66" fmla="*/ 47743 w 79"/>
              <a:gd name="T67" fmla="*/ 114811 h 42"/>
              <a:gd name="T68" fmla="*/ 51415 w 79"/>
              <a:gd name="T69" fmla="*/ 125922 h 42"/>
              <a:gd name="T70" fmla="*/ 58760 w 79"/>
              <a:gd name="T71" fmla="*/ 148144 h 42"/>
              <a:gd name="T72" fmla="*/ 73450 w 79"/>
              <a:gd name="T73" fmla="*/ 137033 h 42"/>
              <a:gd name="T74" fmla="*/ 58760 w 79"/>
              <a:gd name="T75" fmla="*/ 111108 h 42"/>
              <a:gd name="T76" fmla="*/ 58760 w 79"/>
              <a:gd name="T77" fmla="*/ 111108 h 42"/>
              <a:gd name="T78" fmla="*/ 179953 w 79"/>
              <a:gd name="T79" fmla="*/ 114811 h 42"/>
              <a:gd name="T80" fmla="*/ 154245 w 79"/>
              <a:gd name="T81" fmla="*/ 118515 h 42"/>
              <a:gd name="T82" fmla="*/ 124865 w 79"/>
              <a:gd name="T83" fmla="*/ 114811 h 42"/>
              <a:gd name="T84" fmla="*/ 106503 w 79"/>
              <a:gd name="T85" fmla="*/ 111108 h 42"/>
              <a:gd name="T86" fmla="*/ 106503 w 79"/>
              <a:gd name="T87" fmla="*/ 111108 h 42"/>
              <a:gd name="T88" fmla="*/ 84468 w 79"/>
              <a:gd name="T89" fmla="*/ 114811 h 42"/>
              <a:gd name="T90" fmla="*/ 58760 w 79"/>
              <a:gd name="T91" fmla="*/ 140737 h 42"/>
              <a:gd name="T92" fmla="*/ 172608 w 79"/>
              <a:gd name="T93" fmla="*/ 137033 h 42"/>
              <a:gd name="T94" fmla="*/ 154245 w 79"/>
              <a:gd name="T95" fmla="*/ 133329 h 42"/>
              <a:gd name="T96" fmla="*/ 154245 w 79"/>
              <a:gd name="T97" fmla="*/ 133329 h 42"/>
              <a:gd name="T98" fmla="*/ 132210 w 79"/>
              <a:gd name="T99" fmla="*/ 137033 h 42"/>
              <a:gd name="T100" fmla="*/ 106503 w 79"/>
              <a:gd name="T101" fmla="*/ 140737 h 42"/>
              <a:gd name="T102" fmla="*/ 77123 w 79"/>
              <a:gd name="T103" fmla="*/ 137033 h 42"/>
              <a:gd name="T104" fmla="*/ 29380 w 79"/>
              <a:gd name="T105" fmla="*/ 107404 h 42"/>
              <a:gd name="T106" fmla="*/ 29380 w 79"/>
              <a:gd name="T107" fmla="*/ 107404 h 42"/>
              <a:gd name="T108" fmla="*/ 36725 w 79"/>
              <a:gd name="T109" fmla="*/ 125922 h 42"/>
              <a:gd name="T110" fmla="*/ 201988 w 79"/>
              <a:gd name="T111" fmla="*/ 133329 h 42"/>
              <a:gd name="T112" fmla="*/ 91813 w 79"/>
              <a:gd name="T113" fmla="*/ 18518 h 42"/>
              <a:gd name="T114" fmla="*/ 62433 w 79"/>
              <a:gd name="T115" fmla="*/ 66665 h 42"/>
              <a:gd name="T116" fmla="*/ 249730 w 79"/>
              <a:gd name="T117" fmla="*/ 122219 h 42"/>
              <a:gd name="T118" fmla="*/ 154245 w 79"/>
              <a:gd name="T119" fmla="*/ 85183 h 4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9" h="42">
                <a:moveTo>
                  <a:pt x="46" y="20"/>
                </a:moveTo>
                <a:cubicBezTo>
                  <a:pt x="65" y="27"/>
                  <a:pt x="65" y="27"/>
                  <a:pt x="65" y="27"/>
                </a:cubicBezTo>
                <a:cubicBezTo>
                  <a:pt x="65" y="21"/>
                  <a:pt x="65" y="21"/>
                  <a:pt x="65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70" y="27"/>
                  <a:pt x="73" y="35"/>
                  <a:pt x="77" y="4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42"/>
                  <a:pt x="79" y="42"/>
                  <a:pt x="79" y="42"/>
                </a:cubicBezTo>
                <a:cubicBezTo>
                  <a:pt x="78" y="42"/>
                  <a:pt x="78" y="42"/>
                  <a:pt x="78" y="42"/>
                </a:cubicBezTo>
                <a:cubicBezTo>
                  <a:pt x="74" y="42"/>
                  <a:pt x="74" y="42"/>
                  <a:pt x="74" y="42"/>
                </a:cubicBezTo>
                <a:cubicBezTo>
                  <a:pt x="65" y="42"/>
                  <a:pt x="65" y="42"/>
                  <a:pt x="65" y="42"/>
                </a:cubicBezTo>
                <a:cubicBezTo>
                  <a:pt x="65" y="35"/>
                  <a:pt x="65" y="35"/>
                  <a:pt x="65" y="35"/>
                </a:cubicBezTo>
                <a:cubicBezTo>
                  <a:pt x="63" y="34"/>
                  <a:pt x="63" y="34"/>
                  <a:pt x="63" y="34"/>
                </a:cubicBezTo>
                <a:cubicBezTo>
                  <a:pt x="63" y="34"/>
                  <a:pt x="63" y="34"/>
                  <a:pt x="63" y="34"/>
                </a:cubicBezTo>
                <a:cubicBezTo>
                  <a:pt x="63" y="36"/>
                  <a:pt x="62" y="38"/>
                  <a:pt x="61" y="40"/>
                </a:cubicBezTo>
                <a:cubicBezTo>
                  <a:pt x="59" y="41"/>
                  <a:pt x="57" y="42"/>
                  <a:pt x="55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6" y="42"/>
                  <a:pt x="5" y="41"/>
                  <a:pt x="3" y="40"/>
                </a:cubicBezTo>
                <a:cubicBezTo>
                  <a:pt x="2" y="38"/>
                  <a:pt x="1" y="36"/>
                  <a:pt x="1" y="34"/>
                </a:cubicBezTo>
                <a:cubicBezTo>
                  <a:pt x="1" y="34"/>
                  <a:pt x="1" y="33"/>
                  <a:pt x="1" y="32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0" y="15"/>
                  <a:pt x="0" y="15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0"/>
                  <a:pt x="5" y="0"/>
                  <a:pt x="5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30" y="8"/>
                  <a:pt x="31" y="11"/>
                  <a:pt x="31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4"/>
                  <a:pt x="39" y="14"/>
                  <a:pt x="39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8"/>
                  <a:pt x="41" y="8"/>
                  <a:pt x="41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5"/>
                  <a:pt x="41" y="15"/>
                  <a:pt x="41" y="15"/>
                </a:cubicBezTo>
                <a:cubicBezTo>
                  <a:pt x="61" y="15"/>
                  <a:pt x="61" y="15"/>
                  <a:pt x="61" y="15"/>
                </a:cubicBezTo>
                <a:cubicBezTo>
                  <a:pt x="63" y="24"/>
                  <a:pt x="63" y="24"/>
                  <a:pt x="63" y="24"/>
                </a:cubicBezTo>
                <a:cubicBezTo>
                  <a:pt x="46" y="20"/>
                  <a:pt x="46" y="20"/>
                  <a:pt x="46" y="20"/>
                </a:cubicBezTo>
                <a:close/>
                <a:moveTo>
                  <a:pt x="4" y="20"/>
                </a:moveTo>
                <a:cubicBezTo>
                  <a:pt x="4" y="20"/>
                  <a:pt x="4" y="21"/>
                  <a:pt x="4" y="21"/>
                </a:cubicBezTo>
                <a:cubicBezTo>
                  <a:pt x="6" y="21"/>
                  <a:pt x="8" y="21"/>
                  <a:pt x="10" y="21"/>
                </a:cubicBezTo>
                <a:cubicBezTo>
                  <a:pt x="10" y="21"/>
                  <a:pt x="10" y="20"/>
                  <a:pt x="10" y="20"/>
                </a:cubicBezTo>
                <a:cubicBezTo>
                  <a:pt x="8" y="20"/>
                  <a:pt x="6" y="20"/>
                  <a:pt x="4" y="20"/>
                </a:cubicBezTo>
                <a:close/>
                <a:moveTo>
                  <a:pt x="4" y="18"/>
                </a:moveTo>
                <a:cubicBezTo>
                  <a:pt x="4" y="19"/>
                  <a:pt x="4" y="19"/>
                  <a:pt x="4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8"/>
                  <a:pt x="10" y="18"/>
                  <a:pt x="10" y="18"/>
                </a:cubicBezTo>
                <a:cubicBezTo>
                  <a:pt x="4" y="18"/>
                  <a:pt x="4" y="18"/>
                  <a:pt x="4" y="18"/>
                </a:cubicBezTo>
                <a:close/>
                <a:moveTo>
                  <a:pt x="4" y="22"/>
                </a:moveTo>
                <a:cubicBezTo>
                  <a:pt x="4" y="22"/>
                  <a:pt x="4" y="22"/>
                  <a:pt x="4" y="23"/>
                </a:cubicBezTo>
                <a:cubicBezTo>
                  <a:pt x="6" y="23"/>
                  <a:pt x="8" y="23"/>
                  <a:pt x="10" y="23"/>
                </a:cubicBezTo>
                <a:cubicBezTo>
                  <a:pt x="10" y="22"/>
                  <a:pt x="10" y="22"/>
                  <a:pt x="10" y="22"/>
                </a:cubicBezTo>
                <a:cubicBezTo>
                  <a:pt x="8" y="22"/>
                  <a:pt x="6" y="22"/>
                  <a:pt x="4" y="22"/>
                </a:cubicBezTo>
                <a:close/>
                <a:moveTo>
                  <a:pt x="4" y="24"/>
                </a:moveTo>
                <a:cubicBezTo>
                  <a:pt x="4" y="25"/>
                  <a:pt x="4" y="25"/>
                  <a:pt x="4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4"/>
                  <a:pt x="10" y="24"/>
                  <a:pt x="10" y="24"/>
                </a:cubicBezTo>
                <a:cubicBezTo>
                  <a:pt x="4" y="24"/>
                  <a:pt x="4" y="24"/>
                  <a:pt x="4" y="24"/>
                </a:cubicBezTo>
                <a:close/>
                <a:moveTo>
                  <a:pt x="61" y="33"/>
                </a:moveTo>
                <a:cubicBezTo>
                  <a:pt x="60" y="33"/>
                  <a:pt x="60" y="33"/>
                  <a:pt x="60" y="33"/>
                </a:cubicBezTo>
                <a:cubicBezTo>
                  <a:pt x="60" y="33"/>
                  <a:pt x="60" y="34"/>
                  <a:pt x="60" y="34"/>
                </a:cubicBezTo>
                <a:cubicBezTo>
                  <a:pt x="60" y="37"/>
                  <a:pt x="58" y="39"/>
                  <a:pt x="55" y="39"/>
                </a:cubicBezTo>
                <a:cubicBezTo>
                  <a:pt x="53" y="39"/>
                  <a:pt x="50" y="37"/>
                  <a:pt x="50" y="34"/>
                </a:cubicBezTo>
                <a:cubicBezTo>
                  <a:pt x="50" y="33"/>
                  <a:pt x="51" y="31"/>
                  <a:pt x="52" y="30"/>
                </a:cubicBezTo>
                <a:cubicBezTo>
                  <a:pt x="46" y="28"/>
                  <a:pt x="46" y="28"/>
                  <a:pt x="4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28"/>
                  <a:pt x="5" y="29"/>
                  <a:pt x="4" y="30"/>
                </a:cubicBezTo>
                <a:cubicBezTo>
                  <a:pt x="3" y="31"/>
                  <a:pt x="2" y="33"/>
                  <a:pt x="2" y="34"/>
                </a:cubicBezTo>
                <a:cubicBezTo>
                  <a:pt x="2" y="36"/>
                  <a:pt x="3" y="38"/>
                  <a:pt x="4" y="39"/>
                </a:cubicBezTo>
                <a:cubicBezTo>
                  <a:pt x="5" y="40"/>
                  <a:pt x="7" y="41"/>
                  <a:pt x="9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7" y="41"/>
                  <a:pt x="58" y="40"/>
                  <a:pt x="59" y="39"/>
                </a:cubicBezTo>
                <a:cubicBezTo>
                  <a:pt x="61" y="38"/>
                  <a:pt x="61" y="36"/>
                  <a:pt x="61" y="34"/>
                </a:cubicBezTo>
                <a:cubicBezTo>
                  <a:pt x="61" y="34"/>
                  <a:pt x="61" y="34"/>
                  <a:pt x="61" y="33"/>
                </a:cubicBezTo>
                <a:close/>
                <a:moveTo>
                  <a:pt x="23" y="35"/>
                </a:moveTo>
                <a:cubicBezTo>
                  <a:pt x="28" y="35"/>
                  <a:pt x="28" y="35"/>
                  <a:pt x="28" y="35"/>
                </a:cubicBezTo>
                <a:cubicBezTo>
                  <a:pt x="27" y="35"/>
                  <a:pt x="26" y="36"/>
                  <a:pt x="26" y="37"/>
                </a:cubicBezTo>
                <a:cubicBezTo>
                  <a:pt x="26" y="38"/>
                  <a:pt x="27" y="40"/>
                  <a:pt x="29" y="40"/>
                </a:cubicBezTo>
                <a:cubicBezTo>
                  <a:pt x="30" y="40"/>
                  <a:pt x="31" y="38"/>
                  <a:pt x="31" y="37"/>
                </a:cubicBezTo>
                <a:cubicBezTo>
                  <a:pt x="31" y="36"/>
                  <a:pt x="30" y="35"/>
                  <a:pt x="30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3" y="35"/>
                  <a:pt x="33" y="36"/>
                  <a:pt x="33" y="37"/>
                </a:cubicBezTo>
                <a:cubicBezTo>
                  <a:pt x="33" y="38"/>
                  <a:pt x="34" y="40"/>
                  <a:pt x="35" y="40"/>
                </a:cubicBezTo>
                <a:cubicBezTo>
                  <a:pt x="36" y="40"/>
                  <a:pt x="37" y="38"/>
                  <a:pt x="37" y="37"/>
                </a:cubicBezTo>
                <a:cubicBezTo>
                  <a:pt x="37" y="36"/>
                  <a:pt x="37" y="35"/>
                  <a:pt x="36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0" y="35"/>
                  <a:pt x="39" y="36"/>
                  <a:pt x="39" y="37"/>
                </a:cubicBezTo>
                <a:cubicBezTo>
                  <a:pt x="39" y="38"/>
                  <a:pt x="40" y="40"/>
                  <a:pt x="42" y="40"/>
                </a:cubicBezTo>
                <a:cubicBezTo>
                  <a:pt x="43" y="40"/>
                  <a:pt x="44" y="38"/>
                  <a:pt x="44" y="37"/>
                </a:cubicBezTo>
                <a:cubicBezTo>
                  <a:pt x="44" y="36"/>
                  <a:pt x="43" y="35"/>
                  <a:pt x="43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6" y="35"/>
                  <a:pt x="46" y="36"/>
                  <a:pt x="46" y="37"/>
                </a:cubicBezTo>
                <a:cubicBezTo>
                  <a:pt x="46" y="38"/>
                  <a:pt x="47" y="40"/>
                  <a:pt x="48" y="40"/>
                </a:cubicBezTo>
                <a:cubicBezTo>
                  <a:pt x="49" y="40"/>
                  <a:pt x="50" y="38"/>
                  <a:pt x="50" y="37"/>
                </a:cubicBezTo>
                <a:cubicBezTo>
                  <a:pt x="50" y="36"/>
                  <a:pt x="50" y="35"/>
                  <a:pt x="49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3"/>
                  <a:pt x="50" y="32"/>
                  <a:pt x="50" y="31"/>
                </a:cubicBezTo>
                <a:cubicBezTo>
                  <a:pt x="50" y="30"/>
                  <a:pt x="49" y="29"/>
                  <a:pt x="48" y="29"/>
                </a:cubicBezTo>
                <a:cubicBezTo>
                  <a:pt x="47" y="29"/>
                  <a:pt x="46" y="30"/>
                  <a:pt x="46" y="31"/>
                </a:cubicBezTo>
                <a:cubicBezTo>
                  <a:pt x="46" y="32"/>
                  <a:pt x="46" y="33"/>
                  <a:pt x="47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3" y="33"/>
                  <a:pt x="44" y="32"/>
                  <a:pt x="44" y="31"/>
                </a:cubicBezTo>
                <a:cubicBezTo>
                  <a:pt x="44" y="30"/>
                  <a:pt x="43" y="29"/>
                  <a:pt x="42" y="29"/>
                </a:cubicBezTo>
                <a:cubicBezTo>
                  <a:pt x="40" y="29"/>
                  <a:pt x="39" y="30"/>
                  <a:pt x="39" y="31"/>
                </a:cubicBezTo>
                <a:cubicBezTo>
                  <a:pt x="39" y="32"/>
                  <a:pt x="40" y="33"/>
                  <a:pt x="41" y="34"/>
                </a:cubicBezTo>
                <a:cubicBezTo>
                  <a:pt x="36" y="34"/>
                  <a:pt x="36" y="34"/>
                  <a:pt x="36" y="34"/>
                </a:cubicBezTo>
                <a:cubicBezTo>
                  <a:pt x="37" y="33"/>
                  <a:pt x="37" y="32"/>
                  <a:pt x="37" y="31"/>
                </a:cubicBezTo>
                <a:cubicBezTo>
                  <a:pt x="37" y="30"/>
                  <a:pt x="36" y="29"/>
                  <a:pt x="35" y="29"/>
                </a:cubicBezTo>
                <a:cubicBezTo>
                  <a:pt x="34" y="29"/>
                  <a:pt x="33" y="30"/>
                  <a:pt x="33" y="31"/>
                </a:cubicBezTo>
                <a:cubicBezTo>
                  <a:pt x="33" y="32"/>
                  <a:pt x="33" y="33"/>
                  <a:pt x="34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30" y="33"/>
                  <a:pt x="31" y="32"/>
                  <a:pt x="31" y="31"/>
                </a:cubicBezTo>
                <a:cubicBezTo>
                  <a:pt x="31" y="30"/>
                  <a:pt x="30" y="29"/>
                  <a:pt x="29" y="29"/>
                </a:cubicBezTo>
                <a:cubicBezTo>
                  <a:pt x="27" y="29"/>
                  <a:pt x="26" y="30"/>
                  <a:pt x="26" y="31"/>
                </a:cubicBezTo>
                <a:cubicBezTo>
                  <a:pt x="26" y="32"/>
                  <a:pt x="27" y="33"/>
                  <a:pt x="28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4" y="33"/>
                  <a:pt x="24" y="32"/>
                  <a:pt x="24" y="31"/>
                </a:cubicBezTo>
                <a:cubicBezTo>
                  <a:pt x="24" y="30"/>
                  <a:pt x="23" y="29"/>
                  <a:pt x="22" y="29"/>
                </a:cubicBezTo>
                <a:cubicBezTo>
                  <a:pt x="21" y="29"/>
                  <a:pt x="20" y="30"/>
                  <a:pt x="20" y="31"/>
                </a:cubicBezTo>
                <a:cubicBezTo>
                  <a:pt x="20" y="32"/>
                  <a:pt x="20" y="33"/>
                  <a:pt x="21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3"/>
                  <a:pt x="18" y="32"/>
                  <a:pt x="18" y="31"/>
                </a:cubicBezTo>
                <a:cubicBezTo>
                  <a:pt x="18" y="30"/>
                  <a:pt x="17" y="29"/>
                  <a:pt x="16" y="29"/>
                </a:cubicBezTo>
                <a:cubicBezTo>
                  <a:pt x="14" y="29"/>
                  <a:pt x="13" y="30"/>
                  <a:pt x="13" y="31"/>
                </a:cubicBezTo>
                <a:cubicBezTo>
                  <a:pt x="13" y="32"/>
                  <a:pt x="14" y="33"/>
                  <a:pt x="15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5"/>
                  <a:pt x="14" y="35"/>
                  <a:pt x="14" y="35"/>
                </a:cubicBezTo>
                <a:cubicBezTo>
                  <a:pt x="15" y="35"/>
                  <a:pt x="15" y="35"/>
                  <a:pt x="15" y="35"/>
                </a:cubicBezTo>
                <a:cubicBezTo>
                  <a:pt x="14" y="35"/>
                  <a:pt x="13" y="36"/>
                  <a:pt x="13" y="37"/>
                </a:cubicBezTo>
                <a:cubicBezTo>
                  <a:pt x="13" y="38"/>
                  <a:pt x="14" y="40"/>
                  <a:pt x="16" y="40"/>
                </a:cubicBezTo>
                <a:cubicBezTo>
                  <a:pt x="17" y="40"/>
                  <a:pt x="18" y="38"/>
                  <a:pt x="18" y="37"/>
                </a:cubicBezTo>
                <a:cubicBezTo>
                  <a:pt x="18" y="36"/>
                  <a:pt x="17" y="35"/>
                  <a:pt x="17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0" y="35"/>
                  <a:pt x="20" y="36"/>
                  <a:pt x="20" y="37"/>
                </a:cubicBezTo>
                <a:cubicBezTo>
                  <a:pt x="20" y="38"/>
                  <a:pt x="21" y="40"/>
                  <a:pt x="22" y="40"/>
                </a:cubicBezTo>
                <a:cubicBezTo>
                  <a:pt x="23" y="40"/>
                  <a:pt x="24" y="38"/>
                  <a:pt x="24" y="37"/>
                </a:cubicBezTo>
                <a:cubicBezTo>
                  <a:pt x="24" y="36"/>
                  <a:pt x="24" y="35"/>
                  <a:pt x="23" y="35"/>
                </a:cubicBezTo>
                <a:close/>
                <a:moveTo>
                  <a:pt x="16" y="30"/>
                </a:moveTo>
                <a:cubicBezTo>
                  <a:pt x="15" y="30"/>
                  <a:pt x="15" y="31"/>
                  <a:pt x="15" y="31"/>
                </a:cubicBezTo>
                <a:cubicBezTo>
                  <a:pt x="15" y="32"/>
                  <a:pt x="15" y="32"/>
                  <a:pt x="16" y="32"/>
                </a:cubicBezTo>
                <a:cubicBezTo>
                  <a:pt x="16" y="32"/>
                  <a:pt x="17" y="32"/>
                  <a:pt x="17" y="31"/>
                </a:cubicBezTo>
                <a:cubicBezTo>
                  <a:pt x="17" y="31"/>
                  <a:pt x="16" y="30"/>
                  <a:pt x="16" y="30"/>
                </a:cubicBezTo>
                <a:close/>
                <a:moveTo>
                  <a:pt x="48" y="30"/>
                </a:moveTo>
                <a:cubicBezTo>
                  <a:pt x="47" y="30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9" y="32"/>
                  <a:pt x="49" y="32"/>
                  <a:pt x="49" y="31"/>
                </a:cubicBezTo>
                <a:cubicBezTo>
                  <a:pt x="49" y="31"/>
                  <a:pt x="49" y="30"/>
                  <a:pt x="48" y="30"/>
                </a:cubicBezTo>
                <a:close/>
                <a:moveTo>
                  <a:pt x="42" y="30"/>
                </a:moveTo>
                <a:cubicBezTo>
                  <a:pt x="41" y="30"/>
                  <a:pt x="41" y="31"/>
                  <a:pt x="41" y="31"/>
                </a:cubicBezTo>
                <a:cubicBezTo>
                  <a:pt x="41" y="32"/>
                  <a:pt x="41" y="32"/>
                  <a:pt x="42" y="32"/>
                </a:cubicBezTo>
                <a:cubicBezTo>
                  <a:pt x="42" y="32"/>
                  <a:pt x="42" y="32"/>
                  <a:pt x="42" y="31"/>
                </a:cubicBezTo>
                <a:cubicBezTo>
                  <a:pt x="42" y="31"/>
                  <a:pt x="42" y="30"/>
                  <a:pt x="42" y="30"/>
                </a:cubicBezTo>
                <a:close/>
                <a:moveTo>
                  <a:pt x="35" y="30"/>
                </a:moveTo>
                <a:cubicBezTo>
                  <a:pt x="35" y="30"/>
                  <a:pt x="34" y="31"/>
                  <a:pt x="34" y="31"/>
                </a:cubicBezTo>
                <a:cubicBezTo>
                  <a:pt x="34" y="32"/>
                  <a:pt x="35" y="32"/>
                  <a:pt x="35" y="32"/>
                </a:cubicBezTo>
                <a:cubicBezTo>
                  <a:pt x="36" y="32"/>
                  <a:pt x="36" y="32"/>
                  <a:pt x="36" y="31"/>
                </a:cubicBezTo>
                <a:cubicBezTo>
                  <a:pt x="36" y="31"/>
                  <a:pt x="36" y="30"/>
                  <a:pt x="35" y="30"/>
                </a:cubicBezTo>
                <a:close/>
                <a:moveTo>
                  <a:pt x="29" y="30"/>
                </a:moveTo>
                <a:cubicBezTo>
                  <a:pt x="28" y="30"/>
                  <a:pt x="28" y="31"/>
                  <a:pt x="28" y="31"/>
                </a:cubicBezTo>
                <a:cubicBezTo>
                  <a:pt x="28" y="32"/>
                  <a:pt x="28" y="32"/>
                  <a:pt x="29" y="32"/>
                </a:cubicBezTo>
                <a:cubicBezTo>
                  <a:pt x="29" y="32"/>
                  <a:pt x="30" y="32"/>
                  <a:pt x="30" y="31"/>
                </a:cubicBezTo>
                <a:cubicBezTo>
                  <a:pt x="30" y="31"/>
                  <a:pt x="29" y="30"/>
                  <a:pt x="29" y="30"/>
                </a:cubicBezTo>
                <a:close/>
                <a:moveTo>
                  <a:pt x="22" y="30"/>
                </a:moveTo>
                <a:cubicBezTo>
                  <a:pt x="22" y="30"/>
                  <a:pt x="21" y="31"/>
                  <a:pt x="21" y="31"/>
                </a:cubicBezTo>
                <a:cubicBezTo>
                  <a:pt x="21" y="32"/>
                  <a:pt x="22" y="32"/>
                  <a:pt x="22" y="32"/>
                </a:cubicBezTo>
                <a:cubicBezTo>
                  <a:pt x="23" y="32"/>
                  <a:pt x="23" y="32"/>
                  <a:pt x="23" y="31"/>
                </a:cubicBezTo>
                <a:cubicBezTo>
                  <a:pt x="23" y="31"/>
                  <a:pt x="23" y="30"/>
                  <a:pt x="22" y="30"/>
                </a:cubicBezTo>
                <a:close/>
                <a:moveTo>
                  <a:pt x="16" y="36"/>
                </a:moveTo>
                <a:cubicBezTo>
                  <a:pt x="15" y="36"/>
                  <a:pt x="15" y="37"/>
                  <a:pt x="15" y="37"/>
                </a:cubicBezTo>
                <a:cubicBezTo>
                  <a:pt x="15" y="38"/>
                  <a:pt x="15" y="38"/>
                  <a:pt x="16" y="38"/>
                </a:cubicBezTo>
                <a:cubicBezTo>
                  <a:pt x="16" y="38"/>
                  <a:pt x="17" y="38"/>
                  <a:pt x="17" y="37"/>
                </a:cubicBezTo>
                <a:cubicBezTo>
                  <a:pt x="17" y="37"/>
                  <a:pt x="16" y="36"/>
                  <a:pt x="16" y="36"/>
                </a:cubicBezTo>
                <a:close/>
                <a:moveTo>
                  <a:pt x="48" y="36"/>
                </a:moveTo>
                <a:cubicBezTo>
                  <a:pt x="47" y="36"/>
                  <a:pt x="47" y="37"/>
                  <a:pt x="47" y="37"/>
                </a:cubicBezTo>
                <a:cubicBezTo>
                  <a:pt x="47" y="38"/>
                  <a:pt x="47" y="38"/>
                  <a:pt x="48" y="38"/>
                </a:cubicBezTo>
                <a:cubicBezTo>
                  <a:pt x="49" y="38"/>
                  <a:pt x="49" y="38"/>
                  <a:pt x="49" y="37"/>
                </a:cubicBezTo>
                <a:cubicBezTo>
                  <a:pt x="49" y="37"/>
                  <a:pt x="49" y="36"/>
                  <a:pt x="48" y="36"/>
                </a:cubicBezTo>
                <a:close/>
                <a:moveTo>
                  <a:pt x="42" y="36"/>
                </a:moveTo>
                <a:cubicBezTo>
                  <a:pt x="41" y="36"/>
                  <a:pt x="41" y="37"/>
                  <a:pt x="41" y="37"/>
                </a:cubicBezTo>
                <a:cubicBezTo>
                  <a:pt x="41" y="38"/>
                  <a:pt x="41" y="38"/>
                  <a:pt x="42" y="38"/>
                </a:cubicBezTo>
                <a:cubicBezTo>
                  <a:pt x="42" y="38"/>
                  <a:pt x="42" y="38"/>
                  <a:pt x="42" y="37"/>
                </a:cubicBezTo>
                <a:cubicBezTo>
                  <a:pt x="42" y="37"/>
                  <a:pt x="42" y="36"/>
                  <a:pt x="42" y="36"/>
                </a:cubicBezTo>
                <a:close/>
                <a:moveTo>
                  <a:pt x="35" y="36"/>
                </a:moveTo>
                <a:cubicBezTo>
                  <a:pt x="35" y="36"/>
                  <a:pt x="34" y="37"/>
                  <a:pt x="34" y="37"/>
                </a:cubicBezTo>
                <a:cubicBezTo>
                  <a:pt x="34" y="38"/>
                  <a:pt x="35" y="38"/>
                  <a:pt x="35" y="38"/>
                </a:cubicBezTo>
                <a:cubicBezTo>
                  <a:pt x="36" y="38"/>
                  <a:pt x="36" y="38"/>
                  <a:pt x="36" y="37"/>
                </a:cubicBezTo>
                <a:cubicBezTo>
                  <a:pt x="36" y="37"/>
                  <a:pt x="36" y="36"/>
                  <a:pt x="35" y="36"/>
                </a:cubicBezTo>
                <a:close/>
                <a:moveTo>
                  <a:pt x="29" y="36"/>
                </a:moveTo>
                <a:cubicBezTo>
                  <a:pt x="28" y="36"/>
                  <a:pt x="28" y="37"/>
                  <a:pt x="28" y="37"/>
                </a:cubicBezTo>
                <a:cubicBezTo>
                  <a:pt x="28" y="38"/>
                  <a:pt x="28" y="38"/>
                  <a:pt x="29" y="38"/>
                </a:cubicBezTo>
                <a:cubicBezTo>
                  <a:pt x="29" y="38"/>
                  <a:pt x="30" y="38"/>
                  <a:pt x="30" y="37"/>
                </a:cubicBezTo>
                <a:cubicBezTo>
                  <a:pt x="30" y="37"/>
                  <a:pt x="29" y="36"/>
                  <a:pt x="29" y="36"/>
                </a:cubicBezTo>
                <a:close/>
                <a:moveTo>
                  <a:pt x="22" y="36"/>
                </a:moveTo>
                <a:cubicBezTo>
                  <a:pt x="22" y="36"/>
                  <a:pt x="21" y="37"/>
                  <a:pt x="21" y="37"/>
                </a:cubicBezTo>
                <a:cubicBezTo>
                  <a:pt x="21" y="38"/>
                  <a:pt x="22" y="38"/>
                  <a:pt x="22" y="38"/>
                </a:cubicBezTo>
                <a:cubicBezTo>
                  <a:pt x="23" y="38"/>
                  <a:pt x="23" y="38"/>
                  <a:pt x="23" y="37"/>
                </a:cubicBezTo>
                <a:cubicBezTo>
                  <a:pt x="23" y="37"/>
                  <a:pt x="23" y="36"/>
                  <a:pt x="22" y="36"/>
                </a:cubicBezTo>
                <a:close/>
                <a:moveTo>
                  <a:pt x="8" y="29"/>
                </a:moveTo>
                <a:cubicBezTo>
                  <a:pt x="6" y="29"/>
                  <a:pt x="4" y="31"/>
                  <a:pt x="4" y="34"/>
                </a:cubicBezTo>
                <a:cubicBezTo>
                  <a:pt x="4" y="37"/>
                  <a:pt x="6" y="39"/>
                  <a:pt x="8" y="39"/>
                </a:cubicBezTo>
                <a:cubicBezTo>
                  <a:pt x="11" y="39"/>
                  <a:pt x="13" y="37"/>
                  <a:pt x="13" y="34"/>
                </a:cubicBezTo>
                <a:cubicBezTo>
                  <a:pt x="13" y="31"/>
                  <a:pt x="11" y="29"/>
                  <a:pt x="8" y="29"/>
                </a:cubicBezTo>
                <a:close/>
                <a:moveTo>
                  <a:pt x="8" y="32"/>
                </a:moveTo>
                <a:cubicBezTo>
                  <a:pt x="7" y="32"/>
                  <a:pt x="6" y="33"/>
                  <a:pt x="6" y="34"/>
                </a:cubicBezTo>
                <a:cubicBezTo>
                  <a:pt x="6" y="35"/>
                  <a:pt x="7" y="36"/>
                  <a:pt x="8" y="36"/>
                </a:cubicBezTo>
                <a:cubicBezTo>
                  <a:pt x="10" y="36"/>
                  <a:pt x="10" y="35"/>
                  <a:pt x="10" y="34"/>
                </a:cubicBezTo>
                <a:cubicBezTo>
                  <a:pt x="10" y="33"/>
                  <a:pt x="10" y="32"/>
                  <a:pt x="8" y="32"/>
                </a:cubicBezTo>
                <a:close/>
                <a:moveTo>
                  <a:pt x="55" y="32"/>
                </a:moveTo>
                <a:cubicBezTo>
                  <a:pt x="54" y="32"/>
                  <a:pt x="53" y="33"/>
                  <a:pt x="53" y="34"/>
                </a:cubicBezTo>
                <a:cubicBezTo>
                  <a:pt x="53" y="35"/>
                  <a:pt x="54" y="36"/>
                  <a:pt x="55" y="36"/>
                </a:cubicBezTo>
                <a:cubicBezTo>
                  <a:pt x="56" y="36"/>
                  <a:pt x="57" y="35"/>
                  <a:pt x="57" y="34"/>
                </a:cubicBezTo>
                <a:cubicBezTo>
                  <a:pt x="57" y="33"/>
                  <a:pt x="56" y="32"/>
                  <a:pt x="55" y="32"/>
                </a:cubicBezTo>
                <a:close/>
                <a:moveTo>
                  <a:pt x="28" y="18"/>
                </a:moveTo>
                <a:cubicBezTo>
                  <a:pt x="28" y="14"/>
                  <a:pt x="27" y="10"/>
                  <a:pt x="25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16"/>
                  <a:pt x="10" y="16"/>
                  <a:pt x="10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7" y="18"/>
                  <a:pt x="17" y="18"/>
                  <a:pt x="17" y="18"/>
                </a:cubicBezTo>
                <a:cubicBezTo>
                  <a:pt x="28" y="18"/>
                  <a:pt x="28" y="18"/>
                  <a:pt x="28" y="18"/>
                </a:cubicBezTo>
                <a:close/>
                <a:moveTo>
                  <a:pt x="68" y="31"/>
                </a:moveTo>
                <a:cubicBezTo>
                  <a:pt x="68" y="31"/>
                  <a:pt x="67" y="32"/>
                  <a:pt x="67" y="32"/>
                </a:cubicBezTo>
                <a:cubicBezTo>
                  <a:pt x="67" y="33"/>
                  <a:pt x="68" y="33"/>
                  <a:pt x="68" y="33"/>
                </a:cubicBezTo>
                <a:cubicBezTo>
                  <a:pt x="69" y="33"/>
                  <a:pt x="69" y="33"/>
                  <a:pt x="69" y="32"/>
                </a:cubicBezTo>
                <a:cubicBezTo>
                  <a:pt x="69" y="32"/>
                  <a:pt x="69" y="31"/>
                  <a:pt x="68" y="31"/>
                </a:cubicBezTo>
                <a:close/>
                <a:moveTo>
                  <a:pt x="43" y="22"/>
                </a:moveTo>
                <a:cubicBezTo>
                  <a:pt x="43" y="22"/>
                  <a:pt x="42" y="22"/>
                  <a:pt x="42" y="23"/>
                </a:cubicBezTo>
                <a:cubicBezTo>
                  <a:pt x="42" y="23"/>
                  <a:pt x="43" y="24"/>
                  <a:pt x="43" y="24"/>
                </a:cubicBezTo>
                <a:cubicBezTo>
                  <a:pt x="44" y="24"/>
                  <a:pt x="44" y="23"/>
                  <a:pt x="44" y="23"/>
                </a:cubicBezTo>
                <a:cubicBezTo>
                  <a:pt x="44" y="22"/>
                  <a:pt x="44" y="22"/>
                  <a:pt x="43" y="2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31" name="Freeform 403">
            <a:extLst>
              <a:ext uri="{FF2B5EF4-FFF2-40B4-BE49-F238E27FC236}">
                <a16:creationId xmlns:a16="http://schemas.microsoft.com/office/drawing/2014/main" id="{BA356072-17BD-4FFF-B990-94C5B06849FE}"/>
              </a:ext>
            </a:extLst>
          </p:cNvPr>
          <p:cNvSpPr>
            <a:spLocks noEditPoints="1"/>
          </p:cNvSpPr>
          <p:nvPr/>
        </p:nvSpPr>
        <p:spPr bwMode="auto">
          <a:xfrm>
            <a:off x="5491733" y="4820915"/>
            <a:ext cx="274637" cy="201612"/>
          </a:xfrm>
          <a:custGeom>
            <a:avLst/>
            <a:gdLst>
              <a:gd name="T0" fmla="*/ 0 w 75"/>
              <a:gd name="T1" fmla="*/ 113287 h 55"/>
              <a:gd name="T2" fmla="*/ 47562 w 75"/>
              <a:gd name="T3" fmla="*/ 179066 h 55"/>
              <a:gd name="T4" fmla="*/ 274399 w 75"/>
              <a:gd name="T5" fmla="*/ 113287 h 55"/>
              <a:gd name="T6" fmla="*/ 256106 w 75"/>
              <a:gd name="T7" fmla="*/ 91360 h 55"/>
              <a:gd name="T8" fmla="*/ 153663 w 75"/>
              <a:gd name="T9" fmla="*/ 0 h 55"/>
              <a:gd name="T10" fmla="*/ 32928 w 75"/>
              <a:gd name="T11" fmla="*/ 95015 h 55"/>
              <a:gd name="T12" fmla="*/ 0 w 75"/>
              <a:gd name="T13" fmla="*/ 113287 h 55"/>
              <a:gd name="T14" fmla="*/ 234154 w 75"/>
              <a:gd name="T15" fmla="*/ 98669 h 55"/>
              <a:gd name="T16" fmla="*/ 43904 w 75"/>
              <a:gd name="T17" fmla="*/ 109633 h 55"/>
              <a:gd name="T18" fmla="*/ 43904 w 75"/>
              <a:gd name="T19" fmla="*/ 105978 h 55"/>
              <a:gd name="T20" fmla="*/ 62197 w 75"/>
              <a:gd name="T21" fmla="*/ 109633 h 55"/>
              <a:gd name="T22" fmla="*/ 190250 w 75"/>
              <a:gd name="T23" fmla="*/ 36544 h 55"/>
              <a:gd name="T24" fmla="*/ 80490 w 75"/>
              <a:gd name="T25" fmla="*/ 120596 h 55"/>
              <a:gd name="T26" fmla="*/ 230495 w 75"/>
              <a:gd name="T27" fmla="*/ 91360 h 55"/>
              <a:gd name="T28" fmla="*/ 234154 w 75"/>
              <a:gd name="T29" fmla="*/ 98669 h 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5" h="55">
                <a:moveTo>
                  <a:pt x="0" y="31"/>
                </a:moveTo>
                <a:cubicBezTo>
                  <a:pt x="1" y="40"/>
                  <a:pt x="7" y="45"/>
                  <a:pt x="13" y="49"/>
                </a:cubicBezTo>
                <a:cubicBezTo>
                  <a:pt x="24" y="55"/>
                  <a:pt x="62" y="46"/>
                  <a:pt x="75" y="31"/>
                </a:cubicBezTo>
                <a:cubicBezTo>
                  <a:pt x="74" y="28"/>
                  <a:pt x="72" y="25"/>
                  <a:pt x="70" y="25"/>
                </a:cubicBezTo>
                <a:cubicBezTo>
                  <a:pt x="68" y="6"/>
                  <a:pt x="56" y="1"/>
                  <a:pt x="42" y="0"/>
                </a:cubicBezTo>
                <a:cubicBezTo>
                  <a:pt x="28" y="0"/>
                  <a:pt x="12" y="8"/>
                  <a:pt x="9" y="26"/>
                </a:cubicBezTo>
                <a:cubicBezTo>
                  <a:pt x="4" y="27"/>
                  <a:pt x="2" y="30"/>
                  <a:pt x="0" y="31"/>
                </a:cubicBezTo>
                <a:close/>
                <a:moveTo>
                  <a:pt x="64" y="27"/>
                </a:moveTo>
                <a:cubicBezTo>
                  <a:pt x="49" y="39"/>
                  <a:pt x="20" y="46"/>
                  <a:pt x="12" y="30"/>
                </a:cubicBezTo>
                <a:cubicBezTo>
                  <a:pt x="12" y="29"/>
                  <a:pt x="12" y="29"/>
                  <a:pt x="12" y="29"/>
                </a:cubicBezTo>
                <a:cubicBezTo>
                  <a:pt x="17" y="30"/>
                  <a:pt x="17" y="30"/>
                  <a:pt x="17" y="30"/>
                </a:cubicBezTo>
                <a:cubicBezTo>
                  <a:pt x="18" y="15"/>
                  <a:pt x="30" y="4"/>
                  <a:pt x="52" y="10"/>
                </a:cubicBezTo>
                <a:cubicBezTo>
                  <a:pt x="33" y="9"/>
                  <a:pt x="23" y="18"/>
                  <a:pt x="22" y="33"/>
                </a:cubicBezTo>
                <a:cubicBezTo>
                  <a:pt x="35" y="38"/>
                  <a:pt x="53" y="33"/>
                  <a:pt x="63" y="25"/>
                </a:cubicBezTo>
                <a:cubicBezTo>
                  <a:pt x="63" y="26"/>
                  <a:pt x="63" y="26"/>
                  <a:pt x="64" y="2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32" name="Freeform 404">
            <a:extLst>
              <a:ext uri="{FF2B5EF4-FFF2-40B4-BE49-F238E27FC236}">
                <a16:creationId xmlns:a16="http://schemas.microsoft.com/office/drawing/2014/main" id="{47196739-6739-4958-BBE9-731CBFAAC595}"/>
              </a:ext>
            </a:extLst>
          </p:cNvPr>
          <p:cNvSpPr>
            <a:spLocks noEditPoints="1"/>
          </p:cNvSpPr>
          <p:nvPr/>
        </p:nvSpPr>
        <p:spPr bwMode="auto">
          <a:xfrm>
            <a:off x="5088508" y="4406577"/>
            <a:ext cx="282575" cy="215900"/>
          </a:xfrm>
          <a:custGeom>
            <a:avLst/>
            <a:gdLst>
              <a:gd name="T0" fmla="*/ 279460 w 77"/>
              <a:gd name="T1" fmla="*/ 112953 h 59"/>
              <a:gd name="T2" fmla="*/ 279460 w 77"/>
              <a:gd name="T3" fmla="*/ 105666 h 59"/>
              <a:gd name="T4" fmla="*/ 279460 w 77"/>
              <a:gd name="T5" fmla="*/ 105666 h 59"/>
              <a:gd name="T6" fmla="*/ 279460 w 77"/>
              <a:gd name="T7" fmla="*/ 105666 h 59"/>
              <a:gd name="T8" fmla="*/ 275783 w 77"/>
              <a:gd name="T9" fmla="*/ 94735 h 59"/>
              <a:gd name="T10" fmla="*/ 235335 w 77"/>
              <a:gd name="T11" fmla="*/ 29149 h 59"/>
              <a:gd name="T12" fmla="*/ 205918 w 77"/>
              <a:gd name="T13" fmla="*/ 47367 h 59"/>
              <a:gd name="T14" fmla="*/ 202241 w 77"/>
              <a:gd name="T15" fmla="*/ 47367 h 59"/>
              <a:gd name="T16" fmla="*/ 231658 w 77"/>
              <a:gd name="T17" fmla="*/ 25506 h 59"/>
              <a:gd name="T18" fmla="*/ 231658 w 77"/>
              <a:gd name="T19" fmla="*/ 18218 h 59"/>
              <a:gd name="T20" fmla="*/ 198564 w 77"/>
              <a:gd name="T21" fmla="*/ 36436 h 59"/>
              <a:gd name="T22" fmla="*/ 198564 w 77"/>
              <a:gd name="T23" fmla="*/ 36436 h 59"/>
              <a:gd name="T24" fmla="*/ 227980 w 77"/>
              <a:gd name="T25" fmla="*/ 14575 h 59"/>
              <a:gd name="T26" fmla="*/ 202241 w 77"/>
              <a:gd name="T27" fmla="*/ 7287 h 59"/>
              <a:gd name="T28" fmla="*/ 165470 w 77"/>
              <a:gd name="T29" fmla="*/ 25506 h 59"/>
              <a:gd name="T30" fmla="*/ 235335 w 77"/>
              <a:gd name="T31" fmla="*/ 142102 h 59"/>
              <a:gd name="T32" fmla="*/ 257397 w 77"/>
              <a:gd name="T33" fmla="*/ 153033 h 59"/>
              <a:gd name="T34" fmla="*/ 246366 w 77"/>
              <a:gd name="T35" fmla="*/ 189469 h 59"/>
              <a:gd name="T36" fmla="*/ 279460 w 77"/>
              <a:gd name="T37" fmla="*/ 178539 h 59"/>
              <a:gd name="T38" fmla="*/ 275783 w 77"/>
              <a:gd name="T39" fmla="*/ 138458 h 59"/>
              <a:gd name="T40" fmla="*/ 279460 w 77"/>
              <a:gd name="T41" fmla="*/ 112953 h 59"/>
              <a:gd name="T42" fmla="*/ 136053 w 77"/>
              <a:gd name="T43" fmla="*/ 43724 h 59"/>
              <a:gd name="T44" fmla="*/ 139730 w 77"/>
              <a:gd name="T45" fmla="*/ 40080 h 59"/>
              <a:gd name="T46" fmla="*/ 143407 w 77"/>
              <a:gd name="T47" fmla="*/ 40080 h 59"/>
              <a:gd name="T48" fmla="*/ 158115 w 77"/>
              <a:gd name="T49" fmla="*/ 32793 h 59"/>
              <a:gd name="T50" fmla="*/ 227980 w 77"/>
              <a:gd name="T51" fmla="*/ 149389 h 59"/>
              <a:gd name="T52" fmla="*/ 220626 w 77"/>
              <a:gd name="T53" fmla="*/ 153033 h 59"/>
              <a:gd name="T54" fmla="*/ 209595 w 77"/>
              <a:gd name="T55" fmla="*/ 156677 h 59"/>
              <a:gd name="T56" fmla="*/ 205918 w 77"/>
              <a:gd name="T57" fmla="*/ 160320 h 59"/>
              <a:gd name="T58" fmla="*/ 205918 w 77"/>
              <a:gd name="T59" fmla="*/ 160320 h 59"/>
              <a:gd name="T60" fmla="*/ 205918 w 77"/>
              <a:gd name="T61" fmla="*/ 160320 h 59"/>
              <a:gd name="T62" fmla="*/ 202241 w 77"/>
              <a:gd name="T63" fmla="*/ 160320 h 59"/>
              <a:gd name="T64" fmla="*/ 202241 w 77"/>
              <a:gd name="T65" fmla="*/ 160320 h 59"/>
              <a:gd name="T66" fmla="*/ 202241 w 77"/>
              <a:gd name="T67" fmla="*/ 163964 h 59"/>
              <a:gd name="T68" fmla="*/ 202241 w 77"/>
              <a:gd name="T69" fmla="*/ 163964 h 59"/>
              <a:gd name="T70" fmla="*/ 202241 w 77"/>
              <a:gd name="T71" fmla="*/ 163964 h 59"/>
              <a:gd name="T72" fmla="*/ 202241 w 77"/>
              <a:gd name="T73" fmla="*/ 163964 h 59"/>
              <a:gd name="T74" fmla="*/ 202241 w 77"/>
              <a:gd name="T75" fmla="*/ 163964 h 59"/>
              <a:gd name="T76" fmla="*/ 202241 w 77"/>
              <a:gd name="T77" fmla="*/ 163964 h 59"/>
              <a:gd name="T78" fmla="*/ 202241 w 77"/>
              <a:gd name="T79" fmla="*/ 163964 h 59"/>
              <a:gd name="T80" fmla="*/ 202241 w 77"/>
              <a:gd name="T81" fmla="*/ 163964 h 59"/>
              <a:gd name="T82" fmla="*/ 202241 w 77"/>
              <a:gd name="T83" fmla="*/ 163964 h 59"/>
              <a:gd name="T84" fmla="*/ 187532 w 77"/>
              <a:gd name="T85" fmla="*/ 171251 h 59"/>
              <a:gd name="T86" fmla="*/ 136053 w 77"/>
              <a:gd name="T87" fmla="*/ 145746 h 59"/>
              <a:gd name="T88" fmla="*/ 25740 w 77"/>
              <a:gd name="T89" fmla="*/ 211331 h 59"/>
              <a:gd name="T90" fmla="*/ 3677 w 77"/>
              <a:gd name="T91" fmla="*/ 178539 h 59"/>
              <a:gd name="T92" fmla="*/ 117667 w 77"/>
              <a:gd name="T93" fmla="*/ 112953 h 59"/>
              <a:gd name="T94" fmla="*/ 117667 w 77"/>
              <a:gd name="T95" fmla="*/ 54655 h 59"/>
              <a:gd name="T96" fmla="*/ 132376 w 77"/>
              <a:gd name="T97" fmla="*/ 47367 h 59"/>
              <a:gd name="T98" fmla="*/ 132376 w 77"/>
              <a:gd name="T99" fmla="*/ 47367 h 59"/>
              <a:gd name="T100" fmla="*/ 132376 w 77"/>
              <a:gd name="T101" fmla="*/ 47367 h 59"/>
              <a:gd name="T102" fmla="*/ 132376 w 77"/>
              <a:gd name="T103" fmla="*/ 47367 h 59"/>
              <a:gd name="T104" fmla="*/ 132376 w 77"/>
              <a:gd name="T105" fmla="*/ 47367 h 59"/>
              <a:gd name="T106" fmla="*/ 132376 w 77"/>
              <a:gd name="T107" fmla="*/ 47367 h 59"/>
              <a:gd name="T108" fmla="*/ 132376 w 77"/>
              <a:gd name="T109" fmla="*/ 43724 h 59"/>
              <a:gd name="T110" fmla="*/ 132376 w 77"/>
              <a:gd name="T111" fmla="*/ 43724 h 59"/>
              <a:gd name="T112" fmla="*/ 132376 w 77"/>
              <a:gd name="T113" fmla="*/ 43724 h 59"/>
              <a:gd name="T114" fmla="*/ 136053 w 77"/>
              <a:gd name="T115" fmla="*/ 43724 h 59"/>
              <a:gd name="T116" fmla="*/ 44125 w 77"/>
              <a:gd name="T117" fmla="*/ 178539 h 59"/>
              <a:gd name="T118" fmla="*/ 25740 w 77"/>
              <a:gd name="T119" fmla="*/ 174895 h 59"/>
              <a:gd name="T120" fmla="*/ 22063 w 77"/>
              <a:gd name="T121" fmla="*/ 193113 h 59"/>
              <a:gd name="T122" fmla="*/ 36771 w 77"/>
              <a:gd name="T123" fmla="*/ 196757 h 59"/>
              <a:gd name="T124" fmla="*/ 44125 w 77"/>
              <a:gd name="T125" fmla="*/ 178539 h 5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7" h="59">
                <a:moveTo>
                  <a:pt x="76" y="31"/>
                </a:moveTo>
                <a:cubicBezTo>
                  <a:pt x="76" y="31"/>
                  <a:pt x="76" y="30"/>
                  <a:pt x="76" y="29"/>
                </a:cubicBezTo>
                <a:cubicBezTo>
                  <a:pt x="76" y="29"/>
                  <a:pt x="76" y="29"/>
                  <a:pt x="76" y="29"/>
                </a:cubicBezTo>
                <a:cubicBezTo>
                  <a:pt x="76" y="29"/>
                  <a:pt x="76" y="29"/>
                  <a:pt x="76" y="29"/>
                </a:cubicBezTo>
                <a:cubicBezTo>
                  <a:pt x="76" y="28"/>
                  <a:pt x="76" y="27"/>
                  <a:pt x="75" y="26"/>
                </a:cubicBezTo>
                <a:cubicBezTo>
                  <a:pt x="71" y="20"/>
                  <a:pt x="68" y="14"/>
                  <a:pt x="64" y="8"/>
                </a:cubicBezTo>
                <a:cubicBezTo>
                  <a:pt x="56" y="13"/>
                  <a:pt x="56" y="13"/>
                  <a:pt x="56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63" y="7"/>
                  <a:pt x="63" y="7"/>
                  <a:pt x="63" y="7"/>
                </a:cubicBezTo>
                <a:cubicBezTo>
                  <a:pt x="63" y="5"/>
                  <a:pt x="63" y="5"/>
                  <a:pt x="63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62" y="4"/>
                  <a:pt x="62" y="4"/>
                  <a:pt x="62" y="4"/>
                </a:cubicBezTo>
                <a:cubicBezTo>
                  <a:pt x="60" y="1"/>
                  <a:pt x="57" y="0"/>
                  <a:pt x="55" y="2"/>
                </a:cubicBezTo>
                <a:cubicBezTo>
                  <a:pt x="45" y="7"/>
                  <a:pt x="45" y="7"/>
                  <a:pt x="45" y="7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9"/>
                  <a:pt x="69" y="39"/>
                  <a:pt x="70" y="42"/>
                </a:cubicBezTo>
                <a:cubicBezTo>
                  <a:pt x="70" y="46"/>
                  <a:pt x="66" y="47"/>
                  <a:pt x="67" y="52"/>
                </a:cubicBezTo>
                <a:cubicBezTo>
                  <a:pt x="69" y="56"/>
                  <a:pt x="77" y="55"/>
                  <a:pt x="76" y="49"/>
                </a:cubicBezTo>
                <a:cubicBezTo>
                  <a:pt x="74" y="43"/>
                  <a:pt x="74" y="42"/>
                  <a:pt x="75" y="38"/>
                </a:cubicBezTo>
                <a:cubicBezTo>
                  <a:pt x="75" y="36"/>
                  <a:pt x="75" y="33"/>
                  <a:pt x="76" y="31"/>
                </a:cubicBezTo>
                <a:close/>
                <a:moveTo>
                  <a:pt x="37" y="12"/>
                </a:moveTo>
                <a:cubicBezTo>
                  <a:pt x="38" y="11"/>
                  <a:pt x="38" y="11"/>
                  <a:pt x="38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43" y="9"/>
                  <a:pt x="43" y="9"/>
                  <a:pt x="43" y="9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2"/>
                  <a:pt x="60" y="42"/>
                  <a:pt x="60" y="42"/>
                </a:cubicBezTo>
                <a:cubicBezTo>
                  <a:pt x="57" y="43"/>
                  <a:pt x="57" y="43"/>
                  <a:pt x="57" y="43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5" y="44"/>
                  <a:pt x="55" y="44"/>
                  <a:pt x="55" y="44"/>
                </a:cubicBezTo>
                <a:cubicBezTo>
                  <a:pt x="55" y="44"/>
                  <a:pt x="55" y="44"/>
                  <a:pt x="55" y="44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1" y="47"/>
                  <a:pt x="51" y="47"/>
                  <a:pt x="51" y="47"/>
                </a:cubicBezTo>
                <a:cubicBezTo>
                  <a:pt x="47" y="43"/>
                  <a:pt x="43" y="40"/>
                  <a:pt x="37" y="40"/>
                </a:cubicBezTo>
                <a:cubicBezTo>
                  <a:pt x="27" y="45"/>
                  <a:pt x="16" y="59"/>
                  <a:pt x="7" y="58"/>
                </a:cubicBezTo>
                <a:cubicBezTo>
                  <a:pt x="3" y="58"/>
                  <a:pt x="0" y="53"/>
                  <a:pt x="1" y="49"/>
                </a:cubicBezTo>
                <a:cubicBezTo>
                  <a:pt x="5" y="41"/>
                  <a:pt x="22" y="37"/>
                  <a:pt x="32" y="31"/>
                </a:cubicBezTo>
                <a:cubicBezTo>
                  <a:pt x="34" y="26"/>
                  <a:pt x="34" y="20"/>
                  <a:pt x="32" y="15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7" y="12"/>
                  <a:pt x="37" y="12"/>
                  <a:pt x="37" y="12"/>
                </a:cubicBezTo>
                <a:close/>
                <a:moveTo>
                  <a:pt x="12" y="49"/>
                </a:moveTo>
                <a:cubicBezTo>
                  <a:pt x="11" y="47"/>
                  <a:pt x="9" y="47"/>
                  <a:pt x="7" y="48"/>
                </a:cubicBezTo>
                <a:cubicBezTo>
                  <a:pt x="5" y="49"/>
                  <a:pt x="5" y="51"/>
                  <a:pt x="6" y="53"/>
                </a:cubicBezTo>
                <a:cubicBezTo>
                  <a:pt x="7" y="54"/>
                  <a:pt x="9" y="55"/>
                  <a:pt x="10" y="54"/>
                </a:cubicBezTo>
                <a:cubicBezTo>
                  <a:pt x="12" y="53"/>
                  <a:pt x="13" y="51"/>
                  <a:pt x="12" y="4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33" name="Freeform 405">
            <a:extLst>
              <a:ext uri="{FF2B5EF4-FFF2-40B4-BE49-F238E27FC236}">
                <a16:creationId xmlns:a16="http://schemas.microsoft.com/office/drawing/2014/main" id="{48FCFF2E-2C3F-4E62-810E-2C460F4E83EE}"/>
              </a:ext>
            </a:extLst>
          </p:cNvPr>
          <p:cNvSpPr>
            <a:spLocks noEditPoints="1"/>
          </p:cNvSpPr>
          <p:nvPr/>
        </p:nvSpPr>
        <p:spPr bwMode="auto">
          <a:xfrm>
            <a:off x="5136133" y="3623940"/>
            <a:ext cx="193675" cy="257175"/>
          </a:xfrm>
          <a:custGeom>
            <a:avLst/>
            <a:gdLst>
              <a:gd name="T0" fmla="*/ 161058 w 53"/>
              <a:gd name="T1" fmla="*/ 88087 h 70"/>
              <a:gd name="T2" fmla="*/ 164719 w 53"/>
              <a:gd name="T3" fmla="*/ 91758 h 70"/>
              <a:gd name="T4" fmla="*/ 153737 w 53"/>
              <a:gd name="T5" fmla="*/ 124790 h 70"/>
              <a:gd name="T6" fmla="*/ 95171 w 53"/>
              <a:gd name="T7" fmla="*/ 172504 h 70"/>
              <a:gd name="T8" fmla="*/ 40265 w 53"/>
              <a:gd name="T9" fmla="*/ 124790 h 70"/>
              <a:gd name="T10" fmla="*/ 29283 w 53"/>
              <a:gd name="T11" fmla="*/ 91758 h 70"/>
              <a:gd name="T12" fmla="*/ 32944 w 53"/>
              <a:gd name="T13" fmla="*/ 88087 h 70"/>
              <a:gd name="T14" fmla="*/ 32944 w 53"/>
              <a:gd name="T15" fmla="*/ 80747 h 70"/>
              <a:gd name="T16" fmla="*/ 10981 w 53"/>
              <a:gd name="T17" fmla="*/ 62395 h 70"/>
              <a:gd name="T18" fmla="*/ 58567 w 53"/>
              <a:gd name="T19" fmla="*/ 7341 h 70"/>
              <a:gd name="T20" fmla="*/ 76869 w 53"/>
              <a:gd name="T21" fmla="*/ 55055 h 70"/>
              <a:gd name="T22" fmla="*/ 95171 w 53"/>
              <a:gd name="T23" fmla="*/ 0 h 70"/>
              <a:gd name="T24" fmla="*/ 113473 w 53"/>
              <a:gd name="T25" fmla="*/ 55055 h 70"/>
              <a:gd name="T26" fmla="*/ 131775 w 53"/>
              <a:gd name="T27" fmla="*/ 7341 h 70"/>
              <a:gd name="T28" fmla="*/ 175700 w 53"/>
              <a:gd name="T29" fmla="*/ 62395 h 70"/>
              <a:gd name="T30" fmla="*/ 161058 w 53"/>
              <a:gd name="T31" fmla="*/ 80747 h 70"/>
              <a:gd name="T32" fmla="*/ 139096 w 53"/>
              <a:gd name="T33" fmla="*/ 84417 h 70"/>
              <a:gd name="T34" fmla="*/ 51246 w 53"/>
              <a:gd name="T35" fmla="*/ 95428 h 70"/>
              <a:gd name="T36" fmla="*/ 40265 w 53"/>
              <a:gd name="T37" fmla="*/ 95428 h 70"/>
              <a:gd name="T38" fmla="*/ 40265 w 53"/>
              <a:gd name="T39" fmla="*/ 110109 h 70"/>
              <a:gd name="T40" fmla="*/ 51246 w 53"/>
              <a:gd name="T41" fmla="*/ 117450 h 70"/>
              <a:gd name="T42" fmla="*/ 69548 w 53"/>
              <a:gd name="T43" fmla="*/ 150482 h 70"/>
              <a:gd name="T44" fmla="*/ 124454 w 53"/>
              <a:gd name="T45" fmla="*/ 150482 h 70"/>
              <a:gd name="T46" fmla="*/ 142756 w 53"/>
              <a:gd name="T47" fmla="*/ 117450 h 70"/>
              <a:gd name="T48" fmla="*/ 150077 w 53"/>
              <a:gd name="T49" fmla="*/ 110109 h 70"/>
              <a:gd name="T50" fmla="*/ 153737 w 53"/>
              <a:gd name="T51" fmla="*/ 95428 h 70"/>
              <a:gd name="T52" fmla="*/ 142756 w 53"/>
              <a:gd name="T53" fmla="*/ 95428 h 70"/>
              <a:gd name="T54" fmla="*/ 25623 w 53"/>
              <a:gd name="T55" fmla="*/ 172504 h 70"/>
              <a:gd name="T56" fmla="*/ 36604 w 53"/>
              <a:gd name="T57" fmla="*/ 256921 h 70"/>
              <a:gd name="T58" fmla="*/ 25623 w 53"/>
              <a:gd name="T59" fmla="*/ 172504 h 70"/>
              <a:gd name="T60" fmla="*/ 51246 w 53"/>
              <a:gd name="T61" fmla="*/ 172504 h 70"/>
              <a:gd name="T62" fmla="*/ 139096 w 53"/>
              <a:gd name="T63" fmla="*/ 172504 h 70"/>
              <a:gd name="T64" fmla="*/ 51246 w 53"/>
              <a:gd name="T65" fmla="*/ 209207 h 70"/>
              <a:gd name="T66" fmla="*/ 157398 w 53"/>
              <a:gd name="T67" fmla="*/ 172504 h 70"/>
              <a:gd name="T68" fmla="*/ 194002 w 53"/>
              <a:gd name="T69" fmla="*/ 256921 h 70"/>
              <a:gd name="T70" fmla="*/ 157398 w 53"/>
              <a:gd name="T71" fmla="*/ 172504 h 70"/>
              <a:gd name="T72" fmla="*/ 51246 w 53"/>
              <a:gd name="T73" fmla="*/ 256921 h 70"/>
              <a:gd name="T74" fmla="*/ 139096 w 53"/>
              <a:gd name="T75" fmla="*/ 231229 h 7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3" h="70">
                <a:moveTo>
                  <a:pt x="44" y="24"/>
                </a:moveTo>
                <a:cubicBezTo>
                  <a:pt x="44" y="24"/>
                  <a:pt x="44" y="24"/>
                  <a:pt x="44" y="24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7"/>
                  <a:pt x="45" y="29"/>
                  <a:pt x="44" y="31"/>
                </a:cubicBezTo>
                <a:cubicBezTo>
                  <a:pt x="43" y="32"/>
                  <a:pt x="43" y="33"/>
                  <a:pt x="42" y="34"/>
                </a:cubicBezTo>
                <a:cubicBezTo>
                  <a:pt x="40" y="37"/>
                  <a:pt x="38" y="40"/>
                  <a:pt x="36" y="43"/>
                </a:cubicBezTo>
                <a:cubicBezTo>
                  <a:pt x="33" y="45"/>
                  <a:pt x="30" y="47"/>
                  <a:pt x="26" y="47"/>
                </a:cubicBezTo>
                <a:cubicBezTo>
                  <a:pt x="23" y="47"/>
                  <a:pt x="20" y="45"/>
                  <a:pt x="17" y="43"/>
                </a:cubicBezTo>
                <a:cubicBezTo>
                  <a:pt x="14" y="40"/>
                  <a:pt x="12" y="37"/>
                  <a:pt x="11" y="34"/>
                </a:cubicBezTo>
                <a:cubicBezTo>
                  <a:pt x="10" y="33"/>
                  <a:pt x="9" y="32"/>
                  <a:pt x="9" y="31"/>
                </a:cubicBezTo>
                <a:cubicBezTo>
                  <a:pt x="8" y="29"/>
                  <a:pt x="8" y="28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2"/>
                </a:cubicBezTo>
                <a:cubicBezTo>
                  <a:pt x="7" y="22"/>
                  <a:pt x="5" y="21"/>
                  <a:pt x="3" y="21"/>
                </a:cubicBezTo>
                <a:cubicBezTo>
                  <a:pt x="3" y="20"/>
                  <a:pt x="3" y="19"/>
                  <a:pt x="3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1"/>
                  <a:pt x="10" y="5"/>
                  <a:pt x="16" y="2"/>
                </a:cubicBezTo>
                <a:cubicBezTo>
                  <a:pt x="19" y="15"/>
                  <a:pt x="19" y="15"/>
                  <a:pt x="19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23" y="0"/>
                  <a:pt x="24" y="0"/>
                  <a:pt x="26" y="0"/>
                </a:cubicBezTo>
                <a:cubicBezTo>
                  <a:pt x="27" y="0"/>
                  <a:pt x="29" y="0"/>
                  <a:pt x="31" y="0"/>
                </a:cubicBezTo>
                <a:cubicBezTo>
                  <a:pt x="31" y="15"/>
                  <a:pt x="31" y="15"/>
                  <a:pt x="31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6" y="2"/>
                  <a:pt x="36" y="2"/>
                  <a:pt x="36" y="2"/>
                </a:cubicBezTo>
                <a:cubicBezTo>
                  <a:pt x="42" y="5"/>
                  <a:pt x="46" y="11"/>
                  <a:pt x="46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9"/>
                  <a:pt x="48" y="20"/>
                  <a:pt x="48" y="21"/>
                </a:cubicBezTo>
                <a:cubicBezTo>
                  <a:pt x="47" y="21"/>
                  <a:pt x="45" y="22"/>
                  <a:pt x="44" y="22"/>
                </a:cubicBezTo>
                <a:cubicBezTo>
                  <a:pt x="44" y="23"/>
                  <a:pt x="44" y="23"/>
                  <a:pt x="44" y="24"/>
                </a:cubicBezTo>
                <a:close/>
                <a:moveTo>
                  <a:pt x="38" y="23"/>
                </a:moveTo>
                <a:cubicBezTo>
                  <a:pt x="31" y="24"/>
                  <a:pt x="23" y="24"/>
                  <a:pt x="16" y="24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3" y="26"/>
                  <a:pt x="12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8"/>
                  <a:pt x="11" y="29"/>
                  <a:pt x="11" y="30"/>
                </a:cubicBezTo>
                <a:cubicBezTo>
                  <a:pt x="12" y="31"/>
                  <a:pt x="12" y="31"/>
                  <a:pt x="13" y="31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5" y="36"/>
                  <a:pt x="17" y="39"/>
                  <a:pt x="19" y="41"/>
                </a:cubicBezTo>
                <a:cubicBezTo>
                  <a:pt x="21" y="43"/>
                  <a:pt x="24" y="44"/>
                  <a:pt x="26" y="44"/>
                </a:cubicBezTo>
                <a:cubicBezTo>
                  <a:pt x="29" y="44"/>
                  <a:pt x="32" y="43"/>
                  <a:pt x="34" y="41"/>
                </a:cubicBezTo>
                <a:cubicBezTo>
                  <a:pt x="36" y="39"/>
                  <a:pt x="38" y="36"/>
                  <a:pt x="39" y="32"/>
                </a:cubicBezTo>
                <a:cubicBezTo>
                  <a:pt x="39" y="32"/>
                  <a:pt x="39" y="32"/>
                  <a:pt x="39" y="32"/>
                </a:cubicBezTo>
                <a:cubicBezTo>
                  <a:pt x="40" y="31"/>
                  <a:pt x="40" y="31"/>
                  <a:pt x="40" y="31"/>
                </a:cubicBezTo>
                <a:cubicBezTo>
                  <a:pt x="41" y="31"/>
                  <a:pt x="41" y="31"/>
                  <a:pt x="41" y="30"/>
                </a:cubicBezTo>
                <a:cubicBezTo>
                  <a:pt x="42" y="29"/>
                  <a:pt x="42" y="28"/>
                  <a:pt x="42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41" y="26"/>
                  <a:pt x="40" y="26"/>
                  <a:pt x="39" y="26"/>
                </a:cubicBezTo>
                <a:cubicBezTo>
                  <a:pt x="38" y="23"/>
                  <a:pt x="38" y="23"/>
                  <a:pt x="38" y="23"/>
                </a:cubicBezTo>
                <a:close/>
                <a:moveTo>
                  <a:pt x="7" y="47"/>
                </a:moveTo>
                <a:cubicBezTo>
                  <a:pt x="8" y="47"/>
                  <a:pt x="9" y="47"/>
                  <a:pt x="10" y="47"/>
                </a:cubicBezTo>
                <a:cubicBezTo>
                  <a:pt x="10" y="70"/>
                  <a:pt x="10" y="70"/>
                  <a:pt x="1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3"/>
                  <a:pt x="1" y="53"/>
                  <a:pt x="7" y="47"/>
                </a:cubicBezTo>
                <a:close/>
                <a:moveTo>
                  <a:pt x="14" y="47"/>
                </a:moveTo>
                <a:cubicBezTo>
                  <a:pt x="14" y="47"/>
                  <a:pt x="14" y="47"/>
                  <a:pt x="14" y="47"/>
                </a:cubicBezTo>
                <a:cubicBezTo>
                  <a:pt x="17" y="50"/>
                  <a:pt x="21" y="52"/>
                  <a:pt x="26" y="52"/>
                </a:cubicBezTo>
                <a:cubicBezTo>
                  <a:pt x="31" y="52"/>
                  <a:pt x="35" y="50"/>
                  <a:pt x="38" y="47"/>
                </a:cubicBezTo>
                <a:cubicBezTo>
                  <a:pt x="38" y="57"/>
                  <a:pt x="38" y="57"/>
                  <a:pt x="38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47"/>
                  <a:pt x="14" y="47"/>
                  <a:pt x="14" y="47"/>
                </a:cubicBezTo>
                <a:close/>
                <a:moveTo>
                  <a:pt x="43" y="47"/>
                </a:moveTo>
                <a:cubicBezTo>
                  <a:pt x="43" y="47"/>
                  <a:pt x="44" y="47"/>
                  <a:pt x="45" y="47"/>
                </a:cubicBezTo>
                <a:cubicBezTo>
                  <a:pt x="50" y="51"/>
                  <a:pt x="53" y="62"/>
                  <a:pt x="53" y="70"/>
                </a:cubicBezTo>
                <a:cubicBezTo>
                  <a:pt x="43" y="70"/>
                  <a:pt x="43" y="70"/>
                  <a:pt x="43" y="70"/>
                </a:cubicBezTo>
                <a:cubicBezTo>
                  <a:pt x="43" y="47"/>
                  <a:pt x="43" y="47"/>
                  <a:pt x="43" y="47"/>
                </a:cubicBezTo>
                <a:close/>
                <a:moveTo>
                  <a:pt x="38" y="70"/>
                </a:moveTo>
                <a:cubicBezTo>
                  <a:pt x="14" y="70"/>
                  <a:pt x="14" y="70"/>
                  <a:pt x="14" y="70"/>
                </a:cubicBezTo>
                <a:cubicBezTo>
                  <a:pt x="14" y="63"/>
                  <a:pt x="14" y="63"/>
                  <a:pt x="14" y="63"/>
                </a:cubicBezTo>
                <a:cubicBezTo>
                  <a:pt x="38" y="63"/>
                  <a:pt x="38" y="63"/>
                  <a:pt x="38" y="63"/>
                </a:cubicBezTo>
                <a:lnTo>
                  <a:pt x="38" y="7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34" name="Freeform 407">
            <a:extLst>
              <a:ext uri="{FF2B5EF4-FFF2-40B4-BE49-F238E27FC236}">
                <a16:creationId xmlns:a16="http://schemas.microsoft.com/office/drawing/2014/main" id="{4CCF9D16-A2C3-4DD5-892A-6B1549C43628}"/>
              </a:ext>
            </a:extLst>
          </p:cNvPr>
          <p:cNvSpPr>
            <a:spLocks noEditPoints="1"/>
          </p:cNvSpPr>
          <p:nvPr/>
        </p:nvSpPr>
        <p:spPr bwMode="auto">
          <a:xfrm>
            <a:off x="4367783" y="5162227"/>
            <a:ext cx="192087" cy="249238"/>
          </a:xfrm>
          <a:custGeom>
            <a:avLst/>
            <a:gdLst>
              <a:gd name="T0" fmla="*/ 177465 w 52"/>
              <a:gd name="T1" fmla="*/ 161719 h 68"/>
              <a:gd name="T2" fmla="*/ 162676 w 52"/>
              <a:gd name="T3" fmla="*/ 249930 h 68"/>
              <a:gd name="T4" fmla="*/ 44366 w 52"/>
              <a:gd name="T5" fmla="*/ 249930 h 68"/>
              <a:gd name="T6" fmla="*/ 29578 w 52"/>
              <a:gd name="T7" fmla="*/ 161719 h 68"/>
              <a:gd name="T8" fmla="*/ 14789 w 52"/>
              <a:gd name="T9" fmla="*/ 161719 h 68"/>
              <a:gd name="T10" fmla="*/ 14789 w 52"/>
              <a:gd name="T11" fmla="*/ 139667 h 68"/>
              <a:gd name="T12" fmla="*/ 92430 w 52"/>
              <a:gd name="T13" fmla="*/ 139667 h 68"/>
              <a:gd name="T14" fmla="*/ 73944 w 52"/>
              <a:gd name="T15" fmla="*/ 117614 h 68"/>
              <a:gd name="T16" fmla="*/ 36972 w 52"/>
              <a:gd name="T17" fmla="*/ 117614 h 68"/>
              <a:gd name="T18" fmla="*/ 3697 w 52"/>
              <a:gd name="T19" fmla="*/ 88211 h 68"/>
              <a:gd name="T20" fmla="*/ 3697 w 52"/>
              <a:gd name="T21" fmla="*/ 88211 h 68"/>
              <a:gd name="T22" fmla="*/ 0 w 52"/>
              <a:gd name="T23" fmla="*/ 80860 h 68"/>
              <a:gd name="T24" fmla="*/ 7394 w 52"/>
              <a:gd name="T25" fmla="*/ 77184 h 68"/>
              <a:gd name="T26" fmla="*/ 51761 w 52"/>
              <a:gd name="T27" fmla="*/ 69833 h 68"/>
              <a:gd name="T28" fmla="*/ 66549 w 52"/>
              <a:gd name="T29" fmla="*/ 73509 h 68"/>
              <a:gd name="T30" fmla="*/ 77641 w 52"/>
              <a:gd name="T31" fmla="*/ 84535 h 68"/>
              <a:gd name="T32" fmla="*/ 81338 w 52"/>
              <a:gd name="T33" fmla="*/ 110263 h 68"/>
              <a:gd name="T34" fmla="*/ 99824 w 52"/>
              <a:gd name="T35" fmla="*/ 124965 h 68"/>
              <a:gd name="T36" fmla="*/ 103521 w 52"/>
              <a:gd name="T37" fmla="*/ 102912 h 68"/>
              <a:gd name="T38" fmla="*/ 88733 w 52"/>
              <a:gd name="T39" fmla="*/ 69833 h 68"/>
              <a:gd name="T40" fmla="*/ 92430 w 52"/>
              <a:gd name="T41" fmla="*/ 47781 h 68"/>
              <a:gd name="T42" fmla="*/ 103521 w 52"/>
              <a:gd name="T43" fmla="*/ 29404 h 68"/>
              <a:gd name="T44" fmla="*/ 170071 w 52"/>
              <a:gd name="T45" fmla="*/ 0 h 68"/>
              <a:gd name="T46" fmla="*/ 177465 w 52"/>
              <a:gd name="T47" fmla="*/ 0 h 68"/>
              <a:gd name="T48" fmla="*/ 177465 w 52"/>
              <a:gd name="T49" fmla="*/ 11026 h 68"/>
              <a:gd name="T50" fmla="*/ 177465 w 52"/>
              <a:gd name="T51" fmla="*/ 11026 h 68"/>
              <a:gd name="T52" fmla="*/ 166374 w 52"/>
              <a:gd name="T53" fmla="*/ 69833 h 68"/>
              <a:gd name="T54" fmla="*/ 118310 w 52"/>
              <a:gd name="T55" fmla="*/ 106588 h 68"/>
              <a:gd name="T56" fmla="*/ 114613 w 52"/>
              <a:gd name="T57" fmla="*/ 139667 h 68"/>
              <a:gd name="T58" fmla="*/ 192254 w 52"/>
              <a:gd name="T59" fmla="*/ 139667 h 68"/>
              <a:gd name="T60" fmla="*/ 192254 w 52"/>
              <a:gd name="T61" fmla="*/ 161719 h 68"/>
              <a:gd name="T62" fmla="*/ 177465 w 52"/>
              <a:gd name="T63" fmla="*/ 161719 h 68"/>
              <a:gd name="T64" fmla="*/ 66549 w 52"/>
              <a:gd name="T65" fmla="*/ 110263 h 68"/>
              <a:gd name="T66" fmla="*/ 36972 w 52"/>
              <a:gd name="T67" fmla="*/ 91886 h 68"/>
              <a:gd name="T68" fmla="*/ 40669 w 52"/>
              <a:gd name="T69" fmla="*/ 84535 h 68"/>
              <a:gd name="T70" fmla="*/ 70247 w 52"/>
              <a:gd name="T71" fmla="*/ 99237 h 68"/>
              <a:gd name="T72" fmla="*/ 66549 w 52"/>
              <a:gd name="T73" fmla="*/ 91886 h 68"/>
              <a:gd name="T74" fmla="*/ 62852 w 52"/>
              <a:gd name="T75" fmla="*/ 84535 h 68"/>
              <a:gd name="T76" fmla="*/ 51761 w 52"/>
              <a:gd name="T77" fmla="*/ 80860 h 68"/>
              <a:gd name="T78" fmla="*/ 18486 w 52"/>
              <a:gd name="T79" fmla="*/ 84535 h 68"/>
              <a:gd name="T80" fmla="*/ 40669 w 52"/>
              <a:gd name="T81" fmla="*/ 106588 h 68"/>
              <a:gd name="T82" fmla="*/ 66549 w 52"/>
              <a:gd name="T83" fmla="*/ 110263 h 68"/>
              <a:gd name="T84" fmla="*/ 110916 w 52"/>
              <a:gd name="T85" fmla="*/ 80860 h 68"/>
              <a:gd name="T86" fmla="*/ 129402 w 52"/>
              <a:gd name="T87" fmla="*/ 51456 h 68"/>
              <a:gd name="T88" fmla="*/ 136796 w 52"/>
              <a:gd name="T89" fmla="*/ 55132 h 68"/>
              <a:gd name="T90" fmla="*/ 122007 w 52"/>
              <a:gd name="T91" fmla="*/ 88211 h 68"/>
              <a:gd name="T92" fmla="*/ 151585 w 52"/>
              <a:gd name="T93" fmla="*/ 62483 h 68"/>
              <a:gd name="T94" fmla="*/ 162676 w 52"/>
              <a:gd name="T95" fmla="*/ 22053 h 68"/>
              <a:gd name="T96" fmla="*/ 118310 w 52"/>
              <a:gd name="T97" fmla="*/ 44105 h 68"/>
              <a:gd name="T98" fmla="*/ 107219 w 52"/>
              <a:gd name="T99" fmla="*/ 55132 h 68"/>
              <a:gd name="T100" fmla="*/ 107219 w 52"/>
              <a:gd name="T101" fmla="*/ 69833 h 68"/>
              <a:gd name="T102" fmla="*/ 110916 w 52"/>
              <a:gd name="T103" fmla="*/ 80860 h 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2" h="68">
                <a:moveTo>
                  <a:pt x="48" y="44"/>
                </a:moveTo>
                <a:cubicBezTo>
                  <a:pt x="44" y="68"/>
                  <a:pt x="44" y="68"/>
                  <a:pt x="44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8" y="44"/>
                  <a:pt x="8" y="44"/>
                  <a:pt x="8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38"/>
                  <a:pt x="4" y="38"/>
                  <a:pt x="4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4" y="36"/>
                  <a:pt x="22" y="34"/>
                  <a:pt x="20" y="32"/>
                </a:cubicBezTo>
                <a:cubicBezTo>
                  <a:pt x="17" y="34"/>
                  <a:pt x="13" y="34"/>
                  <a:pt x="10" y="32"/>
                </a:cubicBezTo>
                <a:cubicBezTo>
                  <a:pt x="6" y="30"/>
                  <a:pt x="3" y="27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1"/>
                  <a:pt x="2" y="21"/>
                  <a:pt x="2" y="21"/>
                </a:cubicBezTo>
                <a:cubicBezTo>
                  <a:pt x="6" y="19"/>
                  <a:pt x="10" y="18"/>
                  <a:pt x="14" y="19"/>
                </a:cubicBezTo>
                <a:cubicBezTo>
                  <a:pt x="16" y="19"/>
                  <a:pt x="17" y="20"/>
                  <a:pt x="18" y="20"/>
                </a:cubicBezTo>
                <a:cubicBezTo>
                  <a:pt x="20" y="21"/>
                  <a:pt x="21" y="22"/>
                  <a:pt x="21" y="23"/>
                </a:cubicBezTo>
                <a:cubicBezTo>
                  <a:pt x="22" y="25"/>
                  <a:pt x="22" y="27"/>
                  <a:pt x="22" y="30"/>
                </a:cubicBezTo>
                <a:cubicBezTo>
                  <a:pt x="24" y="31"/>
                  <a:pt x="25" y="32"/>
                  <a:pt x="27" y="34"/>
                </a:cubicBezTo>
                <a:cubicBezTo>
                  <a:pt x="27" y="32"/>
                  <a:pt x="28" y="30"/>
                  <a:pt x="28" y="28"/>
                </a:cubicBezTo>
                <a:cubicBezTo>
                  <a:pt x="26" y="25"/>
                  <a:pt x="24" y="22"/>
                  <a:pt x="24" y="19"/>
                </a:cubicBezTo>
                <a:cubicBezTo>
                  <a:pt x="24" y="17"/>
                  <a:pt x="24" y="15"/>
                  <a:pt x="25" y="13"/>
                </a:cubicBezTo>
                <a:cubicBezTo>
                  <a:pt x="26" y="11"/>
                  <a:pt x="27" y="9"/>
                  <a:pt x="28" y="8"/>
                </a:cubicBezTo>
                <a:cubicBezTo>
                  <a:pt x="33" y="4"/>
                  <a:pt x="40" y="1"/>
                  <a:pt x="46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8" y="14"/>
                  <a:pt x="45" y="19"/>
                </a:cubicBezTo>
                <a:cubicBezTo>
                  <a:pt x="43" y="25"/>
                  <a:pt x="38" y="29"/>
                  <a:pt x="32" y="29"/>
                </a:cubicBezTo>
                <a:cubicBezTo>
                  <a:pt x="31" y="32"/>
                  <a:pt x="31" y="35"/>
                  <a:pt x="31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2" y="44"/>
                  <a:pt x="52" y="44"/>
                  <a:pt x="52" y="44"/>
                </a:cubicBezTo>
                <a:cubicBezTo>
                  <a:pt x="48" y="44"/>
                  <a:pt x="48" y="44"/>
                  <a:pt x="48" y="44"/>
                </a:cubicBezTo>
                <a:close/>
                <a:moveTo>
                  <a:pt x="18" y="30"/>
                </a:moveTo>
                <a:cubicBezTo>
                  <a:pt x="15" y="28"/>
                  <a:pt x="13" y="26"/>
                  <a:pt x="10" y="25"/>
                </a:cubicBezTo>
                <a:cubicBezTo>
                  <a:pt x="11" y="23"/>
                  <a:pt x="11" y="23"/>
                  <a:pt x="11" y="23"/>
                </a:cubicBezTo>
                <a:cubicBezTo>
                  <a:pt x="14" y="24"/>
                  <a:pt x="16" y="26"/>
                  <a:pt x="19" y="27"/>
                </a:cubicBezTo>
                <a:cubicBezTo>
                  <a:pt x="19" y="26"/>
                  <a:pt x="19" y="26"/>
                  <a:pt x="18" y="25"/>
                </a:cubicBezTo>
                <a:cubicBezTo>
                  <a:pt x="18" y="24"/>
                  <a:pt x="17" y="24"/>
                  <a:pt x="17" y="23"/>
                </a:cubicBezTo>
                <a:cubicBezTo>
                  <a:pt x="16" y="23"/>
                  <a:pt x="15" y="22"/>
                  <a:pt x="14" y="22"/>
                </a:cubicBezTo>
                <a:cubicBezTo>
                  <a:pt x="11" y="22"/>
                  <a:pt x="8" y="22"/>
                  <a:pt x="5" y="23"/>
                </a:cubicBezTo>
                <a:cubicBezTo>
                  <a:pt x="7" y="26"/>
                  <a:pt x="9" y="28"/>
                  <a:pt x="11" y="29"/>
                </a:cubicBezTo>
                <a:cubicBezTo>
                  <a:pt x="13" y="30"/>
                  <a:pt x="15" y="30"/>
                  <a:pt x="18" y="30"/>
                </a:cubicBezTo>
                <a:close/>
                <a:moveTo>
                  <a:pt x="30" y="22"/>
                </a:moveTo>
                <a:cubicBezTo>
                  <a:pt x="32" y="19"/>
                  <a:pt x="33" y="17"/>
                  <a:pt x="35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5" y="18"/>
                  <a:pt x="34" y="21"/>
                  <a:pt x="33" y="24"/>
                </a:cubicBezTo>
                <a:cubicBezTo>
                  <a:pt x="37" y="23"/>
                  <a:pt x="39" y="21"/>
                  <a:pt x="41" y="17"/>
                </a:cubicBezTo>
                <a:cubicBezTo>
                  <a:pt x="42" y="14"/>
                  <a:pt x="43" y="10"/>
                  <a:pt x="44" y="6"/>
                </a:cubicBezTo>
                <a:cubicBezTo>
                  <a:pt x="39" y="7"/>
                  <a:pt x="35" y="9"/>
                  <a:pt x="32" y="12"/>
                </a:cubicBezTo>
                <a:cubicBezTo>
                  <a:pt x="31" y="13"/>
                  <a:pt x="30" y="14"/>
                  <a:pt x="29" y="15"/>
                </a:cubicBezTo>
                <a:cubicBezTo>
                  <a:pt x="29" y="16"/>
                  <a:pt x="29" y="17"/>
                  <a:pt x="29" y="19"/>
                </a:cubicBezTo>
                <a:cubicBezTo>
                  <a:pt x="29" y="20"/>
                  <a:pt x="30" y="21"/>
                  <a:pt x="30" y="2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35" name="Freeform 408">
            <a:extLst>
              <a:ext uri="{FF2B5EF4-FFF2-40B4-BE49-F238E27FC236}">
                <a16:creationId xmlns:a16="http://schemas.microsoft.com/office/drawing/2014/main" id="{E33AE9D8-B4CE-4EF5-856E-EB01BE9FFF1E}"/>
              </a:ext>
            </a:extLst>
          </p:cNvPr>
          <p:cNvSpPr>
            <a:spLocks noEditPoints="1"/>
          </p:cNvSpPr>
          <p:nvPr/>
        </p:nvSpPr>
        <p:spPr bwMode="auto">
          <a:xfrm>
            <a:off x="4331270" y="3631877"/>
            <a:ext cx="254000" cy="234950"/>
          </a:xfrm>
          <a:custGeom>
            <a:avLst/>
            <a:gdLst>
              <a:gd name="T0" fmla="*/ 117531 w 69"/>
              <a:gd name="T1" fmla="*/ 201266 h 64"/>
              <a:gd name="T2" fmla="*/ 139568 w 69"/>
              <a:gd name="T3" fmla="*/ 175650 h 64"/>
              <a:gd name="T4" fmla="*/ 165278 w 69"/>
              <a:gd name="T5" fmla="*/ 150034 h 64"/>
              <a:gd name="T6" fmla="*/ 143241 w 69"/>
              <a:gd name="T7" fmla="*/ 150034 h 64"/>
              <a:gd name="T8" fmla="*/ 168951 w 69"/>
              <a:gd name="T9" fmla="*/ 102463 h 64"/>
              <a:gd name="T10" fmla="*/ 124877 w 69"/>
              <a:gd name="T11" fmla="*/ 102463 h 64"/>
              <a:gd name="T12" fmla="*/ 157932 w 69"/>
              <a:gd name="T13" fmla="*/ 58550 h 64"/>
              <a:gd name="T14" fmla="*/ 102840 w 69"/>
              <a:gd name="T15" fmla="*/ 58550 h 64"/>
              <a:gd name="T16" fmla="*/ 95494 w 69"/>
              <a:gd name="T17" fmla="*/ 120759 h 64"/>
              <a:gd name="T18" fmla="*/ 128549 w 69"/>
              <a:gd name="T19" fmla="*/ 124419 h 64"/>
              <a:gd name="T20" fmla="*/ 124877 w 69"/>
              <a:gd name="T21" fmla="*/ 150034 h 64"/>
              <a:gd name="T22" fmla="*/ 102840 w 69"/>
              <a:gd name="T23" fmla="*/ 150034 h 64"/>
              <a:gd name="T24" fmla="*/ 110185 w 69"/>
              <a:gd name="T25" fmla="*/ 175650 h 64"/>
              <a:gd name="T26" fmla="*/ 117531 w 69"/>
              <a:gd name="T27" fmla="*/ 201266 h 64"/>
              <a:gd name="T28" fmla="*/ 132222 w 69"/>
              <a:gd name="T29" fmla="*/ 234200 h 64"/>
              <a:gd name="T30" fmla="*/ 157932 w 69"/>
              <a:gd name="T31" fmla="*/ 197606 h 64"/>
              <a:gd name="T32" fmla="*/ 179969 w 69"/>
              <a:gd name="T33" fmla="*/ 157353 h 64"/>
              <a:gd name="T34" fmla="*/ 190988 w 69"/>
              <a:gd name="T35" fmla="*/ 175650 h 64"/>
              <a:gd name="T36" fmla="*/ 220370 w 69"/>
              <a:gd name="T37" fmla="*/ 87825 h 64"/>
              <a:gd name="T38" fmla="*/ 227716 w 69"/>
              <a:gd name="T39" fmla="*/ 84166 h 64"/>
              <a:gd name="T40" fmla="*/ 213025 w 69"/>
              <a:gd name="T41" fmla="*/ 215903 h 64"/>
              <a:gd name="T42" fmla="*/ 224043 w 69"/>
              <a:gd name="T43" fmla="*/ 230541 h 64"/>
              <a:gd name="T44" fmla="*/ 179969 w 69"/>
              <a:gd name="T45" fmla="*/ 234200 h 64"/>
              <a:gd name="T46" fmla="*/ 132222 w 69"/>
              <a:gd name="T47" fmla="*/ 234200 h 64"/>
              <a:gd name="T48" fmla="*/ 121204 w 69"/>
              <a:gd name="T49" fmla="*/ 0 h 64"/>
              <a:gd name="T50" fmla="*/ 99167 w 69"/>
              <a:gd name="T51" fmla="*/ 36594 h 64"/>
              <a:gd name="T52" fmla="*/ 77130 w 69"/>
              <a:gd name="T53" fmla="*/ 76847 h 64"/>
              <a:gd name="T54" fmla="*/ 66111 w 69"/>
              <a:gd name="T55" fmla="*/ 58550 h 64"/>
              <a:gd name="T56" fmla="*/ 33056 w 69"/>
              <a:gd name="T57" fmla="*/ 139056 h 64"/>
              <a:gd name="T58" fmla="*/ 25710 w 69"/>
              <a:gd name="T59" fmla="*/ 146375 h 64"/>
              <a:gd name="T60" fmla="*/ 40401 w 69"/>
              <a:gd name="T61" fmla="*/ 18297 h 64"/>
              <a:gd name="T62" fmla="*/ 29383 w 69"/>
              <a:gd name="T63" fmla="*/ 3659 h 64"/>
              <a:gd name="T64" fmla="*/ 73457 w 69"/>
              <a:gd name="T65" fmla="*/ 0 h 64"/>
              <a:gd name="T66" fmla="*/ 121204 w 69"/>
              <a:gd name="T67" fmla="*/ 0 h 6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9" h="64">
                <a:moveTo>
                  <a:pt x="32" y="55"/>
                </a:moveTo>
                <a:cubicBezTo>
                  <a:pt x="38" y="48"/>
                  <a:pt x="38" y="48"/>
                  <a:pt x="38" y="48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46" y="28"/>
                  <a:pt x="46" y="28"/>
                  <a:pt x="46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43" y="16"/>
                  <a:pt x="43" y="16"/>
                  <a:pt x="43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6" y="33"/>
                  <a:pt x="26" y="33"/>
                  <a:pt x="26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4" y="41"/>
                  <a:pt x="34" y="41"/>
                  <a:pt x="34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30" y="48"/>
                  <a:pt x="30" y="48"/>
                  <a:pt x="30" y="48"/>
                </a:cubicBezTo>
                <a:cubicBezTo>
                  <a:pt x="32" y="55"/>
                  <a:pt x="32" y="55"/>
                  <a:pt x="32" y="55"/>
                </a:cubicBezTo>
                <a:close/>
                <a:moveTo>
                  <a:pt x="36" y="64"/>
                </a:moveTo>
                <a:cubicBezTo>
                  <a:pt x="43" y="54"/>
                  <a:pt x="43" y="54"/>
                  <a:pt x="43" y="54"/>
                </a:cubicBezTo>
                <a:cubicBezTo>
                  <a:pt x="49" y="43"/>
                  <a:pt x="49" y="43"/>
                  <a:pt x="49" y="43"/>
                </a:cubicBezTo>
                <a:cubicBezTo>
                  <a:pt x="52" y="48"/>
                  <a:pt x="52" y="48"/>
                  <a:pt x="52" y="48"/>
                </a:cubicBezTo>
                <a:cubicBezTo>
                  <a:pt x="59" y="41"/>
                  <a:pt x="62" y="32"/>
                  <a:pt x="60" y="24"/>
                </a:cubicBezTo>
                <a:cubicBezTo>
                  <a:pt x="62" y="23"/>
                  <a:pt x="62" y="23"/>
                  <a:pt x="62" y="23"/>
                </a:cubicBezTo>
                <a:cubicBezTo>
                  <a:pt x="69" y="35"/>
                  <a:pt x="69" y="48"/>
                  <a:pt x="58" y="59"/>
                </a:cubicBezTo>
                <a:cubicBezTo>
                  <a:pt x="61" y="63"/>
                  <a:pt x="61" y="63"/>
                  <a:pt x="61" y="63"/>
                </a:cubicBezTo>
                <a:cubicBezTo>
                  <a:pt x="49" y="64"/>
                  <a:pt x="49" y="64"/>
                  <a:pt x="49" y="64"/>
                </a:cubicBezTo>
                <a:cubicBezTo>
                  <a:pt x="36" y="64"/>
                  <a:pt x="36" y="64"/>
                  <a:pt x="36" y="64"/>
                </a:cubicBezTo>
                <a:close/>
                <a:moveTo>
                  <a:pt x="33" y="0"/>
                </a:moveTo>
                <a:cubicBezTo>
                  <a:pt x="27" y="10"/>
                  <a:pt x="27" y="10"/>
                  <a:pt x="27" y="10"/>
                </a:cubicBezTo>
                <a:cubicBezTo>
                  <a:pt x="21" y="21"/>
                  <a:pt x="21" y="21"/>
                  <a:pt x="21" y="21"/>
                </a:cubicBezTo>
                <a:cubicBezTo>
                  <a:pt x="18" y="16"/>
                  <a:pt x="18" y="16"/>
                  <a:pt x="18" y="16"/>
                </a:cubicBezTo>
                <a:cubicBezTo>
                  <a:pt x="11" y="22"/>
                  <a:pt x="7" y="30"/>
                  <a:pt x="9" y="38"/>
                </a:cubicBezTo>
                <a:cubicBezTo>
                  <a:pt x="7" y="40"/>
                  <a:pt x="7" y="40"/>
                  <a:pt x="7" y="40"/>
                </a:cubicBezTo>
                <a:cubicBezTo>
                  <a:pt x="0" y="28"/>
                  <a:pt x="1" y="15"/>
                  <a:pt x="11" y="5"/>
                </a:cubicBezTo>
                <a:cubicBezTo>
                  <a:pt x="8" y="1"/>
                  <a:pt x="8" y="1"/>
                  <a:pt x="8" y="1"/>
                </a:cubicBezTo>
                <a:cubicBezTo>
                  <a:pt x="20" y="0"/>
                  <a:pt x="20" y="0"/>
                  <a:pt x="20" y="0"/>
                </a:cubicBezTo>
                <a:lnTo>
                  <a:pt x="33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36" name="Freeform 409">
            <a:extLst>
              <a:ext uri="{FF2B5EF4-FFF2-40B4-BE49-F238E27FC236}">
                <a16:creationId xmlns:a16="http://schemas.microsoft.com/office/drawing/2014/main" id="{3459E7AC-8F68-4E51-9808-E30F204268AF}"/>
              </a:ext>
            </a:extLst>
          </p:cNvPr>
          <p:cNvSpPr>
            <a:spLocks noEditPoints="1"/>
          </p:cNvSpPr>
          <p:nvPr/>
        </p:nvSpPr>
        <p:spPr bwMode="auto">
          <a:xfrm>
            <a:off x="4361433" y="5946452"/>
            <a:ext cx="220662" cy="242888"/>
          </a:xfrm>
          <a:custGeom>
            <a:avLst/>
            <a:gdLst>
              <a:gd name="T0" fmla="*/ 0 w 60"/>
              <a:gd name="T1" fmla="*/ 224535 h 66"/>
              <a:gd name="T2" fmla="*/ 22022 w 60"/>
              <a:gd name="T3" fmla="*/ 180364 h 66"/>
              <a:gd name="T4" fmla="*/ 3670 w 60"/>
              <a:gd name="T5" fmla="*/ 110427 h 66"/>
              <a:gd name="T6" fmla="*/ 22022 w 60"/>
              <a:gd name="T7" fmla="*/ 62575 h 66"/>
              <a:gd name="T8" fmla="*/ 58725 w 60"/>
              <a:gd name="T9" fmla="*/ 33128 h 66"/>
              <a:gd name="T10" fmla="*/ 198196 w 60"/>
              <a:gd name="T11" fmla="*/ 3681 h 66"/>
              <a:gd name="T12" fmla="*/ 220218 w 60"/>
              <a:gd name="T13" fmla="*/ 3681 h 66"/>
              <a:gd name="T14" fmla="*/ 216548 w 60"/>
              <a:gd name="T15" fmla="*/ 25766 h 66"/>
              <a:gd name="T16" fmla="*/ 216548 w 60"/>
              <a:gd name="T17" fmla="*/ 25766 h 66"/>
              <a:gd name="T18" fmla="*/ 161493 w 60"/>
              <a:gd name="T19" fmla="*/ 147236 h 66"/>
              <a:gd name="T20" fmla="*/ 47714 w 60"/>
              <a:gd name="T21" fmla="*/ 198768 h 66"/>
              <a:gd name="T22" fmla="*/ 33033 w 60"/>
              <a:gd name="T23" fmla="*/ 242939 h 66"/>
              <a:gd name="T24" fmla="*/ 0 w 60"/>
              <a:gd name="T25" fmla="*/ 224535 h 66"/>
              <a:gd name="T26" fmla="*/ 47714 w 60"/>
              <a:gd name="T27" fmla="*/ 143555 h 66"/>
              <a:gd name="T28" fmla="*/ 143142 w 60"/>
              <a:gd name="T29" fmla="*/ 55213 h 66"/>
              <a:gd name="T30" fmla="*/ 150482 w 60"/>
              <a:gd name="T31" fmla="*/ 62575 h 66"/>
              <a:gd name="T32" fmla="*/ 66065 w 60"/>
              <a:gd name="T33" fmla="*/ 158278 h 66"/>
              <a:gd name="T34" fmla="*/ 132131 w 60"/>
              <a:gd name="T35" fmla="*/ 121470 h 66"/>
              <a:gd name="T36" fmla="*/ 172504 w 60"/>
              <a:gd name="T37" fmla="*/ 40490 h 66"/>
              <a:gd name="T38" fmla="*/ 77076 w 60"/>
              <a:gd name="T39" fmla="*/ 62575 h 66"/>
              <a:gd name="T40" fmla="*/ 51384 w 60"/>
              <a:gd name="T41" fmla="*/ 84661 h 66"/>
              <a:gd name="T42" fmla="*/ 44044 w 60"/>
              <a:gd name="T43" fmla="*/ 110427 h 66"/>
              <a:gd name="T44" fmla="*/ 47714 w 60"/>
              <a:gd name="T45" fmla="*/ 143555 h 6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0" h="66">
                <a:moveTo>
                  <a:pt x="0" y="61"/>
                </a:moveTo>
                <a:cubicBezTo>
                  <a:pt x="2" y="57"/>
                  <a:pt x="4" y="53"/>
                  <a:pt x="6" y="49"/>
                </a:cubicBezTo>
                <a:cubicBezTo>
                  <a:pt x="2" y="42"/>
                  <a:pt x="1" y="35"/>
                  <a:pt x="1" y="30"/>
                </a:cubicBezTo>
                <a:cubicBezTo>
                  <a:pt x="2" y="25"/>
                  <a:pt x="3" y="21"/>
                  <a:pt x="6" y="17"/>
                </a:cubicBezTo>
                <a:cubicBezTo>
                  <a:pt x="9" y="14"/>
                  <a:pt x="12" y="11"/>
                  <a:pt x="16" y="9"/>
                </a:cubicBezTo>
                <a:cubicBezTo>
                  <a:pt x="26" y="2"/>
                  <a:pt x="41" y="0"/>
                  <a:pt x="54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7" y="18"/>
                  <a:pt x="52" y="30"/>
                  <a:pt x="44" y="40"/>
                </a:cubicBezTo>
                <a:cubicBezTo>
                  <a:pt x="37" y="49"/>
                  <a:pt x="26" y="55"/>
                  <a:pt x="13" y="54"/>
                </a:cubicBezTo>
                <a:cubicBezTo>
                  <a:pt x="11" y="57"/>
                  <a:pt x="10" y="62"/>
                  <a:pt x="9" y="66"/>
                </a:cubicBezTo>
                <a:cubicBezTo>
                  <a:pt x="0" y="61"/>
                  <a:pt x="0" y="61"/>
                  <a:pt x="0" y="61"/>
                </a:cubicBezTo>
                <a:close/>
                <a:moveTo>
                  <a:pt x="13" y="39"/>
                </a:moveTo>
                <a:cubicBezTo>
                  <a:pt x="20" y="30"/>
                  <a:pt x="28" y="21"/>
                  <a:pt x="39" y="15"/>
                </a:cubicBezTo>
                <a:cubicBezTo>
                  <a:pt x="41" y="17"/>
                  <a:pt x="41" y="17"/>
                  <a:pt x="41" y="17"/>
                </a:cubicBezTo>
                <a:cubicBezTo>
                  <a:pt x="36" y="20"/>
                  <a:pt x="20" y="37"/>
                  <a:pt x="18" y="43"/>
                </a:cubicBezTo>
                <a:cubicBezTo>
                  <a:pt x="25" y="43"/>
                  <a:pt x="31" y="39"/>
                  <a:pt x="36" y="33"/>
                </a:cubicBezTo>
                <a:cubicBezTo>
                  <a:pt x="42" y="27"/>
                  <a:pt x="45" y="19"/>
                  <a:pt x="47" y="11"/>
                </a:cubicBezTo>
                <a:cubicBezTo>
                  <a:pt x="38" y="11"/>
                  <a:pt x="28" y="13"/>
                  <a:pt x="21" y="17"/>
                </a:cubicBezTo>
                <a:cubicBezTo>
                  <a:pt x="18" y="19"/>
                  <a:pt x="16" y="21"/>
                  <a:pt x="14" y="23"/>
                </a:cubicBezTo>
                <a:cubicBezTo>
                  <a:pt x="13" y="25"/>
                  <a:pt x="12" y="28"/>
                  <a:pt x="12" y="30"/>
                </a:cubicBezTo>
                <a:cubicBezTo>
                  <a:pt x="12" y="33"/>
                  <a:pt x="12" y="36"/>
                  <a:pt x="13" y="3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37" name="Freeform 410">
            <a:extLst>
              <a:ext uri="{FF2B5EF4-FFF2-40B4-BE49-F238E27FC236}">
                <a16:creationId xmlns:a16="http://schemas.microsoft.com/office/drawing/2014/main" id="{FF4E53BE-1CAD-4359-AFB1-CB211EA79B09}"/>
              </a:ext>
            </a:extLst>
          </p:cNvPr>
          <p:cNvSpPr>
            <a:spLocks noEditPoints="1"/>
          </p:cNvSpPr>
          <p:nvPr/>
        </p:nvSpPr>
        <p:spPr bwMode="auto">
          <a:xfrm>
            <a:off x="5131370" y="3261990"/>
            <a:ext cx="234950" cy="230187"/>
          </a:xfrm>
          <a:custGeom>
            <a:avLst/>
            <a:gdLst>
              <a:gd name="T0" fmla="*/ 193947 w 64"/>
              <a:gd name="T1" fmla="*/ 117183 h 63"/>
              <a:gd name="T2" fmla="*/ 40253 w 64"/>
              <a:gd name="T3" fmla="*/ 117183 h 63"/>
              <a:gd name="T4" fmla="*/ 65869 w 64"/>
              <a:gd name="T5" fmla="*/ 139155 h 63"/>
              <a:gd name="T6" fmla="*/ 65869 w 64"/>
              <a:gd name="T7" fmla="*/ 139155 h 63"/>
              <a:gd name="T8" fmla="*/ 58550 w 64"/>
              <a:gd name="T9" fmla="*/ 32958 h 63"/>
              <a:gd name="T10" fmla="*/ 73188 w 64"/>
              <a:gd name="T11" fmla="*/ 40282 h 63"/>
              <a:gd name="T12" fmla="*/ 73188 w 64"/>
              <a:gd name="T13" fmla="*/ 21972 h 63"/>
              <a:gd name="T14" fmla="*/ 18297 w 64"/>
              <a:gd name="T15" fmla="*/ 58591 h 63"/>
              <a:gd name="T16" fmla="*/ 32934 w 64"/>
              <a:gd name="T17" fmla="*/ 87887 h 63"/>
              <a:gd name="T18" fmla="*/ 51231 w 64"/>
              <a:gd name="T19" fmla="*/ 58591 h 63"/>
              <a:gd name="T20" fmla="*/ 18297 w 64"/>
              <a:gd name="T21" fmla="*/ 58591 h 63"/>
              <a:gd name="T22" fmla="*/ 14638 w 64"/>
              <a:gd name="T23" fmla="*/ 106197 h 63"/>
              <a:gd name="T24" fmla="*/ 29275 w 64"/>
              <a:gd name="T25" fmla="*/ 117183 h 63"/>
              <a:gd name="T26" fmla="*/ 14638 w 64"/>
              <a:gd name="T27" fmla="*/ 124507 h 63"/>
              <a:gd name="T28" fmla="*/ 18297 w 64"/>
              <a:gd name="T29" fmla="*/ 172113 h 63"/>
              <a:gd name="T30" fmla="*/ 51231 w 64"/>
              <a:gd name="T31" fmla="*/ 172113 h 63"/>
              <a:gd name="T32" fmla="*/ 32934 w 64"/>
              <a:gd name="T33" fmla="*/ 142817 h 63"/>
              <a:gd name="T34" fmla="*/ 18297 w 64"/>
              <a:gd name="T35" fmla="*/ 172113 h 63"/>
              <a:gd name="T36" fmla="*/ 73188 w 64"/>
              <a:gd name="T37" fmla="*/ 208732 h 63"/>
              <a:gd name="T38" fmla="*/ 73188 w 64"/>
              <a:gd name="T39" fmla="*/ 190422 h 63"/>
              <a:gd name="T40" fmla="*/ 58550 w 64"/>
              <a:gd name="T41" fmla="*/ 197746 h 63"/>
              <a:gd name="T42" fmla="*/ 117100 w 64"/>
              <a:gd name="T43" fmla="*/ 230704 h 63"/>
              <a:gd name="T44" fmla="*/ 98803 w 64"/>
              <a:gd name="T45" fmla="*/ 201408 h 63"/>
              <a:gd name="T46" fmla="*/ 135397 w 64"/>
              <a:gd name="T47" fmla="*/ 201408 h 63"/>
              <a:gd name="T48" fmla="*/ 117100 w 64"/>
              <a:gd name="T49" fmla="*/ 230704 h 63"/>
              <a:gd name="T50" fmla="*/ 175650 w 64"/>
              <a:gd name="T51" fmla="*/ 201408 h 63"/>
              <a:gd name="T52" fmla="*/ 161013 w 64"/>
              <a:gd name="T53" fmla="*/ 190422 h 63"/>
              <a:gd name="T54" fmla="*/ 161013 w 64"/>
              <a:gd name="T55" fmla="*/ 208732 h 63"/>
              <a:gd name="T56" fmla="*/ 215903 w 64"/>
              <a:gd name="T57" fmla="*/ 175774 h 63"/>
              <a:gd name="T58" fmla="*/ 201266 w 64"/>
              <a:gd name="T59" fmla="*/ 146479 h 63"/>
              <a:gd name="T60" fmla="*/ 182969 w 64"/>
              <a:gd name="T61" fmla="*/ 175774 h 63"/>
              <a:gd name="T62" fmla="*/ 215903 w 64"/>
              <a:gd name="T63" fmla="*/ 175774 h 63"/>
              <a:gd name="T64" fmla="*/ 219563 w 64"/>
              <a:gd name="T65" fmla="*/ 124507 h 63"/>
              <a:gd name="T66" fmla="*/ 204925 w 64"/>
              <a:gd name="T67" fmla="*/ 117183 h 63"/>
              <a:gd name="T68" fmla="*/ 219563 w 64"/>
              <a:gd name="T69" fmla="*/ 106197 h 63"/>
              <a:gd name="T70" fmla="*/ 215903 w 64"/>
              <a:gd name="T71" fmla="*/ 58591 h 63"/>
              <a:gd name="T72" fmla="*/ 182969 w 64"/>
              <a:gd name="T73" fmla="*/ 58591 h 63"/>
              <a:gd name="T74" fmla="*/ 201266 w 64"/>
              <a:gd name="T75" fmla="*/ 87887 h 63"/>
              <a:gd name="T76" fmla="*/ 215903 w 64"/>
              <a:gd name="T77" fmla="*/ 58591 h 63"/>
              <a:gd name="T78" fmla="*/ 161013 w 64"/>
              <a:gd name="T79" fmla="*/ 25634 h 63"/>
              <a:gd name="T80" fmla="*/ 161013 w 64"/>
              <a:gd name="T81" fmla="*/ 40282 h 63"/>
              <a:gd name="T82" fmla="*/ 175650 w 64"/>
              <a:gd name="T83" fmla="*/ 32958 h 63"/>
              <a:gd name="T84" fmla="*/ 117100 w 64"/>
              <a:gd name="T85" fmla="*/ 0 h 63"/>
              <a:gd name="T86" fmla="*/ 135397 w 64"/>
              <a:gd name="T87" fmla="*/ 29296 h 63"/>
              <a:gd name="T88" fmla="*/ 98803 w 64"/>
              <a:gd name="T89" fmla="*/ 29296 h 63"/>
              <a:gd name="T90" fmla="*/ 117100 w 64"/>
              <a:gd name="T91" fmla="*/ 0 h 6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4" h="63">
                <a:moveTo>
                  <a:pt x="32" y="11"/>
                </a:moveTo>
                <a:cubicBezTo>
                  <a:pt x="43" y="11"/>
                  <a:pt x="53" y="20"/>
                  <a:pt x="53" y="32"/>
                </a:cubicBezTo>
                <a:cubicBezTo>
                  <a:pt x="53" y="43"/>
                  <a:pt x="43" y="52"/>
                  <a:pt x="32" y="52"/>
                </a:cubicBezTo>
                <a:cubicBezTo>
                  <a:pt x="21" y="52"/>
                  <a:pt x="11" y="43"/>
                  <a:pt x="11" y="32"/>
                </a:cubicBezTo>
                <a:cubicBezTo>
                  <a:pt x="11" y="20"/>
                  <a:pt x="21" y="11"/>
                  <a:pt x="32" y="11"/>
                </a:cubicBezTo>
                <a:close/>
                <a:moveTo>
                  <a:pt x="18" y="38"/>
                </a:moveTo>
                <a:cubicBezTo>
                  <a:pt x="17" y="25"/>
                  <a:pt x="28" y="17"/>
                  <a:pt x="42" y="19"/>
                </a:cubicBezTo>
                <a:cubicBezTo>
                  <a:pt x="28" y="8"/>
                  <a:pt x="12" y="23"/>
                  <a:pt x="18" y="38"/>
                </a:cubicBezTo>
                <a:close/>
                <a:moveTo>
                  <a:pt x="16" y="4"/>
                </a:moveTo>
                <a:cubicBezTo>
                  <a:pt x="16" y="9"/>
                  <a:pt x="16" y="9"/>
                  <a:pt x="16" y="9"/>
                </a:cubicBezTo>
                <a:cubicBezTo>
                  <a:pt x="16" y="13"/>
                  <a:pt x="16" y="13"/>
                  <a:pt x="16" y="13"/>
                </a:cubicBezTo>
                <a:cubicBezTo>
                  <a:pt x="20" y="11"/>
                  <a:pt x="20" y="11"/>
                  <a:pt x="20" y="11"/>
                </a:cubicBezTo>
                <a:cubicBezTo>
                  <a:pt x="24" y="9"/>
                  <a:pt x="24" y="9"/>
                  <a:pt x="24" y="9"/>
                </a:cubicBezTo>
                <a:cubicBezTo>
                  <a:pt x="20" y="6"/>
                  <a:pt x="20" y="6"/>
                  <a:pt x="20" y="6"/>
                </a:cubicBezTo>
                <a:cubicBezTo>
                  <a:pt x="16" y="4"/>
                  <a:pt x="16" y="4"/>
                  <a:pt x="16" y="4"/>
                </a:cubicBezTo>
                <a:close/>
                <a:moveTo>
                  <a:pt x="5" y="16"/>
                </a:moveTo>
                <a:cubicBezTo>
                  <a:pt x="7" y="20"/>
                  <a:pt x="7" y="20"/>
                  <a:pt x="7" y="20"/>
                </a:cubicBezTo>
                <a:cubicBezTo>
                  <a:pt x="9" y="24"/>
                  <a:pt x="9" y="24"/>
                  <a:pt x="9" y="24"/>
                </a:cubicBezTo>
                <a:cubicBezTo>
                  <a:pt x="11" y="20"/>
                  <a:pt x="11" y="20"/>
                  <a:pt x="11" y="20"/>
                </a:cubicBezTo>
                <a:cubicBezTo>
                  <a:pt x="14" y="16"/>
                  <a:pt x="14" y="16"/>
                  <a:pt x="14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5" y="16"/>
                  <a:pt x="5" y="16"/>
                  <a:pt x="5" y="16"/>
                </a:cubicBezTo>
                <a:close/>
                <a:moveTo>
                  <a:pt x="0" y="32"/>
                </a:moveTo>
                <a:cubicBezTo>
                  <a:pt x="4" y="29"/>
                  <a:pt x="4" y="29"/>
                  <a:pt x="4" y="29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6"/>
                  <a:pt x="8" y="36"/>
                  <a:pt x="8" y="36"/>
                </a:cubicBezTo>
                <a:cubicBezTo>
                  <a:pt x="4" y="34"/>
                  <a:pt x="4" y="34"/>
                  <a:pt x="4" y="34"/>
                </a:cubicBezTo>
                <a:cubicBezTo>
                  <a:pt x="0" y="32"/>
                  <a:pt x="0" y="32"/>
                  <a:pt x="0" y="32"/>
                </a:cubicBezTo>
                <a:close/>
                <a:moveTo>
                  <a:pt x="5" y="47"/>
                </a:moveTo>
                <a:cubicBezTo>
                  <a:pt x="9" y="47"/>
                  <a:pt x="9" y="47"/>
                  <a:pt x="9" y="47"/>
                </a:cubicBezTo>
                <a:cubicBezTo>
                  <a:pt x="14" y="47"/>
                  <a:pt x="14" y="47"/>
                  <a:pt x="14" y="47"/>
                </a:cubicBezTo>
                <a:cubicBezTo>
                  <a:pt x="11" y="43"/>
                  <a:pt x="11" y="43"/>
                  <a:pt x="11" y="43"/>
                </a:cubicBezTo>
                <a:cubicBezTo>
                  <a:pt x="9" y="39"/>
                  <a:pt x="9" y="39"/>
                  <a:pt x="9" y="39"/>
                </a:cubicBezTo>
                <a:cubicBezTo>
                  <a:pt x="7" y="43"/>
                  <a:pt x="7" y="43"/>
                  <a:pt x="7" y="43"/>
                </a:cubicBezTo>
                <a:cubicBezTo>
                  <a:pt x="5" y="47"/>
                  <a:pt x="5" y="47"/>
                  <a:pt x="5" y="47"/>
                </a:cubicBezTo>
                <a:close/>
                <a:moveTo>
                  <a:pt x="16" y="59"/>
                </a:moveTo>
                <a:cubicBezTo>
                  <a:pt x="20" y="57"/>
                  <a:pt x="20" y="57"/>
                  <a:pt x="20" y="57"/>
                </a:cubicBezTo>
                <a:cubicBezTo>
                  <a:pt x="24" y="54"/>
                  <a:pt x="24" y="54"/>
                  <a:pt x="24" y="54"/>
                </a:cubicBezTo>
                <a:cubicBezTo>
                  <a:pt x="20" y="52"/>
                  <a:pt x="20" y="52"/>
                  <a:pt x="20" y="52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32" y="63"/>
                </a:moveTo>
                <a:cubicBezTo>
                  <a:pt x="30" y="59"/>
                  <a:pt x="30" y="59"/>
                  <a:pt x="30" y="59"/>
                </a:cubicBezTo>
                <a:cubicBezTo>
                  <a:pt x="27" y="55"/>
                  <a:pt x="27" y="55"/>
                  <a:pt x="27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7" y="55"/>
                  <a:pt x="37" y="55"/>
                  <a:pt x="37" y="55"/>
                </a:cubicBezTo>
                <a:cubicBezTo>
                  <a:pt x="34" y="59"/>
                  <a:pt x="34" y="59"/>
                  <a:pt x="34" y="59"/>
                </a:cubicBezTo>
                <a:cubicBezTo>
                  <a:pt x="32" y="63"/>
                  <a:pt x="32" y="63"/>
                  <a:pt x="32" y="63"/>
                </a:cubicBezTo>
                <a:close/>
                <a:moveTo>
                  <a:pt x="48" y="59"/>
                </a:moveTo>
                <a:cubicBezTo>
                  <a:pt x="48" y="55"/>
                  <a:pt x="48" y="55"/>
                  <a:pt x="48" y="55"/>
                </a:cubicBezTo>
                <a:cubicBezTo>
                  <a:pt x="48" y="50"/>
                  <a:pt x="48" y="50"/>
                  <a:pt x="48" y="50"/>
                </a:cubicBezTo>
                <a:cubicBezTo>
                  <a:pt x="44" y="52"/>
                  <a:pt x="44" y="52"/>
                  <a:pt x="44" y="52"/>
                </a:cubicBezTo>
                <a:cubicBezTo>
                  <a:pt x="40" y="55"/>
                  <a:pt x="40" y="55"/>
                  <a:pt x="40" y="55"/>
                </a:cubicBezTo>
                <a:cubicBezTo>
                  <a:pt x="44" y="57"/>
                  <a:pt x="44" y="57"/>
                  <a:pt x="44" y="57"/>
                </a:cubicBezTo>
                <a:cubicBezTo>
                  <a:pt x="48" y="59"/>
                  <a:pt x="48" y="59"/>
                  <a:pt x="48" y="59"/>
                </a:cubicBezTo>
                <a:close/>
                <a:moveTo>
                  <a:pt x="59" y="48"/>
                </a:moveTo>
                <a:cubicBezTo>
                  <a:pt x="57" y="44"/>
                  <a:pt x="57" y="44"/>
                  <a:pt x="57" y="44"/>
                </a:cubicBezTo>
                <a:cubicBezTo>
                  <a:pt x="55" y="40"/>
                  <a:pt x="55" y="40"/>
                  <a:pt x="55" y="40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8"/>
                  <a:pt x="50" y="48"/>
                  <a:pt x="50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9" y="48"/>
                  <a:pt x="59" y="48"/>
                  <a:pt x="59" y="48"/>
                </a:cubicBezTo>
                <a:close/>
                <a:moveTo>
                  <a:pt x="64" y="32"/>
                </a:moveTo>
                <a:cubicBezTo>
                  <a:pt x="60" y="34"/>
                  <a:pt x="60" y="34"/>
                  <a:pt x="60" y="34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27"/>
                  <a:pt x="56" y="27"/>
                  <a:pt x="56" y="27"/>
                </a:cubicBezTo>
                <a:cubicBezTo>
                  <a:pt x="60" y="29"/>
                  <a:pt x="60" y="29"/>
                  <a:pt x="60" y="29"/>
                </a:cubicBezTo>
                <a:cubicBezTo>
                  <a:pt x="64" y="32"/>
                  <a:pt x="64" y="32"/>
                  <a:pt x="64" y="32"/>
                </a:cubicBezTo>
                <a:close/>
                <a:moveTo>
                  <a:pt x="59" y="16"/>
                </a:moveTo>
                <a:cubicBezTo>
                  <a:pt x="55" y="16"/>
                  <a:pt x="55" y="16"/>
                  <a:pt x="55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3" y="20"/>
                  <a:pt x="53" y="20"/>
                  <a:pt x="53" y="20"/>
                </a:cubicBezTo>
                <a:cubicBezTo>
                  <a:pt x="55" y="24"/>
                  <a:pt x="55" y="24"/>
                  <a:pt x="55" y="24"/>
                </a:cubicBezTo>
                <a:cubicBezTo>
                  <a:pt x="57" y="20"/>
                  <a:pt x="57" y="20"/>
                  <a:pt x="57" y="20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48" y="4"/>
                </a:moveTo>
                <a:cubicBezTo>
                  <a:pt x="44" y="7"/>
                  <a:pt x="44" y="7"/>
                  <a:pt x="44" y="7"/>
                </a:cubicBezTo>
                <a:cubicBezTo>
                  <a:pt x="40" y="9"/>
                  <a:pt x="40" y="9"/>
                  <a:pt x="40" y="9"/>
                </a:cubicBezTo>
                <a:cubicBezTo>
                  <a:pt x="44" y="11"/>
                  <a:pt x="44" y="11"/>
                  <a:pt x="44" y="11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4"/>
                  <a:pt x="48" y="4"/>
                  <a:pt x="48" y="4"/>
                </a:cubicBezTo>
                <a:close/>
                <a:moveTo>
                  <a:pt x="32" y="0"/>
                </a:moveTo>
                <a:cubicBezTo>
                  <a:pt x="34" y="4"/>
                  <a:pt x="34" y="4"/>
                  <a:pt x="34" y="4"/>
                </a:cubicBezTo>
                <a:cubicBezTo>
                  <a:pt x="37" y="8"/>
                  <a:pt x="37" y="8"/>
                  <a:pt x="37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27" y="8"/>
                  <a:pt x="27" y="8"/>
                  <a:pt x="27" y="8"/>
                </a:cubicBezTo>
                <a:cubicBezTo>
                  <a:pt x="30" y="4"/>
                  <a:pt x="30" y="4"/>
                  <a:pt x="30" y="4"/>
                </a:cubicBezTo>
                <a:lnTo>
                  <a:pt x="32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38" name="Freeform 411">
            <a:extLst>
              <a:ext uri="{FF2B5EF4-FFF2-40B4-BE49-F238E27FC236}">
                <a16:creationId xmlns:a16="http://schemas.microsoft.com/office/drawing/2014/main" id="{F61DD1E9-A90E-4714-AD8C-457833DCC515}"/>
              </a:ext>
            </a:extLst>
          </p:cNvPr>
          <p:cNvSpPr>
            <a:spLocks noEditPoints="1"/>
          </p:cNvSpPr>
          <p:nvPr/>
        </p:nvSpPr>
        <p:spPr bwMode="auto">
          <a:xfrm>
            <a:off x="3977258" y="4771702"/>
            <a:ext cx="196850" cy="273050"/>
          </a:xfrm>
          <a:custGeom>
            <a:avLst/>
            <a:gdLst>
              <a:gd name="T0" fmla="*/ 95092 w 54"/>
              <a:gd name="T1" fmla="*/ 217384 h 74"/>
              <a:gd name="T2" fmla="*/ 135323 w 54"/>
              <a:gd name="T3" fmla="*/ 206330 h 74"/>
              <a:gd name="T4" fmla="*/ 95092 w 54"/>
              <a:gd name="T5" fmla="*/ 202646 h 74"/>
              <a:gd name="T6" fmla="*/ 58518 w 54"/>
              <a:gd name="T7" fmla="*/ 195277 h 74"/>
              <a:gd name="T8" fmla="*/ 128008 w 54"/>
              <a:gd name="T9" fmla="*/ 191593 h 74"/>
              <a:gd name="T10" fmla="*/ 135323 w 54"/>
              <a:gd name="T11" fmla="*/ 184224 h 74"/>
              <a:gd name="T12" fmla="*/ 40231 w 54"/>
              <a:gd name="T13" fmla="*/ 176855 h 74"/>
              <a:gd name="T14" fmla="*/ 43888 w 54"/>
              <a:gd name="T15" fmla="*/ 187908 h 74"/>
              <a:gd name="T16" fmla="*/ 43888 w 54"/>
              <a:gd name="T17" fmla="*/ 195277 h 74"/>
              <a:gd name="T18" fmla="*/ 43888 w 54"/>
              <a:gd name="T19" fmla="*/ 213699 h 74"/>
              <a:gd name="T20" fmla="*/ 43888 w 54"/>
              <a:gd name="T21" fmla="*/ 221068 h 74"/>
              <a:gd name="T22" fmla="*/ 43888 w 54"/>
              <a:gd name="T23" fmla="*/ 239491 h 74"/>
              <a:gd name="T24" fmla="*/ 128008 w 54"/>
              <a:gd name="T25" fmla="*/ 239491 h 74"/>
              <a:gd name="T26" fmla="*/ 131665 w 54"/>
              <a:gd name="T27" fmla="*/ 224753 h 74"/>
              <a:gd name="T28" fmla="*/ 58518 w 54"/>
              <a:gd name="T29" fmla="*/ 224753 h 74"/>
              <a:gd name="T30" fmla="*/ 58518 w 54"/>
              <a:gd name="T31" fmla="*/ 117903 h 74"/>
              <a:gd name="T32" fmla="*/ 65833 w 54"/>
              <a:gd name="T33" fmla="*/ 92112 h 74"/>
              <a:gd name="T34" fmla="*/ 62175 w 54"/>
              <a:gd name="T35" fmla="*/ 84743 h 74"/>
              <a:gd name="T36" fmla="*/ 21944 w 54"/>
              <a:gd name="T37" fmla="*/ 66321 h 74"/>
              <a:gd name="T38" fmla="*/ 58518 w 54"/>
              <a:gd name="T39" fmla="*/ 117903 h 74"/>
              <a:gd name="T40" fmla="*/ 76805 w 54"/>
              <a:gd name="T41" fmla="*/ 121588 h 74"/>
              <a:gd name="T42" fmla="*/ 69490 w 54"/>
              <a:gd name="T43" fmla="*/ 136326 h 74"/>
              <a:gd name="T44" fmla="*/ 21944 w 54"/>
              <a:gd name="T45" fmla="*/ 106850 h 74"/>
              <a:gd name="T46" fmla="*/ 0 w 54"/>
              <a:gd name="T47" fmla="*/ 51583 h 74"/>
              <a:gd name="T48" fmla="*/ 65833 w 54"/>
              <a:gd name="T49" fmla="*/ 62636 h 74"/>
              <a:gd name="T50" fmla="*/ 73147 w 54"/>
              <a:gd name="T51" fmla="*/ 44214 h 74"/>
              <a:gd name="T52" fmla="*/ 182869 w 54"/>
              <a:gd name="T53" fmla="*/ 3684 h 74"/>
              <a:gd name="T54" fmla="*/ 193841 w 54"/>
              <a:gd name="T55" fmla="*/ 14738 h 74"/>
              <a:gd name="T56" fmla="*/ 106064 w 54"/>
              <a:gd name="T57" fmla="*/ 136326 h 74"/>
              <a:gd name="T58" fmla="*/ 146295 w 54"/>
              <a:gd name="T59" fmla="*/ 151063 h 74"/>
              <a:gd name="T60" fmla="*/ 138980 w 54"/>
              <a:gd name="T61" fmla="*/ 173170 h 74"/>
              <a:gd name="T62" fmla="*/ 146295 w 54"/>
              <a:gd name="T63" fmla="*/ 184224 h 74"/>
              <a:gd name="T64" fmla="*/ 138980 w 54"/>
              <a:gd name="T65" fmla="*/ 195277 h 74"/>
              <a:gd name="T66" fmla="*/ 149952 w 54"/>
              <a:gd name="T67" fmla="*/ 206330 h 74"/>
              <a:gd name="T68" fmla="*/ 138980 w 54"/>
              <a:gd name="T69" fmla="*/ 217384 h 74"/>
              <a:gd name="T70" fmla="*/ 146295 w 54"/>
              <a:gd name="T71" fmla="*/ 228437 h 74"/>
              <a:gd name="T72" fmla="*/ 138980 w 54"/>
              <a:gd name="T73" fmla="*/ 243175 h 74"/>
              <a:gd name="T74" fmla="*/ 135323 w 54"/>
              <a:gd name="T75" fmla="*/ 246860 h 74"/>
              <a:gd name="T76" fmla="*/ 84120 w 54"/>
              <a:gd name="T77" fmla="*/ 272651 h 74"/>
              <a:gd name="T78" fmla="*/ 36574 w 54"/>
              <a:gd name="T79" fmla="*/ 246860 h 74"/>
              <a:gd name="T80" fmla="*/ 32916 w 54"/>
              <a:gd name="T81" fmla="*/ 246860 h 74"/>
              <a:gd name="T82" fmla="*/ 21944 w 54"/>
              <a:gd name="T83" fmla="*/ 228437 h 74"/>
              <a:gd name="T84" fmla="*/ 32916 w 54"/>
              <a:gd name="T85" fmla="*/ 217384 h 74"/>
              <a:gd name="T86" fmla="*/ 21944 w 54"/>
              <a:gd name="T87" fmla="*/ 198962 h 74"/>
              <a:gd name="T88" fmla="*/ 32916 w 54"/>
              <a:gd name="T89" fmla="*/ 191593 h 74"/>
              <a:gd name="T90" fmla="*/ 21944 w 54"/>
              <a:gd name="T91" fmla="*/ 176855 h 74"/>
              <a:gd name="T92" fmla="*/ 32916 w 54"/>
              <a:gd name="T93" fmla="*/ 169486 h 74"/>
              <a:gd name="T94" fmla="*/ 29259 w 54"/>
              <a:gd name="T95" fmla="*/ 151063 h 74"/>
              <a:gd name="T96" fmla="*/ 87777 w 54"/>
              <a:gd name="T97" fmla="*/ 136326 h 74"/>
              <a:gd name="T98" fmla="*/ 87777 w 54"/>
              <a:gd name="T99" fmla="*/ 73689 h 74"/>
              <a:gd name="T100" fmla="*/ 160924 w 54"/>
              <a:gd name="T101" fmla="*/ 25791 h 74"/>
              <a:gd name="T102" fmla="*/ 91434 w 54"/>
              <a:gd name="T103" fmla="*/ 55267 h 74"/>
              <a:gd name="T104" fmla="*/ 109721 w 54"/>
              <a:gd name="T105" fmla="*/ 110534 h 74"/>
              <a:gd name="T106" fmla="*/ 168239 w 54"/>
              <a:gd name="T107" fmla="*/ 25791 h 74"/>
              <a:gd name="T108" fmla="*/ 160924 w 54"/>
              <a:gd name="T109" fmla="*/ 29476 h 7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4" h="74">
                <a:moveTo>
                  <a:pt x="16" y="59"/>
                </a:moveTo>
                <a:cubicBezTo>
                  <a:pt x="20" y="59"/>
                  <a:pt x="23" y="59"/>
                  <a:pt x="26" y="59"/>
                </a:cubicBezTo>
                <a:cubicBezTo>
                  <a:pt x="29" y="59"/>
                  <a:pt x="32" y="59"/>
                  <a:pt x="36" y="58"/>
                </a:cubicBezTo>
                <a:cubicBezTo>
                  <a:pt x="37" y="56"/>
                  <a:pt x="37" y="56"/>
                  <a:pt x="37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3" y="55"/>
                  <a:pt x="29" y="55"/>
                  <a:pt x="26" y="55"/>
                </a:cubicBezTo>
                <a:cubicBezTo>
                  <a:pt x="23" y="55"/>
                  <a:pt x="19" y="55"/>
                  <a:pt x="16" y="55"/>
                </a:cubicBezTo>
                <a:cubicBezTo>
                  <a:pt x="16" y="53"/>
                  <a:pt x="16" y="53"/>
                  <a:pt x="16" y="53"/>
                </a:cubicBezTo>
                <a:cubicBezTo>
                  <a:pt x="20" y="53"/>
                  <a:pt x="23" y="53"/>
                  <a:pt x="26" y="53"/>
                </a:cubicBezTo>
                <a:cubicBezTo>
                  <a:pt x="29" y="53"/>
                  <a:pt x="32" y="53"/>
                  <a:pt x="35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7" y="50"/>
                  <a:pt x="37" y="50"/>
                  <a:pt x="37" y="50"/>
                </a:cubicBezTo>
                <a:cubicBezTo>
                  <a:pt x="36" y="48"/>
                  <a:pt x="36" y="48"/>
                  <a:pt x="36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0" y="49"/>
                  <a:pt x="10" y="49"/>
                  <a:pt x="10" y="49"/>
                </a:cubicBezTo>
                <a:cubicBezTo>
                  <a:pt x="12" y="51"/>
                  <a:pt x="12" y="51"/>
                  <a:pt x="12" y="51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0" y="55"/>
                  <a:pt x="10" y="55"/>
                  <a:pt x="10" y="55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2"/>
                  <a:pt x="10" y="62"/>
                  <a:pt x="10" y="62"/>
                </a:cubicBezTo>
                <a:cubicBezTo>
                  <a:pt x="12" y="65"/>
                  <a:pt x="12" y="65"/>
                  <a:pt x="12" y="65"/>
                </a:cubicBezTo>
                <a:cubicBezTo>
                  <a:pt x="15" y="66"/>
                  <a:pt x="19" y="67"/>
                  <a:pt x="23" y="67"/>
                </a:cubicBezTo>
                <a:cubicBezTo>
                  <a:pt x="27" y="67"/>
                  <a:pt x="31" y="66"/>
                  <a:pt x="35" y="65"/>
                </a:cubicBezTo>
                <a:cubicBezTo>
                  <a:pt x="37" y="62"/>
                  <a:pt x="37" y="62"/>
                  <a:pt x="37" y="62"/>
                </a:cubicBezTo>
                <a:cubicBezTo>
                  <a:pt x="36" y="61"/>
                  <a:pt x="36" y="61"/>
                  <a:pt x="36" y="61"/>
                </a:cubicBezTo>
                <a:cubicBezTo>
                  <a:pt x="32" y="61"/>
                  <a:pt x="29" y="61"/>
                  <a:pt x="26" y="61"/>
                </a:cubicBezTo>
                <a:cubicBezTo>
                  <a:pt x="23" y="61"/>
                  <a:pt x="19" y="61"/>
                  <a:pt x="16" y="61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6" y="32"/>
                </a:moveTo>
                <a:cubicBezTo>
                  <a:pt x="18" y="29"/>
                  <a:pt x="18" y="27"/>
                  <a:pt x="18" y="26"/>
                </a:cubicBezTo>
                <a:cubicBezTo>
                  <a:pt x="18" y="26"/>
                  <a:pt x="18" y="25"/>
                  <a:pt x="18" y="25"/>
                </a:cubicBezTo>
                <a:cubicBezTo>
                  <a:pt x="18" y="25"/>
                  <a:pt x="18" y="25"/>
                  <a:pt x="18" y="24"/>
                </a:cubicBezTo>
                <a:cubicBezTo>
                  <a:pt x="18" y="24"/>
                  <a:pt x="18" y="24"/>
                  <a:pt x="17" y="23"/>
                </a:cubicBezTo>
                <a:cubicBezTo>
                  <a:pt x="17" y="22"/>
                  <a:pt x="16" y="22"/>
                  <a:pt x="15" y="21"/>
                </a:cubicBezTo>
                <a:cubicBezTo>
                  <a:pt x="13" y="19"/>
                  <a:pt x="10" y="18"/>
                  <a:pt x="6" y="18"/>
                </a:cubicBezTo>
                <a:cubicBezTo>
                  <a:pt x="7" y="21"/>
                  <a:pt x="8" y="24"/>
                  <a:pt x="10" y="27"/>
                </a:cubicBezTo>
                <a:cubicBezTo>
                  <a:pt x="11" y="29"/>
                  <a:pt x="13" y="31"/>
                  <a:pt x="16" y="32"/>
                </a:cubicBezTo>
                <a:close/>
                <a:moveTo>
                  <a:pt x="23" y="36"/>
                </a:moveTo>
                <a:cubicBezTo>
                  <a:pt x="23" y="35"/>
                  <a:pt x="22" y="34"/>
                  <a:pt x="21" y="33"/>
                </a:cubicBezTo>
                <a:cubicBezTo>
                  <a:pt x="21" y="34"/>
                  <a:pt x="20" y="35"/>
                  <a:pt x="19" y="36"/>
                </a:cubicBezTo>
                <a:cubicBezTo>
                  <a:pt x="19" y="37"/>
                  <a:pt x="19" y="37"/>
                  <a:pt x="19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2" y="36"/>
                  <a:pt x="8" y="33"/>
                  <a:pt x="6" y="29"/>
                </a:cubicBezTo>
                <a:cubicBezTo>
                  <a:pt x="3" y="25"/>
                  <a:pt x="2" y="20"/>
                  <a:pt x="1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3" y="13"/>
                  <a:pt x="3" y="13"/>
                  <a:pt x="3" y="13"/>
                </a:cubicBezTo>
                <a:cubicBezTo>
                  <a:pt x="8" y="13"/>
                  <a:pt x="14" y="14"/>
                  <a:pt x="1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5"/>
                  <a:pt x="19" y="14"/>
                  <a:pt x="20" y="12"/>
                </a:cubicBezTo>
                <a:cubicBezTo>
                  <a:pt x="22" y="10"/>
                  <a:pt x="23" y="8"/>
                  <a:pt x="26" y="6"/>
                </a:cubicBezTo>
                <a:cubicBezTo>
                  <a:pt x="32" y="2"/>
                  <a:pt x="41" y="0"/>
                  <a:pt x="50" y="1"/>
                </a:cubicBezTo>
                <a:cubicBezTo>
                  <a:pt x="54" y="1"/>
                  <a:pt x="54" y="1"/>
                  <a:pt x="54" y="1"/>
                </a:cubicBezTo>
                <a:cubicBezTo>
                  <a:pt x="53" y="4"/>
                  <a:pt x="53" y="4"/>
                  <a:pt x="53" y="4"/>
                </a:cubicBezTo>
                <a:cubicBezTo>
                  <a:pt x="52" y="11"/>
                  <a:pt x="49" y="19"/>
                  <a:pt x="45" y="25"/>
                </a:cubicBezTo>
                <a:cubicBezTo>
                  <a:pt x="41" y="31"/>
                  <a:pt x="36" y="36"/>
                  <a:pt x="29" y="37"/>
                </a:cubicBezTo>
                <a:cubicBezTo>
                  <a:pt x="29" y="39"/>
                  <a:pt x="29" y="40"/>
                  <a:pt x="29" y="41"/>
                </a:cubicBezTo>
                <a:cubicBezTo>
                  <a:pt x="40" y="41"/>
                  <a:pt x="40" y="41"/>
                  <a:pt x="40" y="41"/>
                </a:cubicBezTo>
                <a:cubicBezTo>
                  <a:pt x="39" y="42"/>
                  <a:pt x="39" y="43"/>
                  <a:pt x="39" y="44"/>
                </a:cubicBezTo>
                <a:cubicBezTo>
                  <a:pt x="38" y="47"/>
                  <a:pt x="38" y="47"/>
                  <a:pt x="38" y="47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50"/>
                  <a:pt x="40" y="50"/>
                  <a:pt x="40" y="50"/>
                </a:cubicBezTo>
                <a:cubicBezTo>
                  <a:pt x="40" y="51"/>
                  <a:pt x="40" y="51"/>
                  <a:pt x="40" y="51"/>
                </a:cubicBezTo>
                <a:cubicBezTo>
                  <a:pt x="38" y="53"/>
                  <a:pt x="38" y="53"/>
                  <a:pt x="38" y="53"/>
                </a:cubicBezTo>
                <a:cubicBezTo>
                  <a:pt x="40" y="55"/>
                  <a:pt x="40" y="55"/>
                  <a:pt x="40" y="55"/>
                </a:cubicBezTo>
                <a:cubicBezTo>
                  <a:pt x="41" y="56"/>
                  <a:pt x="41" y="56"/>
                  <a:pt x="41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8" y="59"/>
                  <a:pt x="38" y="59"/>
                  <a:pt x="38" y="59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2"/>
                  <a:pt x="40" y="62"/>
                  <a:pt x="40" y="62"/>
                </a:cubicBezTo>
                <a:cubicBezTo>
                  <a:pt x="40" y="62"/>
                  <a:pt x="40" y="62"/>
                  <a:pt x="40" y="62"/>
                </a:cubicBezTo>
                <a:cubicBezTo>
                  <a:pt x="38" y="66"/>
                  <a:pt x="38" y="66"/>
                  <a:pt x="38" y="66"/>
                </a:cubicBezTo>
                <a:cubicBezTo>
                  <a:pt x="38" y="67"/>
                  <a:pt x="38" y="67"/>
                  <a:pt x="38" y="67"/>
                </a:cubicBezTo>
                <a:cubicBezTo>
                  <a:pt x="37" y="67"/>
                  <a:pt x="37" y="67"/>
                  <a:pt x="37" y="67"/>
                </a:cubicBezTo>
                <a:cubicBezTo>
                  <a:pt x="35" y="68"/>
                  <a:pt x="33" y="69"/>
                  <a:pt x="31" y="69"/>
                </a:cubicBezTo>
                <a:cubicBezTo>
                  <a:pt x="29" y="72"/>
                  <a:pt x="27" y="74"/>
                  <a:pt x="23" y="74"/>
                </a:cubicBezTo>
                <a:cubicBezTo>
                  <a:pt x="20" y="74"/>
                  <a:pt x="17" y="72"/>
                  <a:pt x="16" y="69"/>
                </a:cubicBezTo>
                <a:cubicBezTo>
                  <a:pt x="14" y="69"/>
                  <a:pt x="12" y="68"/>
                  <a:pt x="10" y="67"/>
                </a:cubicBezTo>
                <a:cubicBezTo>
                  <a:pt x="10" y="67"/>
                  <a:pt x="10" y="67"/>
                  <a:pt x="10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7" y="63"/>
                  <a:pt x="7" y="63"/>
                  <a:pt x="7" y="63"/>
                </a:cubicBezTo>
                <a:cubicBezTo>
                  <a:pt x="6" y="62"/>
                  <a:pt x="6" y="62"/>
                  <a:pt x="6" y="62"/>
                </a:cubicBezTo>
                <a:cubicBezTo>
                  <a:pt x="7" y="61"/>
                  <a:pt x="7" y="61"/>
                  <a:pt x="7" y="61"/>
                </a:cubicBezTo>
                <a:cubicBezTo>
                  <a:pt x="9" y="59"/>
                  <a:pt x="9" y="59"/>
                  <a:pt x="9" y="59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4"/>
                  <a:pt x="6" y="54"/>
                  <a:pt x="6" y="54"/>
                </a:cubicBezTo>
                <a:cubicBezTo>
                  <a:pt x="7" y="53"/>
                  <a:pt x="7" y="53"/>
                  <a:pt x="7" y="53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9"/>
                  <a:pt x="7" y="49"/>
                </a:cubicBezTo>
                <a:cubicBezTo>
                  <a:pt x="6" y="48"/>
                  <a:pt x="6" y="48"/>
                  <a:pt x="6" y="48"/>
                </a:cubicBezTo>
                <a:cubicBezTo>
                  <a:pt x="7" y="47"/>
                  <a:pt x="7" y="47"/>
                  <a:pt x="7" y="47"/>
                </a:cubicBezTo>
                <a:cubicBezTo>
                  <a:pt x="9" y="46"/>
                  <a:pt x="9" y="46"/>
                  <a:pt x="9" y="46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3"/>
                  <a:pt x="8" y="42"/>
                  <a:pt x="8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40"/>
                  <a:pt x="24" y="39"/>
                  <a:pt x="24" y="37"/>
                </a:cubicBezTo>
                <a:cubicBezTo>
                  <a:pt x="23" y="36"/>
                  <a:pt x="23" y="36"/>
                  <a:pt x="23" y="36"/>
                </a:cubicBezTo>
                <a:close/>
                <a:moveTo>
                  <a:pt x="24" y="20"/>
                </a:moveTo>
                <a:cubicBezTo>
                  <a:pt x="24" y="23"/>
                  <a:pt x="24" y="25"/>
                  <a:pt x="26" y="28"/>
                </a:cubicBezTo>
                <a:cubicBezTo>
                  <a:pt x="29" y="19"/>
                  <a:pt x="34" y="12"/>
                  <a:pt x="44" y="7"/>
                </a:cubicBezTo>
                <a:cubicBezTo>
                  <a:pt x="38" y="7"/>
                  <a:pt x="33" y="9"/>
                  <a:pt x="29" y="12"/>
                </a:cubicBezTo>
                <a:cubicBezTo>
                  <a:pt x="28" y="13"/>
                  <a:pt x="26" y="14"/>
                  <a:pt x="25" y="15"/>
                </a:cubicBezTo>
                <a:cubicBezTo>
                  <a:pt x="25" y="17"/>
                  <a:pt x="24" y="18"/>
                  <a:pt x="24" y="20"/>
                </a:cubicBezTo>
                <a:close/>
                <a:moveTo>
                  <a:pt x="30" y="30"/>
                </a:moveTo>
                <a:cubicBezTo>
                  <a:pt x="34" y="29"/>
                  <a:pt x="37" y="26"/>
                  <a:pt x="40" y="22"/>
                </a:cubicBezTo>
                <a:cubicBezTo>
                  <a:pt x="43" y="17"/>
                  <a:pt x="45" y="12"/>
                  <a:pt x="46" y="7"/>
                </a:cubicBezTo>
                <a:cubicBezTo>
                  <a:pt x="45" y="7"/>
                  <a:pt x="45" y="7"/>
                  <a:pt x="44" y="7"/>
                </a:cubicBezTo>
                <a:cubicBezTo>
                  <a:pt x="44" y="8"/>
                  <a:pt x="44" y="8"/>
                  <a:pt x="44" y="8"/>
                </a:cubicBezTo>
                <a:cubicBezTo>
                  <a:pt x="37" y="12"/>
                  <a:pt x="32" y="21"/>
                  <a:pt x="30" y="3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39" name="Freeform 413">
            <a:extLst>
              <a:ext uri="{FF2B5EF4-FFF2-40B4-BE49-F238E27FC236}">
                <a16:creationId xmlns:a16="http://schemas.microsoft.com/office/drawing/2014/main" id="{35A1390C-E759-4A95-8CC9-977ABA6D010E}"/>
              </a:ext>
            </a:extLst>
          </p:cNvPr>
          <p:cNvSpPr>
            <a:spLocks noEditPoints="1"/>
          </p:cNvSpPr>
          <p:nvPr/>
        </p:nvSpPr>
        <p:spPr bwMode="auto">
          <a:xfrm>
            <a:off x="9006458" y="6713215"/>
            <a:ext cx="246062" cy="190500"/>
          </a:xfrm>
          <a:custGeom>
            <a:avLst/>
            <a:gdLst>
              <a:gd name="T0" fmla="*/ 80919 w 67"/>
              <a:gd name="T1" fmla="*/ 190506 h 52"/>
              <a:gd name="T2" fmla="*/ 110344 w 67"/>
              <a:gd name="T3" fmla="*/ 190506 h 52"/>
              <a:gd name="T4" fmla="*/ 117700 w 67"/>
              <a:gd name="T5" fmla="*/ 186842 h 52"/>
              <a:gd name="T6" fmla="*/ 117700 w 67"/>
              <a:gd name="T7" fmla="*/ 124562 h 52"/>
              <a:gd name="T8" fmla="*/ 99310 w 67"/>
              <a:gd name="T9" fmla="*/ 113571 h 52"/>
              <a:gd name="T10" fmla="*/ 73563 w 67"/>
              <a:gd name="T11" fmla="*/ 128225 h 52"/>
              <a:gd name="T12" fmla="*/ 73563 w 67"/>
              <a:gd name="T13" fmla="*/ 186842 h 52"/>
              <a:gd name="T14" fmla="*/ 80919 w 67"/>
              <a:gd name="T15" fmla="*/ 190506 h 52"/>
              <a:gd name="T16" fmla="*/ 0 w 67"/>
              <a:gd name="T17" fmla="*/ 124562 h 52"/>
              <a:gd name="T18" fmla="*/ 91953 w 67"/>
              <a:gd name="T19" fmla="*/ 69608 h 52"/>
              <a:gd name="T20" fmla="*/ 99310 w 67"/>
              <a:gd name="T21" fmla="*/ 65944 h 52"/>
              <a:gd name="T22" fmla="*/ 102988 w 67"/>
              <a:gd name="T23" fmla="*/ 69608 h 52"/>
              <a:gd name="T24" fmla="*/ 132413 w 67"/>
              <a:gd name="T25" fmla="*/ 84262 h 52"/>
              <a:gd name="T26" fmla="*/ 205976 w 67"/>
              <a:gd name="T27" fmla="*/ 21981 h 52"/>
              <a:gd name="T28" fmla="*/ 194941 w 67"/>
              <a:gd name="T29" fmla="*/ 10991 h 52"/>
              <a:gd name="T30" fmla="*/ 220688 w 67"/>
              <a:gd name="T31" fmla="*/ 3664 h 52"/>
              <a:gd name="T32" fmla="*/ 246435 w 67"/>
              <a:gd name="T33" fmla="*/ 0 h 52"/>
              <a:gd name="T34" fmla="*/ 239079 w 67"/>
              <a:gd name="T35" fmla="*/ 25645 h 52"/>
              <a:gd name="T36" fmla="*/ 231722 w 67"/>
              <a:gd name="T37" fmla="*/ 51290 h 52"/>
              <a:gd name="T38" fmla="*/ 220688 w 67"/>
              <a:gd name="T39" fmla="*/ 36636 h 52"/>
              <a:gd name="T40" fmla="*/ 139769 w 67"/>
              <a:gd name="T41" fmla="*/ 106244 h 52"/>
              <a:gd name="T42" fmla="*/ 132413 w 67"/>
              <a:gd name="T43" fmla="*/ 113571 h 52"/>
              <a:gd name="T44" fmla="*/ 128735 w 67"/>
              <a:gd name="T45" fmla="*/ 109907 h 52"/>
              <a:gd name="T46" fmla="*/ 99310 w 67"/>
              <a:gd name="T47" fmla="*/ 91589 h 52"/>
              <a:gd name="T48" fmla="*/ 11034 w 67"/>
              <a:gd name="T49" fmla="*/ 142880 h 52"/>
              <a:gd name="T50" fmla="*/ 0 w 67"/>
              <a:gd name="T51" fmla="*/ 124562 h 52"/>
              <a:gd name="T52" fmla="*/ 22069 w 67"/>
              <a:gd name="T53" fmla="*/ 190506 h 52"/>
              <a:gd name="T54" fmla="*/ 51494 w 67"/>
              <a:gd name="T55" fmla="*/ 190506 h 52"/>
              <a:gd name="T56" fmla="*/ 58850 w 67"/>
              <a:gd name="T57" fmla="*/ 186842 h 52"/>
              <a:gd name="T58" fmla="*/ 58850 w 67"/>
              <a:gd name="T59" fmla="*/ 139216 h 52"/>
              <a:gd name="T60" fmla="*/ 14713 w 67"/>
              <a:gd name="T61" fmla="*/ 161197 h 52"/>
              <a:gd name="T62" fmla="*/ 14713 w 67"/>
              <a:gd name="T63" fmla="*/ 186842 h 52"/>
              <a:gd name="T64" fmla="*/ 22069 w 67"/>
              <a:gd name="T65" fmla="*/ 190506 h 52"/>
              <a:gd name="T66" fmla="*/ 139769 w 67"/>
              <a:gd name="T67" fmla="*/ 190506 h 52"/>
              <a:gd name="T68" fmla="*/ 169194 w 67"/>
              <a:gd name="T69" fmla="*/ 190506 h 52"/>
              <a:gd name="T70" fmla="*/ 176550 w 67"/>
              <a:gd name="T71" fmla="*/ 186842 h 52"/>
              <a:gd name="T72" fmla="*/ 176550 w 67"/>
              <a:gd name="T73" fmla="*/ 98917 h 52"/>
              <a:gd name="T74" fmla="*/ 176550 w 67"/>
              <a:gd name="T75" fmla="*/ 98917 h 52"/>
              <a:gd name="T76" fmla="*/ 136091 w 67"/>
              <a:gd name="T77" fmla="*/ 135552 h 52"/>
              <a:gd name="T78" fmla="*/ 136091 w 67"/>
              <a:gd name="T79" fmla="*/ 131889 h 52"/>
              <a:gd name="T80" fmla="*/ 136091 w 67"/>
              <a:gd name="T81" fmla="*/ 186842 h 52"/>
              <a:gd name="T82" fmla="*/ 139769 w 67"/>
              <a:gd name="T83" fmla="*/ 190506 h 52"/>
              <a:gd name="T84" fmla="*/ 202297 w 67"/>
              <a:gd name="T85" fmla="*/ 190506 h 52"/>
              <a:gd name="T86" fmla="*/ 228044 w 67"/>
              <a:gd name="T87" fmla="*/ 190506 h 52"/>
              <a:gd name="T88" fmla="*/ 235401 w 67"/>
              <a:gd name="T89" fmla="*/ 186842 h 52"/>
              <a:gd name="T90" fmla="*/ 235401 w 67"/>
              <a:gd name="T91" fmla="*/ 80599 h 52"/>
              <a:gd name="T92" fmla="*/ 220688 w 67"/>
              <a:gd name="T93" fmla="*/ 62281 h 52"/>
              <a:gd name="T94" fmla="*/ 194941 w 67"/>
              <a:gd name="T95" fmla="*/ 84262 h 52"/>
              <a:gd name="T96" fmla="*/ 194941 w 67"/>
              <a:gd name="T97" fmla="*/ 186842 h 52"/>
              <a:gd name="T98" fmla="*/ 202297 w 67"/>
              <a:gd name="T99" fmla="*/ 190506 h 5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7" h="52">
                <a:moveTo>
                  <a:pt x="22" y="52"/>
                </a:moveTo>
                <a:cubicBezTo>
                  <a:pt x="25" y="52"/>
                  <a:pt x="28" y="52"/>
                  <a:pt x="30" y="52"/>
                </a:cubicBezTo>
                <a:cubicBezTo>
                  <a:pt x="31" y="52"/>
                  <a:pt x="32" y="52"/>
                  <a:pt x="32" y="51"/>
                </a:cubicBezTo>
                <a:cubicBezTo>
                  <a:pt x="32" y="34"/>
                  <a:pt x="32" y="34"/>
                  <a:pt x="32" y="34"/>
                </a:cubicBezTo>
                <a:cubicBezTo>
                  <a:pt x="27" y="31"/>
                  <a:pt x="27" y="31"/>
                  <a:pt x="27" y="31"/>
                </a:cubicBezTo>
                <a:cubicBezTo>
                  <a:pt x="20" y="35"/>
                  <a:pt x="20" y="35"/>
                  <a:pt x="20" y="35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52"/>
                  <a:pt x="21" y="52"/>
                  <a:pt x="22" y="52"/>
                </a:cubicBezTo>
                <a:close/>
                <a:moveTo>
                  <a:pt x="0" y="34"/>
                </a:moveTo>
                <a:cubicBezTo>
                  <a:pt x="25" y="19"/>
                  <a:pt x="25" y="19"/>
                  <a:pt x="25" y="19"/>
                </a:cubicBezTo>
                <a:cubicBezTo>
                  <a:pt x="27" y="18"/>
                  <a:pt x="27" y="18"/>
                  <a:pt x="27" y="18"/>
                </a:cubicBezTo>
                <a:cubicBezTo>
                  <a:pt x="28" y="19"/>
                  <a:pt x="28" y="19"/>
                  <a:pt x="28" y="19"/>
                </a:cubicBezTo>
                <a:cubicBezTo>
                  <a:pt x="36" y="23"/>
                  <a:pt x="36" y="23"/>
                  <a:pt x="36" y="23"/>
                </a:cubicBezTo>
                <a:cubicBezTo>
                  <a:pt x="56" y="6"/>
                  <a:pt x="56" y="6"/>
                  <a:pt x="56" y="6"/>
                </a:cubicBezTo>
                <a:cubicBezTo>
                  <a:pt x="53" y="3"/>
                  <a:pt x="53" y="3"/>
                  <a:pt x="53" y="3"/>
                </a:cubicBezTo>
                <a:cubicBezTo>
                  <a:pt x="60" y="1"/>
                  <a:pt x="60" y="1"/>
                  <a:pt x="60" y="1"/>
                </a:cubicBezTo>
                <a:cubicBezTo>
                  <a:pt x="67" y="0"/>
                  <a:pt x="67" y="0"/>
                  <a:pt x="67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3" y="14"/>
                  <a:pt x="63" y="14"/>
                  <a:pt x="63" y="14"/>
                </a:cubicBezTo>
                <a:cubicBezTo>
                  <a:pt x="60" y="10"/>
                  <a:pt x="60" y="10"/>
                  <a:pt x="60" y="10"/>
                </a:cubicBezTo>
                <a:cubicBezTo>
                  <a:pt x="38" y="29"/>
                  <a:pt x="38" y="29"/>
                  <a:pt x="38" y="29"/>
                </a:cubicBezTo>
                <a:cubicBezTo>
                  <a:pt x="36" y="31"/>
                  <a:pt x="36" y="31"/>
                  <a:pt x="36" y="31"/>
                </a:cubicBezTo>
                <a:cubicBezTo>
                  <a:pt x="35" y="30"/>
                  <a:pt x="35" y="30"/>
                  <a:pt x="35" y="30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4"/>
                  <a:pt x="0" y="34"/>
                  <a:pt x="0" y="34"/>
                </a:cubicBezTo>
                <a:close/>
                <a:moveTo>
                  <a:pt x="6" y="52"/>
                </a:moveTo>
                <a:cubicBezTo>
                  <a:pt x="14" y="52"/>
                  <a:pt x="14" y="52"/>
                  <a:pt x="14" y="52"/>
                </a:cubicBezTo>
                <a:cubicBezTo>
                  <a:pt x="15" y="52"/>
                  <a:pt x="16" y="52"/>
                  <a:pt x="16" y="51"/>
                </a:cubicBezTo>
                <a:cubicBezTo>
                  <a:pt x="16" y="38"/>
                  <a:pt x="16" y="38"/>
                  <a:pt x="16" y="38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51"/>
                  <a:pt x="4" y="51"/>
                  <a:pt x="4" y="51"/>
                </a:cubicBezTo>
                <a:cubicBezTo>
                  <a:pt x="4" y="52"/>
                  <a:pt x="5" y="52"/>
                  <a:pt x="6" y="52"/>
                </a:cubicBezTo>
                <a:close/>
                <a:moveTo>
                  <a:pt x="38" y="52"/>
                </a:moveTo>
                <a:cubicBezTo>
                  <a:pt x="41" y="52"/>
                  <a:pt x="44" y="52"/>
                  <a:pt x="46" y="52"/>
                </a:cubicBezTo>
                <a:cubicBezTo>
                  <a:pt x="47" y="52"/>
                  <a:pt x="48" y="52"/>
                  <a:pt x="48" y="51"/>
                </a:cubicBezTo>
                <a:cubicBezTo>
                  <a:pt x="48" y="43"/>
                  <a:pt x="48" y="35"/>
                  <a:pt x="48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51"/>
                  <a:pt x="37" y="51"/>
                  <a:pt x="37" y="51"/>
                </a:cubicBezTo>
                <a:cubicBezTo>
                  <a:pt x="37" y="52"/>
                  <a:pt x="37" y="52"/>
                  <a:pt x="38" y="52"/>
                </a:cubicBezTo>
                <a:close/>
                <a:moveTo>
                  <a:pt x="55" y="52"/>
                </a:moveTo>
                <a:cubicBezTo>
                  <a:pt x="62" y="52"/>
                  <a:pt x="62" y="52"/>
                  <a:pt x="62" y="52"/>
                </a:cubicBezTo>
                <a:cubicBezTo>
                  <a:pt x="63" y="52"/>
                  <a:pt x="64" y="52"/>
                  <a:pt x="64" y="51"/>
                </a:cubicBezTo>
                <a:cubicBezTo>
                  <a:pt x="64" y="22"/>
                  <a:pt x="64" y="22"/>
                  <a:pt x="64" y="22"/>
                </a:cubicBezTo>
                <a:cubicBezTo>
                  <a:pt x="60" y="17"/>
                  <a:pt x="60" y="17"/>
                  <a:pt x="60" y="17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2"/>
                  <a:pt x="54" y="52"/>
                  <a:pt x="55" y="5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40" name="Freeform 415">
            <a:extLst>
              <a:ext uri="{FF2B5EF4-FFF2-40B4-BE49-F238E27FC236}">
                <a16:creationId xmlns:a16="http://schemas.microsoft.com/office/drawing/2014/main" id="{45E9DD4F-4FE5-4004-8855-8F412933C65B}"/>
              </a:ext>
            </a:extLst>
          </p:cNvPr>
          <p:cNvSpPr>
            <a:spLocks noEditPoints="1"/>
          </p:cNvSpPr>
          <p:nvPr/>
        </p:nvSpPr>
        <p:spPr bwMode="auto">
          <a:xfrm>
            <a:off x="5899720" y="6687815"/>
            <a:ext cx="241300" cy="260350"/>
          </a:xfrm>
          <a:custGeom>
            <a:avLst/>
            <a:gdLst>
              <a:gd name="T0" fmla="*/ 21926 w 66"/>
              <a:gd name="T1" fmla="*/ 58686 h 71"/>
              <a:gd name="T2" fmla="*/ 69434 w 66"/>
              <a:gd name="T3" fmla="*/ 36678 h 71"/>
              <a:gd name="T4" fmla="*/ 65779 w 66"/>
              <a:gd name="T5" fmla="*/ 33011 h 71"/>
              <a:gd name="T6" fmla="*/ 18272 w 66"/>
              <a:gd name="T7" fmla="*/ 51350 h 71"/>
              <a:gd name="T8" fmla="*/ 21926 w 66"/>
              <a:gd name="T9" fmla="*/ 58686 h 71"/>
              <a:gd name="T10" fmla="*/ 127904 w 66"/>
              <a:gd name="T11" fmla="*/ 209067 h 71"/>
              <a:gd name="T12" fmla="*/ 138868 w 66"/>
              <a:gd name="T13" fmla="*/ 220071 h 71"/>
              <a:gd name="T14" fmla="*/ 146176 w 66"/>
              <a:gd name="T15" fmla="*/ 223739 h 71"/>
              <a:gd name="T16" fmla="*/ 146176 w 66"/>
              <a:gd name="T17" fmla="*/ 223739 h 71"/>
              <a:gd name="T18" fmla="*/ 153485 w 66"/>
              <a:gd name="T19" fmla="*/ 212735 h 71"/>
              <a:gd name="T20" fmla="*/ 164448 w 66"/>
              <a:gd name="T21" fmla="*/ 172389 h 71"/>
              <a:gd name="T22" fmla="*/ 168103 w 66"/>
              <a:gd name="T23" fmla="*/ 146714 h 71"/>
              <a:gd name="T24" fmla="*/ 241191 w 66"/>
              <a:gd name="T25" fmla="*/ 117371 h 71"/>
              <a:gd name="T26" fmla="*/ 230228 w 66"/>
              <a:gd name="T27" fmla="*/ 150382 h 71"/>
              <a:gd name="T28" fmla="*/ 200993 w 66"/>
              <a:gd name="T29" fmla="*/ 157717 h 71"/>
              <a:gd name="T30" fmla="*/ 197338 w 66"/>
              <a:gd name="T31" fmla="*/ 176057 h 71"/>
              <a:gd name="T32" fmla="*/ 186375 w 66"/>
              <a:gd name="T33" fmla="*/ 227406 h 71"/>
              <a:gd name="T34" fmla="*/ 168103 w 66"/>
              <a:gd name="T35" fmla="*/ 249413 h 71"/>
              <a:gd name="T36" fmla="*/ 138868 w 66"/>
              <a:gd name="T37" fmla="*/ 260417 h 71"/>
              <a:gd name="T38" fmla="*/ 113287 w 66"/>
              <a:gd name="T39" fmla="*/ 245746 h 71"/>
              <a:gd name="T40" fmla="*/ 95015 w 66"/>
              <a:gd name="T41" fmla="*/ 220071 h 71"/>
              <a:gd name="T42" fmla="*/ 62125 w 66"/>
              <a:gd name="T43" fmla="*/ 223739 h 71"/>
              <a:gd name="T44" fmla="*/ 21926 w 66"/>
              <a:gd name="T45" fmla="*/ 124707 h 71"/>
              <a:gd name="T46" fmla="*/ 29235 w 66"/>
              <a:gd name="T47" fmla="*/ 121039 h 71"/>
              <a:gd name="T48" fmla="*/ 18272 w 66"/>
              <a:gd name="T49" fmla="*/ 91696 h 71"/>
              <a:gd name="T50" fmla="*/ 18272 w 66"/>
              <a:gd name="T51" fmla="*/ 88028 h 71"/>
              <a:gd name="T52" fmla="*/ 18272 w 66"/>
              <a:gd name="T53" fmla="*/ 80693 h 71"/>
              <a:gd name="T54" fmla="*/ 10963 w 66"/>
              <a:gd name="T55" fmla="*/ 73357 h 71"/>
              <a:gd name="T56" fmla="*/ 10963 w 66"/>
              <a:gd name="T57" fmla="*/ 69689 h 71"/>
              <a:gd name="T58" fmla="*/ 3654 w 66"/>
              <a:gd name="T59" fmla="*/ 51350 h 71"/>
              <a:gd name="T60" fmla="*/ 0 w 66"/>
              <a:gd name="T61" fmla="*/ 47682 h 71"/>
              <a:gd name="T62" fmla="*/ 3654 w 66"/>
              <a:gd name="T63" fmla="*/ 25675 h 71"/>
              <a:gd name="T64" fmla="*/ 7309 w 66"/>
              <a:gd name="T65" fmla="*/ 22007 h 71"/>
              <a:gd name="T66" fmla="*/ 54816 w 66"/>
              <a:gd name="T67" fmla="*/ 0 h 71"/>
              <a:gd name="T68" fmla="*/ 62125 w 66"/>
              <a:gd name="T69" fmla="*/ 3668 h 71"/>
              <a:gd name="T70" fmla="*/ 76743 w 66"/>
              <a:gd name="T71" fmla="*/ 18339 h 71"/>
              <a:gd name="T72" fmla="*/ 76743 w 66"/>
              <a:gd name="T73" fmla="*/ 18339 h 71"/>
              <a:gd name="T74" fmla="*/ 84051 w 66"/>
              <a:gd name="T75" fmla="*/ 40346 h 71"/>
              <a:gd name="T76" fmla="*/ 84051 w 66"/>
              <a:gd name="T77" fmla="*/ 44014 h 71"/>
              <a:gd name="T78" fmla="*/ 84051 w 66"/>
              <a:gd name="T79" fmla="*/ 51350 h 71"/>
              <a:gd name="T80" fmla="*/ 91360 w 66"/>
              <a:gd name="T81" fmla="*/ 58686 h 71"/>
              <a:gd name="T82" fmla="*/ 95015 w 66"/>
              <a:gd name="T83" fmla="*/ 62353 h 71"/>
              <a:gd name="T84" fmla="*/ 105978 w 66"/>
              <a:gd name="T85" fmla="*/ 91696 h 71"/>
              <a:gd name="T86" fmla="*/ 113287 w 66"/>
              <a:gd name="T87" fmla="*/ 88028 h 71"/>
              <a:gd name="T88" fmla="*/ 153485 w 66"/>
              <a:gd name="T89" fmla="*/ 187060 h 71"/>
              <a:gd name="T90" fmla="*/ 127904 w 66"/>
              <a:gd name="T91" fmla="*/ 209067 h 71"/>
              <a:gd name="T92" fmla="*/ 43853 w 66"/>
              <a:gd name="T93" fmla="*/ 117371 h 71"/>
              <a:gd name="T94" fmla="*/ 91360 w 66"/>
              <a:gd name="T95" fmla="*/ 99032 h 71"/>
              <a:gd name="T96" fmla="*/ 84051 w 66"/>
              <a:gd name="T97" fmla="*/ 73357 h 71"/>
              <a:gd name="T98" fmla="*/ 32890 w 66"/>
              <a:gd name="T99" fmla="*/ 91696 h 71"/>
              <a:gd name="T100" fmla="*/ 43853 w 66"/>
              <a:gd name="T101" fmla="*/ 117371 h 71"/>
              <a:gd name="T102" fmla="*/ 54816 w 66"/>
              <a:gd name="T103" fmla="*/ 18339 h 71"/>
              <a:gd name="T104" fmla="*/ 58471 w 66"/>
              <a:gd name="T105" fmla="*/ 18339 h 71"/>
              <a:gd name="T106" fmla="*/ 18272 w 66"/>
              <a:gd name="T107" fmla="*/ 36678 h 71"/>
              <a:gd name="T108" fmla="*/ 18272 w 66"/>
              <a:gd name="T109" fmla="*/ 33011 h 71"/>
              <a:gd name="T110" fmla="*/ 54816 w 66"/>
              <a:gd name="T111" fmla="*/ 18339 h 71"/>
              <a:gd name="T112" fmla="*/ 69434 w 66"/>
              <a:gd name="T113" fmla="*/ 51350 h 71"/>
              <a:gd name="T114" fmla="*/ 73088 w 66"/>
              <a:gd name="T115" fmla="*/ 58686 h 71"/>
              <a:gd name="T116" fmla="*/ 73088 w 66"/>
              <a:gd name="T117" fmla="*/ 62353 h 71"/>
              <a:gd name="T118" fmla="*/ 32890 w 66"/>
              <a:gd name="T119" fmla="*/ 77025 h 71"/>
              <a:gd name="T120" fmla="*/ 32890 w 66"/>
              <a:gd name="T121" fmla="*/ 73357 h 71"/>
              <a:gd name="T122" fmla="*/ 29235 w 66"/>
              <a:gd name="T123" fmla="*/ 69689 h 71"/>
              <a:gd name="T124" fmla="*/ 69434 w 66"/>
              <a:gd name="T125" fmla="*/ 51350 h 7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6" h="71">
                <a:moveTo>
                  <a:pt x="6" y="16"/>
                </a:moveTo>
                <a:cubicBezTo>
                  <a:pt x="19" y="10"/>
                  <a:pt x="19" y="10"/>
                  <a:pt x="19" y="10"/>
                </a:cubicBezTo>
                <a:cubicBezTo>
                  <a:pt x="18" y="9"/>
                  <a:pt x="18" y="9"/>
                  <a:pt x="18" y="9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6"/>
                  <a:pt x="6" y="16"/>
                  <a:pt x="6" y="16"/>
                </a:cubicBezTo>
                <a:close/>
                <a:moveTo>
                  <a:pt x="35" y="57"/>
                </a:moveTo>
                <a:cubicBezTo>
                  <a:pt x="36" y="58"/>
                  <a:pt x="37" y="59"/>
                  <a:pt x="38" y="60"/>
                </a:cubicBezTo>
                <a:cubicBezTo>
                  <a:pt x="39" y="60"/>
                  <a:pt x="39" y="61"/>
                  <a:pt x="40" y="61"/>
                </a:cubicBezTo>
                <a:cubicBezTo>
                  <a:pt x="40" y="61"/>
                  <a:pt x="40" y="61"/>
                  <a:pt x="40" y="61"/>
                </a:cubicBezTo>
                <a:cubicBezTo>
                  <a:pt x="41" y="60"/>
                  <a:pt x="41" y="59"/>
                  <a:pt x="42" y="58"/>
                </a:cubicBezTo>
                <a:cubicBezTo>
                  <a:pt x="43" y="54"/>
                  <a:pt x="44" y="50"/>
                  <a:pt x="45" y="47"/>
                </a:cubicBezTo>
                <a:cubicBezTo>
                  <a:pt x="45" y="44"/>
                  <a:pt x="45" y="42"/>
                  <a:pt x="46" y="40"/>
                </a:cubicBezTo>
                <a:cubicBezTo>
                  <a:pt x="48" y="32"/>
                  <a:pt x="53" y="28"/>
                  <a:pt x="66" y="32"/>
                </a:cubicBezTo>
                <a:cubicBezTo>
                  <a:pt x="63" y="41"/>
                  <a:pt x="63" y="41"/>
                  <a:pt x="63" y="41"/>
                </a:cubicBezTo>
                <a:cubicBezTo>
                  <a:pt x="58" y="39"/>
                  <a:pt x="56" y="40"/>
                  <a:pt x="55" y="43"/>
                </a:cubicBezTo>
                <a:cubicBezTo>
                  <a:pt x="55" y="44"/>
                  <a:pt x="55" y="46"/>
                  <a:pt x="54" y="48"/>
                </a:cubicBezTo>
                <a:cubicBezTo>
                  <a:pt x="54" y="52"/>
                  <a:pt x="53" y="57"/>
                  <a:pt x="51" y="62"/>
                </a:cubicBezTo>
                <a:cubicBezTo>
                  <a:pt x="49" y="65"/>
                  <a:pt x="48" y="67"/>
                  <a:pt x="46" y="68"/>
                </a:cubicBezTo>
                <a:cubicBezTo>
                  <a:pt x="44" y="70"/>
                  <a:pt x="41" y="71"/>
                  <a:pt x="38" y="71"/>
                </a:cubicBezTo>
                <a:cubicBezTo>
                  <a:pt x="36" y="70"/>
                  <a:pt x="34" y="69"/>
                  <a:pt x="31" y="67"/>
                </a:cubicBezTo>
                <a:cubicBezTo>
                  <a:pt x="29" y="65"/>
                  <a:pt x="28" y="63"/>
                  <a:pt x="26" y="60"/>
                </a:cubicBezTo>
                <a:cubicBezTo>
                  <a:pt x="17" y="61"/>
                  <a:pt x="17" y="61"/>
                  <a:pt x="17" y="61"/>
                </a:cubicBezTo>
                <a:cubicBezTo>
                  <a:pt x="6" y="34"/>
                  <a:pt x="6" y="34"/>
                  <a:pt x="6" y="34"/>
                </a:cubicBezTo>
                <a:cubicBezTo>
                  <a:pt x="8" y="33"/>
                  <a:pt x="8" y="33"/>
                  <a:pt x="8" y="33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3"/>
                  <a:pt x="5" y="22"/>
                  <a:pt x="5" y="22"/>
                </a:cubicBezTo>
                <a:cubicBezTo>
                  <a:pt x="5" y="21"/>
                  <a:pt x="4" y="20"/>
                  <a:pt x="3" y="20"/>
                </a:cubicBezTo>
                <a:cubicBezTo>
                  <a:pt x="3" y="19"/>
                  <a:pt x="3" y="19"/>
                  <a:pt x="3" y="19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7"/>
                  <a:pt x="1" y="7"/>
                  <a:pt x="1" y="7"/>
                </a:cubicBezTo>
                <a:cubicBezTo>
                  <a:pt x="2" y="6"/>
                  <a:pt x="2" y="6"/>
                  <a:pt x="2" y="6"/>
                </a:cubicBezTo>
                <a:cubicBezTo>
                  <a:pt x="15" y="0"/>
                  <a:pt x="15" y="0"/>
                  <a:pt x="15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3"/>
                  <a:pt x="23" y="13"/>
                  <a:pt x="23" y="14"/>
                </a:cubicBezTo>
                <a:cubicBezTo>
                  <a:pt x="24" y="15"/>
                  <a:pt x="24" y="15"/>
                  <a:pt x="25" y="16"/>
                </a:cubicBezTo>
                <a:cubicBezTo>
                  <a:pt x="26" y="17"/>
                  <a:pt x="26" y="17"/>
                  <a:pt x="26" y="17"/>
                </a:cubicBezTo>
                <a:cubicBezTo>
                  <a:pt x="29" y="25"/>
                  <a:pt x="29" y="25"/>
                  <a:pt x="29" y="25"/>
                </a:cubicBezTo>
                <a:cubicBezTo>
                  <a:pt x="31" y="24"/>
                  <a:pt x="31" y="24"/>
                  <a:pt x="31" y="24"/>
                </a:cubicBezTo>
                <a:cubicBezTo>
                  <a:pt x="42" y="51"/>
                  <a:pt x="42" y="51"/>
                  <a:pt x="42" y="51"/>
                </a:cubicBezTo>
                <a:cubicBezTo>
                  <a:pt x="35" y="57"/>
                  <a:pt x="35" y="57"/>
                  <a:pt x="35" y="57"/>
                </a:cubicBezTo>
                <a:close/>
                <a:moveTo>
                  <a:pt x="12" y="32"/>
                </a:moveTo>
                <a:cubicBezTo>
                  <a:pt x="25" y="27"/>
                  <a:pt x="25" y="27"/>
                  <a:pt x="25" y="27"/>
                </a:cubicBezTo>
                <a:cubicBezTo>
                  <a:pt x="23" y="20"/>
                  <a:pt x="23" y="20"/>
                  <a:pt x="23" y="20"/>
                </a:cubicBezTo>
                <a:cubicBezTo>
                  <a:pt x="9" y="25"/>
                  <a:pt x="9" y="25"/>
                  <a:pt x="9" y="25"/>
                </a:cubicBezTo>
                <a:cubicBezTo>
                  <a:pt x="12" y="32"/>
                  <a:pt x="12" y="32"/>
                  <a:pt x="12" y="32"/>
                </a:cubicBezTo>
                <a:close/>
                <a:moveTo>
                  <a:pt x="15" y="5"/>
                </a:moveTo>
                <a:cubicBezTo>
                  <a:pt x="16" y="5"/>
                  <a:pt x="16" y="5"/>
                  <a:pt x="16" y="5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9"/>
                  <a:pt x="5" y="9"/>
                  <a:pt x="5" y="9"/>
                </a:cubicBezTo>
                <a:cubicBezTo>
                  <a:pt x="15" y="5"/>
                  <a:pt x="15" y="5"/>
                  <a:pt x="15" y="5"/>
                </a:cubicBezTo>
                <a:close/>
                <a:moveTo>
                  <a:pt x="19" y="14"/>
                </a:moveTo>
                <a:cubicBezTo>
                  <a:pt x="20" y="15"/>
                  <a:pt x="20" y="15"/>
                  <a:pt x="20" y="16"/>
                </a:cubicBezTo>
                <a:cubicBezTo>
                  <a:pt x="20" y="16"/>
                  <a:pt x="20" y="16"/>
                  <a:pt x="20" y="17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0"/>
                </a:cubicBezTo>
                <a:cubicBezTo>
                  <a:pt x="9" y="20"/>
                  <a:pt x="8" y="19"/>
                  <a:pt x="8" y="19"/>
                </a:cubicBezTo>
                <a:lnTo>
                  <a:pt x="19" y="1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41" name="Freeform 416">
            <a:extLst>
              <a:ext uri="{FF2B5EF4-FFF2-40B4-BE49-F238E27FC236}">
                <a16:creationId xmlns:a16="http://schemas.microsoft.com/office/drawing/2014/main" id="{FFEBF4D5-99C9-4948-B13E-8A945448B4D7}"/>
              </a:ext>
            </a:extLst>
          </p:cNvPr>
          <p:cNvSpPr>
            <a:spLocks noEditPoints="1"/>
          </p:cNvSpPr>
          <p:nvPr/>
        </p:nvSpPr>
        <p:spPr bwMode="auto">
          <a:xfrm>
            <a:off x="4744020" y="6690990"/>
            <a:ext cx="201613" cy="254000"/>
          </a:xfrm>
          <a:custGeom>
            <a:avLst/>
            <a:gdLst>
              <a:gd name="T0" fmla="*/ 160794 w 55"/>
              <a:gd name="T1" fmla="*/ 29383 h 69"/>
              <a:gd name="T2" fmla="*/ 175412 w 55"/>
              <a:gd name="T3" fmla="*/ 150586 h 69"/>
              <a:gd name="T4" fmla="*/ 160794 w 55"/>
              <a:gd name="T5" fmla="*/ 102840 h 69"/>
              <a:gd name="T6" fmla="*/ 142522 w 55"/>
              <a:gd name="T7" fmla="*/ 47747 h 69"/>
              <a:gd name="T8" fmla="*/ 47507 w 55"/>
              <a:gd name="T9" fmla="*/ 47747 h 69"/>
              <a:gd name="T10" fmla="*/ 47507 w 55"/>
              <a:gd name="T11" fmla="*/ 143241 h 69"/>
              <a:gd name="T12" fmla="*/ 98669 w 55"/>
              <a:gd name="T13" fmla="*/ 165278 h 69"/>
              <a:gd name="T14" fmla="*/ 98669 w 55"/>
              <a:gd name="T15" fmla="*/ 190988 h 69"/>
              <a:gd name="T16" fmla="*/ 25581 w 55"/>
              <a:gd name="T17" fmla="*/ 165278 h 69"/>
              <a:gd name="T18" fmla="*/ 25581 w 55"/>
              <a:gd name="T19" fmla="*/ 29383 h 69"/>
              <a:gd name="T20" fmla="*/ 131559 w 55"/>
              <a:gd name="T21" fmla="*/ 102840 h 69"/>
              <a:gd name="T22" fmla="*/ 120596 w 55"/>
              <a:gd name="T23" fmla="*/ 168951 h 69"/>
              <a:gd name="T24" fmla="*/ 109633 w 55"/>
              <a:gd name="T25" fmla="*/ 179969 h 69"/>
              <a:gd name="T26" fmla="*/ 135213 w 55"/>
              <a:gd name="T27" fmla="*/ 253426 h 69"/>
              <a:gd name="T28" fmla="*/ 186375 w 55"/>
              <a:gd name="T29" fmla="*/ 231389 h 69"/>
              <a:gd name="T30" fmla="*/ 197339 w 55"/>
              <a:gd name="T31" fmla="*/ 168951 h 69"/>
              <a:gd name="T32" fmla="*/ 182721 w 55"/>
              <a:gd name="T33" fmla="*/ 168951 h 69"/>
              <a:gd name="T34" fmla="*/ 168103 w 55"/>
              <a:gd name="T35" fmla="*/ 161605 h 69"/>
              <a:gd name="T36" fmla="*/ 164449 w 55"/>
              <a:gd name="T37" fmla="*/ 161605 h 69"/>
              <a:gd name="T38" fmla="*/ 149831 w 55"/>
              <a:gd name="T39" fmla="*/ 102840 h 69"/>
              <a:gd name="T40" fmla="*/ 84052 w 55"/>
              <a:gd name="T41" fmla="*/ 55093 h 69"/>
              <a:gd name="T42" fmla="*/ 95015 w 55"/>
              <a:gd name="T43" fmla="*/ 69784 h 69"/>
              <a:gd name="T44" fmla="*/ 109633 w 55"/>
              <a:gd name="T45" fmla="*/ 55093 h 69"/>
              <a:gd name="T46" fmla="*/ 95015 w 55"/>
              <a:gd name="T47" fmla="*/ 44074 h 69"/>
              <a:gd name="T48" fmla="*/ 84052 w 55"/>
              <a:gd name="T49" fmla="*/ 55093 h 69"/>
              <a:gd name="T50" fmla="*/ 113287 w 55"/>
              <a:gd name="T51" fmla="*/ 73457 h 69"/>
              <a:gd name="T52" fmla="*/ 73088 w 55"/>
              <a:gd name="T53" fmla="*/ 88148 h 69"/>
              <a:gd name="T54" fmla="*/ 84052 w 55"/>
              <a:gd name="T55" fmla="*/ 88148 h 69"/>
              <a:gd name="T56" fmla="*/ 84052 w 55"/>
              <a:gd name="T57" fmla="*/ 124877 h 69"/>
              <a:gd name="T58" fmla="*/ 76743 w 55"/>
              <a:gd name="T59" fmla="*/ 132222 h 69"/>
              <a:gd name="T60" fmla="*/ 73088 w 55"/>
              <a:gd name="T61" fmla="*/ 143241 h 69"/>
              <a:gd name="T62" fmla="*/ 113287 w 55"/>
              <a:gd name="T63" fmla="*/ 128549 h 69"/>
              <a:gd name="T64" fmla="*/ 113287 w 55"/>
              <a:gd name="T65" fmla="*/ 124877 h 6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5" h="69">
                <a:moveTo>
                  <a:pt x="26" y="0"/>
                </a:moveTo>
                <a:cubicBezTo>
                  <a:pt x="33" y="0"/>
                  <a:pt x="40" y="3"/>
                  <a:pt x="44" y="8"/>
                </a:cubicBezTo>
                <a:cubicBezTo>
                  <a:pt x="49" y="12"/>
                  <a:pt x="52" y="19"/>
                  <a:pt x="52" y="26"/>
                </a:cubicBezTo>
                <a:cubicBezTo>
                  <a:pt x="52" y="31"/>
                  <a:pt x="51" y="37"/>
                  <a:pt x="48" y="41"/>
                </a:cubicBezTo>
                <a:cubicBezTo>
                  <a:pt x="46" y="40"/>
                  <a:pt x="46" y="40"/>
                  <a:pt x="46" y="40"/>
                </a:cubicBezTo>
                <a:cubicBezTo>
                  <a:pt x="44" y="28"/>
                  <a:pt x="44" y="28"/>
                  <a:pt x="44" y="28"/>
                </a:cubicBezTo>
                <a:cubicBezTo>
                  <a:pt x="44" y="27"/>
                  <a:pt x="44" y="27"/>
                  <a:pt x="44" y="26"/>
                </a:cubicBezTo>
                <a:cubicBezTo>
                  <a:pt x="44" y="21"/>
                  <a:pt x="42" y="16"/>
                  <a:pt x="39" y="13"/>
                </a:cubicBezTo>
                <a:cubicBezTo>
                  <a:pt x="36" y="10"/>
                  <a:pt x="31" y="8"/>
                  <a:pt x="26" y="8"/>
                </a:cubicBezTo>
                <a:cubicBezTo>
                  <a:pt x="21" y="8"/>
                  <a:pt x="16" y="10"/>
                  <a:pt x="13" y="13"/>
                </a:cubicBezTo>
                <a:cubicBezTo>
                  <a:pt x="10" y="16"/>
                  <a:pt x="7" y="21"/>
                  <a:pt x="7" y="26"/>
                </a:cubicBezTo>
                <a:cubicBezTo>
                  <a:pt x="7" y="31"/>
                  <a:pt x="10" y="36"/>
                  <a:pt x="13" y="39"/>
                </a:cubicBezTo>
                <a:cubicBezTo>
                  <a:pt x="16" y="43"/>
                  <a:pt x="21" y="45"/>
                  <a:pt x="26" y="45"/>
                </a:cubicBezTo>
                <a:cubicBezTo>
                  <a:pt x="26" y="45"/>
                  <a:pt x="27" y="45"/>
                  <a:pt x="27" y="45"/>
                </a:cubicBezTo>
                <a:cubicBezTo>
                  <a:pt x="26" y="49"/>
                  <a:pt x="26" y="49"/>
                  <a:pt x="26" y="49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6" y="52"/>
                  <a:pt x="26" y="52"/>
                </a:cubicBezTo>
                <a:cubicBezTo>
                  <a:pt x="19" y="52"/>
                  <a:pt x="12" y="49"/>
                  <a:pt x="7" y="45"/>
                </a:cubicBezTo>
                <a:cubicBezTo>
                  <a:pt x="3" y="40"/>
                  <a:pt x="0" y="33"/>
                  <a:pt x="0" y="26"/>
                </a:cubicBezTo>
                <a:cubicBezTo>
                  <a:pt x="0" y="19"/>
                  <a:pt x="3" y="12"/>
                  <a:pt x="7" y="8"/>
                </a:cubicBezTo>
                <a:cubicBezTo>
                  <a:pt x="12" y="3"/>
                  <a:pt x="19" y="0"/>
                  <a:pt x="26" y="0"/>
                </a:cubicBezTo>
                <a:close/>
                <a:moveTo>
                  <a:pt x="36" y="28"/>
                </a:moveTo>
                <a:cubicBezTo>
                  <a:pt x="34" y="47"/>
                  <a:pt x="34" y="47"/>
                  <a:pt x="34" y="47"/>
                </a:cubicBezTo>
                <a:cubicBezTo>
                  <a:pt x="33" y="46"/>
                  <a:pt x="33" y="46"/>
                  <a:pt x="33" y="46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9"/>
                  <a:pt x="30" y="49"/>
                  <a:pt x="30" y="49"/>
                </a:cubicBezTo>
                <a:cubicBezTo>
                  <a:pt x="36" y="64"/>
                  <a:pt x="36" y="64"/>
                  <a:pt x="36" y="64"/>
                </a:cubicBezTo>
                <a:cubicBezTo>
                  <a:pt x="37" y="69"/>
                  <a:pt x="37" y="69"/>
                  <a:pt x="37" y="69"/>
                </a:cubicBezTo>
                <a:cubicBezTo>
                  <a:pt x="51" y="69"/>
                  <a:pt x="51" y="69"/>
                  <a:pt x="51" y="69"/>
                </a:cubicBezTo>
                <a:cubicBezTo>
                  <a:pt x="51" y="63"/>
                  <a:pt x="51" y="63"/>
                  <a:pt x="51" y="63"/>
                </a:cubicBezTo>
                <a:cubicBezTo>
                  <a:pt x="55" y="48"/>
                  <a:pt x="55" y="48"/>
                  <a:pt x="55" y="48"/>
                </a:cubicBezTo>
                <a:cubicBezTo>
                  <a:pt x="54" y="46"/>
                  <a:pt x="54" y="46"/>
                  <a:pt x="54" y="46"/>
                </a:cubicBezTo>
                <a:cubicBezTo>
                  <a:pt x="51" y="45"/>
                  <a:pt x="51" y="45"/>
                  <a:pt x="51" y="45"/>
                </a:cubicBezTo>
                <a:cubicBezTo>
                  <a:pt x="50" y="46"/>
                  <a:pt x="50" y="46"/>
                  <a:pt x="50" y="46"/>
                </a:cubicBezTo>
                <a:cubicBezTo>
                  <a:pt x="49" y="45"/>
                  <a:pt x="49" y="45"/>
                  <a:pt x="49" y="45"/>
                </a:cubicBezTo>
                <a:cubicBezTo>
                  <a:pt x="46" y="44"/>
                  <a:pt x="46" y="44"/>
                  <a:pt x="46" y="44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44"/>
                  <a:pt x="45" y="44"/>
                  <a:pt x="45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1" y="28"/>
                  <a:pt x="41" y="28"/>
                  <a:pt x="41" y="28"/>
                </a:cubicBezTo>
                <a:cubicBezTo>
                  <a:pt x="36" y="28"/>
                  <a:pt x="36" y="28"/>
                  <a:pt x="36" y="28"/>
                </a:cubicBezTo>
                <a:close/>
                <a:moveTo>
                  <a:pt x="23" y="15"/>
                </a:moveTo>
                <a:cubicBezTo>
                  <a:pt x="23" y="16"/>
                  <a:pt x="23" y="17"/>
                  <a:pt x="24" y="18"/>
                </a:cubicBezTo>
                <a:cubicBezTo>
                  <a:pt x="24" y="19"/>
                  <a:pt x="25" y="19"/>
                  <a:pt x="26" y="19"/>
                </a:cubicBezTo>
                <a:cubicBezTo>
                  <a:pt x="27" y="19"/>
                  <a:pt x="28" y="19"/>
                  <a:pt x="29" y="18"/>
                </a:cubicBezTo>
                <a:cubicBezTo>
                  <a:pt x="30" y="17"/>
                  <a:pt x="30" y="16"/>
                  <a:pt x="30" y="15"/>
                </a:cubicBezTo>
                <a:cubicBezTo>
                  <a:pt x="30" y="14"/>
                  <a:pt x="30" y="13"/>
                  <a:pt x="29" y="13"/>
                </a:cubicBezTo>
                <a:cubicBezTo>
                  <a:pt x="28" y="12"/>
                  <a:pt x="27" y="12"/>
                  <a:pt x="26" y="12"/>
                </a:cubicBezTo>
                <a:cubicBezTo>
                  <a:pt x="25" y="12"/>
                  <a:pt x="24" y="12"/>
                  <a:pt x="24" y="13"/>
                </a:cubicBezTo>
                <a:cubicBezTo>
                  <a:pt x="23" y="13"/>
                  <a:pt x="23" y="14"/>
                  <a:pt x="23" y="15"/>
                </a:cubicBezTo>
                <a:close/>
                <a:moveTo>
                  <a:pt x="31" y="34"/>
                </a:moveTo>
                <a:cubicBezTo>
                  <a:pt x="31" y="20"/>
                  <a:pt x="31" y="20"/>
                  <a:pt x="31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4"/>
                  <a:pt x="20" y="24"/>
                  <a:pt x="20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2" y="24"/>
                  <a:pt x="22" y="24"/>
                  <a:pt x="23" y="24"/>
                </a:cubicBezTo>
                <a:cubicBezTo>
                  <a:pt x="23" y="25"/>
                  <a:pt x="23" y="25"/>
                  <a:pt x="23" y="26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5"/>
                  <a:pt x="23" y="35"/>
                  <a:pt x="23" y="35"/>
                </a:cubicBezTo>
                <a:cubicBezTo>
                  <a:pt x="22" y="36"/>
                  <a:pt x="22" y="36"/>
                  <a:pt x="21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39"/>
                  <a:pt x="20" y="39"/>
                  <a:pt x="20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31" y="35"/>
                  <a:pt x="31" y="3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42" name="Freeform 418">
            <a:extLst>
              <a:ext uri="{FF2B5EF4-FFF2-40B4-BE49-F238E27FC236}">
                <a16:creationId xmlns:a16="http://schemas.microsoft.com/office/drawing/2014/main" id="{30623319-A12C-46B2-9624-ED02417C6845}"/>
              </a:ext>
            </a:extLst>
          </p:cNvPr>
          <p:cNvSpPr>
            <a:spLocks noEditPoints="1"/>
          </p:cNvSpPr>
          <p:nvPr/>
        </p:nvSpPr>
        <p:spPr bwMode="auto">
          <a:xfrm>
            <a:off x="5128195" y="6690990"/>
            <a:ext cx="227013" cy="236537"/>
          </a:xfrm>
          <a:custGeom>
            <a:avLst/>
            <a:gdLst>
              <a:gd name="T0" fmla="*/ 109940 w 62"/>
              <a:gd name="T1" fmla="*/ 58987 h 64"/>
              <a:gd name="T2" fmla="*/ 10994 w 62"/>
              <a:gd name="T3" fmla="*/ 110601 h 64"/>
              <a:gd name="T4" fmla="*/ 146586 w 62"/>
              <a:gd name="T5" fmla="*/ 202768 h 64"/>
              <a:gd name="T6" fmla="*/ 219880 w 62"/>
              <a:gd name="T7" fmla="*/ 235948 h 64"/>
              <a:gd name="T8" fmla="*/ 146586 w 62"/>
              <a:gd name="T9" fmla="*/ 202768 h 64"/>
              <a:gd name="T10" fmla="*/ 175904 w 62"/>
              <a:gd name="T11" fmla="*/ 184334 h 64"/>
              <a:gd name="T12" fmla="*/ 183233 w 62"/>
              <a:gd name="T13" fmla="*/ 199081 h 64"/>
              <a:gd name="T14" fmla="*/ 190562 w 62"/>
              <a:gd name="T15" fmla="*/ 184334 h 64"/>
              <a:gd name="T16" fmla="*/ 175904 w 62"/>
              <a:gd name="T17" fmla="*/ 165901 h 64"/>
              <a:gd name="T18" fmla="*/ 120934 w 62"/>
              <a:gd name="T19" fmla="*/ 162214 h 64"/>
              <a:gd name="T20" fmla="*/ 0 w 62"/>
              <a:gd name="T21" fmla="*/ 235948 h 64"/>
              <a:gd name="T22" fmla="*/ 179568 w 62"/>
              <a:gd name="T23" fmla="*/ 106914 h 64"/>
              <a:gd name="T24" fmla="*/ 179568 w 62"/>
              <a:gd name="T25" fmla="*/ 158528 h 64"/>
              <a:gd name="T26" fmla="*/ 179568 w 62"/>
              <a:gd name="T27" fmla="*/ 106914 h 64"/>
              <a:gd name="T28" fmla="*/ 128263 w 62"/>
              <a:gd name="T29" fmla="*/ 103227 h 64"/>
              <a:gd name="T30" fmla="*/ 146586 w 62"/>
              <a:gd name="T31" fmla="*/ 106914 h 64"/>
              <a:gd name="T32" fmla="*/ 135592 w 62"/>
              <a:gd name="T33" fmla="*/ 88481 h 64"/>
              <a:gd name="T34" fmla="*/ 113605 w 62"/>
              <a:gd name="T35" fmla="*/ 92167 h 64"/>
              <a:gd name="T36" fmla="*/ 80623 w 62"/>
              <a:gd name="T37" fmla="*/ 44240 h 64"/>
              <a:gd name="T38" fmla="*/ 69629 w 62"/>
              <a:gd name="T39" fmla="*/ 0 h 64"/>
              <a:gd name="T40" fmla="*/ 91617 w 62"/>
              <a:gd name="T41" fmla="*/ 3687 h 64"/>
              <a:gd name="T42" fmla="*/ 95281 w 62"/>
              <a:gd name="T43" fmla="*/ 22120 h 64"/>
              <a:gd name="T44" fmla="*/ 80623 w 62"/>
              <a:gd name="T45" fmla="*/ 29494 h 64"/>
              <a:gd name="T46" fmla="*/ 84287 w 62"/>
              <a:gd name="T47" fmla="*/ 11060 h 64"/>
              <a:gd name="T48" fmla="*/ 80623 w 62"/>
              <a:gd name="T49" fmla="*/ 22120 h 64"/>
              <a:gd name="T50" fmla="*/ 106275 w 62"/>
              <a:gd name="T51" fmla="*/ 44240 h 64"/>
              <a:gd name="T52" fmla="*/ 95281 w 62"/>
              <a:gd name="T53" fmla="*/ 0 h 64"/>
              <a:gd name="T54" fmla="*/ 106275 w 62"/>
              <a:gd name="T55" fmla="*/ 44240 h 64"/>
              <a:gd name="T56" fmla="*/ 120934 w 62"/>
              <a:gd name="T57" fmla="*/ 44240 h 64"/>
              <a:gd name="T58" fmla="*/ 113605 w 62"/>
              <a:gd name="T59" fmla="*/ 44240 h 64"/>
              <a:gd name="T60" fmla="*/ 106275 w 62"/>
              <a:gd name="T61" fmla="*/ 33180 h 64"/>
              <a:gd name="T62" fmla="*/ 117269 w 62"/>
              <a:gd name="T63" fmla="*/ 25807 h 64"/>
              <a:gd name="T64" fmla="*/ 117269 w 62"/>
              <a:gd name="T65" fmla="*/ 14747 h 64"/>
              <a:gd name="T66" fmla="*/ 113605 w 62"/>
              <a:gd name="T67" fmla="*/ 18433 h 64"/>
              <a:gd name="T68" fmla="*/ 117269 w 62"/>
              <a:gd name="T69" fmla="*/ 22120 h 64"/>
              <a:gd name="T70" fmla="*/ 106275 w 62"/>
              <a:gd name="T71" fmla="*/ 14747 h 64"/>
              <a:gd name="T72" fmla="*/ 128263 w 62"/>
              <a:gd name="T73" fmla="*/ 14747 h 64"/>
              <a:gd name="T74" fmla="*/ 117269 w 62"/>
              <a:gd name="T75" fmla="*/ 36867 h 64"/>
              <a:gd name="T76" fmla="*/ 117269 w 62"/>
              <a:gd name="T77" fmla="*/ 33180 h 64"/>
              <a:gd name="T78" fmla="*/ 117269 w 62"/>
              <a:gd name="T79" fmla="*/ 40554 h 64"/>
              <a:gd name="T80" fmla="*/ 150251 w 62"/>
              <a:gd name="T81" fmla="*/ 44240 h 64"/>
              <a:gd name="T82" fmla="*/ 142922 w 62"/>
              <a:gd name="T83" fmla="*/ 14747 h 64"/>
              <a:gd name="T84" fmla="*/ 139257 w 62"/>
              <a:gd name="T85" fmla="*/ 14747 h 64"/>
              <a:gd name="T86" fmla="*/ 128263 w 62"/>
              <a:gd name="T87" fmla="*/ 44240 h 64"/>
              <a:gd name="T88" fmla="*/ 139257 w 62"/>
              <a:gd name="T89" fmla="*/ 7373 h 64"/>
              <a:gd name="T90" fmla="*/ 142922 w 62"/>
              <a:gd name="T91" fmla="*/ 7373 h 64"/>
              <a:gd name="T92" fmla="*/ 150251 w 62"/>
              <a:gd name="T93" fmla="*/ 14747 h 64"/>
              <a:gd name="T94" fmla="*/ 51305 w 62"/>
              <a:gd name="T95" fmla="*/ 121661 h 64"/>
              <a:gd name="T96" fmla="*/ 43976 w 62"/>
              <a:gd name="T97" fmla="*/ 140094 h 64"/>
              <a:gd name="T98" fmla="*/ 73293 w 62"/>
              <a:gd name="T99" fmla="*/ 140094 h 64"/>
              <a:gd name="T100" fmla="*/ 65964 w 62"/>
              <a:gd name="T101" fmla="*/ 121661 h 6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2" h="64">
                <a:moveTo>
                  <a:pt x="3" y="16"/>
                </a:moveTo>
                <a:cubicBezTo>
                  <a:pt x="30" y="16"/>
                  <a:pt x="30" y="16"/>
                  <a:pt x="30" y="16"/>
                </a:cubicBezTo>
                <a:cubicBezTo>
                  <a:pt x="30" y="30"/>
                  <a:pt x="30" y="30"/>
                  <a:pt x="30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16"/>
                  <a:pt x="3" y="16"/>
                  <a:pt x="3" y="16"/>
                </a:cubicBezTo>
                <a:close/>
                <a:moveTo>
                  <a:pt x="40" y="55"/>
                </a:moveTo>
                <a:cubicBezTo>
                  <a:pt x="60" y="55"/>
                  <a:pt x="60" y="55"/>
                  <a:pt x="60" y="55"/>
                </a:cubicBezTo>
                <a:cubicBezTo>
                  <a:pt x="60" y="64"/>
                  <a:pt x="60" y="64"/>
                  <a:pt x="60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55"/>
                  <a:pt x="40" y="55"/>
                  <a:pt x="40" y="55"/>
                </a:cubicBezTo>
                <a:close/>
                <a:moveTo>
                  <a:pt x="48" y="45"/>
                </a:moveTo>
                <a:cubicBezTo>
                  <a:pt x="48" y="50"/>
                  <a:pt x="48" y="50"/>
                  <a:pt x="4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50" y="54"/>
                  <a:pt x="50" y="54"/>
                  <a:pt x="50" y="54"/>
                </a:cubicBezTo>
                <a:cubicBezTo>
                  <a:pt x="54" y="50"/>
                  <a:pt x="54" y="50"/>
                  <a:pt x="54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45"/>
                  <a:pt x="52" y="45"/>
                  <a:pt x="52" y="45"/>
                </a:cubicBezTo>
                <a:cubicBezTo>
                  <a:pt x="48" y="45"/>
                  <a:pt x="48" y="45"/>
                  <a:pt x="48" y="45"/>
                </a:cubicBezTo>
                <a:close/>
                <a:moveTo>
                  <a:pt x="0" y="44"/>
                </a:moveTo>
                <a:cubicBezTo>
                  <a:pt x="33" y="44"/>
                  <a:pt x="33" y="44"/>
                  <a:pt x="3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44"/>
                  <a:pt x="0" y="44"/>
                  <a:pt x="0" y="44"/>
                </a:cubicBezTo>
                <a:close/>
                <a:moveTo>
                  <a:pt x="49" y="29"/>
                </a:moveTo>
                <a:cubicBezTo>
                  <a:pt x="56" y="29"/>
                  <a:pt x="62" y="32"/>
                  <a:pt x="62" y="36"/>
                </a:cubicBezTo>
                <a:cubicBezTo>
                  <a:pt x="62" y="40"/>
                  <a:pt x="56" y="43"/>
                  <a:pt x="49" y="43"/>
                </a:cubicBezTo>
                <a:cubicBezTo>
                  <a:pt x="42" y="43"/>
                  <a:pt x="37" y="40"/>
                  <a:pt x="37" y="36"/>
                </a:cubicBezTo>
                <a:cubicBezTo>
                  <a:pt x="37" y="32"/>
                  <a:pt x="42" y="29"/>
                  <a:pt x="49" y="29"/>
                </a:cubicBezTo>
                <a:close/>
                <a:moveTo>
                  <a:pt x="31" y="25"/>
                </a:moveTo>
                <a:cubicBezTo>
                  <a:pt x="35" y="28"/>
                  <a:pt x="35" y="28"/>
                  <a:pt x="35" y="28"/>
                </a:cubicBezTo>
                <a:cubicBezTo>
                  <a:pt x="34" y="29"/>
                  <a:pt x="34" y="29"/>
                  <a:pt x="34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38" y="23"/>
                  <a:pt x="38" y="23"/>
                  <a:pt x="38" y="23"/>
                </a:cubicBezTo>
                <a:cubicBezTo>
                  <a:pt x="37" y="24"/>
                  <a:pt x="37" y="24"/>
                  <a:pt x="37" y="24"/>
                </a:cubicBezTo>
                <a:cubicBezTo>
                  <a:pt x="33" y="22"/>
                  <a:pt x="33" y="22"/>
                  <a:pt x="33" y="22"/>
                </a:cubicBezTo>
                <a:cubicBezTo>
                  <a:pt x="31" y="25"/>
                  <a:pt x="31" y="25"/>
                  <a:pt x="31" y="25"/>
                </a:cubicBezTo>
                <a:close/>
                <a:moveTo>
                  <a:pt x="22" y="8"/>
                </a:moveTo>
                <a:cubicBezTo>
                  <a:pt x="22" y="12"/>
                  <a:pt x="22" y="12"/>
                  <a:pt x="22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0"/>
                  <a:pt x="19" y="0"/>
                  <a:pt x="19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25" y="1"/>
                  <a:pt x="26" y="1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5" y="7"/>
                  <a:pt x="25" y="7"/>
                </a:cubicBezTo>
                <a:cubicBezTo>
                  <a:pt x="25" y="8"/>
                  <a:pt x="24" y="8"/>
                  <a:pt x="22" y="8"/>
                </a:cubicBezTo>
                <a:close/>
                <a:moveTo>
                  <a:pt x="23" y="5"/>
                </a:move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2" y="2"/>
                </a:cubicBezTo>
                <a:cubicBezTo>
                  <a:pt x="22" y="6"/>
                  <a:pt x="22" y="6"/>
                  <a:pt x="22" y="6"/>
                </a:cubicBezTo>
                <a:cubicBezTo>
                  <a:pt x="23" y="6"/>
                  <a:pt x="23" y="6"/>
                  <a:pt x="23" y="5"/>
                </a:cubicBezTo>
                <a:close/>
                <a:moveTo>
                  <a:pt x="29" y="12"/>
                </a:moveTo>
                <a:cubicBezTo>
                  <a:pt x="26" y="12"/>
                  <a:pt x="26" y="12"/>
                  <a:pt x="26" y="12"/>
                </a:cubicBezTo>
                <a:cubicBezTo>
                  <a:pt x="26" y="0"/>
                  <a:pt x="26" y="0"/>
                  <a:pt x="26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12"/>
                  <a:pt x="29" y="12"/>
                  <a:pt x="29" y="12"/>
                </a:cubicBezTo>
                <a:close/>
                <a:moveTo>
                  <a:pt x="35" y="12"/>
                </a:move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2"/>
                  <a:pt x="32" y="12"/>
                  <a:pt x="31" y="12"/>
                </a:cubicBezTo>
                <a:cubicBezTo>
                  <a:pt x="30" y="12"/>
                  <a:pt x="29" y="12"/>
                  <a:pt x="29" y="11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8"/>
                  <a:pt x="29" y="8"/>
                  <a:pt x="30" y="8"/>
                </a:cubicBezTo>
                <a:cubicBezTo>
                  <a:pt x="30" y="7"/>
                  <a:pt x="31" y="7"/>
                  <a:pt x="32" y="7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1" y="4"/>
                  <a:pt x="31" y="5"/>
                </a:cubicBezTo>
                <a:cubicBezTo>
                  <a:pt x="31" y="5"/>
                  <a:pt x="31" y="5"/>
                  <a:pt x="31" y="6"/>
                </a:cubicBezTo>
                <a:cubicBezTo>
                  <a:pt x="32" y="6"/>
                  <a:pt x="32" y="6"/>
                  <a:pt x="32" y="6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3"/>
                  <a:pt x="30" y="2"/>
                  <a:pt x="32" y="2"/>
                </a:cubicBezTo>
                <a:cubicBezTo>
                  <a:pt x="34" y="2"/>
                  <a:pt x="35" y="3"/>
                  <a:pt x="35" y="4"/>
                </a:cubicBezTo>
                <a:cubicBezTo>
                  <a:pt x="35" y="12"/>
                  <a:pt x="35" y="12"/>
                  <a:pt x="35" y="12"/>
                </a:cubicBezTo>
                <a:close/>
                <a:moveTo>
                  <a:pt x="32" y="10"/>
                </a:move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9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1"/>
                  <a:pt x="32" y="11"/>
                  <a:pt x="32" y="10"/>
                </a:cubicBezTo>
                <a:close/>
                <a:moveTo>
                  <a:pt x="41" y="12"/>
                </a:moveTo>
                <a:cubicBezTo>
                  <a:pt x="39" y="12"/>
                  <a:pt x="39" y="12"/>
                  <a:pt x="39" y="12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12"/>
                  <a:pt x="38" y="12"/>
                  <a:pt x="38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2"/>
                  <a:pt x="35" y="2"/>
                  <a:pt x="35" y="2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2"/>
                  <a:pt x="39" y="2"/>
                </a:cubicBezTo>
                <a:cubicBezTo>
                  <a:pt x="40" y="2"/>
                  <a:pt x="40" y="3"/>
                  <a:pt x="40" y="3"/>
                </a:cubicBezTo>
                <a:cubicBezTo>
                  <a:pt x="41" y="3"/>
                  <a:pt x="41" y="3"/>
                  <a:pt x="41" y="4"/>
                </a:cubicBezTo>
                <a:cubicBezTo>
                  <a:pt x="41" y="12"/>
                  <a:pt x="41" y="12"/>
                  <a:pt x="41" y="12"/>
                </a:cubicBezTo>
                <a:close/>
                <a:moveTo>
                  <a:pt x="14" y="33"/>
                </a:moveTo>
                <a:cubicBezTo>
                  <a:pt x="14" y="38"/>
                  <a:pt x="14" y="38"/>
                  <a:pt x="14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6" y="42"/>
                  <a:pt x="16" y="42"/>
                  <a:pt x="16" y="42"/>
                </a:cubicBezTo>
                <a:cubicBezTo>
                  <a:pt x="20" y="38"/>
                  <a:pt x="20" y="38"/>
                  <a:pt x="20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8" y="33"/>
                  <a:pt x="18" y="33"/>
                  <a:pt x="18" y="33"/>
                </a:cubicBezTo>
                <a:lnTo>
                  <a:pt x="14" y="3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43" name="Freeform 419">
            <a:extLst>
              <a:ext uri="{FF2B5EF4-FFF2-40B4-BE49-F238E27FC236}">
                <a16:creationId xmlns:a16="http://schemas.microsoft.com/office/drawing/2014/main" id="{A5514CA3-6381-43F1-BD78-F7D5D8343C0C}"/>
              </a:ext>
            </a:extLst>
          </p:cNvPr>
          <p:cNvSpPr>
            <a:spLocks noEditPoints="1"/>
          </p:cNvSpPr>
          <p:nvPr/>
        </p:nvSpPr>
        <p:spPr bwMode="auto">
          <a:xfrm>
            <a:off x="4331270" y="6336977"/>
            <a:ext cx="269875" cy="214313"/>
          </a:xfrm>
          <a:custGeom>
            <a:avLst/>
            <a:gdLst>
              <a:gd name="T0" fmla="*/ 121673 w 73"/>
              <a:gd name="T1" fmla="*/ 40080 h 59"/>
              <a:gd name="T2" fmla="*/ 106925 w 73"/>
              <a:gd name="T3" fmla="*/ 65586 h 59"/>
              <a:gd name="T4" fmla="*/ 88489 w 73"/>
              <a:gd name="T5" fmla="*/ 43724 h 59"/>
              <a:gd name="T6" fmla="*/ 162230 w 73"/>
              <a:gd name="T7" fmla="*/ 211331 h 59"/>
              <a:gd name="T8" fmla="*/ 247033 w 73"/>
              <a:gd name="T9" fmla="*/ 102022 h 59"/>
              <a:gd name="T10" fmla="*/ 106925 w 73"/>
              <a:gd name="T11" fmla="*/ 0 h 59"/>
              <a:gd name="T12" fmla="*/ 106925 w 73"/>
              <a:gd name="T13" fmla="*/ 214975 h 59"/>
              <a:gd name="T14" fmla="*/ 106925 w 73"/>
              <a:gd name="T15" fmla="*/ 0 h 59"/>
              <a:gd name="T16" fmla="*/ 176979 w 73"/>
              <a:gd name="T17" fmla="*/ 112953 h 59"/>
              <a:gd name="T18" fmla="*/ 154856 w 73"/>
              <a:gd name="T19" fmla="*/ 58298 h 59"/>
              <a:gd name="T20" fmla="*/ 106925 w 73"/>
              <a:gd name="T21" fmla="*/ 91091 h 59"/>
              <a:gd name="T22" fmla="*/ 106925 w 73"/>
              <a:gd name="T23" fmla="*/ 123884 h 59"/>
              <a:gd name="T24" fmla="*/ 106925 w 73"/>
              <a:gd name="T25" fmla="*/ 91091 h 59"/>
              <a:gd name="T26" fmla="*/ 55306 w 73"/>
              <a:gd name="T27" fmla="*/ 65586 h 59"/>
              <a:gd name="T28" fmla="*/ 44245 w 73"/>
              <a:gd name="T29" fmla="*/ 123884 h 59"/>
              <a:gd name="T30" fmla="*/ 103238 w 73"/>
              <a:gd name="T31" fmla="*/ 18218 h 59"/>
              <a:gd name="T32" fmla="*/ 106925 w 73"/>
              <a:gd name="T33" fmla="*/ 76517 h 59"/>
              <a:gd name="T34" fmla="*/ 103238 w 73"/>
              <a:gd name="T35" fmla="*/ 18218 h 59"/>
              <a:gd name="T36" fmla="*/ 51619 w 73"/>
              <a:gd name="T37" fmla="*/ 145746 h 59"/>
              <a:gd name="T38" fmla="*/ 103238 w 73"/>
              <a:gd name="T39" fmla="*/ 174895 h 59"/>
              <a:gd name="T40" fmla="*/ 169605 w 73"/>
              <a:gd name="T41" fmla="*/ 171251 h 59"/>
              <a:gd name="T42" fmla="*/ 129047 w 73"/>
              <a:gd name="T43" fmla="*/ 131171 h 59"/>
              <a:gd name="T44" fmla="*/ 169605 w 73"/>
              <a:gd name="T45" fmla="*/ 171251 h 59"/>
              <a:gd name="T46" fmla="*/ 176979 w 73"/>
              <a:gd name="T47" fmla="*/ 102022 h 59"/>
              <a:gd name="T48" fmla="*/ 147482 w 73"/>
              <a:gd name="T49" fmla="*/ 94735 h 59"/>
              <a:gd name="T50" fmla="*/ 165917 w 73"/>
              <a:gd name="T51" fmla="*/ 65586 h 59"/>
              <a:gd name="T52" fmla="*/ 140108 w 73"/>
              <a:gd name="T53" fmla="*/ 167608 h 59"/>
              <a:gd name="T54" fmla="*/ 136421 w 73"/>
              <a:gd name="T55" fmla="*/ 138458 h 59"/>
              <a:gd name="T56" fmla="*/ 165917 w 73"/>
              <a:gd name="T57" fmla="*/ 145746 h 59"/>
              <a:gd name="T58" fmla="*/ 58993 w 73"/>
              <a:gd name="T59" fmla="*/ 156677 h 59"/>
              <a:gd name="T60" fmla="*/ 88489 w 73"/>
              <a:gd name="T61" fmla="*/ 142102 h 59"/>
              <a:gd name="T62" fmla="*/ 88489 w 73"/>
              <a:gd name="T63" fmla="*/ 174895 h 59"/>
              <a:gd name="T64" fmla="*/ 40558 w 73"/>
              <a:gd name="T65" fmla="*/ 109309 h 59"/>
              <a:gd name="T66" fmla="*/ 55306 w 73"/>
              <a:gd name="T67" fmla="*/ 76517 h 59"/>
              <a:gd name="T68" fmla="*/ 44245 w 73"/>
              <a:gd name="T69" fmla="*/ 112953 h 59"/>
              <a:gd name="T70" fmla="*/ 106925 w 73"/>
              <a:gd name="T71" fmla="*/ 102022 h 59"/>
              <a:gd name="T72" fmla="*/ 106925 w 73"/>
              <a:gd name="T73" fmla="*/ 112953 h 59"/>
              <a:gd name="T74" fmla="*/ 106925 w 73"/>
              <a:gd name="T75" fmla="*/ 102022 h 5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73" h="59">
                <a:moveTo>
                  <a:pt x="29" y="11"/>
                </a:moveTo>
                <a:cubicBezTo>
                  <a:pt x="31" y="11"/>
                  <a:pt x="32" y="11"/>
                  <a:pt x="33" y="11"/>
                </a:cubicBezTo>
                <a:cubicBezTo>
                  <a:pt x="34" y="12"/>
                  <a:pt x="34" y="12"/>
                  <a:pt x="34" y="13"/>
                </a:cubicBezTo>
                <a:cubicBezTo>
                  <a:pt x="34" y="16"/>
                  <a:pt x="32" y="18"/>
                  <a:pt x="29" y="18"/>
                </a:cubicBezTo>
                <a:cubicBezTo>
                  <a:pt x="26" y="19"/>
                  <a:pt x="24" y="16"/>
                  <a:pt x="23" y="13"/>
                </a:cubicBezTo>
                <a:cubicBezTo>
                  <a:pt x="23" y="13"/>
                  <a:pt x="24" y="12"/>
                  <a:pt x="24" y="12"/>
                </a:cubicBezTo>
                <a:cubicBezTo>
                  <a:pt x="25" y="11"/>
                  <a:pt x="27" y="11"/>
                  <a:pt x="29" y="11"/>
                </a:cubicBezTo>
                <a:close/>
                <a:moveTo>
                  <a:pt x="44" y="58"/>
                </a:moveTo>
                <a:cubicBezTo>
                  <a:pt x="59" y="57"/>
                  <a:pt x="69" y="50"/>
                  <a:pt x="73" y="33"/>
                </a:cubicBezTo>
                <a:cubicBezTo>
                  <a:pt x="71" y="31"/>
                  <a:pt x="69" y="30"/>
                  <a:pt x="67" y="28"/>
                </a:cubicBezTo>
                <a:cubicBezTo>
                  <a:pt x="63" y="50"/>
                  <a:pt x="53" y="57"/>
                  <a:pt x="44" y="58"/>
                </a:cubicBezTo>
                <a:close/>
                <a:moveTo>
                  <a:pt x="29" y="0"/>
                </a:moveTo>
                <a:cubicBezTo>
                  <a:pt x="13" y="0"/>
                  <a:pt x="0" y="13"/>
                  <a:pt x="0" y="30"/>
                </a:cubicBezTo>
                <a:cubicBezTo>
                  <a:pt x="0" y="46"/>
                  <a:pt x="13" y="59"/>
                  <a:pt x="29" y="59"/>
                </a:cubicBezTo>
                <a:cubicBezTo>
                  <a:pt x="46" y="59"/>
                  <a:pt x="59" y="46"/>
                  <a:pt x="59" y="30"/>
                </a:cubicBezTo>
                <a:cubicBezTo>
                  <a:pt x="59" y="13"/>
                  <a:pt x="46" y="0"/>
                  <a:pt x="29" y="0"/>
                </a:cubicBezTo>
                <a:close/>
                <a:moveTo>
                  <a:pt x="52" y="21"/>
                </a:moveTo>
                <a:cubicBezTo>
                  <a:pt x="54" y="25"/>
                  <a:pt x="52" y="29"/>
                  <a:pt x="48" y="31"/>
                </a:cubicBezTo>
                <a:cubicBezTo>
                  <a:pt x="43" y="33"/>
                  <a:pt x="39" y="31"/>
                  <a:pt x="37" y="27"/>
                </a:cubicBezTo>
                <a:cubicBezTo>
                  <a:pt x="36" y="22"/>
                  <a:pt x="38" y="18"/>
                  <a:pt x="42" y="16"/>
                </a:cubicBezTo>
                <a:cubicBezTo>
                  <a:pt x="46" y="15"/>
                  <a:pt x="51" y="17"/>
                  <a:pt x="52" y="21"/>
                </a:cubicBezTo>
                <a:close/>
                <a:moveTo>
                  <a:pt x="29" y="25"/>
                </a:moveTo>
                <a:cubicBezTo>
                  <a:pt x="32" y="25"/>
                  <a:pt x="34" y="27"/>
                  <a:pt x="34" y="30"/>
                </a:cubicBezTo>
                <a:cubicBezTo>
                  <a:pt x="34" y="32"/>
                  <a:pt x="32" y="34"/>
                  <a:pt x="29" y="34"/>
                </a:cubicBezTo>
                <a:cubicBezTo>
                  <a:pt x="27" y="34"/>
                  <a:pt x="25" y="32"/>
                  <a:pt x="25" y="30"/>
                </a:cubicBezTo>
                <a:cubicBezTo>
                  <a:pt x="25" y="27"/>
                  <a:pt x="27" y="25"/>
                  <a:pt x="29" y="25"/>
                </a:cubicBezTo>
                <a:close/>
                <a:moveTo>
                  <a:pt x="6" y="24"/>
                </a:moveTo>
                <a:cubicBezTo>
                  <a:pt x="7" y="20"/>
                  <a:pt x="11" y="17"/>
                  <a:pt x="15" y="18"/>
                </a:cubicBezTo>
                <a:cubicBezTo>
                  <a:pt x="19" y="19"/>
                  <a:pt x="22" y="23"/>
                  <a:pt x="21" y="28"/>
                </a:cubicBezTo>
                <a:cubicBezTo>
                  <a:pt x="20" y="32"/>
                  <a:pt x="16" y="35"/>
                  <a:pt x="12" y="34"/>
                </a:cubicBezTo>
                <a:cubicBezTo>
                  <a:pt x="7" y="33"/>
                  <a:pt x="5" y="28"/>
                  <a:pt x="6" y="24"/>
                </a:cubicBezTo>
                <a:close/>
                <a:moveTo>
                  <a:pt x="28" y="5"/>
                </a:moveTo>
                <a:cubicBezTo>
                  <a:pt x="24" y="5"/>
                  <a:pt x="21" y="9"/>
                  <a:pt x="21" y="14"/>
                </a:cubicBezTo>
                <a:cubicBezTo>
                  <a:pt x="21" y="18"/>
                  <a:pt x="25" y="21"/>
                  <a:pt x="29" y="21"/>
                </a:cubicBezTo>
                <a:cubicBezTo>
                  <a:pt x="33" y="21"/>
                  <a:pt x="37" y="17"/>
                  <a:pt x="37" y="13"/>
                </a:cubicBezTo>
                <a:cubicBezTo>
                  <a:pt x="36" y="8"/>
                  <a:pt x="33" y="5"/>
                  <a:pt x="28" y="5"/>
                </a:cubicBezTo>
                <a:close/>
                <a:moveTo>
                  <a:pt x="17" y="51"/>
                </a:moveTo>
                <a:cubicBezTo>
                  <a:pt x="13" y="49"/>
                  <a:pt x="12" y="44"/>
                  <a:pt x="14" y="40"/>
                </a:cubicBezTo>
                <a:cubicBezTo>
                  <a:pt x="16" y="36"/>
                  <a:pt x="21" y="35"/>
                  <a:pt x="25" y="37"/>
                </a:cubicBezTo>
                <a:cubicBezTo>
                  <a:pt x="29" y="39"/>
                  <a:pt x="30" y="44"/>
                  <a:pt x="28" y="48"/>
                </a:cubicBezTo>
                <a:cubicBezTo>
                  <a:pt x="26" y="52"/>
                  <a:pt x="21" y="53"/>
                  <a:pt x="17" y="51"/>
                </a:cubicBezTo>
                <a:close/>
                <a:moveTo>
                  <a:pt x="46" y="47"/>
                </a:moveTo>
                <a:cubicBezTo>
                  <a:pt x="43" y="50"/>
                  <a:pt x="38" y="50"/>
                  <a:pt x="35" y="47"/>
                </a:cubicBezTo>
                <a:cubicBezTo>
                  <a:pt x="32" y="44"/>
                  <a:pt x="32" y="39"/>
                  <a:pt x="35" y="36"/>
                </a:cubicBezTo>
                <a:cubicBezTo>
                  <a:pt x="38" y="33"/>
                  <a:pt x="43" y="33"/>
                  <a:pt x="46" y="36"/>
                </a:cubicBezTo>
                <a:cubicBezTo>
                  <a:pt x="49" y="39"/>
                  <a:pt x="49" y="45"/>
                  <a:pt x="46" y="47"/>
                </a:cubicBezTo>
                <a:close/>
                <a:moveTo>
                  <a:pt x="45" y="18"/>
                </a:moveTo>
                <a:cubicBezTo>
                  <a:pt x="47" y="21"/>
                  <a:pt x="48" y="24"/>
                  <a:pt x="48" y="28"/>
                </a:cubicBezTo>
                <a:cubicBezTo>
                  <a:pt x="48" y="28"/>
                  <a:pt x="47" y="28"/>
                  <a:pt x="47" y="29"/>
                </a:cubicBezTo>
                <a:cubicBezTo>
                  <a:pt x="44" y="30"/>
                  <a:pt x="41" y="28"/>
                  <a:pt x="40" y="26"/>
                </a:cubicBezTo>
                <a:cubicBezTo>
                  <a:pt x="39" y="23"/>
                  <a:pt x="40" y="20"/>
                  <a:pt x="43" y="19"/>
                </a:cubicBezTo>
                <a:cubicBezTo>
                  <a:pt x="43" y="19"/>
                  <a:pt x="44" y="18"/>
                  <a:pt x="45" y="18"/>
                </a:cubicBezTo>
                <a:close/>
                <a:moveTo>
                  <a:pt x="45" y="40"/>
                </a:moveTo>
                <a:cubicBezTo>
                  <a:pt x="44" y="42"/>
                  <a:pt x="41" y="45"/>
                  <a:pt x="38" y="46"/>
                </a:cubicBezTo>
                <a:cubicBezTo>
                  <a:pt x="38" y="46"/>
                  <a:pt x="37" y="46"/>
                  <a:pt x="37" y="45"/>
                </a:cubicBezTo>
                <a:cubicBezTo>
                  <a:pt x="35" y="43"/>
                  <a:pt x="35" y="40"/>
                  <a:pt x="37" y="38"/>
                </a:cubicBezTo>
                <a:cubicBezTo>
                  <a:pt x="39" y="36"/>
                  <a:pt x="42" y="36"/>
                  <a:pt x="44" y="38"/>
                </a:cubicBezTo>
                <a:cubicBezTo>
                  <a:pt x="45" y="39"/>
                  <a:pt x="45" y="39"/>
                  <a:pt x="45" y="40"/>
                </a:cubicBezTo>
                <a:close/>
                <a:moveTo>
                  <a:pt x="24" y="48"/>
                </a:moveTo>
                <a:cubicBezTo>
                  <a:pt x="21" y="47"/>
                  <a:pt x="18" y="45"/>
                  <a:pt x="16" y="43"/>
                </a:cubicBezTo>
                <a:cubicBezTo>
                  <a:pt x="16" y="42"/>
                  <a:pt x="16" y="42"/>
                  <a:pt x="17" y="41"/>
                </a:cubicBezTo>
                <a:cubicBezTo>
                  <a:pt x="18" y="39"/>
                  <a:pt x="21" y="38"/>
                  <a:pt x="24" y="39"/>
                </a:cubicBezTo>
                <a:cubicBezTo>
                  <a:pt x="26" y="41"/>
                  <a:pt x="27" y="44"/>
                  <a:pt x="26" y="46"/>
                </a:cubicBezTo>
                <a:cubicBezTo>
                  <a:pt x="25" y="47"/>
                  <a:pt x="25" y="47"/>
                  <a:pt x="24" y="48"/>
                </a:cubicBezTo>
                <a:close/>
                <a:moveTo>
                  <a:pt x="11" y="30"/>
                </a:moveTo>
                <a:cubicBezTo>
                  <a:pt x="11" y="30"/>
                  <a:pt x="11" y="30"/>
                  <a:pt x="11" y="30"/>
                </a:cubicBezTo>
                <a:cubicBezTo>
                  <a:pt x="11" y="26"/>
                  <a:pt x="11" y="23"/>
                  <a:pt x="13" y="21"/>
                </a:cubicBezTo>
                <a:cubicBezTo>
                  <a:pt x="13" y="21"/>
                  <a:pt x="14" y="21"/>
                  <a:pt x="15" y="21"/>
                </a:cubicBezTo>
                <a:cubicBezTo>
                  <a:pt x="17" y="21"/>
                  <a:pt x="19" y="24"/>
                  <a:pt x="18" y="27"/>
                </a:cubicBezTo>
                <a:cubicBezTo>
                  <a:pt x="18" y="30"/>
                  <a:pt x="15" y="32"/>
                  <a:pt x="12" y="31"/>
                </a:cubicBezTo>
                <a:cubicBezTo>
                  <a:pt x="12" y="31"/>
                  <a:pt x="11" y="31"/>
                  <a:pt x="11" y="30"/>
                </a:cubicBezTo>
                <a:close/>
                <a:moveTo>
                  <a:pt x="29" y="28"/>
                </a:moveTo>
                <a:cubicBezTo>
                  <a:pt x="30" y="28"/>
                  <a:pt x="31" y="29"/>
                  <a:pt x="31" y="30"/>
                </a:cubicBezTo>
                <a:cubicBezTo>
                  <a:pt x="31" y="31"/>
                  <a:pt x="30" y="31"/>
                  <a:pt x="29" y="31"/>
                </a:cubicBezTo>
                <a:cubicBezTo>
                  <a:pt x="28" y="31"/>
                  <a:pt x="28" y="31"/>
                  <a:pt x="28" y="30"/>
                </a:cubicBezTo>
                <a:cubicBezTo>
                  <a:pt x="28" y="29"/>
                  <a:pt x="28" y="28"/>
                  <a:pt x="29" y="2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44" name="Freeform 420">
            <a:extLst>
              <a:ext uri="{FF2B5EF4-FFF2-40B4-BE49-F238E27FC236}">
                <a16:creationId xmlns:a16="http://schemas.microsoft.com/office/drawing/2014/main" id="{88CE6557-0EC5-45E0-85D7-00A4FA0DCA26}"/>
              </a:ext>
            </a:extLst>
          </p:cNvPr>
          <p:cNvSpPr>
            <a:spLocks noEditPoints="1"/>
          </p:cNvSpPr>
          <p:nvPr/>
        </p:nvSpPr>
        <p:spPr bwMode="auto">
          <a:xfrm>
            <a:off x="5499670" y="6332215"/>
            <a:ext cx="252413" cy="228600"/>
          </a:xfrm>
          <a:custGeom>
            <a:avLst/>
            <a:gdLst>
              <a:gd name="T0" fmla="*/ 47747 w 69"/>
              <a:gd name="T1" fmla="*/ 179568 h 62"/>
              <a:gd name="T2" fmla="*/ 58765 w 69"/>
              <a:gd name="T3" fmla="*/ 201556 h 62"/>
              <a:gd name="T4" fmla="*/ 66111 w 69"/>
              <a:gd name="T5" fmla="*/ 201556 h 62"/>
              <a:gd name="T6" fmla="*/ 69784 w 69"/>
              <a:gd name="T7" fmla="*/ 190562 h 62"/>
              <a:gd name="T8" fmla="*/ 110185 w 69"/>
              <a:gd name="T9" fmla="*/ 179568 h 62"/>
              <a:gd name="T10" fmla="*/ 121204 w 69"/>
              <a:gd name="T11" fmla="*/ 201556 h 62"/>
              <a:gd name="T12" fmla="*/ 128549 w 69"/>
              <a:gd name="T13" fmla="*/ 201556 h 62"/>
              <a:gd name="T14" fmla="*/ 132222 w 69"/>
              <a:gd name="T15" fmla="*/ 190562 h 62"/>
              <a:gd name="T16" fmla="*/ 172624 w 69"/>
              <a:gd name="T17" fmla="*/ 179568 h 62"/>
              <a:gd name="T18" fmla="*/ 183642 w 69"/>
              <a:gd name="T19" fmla="*/ 201556 h 62"/>
              <a:gd name="T20" fmla="*/ 190988 w 69"/>
              <a:gd name="T21" fmla="*/ 201556 h 62"/>
              <a:gd name="T22" fmla="*/ 190988 w 69"/>
              <a:gd name="T23" fmla="*/ 190562 h 62"/>
              <a:gd name="T24" fmla="*/ 235062 w 69"/>
              <a:gd name="T25" fmla="*/ 179568 h 62"/>
              <a:gd name="T26" fmla="*/ 246080 w 69"/>
              <a:gd name="T27" fmla="*/ 201556 h 62"/>
              <a:gd name="T28" fmla="*/ 253426 w 69"/>
              <a:gd name="T29" fmla="*/ 208886 h 62"/>
              <a:gd name="T30" fmla="*/ 246080 w 69"/>
              <a:gd name="T31" fmla="*/ 227209 h 62"/>
              <a:gd name="T32" fmla="*/ 190988 w 69"/>
              <a:gd name="T33" fmla="*/ 208886 h 62"/>
              <a:gd name="T34" fmla="*/ 183642 w 69"/>
              <a:gd name="T35" fmla="*/ 208886 h 62"/>
              <a:gd name="T36" fmla="*/ 183642 w 69"/>
              <a:gd name="T37" fmla="*/ 227209 h 62"/>
              <a:gd name="T38" fmla="*/ 132222 w 69"/>
              <a:gd name="T39" fmla="*/ 208886 h 62"/>
              <a:gd name="T40" fmla="*/ 124877 w 69"/>
              <a:gd name="T41" fmla="*/ 208886 h 62"/>
              <a:gd name="T42" fmla="*/ 121204 w 69"/>
              <a:gd name="T43" fmla="*/ 227209 h 62"/>
              <a:gd name="T44" fmla="*/ 69784 w 69"/>
              <a:gd name="T45" fmla="*/ 208886 h 62"/>
              <a:gd name="T46" fmla="*/ 62438 w 69"/>
              <a:gd name="T47" fmla="*/ 208886 h 62"/>
              <a:gd name="T48" fmla="*/ 58765 w 69"/>
              <a:gd name="T49" fmla="*/ 227209 h 62"/>
              <a:gd name="T50" fmla="*/ 7346 w 69"/>
              <a:gd name="T51" fmla="*/ 208886 h 62"/>
              <a:gd name="T52" fmla="*/ 0 w 69"/>
              <a:gd name="T53" fmla="*/ 201556 h 62"/>
              <a:gd name="T54" fmla="*/ 7346 w 69"/>
              <a:gd name="T55" fmla="*/ 190562 h 62"/>
              <a:gd name="T56" fmla="*/ 77130 w 69"/>
              <a:gd name="T57" fmla="*/ 32982 h 62"/>
              <a:gd name="T58" fmla="*/ 154259 w 69"/>
              <a:gd name="T59" fmla="*/ 0 h 62"/>
              <a:gd name="T60" fmla="*/ 77130 w 69"/>
              <a:gd name="T61" fmla="*/ 32982 h 62"/>
              <a:gd name="T62" fmla="*/ 157932 w 69"/>
              <a:gd name="T63" fmla="*/ 29317 h 62"/>
              <a:gd name="T64" fmla="*/ 106512 w 69"/>
              <a:gd name="T65" fmla="*/ 7329 h 62"/>
              <a:gd name="T66" fmla="*/ 106512 w 69"/>
              <a:gd name="T67" fmla="*/ 7329 h 62"/>
              <a:gd name="T68" fmla="*/ 150586 w 69"/>
              <a:gd name="T69" fmla="*/ 18323 h 62"/>
              <a:gd name="T70" fmla="*/ 246080 w 69"/>
              <a:gd name="T71" fmla="*/ 142922 h 62"/>
              <a:gd name="T72" fmla="*/ 227716 w 69"/>
              <a:gd name="T73" fmla="*/ 43976 h 62"/>
              <a:gd name="T74" fmla="*/ 246080 w 69"/>
              <a:gd name="T75" fmla="*/ 0 h 62"/>
              <a:gd name="T76" fmla="*/ 231389 w 69"/>
              <a:gd name="T77" fmla="*/ 36647 h 62"/>
              <a:gd name="T78" fmla="*/ 176296 w 69"/>
              <a:gd name="T79" fmla="*/ 3665 h 62"/>
              <a:gd name="T80" fmla="*/ 7346 w 69"/>
              <a:gd name="T81" fmla="*/ 142922 h 62"/>
              <a:gd name="T82" fmla="*/ 91821 w 69"/>
              <a:gd name="T83" fmla="*/ 0 h 62"/>
              <a:gd name="T84" fmla="*/ 40401 w 69"/>
              <a:gd name="T85" fmla="*/ 142922 h 62"/>
              <a:gd name="T86" fmla="*/ 22037 w 69"/>
              <a:gd name="T87" fmla="*/ 36647 h 62"/>
              <a:gd name="T88" fmla="*/ 77130 w 69"/>
              <a:gd name="T89" fmla="*/ 3665 h 62"/>
              <a:gd name="T90" fmla="*/ 220370 w 69"/>
              <a:gd name="T91" fmla="*/ 157580 h 62"/>
              <a:gd name="T92" fmla="*/ 231389 w 69"/>
              <a:gd name="T93" fmla="*/ 175904 h 62"/>
              <a:gd name="T94" fmla="*/ 205679 w 69"/>
              <a:gd name="T95" fmla="*/ 172239 h 62"/>
              <a:gd name="T96" fmla="*/ 157932 w 69"/>
              <a:gd name="T97" fmla="*/ 157580 h 62"/>
              <a:gd name="T98" fmla="*/ 172624 w 69"/>
              <a:gd name="T99" fmla="*/ 175904 h 62"/>
              <a:gd name="T100" fmla="*/ 143241 w 69"/>
              <a:gd name="T101" fmla="*/ 172239 h 62"/>
              <a:gd name="T102" fmla="*/ 95494 w 69"/>
              <a:gd name="T103" fmla="*/ 157580 h 62"/>
              <a:gd name="T104" fmla="*/ 110185 w 69"/>
              <a:gd name="T105" fmla="*/ 175904 h 62"/>
              <a:gd name="T106" fmla="*/ 80802 w 69"/>
              <a:gd name="T107" fmla="*/ 172239 h 62"/>
              <a:gd name="T108" fmla="*/ 33056 w 69"/>
              <a:gd name="T109" fmla="*/ 157580 h 62"/>
              <a:gd name="T110" fmla="*/ 47747 w 69"/>
              <a:gd name="T111" fmla="*/ 175904 h 62"/>
              <a:gd name="T112" fmla="*/ 18364 w 69"/>
              <a:gd name="T113" fmla="*/ 172239 h 6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9" h="62">
                <a:moveTo>
                  <a:pt x="5" y="49"/>
                </a:move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6" y="50"/>
                  <a:pt x="16" y="52"/>
                </a:cubicBezTo>
                <a:cubicBezTo>
                  <a:pt x="16" y="55"/>
                  <a:pt x="16" y="55"/>
                  <a:pt x="16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19" y="52"/>
                  <a:pt x="19" y="52"/>
                  <a:pt x="19" y="52"/>
                </a:cubicBezTo>
                <a:cubicBezTo>
                  <a:pt x="19" y="50"/>
                  <a:pt x="20" y="49"/>
                  <a:pt x="22" y="49"/>
                </a:cubicBezTo>
                <a:cubicBezTo>
                  <a:pt x="30" y="49"/>
                  <a:pt x="30" y="49"/>
                  <a:pt x="30" y="49"/>
                </a:cubicBezTo>
                <a:cubicBezTo>
                  <a:pt x="32" y="49"/>
                  <a:pt x="33" y="50"/>
                  <a:pt x="33" y="52"/>
                </a:cubicBezTo>
                <a:cubicBezTo>
                  <a:pt x="33" y="55"/>
                  <a:pt x="33" y="55"/>
                  <a:pt x="33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0"/>
                  <a:pt x="37" y="49"/>
                  <a:pt x="39" y="49"/>
                </a:cubicBezTo>
                <a:cubicBezTo>
                  <a:pt x="47" y="49"/>
                  <a:pt x="47" y="49"/>
                  <a:pt x="47" y="49"/>
                </a:cubicBezTo>
                <a:cubicBezTo>
                  <a:pt x="49" y="49"/>
                  <a:pt x="50" y="50"/>
                  <a:pt x="50" y="52"/>
                </a:cubicBezTo>
                <a:cubicBezTo>
                  <a:pt x="50" y="55"/>
                  <a:pt x="50" y="55"/>
                  <a:pt x="50" y="55"/>
                </a:cubicBezTo>
                <a:cubicBezTo>
                  <a:pt x="50" y="55"/>
                  <a:pt x="50" y="55"/>
                  <a:pt x="50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0"/>
                  <a:pt x="54" y="49"/>
                  <a:pt x="56" y="49"/>
                </a:cubicBezTo>
                <a:cubicBezTo>
                  <a:pt x="64" y="49"/>
                  <a:pt x="64" y="49"/>
                  <a:pt x="64" y="49"/>
                </a:cubicBezTo>
                <a:cubicBezTo>
                  <a:pt x="65" y="49"/>
                  <a:pt x="67" y="50"/>
                  <a:pt x="67" y="52"/>
                </a:cubicBezTo>
                <a:cubicBezTo>
                  <a:pt x="67" y="55"/>
                  <a:pt x="67" y="55"/>
                  <a:pt x="67" y="55"/>
                </a:cubicBezTo>
                <a:cubicBezTo>
                  <a:pt x="69" y="55"/>
                  <a:pt x="69" y="55"/>
                  <a:pt x="69" y="55"/>
                </a:cubicBezTo>
                <a:cubicBezTo>
                  <a:pt x="69" y="57"/>
                  <a:pt x="69" y="57"/>
                  <a:pt x="69" y="57"/>
                </a:cubicBezTo>
                <a:cubicBezTo>
                  <a:pt x="67" y="57"/>
                  <a:pt x="67" y="57"/>
                  <a:pt x="67" y="57"/>
                </a:cubicBezTo>
                <a:cubicBezTo>
                  <a:pt x="67" y="62"/>
                  <a:pt x="67" y="62"/>
                  <a:pt x="67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62"/>
                  <a:pt x="50" y="62"/>
                  <a:pt x="50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6" y="57"/>
                  <a:pt x="36" y="57"/>
                  <a:pt x="3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62"/>
                  <a:pt x="33" y="62"/>
                  <a:pt x="33" y="62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57"/>
                  <a:pt x="19" y="57"/>
                  <a:pt x="19" y="57"/>
                </a:cubicBezTo>
                <a:cubicBezTo>
                  <a:pt x="18" y="57"/>
                  <a:pt x="18" y="57"/>
                  <a:pt x="18" y="57"/>
                </a:cubicBezTo>
                <a:cubicBezTo>
                  <a:pt x="17" y="57"/>
                  <a:pt x="17" y="57"/>
                  <a:pt x="17" y="57"/>
                </a:cubicBezTo>
                <a:cubicBezTo>
                  <a:pt x="16" y="57"/>
                  <a:pt x="16" y="57"/>
                  <a:pt x="16" y="57"/>
                </a:cubicBezTo>
                <a:cubicBezTo>
                  <a:pt x="16" y="62"/>
                  <a:pt x="16" y="62"/>
                  <a:pt x="16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2" y="57"/>
                  <a:pt x="2" y="57"/>
                  <a:pt x="2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5"/>
                  <a:pt x="0" y="55"/>
                  <a:pt x="0" y="55"/>
                </a:cubicBezTo>
                <a:cubicBezTo>
                  <a:pt x="2" y="55"/>
                  <a:pt x="2" y="55"/>
                  <a:pt x="2" y="55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0"/>
                  <a:pt x="3" y="49"/>
                  <a:pt x="5" y="49"/>
                </a:cubicBezTo>
                <a:close/>
                <a:moveTo>
                  <a:pt x="21" y="9"/>
                </a:moveTo>
                <a:cubicBezTo>
                  <a:pt x="28" y="15"/>
                  <a:pt x="40" y="15"/>
                  <a:pt x="47" y="8"/>
                </a:cubicBezTo>
                <a:cubicBezTo>
                  <a:pt x="45" y="6"/>
                  <a:pt x="43" y="3"/>
                  <a:pt x="42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6" y="3"/>
                  <a:pt x="24" y="7"/>
                  <a:pt x="21" y="9"/>
                </a:cubicBezTo>
                <a:close/>
                <a:moveTo>
                  <a:pt x="25" y="8"/>
                </a:moveTo>
                <a:cubicBezTo>
                  <a:pt x="31" y="9"/>
                  <a:pt x="37" y="9"/>
                  <a:pt x="43" y="8"/>
                </a:cubicBezTo>
                <a:cubicBezTo>
                  <a:pt x="37" y="11"/>
                  <a:pt x="32" y="12"/>
                  <a:pt x="25" y="8"/>
                </a:cubicBezTo>
                <a:close/>
                <a:moveTo>
                  <a:pt x="29" y="2"/>
                </a:moveTo>
                <a:cubicBezTo>
                  <a:pt x="32" y="3"/>
                  <a:pt x="36" y="3"/>
                  <a:pt x="39" y="2"/>
                </a:cubicBezTo>
                <a:cubicBezTo>
                  <a:pt x="36" y="4"/>
                  <a:pt x="33" y="4"/>
                  <a:pt x="29" y="2"/>
                </a:cubicBezTo>
                <a:close/>
                <a:moveTo>
                  <a:pt x="27" y="5"/>
                </a:moveTo>
                <a:cubicBezTo>
                  <a:pt x="32" y="6"/>
                  <a:pt x="36" y="6"/>
                  <a:pt x="41" y="5"/>
                </a:cubicBezTo>
                <a:cubicBezTo>
                  <a:pt x="36" y="7"/>
                  <a:pt x="32" y="8"/>
                  <a:pt x="27" y="5"/>
                </a:cubicBezTo>
                <a:close/>
                <a:moveTo>
                  <a:pt x="67" y="39"/>
                </a:moveTo>
                <a:cubicBezTo>
                  <a:pt x="64" y="39"/>
                  <a:pt x="61" y="39"/>
                  <a:pt x="58" y="39"/>
                </a:cubicBezTo>
                <a:cubicBezTo>
                  <a:pt x="58" y="30"/>
                  <a:pt x="58" y="20"/>
                  <a:pt x="62" y="12"/>
                </a:cubicBezTo>
                <a:cubicBezTo>
                  <a:pt x="51" y="11"/>
                  <a:pt x="47" y="6"/>
                  <a:pt x="44" y="0"/>
                </a:cubicBezTo>
                <a:cubicBezTo>
                  <a:pt x="52" y="0"/>
                  <a:pt x="59" y="0"/>
                  <a:pt x="67" y="0"/>
                </a:cubicBezTo>
                <a:cubicBezTo>
                  <a:pt x="67" y="13"/>
                  <a:pt x="67" y="26"/>
                  <a:pt x="67" y="39"/>
                </a:cubicBezTo>
                <a:close/>
                <a:moveTo>
                  <a:pt x="63" y="10"/>
                </a:moveTo>
                <a:cubicBezTo>
                  <a:pt x="58" y="9"/>
                  <a:pt x="54" y="7"/>
                  <a:pt x="52" y="1"/>
                </a:cubicBezTo>
                <a:cubicBezTo>
                  <a:pt x="51" y="1"/>
                  <a:pt x="49" y="1"/>
                  <a:pt x="48" y="1"/>
                </a:cubicBezTo>
                <a:cubicBezTo>
                  <a:pt x="51" y="7"/>
                  <a:pt x="56" y="9"/>
                  <a:pt x="63" y="10"/>
                </a:cubicBezTo>
                <a:close/>
                <a:moveTo>
                  <a:pt x="2" y="39"/>
                </a:moveTo>
                <a:cubicBezTo>
                  <a:pt x="2" y="26"/>
                  <a:pt x="2" y="13"/>
                  <a:pt x="2" y="0"/>
                </a:cubicBezTo>
                <a:cubicBezTo>
                  <a:pt x="10" y="0"/>
                  <a:pt x="18" y="0"/>
                  <a:pt x="25" y="0"/>
                </a:cubicBezTo>
                <a:cubicBezTo>
                  <a:pt x="22" y="6"/>
                  <a:pt x="18" y="11"/>
                  <a:pt x="8" y="12"/>
                </a:cubicBezTo>
                <a:cubicBezTo>
                  <a:pt x="11" y="20"/>
                  <a:pt x="11" y="30"/>
                  <a:pt x="11" y="39"/>
                </a:cubicBezTo>
                <a:cubicBezTo>
                  <a:pt x="8" y="39"/>
                  <a:pt x="5" y="39"/>
                  <a:pt x="2" y="39"/>
                </a:cubicBezTo>
                <a:close/>
                <a:moveTo>
                  <a:pt x="6" y="10"/>
                </a:moveTo>
                <a:cubicBezTo>
                  <a:pt x="11" y="9"/>
                  <a:pt x="15" y="7"/>
                  <a:pt x="17" y="1"/>
                </a:cubicBezTo>
                <a:cubicBezTo>
                  <a:pt x="19" y="1"/>
                  <a:pt x="20" y="1"/>
                  <a:pt x="21" y="1"/>
                </a:cubicBezTo>
                <a:cubicBezTo>
                  <a:pt x="18" y="7"/>
                  <a:pt x="13" y="9"/>
                  <a:pt x="6" y="10"/>
                </a:cubicBezTo>
                <a:close/>
                <a:moveTo>
                  <a:pt x="60" y="43"/>
                </a:moveTo>
                <a:cubicBezTo>
                  <a:pt x="62" y="43"/>
                  <a:pt x="64" y="45"/>
                  <a:pt x="64" y="47"/>
                </a:cubicBezTo>
                <a:cubicBezTo>
                  <a:pt x="64" y="47"/>
                  <a:pt x="64" y="48"/>
                  <a:pt x="63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48"/>
                  <a:pt x="56" y="47"/>
                  <a:pt x="56" y="47"/>
                </a:cubicBezTo>
                <a:cubicBezTo>
                  <a:pt x="56" y="45"/>
                  <a:pt x="58" y="43"/>
                  <a:pt x="60" y="43"/>
                </a:cubicBezTo>
                <a:close/>
                <a:moveTo>
                  <a:pt x="43" y="43"/>
                </a:moveTo>
                <a:cubicBezTo>
                  <a:pt x="45" y="43"/>
                  <a:pt x="47" y="45"/>
                  <a:pt x="47" y="47"/>
                </a:cubicBezTo>
                <a:cubicBezTo>
                  <a:pt x="47" y="47"/>
                  <a:pt x="47" y="48"/>
                  <a:pt x="47" y="48"/>
                </a:cubicBezTo>
                <a:cubicBezTo>
                  <a:pt x="39" y="48"/>
                  <a:pt x="39" y="48"/>
                  <a:pt x="39" y="48"/>
                </a:cubicBezTo>
                <a:cubicBezTo>
                  <a:pt x="39" y="48"/>
                  <a:pt x="39" y="47"/>
                  <a:pt x="39" y="47"/>
                </a:cubicBezTo>
                <a:cubicBezTo>
                  <a:pt x="39" y="45"/>
                  <a:pt x="41" y="43"/>
                  <a:pt x="43" y="43"/>
                </a:cubicBezTo>
                <a:close/>
                <a:moveTo>
                  <a:pt x="26" y="43"/>
                </a:moveTo>
                <a:cubicBezTo>
                  <a:pt x="28" y="43"/>
                  <a:pt x="30" y="45"/>
                  <a:pt x="30" y="47"/>
                </a:cubicBezTo>
                <a:cubicBezTo>
                  <a:pt x="30" y="47"/>
                  <a:pt x="30" y="48"/>
                  <a:pt x="30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48"/>
                  <a:pt x="22" y="47"/>
                  <a:pt x="22" y="47"/>
                </a:cubicBezTo>
                <a:cubicBezTo>
                  <a:pt x="22" y="45"/>
                  <a:pt x="24" y="43"/>
                  <a:pt x="26" y="43"/>
                </a:cubicBezTo>
                <a:close/>
                <a:moveTo>
                  <a:pt x="9" y="43"/>
                </a:moveTo>
                <a:cubicBezTo>
                  <a:pt x="12" y="43"/>
                  <a:pt x="13" y="45"/>
                  <a:pt x="13" y="47"/>
                </a:cubicBezTo>
                <a:cubicBezTo>
                  <a:pt x="13" y="47"/>
                  <a:pt x="13" y="48"/>
                  <a:pt x="13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6" y="48"/>
                  <a:pt x="5" y="47"/>
                  <a:pt x="5" y="47"/>
                </a:cubicBezTo>
                <a:cubicBezTo>
                  <a:pt x="5" y="45"/>
                  <a:pt x="7" y="43"/>
                  <a:pt x="9" y="4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45" name="Freeform 421">
            <a:extLst>
              <a:ext uri="{FF2B5EF4-FFF2-40B4-BE49-F238E27FC236}">
                <a16:creationId xmlns:a16="http://schemas.microsoft.com/office/drawing/2014/main" id="{CA9318B3-8DD2-4C65-BD49-8E113FF0CEEF}"/>
              </a:ext>
            </a:extLst>
          </p:cNvPr>
          <p:cNvSpPr>
            <a:spLocks noEditPoints="1"/>
          </p:cNvSpPr>
          <p:nvPr/>
        </p:nvSpPr>
        <p:spPr bwMode="auto">
          <a:xfrm>
            <a:off x="6320408" y="6300465"/>
            <a:ext cx="150812" cy="273050"/>
          </a:xfrm>
          <a:custGeom>
            <a:avLst/>
            <a:gdLst>
              <a:gd name="T0" fmla="*/ 25662 w 41"/>
              <a:gd name="T1" fmla="*/ 256106 h 75"/>
              <a:gd name="T2" fmla="*/ 131977 w 41"/>
              <a:gd name="T3" fmla="*/ 256106 h 75"/>
              <a:gd name="T4" fmla="*/ 146641 w 41"/>
              <a:gd name="T5" fmla="*/ 274399 h 75"/>
              <a:gd name="T6" fmla="*/ 10998 w 41"/>
              <a:gd name="T7" fmla="*/ 274399 h 75"/>
              <a:gd name="T8" fmla="*/ 25662 w 41"/>
              <a:gd name="T9" fmla="*/ 256106 h 75"/>
              <a:gd name="T10" fmla="*/ 21996 w 41"/>
              <a:gd name="T11" fmla="*/ 54880 h 75"/>
              <a:gd name="T12" fmla="*/ 58656 w 41"/>
              <a:gd name="T13" fmla="*/ 47562 h 75"/>
              <a:gd name="T14" fmla="*/ 73320 w 41"/>
              <a:gd name="T15" fmla="*/ 14635 h 75"/>
              <a:gd name="T16" fmla="*/ 65988 w 41"/>
              <a:gd name="T17" fmla="*/ 54880 h 75"/>
              <a:gd name="T18" fmla="*/ 21996 w 41"/>
              <a:gd name="T19" fmla="*/ 54880 h 75"/>
              <a:gd name="T20" fmla="*/ 80653 w 41"/>
              <a:gd name="T21" fmla="*/ 3659 h 75"/>
              <a:gd name="T22" fmla="*/ 73320 w 41"/>
              <a:gd name="T23" fmla="*/ 3659 h 75"/>
              <a:gd name="T24" fmla="*/ 54990 w 41"/>
              <a:gd name="T25" fmla="*/ 36587 h 75"/>
              <a:gd name="T26" fmla="*/ 43992 w 41"/>
              <a:gd name="T27" fmla="*/ 43904 h 75"/>
              <a:gd name="T28" fmla="*/ 7332 w 41"/>
              <a:gd name="T29" fmla="*/ 51221 h 75"/>
              <a:gd name="T30" fmla="*/ 3666 w 41"/>
              <a:gd name="T31" fmla="*/ 58538 h 75"/>
              <a:gd name="T32" fmla="*/ 29328 w 41"/>
              <a:gd name="T33" fmla="*/ 87808 h 75"/>
              <a:gd name="T34" fmla="*/ 32994 w 41"/>
              <a:gd name="T35" fmla="*/ 98784 h 75"/>
              <a:gd name="T36" fmla="*/ 29328 w 41"/>
              <a:gd name="T37" fmla="*/ 135370 h 75"/>
              <a:gd name="T38" fmla="*/ 36660 w 41"/>
              <a:gd name="T39" fmla="*/ 142687 h 75"/>
              <a:gd name="T40" fmla="*/ 69654 w 41"/>
              <a:gd name="T41" fmla="*/ 128053 h 75"/>
              <a:gd name="T42" fmla="*/ 84319 w 41"/>
              <a:gd name="T43" fmla="*/ 128053 h 75"/>
              <a:gd name="T44" fmla="*/ 117313 w 41"/>
              <a:gd name="T45" fmla="*/ 142687 h 75"/>
              <a:gd name="T46" fmla="*/ 124645 w 41"/>
              <a:gd name="T47" fmla="*/ 135370 h 75"/>
              <a:gd name="T48" fmla="*/ 120979 w 41"/>
              <a:gd name="T49" fmla="*/ 98784 h 75"/>
              <a:gd name="T50" fmla="*/ 124645 w 41"/>
              <a:gd name="T51" fmla="*/ 87808 h 75"/>
              <a:gd name="T52" fmla="*/ 150307 w 41"/>
              <a:gd name="T53" fmla="*/ 58538 h 75"/>
              <a:gd name="T54" fmla="*/ 146641 w 41"/>
              <a:gd name="T55" fmla="*/ 51221 h 75"/>
              <a:gd name="T56" fmla="*/ 109981 w 41"/>
              <a:gd name="T57" fmla="*/ 43904 h 75"/>
              <a:gd name="T58" fmla="*/ 98983 w 41"/>
              <a:gd name="T59" fmla="*/ 36587 h 75"/>
              <a:gd name="T60" fmla="*/ 80653 w 41"/>
              <a:gd name="T61" fmla="*/ 3659 h 75"/>
              <a:gd name="T62" fmla="*/ 47658 w 41"/>
              <a:gd name="T63" fmla="*/ 175615 h 75"/>
              <a:gd name="T64" fmla="*/ 54990 w 41"/>
              <a:gd name="T65" fmla="*/ 175615 h 75"/>
              <a:gd name="T66" fmla="*/ 69654 w 41"/>
              <a:gd name="T67" fmla="*/ 146346 h 75"/>
              <a:gd name="T68" fmla="*/ 65988 w 41"/>
              <a:gd name="T69" fmla="*/ 146346 h 75"/>
              <a:gd name="T70" fmla="*/ 62322 w 41"/>
              <a:gd name="T71" fmla="*/ 139029 h 75"/>
              <a:gd name="T72" fmla="*/ 62322 w 41"/>
              <a:gd name="T73" fmla="*/ 139029 h 75"/>
              <a:gd name="T74" fmla="*/ 65988 w 41"/>
              <a:gd name="T75" fmla="*/ 135370 h 75"/>
              <a:gd name="T76" fmla="*/ 87985 w 41"/>
              <a:gd name="T77" fmla="*/ 135370 h 75"/>
              <a:gd name="T78" fmla="*/ 95317 w 41"/>
              <a:gd name="T79" fmla="*/ 139029 h 75"/>
              <a:gd name="T80" fmla="*/ 95317 w 41"/>
              <a:gd name="T81" fmla="*/ 139029 h 75"/>
              <a:gd name="T82" fmla="*/ 87985 w 41"/>
              <a:gd name="T83" fmla="*/ 146346 h 75"/>
              <a:gd name="T84" fmla="*/ 87985 w 41"/>
              <a:gd name="T85" fmla="*/ 146346 h 75"/>
              <a:gd name="T86" fmla="*/ 98983 w 41"/>
              <a:gd name="T87" fmla="*/ 175615 h 75"/>
              <a:gd name="T88" fmla="*/ 109981 w 41"/>
              <a:gd name="T89" fmla="*/ 175615 h 75"/>
              <a:gd name="T90" fmla="*/ 109981 w 41"/>
              <a:gd name="T91" fmla="*/ 182933 h 75"/>
              <a:gd name="T92" fmla="*/ 43992 w 41"/>
              <a:gd name="T93" fmla="*/ 182933 h 75"/>
              <a:gd name="T94" fmla="*/ 47658 w 41"/>
              <a:gd name="T95" fmla="*/ 175615 h 75"/>
              <a:gd name="T96" fmla="*/ 29328 w 41"/>
              <a:gd name="T97" fmla="*/ 190250 h 75"/>
              <a:gd name="T98" fmla="*/ 124645 w 41"/>
              <a:gd name="T99" fmla="*/ 190250 h 75"/>
              <a:gd name="T100" fmla="*/ 124645 w 41"/>
              <a:gd name="T101" fmla="*/ 248788 h 75"/>
              <a:gd name="T102" fmla="*/ 29328 w 41"/>
              <a:gd name="T103" fmla="*/ 248788 h 75"/>
              <a:gd name="T104" fmla="*/ 29328 w 41"/>
              <a:gd name="T105" fmla="*/ 190250 h 75"/>
              <a:gd name="T106" fmla="*/ 51324 w 41"/>
              <a:gd name="T107" fmla="*/ 201226 h 75"/>
              <a:gd name="T108" fmla="*/ 43992 w 41"/>
              <a:gd name="T109" fmla="*/ 208543 h 75"/>
              <a:gd name="T110" fmla="*/ 43992 w 41"/>
              <a:gd name="T111" fmla="*/ 230495 h 75"/>
              <a:gd name="T112" fmla="*/ 51324 w 41"/>
              <a:gd name="T113" fmla="*/ 237812 h 75"/>
              <a:gd name="T114" fmla="*/ 102649 w 41"/>
              <a:gd name="T115" fmla="*/ 237812 h 75"/>
              <a:gd name="T116" fmla="*/ 109981 w 41"/>
              <a:gd name="T117" fmla="*/ 230495 h 75"/>
              <a:gd name="T118" fmla="*/ 109981 w 41"/>
              <a:gd name="T119" fmla="*/ 208543 h 75"/>
              <a:gd name="T120" fmla="*/ 102649 w 41"/>
              <a:gd name="T121" fmla="*/ 201226 h 75"/>
              <a:gd name="T122" fmla="*/ 51324 w 41"/>
              <a:gd name="T123" fmla="*/ 201226 h 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1" h="75">
                <a:moveTo>
                  <a:pt x="7" y="70"/>
                </a:moveTo>
                <a:cubicBezTo>
                  <a:pt x="36" y="70"/>
                  <a:pt x="36" y="70"/>
                  <a:pt x="36" y="70"/>
                </a:cubicBezTo>
                <a:cubicBezTo>
                  <a:pt x="40" y="75"/>
                  <a:pt x="40" y="75"/>
                  <a:pt x="40" y="75"/>
                </a:cubicBezTo>
                <a:cubicBezTo>
                  <a:pt x="3" y="75"/>
                  <a:pt x="3" y="75"/>
                  <a:pt x="3" y="75"/>
                </a:cubicBezTo>
                <a:cubicBezTo>
                  <a:pt x="7" y="70"/>
                  <a:pt x="7" y="70"/>
                  <a:pt x="7" y="70"/>
                </a:cubicBezTo>
                <a:close/>
                <a:moveTo>
                  <a:pt x="6" y="15"/>
                </a:moveTo>
                <a:cubicBezTo>
                  <a:pt x="6" y="15"/>
                  <a:pt x="15" y="14"/>
                  <a:pt x="16" y="13"/>
                </a:cubicBezTo>
                <a:cubicBezTo>
                  <a:pt x="17" y="12"/>
                  <a:pt x="20" y="4"/>
                  <a:pt x="20" y="4"/>
                </a:cubicBezTo>
                <a:cubicBezTo>
                  <a:pt x="20" y="4"/>
                  <a:pt x="19" y="14"/>
                  <a:pt x="18" y="15"/>
                </a:cubicBezTo>
                <a:cubicBezTo>
                  <a:pt x="16" y="17"/>
                  <a:pt x="6" y="15"/>
                  <a:pt x="6" y="15"/>
                </a:cubicBezTo>
                <a:close/>
                <a:moveTo>
                  <a:pt x="22" y="1"/>
                </a:moveTo>
                <a:cubicBezTo>
                  <a:pt x="22" y="0"/>
                  <a:pt x="21" y="0"/>
                  <a:pt x="20" y="1"/>
                </a:cubicBezTo>
                <a:cubicBezTo>
                  <a:pt x="18" y="4"/>
                  <a:pt x="17" y="7"/>
                  <a:pt x="15" y="10"/>
                </a:cubicBezTo>
                <a:cubicBezTo>
                  <a:pt x="14" y="11"/>
                  <a:pt x="13" y="12"/>
                  <a:pt x="12" y="12"/>
                </a:cubicBezTo>
                <a:cubicBezTo>
                  <a:pt x="9" y="13"/>
                  <a:pt x="5" y="13"/>
                  <a:pt x="2" y="14"/>
                </a:cubicBezTo>
                <a:cubicBezTo>
                  <a:pt x="1" y="14"/>
                  <a:pt x="0" y="15"/>
                  <a:pt x="1" y="16"/>
                </a:cubicBezTo>
                <a:cubicBezTo>
                  <a:pt x="4" y="19"/>
                  <a:pt x="6" y="21"/>
                  <a:pt x="8" y="24"/>
                </a:cubicBezTo>
                <a:cubicBezTo>
                  <a:pt x="9" y="25"/>
                  <a:pt x="9" y="26"/>
                  <a:pt x="9" y="27"/>
                </a:cubicBezTo>
                <a:cubicBezTo>
                  <a:pt x="9" y="30"/>
                  <a:pt x="8" y="34"/>
                  <a:pt x="8" y="37"/>
                </a:cubicBezTo>
                <a:cubicBezTo>
                  <a:pt x="8" y="38"/>
                  <a:pt x="8" y="39"/>
                  <a:pt x="10" y="39"/>
                </a:cubicBezTo>
                <a:cubicBezTo>
                  <a:pt x="13" y="37"/>
                  <a:pt x="16" y="36"/>
                  <a:pt x="19" y="35"/>
                </a:cubicBezTo>
                <a:cubicBezTo>
                  <a:pt x="20" y="34"/>
                  <a:pt x="21" y="34"/>
                  <a:pt x="23" y="35"/>
                </a:cubicBezTo>
                <a:cubicBezTo>
                  <a:pt x="26" y="36"/>
                  <a:pt x="29" y="37"/>
                  <a:pt x="32" y="39"/>
                </a:cubicBezTo>
                <a:cubicBezTo>
                  <a:pt x="33" y="39"/>
                  <a:pt x="34" y="39"/>
                  <a:pt x="34" y="37"/>
                </a:cubicBezTo>
                <a:cubicBezTo>
                  <a:pt x="33" y="34"/>
                  <a:pt x="33" y="31"/>
                  <a:pt x="33" y="27"/>
                </a:cubicBezTo>
                <a:cubicBezTo>
                  <a:pt x="33" y="26"/>
                  <a:pt x="33" y="25"/>
                  <a:pt x="34" y="24"/>
                </a:cubicBezTo>
                <a:cubicBezTo>
                  <a:pt x="36" y="22"/>
                  <a:pt x="38" y="19"/>
                  <a:pt x="41" y="16"/>
                </a:cubicBezTo>
                <a:cubicBezTo>
                  <a:pt x="41" y="16"/>
                  <a:pt x="41" y="15"/>
                  <a:pt x="40" y="14"/>
                </a:cubicBezTo>
                <a:cubicBezTo>
                  <a:pt x="37" y="14"/>
                  <a:pt x="33" y="13"/>
                  <a:pt x="30" y="12"/>
                </a:cubicBezTo>
                <a:cubicBezTo>
                  <a:pt x="29" y="12"/>
                  <a:pt x="28" y="11"/>
                  <a:pt x="27" y="10"/>
                </a:cubicBezTo>
                <a:cubicBezTo>
                  <a:pt x="26" y="7"/>
                  <a:pt x="24" y="4"/>
                  <a:pt x="22" y="1"/>
                </a:cubicBezTo>
                <a:close/>
                <a:moveTo>
                  <a:pt x="13" y="48"/>
                </a:moveTo>
                <a:cubicBezTo>
                  <a:pt x="15" y="48"/>
                  <a:pt x="15" y="48"/>
                  <a:pt x="15" y="48"/>
                </a:cubicBezTo>
                <a:cubicBezTo>
                  <a:pt x="17" y="46"/>
                  <a:pt x="18" y="43"/>
                  <a:pt x="19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7" y="40"/>
                  <a:pt x="17" y="39"/>
                  <a:pt x="17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7"/>
                  <a:pt x="17" y="37"/>
                  <a:pt x="18" y="37"/>
                </a:cubicBezTo>
                <a:cubicBezTo>
                  <a:pt x="20" y="37"/>
                  <a:pt x="22" y="37"/>
                  <a:pt x="24" y="37"/>
                </a:cubicBezTo>
                <a:cubicBezTo>
                  <a:pt x="25" y="37"/>
                  <a:pt x="26" y="37"/>
                  <a:pt x="26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9"/>
                  <a:pt x="25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3"/>
                  <a:pt x="25" y="46"/>
                  <a:pt x="27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50"/>
                  <a:pt x="30" y="50"/>
                  <a:pt x="30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3" y="48"/>
                  <a:pt x="13" y="48"/>
                  <a:pt x="13" y="48"/>
                </a:cubicBezTo>
                <a:close/>
                <a:moveTo>
                  <a:pt x="8" y="52"/>
                </a:moveTo>
                <a:cubicBezTo>
                  <a:pt x="34" y="52"/>
                  <a:pt x="34" y="52"/>
                  <a:pt x="34" y="52"/>
                </a:cubicBezTo>
                <a:cubicBezTo>
                  <a:pt x="34" y="68"/>
                  <a:pt x="34" y="68"/>
                  <a:pt x="34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52"/>
                  <a:pt x="8" y="52"/>
                  <a:pt x="8" y="52"/>
                </a:cubicBezTo>
                <a:close/>
                <a:moveTo>
                  <a:pt x="14" y="55"/>
                </a:moveTo>
                <a:cubicBezTo>
                  <a:pt x="13" y="55"/>
                  <a:pt x="12" y="56"/>
                  <a:pt x="12" y="57"/>
                </a:cubicBezTo>
                <a:cubicBezTo>
                  <a:pt x="12" y="63"/>
                  <a:pt x="12" y="63"/>
                  <a:pt x="12" y="63"/>
                </a:cubicBezTo>
                <a:cubicBezTo>
                  <a:pt x="12" y="64"/>
                  <a:pt x="13" y="65"/>
                  <a:pt x="14" y="65"/>
                </a:cubicBezTo>
                <a:cubicBezTo>
                  <a:pt x="28" y="65"/>
                  <a:pt x="28" y="65"/>
                  <a:pt x="28" y="65"/>
                </a:cubicBezTo>
                <a:cubicBezTo>
                  <a:pt x="29" y="65"/>
                  <a:pt x="30" y="64"/>
                  <a:pt x="30" y="63"/>
                </a:cubicBezTo>
                <a:cubicBezTo>
                  <a:pt x="30" y="57"/>
                  <a:pt x="30" y="57"/>
                  <a:pt x="30" y="57"/>
                </a:cubicBezTo>
                <a:cubicBezTo>
                  <a:pt x="30" y="56"/>
                  <a:pt x="29" y="55"/>
                  <a:pt x="28" y="55"/>
                </a:cubicBezTo>
                <a:lnTo>
                  <a:pt x="14" y="5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46" name="Freeform 422">
            <a:extLst>
              <a:ext uri="{FF2B5EF4-FFF2-40B4-BE49-F238E27FC236}">
                <a16:creationId xmlns:a16="http://schemas.microsoft.com/office/drawing/2014/main" id="{F5C8849A-0BBC-4CA6-BC1F-A85EEAF88D5D}"/>
              </a:ext>
            </a:extLst>
          </p:cNvPr>
          <p:cNvSpPr>
            <a:spLocks noEditPoints="1"/>
          </p:cNvSpPr>
          <p:nvPr/>
        </p:nvSpPr>
        <p:spPr bwMode="auto">
          <a:xfrm>
            <a:off x="2034158" y="6306815"/>
            <a:ext cx="284162" cy="241300"/>
          </a:xfrm>
          <a:custGeom>
            <a:avLst/>
            <a:gdLst>
              <a:gd name="T0" fmla="*/ 191209 w 77"/>
              <a:gd name="T1" fmla="*/ 14618 h 66"/>
              <a:gd name="T2" fmla="*/ 216949 w 77"/>
              <a:gd name="T3" fmla="*/ 36544 h 66"/>
              <a:gd name="T4" fmla="*/ 176501 w 77"/>
              <a:gd name="T5" fmla="*/ 84051 h 66"/>
              <a:gd name="T6" fmla="*/ 253720 w 77"/>
              <a:gd name="T7" fmla="*/ 98669 h 66"/>
              <a:gd name="T8" fmla="*/ 264751 w 77"/>
              <a:gd name="T9" fmla="*/ 109632 h 66"/>
              <a:gd name="T10" fmla="*/ 242689 w 77"/>
              <a:gd name="T11" fmla="*/ 127904 h 66"/>
              <a:gd name="T12" fmla="*/ 264751 w 77"/>
              <a:gd name="T13" fmla="*/ 146176 h 66"/>
              <a:gd name="T14" fmla="*/ 253720 w 77"/>
              <a:gd name="T15" fmla="*/ 157140 h 66"/>
              <a:gd name="T16" fmla="*/ 253720 w 77"/>
              <a:gd name="T17" fmla="*/ 175412 h 66"/>
              <a:gd name="T18" fmla="*/ 250043 w 77"/>
              <a:gd name="T19" fmla="*/ 186375 h 66"/>
              <a:gd name="T20" fmla="*/ 220626 w 77"/>
              <a:gd name="T21" fmla="*/ 190029 h 66"/>
              <a:gd name="T22" fmla="*/ 239012 w 77"/>
              <a:gd name="T23" fmla="*/ 211956 h 66"/>
              <a:gd name="T24" fmla="*/ 227980 w 77"/>
              <a:gd name="T25" fmla="*/ 222919 h 66"/>
              <a:gd name="T26" fmla="*/ 125022 w 77"/>
              <a:gd name="T27" fmla="*/ 208301 h 66"/>
              <a:gd name="T28" fmla="*/ 91928 w 77"/>
              <a:gd name="T29" fmla="*/ 149831 h 66"/>
              <a:gd name="T30" fmla="*/ 125022 w 77"/>
              <a:gd name="T31" fmla="*/ 102323 h 66"/>
              <a:gd name="T32" fmla="*/ 58834 w 77"/>
              <a:gd name="T33" fmla="*/ 200993 h 66"/>
              <a:gd name="T34" fmla="*/ 69865 w 77"/>
              <a:gd name="T35" fmla="*/ 215610 h 66"/>
              <a:gd name="T36" fmla="*/ 14708 w 77"/>
              <a:gd name="T37" fmla="*/ 171757 h 66"/>
              <a:gd name="T38" fmla="*/ 14708 w 77"/>
              <a:gd name="T39" fmla="*/ 186375 h 66"/>
              <a:gd name="T40" fmla="*/ 69865 w 77"/>
              <a:gd name="T41" fmla="*/ 171757 h 66"/>
              <a:gd name="T42" fmla="*/ 25740 w 77"/>
              <a:gd name="T43" fmla="*/ 171757 h 66"/>
              <a:gd name="T44" fmla="*/ 69865 w 77"/>
              <a:gd name="T45" fmla="*/ 135213 h 66"/>
              <a:gd name="T46" fmla="*/ 69865 w 77"/>
              <a:gd name="T47" fmla="*/ 153485 h 66"/>
              <a:gd name="T48" fmla="*/ 14708 w 77"/>
              <a:gd name="T49" fmla="*/ 153485 h 66"/>
              <a:gd name="T50" fmla="*/ 25740 w 77"/>
              <a:gd name="T51" fmla="*/ 138868 h 66"/>
              <a:gd name="T52" fmla="*/ 58834 w 77"/>
              <a:gd name="T53" fmla="*/ 120596 h 66"/>
              <a:gd name="T54" fmla="*/ 62511 w 77"/>
              <a:gd name="T55" fmla="*/ 116941 h 66"/>
              <a:gd name="T56" fmla="*/ 51479 w 77"/>
              <a:gd name="T57" fmla="*/ 102323 h 66"/>
              <a:gd name="T58" fmla="*/ 66188 w 77"/>
              <a:gd name="T59" fmla="*/ 105978 h 66"/>
              <a:gd name="T60" fmla="*/ 69865 w 77"/>
              <a:gd name="T61" fmla="*/ 127904 h 66"/>
              <a:gd name="T62" fmla="*/ 55157 w 77"/>
              <a:gd name="T63" fmla="*/ 135213 h 66"/>
              <a:gd name="T64" fmla="*/ 25740 w 77"/>
              <a:gd name="T65" fmla="*/ 127904 h 66"/>
              <a:gd name="T66" fmla="*/ 33094 w 77"/>
              <a:gd name="T67" fmla="*/ 105978 h 66"/>
              <a:gd name="T68" fmla="*/ 40448 w 77"/>
              <a:gd name="T69" fmla="*/ 116941 h 66"/>
              <a:gd name="T70" fmla="*/ 33094 w 77"/>
              <a:gd name="T71" fmla="*/ 116941 h 66"/>
              <a:gd name="T72" fmla="*/ 40448 w 77"/>
              <a:gd name="T73" fmla="*/ 120596 h 66"/>
              <a:gd name="T74" fmla="*/ 84573 w 77"/>
              <a:gd name="T75" fmla="*/ 219265 h 66"/>
              <a:gd name="T76" fmla="*/ 132376 w 77"/>
              <a:gd name="T77" fmla="*/ 241191 h 66"/>
              <a:gd name="T78" fmla="*/ 246366 w 77"/>
              <a:gd name="T79" fmla="*/ 230228 h 66"/>
              <a:gd name="T80" fmla="*/ 253720 w 77"/>
              <a:gd name="T81" fmla="*/ 204647 h 66"/>
              <a:gd name="T82" fmla="*/ 268429 w 77"/>
              <a:gd name="T83" fmla="*/ 179066 h 66"/>
              <a:gd name="T84" fmla="*/ 279460 w 77"/>
              <a:gd name="T85" fmla="*/ 146176 h 66"/>
              <a:gd name="T86" fmla="*/ 275783 w 77"/>
              <a:gd name="T87" fmla="*/ 127904 h 66"/>
              <a:gd name="T88" fmla="*/ 283137 w 77"/>
              <a:gd name="T89" fmla="*/ 109632 h 66"/>
              <a:gd name="T90" fmla="*/ 202241 w 77"/>
              <a:gd name="T91" fmla="*/ 84051 h 66"/>
              <a:gd name="T92" fmla="*/ 227980 w 77"/>
              <a:gd name="T93" fmla="*/ 21926 h 66"/>
              <a:gd name="T94" fmla="*/ 180178 w 77"/>
              <a:gd name="T95" fmla="*/ 0 h 66"/>
              <a:gd name="T96" fmla="*/ 113990 w 77"/>
              <a:gd name="T97" fmla="*/ 87706 h 66"/>
              <a:gd name="T98" fmla="*/ 84573 w 77"/>
              <a:gd name="T99" fmla="*/ 84051 h 66"/>
              <a:gd name="T100" fmla="*/ 84573 w 77"/>
              <a:gd name="T101" fmla="*/ 233882 h 6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77" h="66">
                <a:moveTo>
                  <a:pt x="35" y="26"/>
                </a:moveTo>
                <a:cubicBezTo>
                  <a:pt x="36" y="22"/>
                  <a:pt x="39" y="20"/>
                  <a:pt x="42" y="17"/>
                </a:cubicBezTo>
                <a:cubicBezTo>
                  <a:pt x="46" y="14"/>
                  <a:pt x="50" y="10"/>
                  <a:pt x="52" y="4"/>
                </a:cubicBezTo>
                <a:cubicBezTo>
                  <a:pt x="54" y="4"/>
                  <a:pt x="55" y="5"/>
                  <a:pt x="57" y="6"/>
                </a:cubicBezTo>
                <a:cubicBezTo>
                  <a:pt x="57" y="7"/>
                  <a:pt x="58" y="7"/>
                  <a:pt x="58" y="8"/>
                </a:cubicBezTo>
                <a:cubicBezTo>
                  <a:pt x="59" y="9"/>
                  <a:pt x="59" y="10"/>
                  <a:pt x="59" y="10"/>
                </a:cubicBezTo>
                <a:cubicBezTo>
                  <a:pt x="59" y="12"/>
                  <a:pt x="59" y="13"/>
                  <a:pt x="57" y="15"/>
                </a:cubicBezTo>
                <a:cubicBezTo>
                  <a:pt x="56" y="16"/>
                  <a:pt x="54" y="18"/>
                  <a:pt x="52" y="19"/>
                </a:cubicBezTo>
                <a:cubicBezTo>
                  <a:pt x="51" y="21"/>
                  <a:pt x="49" y="22"/>
                  <a:pt x="48" y="23"/>
                </a:cubicBezTo>
                <a:cubicBezTo>
                  <a:pt x="44" y="27"/>
                  <a:pt x="44" y="27"/>
                  <a:pt x="44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70" y="27"/>
                  <a:pt x="71" y="27"/>
                  <a:pt x="71" y="28"/>
                </a:cubicBezTo>
                <a:cubicBezTo>
                  <a:pt x="72" y="28"/>
                  <a:pt x="72" y="29"/>
                  <a:pt x="72" y="30"/>
                </a:cubicBezTo>
                <a:cubicBezTo>
                  <a:pt x="72" y="30"/>
                  <a:pt x="72" y="30"/>
                  <a:pt x="72" y="30"/>
                </a:cubicBezTo>
                <a:cubicBezTo>
                  <a:pt x="72" y="31"/>
                  <a:pt x="72" y="31"/>
                  <a:pt x="72" y="32"/>
                </a:cubicBezTo>
                <a:cubicBezTo>
                  <a:pt x="71" y="32"/>
                  <a:pt x="71" y="33"/>
                  <a:pt x="70" y="33"/>
                </a:cubicBezTo>
                <a:cubicBezTo>
                  <a:pt x="66" y="35"/>
                  <a:pt x="66" y="35"/>
                  <a:pt x="66" y="35"/>
                </a:cubicBezTo>
                <a:cubicBezTo>
                  <a:pt x="70" y="37"/>
                  <a:pt x="70" y="37"/>
                  <a:pt x="70" y="37"/>
                </a:cubicBezTo>
                <a:cubicBezTo>
                  <a:pt x="71" y="37"/>
                  <a:pt x="71" y="38"/>
                  <a:pt x="71" y="38"/>
                </a:cubicBezTo>
                <a:cubicBezTo>
                  <a:pt x="72" y="39"/>
                  <a:pt x="72" y="39"/>
                  <a:pt x="72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72" y="41"/>
                  <a:pt x="72" y="41"/>
                  <a:pt x="71" y="42"/>
                </a:cubicBezTo>
                <a:cubicBezTo>
                  <a:pt x="71" y="42"/>
                  <a:pt x="70" y="43"/>
                  <a:pt x="69" y="43"/>
                </a:cubicBezTo>
                <a:cubicBezTo>
                  <a:pt x="66" y="44"/>
                  <a:pt x="66" y="44"/>
                  <a:pt x="66" y="44"/>
                </a:cubicBezTo>
                <a:cubicBezTo>
                  <a:pt x="68" y="47"/>
                  <a:pt x="68" y="47"/>
                  <a:pt x="68" y="47"/>
                </a:cubicBezTo>
                <a:cubicBezTo>
                  <a:pt x="68" y="47"/>
                  <a:pt x="69" y="47"/>
                  <a:pt x="69" y="48"/>
                </a:cubicBezTo>
                <a:cubicBezTo>
                  <a:pt x="69" y="48"/>
                  <a:pt x="69" y="48"/>
                  <a:pt x="69" y="49"/>
                </a:cubicBezTo>
                <a:cubicBezTo>
                  <a:pt x="69" y="49"/>
                  <a:pt x="69" y="49"/>
                  <a:pt x="69" y="49"/>
                </a:cubicBezTo>
                <a:cubicBezTo>
                  <a:pt x="69" y="50"/>
                  <a:pt x="69" y="50"/>
                  <a:pt x="68" y="51"/>
                </a:cubicBezTo>
                <a:cubicBezTo>
                  <a:pt x="67" y="52"/>
                  <a:pt x="67" y="52"/>
                  <a:pt x="66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6"/>
                  <a:pt x="65" y="56"/>
                  <a:pt x="65" y="57"/>
                </a:cubicBezTo>
                <a:cubicBezTo>
                  <a:pt x="65" y="57"/>
                  <a:pt x="65" y="58"/>
                  <a:pt x="65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60"/>
                  <a:pt x="64" y="60"/>
                </a:cubicBezTo>
                <a:cubicBezTo>
                  <a:pt x="63" y="61"/>
                  <a:pt x="63" y="61"/>
                  <a:pt x="62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41"/>
                  <a:pt x="25" y="41"/>
                  <a:pt x="25" y="41"/>
                </a:cubicBezTo>
                <a:cubicBezTo>
                  <a:pt x="27" y="29"/>
                  <a:pt x="27" y="29"/>
                  <a:pt x="27" y="29"/>
                </a:cubicBezTo>
                <a:cubicBezTo>
                  <a:pt x="33" y="28"/>
                  <a:pt x="33" y="28"/>
                  <a:pt x="33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5" y="26"/>
                  <a:pt x="35" y="26"/>
                  <a:pt x="35" y="26"/>
                </a:cubicBezTo>
                <a:close/>
                <a:moveTo>
                  <a:pt x="4" y="55"/>
                </a:moveTo>
                <a:cubicBezTo>
                  <a:pt x="16" y="55"/>
                  <a:pt x="16" y="55"/>
                  <a:pt x="16" y="55"/>
                </a:cubicBezTo>
                <a:cubicBezTo>
                  <a:pt x="16" y="52"/>
                  <a:pt x="16" y="52"/>
                  <a:pt x="16" y="52"/>
                </a:cubicBezTo>
                <a:cubicBezTo>
                  <a:pt x="19" y="52"/>
                  <a:pt x="19" y="52"/>
                  <a:pt x="19" y="52"/>
                </a:cubicBezTo>
                <a:cubicBezTo>
                  <a:pt x="19" y="59"/>
                  <a:pt x="19" y="59"/>
                  <a:pt x="19" y="59"/>
                </a:cubicBezTo>
                <a:cubicBezTo>
                  <a:pt x="4" y="59"/>
                  <a:pt x="4" y="59"/>
                  <a:pt x="4" y="59"/>
                </a:cubicBezTo>
                <a:cubicBezTo>
                  <a:pt x="4" y="55"/>
                  <a:pt x="4" y="55"/>
                  <a:pt x="4" y="55"/>
                </a:cubicBezTo>
                <a:close/>
                <a:moveTo>
                  <a:pt x="4" y="47"/>
                </a:moveTo>
                <a:cubicBezTo>
                  <a:pt x="6" y="47"/>
                  <a:pt x="6" y="47"/>
                  <a:pt x="6" y="47"/>
                </a:cubicBezTo>
                <a:cubicBezTo>
                  <a:pt x="6" y="51"/>
                  <a:pt x="6" y="51"/>
                  <a:pt x="6" y="51"/>
                </a:cubicBezTo>
                <a:cubicBezTo>
                  <a:pt x="4" y="51"/>
                  <a:pt x="4" y="51"/>
                  <a:pt x="4" y="51"/>
                </a:cubicBezTo>
                <a:cubicBezTo>
                  <a:pt x="4" y="47"/>
                  <a:pt x="4" y="47"/>
                  <a:pt x="4" y="47"/>
                </a:cubicBezTo>
                <a:close/>
                <a:moveTo>
                  <a:pt x="7" y="47"/>
                </a:moveTo>
                <a:cubicBezTo>
                  <a:pt x="19" y="47"/>
                  <a:pt x="19" y="47"/>
                  <a:pt x="19" y="47"/>
                </a:cubicBezTo>
                <a:cubicBezTo>
                  <a:pt x="19" y="51"/>
                  <a:pt x="19" y="51"/>
                  <a:pt x="19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7" y="47"/>
                  <a:pt x="7" y="47"/>
                  <a:pt x="7" y="47"/>
                </a:cubicBezTo>
                <a:close/>
                <a:moveTo>
                  <a:pt x="7" y="38"/>
                </a:moveTo>
                <a:cubicBezTo>
                  <a:pt x="12" y="39"/>
                  <a:pt x="12" y="39"/>
                  <a:pt x="12" y="39"/>
                </a:cubicBezTo>
                <a:cubicBezTo>
                  <a:pt x="19" y="37"/>
                  <a:pt x="19" y="37"/>
                  <a:pt x="19" y="37"/>
                </a:cubicBezTo>
                <a:cubicBezTo>
                  <a:pt x="19" y="41"/>
                  <a:pt x="19" y="41"/>
                  <a:pt x="19" y="41"/>
                </a:cubicBezTo>
                <a:cubicBezTo>
                  <a:pt x="14" y="42"/>
                  <a:pt x="14" y="42"/>
                  <a:pt x="14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6"/>
                  <a:pt x="19" y="46"/>
                  <a:pt x="19" y="46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42"/>
                  <a:pt x="4" y="42"/>
                  <a:pt x="4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38"/>
                  <a:pt x="7" y="38"/>
                  <a:pt x="7" y="38"/>
                </a:cubicBezTo>
                <a:close/>
                <a:moveTo>
                  <a:pt x="13" y="28"/>
                </a:moveTo>
                <a:cubicBezTo>
                  <a:pt x="13" y="33"/>
                  <a:pt x="13" y="33"/>
                  <a:pt x="13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3"/>
                  <a:pt x="17" y="33"/>
                  <a:pt x="17" y="33"/>
                </a:cubicBezTo>
                <a:cubicBezTo>
                  <a:pt x="17" y="33"/>
                  <a:pt x="17" y="33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6" y="32"/>
                  <a:pt x="16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28"/>
                  <a:pt x="14" y="28"/>
                  <a:pt x="14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7" y="28"/>
                </a:cubicBezTo>
                <a:cubicBezTo>
                  <a:pt x="17" y="28"/>
                  <a:pt x="18" y="29"/>
                  <a:pt x="18" y="29"/>
                </a:cubicBezTo>
                <a:cubicBezTo>
                  <a:pt x="19" y="29"/>
                  <a:pt x="19" y="30"/>
                  <a:pt x="19" y="30"/>
                </a:cubicBezTo>
                <a:cubicBezTo>
                  <a:pt x="19" y="31"/>
                  <a:pt x="19" y="32"/>
                  <a:pt x="19" y="32"/>
                </a:cubicBezTo>
                <a:cubicBezTo>
                  <a:pt x="19" y="33"/>
                  <a:pt x="19" y="34"/>
                  <a:pt x="19" y="35"/>
                </a:cubicBezTo>
                <a:cubicBezTo>
                  <a:pt x="19" y="35"/>
                  <a:pt x="19" y="36"/>
                  <a:pt x="18" y="36"/>
                </a:cubicBezTo>
                <a:cubicBezTo>
                  <a:pt x="18" y="36"/>
                  <a:pt x="17" y="37"/>
                  <a:pt x="17" y="37"/>
                </a:cubicBezTo>
                <a:cubicBezTo>
                  <a:pt x="16" y="37"/>
                  <a:pt x="16" y="37"/>
                  <a:pt x="15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10" y="37"/>
                  <a:pt x="9" y="37"/>
                  <a:pt x="8" y="36"/>
                </a:cubicBezTo>
                <a:cubicBezTo>
                  <a:pt x="8" y="36"/>
                  <a:pt x="7" y="36"/>
                  <a:pt x="7" y="35"/>
                </a:cubicBezTo>
                <a:cubicBezTo>
                  <a:pt x="7" y="34"/>
                  <a:pt x="6" y="34"/>
                  <a:pt x="6" y="33"/>
                </a:cubicBezTo>
                <a:cubicBezTo>
                  <a:pt x="6" y="32"/>
                  <a:pt x="7" y="31"/>
                  <a:pt x="7" y="30"/>
                </a:cubicBezTo>
                <a:cubicBezTo>
                  <a:pt x="7" y="29"/>
                  <a:pt x="8" y="29"/>
                  <a:pt x="9" y="29"/>
                </a:cubicBezTo>
                <a:cubicBezTo>
                  <a:pt x="9" y="28"/>
                  <a:pt x="10" y="28"/>
                  <a:pt x="12" y="28"/>
                </a:cubicBezTo>
                <a:cubicBezTo>
                  <a:pt x="13" y="28"/>
                  <a:pt x="13" y="28"/>
                  <a:pt x="13" y="28"/>
                </a:cubicBezTo>
                <a:close/>
                <a:moveTo>
                  <a:pt x="11" y="32"/>
                </a:moveTo>
                <a:cubicBezTo>
                  <a:pt x="10" y="32"/>
                  <a:pt x="10" y="32"/>
                  <a:pt x="10" y="32"/>
                </a:cubicBezTo>
                <a:cubicBezTo>
                  <a:pt x="10" y="32"/>
                  <a:pt x="9" y="32"/>
                  <a:pt x="9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10" y="33"/>
                  <a:pt x="10" y="33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2"/>
                  <a:pt x="11" y="32"/>
                </a:cubicBezTo>
                <a:close/>
                <a:moveTo>
                  <a:pt x="23" y="64"/>
                </a:moveTo>
                <a:cubicBezTo>
                  <a:pt x="23" y="63"/>
                  <a:pt x="23" y="61"/>
                  <a:pt x="23" y="60"/>
                </a:cubicBezTo>
                <a:cubicBezTo>
                  <a:pt x="32" y="61"/>
                  <a:pt x="32" y="61"/>
                  <a:pt x="32" y="61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66"/>
                  <a:pt x="36" y="66"/>
                  <a:pt x="36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62" y="66"/>
                  <a:pt x="62" y="66"/>
                  <a:pt x="62" y="66"/>
                </a:cubicBezTo>
                <a:cubicBezTo>
                  <a:pt x="64" y="66"/>
                  <a:pt x="66" y="65"/>
                  <a:pt x="67" y="63"/>
                </a:cubicBezTo>
                <a:cubicBezTo>
                  <a:pt x="68" y="62"/>
                  <a:pt x="69" y="60"/>
                  <a:pt x="69" y="58"/>
                </a:cubicBezTo>
                <a:cubicBezTo>
                  <a:pt x="69" y="58"/>
                  <a:pt x="69" y="58"/>
                  <a:pt x="69" y="58"/>
                </a:cubicBezTo>
                <a:cubicBezTo>
                  <a:pt x="69" y="57"/>
                  <a:pt x="69" y="56"/>
                  <a:pt x="69" y="56"/>
                </a:cubicBezTo>
                <a:cubicBezTo>
                  <a:pt x="70" y="55"/>
                  <a:pt x="71" y="55"/>
                  <a:pt x="71" y="54"/>
                </a:cubicBezTo>
                <a:cubicBezTo>
                  <a:pt x="73" y="53"/>
                  <a:pt x="73" y="51"/>
                  <a:pt x="73" y="49"/>
                </a:cubicBezTo>
                <a:cubicBezTo>
                  <a:pt x="73" y="49"/>
                  <a:pt x="73" y="49"/>
                  <a:pt x="73" y="49"/>
                </a:cubicBezTo>
                <a:cubicBezTo>
                  <a:pt x="73" y="48"/>
                  <a:pt x="73" y="47"/>
                  <a:pt x="73" y="46"/>
                </a:cubicBezTo>
                <a:cubicBezTo>
                  <a:pt x="74" y="46"/>
                  <a:pt x="74" y="45"/>
                  <a:pt x="75" y="45"/>
                </a:cubicBezTo>
                <a:cubicBezTo>
                  <a:pt x="76" y="43"/>
                  <a:pt x="76" y="42"/>
                  <a:pt x="76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38"/>
                  <a:pt x="76" y="37"/>
                  <a:pt x="75" y="36"/>
                </a:cubicBezTo>
                <a:cubicBezTo>
                  <a:pt x="75" y="36"/>
                  <a:pt x="75" y="36"/>
                  <a:pt x="75" y="35"/>
                </a:cubicBezTo>
                <a:cubicBezTo>
                  <a:pt x="75" y="35"/>
                  <a:pt x="75" y="35"/>
                  <a:pt x="75" y="34"/>
                </a:cubicBezTo>
                <a:cubicBezTo>
                  <a:pt x="76" y="33"/>
                  <a:pt x="77" y="32"/>
                  <a:pt x="77" y="30"/>
                </a:cubicBezTo>
                <a:cubicBezTo>
                  <a:pt x="77" y="30"/>
                  <a:pt x="77" y="30"/>
                  <a:pt x="77" y="30"/>
                </a:cubicBezTo>
                <a:cubicBezTo>
                  <a:pt x="77" y="28"/>
                  <a:pt x="76" y="26"/>
                  <a:pt x="74" y="25"/>
                </a:cubicBezTo>
                <a:cubicBezTo>
                  <a:pt x="73" y="23"/>
                  <a:pt x="71" y="23"/>
                  <a:pt x="69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7" y="21"/>
                  <a:pt x="59" y="19"/>
                  <a:pt x="61" y="17"/>
                </a:cubicBezTo>
                <a:cubicBezTo>
                  <a:pt x="63" y="15"/>
                  <a:pt x="64" y="13"/>
                  <a:pt x="63" y="10"/>
                </a:cubicBezTo>
                <a:cubicBezTo>
                  <a:pt x="63" y="9"/>
                  <a:pt x="63" y="7"/>
                  <a:pt x="62" y="6"/>
                </a:cubicBezTo>
                <a:cubicBezTo>
                  <a:pt x="62" y="5"/>
                  <a:pt x="61" y="4"/>
                  <a:pt x="59" y="3"/>
                </a:cubicBezTo>
                <a:cubicBezTo>
                  <a:pt x="57" y="1"/>
                  <a:pt x="54" y="0"/>
                  <a:pt x="51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1"/>
                  <a:pt x="49" y="1"/>
                  <a:pt x="49" y="1"/>
                </a:cubicBezTo>
                <a:cubicBezTo>
                  <a:pt x="47" y="7"/>
                  <a:pt x="43" y="11"/>
                  <a:pt x="39" y="14"/>
                </a:cubicBezTo>
                <a:cubicBezTo>
                  <a:pt x="36" y="17"/>
                  <a:pt x="33" y="19"/>
                  <a:pt x="31" y="24"/>
                </a:cubicBezTo>
                <a:cubicBezTo>
                  <a:pt x="24" y="25"/>
                  <a:pt x="24" y="25"/>
                  <a:pt x="24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3"/>
                  <a:pt x="23" y="23"/>
                  <a:pt x="2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64"/>
                  <a:pt x="0" y="64"/>
                  <a:pt x="0" y="64"/>
                </a:cubicBezTo>
                <a:lnTo>
                  <a:pt x="23" y="6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47" name="Freeform 423">
            <a:extLst>
              <a:ext uri="{FF2B5EF4-FFF2-40B4-BE49-F238E27FC236}">
                <a16:creationId xmlns:a16="http://schemas.microsoft.com/office/drawing/2014/main" id="{C65FB5B5-7388-4095-831E-37D58DE90176}"/>
              </a:ext>
            </a:extLst>
          </p:cNvPr>
          <p:cNvSpPr>
            <a:spLocks noEditPoints="1"/>
          </p:cNvSpPr>
          <p:nvPr/>
        </p:nvSpPr>
        <p:spPr bwMode="auto">
          <a:xfrm>
            <a:off x="1667445" y="5619427"/>
            <a:ext cx="233363" cy="203200"/>
          </a:xfrm>
          <a:custGeom>
            <a:avLst/>
            <a:gdLst>
              <a:gd name="T0" fmla="*/ 129141 w 63"/>
              <a:gd name="T1" fmla="*/ 147447 h 55"/>
              <a:gd name="T2" fmla="*/ 169728 w 63"/>
              <a:gd name="T3" fmla="*/ 180623 h 55"/>
              <a:gd name="T4" fmla="*/ 177107 w 63"/>
              <a:gd name="T5" fmla="*/ 169564 h 55"/>
              <a:gd name="T6" fmla="*/ 158658 w 63"/>
              <a:gd name="T7" fmla="*/ 140075 h 55"/>
              <a:gd name="T8" fmla="*/ 132830 w 63"/>
              <a:gd name="T9" fmla="*/ 117958 h 55"/>
              <a:gd name="T10" fmla="*/ 206625 w 63"/>
              <a:gd name="T11" fmla="*/ 117958 h 55"/>
              <a:gd name="T12" fmla="*/ 217694 w 63"/>
              <a:gd name="T13" fmla="*/ 106899 h 55"/>
              <a:gd name="T14" fmla="*/ 217694 w 63"/>
              <a:gd name="T15" fmla="*/ 103213 h 55"/>
              <a:gd name="T16" fmla="*/ 199245 w 63"/>
              <a:gd name="T17" fmla="*/ 95841 h 55"/>
              <a:gd name="T18" fmla="*/ 214004 w 63"/>
              <a:gd name="T19" fmla="*/ 84782 h 55"/>
              <a:gd name="T20" fmla="*/ 217694 w 63"/>
              <a:gd name="T21" fmla="*/ 77410 h 55"/>
              <a:gd name="T22" fmla="*/ 210315 w 63"/>
              <a:gd name="T23" fmla="*/ 70037 h 55"/>
              <a:gd name="T24" fmla="*/ 206625 w 63"/>
              <a:gd name="T25" fmla="*/ 58979 h 55"/>
              <a:gd name="T26" fmla="*/ 210315 w 63"/>
              <a:gd name="T27" fmla="*/ 51607 h 55"/>
              <a:gd name="T28" fmla="*/ 206625 w 63"/>
              <a:gd name="T29" fmla="*/ 44234 h 55"/>
              <a:gd name="T30" fmla="*/ 199245 w 63"/>
              <a:gd name="T31" fmla="*/ 40548 h 55"/>
              <a:gd name="T32" fmla="*/ 191866 w 63"/>
              <a:gd name="T33" fmla="*/ 29489 h 55"/>
              <a:gd name="T34" fmla="*/ 195556 w 63"/>
              <a:gd name="T35" fmla="*/ 25803 h 55"/>
              <a:gd name="T36" fmla="*/ 191866 w 63"/>
              <a:gd name="T37" fmla="*/ 18431 h 55"/>
              <a:gd name="T38" fmla="*/ 114382 w 63"/>
              <a:gd name="T39" fmla="*/ 14745 h 55"/>
              <a:gd name="T40" fmla="*/ 99623 w 63"/>
              <a:gd name="T41" fmla="*/ 29489 h 55"/>
              <a:gd name="T42" fmla="*/ 73795 w 63"/>
              <a:gd name="T43" fmla="*/ 33176 h 55"/>
              <a:gd name="T44" fmla="*/ 81174 w 63"/>
              <a:gd name="T45" fmla="*/ 110585 h 55"/>
              <a:gd name="T46" fmla="*/ 103312 w 63"/>
              <a:gd name="T47" fmla="*/ 117958 h 55"/>
              <a:gd name="T48" fmla="*/ 70105 w 63"/>
              <a:gd name="T49" fmla="*/ 7372 h 55"/>
              <a:gd name="T50" fmla="*/ 95933 w 63"/>
              <a:gd name="T51" fmla="*/ 14745 h 55"/>
              <a:gd name="T52" fmla="*/ 110692 w 63"/>
              <a:gd name="T53" fmla="*/ 0 h 55"/>
              <a:gd name="T54" fmla="*/ 184487 w 63"/>
              <a:gd name="T55" fmla="*/ 0 h 55"/>
              <a:gd name="T56" fmla="*/ 210315 w 63"/>
              <a:gd name="T57" fmla="*/ 25803 h 55"/>
              <a:gd name="T58" fmla="*/ 206625 w 63"/>
              <a:gd name="T59" fmla="*/ 29489 h 55"/>
              <a:gd name="T60" fmla="*/ 221384 w 63"/>
              <a:gd name="T61" fmla="*/ 51607 h 55"/>
              <a:gd name="T62" fmla="*/ 221384 w 63"/>
              <a:gd name="T63" fmla="*/ 58979 h 55"/>
              <a:gd name="T64" fmla="*/ 228763 w 63"/>
              <a:gd name="T65" fmla="*/ 77410 h 55"/>
              <a:gd name="T66" fmla="*/ 228763 w 63"/>
              <a:gd name="T67" fmla="*/ 92155 h 55"/>
              <a:gd name="T68" fmla="*/ 228763 w 63"/>
              <a:gd name="T69" fmla="*/ 95841 h 55"/>
              <a:gd name="T70" fmla="*/ 232453 w 63"/>
              <a:gd name="T71" fmla="*/ 106899 h 55"/>
              <a:gd name="T72" fmla="*/ 206625 w 63"/>
              <a:gd name="T73" fmla="*/ 132703 h 55"/>
              <a:gd name="T74" fmla="*/ 184487 w 63"/>
              <a:gd name="T75" fmla="*/ 147447 h 55"/>
              <a:gd name="T76" fmla="*/ 188176 w 63"/>
              <a:gd name="T77" fmla="*/ 180623 h 55"/>
              <a:gd name="T78" fmla="*/ 151279 w 63"/>
              <a:gd name="T79" fmla="*/ 199054 h 55"/>
              <a:gd name="T80" fmla="*/ 147589 w 63"/>
              <a:gd name="T81" fmla="*/ 195368 h 55"/>
              <a:gd name="T82" fmla="*/ 92243 w 63"/>
              <a:gd name="T83" fmla="*/ 129016 h 55"/>
              <a:gd name="T84" fmla="*/ 70105 w 63"/>
              <a:gd name="T85" fmla="*/ 121644 h 55"/>
              <a:gd name="T86" fmla="*/ 0 w 63"/>
              <a:gd name="T87" fmla="*/ 129016 h 55"/>
              <a:gd name="T88" fmla="*/ 70105 w 63"/>
              <a:gd name="T89" fmla="*/ 7372 h 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3" h="55">
                <a:moveTo>
                  <a:pt x="28" y="32"/>
                </a:moveTo>
                <a:cubicBezTo>
                  <a:pt x="30" y="36"/>
                  <a:pt x="32" y="38"/>
                  <a:pt x="35" y="40"/>
                </a:cubicBezTo>
                <a:cubicBezTo>
                  <a:pt x="38" y="43"/>
                  <a:pt x="41" y="46"/>
                  <a:pt x="43" y="51"/>
                </a:cubicBezTo>
                <a:cubicBezTo>
                  <a:pt x="44" y="51"/>
                  <a:pt x="45" y="50"/>
                  <a:pt x="46" y="49"/>
                </a:cubicBezTo>
                <a:cubicBezTo>
                  <a:pt x="47" y="49"/>
                  <a:pt x="47" y="48"/>
                  <a:pt x="48" y="48"/>
                </a:cubicBezTo>
                <a:cubicBezTo>
                  <a:pt x="48" y="47"/>
                  <a:pt x="48" y="46"/>
                  <a:pt x="48" y="46"/>
                </a:cubicBezTo>
                <a:cubicBezTo>
                  <a:pt x="48" y="45"/>
                  <a:pt x="48" y="43"/>
                  <a:pt x="47" y="42"/>
                </a:cubicBezTo>
                <a:cubicBezTo>
                  <a:pt x="46" y="41"/>
                  <a:pt x="44" y="40"/>
                  <a:pt x="43" y="38"/>
                </a:cubicBezTo>
                <a:cubicBezTo>
                  <a:pt x="42" y="37"/>
                  <a:pt x="40" y="36"/>
                  <a:pt x="39" y="35"/>
                </a:cubicBezTo>
                <a:cubicBezTo>
                  <a:pt x="36" y="32"/>
                  <a:pt x="36" y="32"/>
                  <a:pt x="36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57" y="32"/>
                  <a:pt x="58" y="32"/>
                  <a:pt x="58" y="31"/>
                </a:cubicBezTo>
                <a:cubicBezTo>
                  <a:pt x="59" y="31"/>
                  <a:pt x="59" y="30"/>
                  <a:pt x="59" y="29"/>
                </a:cubicBezTo>
                <a:cubicBezTo>
                  <a:pt x="59" y="29"/>
                  <a:pt x="59" y="29"/>
                  <a:pt x="59" y="29"/>
                </a:cubicBezTo>
                <a:cubicBezTo>
                  <a:pt x="59" y="29"/>
                  <a:pt x="59" y="28"/>
                  <a:pt x="59" y="28"/>
                </a:cubicBezTo>
                <a:cubicBezTo>
                  <a:pt x="58" y="28"/>
                  <a:pt x="58" y="27"/>
                  <a:pt x="58" y="27"/>
                </a:cubicBezTo>
                <a:cubicBezTo>
                  <a:pt x="54" y="26"/>
                  <a:pt x="54" y="26"/>
                  <a:pt x="54" y="26"/>
                </a:cubicBezTo>
                <a:cubicBezTo>
                  <a:pt x="57" y="24"/>
                  <a:pt x="57" y="24"/>
                  <a:pt x="57" y="24"/>
                </a:cubicBezTo>
                <a:cubicBezTo>
                  <a:pt x="58" y="24"/>
                  <a:pt x="58" y="23"/>
                  <a:pt x="58" y="23"/>
                </a:cubicBezTo>
                <a:cubicBezTo>
                  <a:pt x="59" y="22"/>
                  <a:pt x="59" y="22"/>
                  <a:pt x="59" y="21"/>
                </a:cubicBezTo>
                <a:cubicBezTo>
                  <a:pt x="59" y="21"/>
                  <a:pt x="59" y="21"/>
                  <a:pt x="59" y="21"/>
                </a:cubicBezTo>
                <a:cubicBezTo>
                  <a:pt x="59" y="21"/>
                  <a:pt x="59" y="20"/>
                  <a:pt x="58" y="20"/>
                </a:cubicBezTo>
                <a:cubicBezTo>
                  <a:pt x="58" y="19"/>
                  <a:pt x="57" y="19"/>
                  <a:pt x="57" y="19"/>
                </a:cubicBezTo>
                <a:cubicBezTo>
                  <a:pt x="54" y="18"/>
                  <a:pt x="54" y="18"/>
                  <a:pt x="54" y="18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5"/>
                  <a:pt x="56" y="15"/>
                </a:cubicBezTo>
                <a:cubicBezTo>
                  <a:pt x="56" y="15"/>
                  <a:pt x="57" y="15"/>
                  <a:pt x="57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13"/>
                  <a:pt x="56" y="13"/>
                  <a:pt x="56" y="12"/>
                </a:cubicBezTo>
                <a:cubicBezTo>
                  <a:pt x="55" y="12"/>
                  <a:pt x="55" y="11"/>
                  <a:pt x="54" y="11"/>
                </a:cubicBezTo>
                <a:cubicBezTo>
                  <a:pt x="54" y="11"/>
                  <a:pt x="54" y="11"/>
                  <a:pt x="54" y="11"/>
                </a:cubicBezTo>
                <a:cubicBezTo>
                  <a:pt x="49" y="11"/>
                  <a:pt x="49" y="11"/>
                  <a:pt x="49" y="11"/>
                </a:cubicBezTo>
                <a:cubicBezTo>
                  <a:pt x="52" y="8"/>
                  <a:pt x="52" y="8"/>
                  <a:pt x="5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6"/>
                  <a:pt x="53" y="5"/>
                  <a:pt x="52" y="5"/>
                </a:cubicBezTo>
                <a:cubicBezTo>
                  <a:pt x="52" y="4"/>
                  <a:pt x="51" y="4"/>
                  <a:pt x="50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28" y="7"/>
                  <a:pt x="28" y="7"/>
                  <a:pt x="28" y="7"/>
                </a:cubicBezTo>
                <a:cubicBezTo>
                  <a:pt x="27" y="8"/>
                  <a:pt x="27" y="8"/>
                  <a:pt x="27" y="8"/>
                </a:cubicBezTo>
                <a:cubicBezTo>
                  <a:pt x="27" y="8"/>
                  <a:pt x="27" y="8"/>
                  <a:pt x="27" y="8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21"/>
                  <a:pt x="20" y="21"/>
                  <a:pt x="20" y="21"/>
                </a:cubicBezTo>
                <a:cubicBezTo>
                  <a:pt x="22" y="30"/>
                  <a:pt x="22" y="30"/>
                  <a:pt x="22" y="30"/>
                </a:cubicBezTo>
                <a:cubicBezTo>
                  <a:pt x="27" y="31"/>
                  <a:pt x="27" y="31"/>
                  <a:pt x="27" y="31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8" y="32"/>
                  <a:pt x="28" y="32"/>
                </a:cubicBezTo>
                <a:close/>
                <a:moveTo>
                  <a:pt x="19" y="2"/>
                </a:moveTo>
                <a:cubicBezTo>
                  <a:pt x="19" y="3"/>
                  <a:pt x="19" y="4"/>
                  <a:pt x="19" y="5"/>
                </a:cubicBezTo>
                <a:cubicBezTo>
                  <a:pt x="26" y="4"/>
                  <a:pt x="26" y="4"/>
                  <a:pt x="26" y="4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4" y="1"/>
                  <a:pt x="55" y="2"/>
                </a:cubicBezTo>
                <a:cubicBezTo>
                  <a:pt x="56" y="3"/>
                  <a:pt x="57" y="5"/>
                  <a:pt x="57" y="7"/>
                </a:cubicBezTo>
                <a:cubicBezTo>
                  <a:pt x="57" y="7"/>
                  <a:pt x="57" y="7"/>
                  <a:pt x="57" y="7"/>
                </a:cubicBezTo>
                <a:cubicBezTo>
                  <a:pt x="57" y="7"/>
                  <a:pt x="57" y="8"/>
                  <a:pt x="56" y="8"/>
                </a:cubicBezTo>
                <a:cubicBezTo>
                  <a:pt x="57" y="9"/>
                  <a:pt x="58" y="9"/>
                  <a:pt x="58" y="10"/>
                </a:cubicBezTo>
                <a:cubicBezTo>
                  <a:pt x="59" y="11"/>
                  <a:pt x="60" y="12"/>
                  <a:pt x="60" y="14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5"/>
                  <a:pt x="60" y="16"/>
                  <a:pt x="60" y="16"/>
                </a:cubicBezTo>
                <a:cubicBezTo>
                  <a:pt x="60" y="17"/>
                  <a:pt x="61" y="17"/>
                  <a:pt x="61" y="18"/>
                </a:cubicBezTo>
                <a:cubicBezTo>
                  <a:pt x="62" y="19"/>
                  <a:pt x="62" y="20"/>
                  <a:pt x="62" y="21"/>
                </a:cubicBezTo>
                <a:cubicBezTo>
                  <a:pt x="62" y="21"/>
                  <a:pt x="62" y="21"/>
                  <a:pt x="62" y="21"/>
                </a:cubicBezTo>
                <a:cubicBezTo>
                  <a:pt x="62" y="23"/>
                  <a:pt x="62" y="24"/>
                  <a:pt x="62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1" y="26"/>
                  <a:pt x="62" y="26"/>
                  <a:pt x="62" y="26"/>
                </a:cubicBezTo>
                <a:cubicBezTo>
                  <a:pt x="62" y="27"/>
                  <a:pt x="63" y="28"/>
                  <a:pt x="63" y="29"/>
                </a:cubicBezTo>
                <a:cubicBezTo>
                  <a:pt x="63" y="29"/>
                  <a:pt x="63" y="29"/>
                  <a:pt x="63" y="29"/>
                </a:cubicBezTo>
                <a:cubicBezTo>
                  <a:pt x="63" y="31"/>
                  <a:pt x="62" y="33"/>
                  <a:pt x="61" y="34"/>
                </a:cubicBezTo>
                <a:cubicBezTo>
                  <a:pt x="60" y="35"/>
                  <a:pt x="58" y="36"/>
                  <a:pt x="56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7" y="37"/>
                  <a:pt x="49" y="38"/>
                  <a:pt x="50" y="40"/>
                </a:cubicBezTo>
                <a:cubicBezTo>
                  <a:pt x="51" y="42"/>
                  <a:pt x="52" y="44"/>
                  <a:pt x="52" y="46"/>
                </a:cubicBezTo>
                <a:cubicBezTo>
                  <a:pt x="52" y="47"/>
                  <a:pt x="52" y="48"/>
                  <a:pt x="51" y="49"/>
                </a:cubicBezTo>
                <a:cubicBezTo>
                  <a:pt x="50" y="50"/>
                  <a:pt x="50" y="51"/>
                  <a:pt x="49" y="52"/>
                </a:cubicBezTo>
                <a:cubicBezTo>
                  <a:pt x="47" y="54"/>
                  <a:pt x="44" y="55"/>
                  <a:pt x="41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3"/>
                  <a:pt x="40" y="53"/>
                  <a:pt x="40" y="53"/>
                </a:cubicBezTo>
                <a:cubicBezTo>
                  <a:pt x="38" y="48"/>
                  <a:pt x="35" y="45"/>
                  <a:pt x="32" y="43"/>
                </a:cubicBezTo>
                <a:cubicBezTo>
                  <a:pt x="30" y="41"/>
                  <a:pt x="27" y="38"/>
                  <a:pt x="25" y="35"/>
                </a:cubicBezTo>
                <a:cubicBezTo>
                  <a:pt x="20" y="34"/>
                  <a:pt x="20" y="34"/>
                  <a:pt x="20" y="34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2"/>
                  <a:pt x="0" y="2"/>
                  <a:pt x="0" y="2"/>
                </a:cubicBezTo>
                <a:lnTo>
                  <a:pt x="19" y="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890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第一PPT，www.1ppt.com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PPT素材</dc:title>
  <dc:subject>第一PPT，www.1ppt.com</dc:subject>
  <dc:creator>第一PPT</dc:creator>
  <dc:description>第一PPT，www.1ppt.com</dc:description>
  <cp:lastModifiedBy>徐鹏云(Austin Xu)</cp:lastModifiedBy>
  <cp:revision>14</cp:revision>
  <dcterms:created xsi:type="dcterms:W3CDTF">2019-10-03T15:40:39Z</dcterms:created>
  <dcterms:modified xsi:type="dcterms:W3CDTF">2021-11-10T00:57:11Z</dcterms:modified>
</cp:coreProperties>
</file>