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043" y="2543234"/>
            <a:ext cx="299312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releases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releases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351" y="856379"/>
            <a:ext cx="1011894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DES RELEASES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lvl="0"/>
            <a:r>
              <a:rPr lang="fr-FR" sz="1600" dirty="0"/>
              <a:t>Dans GitLab, une version vous permet de créer un instantané de votre projet pour vos utilisateurs, comprenant les packages d'installation et les notes de version</a:t>
            </a:r>
            <a:r>
              <a:rPr lang="fr-FR" sz="1600" dirty="0" smtClean="0"/>
              <a:t>.</a:t>
            </a:r>
          </a:p>
          <a:p>
            <a:pPr lvl="1"/>
            <a:endParaRPr lang="fr-FR" altLang="fr-FR" sz="1600" dirty="0" smtClean="0">
              <a:solidFill>
                <a:srgbClr val="0A0A23"/>
              </a:solidFill>
              <a:latin typeface="Lato"/>
            </a:endParaRPr>
          </a:p>
          <a:p>
            <a:pPr marL="0" lvl="1"/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Les releases sont directement liées aux </a:t>
            </a:r>
          </a:p>
          <a:p>
            <a:pPr lvl="1"/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lvl="1"/>
            <a:r>
              <a:rPr lang="fr-FR" sz="1600" dirty="0" smtClean="0"/>
              <a:t>*Un tag </a:t>
            </a:r>
            <a:r>
              <a:rPr lang="fr-FR" sz="1600" dirty="0"/>
              <a:t>du code source </a:t>
            </a:r>
            <a:r>
              <a:rPr lang="fr-FR" sz="1600" dirty="0" smtClean="0"/>
              <a:t>de votre projet.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*Packages </a:t>
            </a:r>
            <a:r>
              <a:rPr lang="fr-FR" sz="1600" dirty="0"/>
              <a:t>génériques créés à partir d’artefacts de tâches</a:t>
            </a:r>
            <a:r>
              <a:rPr lang="fr-FR" sz="1600" dirty="0" smtClean="0"/>
              <a:t>.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*Autres </a:t>
            </a:r>
            <a:r>
              <a:rPr lang="fr-FR" sz="1600" dirty="0"/>
              <a:t>métadonnées associées à une version publiée de votre </a:t>
            </a:r>
            <a:r>
              <a:rPr lang="fr-FR" sz="1600" dirty="0" smtClean="0"/>
              <a:t>code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*Notes </a:t>
            </a:r>
            <a:r>
              <a:rPr lang="fr-FR" sz="1600" dirty="0"/>
              <a:t>de version</a:t>
            </a:r>
          </a:p>
          <a:p>
            <a:pPr lvl="0"/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7" y="1423739"/>
            <a:ext cx="8363380" cy="4413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releases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5739" y="900519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DES RELEASES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658421" y="1562352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858445" y="2174980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658420" y="2631039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374816" y="3248058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83489" y="4512452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180643" y="1528321"/>
            <a:ext cx="1805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nom du Tag associé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4203616" y="2124776"/>
            <a:ext cx="70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titre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056074" y="2644211"/>
            <a:ext cx="1713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nom du Milestone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2749563" y="3307171"/>
            <a:ext cx="714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La date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3228660" y="4521927"/>
            <a:ext cx="120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La description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83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4" y="1423739"/>
            <a:ext cx="8414182" cy="2362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releases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5739" y="900519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DES RELEASES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295905" y="2415125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862670" y="2451998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544185" y="2805383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641076" y="2421710"/>
            <a:ext cx="530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L’ url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5207841" y="2458583"/>
            <a:ext cx="124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titre de l’url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1889356" y="2818555"/>
            <a:ext cx="1448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Ajout d’autre lien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94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releases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5739" y="900519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DES RELEASES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22" r="938" b="2325"/>
          <a:stretch/>
        </p:blipFill>
        <p:spPr>
          <a:xfrm>
            <a:off x="1544186" y="1602559"/>
            <a:ext cx="8925998" cy="4325902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3500154" y="1695576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700178" y="2308204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500153" y="2764263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552059" y="4110389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950923" y="5894846"/>
            <a:ext cx="345171" cy="3209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22376" y="1661545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nom</a:t>
            </a:r>
            <a:endParaRPr lang="fr-FR" sz="1400" dirty="0"/>
          </a:p>
        </p:txBody>
      </p:sp>
      <p:sp>
        <p:nvSpPr>
          <p:cNvPr id="19" name="Rectangle 18"/>
          <p:cNvSpPr/>
          <p:nvPr/>
        </p:nvSpPr>
        <p:spPr>
          <a:xfrm>
            <a:off x="5045349" y="2258000"/>
            <a:ext cx="11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</a:t>
            </a:r>
            <a:r>
              <a:rPr lang="fr-FR" sz="1400" dirty="0" err="1" smtClean="0"/>
              <a:t>milestone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3897807" y="2777435"/>
            <a:ext cx="1267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Le code source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4926806" y="4169502"/>
            <a:ext cx="120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La description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2238227" y="5894846"/>
            <a:ext cx="1512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La commit 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66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128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213</cp:revision>
  <dcterms:created xsi:type="dcterms:W3CDTF">2017-02-10T20:50:27Z</dcterms:created>
  <dcterms:modified xsi:type="dcterms:W3CDTF">2023-10-18T14:02:03Z</dcterms:modified>
</cp:coreProperties>
</file>