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040" y="2543234"/>
            <a:ext cx="299312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 Gitlab CI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Introduction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860" y="917782"/>
            <a:ext cx="8857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CONTINUOUS INTEGRATION</a:t>
            </a:r>
            <a:endParaRPr lang="fr-FR" b="1" dirty="0">
              <a:solidFill>
                <a:srgbClr val="292929"/>
              </a:solidFill>
              <a:latin typeface="LATO"/>
            </a:endParaRP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Action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sur push du nouveau code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A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ider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les développeurs dans la phase de développement (code </a:t>
            </a:r>
            <a:r>
              <a:rPr lang="fr-FR" dirty="0" err="1">
                <a:solidFill>
                  <a:srgbClr val="292929"/>
                </a:solidFill>
                <a:latin typeface="LATO"/>
              </a:rPr>
              <a:t>quality</a:t>
            </a:r>
            <a:r>
              <a:rPr lang="fr-FR" dirty="0">
                <a:solidFill>
                  <a:srgbClr val="292929"/>
                </a:solidFill>
                <a:latin typeface="LATO"/>
              </a:rPr>
              <a:t>...)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C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réation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de l'applicatif final (binaire...)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/>
            </a:r>
            <a:br>
              <a:rPr lang="fr-FR" dirty="0">
                <a:solidFill>
                  <a:srgbClr val="292929"/>
                </a:solidFill>
                <a:latin typeface="LATO"/>
              </a:rPr>
            </a:br>
            <a:r>
              <a:rPr lang="fr-FR" dirty="0">
                <a:solidFill>
                  <a:srgbClr val="292929"/>
                </a:solidFill>
                <a:latin typeface="LATO"/>
              </a:rPr>
              <a:t>        * V</a:t>
            </a:r>
            <a:r>
              <a:rPr lang="fr-FR" dirty="0" smtClean="0">
                <a:solidFill>
                  <a:srgbClr val="292929"/>
                </a:solidFill>
                <a:latin typeface="LATO"/>
              </a:rPr>
              <a:t>érification </a:t>
            </a:r>
            <a:r>
              <a:rPr lang="fr-FR" dirty="0">
                <a:solidFill>
                  <a:srgbClr val="292929"/>
                </a:solidFill>
                <a:latin typeface="LATO"/>
              </a:rPr>
              <a:t>du code (tests unitaires...) pour trouver d'éventuelles régression</a:t>
            </a:r>
          </a:p>
          <a:p>
            <a:r>
              <a:rPr lang="fr-FR" dirty="0">
                <a:solidFill>
                  <a:srgbClr val="292929"/>
                </a:solidFill>
                <a:latin typeface="LATO"/>
              </a:rPr>
              <a:t>                * découverte le plus tôt possible</a:t>
            </a:r>
            <a:endParaRPr lang="fr-FR" b="0" dirty="0">
              <a:solidFill>
                <a:srgbClr val="292929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750" y="724371"/>
            <a:ext cx="105892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292929"/>
                </a:solidFill>
                <a:latin typeface="LATO"/>
              </a:rPr>
              <a:t>LES RUNNERS </a:t>
            </a:r>
            <a:r>
              <a:rPr lang="fr-FR" sz="1600" b="1" dirty="0">
                <a:solidFill>
                  <a:srgbClr val="292929"/>
                </a:solidFill>
                <a:latin typeface="LATO"/>
              </a:rPr>
              <a:t>: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Machine virtuelles/conteneurs</a:t>
            </a:r>
            <a:endParaRPr lang="fr-FR" sz="1600" dirty="0">
              <a:solidFill>
                <a:srgbClr val="292929"/>
              </a:solidFill>
              <a:latin typeface="LATO"/>
            </a:endParaRP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Permettent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de lancer les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jobs des tâches</a:t>
            </a:r>
            <a:endParaRPr lang="fr-FR" sz="1600" dirty="0">
              <a:solidFill>
                <a:srgbClr val="292929"/>
              </a:solidFill>
              <a:latin typeface="LATO"/>
            </a:endParaRP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Applicatifs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nécessaires à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l'exécution des </a:t>
            </a:r>
            <a:r>
              <a:rPr lang="fr-FR" sz="1600" dirty="0" err="1" smtClean="0">
                <a:solidFill>
                  <a:srgbClr val="292929"/>
                </a:solidFill>
                <a:latin typeface="LATO"/>
              </a:rPr>
              <a:t>runners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(docker, </a:t>
            </a:r>
            <a:r>
              <a:rPr lang="fr-FR" sz="1600" dirty="0" err="1">
                <a:solidFill>
                  <a:srgbClr val="292929"/>
                </a:solidFill>
                <a:latin typeface="LATO"/>
              </a:rPr>
              <a:t>ansible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, </a:t>
            </a:r>
            <a:r>
              <a:rPr lang="fr-FR" sz="1600" dirty="0" err="1">
                <a:solidFill>
                  <a:srgbClr val="292929"/>
                </a:solidFill>
                <a:latin typeface="LATO"/>
              </a:rPr>
              <a:t>maven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...)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Recommandé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d'utiliser une machine différente du host Gitlab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La  portée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d'un </a:t>
            </a:r>
            <a:r>
              <a:rPr lang="fr-FR" sz="1600" dirty="0" err="1" smtClean="0">
                <a:solidFill>
                  <a:srgbClr val="292929"/>
                </a:solidFill>
                <a:latin typeface="LATO"/>
              </a:rPr>
              <a:t>Runner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 peut être (</a:t>
            </a:r>
            <a:r>
              <a:rPr lang="fr-FR" sz="1600" dirty="0" err="1" smtClean="0">
                <a:solidFill>
                  <a:srgbClr val="292929"/>
                </a:solidFill>
                <a:latin typeface="LATO"/>
              </a:rPr>
              <a:t>shared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, group, </a:t>
            </a:r>
            <a:r>
              <a:rPr lang="fr-FR" sz="1600" dirty="0" err="1" smtClean="0">
                <a:solidFill>
                  <a:srgbClr val="292929"/>
                </a:solidFill>
                <a:latin typeface="LATO"/>
              </a:rPr>
              <a:t>specifique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)</a:t>
            </a:r>
            <a:endParaRPr lang="fr-FR" sz="1600" dirty="0">
              <a:solidFill>
                <a:srgbClr val="292929"/>
              </a:solidFill>
              <a:latin typeface="LATO"/>
            </a:endParaRP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Possibilité de tagger les Runners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(langages, </a:t>
            </a:r>
            <a:r>
              <a:rPr lang="fr-FR" sz="1600" dirty="0" err="1">
                <a:solidFill>
                  <a:srgbClr val="292929"/>
                </a:solidFill>
                <a:latin typeface="LATO"/>
              </a:rPr>
              <a:t>builder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...)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/>
            </a:r>
            <a:br>
              <a:rPr lang="fr-FR" sz="1600" dirty="0">
                <a:solidFill>
                  <a:srgbClr val="292929"/>
                </a:solidFill>
                <a:latin typeface="LATO"/>
              </a:rPr>
            </a:br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gitlab.com :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Fournit Runners 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publique limité en temps d'utilisation (2000min/pipeline/mois)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</a:t>
            </a:r>
          </a:p>
          <a:p>
            <a:r>
              <a:rPr lang="fr-FR" sz="1600" dirty="0">
                <a:solidFill>
                  <a:srgbClr val="292929"/>
                </a:solidFill>
                <a:latin typeface="LATO"/>
              </a:rPr>
              <a:t>            * </a:t>
            </a:r>
            <a:r>
              <a:rPr lang="fr-FR" sz="1600" dirty="0" smtClean="0">
                <a:solidFill>
                  <a:srgbClr val="292929"/>
                </a:solidFill>
                <a:latin typeface="LATO"/>
              </a:rPr>
              <a:t>Pour plus d’informations sur les Runners: https</a:t>
            </a:r>
            <a:r>
              <a:rPr lang="fr-FR" sz="1600" dirty="0">
                <a:solidFill>
                  <a:srgbClr val="292929"/>
                </a:solidFill>
                <a:latin typeface="LATO"/>
              </a:rPr>
              <a:t>://docs.gitlab.com/runner/</a:t>
            </a:r>
            <a:endParaRPr lang="fr-FR" sz="1600" b="0" dirty="0">
              <a:solidFill>
                <a:srgbClr val="292929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805" y="1093764"/>
            <a:ext cx="10589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EXECUTORS </a:t>
            </a:r>
            <a:r>
              <a:rPr lang="fr-FR" b="1" dirty="0"/>
              <a:t>: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C’est le type du </a:t>
            </a:r>
            <a:r>
              <a:rPr lang="fr-FR" dirty="0" err="1"/>
              <a:t>R</a:t>
            </a:r>
            <a:r>
              <a:rPr lang="fr-FR" dirty="0" err="1" smtClean="0"/>
              <a:t>unner</a:t>
            </a:r>
            <a:r>
              <a:rPr lang="fr-FR" dirty="0" smtClean="0"/>
              <a:t> </a:t>
            </a:r>
            <a:r>
              <a:rPr lang="fr-FR" dirty="0"/>
              <a:t>adapté au </a:t>
            </a:r>
            <a:r>
              <a:rPr lang="fr-FR" dirty="0" smtClean="0"/>
              <a:t>job comme </a:t>
            </a:r>
            <a:r>
              <a:rPr lang="fr-FR" b="1" dirty="0" smtClean="0"/>
              <a:t>Power Shell </a:t>
            </a:r>
            <a:r>
              <a:rPr lang="fr-FR" b="1" dirty="0" err="1" smtClean="0"/>
              <a:t>Executor</a:t>
            </a:r>
            <a:r>
              <a:rPr lang="fr-FR" dirty="0" smtClean="0"/>
              <a:t>, </a:t>
            </a:r>
            <a:r>
              <a:rPr lang="fr-FR" b="1" dirty="0" smtClean="0"/>
              <a:t>Docker </a:t>
            </a:r>
            <a:r>
              <a:rPr lang="fr-FR" b="1" dirty="0" err="1" smtClean="0"/>
              <a:t>Executor</a:t>
            </a:r>
            <a:r>
              <a:rPr lang="fr-FR" dirty="0" smtClean="0"/>
              <a:t> ….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Pour plus d’informations concernant les </a:t>
            </a:r>
            <a:r>
              <a:rPr lang="fr-FR" dirty="0" err="1" smtClean="0"/>
              <a:t>executors</a:t>
            </a:r>
            <a:r>
              <a:rPr lang="fr-FR" dirty="0" smtClean="0"/>
              <a:t> il faut visiter le lien </a:t>
            </a:r>
            <a:endParaRPr lang="fr-FR" dirty="0"/>
          </a:p>
          <a:p>
            <a:r>
              <a:rPr lang="fr-FR" dirty="0"/>
              <a:t>                https://docs.gitlab.com/runner/executors/index.html#selecting-the-executor</a:t>
            </a:r>
          </a:p>
        </p:txBody>
      </p:sp>
    </p:spTree>
    <p:extLst>
      <p:ext uri="{BB962C8B-B14F-4D97-AF65-F5344CB8AC3E}">
        <p14:creationId xmlns:p14="http://schemas.microsoft.com/office/powerpoint/2010/main" val="33162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805" y="1093764"/>
            <a:ext cx="10589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PIPLINES:</a:t>
            </a:r>
            <a:endParaRPr lang="fr-FR" b="1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Déclenché par </a:t>
            </a:r>
            <a:r>
              <a:rPr lang="fr-FR" dirty="0"/>
              <a:t>trigger ou par </a:t>
            </a:r>
            <a:r>
              <a:rPr lang="fr-FR" dirty="0" smtClean="0"/>
              <a:t>tâches récurrentes comme </a:t>
            </a:r>
            <a:r>
              <a:rPr lang="fr-FR" dirty="0"/>
              <a:t>(</a:t>
            </a:r>
            <a:r>
              <a:rPr lang="fr-FR" dirty="0" err="1"/>
              <a:t>cron</a:t>
            </a:r>
            <a:r>
              <a:rPr lang="fr-FR" dirty="0"/>
              <a:t>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Permet de lancer une suite </a:t>
            </a:r>
            <a:r>
              <a:rPr lang="fr-FR" dirty="0"/>
              <a:t>de tâches à </a:t>
            </a:r>
            <a:r>
              <a:rPr lang="fr-FR" dirty="0" smtClean="0"/>
              <a:t>réaliser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Les pipelines sont découpées </a:t>
            </a:r>
            <a:r>
              <a:rPr lang="fr-FR" dirty="0"/>
              <a:t>en stages (étapes)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</a:t>
            </a:r>
            <a:r>
              <a:rPr lang="fr-FR" dirty="0" smtClean="0"/>
              <a:t>Le Pipeline est décrite </a:t>
            </a:r>
            <a:r>
              <a:rPr lang="fr-FR" dirty="0"/>
              <a:t>dans un fichier </a:t>
            </a:r>
            <a:r>
              <a:rPr lang="fr-FR" dirty="0" smtClean="0"/>
              <a:t>de type YAML trouvé à </a:t>
            </a:r>
            <a:r>
              <a:rPr lang="fr-FR" dirty="0"/>
              <a:t>la </a:t>
            </a:r>
            <a:r>
              <a:rPr lang="fr-FR" dirty="0" smtClean="0"/>
              <a:t>racine du projet </a:t>
            </a:r>
            <a:r>
              <a:rPr lang="fr-FR" dirty="0"/>
              <a:t>: .</a:t>
            </a:r>
            <a:r>
              <a:rPr lang="fr-FR" dirty="0" err="1"/>
              <a:t>gitlab-ci.yaml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9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308" y="3025296"/>
            <a:ext cx="10589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LATO"/>
              </a:rPr>
              <a:t>LES JOBS:</a:t>
            </a:r>
            <a:endParaRPr lang="fr-FR" b="1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  * </a:t>
            </a:r>
            <a:r>
              <a:rPr lang="fr-FR" dirty="0" smtClean="0">
                <a:latin typeface="LATO"/>
              </a:rPr>
              <a:t>Ce sont des tâches précises </a:t>
            </a:r>
            <a:r>
              <a:rPr lang="fr-FR" dirty="0">
                <a:latin typeface="LATO"/>
              </a:rPr>
              <a:t>à réaliser dans un environnement </a:t>
            </a:r>
            <a:r>
              <a:rPr lang="fr-FR" dirty="0" smtClean="0">
                <a:latin typeface="LATO"/>
              </a:rPr>
              <a:t>spécifique</a:t>
            </a:r>
            <a:endParaRPr lang="fr-FR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  * </a:t>
            </a:r>
            <a:r>
              <a:rPr lang="fr-FR" dirty="0" smtClean="0">
                <a:latin typeface="LATO"/>
              </a:rPr>
              <a:t>Avec la possibilité </a:t>
            </a:r>
            <a:r>
              <a:rPr lang="fr-FR" dirty="0">
                <a:latin typeface="LATO"/>
              </a:rPr>
              <a:t>de fixer des contraintes : environnement, conditions...</a:t>
            </a: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  * </a:t>
            </a:r>
            <a:r>
              <a:rPr lang="fr-FR" dirty="0" smtClean="0">
                <a:latin typeface="LATO"/>
              </a:rPr>
              <a:t>Un Job  est constitué </a:t>
            </a:r>
            <a:r>
              <a:rPr lang="fr-FR" dirty="0">
                <a:latin typeface="LATO"/>
              </a:rPr>
              <a:t>d'un script </a:t>
            </a:r>
            <a:r>
              <a:rPr lang="fr-FR" dirty="0" smtClean="0">
                <a:latin typeface="LATO"/>
              </a:rPr>
              <a:t>avec des possibilités </a:t>
            </a:r>
            <a:r>
              <a:rPr lang="fr-FR" dirty="0">
                <a:latin typeface="LATO"/>
              </a:rPr>
              <a:t>d</a:t>
            </a:r>
            <a:r>
              <a:rPr lang="fr-FR" dirty="0" smtClean="0">
                <a:latin typeface="LATO"/>
              </a:rPr>
              <a:t>es </a:t>
            </a:r>
            <a:r>
              <a:rPr lang="fr-FR" dirty="0">
                <a:latin typeface="LATO"/>
              </a:rPr>
              <a:t>commandes </a:t>
            </a:r>
            <a:r>
              <a:rPr lang="fr-FR" dirty="0" err="1" smtClean="0">
                <a:latin typeface="LATO"/>
              </a:rPr>
              <a:t>executée</a:t>
            </a:r>
            <a:r>
              <a:rPr lang="fr-FR" dirty="0" smtClean="0">
                <a:latin typeface="LATO"/>
              </a:rPr>
              <a:t> </a:t>
            </a:r>
            <a:r>
              <a:rPr lang="fr-FR" dirty="0" err="1" smtClean="0">
                <a:latin typeface="LATO"/>
              </a:rPr>
              <a:t>before</a:t>
            </a:r>
            <a:r>
              <a:rPr lang="fr-FR" dirty="0" smtClean="0">
                <a:latin typeface="LATO"/>
              </a:rPr>
              <a:t>/</a:t>
            </a:r>
            <a:r>
              <a:rPr lang="fr-FR" dirty="0" err="1" smtClean="0">
                <a:latin typeface="LATO"/>
              </a:rPr>
              <a:t>after</a:t>
            </a:r>
            <a:endParaRPr lang="fr-FR" dirty="0">
              <a:latin typeface="LA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16" y="8529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STAGES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:</a:t>
            </a: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</a:t>
            </a:r>
            <a:r>
              <a:rPr lang="fr-FR" dirty="0" smtClean="0">
                <a:latin typeface="LATO"/>
              </a:rPr>
              <a:t>* Etapes </a:t>
            </a:r>
            <a:r>
              <a:rPr lang="fr-FR" dirty="0">
                <a:latin typeface="LATO"/>
              </a:rPr>
              <a:t>d'un pipeline</a:t>
            </a: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</a:t>
            </a:r>
            <a:r>
              <a:rPr lang="fr-FR" dirty="0" smtClean="0">
                <a:latin typeface="LATO"/>
              </a:rPr>
              <a:t>* constitué </a:t>
            </a:r>
            <a:r>
              <a:rPr lang="fr-FR" dirty="0">
                <a:latin typeface="LATO"/>
              </a:rPr>
              <a:t>de 1 à plusieurs jobs</a:t>
            </a: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</a:t>
            </a:r>
            <a:r>
              <a:rPr lang="fr-FR" dirty="0" smtClean="0">
                <a:latin typeface="LATO"/>
              </a:rPr>
              <a:t>* </a:t>
            </a:r>
            <a:r>
              <a:rPr lang="fr-FR" dirty="0">
                <a:latin typeface="LATO"/>
              </a:rPr>
              <a:t>regroupement logique</a:t>
            </a:r>
            <a:endParaRPr lang="fr-FR" b="0" dirty="0">
              <a:effectLst/>
              <a:latin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08" y="5462516"/>
            <a:ext cx="10589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LATO"/>
              </a:rPr>
              <a:t>LES SCRIPTS:</a:t>
            </a:r>
            <a:endParaRPr lang="fr-FR" b="1" dirty="0">
              <a:latin typeface="LATO"/>
            </a:endParaRP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  * </a:t>
            </a:r>
            <a:r>
              <a:rPr lang="fr-FR" dirty="0" smtClean="0">
                <a:latin typeface="LATO"/>
              </a:rPr>
              <a:t>Ils varient selon l’</a:t>
            </a:r>
            <a:r>
              <a:rPr lang="fr-FR" dirty="0" err="1" smtClean="0">
                <a:latin typeface="LATO"/>
              </a:rPr>
              <a:t>envrionment</a:t>
            </a:r>
            <a:r>
              <a:rPr lang="fr-FR" dirty="0" smtClean="0">
                <a:latin typeface="LATO"/>
              </a:rPr>
              <a:t> </a:t>
            </a:r>
            <a:r>
              <a:rPr lang="fr-FR" dirty="0" err="1" smtClean="0">
                <a:latin typeface="LATO"/>
              </a:rPr>
              <a:t>Maven</a:t>
            </a:r>
            <a:r>
              <a:rPr lang="fr-FR" dirty="0" smtClean="0">
                <a:latin typeface="LATO"/>
              </a:rPr>
              <a:t>, </a:t>
            </a:r>
            <a:r>
              <a:rPr lang="fr-FR" dirty="0" err="1" smtClean="0">
                <a:latin typeface="LATO"/>
              </a:rPr>
              <a:t>dotnet</a:t>
            </a:r>
            <a:r>
              <a:rPr lang="fr-FR" dirty="0" smtClean="0">
                <a:latin typeface="LATO"/>
              </a:rPr>
              <a:t> </a:t>
            </a:r>
            <a:r>
              <a:rPr lang="fr-FR" dirty="0" err="1" smtClean="0">
                <a:latin typeface="LATO"/>
              </a:rPr>
              <a:t>Powershell</a:t>
            </a:r>
            <a:r>
              <a:rPr lang="fr-FR" dirty="0" smtClean="0">
                <a:latin typeface="LATO"/>
              </a:rPr>
              <a:t> </a:t>
            </a:r>
            <a:r>
              <a:rPr lang="fr-FR" dirty="0" err="1" smtClean="0">
                <a:latin typeface="LATO"/>
              </a:rPr>
              <a:t>etc</a:t>
            </a:r>
            <a:r>
              <a:rPr lang="fr-FR" dirty="0" smtClean="0">
                <a:latin typeface="LATO"/>
              </a:rPr>
              <a:t> ….   </a:t>
            </a:r>
            <a:endParaRPr lang="fr-FR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38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15" y="852957"/>
            <a:ext cx="115480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EXECUTORS </a:t>
            </a:r>
            <a:r>
              <a:rPr lang="fr-FR" b="1" dirty="0">
                <a:solidFill>
                  <a:srgbClr val="292929"/>
                </a:solidFill>
                <a:latin typeface="LATO"/>
              </a:rPr>
              <a:t>:</a:t>
            </a:r>
          </a:p>
          <a:p>
            <a:r>
              <a:rPr lang="fr-FR" dirty="0">
                <a:latin typeface="LATO"/>
              </a:rPr>
              <a:t/>
            </a:r>
            <a:br>
              <a:rPr lang="fr-FR" dirty="0">
                <a:latin typeface="LATO"/>
              </a:rPr>
            </a:br>
            <a:r>
              <a:rPr lang="fr-FR" dirty="0">
                <a:latin typeface="LATO"/>
              </a:rPr>
              <a:t>          </a:t>
            </a:r>
            <a:r>
              <a:rPr lang="fr-FR" dirty="0" smtClean="0">
                <a:latin typeface="LATO"/>
              </a:rPr>
              <a:t>* </a:t>
            </a:r>
            <a:r>
              <a:rPr lang="fr-FR" dirty="0" err="1"/>
              <a:t>Executor</a:t>
            </a:r>
            <a:r>
              <a:rPr lang="fr-FR" dirty="0"/>
              <a:t> :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type de </a:t>
            </a:r>
            <a:r>
              <a:rPr lang="fr-FR" dirty="0" err="1"/>
              <a:t>runner</a:t>
            </a:r>
            <a:r>
              <a:rPr lang="fr-FR" dirty="0"/>
              <a:t> adapté au job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    * SSH, </a:t>
            </a:r>
            <a:r>
              <a:rPr lang="fr-FR" dirty="0" err="1"/>
              <a:t>shell</a:t>
            </a:r>
            <a:r>
              <a:rPr lang="fr-FR" dirty="0"/>
              <a:t>, </a:t>
            </a:r>
            <a:r>
              <a:rPr lang="fr-FR" dirty="0" err="1"/>
              <a:t>powershell</a:t>
            </a:r>
            <a:r>
              <a:rPr lang="fr-FR" dirty="0"/>
              <a:t>, docker, </a:t>
            </a:r>
            <a:r>
              <a:rPr lang="fr-FR" dirty="0" err="1"/>
              <a:t>kubernetes</a:t>
            </a:r>
            <a:r>
              <a:rPr lang="fr-FR" dirty="0"/>
              <a:t>, </a:t>
            </a:r>
            <a:r>
              <a:rPr lang="fr-FR" dirty="0" err="1"/>
              <a:t>virtualbox</a:t>
            </a:r>
            <a:r>
              <a:rPr lang="fr-FR" dirty="0" smtClean="0"/>
              <a:t>...</a:t>
            </a:r>
          </a:p>
          <a:p>
            <a:endParaRPr lang="fr-FR" dirty="0"/>
          </a:p>
          <a:p>
            <a:r>
              <a:rPr lang="fr-FR" dirty="0"/>
              <a:t>             </a:t>
            </a:r>
            <a:r>
              <a:rPr lang="fr-FR" dirty="0" smtClean="0"/>
              <a:t>* Pour savoir plus sur les </a:t>
            </a:r>
            <a:r>
              <a:rPr lang="fr-FR" dirty="0" err="1" smtClean="0"/>
              <a:t>Executors</a:t>
            </a:r>
            <a:r>
              <a:rPr lang="fr-FR" dirty="0" smtClean="0"/>
              <a:t> </a:t>
            </a:r>
            <a:r>
              <a:rPr lang="fr-FR" dirty="0"/>
              <a:t>  https://docs.gitlab.com/runner/executors/index.html#selecting-the-executor</a:t>
            </a:r>
          </a:p>
        </p:txBody>
      </p:sp>
    </p:spTree>
    <p:extLst>
      <p:ext uri="{BB962C8B-B14F-4D97-AF65-F5344CB8AC3E}">
        <p14:creationId xmlns:p14="http://schemas.microsoft.com/office/powerpoint/2010/main" val="12890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16" y="852957"/>
            <a:ext cx="472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LA STRCUTURE PIPELINE: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968079" y="1335265"/>
            <a:ext cx="2428308" cy="466284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780544" y="2128099"/>
            <a:ext cx="2428308" cy="46628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147098" y="3419451"/>
            <a:ext cx="2428308" cy="4662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JOB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565500" y="4939291"/>
            <a:ext cx="2428308" cy="46628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SCRIPT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932944" y="2280499"/>
            <a:ext cx="2428308" cy="46628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STAGE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085344" y="2432899"/>
            <a:ext cx="2428308" cy="46628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STAGE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299498" y="3571851"/>
            <a:ext cx="2428308" cy="4662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JOB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451898" y="3724251"/>
            <a:ext cx="2428308" cy="4662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JOB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604298" y="3876651"/>
            <a:ext cx="2428308" cy="4662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JOB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565500" y="4239865"/>
            <a:ext cx="2428308" cy="4662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BEFORE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565500" y="5585102"/>
            <a:ext cx="2428308" cy="466284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AFTER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4" idx="2"/>
            <a:endCxn id="6" idx="0"/>
          </p:cNvCxnSpPr>
          <p:nvPr/>
        </p:nvCxnSpPr>
        <p:spPr>
          <a:xfrm>
            <a:off x="3182233" y="1801549"/>
            <a:ext cx="812465" cy="32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7" idx="0"/>
          </p:cNvCxnSpPr>
          <p:nvPr/>
        </p:nvCxnSpPr>
        <p:spPr>
          <a:xfrm>
            <a:off x="4299498" y="2899183"/>
            <a:ext cx="1061754" cy="52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2"/>
            <a:endCxn id="8" idx="1"/>
          </p:cNvCxnSpPr>
          <p:nvPr/>
        </p:nvCxnSpPr>
        <p:spPr>
          <a:xfrm>
            <a:off x="5818452" y="4342935"/>
            <a:ext cx="1747048" cy="8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 GITLAB CI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916" y="852957"/>
            <a:ext cx="472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292929"/>
                </a:solidFill>
                <a:latin typeface="LATO"/>
              </a:rPr>
              <a:t>LES DECELNCHEURS D’UN PIPELINE:</a:t>
            </a:r>
            <a:endParaRPr lang="fr-FR" b="1" dirty="0">
              <a:solidFill>
                <a:srgbClr val="292929"/>
              </a:solidFill>
              <a:latin typeface="LATO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82" y="1573619"/>
            <a:ext cx="9567486" cy="4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80</Words>
  <Application>Microsoft Office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200</cp:revision>
  <dcterms:created xsi:type="dcterms:W3CDTF">2017-02-10T20:50:27Z</dcterms:created>
  <dcterms:modified xsi:type="dcterms:W3CDTF">2023-10-18T14:09:11Z</dcterms:modified>
</cp:coreProperties>
</file>