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29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7" autoAdjust="0"/>
    <p:restoredTop sz="96440" autoAdjust="0"/>
  </p:normalViewPr>
  <p:slideViewPr>
    <p:cSldViewPr snapToGrid="0">
      <p:cViewPr>
        <p:scale>
          <a:sx n="100" d="100"/>
          <a:sy n="100" d="100"/>
        </p:scale>
        <p:origin x="149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Pour</a:t>
            </a:r>
            <a:r>
              <a:rPr lang="fr-FR" b="1" baseline="0" dirty="0" smtClean="0"/>
              <a:t> installer </a:t>
            </a:r>
            <a:r>
              <a:rPr lang="fr-FR" b="1" baseline="0" dirty="0" err="1" smtClean="0"/>
              <a:t>gitlab-runner</a:t>
            </a:r>
            <a:r>
              <a:rPr lang="fr-FR" b="1" baseline="0" dirty="0" smtClean="0"/>
              <a:t> en mode linux</a:t>
            </a:r>
            <a:endParaRPr lang="fr-FR" b="1" dirty="0" smtClean="0"/>
          </a:p>
          <a:p>
            <a:r>
              <a:rPr lang="fr-FR" dirty="0" smtClean="0"/>
              <a:t>https://docs.gitlab.com/runner/install/linux-repository.html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22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Pour</a:t>
            </a:r>
            <a:r>
              <a:rPr lang="fr-FR" b="1" baseline="0" dirty="0" smtClean="0"/>
              <a:t> installer </a:t>
            </a:r>
            <a:r>
              <a:rPr lang="fr-FR" b="1" baseline="0" dirty="0" err="1" smtClean="0"/>
              <a:t>gitlab-runner</a:t>
            </a:r>
            <a:r>
              <a:rPr lang="fr-FR" b="1" baseline="0" dirty="0" smtClean="0"/>
              <a:t> en mode linux</a:t>
            </a:r>
            <a:endParaRPr lang="fr-FR" b="1" dirty="0" smtClean="0"/>
          </a:p>
          <a:p>
            <a:r>
              <a:rPr lang="fr-FR" dirty="0" smtClean="0"/>
              <a:t>https://docs.gitlab.com/runner/install/linux-repository.html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42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76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9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7231" y="2543234"/>
            <a:ext cx="471475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Mise en place d’un premier </a:t>
            </a:r>
          </a:p>
          <a:p>
            <a:pPr algn="ctr"/>
            <a:r>
              <a:rPr lang="fr-FR" sz="2800" dirty="0">
                <a:solidFill>
                  <a:srgbClr val="1C3158"/>
                </a:solidFill>
                <a:latin typeface="Comic Sans MS" pitchFamily="66" charset="0"/>
              </a:rPr>
              <a:t>R</a:t>
            </a:r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unner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(LINUX)</a:t>
            </a: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860" y="1385330"/>
            <a:ext cx="10340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Ou vous exécutez cette commande au niveau de votre machine, pour s’assurer que le job est en exécution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1" y="2253351"/>
            <a:ext cx="8152638" cy="732074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2482605" y="2253352"/>
            <a:ext cx="1641279" cy="247624"/>
          </a:xfrm>
          <a:prstGeom prst="round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46859" y="3207115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Il faut s’assurer également que les Runners fonctionnent et ne sont pas en pause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95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(WINDOWS)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860" y="1385330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Choisissez Windows maintenant pour créer un nouveau Runner sous Windows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0" y="1897120"/>
            <a:ext cx="5458007" cy="25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(WINDOWS)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860" y="1385330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Exécutez ces commandes dans une session PowerShell 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84" y="1897120"/>
            <a:ext cx="9131769" cy="4305521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247767" y="2410141"/>
            <a:ext cx="339115" cy="339115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586882" y="2470696"/>
            <a:ext cx="189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Installer le Runner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69418" y="2860856"/>
            <a:ext cx="339115" cy="339115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08533" y="2921411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Enregistrer le Runner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8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(WINDOWS)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860" y="1385330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Commencez par la commande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Invoke-WebRequest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8" y="1828508"/>
            <a:ext cx="7031562" cy="28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7" y="1844017"/>
            <a:ext cx="6123345" cy="3044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(WINDOWS)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361" y="1381306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Enregistrez le Runner avec la commande </a:t>
            </a:r>
            <a:r>
              <a:rPr lang="fr-FR" b="1" dirty="0" err="1" smtClean="0">
                <a:solidFill>
                  <a:srgbClr val="292929"/>
                </a:solidFill>
                <a:latin typeface="LATO"/>
              </a:rPr>
              <a:t>Register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525700" y="2709852"/>
            <a:ext cx="253067" cy="22889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826616" y="3241250"/>
            <a:ext cx="235173" cy="218563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252606" y="3803039"/>
            <a:ext cx="249711" cy="216706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389051" y="2751127"/>
            <a:ext cx="1136649" cy="18761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428861" y="3272401"/>
            <a:ext cx="361949" cy="18761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01419" y="3817583"/>
            <a:ext cx="320675" cy="18761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9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02" y="1999720"/>
            <a:ext cx="8500082" cy="2114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(WINDOWS)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361" y="1381306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Installer le Runner avec la commande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et lancer le avec la </a:t>
            </a:r>
            <a:r>
              <a:rPr lang="fr-FR" dirty="0" err="1" smtClean="0">
                <a:solidFill>
                  <a:srgbClr val="292929"/>
                </a:solidFill>
                <a:latin typeface="LATO"/>
              </a:rPr>
              <a:t>commabde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</a:t>
            </a:r>
            <a:r>
              <a:rPr lang="fr-FR" dirty="0" err="1" smtClean="0">
                <a:solidFill>
                  <a:srgbClr val="292929"/>
                </a:solidFill>
                <a:latin typeface="LATO"/>
              </a:rPr>
              <a:t>start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 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754993" y="2099715"/>
            <a:ext cx="253067" cy="22889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613891" y="3147647"/>
            <a:ext cx="235173" cy="218563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9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(WINDOWS)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361" y="1381306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Vérifiez que le Runner est bien démarré dans la liste des services  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8" y="1897120"/>
            <a:ext cx="7496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(WINDOWS)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5501" y="1363139"/>
            <a:ext cx="10340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Note: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Pour certain cas, </a:t>
            </a:r>
            <a:r>
              <a:rPr lang="fr-FR" altLang="fr-FR" b="1" dirty="0" err="1">
                <a:solidFill>
                  <a:srgbClr val="232629"/>
                </a:solidFill>
                <a:latin typeface="LATO"/>
              </a:rPr>
              <a:t>pwsh</a:t>
            </a:r>
            <a:r>
              <a:rPr lang="fr-FR" altLang="fr-FR" dirty="0">
                <a:solidFill>
                  <a:srgbClr val="232629"/>
                </a:solidFill>
                <a:latin typeface="LATO"/>
              </a:rPr>
              <a:t> n'est pas une commande Windows valide (sur mes installations). Le passage </a:t>
            </a:r>
            <a:r>
              <a:rPr lang="fr-FR" altLang="fr-FR" b="1" dirty="0" err="1" smtClean="0">
                <a:solidFill>
                  <a:srgbClr val="232629"/>
                </a:solidFill>
                <a:latin typeface="LATO"/>
              </a:rPr>
              <a:t>pwsh</a:t>
            </a:r>
            <a:r>
              <a:rPr lang="fr-FR" altLang="fr-FR" dirty="0" smtClean="0">
                <a:solidFill>
                  <a:srgbClr val="232629"/>
                </a:solidFill>
                <a:latin typeface="LATO"/>
              </a:rPr>
              <a:t> au </a:t>
            </a:r>
            <a:r>
              <a:rPr lang="fr-FR" altLang="fr-FR" dirty="0">
                <a:solidFill>
                  <a:srgbClr val="232629"/>
                </a:solidFill>
                <a:latin typeface="LATO"/>
              </a:rPr>
              <a:t>service </a:t>
            </a:r>
            <a:r>
              <a:rPr lang="fr-FR" altLang="fr-FR" b="1" dirty="0" err="1" smtClean="0">
                <a:solidFill>
                  <a:srgbClr val="232629"/>
                </a:solidFill>
                <a:latin typeface="LATO"/>
              </a:rPr>
              <a:t>powershell</a:t>
            </a:r>
            <a:r>
              <a:rPr lang="fr-FR" altLang="fr-FR" dirty="0" smtClean="0">
                <a:solidFill>
                  <a:srgbClr val="232629"/>
                </a:solidFill>
                <a:latin typeface="LATO"/>
              </a:rPr>
              <a:t> et </a:t>
            </a:r>
            <a:r>
              <a:rPr lang="fr-FR" altLang="fr-FR" dirty="0">
                <a:solidFill>
                  <a:srgbClr val="232629"/>
                </a:solidFill>
                <a:latin typeface="LATO"/>
              </a:rPr>
              <a:t>son redémarrage </a:t>
            </a:r>
            <a:r>
              <a:rPr lang="fr-FR" altLang="fr-FR" b="1" dirty="0" err="1" smtClean="0">
                <a:solidFill>
                  <a:srgbClr val="232629"/>
                </a:solidFill>
                <a:latin typeface="LATO"/>
              </a:rPr>
              <a:t>gitlab-runner</a:t>
            </a:r>
            <a:r>
              <a:rPr lang="fr-FR" altLang="fr-FR" dirty="0" smtClean="0">
                <a:solidFill>
                  <a:srgbClr val="232629"/>
                </a:solidFill>
                <a:latin typeface="LATO"/>
              </a:rPr>
              <a:t> ont </a:t>
            </a:r>
            <a:r>
              <a:rPr lang="fr-FR" altLang="fr-FR" dirty="0">
                <a:solidFill>
                  <a:srgbClr val="232629"/>
                </a:solidFill>
                <a:latin typeface="LATO"/>
              </a:rPr>
              <a:t>résolu le problème pour moi.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</a:t>
            </a: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Sous le dossier d’installation du Runner, ouvrez le fichier de configuration </a:t>
            </a:r>
            <a:r>
              <a:rPr lang="fr-FR" dirty="0" err="1" smtClean="0">
                <a:solidFill>
                  <a:srgbClr val="292929"/>
                </a:solidFill>
                <a:latin typeface="LATO"/>
              </a:rPr>
              <a:t>toml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et substituez </a:t>
            </a:r>
            <a:r>
              <a:rPr lang="fr-FR" b="1" dirty="0" err="1" smtClean="0">
                <a:solidFill>
                  <a:srgbClr val="292929"/>
                </a:solidFill>
                <a:latin typeface="LATO"/>
              </a:rPr>
              <a:t>pwsh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par </a:t>
            </a:r>
            <a:r>
              <a:rPr lang="fr-FR" b="1" dirty="0" err="1" smtClean="0">
                <a:solidFill>
                  <a:srgbClr val="292929"/>
                </a:solidFill>
                <a:latin typeface="LATO"/>
              </a:rPr>
              <a:t>powershell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 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379" y="3287515"/>
            <a:ext cx="3426939" cy="256827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96" y="4887506"/>
            <a:ext cx="2469094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(WINDOWS)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361" y="1381306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Vous avez ressui à créer le deuxième Runner sous Windows 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3" y="1897120"/>
            <a:ext cx="7442582" cy="2991004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927015" y="3359287"/>
            <a:ext cx="253067" cy="22889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785913" y="4407219"/>
            <a:ext cx="235173" cy="218563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4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</a:t>
            </a:r>
            <a:r>
              <a:rPr lang="fr-FR" b="1" dirty="0" smtClean="0">
                <a:solidFill>
                  <a:srgbClr val="292929"/>
                </a:solidFill>
                <a:latin typeface="LATO"/>
              </a:rPr>
              <a:t>(WINDOWS)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361" y="1381306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Vous avez ressui à créer le deuxième Runner sous Windows 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36" y="1897120"/>
            <a:ext cx="9793571" cy="4110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47319" y="5397437"/>
            <a:ext cx="1862000" cy="2040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/>
            </a:r>
            <a:br>
              <a:rPr lang="fr-FR" dirty="0">
                <a:solidFill>
                  <a:srgbClr val="292929"/>
                </a:solidFill>
                <a:latin typeface="LATO"/>
              </a:rPr>
            </a:br>
            <a:r>
              <a:rPr lang="fr-FR" dirty="0">
                <a:solidFill>
                  <a:srgbClr val="292929"/>
                </a:solidFill>
                <a:latin typeface="LATO"/>
              </a:rPr>
              <a:t>        *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Mode machine /mode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D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ockerisé 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/>
            </a:r>
            <a:br>
              <a:rPr lang="fr-FR" dirty="0">
                <a:solidFill>
                  <a:srgbClr val="292929"/>
                </a:solidFill>
                <a:latin typeface="LATO"/>
              </a:rPr>
            </a:br>
            <a:r>
              <a:rPr lang="fr-FR" dirty="0">
                <a:solidFill>
                  <a:srgbClr val="292929"/>
                </a:solidFill>
                <a:latin typeface="LATO"/>
              </a:rPr>
              <a:t>        *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La documentation https</a:t>
            </a:r>
            <a:r>
              <a:rPr lang="fr-FR" dirty="0">
                <a:solidFill>
                  <a:srgbClr val="292929"/>
                </a:solidFill>
                <a:latin typeface="LATO"/>
              </a:rPr>
              <a:t>://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docs.gitlab.com/runner/install/index.html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7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SELF HOSTED (LINUX)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68" y="1435578"/>
            <a:ext cx="3156112" cy="5137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necteur droit avec flèche 8"/>
          <p:cNvCxnSpPr/>
          <p:nvPr/>
        </p:nvCxnSpPr>
        <p:spPr>
          <a:xfrm flipH="1">
            <a:off x="1338294" y="1737966"/>
            <a:ext cx="369393" cy="532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780355" y="4965616"/>
            <a:ext cx="320948" cy="308837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059102" y="6264155"/>
            <a:ext cx="320948" cy="308837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418" y="1435579"/>
            <a:ext cx="7258722" cy="2536044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5112970" y="2675957"/>
            <a:ext cx="320948" cy="308837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039412" y="2773477"/>
            <a:ext cx="569229" cy="2664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946" y="3582576"/>
            <a:ext cx="6983302" cy="27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Ellipse 15"/>
          <p:cNvSpPr/>
          <p:nvPr/>
        </p:nvSpPr>
        <p:spPr>
          <a:xfrm>
            <a:off x="5580263" y="4359854"/>
            <a:ext cx="320948" cy="308837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945997" y="4120088"/>
            <a:ext cx="955214" cy="2664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208" y="4822427"/>
            <a:ext cx="2660787" cy="1797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Connecteur droit avec flèche 18"/>
          <p:cNvCxnSpPr/>
          <p:nvPr/>
        </p:nvCxnSpPr>
        <p:spPr>
          <a:xfrm flipH="1">
            <a:off x="6020347" y="3779408"/>
            <a:ext cx="239508" cy="386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5908724" y="4692920"/>
            <a:ext cx="119754" cy="262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5" y="1715792"/>
            <a:ext cx="5778797" cy="45849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(LINUX)</a:t>
            </a: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15309" y="1994905"/>
            <a:ext cx="320948" cy="308837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822099" y="4941240"/>
            <a:ext cx="320948" cy="308837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187279" y="3280341"/>
            <a:ext cx="320948" cy="308837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801550" y="4135467"/>
            <a:ext cx="320948" cy="308837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46860" y="1329819"/>
            <a:ext cx="510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Il y a quatre sections pour configurer le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R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unner  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2563" y="1958552"/>
            <a:ext cx="2122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92929"/>
                </a:solidFill>
                <a:latin typeface="LATO"/>
              </a:rPr>
              <a:t>Choisir la plateforme 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3508227" y="3314327"/>
            <a:ext cx="16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92929"/>
                </a:solidFill>
                <a:latin typeface="LATO"/>
              </a:rPr>
              <a:t>Ajouter des tags</a:t>
            </a:r>
            <a:endParaRPr lang="fr-FR" sz="1600" dirty="0"/>
          </a:p>
        </p:txBody>
      </p:sp>
      <p:sp>
        <p:nvSpPr>
          <p:cNvPr id="23" name="Rectangle 22"/>
          <p:cNvSpPr/>
          <p:nvPr/>
        </p:nvSpPr>
        <p:spPr>
          <a:xfrm>
            <a:off x="2204407" y="4129640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92929"/>
                </a:solidFill>
                <a:latin typeface="LATO"/>
              </a:rPr>
              <a:t>Donner une description</a:t>
            </a:r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3143047" y="4941240"/>
            <a:ext cx="5131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92929"/>
                </a:solidFill>
                <a:latin typeface="LATO"/>
              </a:rPr>
              <a:t>Définir des configurations supplémentaires (Optionnel)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974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0" y="1786651"/>
            <a:ext cx="9317596" cy="41761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(LINUX)</a:t>
            </a: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860" y="1258262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Choisissant linux,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il faut donc installer le Runner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avec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d’effectuer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ces étapes d’enregistrement 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927" y="2280265"/>
            <a:ext cx="7996135" cy="511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necteur droit avec flèche 7"/>
          <p:cNvCxnSpPr/>
          <p:nvPr/>
        </p:nvCxnSpPr>
        <p:spPr>
          <a:xfrm flipH="1">
            <a:off x="8362950" y="1962150"/>
            <a:ext cx="749300" cy="425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(LINUX)</a:t>
            </a: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860" y="1329819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Choisissant linux, il faut donc installer le Runner avec d’effectuer ces étapes d’enregistrement 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63" y="1948385"/>
            <a:ext cx="8052135" cy="419133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4014883" y="2032158"/>
            <a:ext cx="452069" cy="644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15364" y="1948385"/>
            <a:ext cx="2882480" cy="4191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940302" y="1757228"/>
            <a:ext cx="367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292929"/>
                </a:solidFill>
                <a:latin typeface="LATO"/>
              </a:rPr>
              <a:t>Cliquer ce lien pour afficher le volet à droite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813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5" y="5146378"/>
            <a:ext cx="8811822" cy="7275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(LINUX)</a:t>
            </a: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860" y="1329819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Le résultat après installation et enregistrement du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R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unner  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35" y="1836720"/>
            <a:ext cx="8797201" cy="265525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2616032" y="5144059"/>
            <a:ext cx="2458585" cy="257215"/>
          </a:xfrm>
          <a:prstGeom prst="round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126535" y="5657162"/>
            <a:ext cx="1785401" cy="216798"/>
          </a:xfrm>
          <a:prstGeom prst="roundRect">
            <a:avLst/>
          </a:prstGeom>
          <a:solidFill>
            <a:srgbClr val="92D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46859" y="4686824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Il faut vérifier que le service est bien démarré 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69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(LINUX)</a:t>
            </a: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860" y="1329819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Ensuite dans la page des Runners il faut trouver le Runner nouvellement crée en pause  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0" y="1741856"/>
            <a:ext cx="6726607" cy="27941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9621" y="2941485"/>
            <a:ext cx="3451709" cy="1120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6859" y="4449478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Note: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il est possible que vous auriez le message suivant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1" y="4942556"/>
            <a:ext cx="7561624" cy="15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625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Mise en place d’un premier Runner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INSTALLATION DU RUNNER EN MODE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SELF HOSTED (LINUX)</a:t>
            </a:r>
          </a:p>
          <a:p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860" y="1385330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Note: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I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l est possible que vous auriez le message suivant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22" y="1878408"/>
            <a:ext cx="7561624" cy="15861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46859" y="3693534"/>
            <a:ext cx="10340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292929"/>
                </a:solidFill>
                <a:latin typeface="LATO"/>
              </a:rPr>
              <a:t>Il faut s’assurer que le Job est Taggé ou si le job n’est pas taggé essayez de décocher l’option   </a:t>
            </a:r>
            <a:endParaRPr lang="fr-FR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42" y="4339850"/>
            <a:ext cx="6824110" cy="21270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55542" y="5637790"/>
            <a:ext cx="6824110" cy="431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1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602</Words>
  <Application>Microsoft Office PowerPoint</Application>
  <PresentationFormat>Grand écran</PresentationFormat>
  <Paragraphs>98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221</cp:revision>
  <dcterms:created xsi:type="dcterms:W3CDTF">2017-02-10T20:50:27Z</dcterms:created>
  <dcterms:modified xsi:type="dcterms:W3CDTF">2023-10-15T16:20:27Z</dcterms:modified>
</cp:coreProperties>
</file>