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3" r:id="rId2"/>
    <p:sldId id="274" r:id="rId3"/>
    <p:sldId id="275" r:id="rId4"/>
    <p:sldId id="276" r:id="rId5"/>
    <p:sldId id="277" r:id="rId6"/>
    <p:sldId id="27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7" autoAdjust="0"/>
    <p:restoredTop sz="93111" autoAdjust="0"/>
  </p:normalViewPr>
  <p:slideViewPr>
    <p:cSldViewPr snapToGrid="0">
      <p:cViewPr varScale="1">
        <p:scale>
          <a:sx n="105" d="100"/>
          <a:sy n="105" d="100"/>
        </p:scale>
        <p:origin x="1312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BB29-2F69-4BAD-BAE6-35EBE787D585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E1986-C91B-477C-93E3-239B6FF79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6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50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79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826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0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97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6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06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5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84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3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9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7867" y="2543234"/>
            <a:ext cx="403347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Formation Gitlab</a:t>
            </a:r>
            <a:endParaRPr lang="fr-FR" sz="2800" dirty="0">
              <a:solidFill>
                <a:srgbClr val="1C3158"/>
              </a:solidFill>
              <a:latin typeface="Comic Sans MS" pitchFamily="66" charset="0"/>
            </a:endParaRPr>
          </a:p>
          <a:p>
            <a:pPr algn="ctr"/>
            <a:r>
              <a:rPr lang="fr-FR" sz="2800" b="1" dirty="0" smtClean="0">
                <a:solidFill>
                  <a:srgbClr val="1C3158"/>
                </a:solidFill>
                <a:latin typeface="Comic Sans MS" pitchFamily="66" charset="0"/>
              </a:rPr>
              <a:t> </a:t>
            </a:r>
          </a:p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Notions fondamentales</a:t>
            </a:r>
          </a:p>
          <a:p>
            <a:pPr algn="ctr"/>
            <a:r>
              <a:rPr lang="fr-FR" sz="2800" dirty="0">
                <a:solidFill>
                  <a:srgbClr val="1C3158"/>
                </a:solidFill>
                <a:latin typeface="Comic Sans MS" pitchFamily="66" charset="0"/>
              </a:rPr>
              <a:t>s</a:t>
            </a:r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ur Gitlab</a:t>
            </a:r>
            <a:endParaRPr lang="fr-FR" sz="2800" dirty="0">
              <a:solidFill>
                <a:srgbClr val="1C3158"/>
              </a:solidFill>
              <a:latin typeface="Comic Sans MS" pitchFamily="66" charset="0"/>
            </a:endParaRPr>
          </a:p>
        </p:txBody>
      </p:sp>
      <p:cxnSp>
        <p:nvCxnSpPr>
          <p:cNvPr id="4" name="Connecteur droit 3"/>
          <p:cNvCxnSpPr>
            <a:cxnSpLocks/>
          </p:cNvCxnSpPr>
          <p:nvPr/>
        </p:nvCxnSpPr>
        <p:spPr>
          <a:xfrm flipH="1">
            <a:off x="6266500" y="3227040"/>
            <a:ext cx="5176200" cy="17384"/>
          </a:xfrm>
          <a:prstGeom prst="line">
            <a:avLst/>
          </a:prstGeom>
          <a:ln w="22225">
            <a:solidFill>
              <a:srgbClr val="1C31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bepro-17\AppData\Roaming\Skype\live#3ambenalaya.bepro\media_messaging\media_cache_v3\^2DF5C670F0A42E46084157BFD3139AC68F80CB1B7C725AE391^pimgpsh_fullsize_dist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53" y="5376618"/>
            <a:ext cx="1552248" cy="154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29466" y="6221574"/>
            <a:ext cx="429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rgbClr val="1C3158"/>
                </a:solidFill>
              </a:rPr>
              <a:t>Béchir BEJAOUI</a:t>
            </a:r>
          </a:p>
          <a:p>
            <a:pPr algn="ctr"/>
            <a:r>
              <a:rPr lang="fr-FR" dirty="0">
                <a:solidFill>
                  <a:srgbClr val="1C3158"/>
                </a:solidFill>
              </a:rPr>
              <a:t>Formateur et consultant indépendant</a:t>
            </a:r>
          </a:p>
        </p:txBody>
      </p:sp>
      <p:pic>
        <p:nvPicPr>
          <p:cNvPr id="1028" name="Picture 4" descr="https://www.wizcase.com/wp-content/uploads/2022/03/GiTla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9" y="539302"/>
            <a:ext cx="4870202" cy="44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3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5905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Notions fondamentales sur Gitlab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6409" y="1016531"/>
            <a:ext cx="10118944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DEFINITIONS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b="1" dirty="0"/>
              <a:t>dépôt git (gestionnaire de versions)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accessible via une adresse : </a:t>
            </a:r>
            <a:r>
              <a:rPr lang="fr-FR" dirty="0" err="1"/>
              <a:t>ssh</a:t>
            </a:r>
            <a:r>
              <a:rPr lang="fr-FR" dirty="0"/>
              <a:t> / https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</a:t>
            </a:r>
            <a:r>
              <a:rPr lang="fr-FR" dirty="0" smtClean="0"/>
              <a:t>Permet différents </a:t>
            </a:r>
            <a:r>
              <a:rPr lang="fr-FR" dirty="0"/>
              <a:t>niveau d'accès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</a:t>
            </a:r>
            <a:r>
              <a:rPr lang="fr-FR" dirty="0" smtClean="0"/>
              <a:t>Peut </a:t>
            </a:r>
            <a:r>
              <a:rPr lang="fr-FR" dirty="0"/>
              <a:t>contenir tout type de fichiers (préférences pour du code/configuration)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certains langages sont interprétés (</a:t>
            </a:r>
            <a:r>
              <a:rPr lang="fr-FR" dirty="0" err="1"/>
              <a:t>markdown</a:t>
            </a:r>
            <a:r>
              <a:rPr lang="fr-FR" dirty="0"/>
              <a:t> pour la mise en </a:t>
            </a:r>
            <a:r>
              <a:rPr lang="fr-FR" dirty="0" smtClean="0"/>
              <a:t>forme comme Readme.md)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77" y="4225481"/>
            <a:ext cx="1934790" cy="2208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648" y="4166273"/>
            <a:ext cx="3207284" cy="2267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80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5905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Notions fondamentales sur Gitlab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2187" y="803024"/>
            <a:ext cx="10118944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DEFINITIONS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b="1" dirty="0"/>
              <a:t>Commit :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ensemble d'ajouts/modifications/suppressions dans un dépôt git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points de retours possibles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ajout d'un commentaire pour identifier ce point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72" y="3409635"/>
            <a:ext cx="9838070" cy="32926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81658" y="4026992"/>
            <a:ext cx="7270483" cy="9689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1913579" y="5928461"/>
            <a:ext cx="363338" cy="4783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2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5905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Notions fondamentales sur Gitlab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2187" y="803024"/>
            <a:ext cx="10118944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DEFINITIONS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b="1" dirty="0" smtClean="0"/>
              <a:t>Dépôt distant </a:t>
            </a:r>
            <a:r>
              <a:rPr lang="fr-FR" b="1" dirty="0"/>
              <a:t>: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</a:t>
            </a:r>
            <a:r>
              <a:rPr lang="fr-FR" dirty="0" smtClean="0"/>
              <a:t>Un entrepôt qui existe à distance synchronisé avec l’entrepôt local 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</a:t>
            </a:r>
            <a:r>
              <a:rPr lang="fr-FR" dirty="0" smtClean="0"/>
              <a:t>Il est symbolisé par le terme </a:t>
            </a:r>
            <a:r>
              <a:rPr lang="fr-FR" b="1" dirty="0" smtClean="0"/>
              <a:t>Origin</a:t>
            </a:r>
            <a:r>
              <a:rPr lang="fr-FR" dirty="0" smtClean="0"/>
              <a:t>  </a:t>
            </a: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</a:t>
            </a:r>
            <a:r>
              <a:rPr lang="fr-FR" dirty="0" smtClean="0"/>
              <a:t>Il est partagé par l’ensemble des collaborateurs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0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5905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Notions fondamentales sur Gitlab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2744" y="1137049"/>
            <a:ext cx="10118944" cy="49552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DEFINITIONS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b="1" dirty="0" smtClean="0"/>
              <a:t>Branches:</a:t>
            </a:r>
            <a:endParaRPr lang="fr-FR" b="1" dirty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</a:t>
            </a:r>
            <a:r>
              <a:rPr lang="fr-FR" dirty="0" smtClean="0"/>
              <a:t>* Ligne </a:t>
            </a:r>
            <a:r>
              <a:rPr lang="fr-FR" dirty="0"/>
              <a:t>de développement d'un projet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</a:t>
            </a:r>
            <a:r>
              <a:rPr lang="fr-FR" dirty="0" err="1"/>
              <a:t>F</a:t>
            </a:r>
            <a:r>
              <a:rPr lang="fr-FR" dirty="0" err="1" smtClean="0"/>
              <a:t>eatures</a:t>
            </a:r>
            <a:r>
              <a:rPr lang="fr-FR" dirty="0" smtClean="0"/>
              <a:t> (</a:t>
            </a:r>
            <a:r>
              <a:rPr lang="fr-FR" dirty="0" err="1" smtClean="0"/>
              <a:t>Fonctionalités</a:t>
            </a:r>
            <a:r>
              <a:rPr lang="fr-FR" dirty="0" smtClean="0"/>
              <a:t>) </a:t>
            </a:r>
            <a:r>
              <a:rPr lang="fr-FR" dirty="0"/>
              <a:t>temporaires le temps de développer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</a:t>
            </a:r>
            <a:r>
              <a:rPr lang="fr-FR" dirty="0" smtClean="0"/>
              <a:t>master/main développent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/>
              <a:t>...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organisation des branches en </a:t>
            </a:r>
            <a:r>
              <a:rPr lang="fr-FR" dirty="0" smtClean="0"/>
              <a:t>flow</a:t>
            </a:r>
          </a:p>
          <a:p>
            <a:endParaRPr lang="fr-FR" dirty="0"/>
          </a:p>
          <a:p>
            <a:r>
              <a:rPr lang="fr-FR" b="1" dirty="0"/>
              <a:t>Tags :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</a:t>
            </a:r>
            <a:r>
              <a:rPr lang="fr-FR" dirty="0" smtClean="0"/>
              <a:t>Un ticket qui représente </a:t>
            </a:r>
            <a:r>
              <a:rPr lang="fr-FR" dirty="0"/>
              <a:t>une version </a:t>
            </a:r>
            <a:r>
              <a:rPr lang="fr-FR" dirty="0" smtClean="0"/>
              <a:t>du projet à un moment donné</a:t>
            </a: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</a:t>
            </a:r>
            <a:r>
              <a:rPr lang="fr-FR" dirty="0" smtClean="0"/>
              <a:t>Un Tag est représenté version majeure. version mineure. Patch</a:t>
            </a:r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90" y="2226934"/>
            <a:ext cx="2168669" cy="131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5905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Notions fondamentales sur Gitlab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9799" y="946986"/>
            <a:ext cx="10118944" cy="41242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DEFINITIONS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b="1" dirty="0" smtClean="0"/>
              <a:t>Flow </a:t>
            </a:r>
            <a:r>
              <a:rPr lang="fr-FR" b="1" dirty="0"/>
              <a:t>: 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</a:t>
            </a:r>
            <a:r>
              <a:rPr lang="fr-FR" dirty="0" smtClean="0"/>
              <a:t>Un arrangement pour </a:t>
            </a:r>
            <a:r>
              <a:rPr lang="fr-FR" dirty="0"/>
              <a:t>faire évoluer </a:t>
            </a:r>
            <a:r>
              <a:rPr lang="fr-FR" dirty="0" smtClean="0"/>
              <a:t>un ensemble de versions </a:t>
            </a:r>
            <a:r>
              <a:rPr lang="fr-FR" dirty="0"/>
              <a:t>vers la production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suivant le type d'évolution : </a:t>
            </a:r>
            <a:r>
              <a:rPr lang="fr-FR" dirty="0" err="1"/>
              <a:t>F</a:t>
            </a:r>
            <a:r>
              <a:rPr lang="fr-FR" dirty="0" err="1" smtClean="0"/>
              <a:t>ix</a:t>
            </a:r>
            <a:r>
              <a:rPr lang="fr-FR" dirty="0" smtClean="0"/>
              <a:t> </a:t>
            </a:r>
            <a:r>
              <a:rPr lang="fr-FR" dirty="0"/>
              <a:t>/ bug / </a:t>
            </a:r>
            <a:r>
              <a:rPr lang="fr-FR" dirty="0" err="1" smtClean="0"/>
              <a:t>Feature</a:t>
            </a:r>
            <a:r>
              <a:rPr lang="fr-FR" dirty="0" smtClean="0"/>
              <a:t>...</a:t>
            </a: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</a:t>
            </a:r>
            <a:r>
              <a:rPr lang="fr-FR" dirty="0" err="1" smtClean="0"/>
              <a:t>Gitflow</a:t>
            </a:r>
            <a:r>
              <a:rPr lang="fr-FR" dirty="0" smtClean="0"/>
              <a:t> « Flow en V », </a:t>
            </a:r>
            <a:r>
              <a:rPr lang="fr-FR" dirty="0" err="1" smtClean="0"/>
              <a:t>gitlab</a:t>
            </a:r>
            <a:r>
              <a:rPr lang="fr-FR" dirty="0" smtClean="0"/>
              <a:t> flow</a:t>
            </a:r>
          </a:p>
          <a:p>
            <a:endParaRPr lang="fr-FR" dirty="0"/>
          </a:p>
          <a:p>
            <a:r>
              <a:rPr lang="fr-FR" b="1" dirty="0" smtClean="0"/>
              <a:t>Fork: </a:t>
            </a:r>
          </a:p>
          <a:p>
            <a:endParaRPr lang="fr-FR" dirty="0"/>
          </a:p>
          <a:p>
            <a:r>
              <a:rPr lang="fr-FR" dirty="0"/>
              <a:t> </a:t>
            </a:r>
            <a:r>
              <a:rPr lang="fr-FR" dirty="0" smtClean="0"/>
              <a:t>       * </a:t>
            </a:r>
            <a:r>
              <a:rPr lang="fr-FR" dirty="0"/>
              <a:t>copie d'un dépôt git sous un autre groupe/user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4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4869</TotalTime>
  <Words>54</Words>
  <Application>Microsoft Office PowerPoint</Application>
  <PresentationFormat>Grand écran</PresentationFormat>
  <Paragraphs>51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Lato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Alphorm</dc:creator>
  <cp:lastModifiedBy>DELL</cp:lastModifiedBy>
  <cp:revision>196</cp:revision>
  <dcterms:created xsi:type="dcterms:W3CDTF">2017-02-10T20:50:27Z</dcterms:created>
  <dcterms:modified xsi:type="dcterms:W3CDTF">2023-09-28T08:55:41Z</dcterms:modified>
</cp:coreProperties>
</file>