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3344" autoAdjust="0"/>
  </p:normalViewPr>
  <p:slideViewPr>
    <p:cSldViewPr snapToGrid="0">
      <p:cViewPr varScale="1">
        <p:scale>
          <a:sx n="106" d="100"/>
          <a:sy n="106" d="100"/>
        </p:scale>
        <p:origin x="1284" y="7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stages: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build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test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deploy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stage: build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script: echo "Build part A"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stage: test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script: echo "Test part A"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deploy_a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stage: deploy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script: echo "Deploy A"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1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043" y="2543234"/>
            <a:ext cx="299312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pipelines</a:t>
            </a:r>
          </a:p>
          <a:p>
            <a:pPr algn="ctr"/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pipeline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59" y="917782"/>
            <a:ext cx="105989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TYPES DE PIPELINES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 * </a:t>
            </a:r>
            <a:r>
              <a:rPr lang="en-US" dirty="0">
                <a:latin typeface="LATO"/>
              </a:rPr>
              <a:t>Basic </a:t>
            </a:r>
            <a:r>
              <a:rPr lang="en-US" dirty="0" smtClean="0">
                <a:latin typeface="LATO"/>
              </a:rPr>
              <a:t>pipelines : </a:t>
            </a:r>
            <a:r>
              <a:rPr lang="fr-FR" dirty="0" smtClean="0">
                <a:latin typeface="LATO"/>
              </a:rPr>
              <a:t>Idéal </a:t>
            </a:r>
            <a:r>
              <a:rPr lang="fr-FR" dirty="0">
                <a:latin typeface="LATO"/>
              </a:rPr>
              <a:t>pour les projets simples où toute la configuration est au même endroit</a:t>
            </a:r>
            <a:endParaRPr lang="en-US" dirty="0">
              <a:latin typeface="LATO"/>
            </a:endParaRPr>
          </a:p>
          <a:p>
            <a:r>
              <a:rPr lang="en-US" dirty="0">
                <a:latin typeface="LATO"/>
              </a:rPr>
              <a:t/>
            </a:r>
            <a:br>
              <a:rPr lang="en-US" dirty="0">
                <a:latin typeface="LATO"/>
              </a:rPr>
            </a:br>
            <a:r>
              <a:rPr lang="en-US" dirty="0">
                <a:latin typeface="LATO"/>
              </a:rPr>
              <a:t>    </a:t>
            </a:r>
            <a:r>
              <a:rPr lang="en-US" dirty="0" smtClean="0">
                <a:latin typeface="LATO"/>
              </a:rPr>
              <a:t> * </a:t>
            </a:r>
            <a:r>
              <a:rPr lang="en-US" dirty="0">
                <a:latin typeface="LATO"/>
              </a:rPr>
              <a:t>Direct Acyclic Graph (DAG) </a:t>
            </a:r>
            <a:r>
              <a:rPr lang="en-US" dirty="0" smtClean="0">
                <a:latin typeface="LATO"/>
              </a:rPr>
              <a:t>pipelines : </a:t>
            </a:r>
            <a:r>
              <a:rPr lang="fr-FR" dirty="0">
                <a:latin typeface="LATO"/>
              </a:rPr>
              <a:t>I</a:t>
            </a:r>
            <a:r>
              <a:rPr lang="fr-FR" dirty="0" smtClean="0">
                <a:latin typeface="LATO"/>
              </a:rPr>
              <a:t>déal </a:t>
            </a:r>
            <a:r>
              <a:rPr lang="fr-FR" dirty="0">
                <a:latin typeface="LATO"/>
              </a:rPr>
              <a:t>pour les grands projets </a:t>
            </a:r>
            <a:r>
              <a:rPr lang="fr-FR" dirty="0" smtClean="0">
                <a:latin typeface="LATO"/>
              </a:rPr>
              <a:t>complexes qui ont des dépendances transversales souvent compliquées</a:t>
            </a:r>
          </a:p>
          <a:p>
            <a:endParaRPr lang="en-US" dirty="0">
              <a:latin typeface="LATO"/>
            </a:endParaRPr>
          </a:p>
          <a:p>
            <a:r>
              <a:rPr lang="en-US" dirty="0">
                <a:latin typeface="LATO"/>
              </a:rPr>
              <a:t> </a:t>
            </a:r>
            <a:r>
              <a:rPr lang="en-US" dirty="0" smtClean="0">
                <a:latin typeface="LATO"/>
              </a:rPr>
              <a:t>    * Hierarchic pipelines Parent/Enfant : </a:t>
            </a:r>
            <a:r>
              <a:rPr lang="fr-FR" dirty="0">
                <a:latin typeface="LATO"/>
              </a:rPr>
              <a:t>I</a:t>
            </a:r>
            <a:r>
              <a:rPr lang="fr-FR" dirty="0" smtClean="0">
                <a:latin typeface="LATO"/>
              </a:rPr>
              <a:t>déal </a:t>
            </a:r>
            <a:r>
              <a:rPr lang="fr-FR" dirty="0">
                <a:latin typeface="LATO"/>
              </a:rPr>
              <a:t>pour </a:t>
            </a:r>
            <a:r>
              <a:rPr lang="fr-FR" dirty="0" smtClean="0">
                <a:latin typeface="LATO"/>
              </a:rPr>
              <a:t>les </a:t>
            </a:r>
            <a:r>
              <a:rPr lang="fr-FR" dirty="0">
                <a:latin typeface="LATO"/>
              </a:rPr>
              <a:t>projets comportant de nombreux composants définis </a:t>
            </a:r>
            <a:r>
              <a:rPr lang="fr-FR" dirty="0" smtClean="0">
                <a:latin typeface="LATO"/>
              </a:rPr>
              <a:t>indépendamment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pipeline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PIPELINES BASIQUES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424293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Voici un exemple de Pipeline basique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10126" y="1857430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stage1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stage2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job1:</a:t>
            </a: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stage1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echo "stage1 job1"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600" dirty="0">
                <a:solidFill>
                  <a:srgbClr val="2E2E2E"/>
                </a:solidFill>
                <a:latin typeface="GitLab Mono"/>
              </a:rPr>
            </a:br>
            <a:r>
              <a:rPr lang="en-US" sz="1600" dirty="0">
                <a:solidFill>
                  <a:srgbClr val="2E2E2E"/>
                </a:solidFill>
                <a:latin typeface="GitLab Mono"/>
              </a:rPr>
              <a:t>job2:</a:t>
            </a: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stage2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echo "stage2 job2"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600" dirty="0">
                <a:solidFill>
                  <a:srgbClr val="2E2E2E"/>
                </a:solidFill>
                <a:latin typeface="GitLab Mono"/>
              </a:rPr>
            </a:br>
            <a:r>
              <a:rPr lang="en-US" sz="1600" dirty="0">
                <a:solidFill>
                  <a:srgbClr val="2E2E2E"/>
                </a:solidFill>
                <a:latin typeface="GitLab Mono"/>
              </a:rPr>
              <a:t>job3:</a:t>
            </a: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stage1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echo "stage1 job3"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600" dirty="0">
                <a:solidFill>
                  <a:srgbClr val="2E2E2E"/>
                </a:solidFill>
                <a:latin typeface="GitLab Mono"/>
              </a:rPr>
            </a:br>
            <a:r>
              <a:rPr lang="en-US" sz="1600" dirty="0">
                <a:solidFill>
                  <a:srgbClr val="2E2E2E"/>
                </a:solidFill>
                <a:latin typeface="GitLab Mono"/>
              </a:rPr>
              <a:t>job4:</a:t>
            </a: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stage2</a:t>
            </a:r>
            <a:endParaRPr lang="en-US" sz="16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6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600" dirty="0">
                <a:solidFill>
                  <a:srgbClr val="DD1144"/>
                </a:solidFill>
                <a:latin typeface="GitLab Mono"/>
              </a:rPr>
              <a:t>echo "stage2 job4"</a:t>
            </a:r>
            <a:endParaRPr lang="en-US" sz="1600" b="0" dirty="0">
              <a:solidFill>
                <a:srgbClr val="2E2E2E"/>
              </a:solidFill>
              <a:effectLst/>
              <a:latin typeface="GitLab Mono"/>
            </a:endParaRPr>
          </a:p>
        </p:txBody>
      </p:sp>
    </p:spTree>
    <p:extLst>
      <p:ext uri="{BB962C8B-B14F-4D97-AF65-F5344CB8AC3E}">
        <p14:creationId xmlns:p14="http://schemas.microsoft.com/office/powerpoint/2010/main" val="34946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pipeline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PIPELINES DAG Graphique Acrylique Dirigé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424293"/>
            <a:ext cx="339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Voici un exemple de Pipeline DAG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10127" y="179362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build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test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deploy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build_a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 tags: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   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build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"build project a"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400" dirty="0">
                <a:solidFill>
                  <a:srgbClr val="2E2E2E"/>
                </a:solidFill>
                <a:latin typeface="GitLab Mono"/>
              </a:rPr>
            </a:b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build_b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 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tags: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   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build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"build project b"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400" dirty="0">
                <a:solidFill>
                  <a:srgbClr val="2E2E2E"/>
                </a:solidFill>
                <a:latin typeface="GitLab Mono"/>
              </a:rPr>
            </a:b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test_a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   tags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    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build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needs: [</a:t>
            </a:r>
            <a:r>
              <a:rPr lang="en-US" sz="1400" dirty="0" err="1">
                <a:solidFill>
                  <a:srgbClr val="DD1144"/>
                </a:solidFill>
                <a:latin typeface="GitLab Mono"/>
              </a:rPr>
              <a:t>build_a</a:t>
            </a: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,</a:t>
            </a:r>
            <a:r>
              <a:rPr lang="en-US" sz="1400" dirty="0" err="1">
                <a:solidFill>
                  <a:srgbClr val="DD1144"/>
                </a:solidFill>
                <a:latin typeface="GitLab Mono"/>
              </a:rPr>
              <a:t>build_b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]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"test project a"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400" dirty="0">
                <a:solidFill>
                  <a:srgbClr val="2E2E2E"/>
                </a:solidFill>
                <a:latin typeface="GitLab Mono"/>
              </a:rPr>
            </a:br>
            <a:endParaRPr lang="en-US" sz="1400" b="0" dirty="0">
              <a:solidFill>
                <a:srgbClr val="2E2E2E"/>
              </a:solidFill>
              <a:effectLst/>
              <a:latin typeface="GitLab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105" y="179362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test_b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build</a:t>
            </a:r>
          </a:p>
          <a:p>
            <a:r>
              <a:rPr lang="en-US" sz="1400" dirty="0">
                <a:solidFill>
                  <a:srgbClr val="DD1144"/>
                </a:solidFill>
                <a:latin typeface="GitLab Mono"/>
              </a:rPr>
              <a:t> 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 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tags: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   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"test project b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"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400" dirty="0">
                <a:solidFill>
                  <a:srgbClr val="2E2E2E"/>
                </a:solidFill>
                <a:latin typeface="GitLab Mono"/>
              </a:rPr>
            </a:b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deploy_a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build</a:t>
            </a:r>
          </a:p>
          <a:p>
            <a:r>
              <a:rPr lang="en-US" sz="1400" dirty="0">
                <a:solidFill>
                  <a:srgbClr val="DD1144"/>
                </a:solidFill>
                <a:latin typeface="GitLab Mono"/>
              </a:rPr>
              <a:t> 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 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tags: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   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needs: [</a:t>
            </a:r>
            <a:r>
              <a:rPr lang="en-US" sz="1400" dirty="0" err="1">
                <a:solidFill>
                  <a:srgbClr val="DD1144"/>
                </a:solidFill>
                <a:latin typeface="GitLab Mono"/>
              </a:rPr>
              <a:t>test_a</a:t>
            </a: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,</a:t>
            </a:r>
            <a:r>
              <a:rPr lang="en-US" sz="1400" dirty="0" err="1">
                <a:solidFill>
                  <a:srgbClr val="DD1144"/>
                </a:solidFill>
                <a:latin typeface="GitLab Mono"/>
              </a:rPr>
              <a:t>test_b</a:t>
            </a:r>
            <a:r>
              <a:rPr lang="en-US" sz="1400" dirty="0">
                <a:solidFill>
                  <a:srgbClr val="2E2E2E"/>
                </a:solidFill>
                <a:latin typeface="GitLab Mono"/>
              </a:rPr>
              <a:t>]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"deploy project a"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sz="1400" dirty="0">
                <a:solidFill>
                  <a:srgbClr val="2E2E2E"/>
                </a:solidFill>
                <a:latin typeface="GitLab Mono"/>
              </a:rPr>
            </a:br>
            <a:r>
              <a:rPr lang="en-US" sz="1400" dirty="0" err="1">
                <a:solidFill>
                  <a:srgbClr val="2E2E2E"/>
                </a:solidFill>
                <a:latin typeface="GitLab Mono"/>
              </a:rPr>
              <a:t>deploy_b</a:t>
            </a:r>
            <a:r>
              <a:rPr lang="en-US" sz="1400" dirty="0" smtClean="0">
                <a:solidFill>
                  <a:srgbClr val="2E2E2E"/>
                </a:solidFill>
                <a:latin typeface="GitLab Mono"/>
              </a:rPr>
              <a:t>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tags:</a:t>
            </a: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     - </a:t>
            </a:r>
            <a:r>
              <a:rPr lang="en-US" sz="1400" dirty="0" err="1" smtClean="0">
                <a:solidFill>
                  <a:srgbClr val="2E2E2E"/>
                </a:solidFill>
                <a:latin typeface="GitLab Mono"/>
              </a:rPr>
              <a:t>linux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build</a:t>
            </a:r>
            <a:endParaRPr lang="en-US" sz="1400" dirty="0">
              <a:solidFill>
                <a:srgbClr val="2E2E2E"/>
              </a:solidFill>
              <a:latin typeface="GitLab Mono"/>
            </a:endParaRPr>
          </a:p>
          <a:p>
            <a:r>
              <a:rPr lang="en-US" sz="1400" dirty="0">
                <a:solidFill>
                  <a:srgbClr val="2E2E2E"/>
                </a:solidFill>
                <a:latin typeface="GitLab Mono"/>
              </a:rPr>
              <a:t>  script: </a:t>
            </a:r>
            <a:r>
              <a:rPr lang="en-US" sz="1400" dirty="0">
                <a:solidFill>
                  <a:srgbClr val="DD1144"/>
                </a:solidFill>
                <a:latin typeface="GitLab Mono"/>
              </a:rPr>
              <a:t>echo "deploy project </a:t>
            </a:r>
            <a:r>
              <a:rPr lang="en-US" sz="1400" dirty="0" smtClean="0">
                <a:solidFill>
                  <a:srgbClr val="DD1144"/>
                </a:solidFill>
                <a:latin typeface="GitLab Mono"/>
              </a:rPr>
              <a:t>b“</a:t>
            </a:r>
          </a:p>
          <a:p>
            <a:endParaRPr lang="en-US" sz="1400" dirty="0">
              <a:solidFill>
                <a:srgbClr val="DD1144"/>
              </a:solidFill>
              <a:latin typeface="GitLab Mono"/>
            </a:endParaRPr>
          </a:p>
          <a:p>
            <a:r>
              <a:rPr lang="en-US" sz="1400" b="1" dirty="0" smtClean="0">
                <a:latin typeface="GitLab Mono"/>
              </a:rPr>
              <a:t>Note: </a:t>
            </a:r>
            <a:r>
              <a:rPr lang="en-US" sz="1400" dirty="0" smtClean="0">
                <a:latin typeface="GitLab Mono"/>
              </a:rPr>
              <a:t>Le runner </a:t>
            </a:r>
            <a:r>
              <a:rPr lang="en-US" sz="1400" dirty="0" err="1" smtClean="0">
                <a:latin typeface="GitLab Mono"/>
              </a:rPr>
              <a:t>doit</a:t>
            </a:r>
            <a:r>
              <a:rPr lang="en-US" sz="1400" dirty="0" smtClean="0">
                <a:latin typeface="GitLab Mono"/>
              </a:rPr>
              <a:t> porter le tag </a:t>
            </a:r>
            <a:r>
              <a:rPr lang="en-US" sz="1400" dirty="0" err="1" smtClean="0">
                <a:latin typeface="GitLab Mono"/>
              </a:rPr>
              <a:t>linux</a:t>
            </a:r>
            <a:r>
              <a:rPr lang="en-US" sz="1400" dirty="0" smtClean="0">
                <a:latin typeface="GitLab Mono"/>
              </a:rPr>
              <a:t> de </a:t>
            </a:r>
            <a:r>
              <a:rPr lang="en-US" sz="1400" dirty="0" err="1" smtClean="0">
                <a:latin typeface="GitLab Mono"/>
              </a:rPr>
              <a:t>ce</a:t>
            </a:r>
            <a:r>
              <a:rPr lang="en-US" sz="1400" dirty="0" smtClean="0">
                <a:latin typeface="GitLab Mono"/>
              </a:rPr>
              <a:t> </a:t>
            </a:r>
            <a:r>
              <a:rPr lang="en-US" sz="1400" dirty="0" err="1" smtClean="0">
                <a:latin typeface="GitLab Mono"/>
              </a:rPr>
              <a:t>cas</a:t>
            </a:r>
            <a:r>
              <a:rPr lang="en-US" sz="1400" dirty="0" smtClean="0">
                <a:latin typeface="GitLab Mono"/>
              </a:rPr>
              <a:t> </a:t>
            </a:r>
            <a:endParaRPr lang="en-US" sz="1400" dirty="0">
              <a:latin typeface="GitLab Mono"/>
            </a:endParaRPr>
          </a:p>
        </p:txBody>
      </p:sp>
    </p:spTree>
    <p:extLst>
      <p:ext uri="{BB962C8B-B14F-4D97-AF65-F5344CB8AC3E}">
        <p14:creationId xmlns:p14="http://schemas.microsoft.com/office/powerpoint/2010/main" val="12485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pipeline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PIPELINES DAG Graphique Acrylique Dirigé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424293"/>
            <a:ext cx="339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Voici un exemple de Pipeline DAG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0" y="2388208"/>
            <a:ext cx="1755709" cy="3353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5" y="1993151"/>
            <a:ext cx="5892923" cy="38554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11253" y="2478505"/>
            <a:ext cx="1816768" cy="385011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63" y="2045271"/>
            <a:ext cx="4384586" cy="330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pipeline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PIPELINES HERARCHIQUE PARENT/ENFANT (MEME PROJET)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860" y="1424293"/>
            <a:ext cx="555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Voici un exemple de Pipeline Parent /Enfant même projet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64268" y="1930804"/>
            <a:ext cx="29557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2E2E"/>
                </a:solidFill>
                <a:latin typeface="GitLab Mono"/>
              </a:rPr>
              <a:t>stages:</a:t>
            </a: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>  - </a:t>
            </a:r>
            <a:r>
              <a:rPr lang="en-US" dirty="0">
                <a:solidFill>
                  <a:srgbClr val="DD1144"/>
                </a:solidFill>
                <a:latin typeface="GitLab Mono"/>
              </a:rPr>
              <a:t>triggers</a:t>
            </a:r>
            <a:endParaRPr lang="en-US" dirty="0">
              <a:solidFill>
                <a:srgbClr val="2E2E2E"/>
              </a:solidFill>
              <a:latin typeface="GitLab Mono"/>
            </a:endParaRP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dirty="0">
                <a:solidFill>
                  <a:srgbClr val="2E2E2E"/>
                </a:solidFill>
                <a:latin typeface="GitLab Mono"/>
              </a:rPr>
            </a:br>
            <a:r>
              <a:rPr lang="en-US" dirty="0" smtClean="0">
                <a:solidFill>
                  <a:srgbClr val="2E2E2E"/>
                </a:solidFill>
                <a:latin typeface="GitLab Mono"/>
              </a:rPr>
              <a:t>job1:</a:t>
            </a:r>
            <a:endParaRPr lang="en-US" dirty="0">
              <a:solidFill>
                <a:srgbClr val="2E2E2E"/>
              </a:solidFill>
              <a:latin typeface="GitLab Mono"/>
            </a:endParaRP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>  stage: </a:t>
            </a:r>
            <a:r>
              <a:rPr lang="en-US" dirty="0">
                <a:solidFill>
                  <a:srgbClr val="DD1144"/>
                </a:solidFill>
                <a:latin typeface="GitLab Mono"/>
              </a:rPr>
              <a:t>triggers</a:t>
            </a:r>
            <a:endParaRPr lang="en-US" dirty="0">
              <a:solidFill>
                <a:srgbClr val="2E2E2E"/>
              </a:solidFill>
              <a:latin typeface="GitLab Mono"/>
            </a:endParaRP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>  trigger:</a:t>
            </a: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>    include: </a:t>
            </a:r>
            <a:r>
              <a:rPr lang="en-US" dirty="0">
                <a:solidFill>
                  <a:srgbClr val="DD1144"/>
                </a:solidFill>
                <a:latin typeface="GitLab Mono"/>
              </a:rPr>
              <a:t>a</a:t>
            </a:r>
            <a:r>
              <a:rPr lang="en-US" dirty="0" smtClean="0">
                <a:solidFill>
                  <a:srgbClr val="DD1144"/>
                </a:solidFill>
                <a:latin typeface="GitLab Mono"/>
              </a:rPr>
              <a:t>/.</a:t>
            </a:r>
            <a:r>
              <a:rPr lang="en-US" dirty="0" err="1" smtClean="0">
                <a:solidFill>
                  <a:srgbClr val="DD1144"/>
                </a:solidFill>
                <a:latin typeface="GitLab Mono"/>
              </a:rPr>
              <a:t>gitlab-ci.yml</a:t>
            </a:r>
            <a:endParaRPr lang="en-US" dirty="0" smtClean="0">
              <a:solidFill>
                <a:srgbClr val="DD1144"/>
              </a:solidFill>
              <a:latin typeface="GitLab Mono"/>
            </a:endParaRPr>
          </a:p>
          <a:p>
            <a:endParaRPr lang="en-US" dirty="0">
              <a:solidFill>
                <a:srgbClr val="DD1144"/>
              </a:solidFill>
              <a:latin typeface="GitLab Mono"/>
            </a:endParaRPr>
          </a:p>
          <a:p>
            <a:r>
              <a:rPr lang="en-US" dirty="0" smtClean="0">
                <a:solidFill>
                  <a:srgbClr val="DD1144"/>
                </a:solidFill>
                <a:latin typeface="GitLab Mono"/>
              </a:rPr>
              <a:t> </a:t>
            </a:r>
            <a:endParaRPr lang="en-US" dirty="0">
              <a:solidFill>
                <a:srgbClr val="2E2E2E"/>
              </a:solidFill>
              <a:latin typeface="GitLab Mono"/>
            </a:endParaRPr>
          </a:p>
          <a:p>
            <a:r>
              <a:rPr lang="en-US" dirty="0">
                <a:solidFill>
                  <a:srgbClr val="2E2E2E"/>
                </a:solidFill>
                <a:latin typeface="GitLab Mono"/>
              </a:rPr>
              <a:t/>
            </a:r>
            <a:br>
              <a:rPr lang="en-US" dirty="0">
                <a:solidFill>
                  <a:srgbClr val="2E2E2E"/>
                </a:solidFill>
                <a:latin typeface="GitLab Mono"/>
              </a:rPr>
            </a:br>
            <a:endParaRPr lang="en-US" b="0" dirty="0">
              <a:solidFill>
                <a:srgbClr val="2E2E2E"/>
              </a:solidFill>
              <a:effectLst/>
              <a:latin typeface="GitLab Mono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3729789" y="3327570"/>
            <a:ext cx="3682003" cy="4736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7" y="4308806"/>
            <a:ext cx="7146930" cy="167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7775</TotalTime>
  <Words>96</Words>
  <Application>Microsoft Office PowerPoint</Application>
  <PresentationFormat>Grand écran</PresentationFormat>
  <Paragraphs>102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GitLab Mono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244</cp:revision>
  <dcterms:created xsi:type="dcterms:W3CDTF">2017-02-10T20:50:27Z</dcterms:created>
  <dcterms:modified xsi:type="dcterms:W3CDTF">2023-10-18T22:15:53Z</dcterms:modified>
</cp:coreProperties>
</file>