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9" r:id="rId3"/>
    <p:sldId id="274" r:id="rId4"/>
    <p:sldId id="276" r:id="rId5"/>
    <p:sldId id="277" r:id="rId6"/>
    <p:sldId id="275" r:id="rId7"/>
    <p:sldId id="278" r:id="rId8"/>
    <p:sldId id="27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94040" autoAdjust="0"/>
  </p:normalViewPr>
  <p:slideViewPr>
    <p:cSldViewPr snapToGrid="0">
      <p:cViewPr varScale="1">
        <p:scale>
          <a:sx n="106" d="100"/>
          <a:sy n="106" d="100"/>
        </p:scale>
        <p:origin x="128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Etapes post installation</a:t>
            </a:r>
          </a:p>
          <a:p>
            <a:endParaRPr lang="fr-FR" dirty="0" smtClean="0"/>
          </a:p>
          <a:p>
            <a:r>
              <a:rPr lang="fr-FR" dirty="0" smtClean="0"/>
              <a:t># Stop all </a:t>
            </a:r>
            <a:r>
              <a:rPr lang="fr-FR" dirty="0" err="1" smtClean="0"/>
              <a:t>GitLab</a:t>
            </a:r>
            <a:r>
              <a:rPr lang="fr-FR" dirty="0" smtClean="0"/>
              <a:t> components</a:t>
            </a:r>
          </a:p>
          <a:p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gitlab-ctl</a:t>
            </a:r>
            <a:r>
              <a:rPr lang="fr-FR" dirty="0" smtClean="0"/>
              <a:t> stop</a:t>
            </a:r>
          </a:p>
          <a:p>
            <a:endParaRPr lang="fr-FR" dirty="0" smtClean="0"/>
          </a:p>
          <a:p>
            <a:r>
              <a:rPr lang="fr-FR" dirty="0" smtClean="0"/>
              <a:t># Start all </a:t>
            </a:r>
            <a:r>
              <a:rPr lang="fr-FR" dirty="0" err="1" smtClean="0"/>
              <a:t>GitLab</a:t>
            </a:r>
            <a:r>
              <a:rPr lang="fr-FR" dirty="0" smtClean="0"/>
              <a:t> components</a:t>
            </a:r>
          </a:p>
          <a:p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gitlab-ctl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# Restart all </a:t>
            </a:r>
            <a:r>
              <a:rPr lang="fr-FR" dirty="0" err="1" smtClean="0"/>
              <a:t>GitLab</a:t>
            </a:r>
            <a:r>
              <a:rPr lang="fr-FR" dirty="0" smtClean="0"/>
              <a:t> components</a:t>
            </a:r>
          </a:p>
          <a:p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gitlab-ctl</a:t>
            </a:r>
            <a:r>
              <a:rPr lang="fr-FR" dirty="0" smtClean="0"/>
              <a:t> restart</a:t>
            </a:r>
          </a:p>
          <a:p>
            <a:endParaRPr lang="fr-FR" dirty="0" smtClean="0"/>
          </a:p>
          <a:p>
            <a:r>
              <a:rPr lang="fr-FR" dirty="0" smtClean="0"/>
              <a:t># </a:t>
            </a:r>
            <a:r>
              <a:rPr lang="fr-FR" dirty="0" err="1" smtClean="0"/>
              <a:t>Verification</a:t>
            </a:r>
            <a:r>
              <a:rPr lang="fr-FR" dirty="0" smtClean="0"/>
              <a:t> de pare feu 80 Commande en mode administrateur</a:t>
            </a:r>
          </a:p>
          <a:p>
            <a:r>
              <a:rPr lang="fr-FR" dirty="0" err="1" smtClean="0"/>
              <a:t>netstat</a:t>
            </a:r>
            <a:r>
              <a:rPr lang="fr-FR" dirty="0" smtClean="0"/>
              <a:t> -</a:t>
            </a:r>
            <a:r>
              <a:rPr lang="fr-FR" dirty="0" err="1" smtClean="0"/>
              <a:t>anb</a:t>
            </a:r>
            <a:r>
              <a:rPr lang="fr-FR" dirty="0" smtClean="0"/>
              <a:t> | </a:t>
            </a:r>
            <a:r>
              <a:rPr lang="fr-FR" dirty="0" err="1" smtClean="0"/>
              <a:t>find</a:t>
            </a:r>
            <a:r>
              <a:rPr lang="fr-FR" dirty="0" smtClean="0"/>
              <a:t> '8080' sous </a:t>
            </a:r>
            <a:r>
              <a:rPr lang="fr-FR" dirty="0" err="1" smtClean="0"/>
              <a:t>windows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netstat</a:t>
            </a:r>
            <a:r>
              <a:rPr lang="fr-FR" dirty="0" smtClean="0"/>
              <a:t> -</a:t>
            </a:r>
            <a:r>
              <a:rPr lang="fr-FR" dirty="0" err="1" smtClean="0"/>
              <a:t>anb</a:t>
            </a:r>
            <a:r>
              <a:rPr lang="fr-FR" dirty="0" smtClean="0"/>
              <a:t> | </a:t>
            </a:r>
            <a:r>
              <a:rPr lang="fr-FR" dirty="0" err="1" smtClean="0"/>
              <a:t>grep</a:t>
            </a:r>
            <a:r>
              <a:rPr lang="fr-FR" dirty="0" smtClean="0"/>
              <a:t> '8080' sous linux</a:t>
            </a:r>
          </a:p>
          <a:p>
            <a:endParaRPr lang="fr-FR" dirty="0" smtClean="0"/>
          </a:p>
          <a:p>
            <a:r>
              <a:rPr lang="fr-FR" dirty="0" smtClean="0"/>
              <a:t>#</a:t>
            </a:r>
            <a:r>
              <a:rPr lang="fr-FR" dirty="0" err="1" smtClean="0"/>
              <a:t>Recuperation</a:t>
            </a:r>
            <a:r>
              <a:rPr lang="fr-FR" dirty="0" smtClean="0"/>
              <a:t> du premier mot de  passe</a:t>
            </a:r>
          </a:p>
          <a:p>
            <a:r>
              <a:rPr lang="fr-FR" dirty="0" smtClean="0"/>
              <a:t>vi | nano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gitlab</a:t>
            </a:r>
            <a:r>
              <a:rPr lang="fr-FR" dirty="0" smtClean="0"/>
              <a:t>/</a:t>
            </a:r>
            <a:r>
              <a:rPr lang="fr-FR" dirty="0" err="1" smtClean="0"/>
              <a:t>initial_root_password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7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redimentionner</a:t>
            </a:r>
            <a:r>
              <a:rPr lang="fr-FR" baseline="0" dirty="0" smtClean="0"/>
              <a:t> le disque </a:t>
            </a:r>
            <a:r>
              <a:rPr lang="fr-FR" baseline="0" dirty="0" err="1" smtClean="0"/>
              <a:t>VBox</a:t>
            </a:r>
            <a:endParaRPr lang="fr-FR" dirty="0" smtClean="0"/>
          </a:p>
          <a:p>
            <a:r>
              <a:rPr lang="fr-FR" dirty="0" err="1" smtClean="0"/>
              <a:t>vboxmanage</a:t>
            </a:r>
            <a:r>
              <a:rPr lang="fr-FR" dirty="0" smtClean="0"/>
              <a:t> </a:t>
            </a:r>
            <a:r>
              <a:rPr lang="fr-FR" dirty="0" err="1" smtClean="0"/>
              <a:t>modifymedium</a:t>
            </a:r>
            <a:r>
              <a:rPr lang="fr-FR" dirty="0" smtClean="0"/>
              <a:t> </a:t>
            </a:r>
            <a:r>
              <a:rPr lang="fr-FR" dirty="0" err="1" smtClean="0"/>
              <a:t>gitlabsrv.vdi</a:t>
            </a:r>
            <a:r>
              <a:rPr lang="fr-FR" dirty="0" smtClean="0"/>
              <a:t> --</a:t>
            </a:r>
            <a:r>
              <a:rPr lang="fr-FR" dirty="0" err="1" smtClean="0"/>
              <a:t>resize</a:t>
            </a:r>
            <a:r>
              <a:rPr lang="fr-FR" dirty="0" smtClean="0"/>
              <a:t> 35000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4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7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1224" y="2543234"/>
            <a:ext cx="428675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Procédures d’installation</a:t>
            </a:r>
            <a:endParaRPr lang="fr-FR" sz="2800" b="1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d’installation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6245" y="815820"/>
            <a:ext cx="1011894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METHODE D’INSTALLATION SOUS LINUX UBUNTU 22.04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0"/>
            <a:r>
              <a:rPr lang="fr-FR" altLang="fr-FR" sz="1400" dirty="0" smtClean="0">
                <a:latin typeface="Lato"/>
              </a:rPr>
              <a:t>cd /</a:t>
            </a:r>
            <a:r>
              <a:rPr lang="fr-FR" altLang="fr-FR" sz="1400" dirty="0" err="1" smtClean="0">
                <a:latin typeface="Lato"/>
              </a:rPr>
              <a:t>tmp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curl</a:t>
            </a:r>
            <a:r>
              <a:rPr lang="fr-FR" altLang="fr-FR" sz="1400" dirty="0" smtClean="0">
                <a:latin typeface="Lato"/>
              </a:rPr>
              <a:t> -LO https://packages.gitlab.com/install/repositories/gitlab/gitlab-ce/script.deb.sh</a:t>
            </a:r>
          </a:p>
          <a:p>
            <a:r>
              <a:rPr lang="fr-FR" altLang="fr-FR" sz="1400" dirty="0" err="1" smtClean="0">
                <a:latin typeface="Lato"/>
              </a:rPr>
              <a:t>sudsudo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>
                <a:latin typeface="Lato"/>
              </a:rPr>
              <a:t>bash</a:t>
            </a:r>
            <a:r>
              <a:rPr lang="fr-FR" altLang="fr-FR" sz="1400" dirty="0">
                <a:latin typeface="Lato"/>
              </a:rPr>
              <a:t> /tmp/script.deb.sh</a:t>
            </a:r>
          </a:p>
          <a:p>
            <a:pPr lvl="0"/>
            <a:r>
              <a:rPr lang="fr-FR" altLang="fr-FR" sz="1400" dirty="0" smtClean="0">
                <a:latin typeface="Lato"/>
              </a:rPr>
              <a:t>o </a:t>
            </a:r>
            <a:r>
              <a:rPr lang="fr-FR" altLang="fr-FR" sz="1400" dirty="0" err="1" smtClean="0">
                <a:latin typeface="Lato"/>
              </a:rPr>
              <a:t>apt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install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gitlab</a:t>
            </a:r>
            <a:r>
              <a:rPr lang="fr-FR" altLang="fr-FR" sz="1400" dirty="0" smtClean="0">
                <a:latin typeface="Lato"/>
              </a:rPr>
              <a:t>-ce</a:t>
            </a: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ufw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status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ufw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allow</a:t>
            </a:r>
            <a:r>
              <a:rPr lang="fr-FR" altLang="fr-FR" sz="1400" dirty="0" smtClean="0">
                <a:latin typeface="Lato"/>
              </a:rPr>
              <a:t> http</a:t>
            </a: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ufw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allow</a:t>
            </a:r>
            <a:r>
              <a:rPr lang="fr-FR" altLang="fr-FR" sz="1400" dirty="0" smtClean="0">
                <a:latin typeface="Lato"/>
              </a:rPr>
              <a:t> https</a:t>
            </a: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ufw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allow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OpenSSH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ufw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status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nano /</a:t>
            </a:r>
            <a:r>
              <a:rPr lang="fr-FR" altLang="fr-FR" sz="1400" dirty="0" err="1" smtClean="0">
                <a:latin typeface="Lato"/>
              </a:rPr>
              <a:t>etc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gitlab.rb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vi /</a:t>
            </a:r>
            <a:r>
              <a:rPr lang="fr-FR" altLang="fr-FR" sz="1400" dirty="0" err="1" smtClean="0">
                <a:latin typeface="Lato"/>
              </a:rPr>
              <a:t>etc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gitlab.rb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400" dirty="0" err="1" smtClean="0">
                <a:latin typeface="Lato"/>
              </a:rPr>
              <a:t>gitlab-ctl</a:t>
            </a:r>
            <a:r>
              <a:rPr lang="fr-FR" altLang="fr-FR" sz="1400" dirty="0" smtClean="0">
                <a:latin typeface="Lato"/>
              </a:rPr>
              <a:t> reconfigure</a:t>
            </a: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vi /</a:t>
            </a:r>
            <a:r>
              <a:rPr lang="fr-FR" altLang="fr-FR" sz="1400" dirty="0" err="1" smtClean="0">
                <a:latin typeface="Lato"/>
              </a:rPr>
              <a:t>etc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initial_root_password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nano /</a:t>
            </a:r>
            <a:r>
              <a:rPr lang="fr-FR" altLang="fr-FR" sz="1400" dirty="0" err="1" smtClean="0">
                <a:latin typeface="Lato"/>
              </a:rPr>
              <a:t>etc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</a:t>
            </a:r>
            <a:r>
              <a:rPr lang="fr-FR" altLang="fr-FR" sz="1400" dirty="0" smtClean="0">
                <a:latin typeface="Lato"/>
              </a:rPr>
              <a:t>/</a:t>
            </a:r>
            <a:r>
              <a:rPr lang="fr-FR" altLang="fr-FR" sz="1400" dirty="0" err="1" smtClean="0">
                <a:latin typeface="Lato"/>
              </a:rPr>
              <a:t>gitlab.rb</a:t>
            </a:r>
            <a:endParaRPr lang="fr-FR" altLang="fr-FR" sz="1400" dirty="0" smtClean="0">
              <a:latin typeface="Lato"/>
            </a:endParaRPr>
          </a:p>
          <a:p>
            <a:pPr lvl="0"/>
            <a:r>
              <a:rPr lang="fr-FR" altLang="fr-FR" sz="1400" dirty="0" err="1" smtClean="0">
                <a:latin typeface="Lato"/>
              </a:rPr>
              <a:t>sudo</a:t>
            </a:r>
            <a:r>
              <a:rPr lang="fr-FR" altLang="fr-FR" sz="1400" dirty="0" smtClean="0">
                <a:latin typeface="Lato"/>
              </a:rPr>
              <a:t> vi /</a:t>
            </a:r>
            <a:r>
              <a:rPr lang="fr-FR" altLang="fr-FR" sz="1400" dirty="0" err="1" smtClean="0">
                <a:latin typeface="Lato"/>
              </a:rPr>
              <a:t>etc</a:t>
            </a:r>
            <a:r>
              <a:rPr lang="fr-FR" altLang="fr-FR" sz="1400" dirty="0" smtClean="0">
                <a:latin typeface="Lato"/>
              </a:rPr>
              <a:t>/hosts</a:t>
            </a:r>
            <a:endParaRPr kumimoji="0" lang="fr-FR" altLang="fr-F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00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d’installation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4283" y="1107024"/>
            <a:ext cx="101189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METHODE D’INSTALLATION SOUS LINUX UBUNTU 22.04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0"/>
            <a:r>
              <a:rPr lang="fr-FR" altLang="fr-FR" sz="1600" dirty="0" smtClean="0">
                <a:latin typeface="Lato"/>
              </a:rPr>
              <a:t>Il faut entrer au niveau du fichier 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 smtClean="0">
                <a:latin typeface="Lato"/>
              </a:rPr>
              <a:t>etc</a:t>
            </a:r>
            <a:r>
              <a:rPr lang="fr-FR" altLang="fr-FR" sz="1600" dirty="0" smtClean="0">
                <a:latin typeface="Lato"/>
              </a:rPr>
              <a:t>/</a:t>
            </a:r>
            <a:r>
              <a:rPr lang="fr-FR" altLang="fr-FR" sz="1600" dirty="0" err="1" smtClean="0">
                <a:latin typeface="Lato"/>
              </a:rPr>
              <a:t>gitlab</a:t>
            </a:r>
            <a:r>
              <a:rPr lang="fr-FR" altLang="fr-FR" sz="1600" dirty="0" smtClean="0">
                <a:latin typeface="Lato"/>
              </a:rPr>
              <a:t>/</a:t>
            </a:r>
            <a:r>
              <a:rPr lang="fr-FR" altLang="fr-FR" sz="1600" dirty="0" err="1" smtClean="0">
                <a:latin typeface="Lato"/>
              </a:rPr>
              <a:t>gitlab.rb</a:t>
            </a:r>
            <a:r>
              <a:rPr lang="fr-FR" altLang="fr-FR" sz="1600" dirty="0" smtClean="0">
                <a:latin typeface="Lato"/>
              </a:rPr>
              <a:t> et définir </a:t>
            </a:r>
            <a:r>
              <a:rPr lang="fr-FR" altLang="fr-FR" sz="1600" u="sng" dirty="0" smtClean="0">
                <a:latin typeface="Lato"/>
              </a:rPr>
              <a:t>le nom du domaine </a:t>
            </a:r>
            <a:r>
              <a:rPr lang="fr-FR" altLang="fr-FR" sz="1600" dirty="0" smtClean="0">
                <a:latin typeface="Lato"/>
              </a:rPr>
              <a:t>qui sera utilisé</a:t>
            </a:r>
          </a:p>
          <a:p>
            <a:pPr lvl="0"/>
            <a:r>
              <a:rPr lang="fr-FR" altLang="fr-FR" sz="1600" dirty="0" err="1" smtClean="0">
                <a:latin typeface="Lato"/>
              </a:rPr>
              <a:t>sudo</a:t>
            </a:r>
            <a:r>
              <a:rPr lang="fr-FR" altLang="fr-FR" sz="1600" dirty="0" smtClean="0">
                <a:latin typeface="Lato"/>
              </a:rPr>
              <a:t> vi /</a:t>
            </a:r>
            <a:r>
              <a:rPr lang="fr-FR" altLang="fr-FR" sz="1600" dirty="0" err="1" smtClean="0">
                <a:latin typeface="Lato"/>
              </a:rPr>
              <a:t>etc</a:t>
            </a:r>
            <a:r>
              <a:rPr lang="fr-FR" altLang="fr-FR" sz="1600" dirty="0" smtClean="0">
                <a:latin typeface="Lato"/>
              </a:rPr>
              <a:t>/</a:t>
            </a:r>
            <a:r>
              <a:rPr lang="fr-FR" altLang="fr-FR" sz="1600" dirty="0" err="1" smtClean="0">
                <a:latin typeface="Lato"/>
              </a:rPr>
              <a:t>gitlab</a:t>
            </a:r>
            <a:r>
              <a:rPr lang="fr-FR" altLang="fr-FR" sz="1600" dirty="0" smtClean="0">
                <a:latin typeface="Lato"/>
              </a:rPr>
              <a:t>/</a:t>
            </a:r>
            <a:r>
              <a:rPr lang="fr-FR" altLang="fr-FR" sz="1600" dirty="0" err="1" smtClean="0">
                <a:latin typeface="Lato"/>
              </a:rPr>
              <a:t>gitlab.rb</a:t>
            </a:r>
            <a:r>
              <a:rPr lang="fr-FR" altLang="fr-FR" sz="1600" dirty="0" smtClean="0">
                <a:latin typeface="Lato"/>
              </a:rPr>
              <a:t> ainsi que le </a:t>
            </a:r>
            <a:r>
              <a:rPr lang="fr-FR" altLang="fr-FR" sz="1600" u="sng" dirty="0" smtClean="0">
                <a:latin typeface="Lato"/>
              </a:rPr>
              <a:t>mail d’administrateur</a:t>
            </a: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83" y="2842308"/>
            <a:ext cx="4619449" cy="25112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32" y="2842308"/>
            <a:ext cx="5186777" cy="25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d’installation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854" y="1178849"/>
            <a:ext cx="1011894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TEST DE L’INSTALLATION DE GITLAB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32" y="1595951"/>
            <a:ext cx="6505478" cy="41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d’installation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854" y="1178849"/>
            <a:ext cx="1011894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TEST DE L’INSTALLATION DE GITLAB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1" y="1640514"/>
            <a:ext cx="9244714" cy="43249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49" y="2191364"/>
            <a:ext cx="9085206" cy="43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5179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de désinstallation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7800" y="1078647"/>
            <a:ext cx="10118944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METHODE DE DESINSTALLATION SOUS LINUX UBUNTU 22.04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0"/>
            <a:r>
              <a:rPr lang="fr-FR" altLang="fr-FR" sz="1400" dirty="0" smtClean="0">
                <a:latin typeface="Lato"/>
              </a:rPr>
              <a:t>     </a:t>
            </a:r>
            <a:r>
              <a:rPr lang="fr-FR" altLang="fr-FR" sz="1600" dirty="0" err="1" smtClean="0">
                <a:latin typeface="Lato"/>
              </a:rPr>
              <a:t>apt-get</a:t>
            </a:r>
            <a:r>
              <a:rPr lang="fr-FR" altLang="fr-FR" sz="1600" dirty="0" smtClean="0">
                <a:latin typeface="Lato"/>
              </a:rPr>
              <a:t> </a:t>
            </a:r>
            <a:r>
              <a:rPr lang="fr-FR" altLang="fr-FR" sz="1600" dirty="0">
                <a:latin typeface="Lato"/>
              </a:rPr>
              <a:t>purge 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-ce</a:t>
            </a:r>
          </a:p>
          <a:p>
            <a:pPr lvl="0"/>
            <a:r>
              <a:rPr lang="fr-FR" altLang="fr-FR" sz="1600" dirty="0" smtClean="0">
                <a:latin typeface="Lato"/>
              </a:rPr>
              <a:t>     </a:t>
            </a:r>
            <a:r>
              <a:rPr lang="fr-FR" altLang="fr-FR" sz="1600" dirty="0" err="1" smtClean="0">
                <a:latin typeface="Lato"/>
              </a:rPr>
              <a:t>rm</a:t>
            </a:r>
            <a:r>
              <a:rPr lang="fr-FR" altLang="fr-FR" sz="1600" dirty="0" smtClean="0">
                <a:latin typeface="Lato"/>
              </a:rPr>
              <a:t> </a:t>
            </a:r>
            <a:r>
              <a:rPr lang="fr-FR" altLang="fr-FR" sz="1600" dirty="0">
                <a:latin typeface="Lato"/>
              </a:rPr>
              <a:t>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sv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/service</a:t>
            </a: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init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etc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embedded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ssl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certs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embedded</a:t>
            </a:r>
            <a:r>
              <a:rPr lang="fr-FR" altLang="fr-FR" sz="1600" dirty="0">
                <a:latin typeface="Lato"/>
              </a:rPr>
              <a:t>/service/</a:t>
            </a:r>
            <a:r>
              <a:rPr lang="fr-FR" altLang="fr-FR" sz="1600" dirty="0" err="1">
                <a:latin typeface="Lato"/>
              </a:rPr>
              <a:t>gitlab-shell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embedded</a:t>
            </a:r>
            <a:r>
              <a:rPr lang="fr-FR" altLang="fr-FR" sz="1600" dirty="0">
                <a:latin typeface="Lato"/>
              </a:rPr>
              <a:t>/service/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-rails/public</a:t>
            </a: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embedded</a:t>
            </a:r>
            <a:r>
              <a:rPr lang="fr-FR" altLang="fr-FR" sz="1600" dirty="0">
                <a:latin typeface="Lato"/>
              </a:rPr>
              <a:t>/service/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-rails/config</a:t>
            </a:r>
          </a:p>
          <a:p>
            <a:pPr lvl="0"/>
            <a:r>
              <a:rPr lang="fr-FR" altLang="fr-FR" sz="1600" dirty="0">
                <a:latin typeface="Lato"/>
              </a:rPr>
              <a:t>     </a:t>
            </a:r>
            <a:r>
              <a:rPr lang="fr-FR" altLang="fr-FR" sz="1600" dirty="0" err="1">
                <a:latin typeface="Lato"/>
              </a:rPr>
              <a:t>rm</a:t>
            </a:r>
            <a:r>
              <a:rPr lang="fr-FR" altLang="fr-FR" sz="1600" dirty="0">
                <a:latin typeface="Lato"/>
              </a:rPr>
              <a:t> -r  /</a:t>
            </a:r>
            <a:r>
              <a:rPr lang="fr-FR" altLang="fr-FR" sz="1600" dirty="0" err="1">
                <a:latin typeface="Lato"/>
              </a:rPr>
              <a:t>opt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gitlab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embedded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cookbooks</a:t>
            </a:r>
            <a:endParaRPr lang="fr-F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013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824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d’installation de serveur SMTP local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6050" y="834539"/>
            <a:ext cx="10118944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METHODE D’INSTALLATION DE SERVEUR SMTP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0"/>
            <a:r>
              <a:rPr lang="fr-FR" altLang="fr-FR" sz="1400" dirty="0" smtClean="0">
                <a:latin typeface="Lato"/>
              </a:rPr>
              <a:t> </a:t>
            </a:r>
            <a:r>
              <a:rPr lang="fr-FR" altLang="fr-FR" sz="1600" dirty="0" err="1" smtClean="0">
                <a:latin typeface="Lato"/>
              </a:rPr>
              <a:t>sudo</a:t>
            </a:r>
            <a:r>
              <a:rPr lang="fr-FR" altLang="fr-FR" sz="1600" dirty="0" smtClean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apt</a:t>
            </a:r>
            <a:r>
              <a:rPr lang="fr-FR" altLang="fr-FR" sz="1600" dirty="0">
                <a:latin typeface="Lato"/>
              </a:rPr>
              <a:t> update</a:t>
            </a: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apt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install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postfix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#Choisir internet site </a:t>
            </a: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Faire un Backup pour conserver le fichier original</a:t>
            </a: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cp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etc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postfix</a:t>
            </a:r>
            <a:r>
              <a:rPr lang="fr-FR" altLang="fr-FR" sz="1600" dirty="0">
                <a:latin typeface="Lato"/>
              </a:rPr>
              <a:t>/main.cf/</a:t>
            </a:r>
            <a:r>
              <a:rPr lang="fr-FR" altLang="fr-FR" sz="1600" dirty="0" err="1">
                <a:latin typeface="Lato"/>
              </a:rPr>
              <a:t>etc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postfix</a:t>
            </a:r>
            <a:r>
              <a:rPr lang="fr-FR" altLang="fr-FR" sz="1600" dirty="0">
                <a:latin typeface="Lato"/>
              </a:rPr>
              <a:t>/</a:t>
            </a:r>
            <a:r>
              <a:rPr lang="fr-FR" altLang="fr-FR" sz="1600" dirty="0" err="1">
                <a:latin typeface="Lato"/>
              </a:rPr>
              <a:t>main.cf.backup</a:t>
            </a:r>
            <a:endParaRPr lang="fr-FR" altLang="fr-FR" sz="1600" dirty="0">
              <a:latin typeface="Lato"/>
            </a:endParaRP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Changer la portée de mail </a:t>
            </a:r>
            <a:r>
              <a:rPr lang="fr-FR" altLang="fr-FR" sz="1600" dirty="0" err="1">
                <a:latin typeface="Lato"/>
              </a:rPr>
              <a:t>optionel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vi nano/etc/postfix/main.cf</a:t>
            </a: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. . .</a:t>
            </a:r>
          </a:p>
          <a:p>
            <a:pPr lvl="0"/>
            <a:r>
              <a:rPr lang="fr-FR" altLang="fr-FR" sz="1600" dirty="0" err="1">
                <a:latin typeface="Lato"/>
              </a:rPr>
              <a:t>mailbox_size_limit</a:t>
            </a:r>
            <a:r>
              <a:rPr lang="fr-FR" altLang="fr-FR" sz="1600" dirty="0">
                <a:latin typeface="Lato"/>
              </a:rPr>
              <a:t> = 0</a:t>
            </a:r>
          </a:p>
          <a:p>
            <a:pPr lvl="0"/>
            <a:r>
              <a:rPr lang="fr-FR" altLang="fr-FR" sz="1600" dirty="0" err="1">
                <a:latin typeface="Lato"/>
              </a:rPr>
              <a:t>recipient_delimiter</a:t>
            </a:r>
            <a:r>
              <a:rPr lang="fr-FR" altLang="fr-FR" sz="1600" dirty="0">
                <a:latin typeface="Lato"/>
              </a:rPr>
              <a:t> = +</a:t>
            </a:r>
          </a:p>
          <a:p>
            <a:pPr lvl="0"/>
            <a:r>
              <a:rPr lang="fr-FR" altLang="fr-FR" sz="1600" dirty="0" err="1">
                <a:latin typeface="Lato"/>
              </a:rPr>
              <a:t>inet_interfaces</a:t>
            </a:r>
            <a:r>
              <a:rPr lang="fr-FR" altLang="fr-FR" sz="1600" dirty="0">
                <a:latin typeface="Lato"/>
              </a:rPr>
              <a:t> = </a:t>
            </a:r>
            <a:r>
              <a:rPr lang="fr-FR" altLang="fr-FR" sz="1600" dirty="0" err="1">
                <a:latin typeface="Lato"/>
              </a:rPr>
              <a:t>loopback-only</a:t>
            </a:r>
            <a:r>
              <a:rPr lang="fr-FR" altLang="fr-FR" sz="1600" dirty="0">
                <a:latin typeface="Lato"/>
              </a:rPr>
              <a:t> &lt;- de all à </a:t>
            </a:r>
            <a:r>
              <a:rPr lang="fr-FR" altLang="fr-FR" sz="1600" dirty="0" err="1">
                <a:latin typeface="Lato"/>
              </a:rPr>
              <a:t>loopbackonly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. . .</a:t>
            </a: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Relancer le service</a:t>
            </a: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systemctl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enable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postfix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systemctl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start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postfix</a:t>
            </a:r>
            <a:endParaRPr lang="fr-FR" altLang="fr-FR" sz="1600" dirty="0">
              <a:latin typeface="Lato"/>
            </a:endParaRPr>
          </a:p>
          <a:p>
            <a:pPr lvl="0"/>
            <a:endParaRPr lang="fr-FR" altLang="fr-FR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363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824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Procédures d’installation de serveur SMTP local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2542" y="958669"/>
            <a:ext cx="10118944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METHODE D’INSTALLATION DE SERVEUR SMTP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0"/>
            <a:r>
              <a:rPr lang="fr-FR" altLang="fr-FR" sz="1400" dirty="0" smtClean="0">
                <a:latin typeface="Lato"/>
              </a:rPr>
              <a:t> </a:t>
            </a:r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Tester la connectivité</a:t>
            </a: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telnet</a:t>
            </a:r>
            <a:r>
              <a:rPr lang="fr-FR" altLang="fr-FR" sz="1600" dirty="0">
                <a:latin typeface="Lato"/>
              </a:rPr>
              <a:t> @</a:t>
            </a:r>
            <a:r>
              <a:rPr lang="fr-FR" altLang="fr-FR" sz="1600" dirty="0" err="1">
                <a:latin typeface="Lato"/>
              </a:rPr>
              <a:t>ip</a:t>
            </a:r>
            <a:r>
              <a:rPr lang="fr-FR" altLang="fr-FR" sz="1600" dirty="0">
                <a:latin typeface="Lato"/>
              </a:rPr>
              <a:t> 25 </a:t>
            </a: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Installer un module </a:t>
            </a:r>
            <a:r>
              <a:rPr lang="fr-FR" altLang="fr-FR" sz="1600" dirty="0" err="1">
                <a:latin typeface="Lato"/>
              </a:rPr>
              <a:t>bsd-mailx</a:t>
            </a:r>
            <a:r>
              <a:rPr lang="fr-FR" altLang="fr-FR" sz="1600" dirty="0">
                <a:latin typeface="Lato"/>
              </a:rPr>
              <a:t> pour tester l'envoi de mail </a:t>
            </a: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apt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install</a:t>
            </a:r>
            <a:r>
              <a:rPr lang="fr-FR" altLang="fr-FR" sz="1600" dirty="0">
                <a:latin typeface="Lato"/>
              </a:rPr>
              <a:t> </a:t>
            </a:r>
            <a:r>
              <a:rPr lang="fr-FR" altLang="fr-FR" sz="1600" dirty="0" err="1">
                <a:latin typeface="Lato"/>
              </a:rPr>
              <a:t>bsd-mailx</a:t>
            </a:r>
            <a:endParaRPr lang="fr-FR" altLang="fr-FR" sz="1600" dirty="0">
              <a:latin typeface="Lato"/>
            </a:endParaRP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endParaRPr lang="fr-FR" altLang="fr-FR" sz="1600" dirty="0">
              <a:latin typeface="Lato"/>
            </a:endParaRPr>
          </a:p>
          <a:p>
            <a:pPr lvl="0"/>
            <a:r>
              <a:rPr lang="fr-FR" altLang="fr-FR" sz="1600" dirty="0">
                <a:latin typeface="Lato"/>
              </a:rPr>
              <a:t>Tester l'envoi de mail </a:t>
            </a:r>
          </a:p>
          <a:p>
            <a:pPr lvl="0"/>
            <a:r>
              <a:rPr lang="fr-FR" altLang="fr-FR" sz="1600" dirty="0" err="1">
                <a:latin typeface="Lato"/>
              </a:rPr>
              <a:t>sudo</a:t>
            </a:r>
            <a:r>
              <a:rPr lang="fr-FR" altLang="fr-FR" sz="1600" dirty="0">
                <a:latin typeface="Lato"/>
              </a:rPr>
              <a:t> mailx -r test@monsite.com -s "Sujet" root@moniste.com</a:t>
            </a:r>
          </a:p>
          <a:p>
            <a:pPr lvl="0"/>
            <a:endParaRPr lang="fr-FR" altLang="fr-FR" sz="1600" dirty="0"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Vérifier dans /var/mail qu’un fichier appelé root à été crée avec les paramètres envoyés par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mailx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Note: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L’utilisation des emails dans GitLab n’est pas activée par défaut, il faut la configurer au niveau du fichier de configuration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gitlab.rb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selon la documentation</a:t>
            </a:r>
          </a:p>
          <a:p>
            <a:pPr lvl="0"/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https://docs.gitlab.com/16.4/ee/administration/incoming_email.html#configuration-examples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02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445</Words>
  <Application>Microsoft Office PowerPoint</Application>
  <PresentationFormat>Grand écran</PresentationFormat>
  <Paragraphs>116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Comic Sans MS</vt:lpstr>
      <vt:lpstr>Lato</vt:lpstr>
      <vt:lpstr>Roboto Mono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163</cp:revision>
  <dcterms:created xsi:type="dcterms:W3CDTF">2017-02-10T20:50:27Z</dcterms:created>
  <dcterms:modified xsi:type="dcterms:W3CDTF">2023-10-14T13:50:40Z</dcterms:modified>
</cp:coreProperties>
</file>