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3" r:id="rId2"/>
    <p:sldId id="259" r:id="rId3"/>
    <p:sldId id="287" r:id="rId4"/>
    <p:sldId id="286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3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47" autoAdjust="0"/>
    <p:restoredTop sz="93111" autoAdjust="0"/>
  </p:normalViewPr>
  <p:slideViewPr>
    <p:cSldViewPr snapToGrid="0">
      <p:cViewPr varScale="1">
        <p:scale>
          <a:sx n="105" d="100"/>
          <a:sy n="105" d="100"/>
        </p:scale>
        <p:origin x="1312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9BB29-2F69-4BAD-BAE6-35EBE787D585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E1986-C91B-477C-93E3-239B6FF79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069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50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79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53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826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02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97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60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06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55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84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3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29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55735" y="2543234"/>
            <a:ext cx="459773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dirty="0" smtClean="0">
                <a:solidFill>
                  <a:srgbClr val="1C3158"/>
                </a:solidFill>
                <a:latin typeface="Comic Sans MS" pitchFamily="66" charset="0"/>
              </a:rPr>
              <a:t>Formation Gitlab</a:t>
            </a:r>
            <a:endParaRPr lang="fr-FR" sz="2800" dirty="0">
              <a:solidFill>
                <a:srgbClr val="1C3158"/>
              </a:solidFill>
              <a:latin typeface="Comic Sans MS" pitchFamily="66" charset="0"/>
            </a:endParaRPr>
          </a:p>
          <a:p>
            <a:pPr algn="ctr"/>
            <a:r>
              <a:rPr lang="fr-FR" sz="2800" b="1" dirty="0" smtClean="0">
                <a:solidFill>
                  <a:srgbClr val="1C3158"/>
                </a:solidFill>
                <a:latin typeface="Comic Sans MS" pitchFamily="66" charset="0"/>
              </a:rPr>
              <a:t> </a:t>
            </a:r>
          </a:p>
          <a:p>
            <a:pPr algn="ctr"/>
            <a:r>
              <a:rPr lang="fr-FR" sz="2800" dirty="0" smtClean="0">
                <a:solidFill>
                  <a:srgbClr val="1C3158"/>
                </a:solidFill>
                <a:latin typeface="Comic Sans MS" pitchFamily="66" charset="0"/>
              </a:rPr>
              <a:t>La gestion des utilisateurs</a:t>
            </a:r>
            <a:endParaRPr lang="fr-FR" sz="2800" b="1" dirty="0">
              <a:solidFill>
                <a:srgbClr val="1C3158"/>
              </a:solidFill>
              <a:latin typeface="Comic Sans MS" pitchFamily="66" charset="0"/>
            </a:endParaRPr>
          </a:p>
        </p:txBody>
      </p:sp>
      <p:cxnSp>
        <p:nvCxnSpPr>
          <p:cNvPr id="4" name="Connecteur droit 3"/>
          <p:cNvCxnSpPr>
            <a:cxnSpLocks/>
          </p:cNvCxnSpPr>
          <p:nvPr/>
        </p:nvCxnSpPr>
        <p:spPr>
          <a:xfrm flipH="1">
            <a:off x="6266500" y="3227040"/>
            <a:ext cx="5176200" cy="17384"/>
          </a:xfrm>
          <a:prstGeom prst="line">
            <a:avLst/>
          </a:prstGeom>
          <a:ln w="22225">
            <a:solidFill>
              <a:srgbClr val="1C31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bepro-17\AppData\Roaming\Skype\live#3ambenalaya.bepro\media_messaging\media_cache_v3\^2DF5C670F0A42E46084157BFD3139AC68F80CB1B7C725AE391^pimgpsh_fullsize_dist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353" y="5376618"/>
            <a:ext cx="1552248" cy="154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729466" y="6221574"/>
            <a:ext cx="4296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rgbClr val="1C3158"/>
                </a:solidFill>
              </a:rPr>
              <a:t>Béchir BEJAOUI</a:t>
            </a:r>
          </a:p>
          <a:p>
            <a:pPr algn="ctr"/>
            <a:r>
              <a:rPr lang="fr-FR" dirty="0">
                <a:solidFill>
                  <a:srgbClr val="1C3158"/>
                </a:solidFill>
              </a:rPr>
              <a:t>Formateur et consultant indépendant</a:t>
            </a:r>
          </a:p>
        </p:txBody>
      </p:sp>
      <p:pic>
        <p:nvPicPr>
          <p:cNvPr id="1028" name="Picture 4" descr="https://www.wizcase.com/wp-content/uploads/2022/03/GiTla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99" y="539302"/>
            <a:ext cx="4870202" cy="441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35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4589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smtClean="0">
                <a:solidFill>
                  <a:schemeClr val="bg1"/>
                </a:solidFill>
              </a:rPr>
              <a:t>La gestion des utilisateurs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26851" y="759514"/>
            <a:ext cx="10118944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/>
              <a:t>CREATION D’UN NOUVEAU UTILISAEUR</a:t>
            </a:r>
          </a:p>
          <a:p>
            <a:endParaRPr lang="fr-FR" dirty="0" smtClean="0"/>
          </a:p>
          <a:p>
            <a:r>
              <a:rPr lang="fr-FR" altLang="fr-FR" dirty="0" smtClean="0"/>
              <a:t>La section User liste tout </a:t>
            </a:r>
            <a:r>
              <a:rPr lang="fr-FR" altLang="fr-FR" smtClean="0"/>
              <a:t>les La gestion des utilisateurs </a:t>
            </a:r>
            <a:r>
              <a:rPr lang="fr-FR" altLang="fr-FR" dirty="0" err="1" smtClean="0"/>
              <a:t>gitlab</a:t>
            </a:r>
            <a:r>
              <a:rPr lang="fr-FR" altLang="fr-FR" dirty="0" smtClean="0"/>
              <a:t>, il est également possible de créer un nouveau utilisateur à partir de la zone droite   </a:t>
            </a:r>
            <a:endParaRPr lang="fr-FR" altLang="fr-FR" sz="1600" b="1" dirty="0">
              <a:solidFill>
                <a:srgbClr val="0A0A23"/>
              </a:solidFill>
              <a:latin typeface="Lato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51" y="2256052"/>
            <a:ext cx="11043218" cy="266078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718464" y="3191317"/>
            <a:ext cx="647952" cy="347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1045468" y="2803756"/>
            <a:ext cx="381504" cy="3875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1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26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4589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smtClean="0">
                <a:solidFill>
                  <a:schemeClr val="bg1"/>
                </a:solidFill>
              </a:rPr>
              <a:t>La gestion des utilisateurs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26851" y="759514"/>
            <a:ext cx="10118944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/>
              <a:t>CREATION D’UN NOUVEAU UTILISAEUR</a:t>
            </a:r>
          </a:p>
          <a:p>
            <a:endParaRPr lang="fr-FR" dirty="0" smtClean="0"/>
          </a:p>
          <a:p>
            <a:r>
              <a:rPr lang="fr-FR" altLang="fr-FR" dirty="0" smtClean="0"/>
              <a:t>Il est également possible de chercher </a:t>
            </a:r>
            <a:r>
              <a:rPr lang="fr-FR" altLang="fr-FR" smtClean="0"/>
              <a:t>les La gestion des utilisateurs </a:t>
            </a:r>
            <a:r>
              <a:rPr lang="fr-FR" altLang="fr-FR" dirty="0" smtClean="0"/>
              <a:t>à l’aide de la barre de recherche</a:t>
            </a:r>
            <a:endParaRPr lang="fr-FR" altLang="fr-FR" sz="1600" b="1" dirty="0">
              <a:solidFill>
                <a:srgbClr val="0A0A23"/>
              </a:solidFill>
              <a:latin typeface="Lato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51" y="2256052"/>
            <a:ext cx="11043218" cy="2660787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1045468" y="2803756"/>
            <a:ext cx="381504" cy="3875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1</a:t>
            </a:r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5905248" y="3586445"/>
            <a:ext cx="381504" cy="3875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526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4589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smtClean="0">
                <a:solidFill>
                  <a:schemeClr val="bg1"/>
                </a:solidFill>
              </a:rPr>
              <a:t>La gestion des utilisateurs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26851" y="898013"/>
            <a:ext cx="1011894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/>
              <a:t>CREATION D’UN NOUVEAU UTILISAEUR</a:t>
            </a:r>
          </a:p>
          <a:p>
            <a:endParaRPr lang="fr-FR" dirty="0" smtClean="0"/>
          </a:p>
          <a:p>
            <a:r>
              <a:rPr lang="fr-FR" altLang="fr-FR" dirty="0" smtClean="0"/>
              <a:t>Les informations concernant </a:t>
            </a:r>
            <a:r>
              <a:rPr lang="fr-FR" altLang="fr-FR" smtClean="0"/>
              <a:t>les La gestion des utilisateurs </a:t>
            </a:r>
            <a:r>
              <a:rPr lang="fr-FR" altLang="fr-FR" dirty="0" smtClean="0"/>
              <a:t>sont divisées selon des catégories</a:t>
            </a:r>
            <a:endParaRPr lang="fr-FR" altLang="fr-FR" sz="1600" b="1" dirty="0">
              <a:solidFill>
                <a:srgbClr val="0A0A23"/>
              </a:solidFill>
              <a:latin typeface="Lato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51" y="2256052"/>
            <a:ext cx="11043218" cy="2660787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1045468" y="2803756"/>
            <a:ext cx="381504" cy="3875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1</a:t>
            </a:r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5905248" y="3586445"/>
            <a:ext cx="381504" cy="3875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6166649" y="2727468"/>
            <a:ext cx="381504" cy="3875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439598" y="3191317"/>
            <a:ext cx="7303088" cy="347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28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4589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smtClean="0">
                <a:solidFill>
                  <a:schemeClr val="bg1"/>
                </a:solidFill>
              </a:rPr>
              <a:t>La gestion des utilisateurs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3185" y="836676"/>
            <a:ext cx="10118944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/>
              <a:t>CREATION D’UN NOUVEAU UTILISAEUR</a:t>
            </a:r>
          </a:p>
          <a:p>
            <a:endParaRPr lang="fr-FR" dirty="0" smtClean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20" y="1448020"/>
            <a:ext cx="7330890" cy="505116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r="29940"/>
          <a:stretch/>
        </p:blipFill>
        <p:spPr>
          <a:xfrm>
            <a:off x="2189091" y="4190495"/>
            <a:ext cx="9156507" cy="116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0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4589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smtClean="0">
                <a:solidFill>
                  <a:schemeClr val="bg1"/>
                </a:solidFill>
              </a:rPr>
              <a:t>La gestion des utilisateurs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3185" y="698177"/>
            <a:ext cx="1011894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/>
              <a:t>CREATION D’UN NOUVEAU UTILISAEUR</a:t>
            </a:r>
          </a:p>
          <a:p>
            <a:endParaRPr lang="fr-FR" altLang="fr-FR" dirty="0" smtClean="0"/>
          </a:p>
          <a:p>
            <a:r>
              <a:rPr lang="fr-FR" altLang="fr-FR" dirty="0" smtClean="0"/>
              <a:t>Cliquer sur Edit pour attribuer un mot de passe à l’utilisateur</a:t>
            </a:r>
            <a:endParaRPr lang="fr-FR" altLang="fr-FR" sz="1600" b="1" dirty="0">
              <a:solidFill>
                <a:srgbClr val="0A0A23"/>
              </a:solidFill>
              <a:latin typeface="Lato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51" y="1706090"/>
            <a:ext cx="6699137" cy="470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6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4589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smtClean="0">
                <a:solidFill>
                  <a:schemeClr val="bg1"/>
                </a:solidFill>
              </a:rPr>
              <a:t>La gestion des utilisateurs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3185" y="698177"/>
            <a:ext cx="1011894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/>
              <a:t>CREATION D’UN NOUVEAU UTILISAEUR</a:t>
            </a:r>
          </a:p>
          <a:p>
            <a:endParaRPr lang="fr-FR" altLang="fr-FR" dirty="0" smtClean="0"/>
          </a:p>
          <a:p>
            <a:r>
              <a:rPr lang="fr-FR" altLang="fr-FR" dirty="0" smtClean="0"/>
              <a:t>Pour une première ouverture de session le nouveau utilisateur sera invité à entrer un mot de passe </a:t>
            </a:r>
            <a:endParaRPr lang="fr-FR" altLang="fr-FR" sz="1600" b="1" dirty="0">
              <a:solidFill>
                <a:srgbClr val="0A0A23"/>
              </a:solidFill>
              <a:latin typeface="Lato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t="2168"/>
          <a:stretch/>
        </p:blipFill>
        <p:spPr>
          <a:xfrm>
            <a:off x="1778414" y="1810631"/>
            <a:ext cx="7963878" cy="342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4589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smtClean="0">
                <a:solidFill>
                  <a:schemeClr val="bg1"/>
                </a:solidFill>
              </a:rPr>
              <a:t>La gestion des utilisateurs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3185" y="698177"/>
            <a:ext cx="1011894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/>
              <a:t>CREATION D’UN NOUVEAU UTILISAEUR</a:t>
            </a:r>
          </a:p>
          <a:p>
            <a:endParaRPr lang="fr-FR" altLang="fr-FR" dirty="0" smtClean="0"/>
          </a:p>
          <a:p>
            <a:r>
              <a:rPr lang="fr-FR" altLang="fr-FR" dirty="0" smtClean="0"/>
              <a:t>Voici à quoi rassemble la page d’</a:t>
            </a:r>
            <a:r>
              <a:rPr lang="fr-FR" altLang="fr-FR" dirty="0" err="1" smtClean="0"/>
              <a:t>acceuil</a:t>
            </a:r>
            <a:r>
              <a:rPr lang="fr-FR" altLang="fr-FR" dirty="0" smtClean="0"/>
              <a:t> d’un utilisateur standard</a:t>
            </a:r>
            <a:endParaRPr lang="fr-FR" altLang="fr-FR" sz="1600" b="1" dirty="0">
              <a:solidFill>
                <a:srgbClr val="0A0A23"/>
              </a:solidFill>
              <a:latin typeface="Lato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915" y="1805436"/>
            <a:ext cx="8572941" cy="420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4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4589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smtClean="0">
                <a:solidFill>
                  <a:schemeClr val="bg1"/>
                </a:solidFill>
              </a:rPr>
              <a:t>La gestion des utilisateurs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1074" y="804059"/>
            <a:ext cx="10118944" cy="5693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LES TYPES D’UTILISATEURS</a:t>
            </a:r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 smtClean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Il faut distinguer entre deux contextes d’utilisation d’utilisateurs</a:t>
            </a:r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 smtClean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	Le GitLab online: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solidFill>
                  <a:srgbClr val="0A0A23"/>
                </a:solidFill>
                <a:latin typeface="Lato"/>
              </a:rPr>
              <a:t>	 </a:t>
            </a: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           	Les utilisateurs créent leur propres profils par eux même chez GitLab</a:t>
            </a:r>
            <a:endParaRPr lang="fr-FR" altLang="fr-FR" sz="1600" dirty="0" smtClean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		Les utilisateurs sont identifiés par leur noms et mails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		Les utilisateurs sont invité vers les projets et les groupes par leur noms</a:t>
            </a:r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	Le </a:t>
            </a:r>
            <a:r>
              <a:rPr lang="fr-FR" altLang="fr-FR" sz="1600" dirty="0">
                <a:solidFill>
                  <a:srgbClr val="0A0A23"/>
                </a:solidFill>
                <a:latin typeface="Lato"/>
              </a:rPr>
              <a:t>G</a:t>
            </a: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itLab Omnibus:</a:t>
            </a:r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		Les utilisateurs sont crées par l’administrateur à partir de </a:t>
            </a:r>
            <a:r>
              <a:rPr lang="fr-FR" altLang="fr-FR" sz="1600" b="1" dirty="0" smtClean="0">
                <a:solidFill>
                  <a:srgbClr val="0A0A23"/>
                </a:solidFill>
                <a:latin typeface="Lato"/>
              </a:rPr>
              <a:t>Admin Area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 smtClean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 smtClean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 smtClean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 smtClean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 smtClean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 smtClean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A0A23"/>
              </a:solidFill>
              <a:latin typeface="Lato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41914" t="11821" b="43468"/>
          <a:stretch/>
        </p:blipFill>
        <p:spPr>
          <a:xfrm>
            <a:off x="2337472" y="3645490"/>
            <a:ext cx="6667249" cy="234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5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4589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smtClean="0">
                <a:solidFill>
                  <a:schemeClr val="bg1"/>
                </a:solidFill>
              </a:rPr>
              <a:t>La gestion des utilisateurs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4185" y="946966"/>
            <a:ext cx="10118944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LES PARAMETRES D’ACCESS D’UTILISATEURS</a:t>
            </a:r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 smtClean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A0A23"/>
              </a:solidFill>
              <a:latin typeface="Lato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91" y="1716407"/>
            <a:ext cx="10525986" cy="3816335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2295084" y="1929246"/>
            <a:ext cx="308837" cy="2987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1</a:t>
            </a:r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2816877" y="2638764"/>
            <a:ext cx="308837" cy="2987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2047813" y="2937468"/>
            <a:ext cx="308837" cy="2987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1738976" y="3516549"/>
            <a:ext cx="308837" cy="2987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1738976" y="4435342"/>
            <a:ext cx="308837" cy="2987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1893394" y="5394730"/>
            <a:ext cx="308837" cy="2987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610420" y="1929246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latin typeface="Lato"/>
              </a:rPr>
              <a:t>Nombre de projets </a:t>
            </a:r>
            <a:endParaRPr lang="fr-FR" sz="1200" b="1" dirty="0">
              <a:latin typeface="Lato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125714" y="2660376"/>
            <a:ext cx="2693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latin typeface="Lato"/>
              </a:rPr>
              <a:t>Possibilité de création de groupes</a:t>
            </a:r>
            <a:endParaRPr lang="fr-FR" sz="1200" b="1" dirty="0">
              <a:latin typeface="Lato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332067" y="3030229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latin typeface="Lato"/>
              </a:rPr>
              <a:t>Profile privé</a:t>
            </a:r>
            <a:endParaRPr lang="fr-FR" sz="1200" b="1" dirty="0">
              <a:latin typeface="Lato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006226" y="3486075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latin typeface="Lato"/>
              </a:rPr>
              <a:t>Niveau d’accès</a:t>
            </a:r>
            <a:endParaRPr lang="fr-FR" sz="1200" b="1" dirty="0">
              <a:latin typeface="Lato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025196" y="4459240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latin typeface="Lato"/>
              </a:rPr>
              <a:t>Utilisateur externe</a:t>
            </a:r>
            <a:endParaRPr lang="fr-FR" sz="1200" b="1" dirty="0">
              <a:latin typeface="Lato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33313" y="5416435"/>
            <a:ext cx="6262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latin typeface="Lato"/>
              </a:rPr>
              <a:t>Validation de carte de crédit au cas d’utilisation des </a:t>
            </a:r>
            <a:r>
              <a:rPr lang="fr-FR" sz="1200" b="1" dirty="0" err="1">
                <a:latin typeface="Lato"/>
              </a:rPr>
              <a:t>R</a:t>
            </a:r>
            <a:r>
              <a:rPr lang="fr-FR" sz="1200" b="1" dirty="0" err="1" smtClean="0">
                <a:latin typeface="Lato"/>
              </a:rPr>
              <a:t>unners</a:t>
            </a:r>
            <a:r>
              <a:rPr lang="fr-FR" sz="1200" b="1" dirty="0" smtClean="0">
                <a:latin typeface="Lato"/>
              </a:rPr>
              <a:t> chez le compte GitLab</a:t>
            </a:r>
            <a:endParaRPr lang="fr-FR" sz="1200" b="1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6477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4589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smtClean="0">
                <a:solidFill>
                  <a:schemeClr val="bg1"/>
                </a:solidFill>
              </a:rPr>
              <a:t>La gestion des utilisateurs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7686" y="961846"/>
            <a:ext cx="10118944" cy="8002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/>
              <a:t>CHANGEMENT DU MOT DE PASSE ROOT</a:t>
            </a:r>
            <a:endParaRPr kumimoji="0" lang="fr-FR" altLang="fr-F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A0A23"/>
              </a:solidFill>
              <a:latin typeface="Lato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r="3561"/>
          <a:stretch/>
        </p:blipFill>
        <p:spPr>
          <a:xfrm>
            <a:off x="617686" y="1573963"/>
            <a:ext cx="3772645" cy="28457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04249" y="1913579"/>
            <a:ext cx="436005" cy="387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1362517" y="2567587"/>
            <a:ext cx="532895" cy="5026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994" y="1573963"/>
            <a:ext cx="6705945" cy="326406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33565" y="4371265"/>
            <a:ext cx="1506843" cy="2552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29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4589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smtClean="0">
                <a:solidFill>
                  <a:schemeClr val="bg1"/>
                </a:solidFill>
              </a:rPr>
              <a:t>La gestion des utilisateurs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7686" y="961846"/>
            <a:ext cx="10118944" cy="8002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/>
              <a:t>CHANGEMENT DU MOT DE PASSE ROOT</a:t>
            </a:r>
            <a:endParaRPr kumimoji="0" lang="fr-FR" altLang="fr-F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A0A23"/>
              </a:solidFill>
              <a:latin typeface="Lato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879" y="1361955"/>
            <a:ext cx="7684960" cy="420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8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4589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smtClean="0">
                <a:solidFill>
                  <a:schemeClr val="bg1"/>
                </a:solidFill>
              </a:rPr>
              <a:t>La gestion des utilisateurs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45018" y="941525"/>
            <a:ext cx="10118944" cy="21852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/>
              <a:t>CHANGEMENT DU MOT DE PASSE ROOT</a:t>
            </a:r>
            <a:endParaRPr kumimoji="0" lang="fr-FR" altLang="fr-F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endParaRPr lang="fr-FR" dirty="0" smtClean="0"/>
          </a:p>
          <a:p>
            <a:r>
              <a:rPr lang="fr-FR" dirty="0" smtClean="0"/>
              <a:t>Notes: Il faut faire attention le mot de passe doit compter 8 caractères au moins</a:t>
            </a:r>
          </a:p>
          <a:p>
            <a:r>
              <a:rPr lang="fr-FR" dirty="0" smtClean="0"/>
              <a:t> </a:t>
            </a:r>
          </a:p>
          <a:p>
            <a:r>
              <a:rPr lang="fr-FR" dirty="0" smtClean="0"/>
              <a:t>Au cas de perte du mot de passe il est possible d’utiliser la commande</a:t>
            </a:r>
          </a:p>
          <a:p>
            <a:endParaRPr lang="fr-FR" dirty="0" smtClean="0"/>
          </a:p>
          <a:p>
            <a:r>
              <a:rPr lang="fr-FR" dirty="0" smtClean="0"/>
              <a:t>	</a:t>
            </a:r>
            <a:r>
              <a:rPr lang="fr-FR" b="1" dirty="0" err="1" smtClean="0"/>
              <a:t>sudo</a:t>
            </a:r>
            <a:r>
              <a:rPr lang="fr-FR" b="1" dirty="0" smtClean="0"/>
              <a:t> </a:t>
            </a:r>
            <a:r>
              <a:rPr lang="fr-FR" b="1" dirty="0" err="1"/>
              <a:t>gitlab-rake</a:t>
            </a:r>
            <a:r>
              <a:rPr lang="fr-FR" b="1" dirty="0"/>
              <a:t> '</a:t>
            </a:r>
            <a:r>
              <a:rPr lang="fr-FR" b="1" dirty="0" err="1"/>
              <a:t>gitlab:password:reset</a:t>
            </a:r>
            <a:r>
              <a:rPr lang="fr-FR" b="1" dirty="0"/>
              <a:t>[</a:t>
            </a:r>
            <a:r>
              <a:rPr lang="fr-FR" b="1" dirty="0" err="1"/>
              <a:t>root</a:t>
            </a:r>
            <a:r>
              <a:rPr lang="fr-FR" b="1" dirty="0"/>
              <a:t>]'</a:t>
            </a:r>
            <a:r>
              <a:rPr lang="fr-FR" b="1" dirty="0" smtClean="0"/>
              <a:t> </a:t>
            </a:r>
            <a:endParaRPr lang="fr-FR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A0A23"/>
              </a:solidFill>
              <a:latin typeface="Lato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35" y="3185023"/>
            <a:ext cx="7761780" cy="101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4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4589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smtClean="0">
                <a:solidFill>
                  <a:schemeClr val="bg1"/>
                </a:solidFill>
              </a:rPr>
              <a:t>La gestion des utilisateurs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26851" y="898013"/>
            <a:ext cx="1011894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/>
              <a:t>CREATION D’UN NOUVEAU UTILISAEUR</a:t>
            </a:r>
          </a:p>
          <a:p>
            <a:endParaRPr lang="fr-FR" dirty="0" smtClean="0"/>
          </a:p>
          <a:p>
            <a:r>
              <a:rPr lang="fr-FR" dirty="0" smtClean="0"/>
              <a:t>Il faut ouvrir la rubrique </a:t>
            </a:r>
            <a:r>
              <a:rPr lang="fr-FR" b="1" dirty="0" smtClean="0"/>
              <a:t>Configure </a:t>
            </a:r>
            <a:r>
              <a:rPr lang="fr-FR" b="1" dirty="0" err="1" smtClean="0"/>
              <a:t>GitLab</a:t>
            </a:r>
            <a:endParaRPr lang="fr-FR" altLang="fr-FR" sz="1600" b="1" dirty="0">
              <a:solidFill>
                <a:srgbClr val="0A0A23"/>
              </a:solidFill>
              <a:latin typeface="Lato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574" y="2042248"/>
            <a:ext cx="9275221" cy="43611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42368" y="4905060"/>
            <a:ext cx="3076260" cy="1308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17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656" y="1430255"/>
            <a:ext cx="7855354" cy="46611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4589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smtClean="0">
                <a:solidFill>
                  <a:schemeClr val="bg1"/>
                </a:solidFill>
              </a:rPr>
              <a:t>La gestion des utilisateurs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26851" y="898013"/>
            <a:ext cx="1011894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/>
              <a:t>CREATION D’UN NOUVEAU UTILISAEUR</a:t>
            </a:r>
          </a:p>
          <a:p>
            <a:endParaRPr lang="fr-FR" dirty="0" smtClean="0"/>
          </a:p>
          <a:p>
            <a:r>
              <a:rPr lang="fr-FR" dirty="0" smtClean="0"/>
              <a:t>Il faut ouvrir la rubrique </a:t>
            </a:r>
            <a:r>
              <a:rPr lang="fr-FR" b="1" dirty="0" smtClean="0"/>
              <a:t>Configure </a:t>
            </a:r>
            <a:r>
              <a:rPr lang="fr-FR" b="1" dirty="0" err="1" smtClean="0"/>
              <a:t>GitLab</a:t>
            </a:r>
            <a:endParaRPr lang="fr-FR" altLang="fr-FR" sz="1600" b="1" dirty="0">
              <a:solidFill>
                <a:srgbClr val="0A0A23"/>
              </a:solidFill>
              <a:latin typeface="Lato"/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6096000" y="2379862"/>
            <a:ext cx="454172" cy="3330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71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34017" b="29574"/>
          <a:stretch/>
        </p:blipFill>
        <p:spPr>
          <a:xfrm>
            <a:off x="1168736" y="1850065"/>
            <a:ext cx="7339423" cy="45891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4589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smtClean="0">
                <a:solidFill>
                  <a:schemeClr val="bg1"/>
                </a:solidFill>
              </a:rPr>
              <a:t>La gestion des utilisateurs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26851" y="898013"/>
            <a:ext cx="1011894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/>
              <a:t>CREATION D’UN NOUVEAU UTILISAEUR</a:t>
            </a:r>
          </a:p>
          <a:p>
            <a:endParaRPr lang="fr-FR" dirty="0" smtClean="0"/>
          </a:p>
          <a:p>
            <a:r>
              <a:rPr lang="fr-FR" dirty="0" smtClean="0"/>
              <a:t>Il faut ouvrir la rubrique </a:t>
            </a:r>
            <a:r>
              <a:rPr lang="fr-FR" b="1" dirty="0" smtClean="0"/>
              <a:t>Configure </a:t>
            </a:r>
            <a:r>
              <a:rPr lang="fr-FR" b="1" dirty="0" err="1" smtClean="0"/>
              <a:t>GitLab</a:t>
            </a:r>
            <a:endParaRPr lang="fr-FR" altLang="fr-FR" sz="1600" b="1" dirty="0">
              <a:solidFill>
                <a:srgbClr val="0A0A23"/>
              </a:solidFill>
              <a:latin typeface="Lato"/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1620890" y="3312429"/>
            <a:ext cx="14130" cy="58739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4499</TotalTime>
  <Words>334</Words>
  <Application>Microsoft Office PowerPoint</Application>
  <PresentationFormat>Grand écran</PresentationFormat>
  <Paragraphs>97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Comic Sans MS</vt:lpstr>
      <vt:lpstr>Lato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Alphorm</dc:creator>
  <cp:lastModifiedBy>DELL</cp:lastModifiedBy>
  <cp:revision>166</cp:revision>
  <dcterms:created xsi:type="dcterms:W3CDTF">2017-02-10T20:50:27Z</dcterms:created>
  <dcterms:modified xsi:type="dcterms:W3CDTF">2023-10-14T13:51:11Z</dcterms:modified>
</cp:coreProperties>
</file>