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8" r:id="rId6"/>
    <p:sldId id="27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88158" autoAdjust="0"/>
  </p:normalViewPr>
  <p:slideViewPr>
    <p:cSldViewPr snapToGrid="0">
      <p:cViewPr varScale="1">
        <p:scale>
          <a:sx n="56" d="100"/>
          <a:sy n="56" d="100"/>
        </p:scale>
        <p:origin x="1380" y="5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http://xavki.gitlab/help/user/permissions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http://xavki.gitlab/help/user/permissions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21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http://xavki.gitlab/help/user/permissions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3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http://xavki.gitlab/help/user/permissions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48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http://gitlab.sagem.com/help/user/permissions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6354" y="2543234"/>
            <a:ext cx="47965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rôles et les permissions</a:t>
            </a:r>
            <a:endParaRPr lang="fr-FR" sz="2800" b="1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rôles et les permissions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575" y="759672"/>
            <a:ext cx="10118944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>
                <a:latin typeface="Lato"/>
              </a:rPr>
              <a:t>Les rôles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endParaRPr lang="fr-FR" dirty="0"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Il y a 5 rôles prédéfinis sous </a:t>
            </a:r>
            <a:r>
              <a:rPr lang="fr-FR" altLang="fr-FR" dirty="0">
                <a:solidFill>
                  <a:srgbClr val="0A0A23"/>
                </a:solidFill>
                <a:latin typeface="Lato"/>
              </a:rPr>
              <a:t>G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itlab</a:t>
            </a:r>
          </a:p>
          <a:p>
            <a:r>
              <a:rPr lang="fr-FR" dirty="0" smtClean="0">
                <a:latin typeface="Lato"/>
              </a:rPr>
              <a:t>         </a:t>
            </a:r>
          </a:p>
          <a:p>
            <a:r>
              <a:rPr lang="fr-FR" dirty="0">
                <a:latin typeface="Lato"/>
              </a:rPr>
              <a:t> </a:t>
            </a:r>
            <a:r>
              <a:rPr lang="fr-FR" dirty="0" smtClean="0">
                <a:latin typeface="Lato"/>
              </a:rPr>
              <a:t>       *Guest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</a:t>
            </a:r>
            <a:r>
              <a:rPr lang="fr-FR" dirty="0" smtClean="0">
                <a:latin typeface="Lato"/>
              </a:rPr>
              <a:t>*Reporter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</a:t>
            </a:r>
            <a:r>
              <a:rPr lang="fr-FR" dirty="0" smtClean="0">
                <a:latin typeface="Lato"/>
              </a:rPr>
              <a:t>*Developper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</a:t>
            </a:r>
            <a:r>
              <a:rPr lang="fr-FR" dirty="0" smtClean="0">
                <a:latin typeface="Lato"/>
              </a:rPr>
              <a:t>*Maintainer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</a:t>
            </a:r>
            <a:r>
              <a:rPr lang="fr-FR" dirty="0" smtClean="0">
                <a:latin typeface="Lato"/>
              </a:rPr>
              <a:t>*Owner</a:t>
            </a:r>
          </a:p>
          <a:p>
            <a:endParaRPr lang="fr-FR" dirty="0" smtClean="0">
              <a:latin typeface="Lato"/>
            </a:endParaRPr>
          </a:p>
          <a:p>
            <a:r>
              <a:rPr lang="fr-FR" dirty="0">
                <a:latin typeface="Lato"/>
              </a:rPr>
              <a:t> </a:t>
            </a:r>
            <a:r>
              <a:rPr lang="fr-FR" dirty="0" smtClean="0">
                <a:latin typeface="Lato"/>
              </a:rPr>
              <a:t>       * Admin</a:t>
            </a:r>
            <a:endParaRPr lang="fr-FR" dirty="0"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Pour avoir une idée sur les rôles et chacun qu’est ce qui est capable de faire il faut voir cette matrice </a:t>
            </a:r>
          </a:p>
          <a:p>
            <a:r>
              <a:rPr lang="fr-FR" dirty="0" smtClean="0">
                <a:latin typeface="+mn-lt"/>
              </a:rPr>
              <a:t>https</a:t>
            </a:r>
            <a:r>
              <a:rPr lang="fr-FR" dirty="0">
                <a:latin typeface="+mn-lt"/>
              </a:rPr>
              <a:t>://docs.gitlab.com/ee/user/permissions.html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rôles et les permissions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475" y="976836"/>
            <a:ext cx="1011894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>
                <a:latin typeface="Lato"/>
              </a:rPr>
              <a:t>Les niveaux de visibilités des projets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endParaRPr lang="fr-FR" dirty="0">
              <a:latin typeface="Lato"/>
            </a:endParaRPr>
          </a:p>
          <a:p>
            <a:r>
              <a:rPr lang="fr-FR" dirty="0" smtClean="0"/>
              <a:t>        *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: C</a:t>
            </a:r>
            <a:r>
              <a:rPr lang="fr-FR" dirty="0" smtClean="0"/>
              <a:t>lonés </a:t>
            </a:r>
            <a:r>
              <a:rPr lang="fr-FR" dirty="0"/>
              <a:t>et vu par les membres du projets sauf </a:t>
            </a:r>
            <a:r>
              <a:rPr lang="fr-FR" dirty="0" smtClean="0"/>
              <a:t>les profils Guest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*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/>
              <a:t>: C</a:t>
            </a:r>
            <a:r>
              <a:rPr lang="fr-FR" dirty="0" smtClean="0"/>
              <a:t>lonés </a:t>
            </a:r>
            <a:r>
              <a:rPr lang="fr-FR" dirty="0"/>
              <a:t>par les </a:t>
            </a:r>
            <a:r>
              <a:rPr lang="fr-FR" dirty="0" smtClean="0"/>
              <a:t>utilisateurs </a:t>
            </a:r>
            <a:r>
              <a:rPr lang="fr-FR" dirty="0"/>
              <a:t>authentifiés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* Public </a:t>
            </a:r>
            <a:r>
              <a:rPr lang="fr-FR" dirty="0"/>
              <a:t>: </a:t>
            </a:r>
            <a:r>
              <a:rPr lang="fr-FR" dirty="0" smtClean="0"/>
              <a:t>Clonés par tout </a:t>
            </a:r>
            <a:r>
              <a:rPr lang="fr-FR" dirty="0"/>
              <a:t>le monde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Note: Seulement les </a:t>
            </a:r>
            <a:r>
              <a:rPr lang="fr-FR" altLang="fr-FR" b="1" dirty="0" smtClean="0">
                <a:solidFill>
                  <a:srgbClr val="0A0A23"/>
                </a:solidFill>
                <a:latin typeface="Lato"/>
              </a:rPr>
              <a:t>Maintainer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, les </a:t>
            </a:r>
            <a:r>
              <a:rPr lang="fr-FR" altLang="fr-FR" b="1" dirty="0" smtClean="0">
                <a:solidFill>
                  <a:srgbClr val="0A0A23"/>
                </a:solidFill>
                <a:latin typeface="Lato"/>
              </a:rPr>
              <a:t>Owner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et les </a:t>
            </a:r>
            <a:r>
              <a:rPr lang="fr-FR" altLang="fr-FR" b="1" dirty="0" smtClean="0">
                <a:solidFill>
                  <a:srgbClr val="0A0A23"/>
                </a:solidFill>
                <a:latin typeface="Lato"/>
              </a:rPr>
              <a:t>Admin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peuvent inviter de nouveaux membres aux projets mais pas les </a:t>
            </a:r>
            <a:r>
              <a:rPr lang="fr-FR" altLang="fr-FR" b="1" dirty="0" smtClean="0">
                <a:solidFill>
                  <a:srgbClr val="0A0A23"/>
                </a:solidFill>
                <a:latin typeface="Lato"/>
              </a:rPr>
              <a:t>Developper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ni les </a:t>
            </a:r>
            <a:r>
              <a:rPr lang="fr-FR" altLang="fr-FR" b="1" dirty="0" smtClean="0">
                <a:solidFill>
                  <a:srgbClr val="0A0A23"/>
                </a:solidFill>
                <a:latin typeface="Lato"/>
              </a:rPr>
              <a:t>Guest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b="1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Note: Un Rôle peut inviter seulement des utilisateurs dont le </a:t>
            </a:r>
            <a:r>
              <a:rPr lang="fr-FR" altLang="fr-FR" smtClean="0">
                <a:solidFill>
                  <a:srgbClr val="0A0A23"/>
                </a:solidFill>
                <a:latin typeface="Lato"/>
              </a:rPr>
              <a:t>profil </a:t>
            </a:r>
            <a:r>
              <a:rPr lang="fr-FR" altLang="fr-FR" smtClean="0">
                <a:solidFill>
                  <a:srgbClr val="0A0A23"/>
                </a:solidFill>
                <a:latin typeface="Lato"/>
              </a:rPr>
              <a:t>possède 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les moindre permissions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Exemple: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lvl="1"/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Owner &gt; Maintainer (s) &gt; Developer (s)</a:t>
            </a:r>
          </a:p>
          <a:p>
            <a:pPr lvl="1"/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Owner &gt; Guest (s)</a:t>
            </a:r>
          </a:p>
          <a:p>
            <a:pPr lvl="1"/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Maintainer (s) &gt; Developer (s)</a:t>
            </a:r>
            <a:endParaRPr lang="fr-FR" altLang="fr-FR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35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rôles et les permissions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775" y="694526"/>
            <a:ext cx="101189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>
                <a:latin typeface="Lato"/>
              </a:rPr>
              <a:t>INVITATION  DES MEMBRES:</a:t>
            </a:r>
          </a:p>
          <a:p>
            <a:endParaRPr lang="fr-FR" b="1" dirty="0">
              <a:latin typeface="Lato"/>
            </a:endParaRPr>
          </a:p>
          <a:p>
            <a:r>
              <a:rPr lang="fr-FR" dirty="0" smtClean="0">
                <a:latin typeface="Lato"/>
              </a:rPr>
              <a:t>Il est possible d’inviter de nouveaux membres à partir du  </a:t>
            </a:r>
          </a:p>
          <a:p>
            <a:endParaRPr lang="fr-FR" dirty="0" smtClean="0">
              <a:latin typeface="Lato"/>
            </a:endParaRPr>
          </a:p>
          <a:p>
            <a:r>
              <a:rPr lang="fr-FR" dirty="0" smtClean="0">
                <a:latin typeface="Lato"/>
              </a:rPr>
              <a:t>	</a:t>
            </a:r>
            <a:endParaRPr lang="fr-FR" b="1" dirty="0">
              <a:latin typeface="L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" y="1720850"/>
            <a:ext cx="1718915" cy="5184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Membre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62932" y="1779536"/>
            <a:ext cx="1718915" cy="5184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23900" y="2802581"/>
            <a:ext cx="1718915" cy="5184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Membre 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801964" y="2816817"/>
            <a:ext cx="1718915" cy="5184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262932" y="2816817"/>
            <a:ext cx="1718915" cy="5184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Groupe 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3181675" y="1947972"/>
            <a:ext cx="556601" cy="304714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3181675" y="2951806"/>
            <a:ext cx="556601" cy="304714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6708723" y="2966042"/>
            <a:ext cx="556601" cy="304714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5" y="3923460"/>
            <a:ext cx="5181422" cy="2711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14" y="3923460"/>
            <a:ext cx="4324572" cy="2641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2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rôles et les permissions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775" y="694526"/>
            <a:ext cx="101189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>
                <a:latin typeface="Lato"/>
              </a:rPr>
              <a:t>LES PERMISSIONS DES MEMBRES:</a:t>
            </a:r>
          </a:p>
          <a:p>
            <a:endParaRPr lang="fr-FR" b="1" dirty="0">
              <a:latin typeface="Lato"/>
            </a:endParaRPr>
          </a:p>
          <a:p>
            <a:r>
              <a:rPr lang="fr-FR" dirty="0" smtClean="0">
                <a:latin typeface="Lato"/>
              </a:rPr>
              <a:t>Il est possible d’inviter de nouveaux membres à partir du  </a:t>
            </a:r>
          </a:p>
          <a:p>
            <a:endParaRPr lang="fr-FR" dirty="0" smtClean="0">
              <a:latin typeface="Lato"/>
            </a:endParaRPr>
          </a:p>
          <a:p>
            <a:r>
              <a:rPr lang="fr-FR" dirty="0" smtClean="0">
                <a:latin typeface="Lato"/>
              </a:rPr>
              <a:t>	*Niveau projet  </a:t>
            </a:r>
            <a:r>
              <a:rPr lang="fr-FR" b="1" dirty="0" smtClean="0">
                <a:latin typeface="Lato"/>
              </a:rPr>
              <a:t>Manage</a:t>
            </a:r>
            <a:r>
              <a:rPr lang="fr-FR" dirty="0" smtClean="0">
                <a:latin typeface="Lato"/>
              </a:rPr>
              <a:t>&gt;</a:t>
            </a:r>
            <a:r>
              <a:rPr lang="fr-FR" b="1" dirty="0" err="1" smtClean="0">
                <a:latin typeface="Lato"/>
              </a:rPr>
              <a:t>Members</a:t>
            </a:r>
            <a:endParaRPr lang="fr-FR" b="1" dirty="0"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08" y="2311312"/>
            <a:ext cx="5499383" cy="341647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2546350" y="3435350"/>
            <a:ext cx="527050" cy="43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108200" y="3778250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143125" y="4251341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189272"/>
            <a:ext cx="7956337" cy="29623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rôles et les permissions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775" y="694526"/>
            <a:ext cx="101189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>
                <a:latin typeface="Lato"/>
              </a:rPr>
              <a:t>LES PERMISSIONS DES MEMBRES:</a:t>
            </a:r>
          </a:p>
          <a:p>
            <a:endParaRPr lang="fr-FR" b="1" dirty="0">
              <a:latin typeface="Lato"/>
            </a:endParaRPr>
          </a:p>
          <a:p>
            <a:r>
              <a:rPr lang="fr-FR" dirty="0" smtClean="0">
                <a:latin typeface="Lato"/>
              </a:rPr>
              <a:t>Il est possible d’inviter de nouveaux membres au niveau des projets à partir du  </a:t>
            </a:r>
          </a:p>
          <a:p>
            <a:endParaRPr lang="fr-FR" dirty="0" smtClean="0">
              <a:latin typeface="Lato"/>
            </a:endParaRPr>
          </a:p>
          <a:p>
            <a:r>
              <a:rPr lang="fr-FR" dirty="0" smtClean="0">
                <a:latin typeface="Lato"/>
              </a:rPr>
              <a:t>	*Niveau projet  </a:t>
            </a:r>
            <a:r>
              <a:rPr lang="fr-FR" b="1" dirty="0" smtClean="0">
                <a:latin typeface="Lato"/>
              </a:rPr>
              <a:t>Manage</a:t>
            </a:r>
            <a:r>
              <a:rPr lang="fr-FR" dirty="0" smtClean="0">
                <a:latin typeface="Lato"/>
              </a:rPr>
              <a:t>&gt;</a:t>
            </a:r>
            <a:r>
              <a:rPr lang="fr-FR" b="1" dirty="0" err="1" smtClean="0">
                <a:latin typeface="Lato"/>
              </a:rPr>
              <a:t>Members</a:t>
            </a:r>
            <a:endParaRPr lang="fr-FR" b="1" dirty="0">
              <a:latin typeface="Lato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7673717" y="1841412"/>
            <a:ext cx="527050" cy="43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85" y="3581312"/>
            <a:ext cx="3251367" cy="261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lipse 10"/>
          <p:cNvSpPr/>
          <p:nvPr/>
        </p:nvSpPr>
        <p:spPr>
          <a:xfrm>
            <a:off x="8169252" y="4159250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8430643" y="4834758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8414768" y="5505539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430643" y="406363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Lato"/>
              </a:rPr>
              <a:t>membre 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692034" y="47741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Lato"/>
              </a:rPr>
              <a:t>Rôle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684536" y="540625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Lato"/>
              </a:rPr>
              <a:t>Date d’expiration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8032750" y="2709043"/>
            <a:ext cx="400027" cy="447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14768" y="220961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Lato"/>
              </a:rPr>
              <a:t>Possibilité de filtre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3"/>
          <a:srcRect l="94175" t="29203" r="1994" b="57936"/>
          <a:stretch/>
        </p:blipFill>
        <p:spPr>
          <a:xfrm>
            <a:off x="8545463" y="2538925"/>
            <a:ext cx="508935" cy="6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60" y="2634166"/>
            <a:ext cx="2393308" cy="2140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Ellipse 21"/>
          <p:cNvSpPr/>
          <p:nvPr/>
        </p:nvSpPr>
        <p:spPr>
          <a:xfrm>
            <a:off x="10458917" y="3012943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0875264" y="3340012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0458916" y="3581312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10680392" y="3894657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0613873" y="4202325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10600445" y="4554599"/>
            <a:ext cx="261391" cy="241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7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166</Words>
  <Application>Microsoft Office PowerPoint</Application>
  <PresentationFormat>Grand écran</PresentationFormat>
  <Paragraphs>84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175</cp:revision>
  <dcterms:created xsi:type="dcterms:W3CDTF">2017-02-10T20:50:27Z</dcterms:created>
  <dcterms:modified xsi:type="dcterms:W3CDTF">2023-11-25T12:44:46Z</dcterms:modified>
</cp:coreProperties>
</file>