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0468" y="191456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from </a:t>
            </a:r>
          </a:p>
          <a:p>
            <a:pPr algn="ctr"/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and csv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389" y="185741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from </a:t>
            </a:r>
          </a:p>
          <a:p>
            <a:pPr algn="ctr"/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and csv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2848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text and CSV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691" y="1380348"/>
            <a:ext cx="11698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data source from More… menu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6572"/>
          <a:stretch/>
        </p:blipFill>
        <p:spPr bwMode="auto">
          <a:xfrm>
            <a:off x="3664796" y="3000304"/>
            <a:ext cx="3609340" cy="3103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4" y="2082800"/>
            <a:ext cx="1744491" cy="4462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9879" y="4774918"/>
            <a:ext cx="434622" cy="4120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508045" y="3855156"/>
            <a:ext cx="434622" cy="4120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3691" y="724311"/>
            <a:ext cx="7563555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 the csv files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CSVSource</a:t>
            </a:r>
            <a:r>
              <a:rPr lang="fr-FR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2848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text and CSV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178" y="755315"/>
            <a:ext cx="939799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folder that contains the csv files, select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FactSales.csv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4" b="11520"/>
          <a:stretch/>
        </p:blipFill>
        <p:spPr bwMode="auto">
          <a:xfrm>
            <a:off x="609493" y="1279181"/>
            <a:ext cx="2811145" cy="22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6064" y="3799096"/>
            <a:ext cx="349486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three fields at the top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1" y="4440993"/>
            <a:ext cx="7448549" cy="151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653750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0638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en-US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98409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en-US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92435" y="3249458"/>
            <a:ext cx="6217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1: The Unicode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2: The column separator used at the CSV file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3: Choose to load the first 200 rows or all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2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2848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text and CSV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178" y="755315"/>
            <a:ext cx="939799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Also notice the buttons that are at the bottom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866" y="2417547"/>
            <a:ext cx="78627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4: Load data immediately into Power BI	</a:t>
            </a:r>
          </a:p>
          <a:p>
            <a:r>
              <a:rPr lang="en-US" dirty="0"/>
              <a:t>5: Switch to Power Query Editor before loading the data to transform it first	</a:t>
            </a:r>
          </a:p>
          <a:p>
            <a:r>
              <a:rPr lang="en-US" dirty="0"/>
              <a:t>6: Cancel 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086" y="3646696"/>
            <a:ext cx="579799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the same procedure with the rest of the csv files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6" y="4326207"/>
            <a:ext cx="97471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Model menu on the far left and notice that there is no link between the imported tables unlike in the previous Lab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152</Words>
  <Application>Microsoft Office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2024-12-29T08:42:04Z</dcterms:modified>
</cp:coreProperties>
</file>